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99" r:id="rId4"/>
    <p:sldId id="301" r:id="rId5"/>
    <p:sldId id="308" r:id="rId6"/>
    <p:sldId id="305" r:id="rId7"/>
    <p:sldId id="302" r:id="rId8"/>
    <p:sldId id="303" r:id="rId9"/>
    <p:sldId id="306" r:id="rId10"/>
    <p:sldId id="307" r:id="rId11"/>
    <p:sldId id="300" r:id="rId12"/>
    <p:sldId id="256" r:id="rId13"/>
    <p:sldId id="29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3"/>
  </p:normalViewPr>
  <p:slideViewPr>
    <p:cSldViewPr snapToGrid="0" snapToObjects="1" showGuides="1">
      <p:cViewPr varScale="1">
        <p:scale>
          <a:sx n="48" d="100"/>
          <a:sy n="48" d="100"/>
        </p:scale>
        <p:origin x="560" y="10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A77973A-2E98-2045-A058-54E529B351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6" y="2286000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53E2BEB-9A7C-2D4A-89C6-551EB8835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33246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BA9EC29-7791-4842-A8AF-52276545B0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73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550684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F2F9B36-69F3-B14D-B0C9-501E45174C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0298417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8906982-2EA4-4B4F-94FF-6372F4E84E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E1BC03F-376C-8642-9D65-7B80F24539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4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CC4EA54-6792-B546-A926-E40C6A3112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496877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48801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39AE5EE-9527-4848-9E79-D03DD903D8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19817756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4616631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828D53-1392-B642-A883-5D36495049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8890001" cy="11430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12046043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1B78E087-1466-6441-8E05-27738B987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214787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1D8C7A6C-86BA-A646-99C4-EF9F4026160A}"/>
              </a:ext>
            </a:extLst>
          </p:cNvPr>
          <p:cNvGrpSpPr/>
          <p:nvPr userDrawn="1"/>
        </p:nvGrpSpPr>
        <p:grpSpPr>
          <a:xfrm>
            <a:off x="13538751" y="3683000"/>
            <a:ext cx="8553595" cy="6350000"/>
            <a:chOff x="0" y="0"/>
            <a:chExt cx="8553593" cy="6350000"/>
          </a:xfrm>
        </p:grpSpPr>
        <p:pic>
          <p:nvPicPr>
            <p:cNvPr id="3" name="Imac.png" descr="Imac.png">
              <a:extLst>
                <a:ext uri="{FF2B5EF4-FFF2-40B4-BE49-F238E27FC236}">
                  <a16:creationId xmlns:a16="http://schemas.microsoft.com/office/drawing/2014/main" id="{C6F8EA02-40D1-DA4F-903B-617049B0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53594" cy="635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ED7812FC-FFAC-4447-B009-801C6CA3156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5410" y="324418"/>
              <a:ext cx="7902786" cy="449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cubicBezTo>
                    <a:pt x="57" y="0"/>
                    <a:pt x="46" y="1"/>
                    <a:pt x="34" y="8"/>
                  </a:cubicBezTo>
                  <a:cubicBezTo>
                    <a:pt x="20" y="16"/>
                    <a:pt x="9" y="35"/>
                    <a:pt x="4" y="59"/>
                  </a:cubicBezTo>
                  <a:cubicBezTo>
                    <a:pt x="0" y="81"/>
                    <a:pt x="0" y="101"/>
                    <a:pt x="0" y="141"/>
                  </a:cubicBezTo>
                  <a:lnTo>
                    <a:pt x="0" y="21457"/>
                  </a:lnTo>
                  <a:cubicBezTo>
                    <a:pt x="0" y="21498"/>
                    <a:pt x="0" y="21519"/>
                    <a:pt x="4" y="21541"/>
                  </a:cubicBezTo>
                  <a:cubicBezTo>
                    <a:pt x="9" y="21565"/>
                    <a:pt x="20" y="21584"/>
                    <a:pt x="34" y="21592"/>
                  </a:cubicBezTo>
                  <a:cubicBezTo>
                    <a:pt x="46" y="21599"/>
                    <a:pt x="57" y="21600"/>
                    <a:pt x="80" y="21600"/>
                  </a:cubicBezTo>
                  <a:lnTo>
                    <a:pt x="21519" y="21600"/>
                  </a:lnTo>
                  <a:cubicBezTo>
                    <a:pt x="21542" y="21600"/>
                    <a:pt x="21554" y="21599"/>
                    <a:pt x="21566" y="21592"/>
                  </a:cubicBezTo>
                  <a:cubicBezTo>
                    <a:pt x="21580" y="21584"/>
                    <a:pt x="21591" y="21565"/>
                    <a:pt x="21596" y="21541"/>
                  </a:cubicBezTo>
                  <a:cubicBezTo>
                    <a:pt x="21600" y="21519"/>
                    <a:pt x="21600" y="21499"/>
                    <a:pt x="21600" y="21459"/>
                  </a:cubicBezTo>
                  <a:lnTo>
                    <a:pt x="21600" y="141"/>
                  </a:lnTo>
                  <a:cubicBezTo>
                    <a:pt x="21600" y="100"/>
                    <a:pt x="21600" y="81"/>
                    <a:pt x="21596" y="59"/>
                  </a:cubicBezTo>
                  <a:cubicBezTo>
                    <a:pt x="21591" y="35"/>
                    <a:pt x="21580" y="16"/>
                    <a:pt x="21566" y="8"/>
                  </a:cubicBezTo>
                  <a:cubicBezTo>
                    <a:pt x="21554" y="1"/>
                    <a:pt x="21542" y="0"/>
                    <a:pt x="21519" y="0"/>
                  </a:cubicBezTo>
                  <a:lnTo>
                    <a:pt x="8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5B7CBEE9-83D2-0F42-ABC4-1A86AE8C92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05595" y="3751735"/>
            <a:ext cx="8419919" cy="5077226"/>
          </a:xfrm>
          <a:custGeom>
            <a:avLst/>
            <a:gdLst>
              <a:gd name="connsiteX0" fmla="*/ 135657 w 8419919"/>
              <a:gd name="connsiteY0" fmla="*/ 0 h 5077226"/>
              <a:gd name="connsiteX1" fmla="*/ 8284053 w 8419919"/>
              <a:gd name="connsiteY1" fmla="*/ 0 h 5077226"/>
              <a:gd name="connsiteX2" fmla="*/ 8363577 w 8419919"/>
              <a:gd name="connsiteY2" fmla="*/ 6817 h 5077226"/>
              <a:gd name="connsiteX3" fmla="*/ 8413473 w 8419919"/>
              <a:gd name="connsiteY3" fmla="*/ 55946 h 5077226"/>
              <a:gd name="connsiteX4" fmla="*/ 8419273 w 8419919"/>
              <a:gd name="connsiteY4" fmla="*/ 89296 h 5077226"/>
              <a:gd name="connsiteX5" fmla="*/ 8419919 w 8419919"/>
              <a:gd name="connsiteY5" fmla="*/ 126185 h 5077226"/>
              <a:gd name="connsiteX6" fmla="*/ 8419919 w 8419919"/>
              <a:gd name="connsiteY6" fmla="*/ 4951610 h 5077226"/>
              <a:gd name="connsiteX7" fmla="*/ 8419273 w 8419919"/>
              <a:gd name="connsiteY7" fmla="*/ 4988017 h 5077226"/>
              <a:gd name="connsiteX8" fmla="*/ 8413473 w 8419919"/>
              <a:gd name="connsiteY8" fmla="*/ 5021279 h 5077226"/>
              <a:gd name="connsiteX9" fmla="*/ 8363577 w 8419919"/>
              <a:gd name="connsiteY9" fmla="*/ 5070878 h 5077226"/>
              <a:gd name="connsiteX10" fmla="*/ 8283665 w 8419919"/>
              <a:gd name="connsiteY10" fmla="*/ 5077225 h 5077226"/>
              <a:gd name="connsiteX11" fmla="*/ 135657 w 8419919"/>
              <a:gd name="connsiteY11" fmla="*/ 5077225 h 5077226"/>
              <a:gd name="connsiteX12" fmla="*/ 56134 w 8419919"/>
              <a:gd name="connsiteY12" fmla="*/ 5070878 h 5077226"/>
              <a:gd name="connsiteX13" fmla="*/ 6627 w 8419919"/>
              <a:gd name="connsiteY13" fmla="*/ 5021279 h 5077226"/>
              <a:gd name="connsiteX14" fmla="*/ 0 w 8419919"/>
              <a:gd name="connsiteY14" fmla="*/ 4941121 h 5077226"/>
              <a:gd name="connsiteX15" fmla="*/ 0 w 8419919"/>
              <a:gd name="connsiteY15" fmla="*/ 135634 h 5077226"/>
              <a:gd name="connsiteX16" fmla="*/ 6627 w 8419919"/>
              <a:gd name="connsiteY16" fmla="*/ 55946 h 5077226"/>
              <a:gd name="connsiteX17" fmla="*/ 56134 w 8419919"/>
              <a:gd name="connsiteY17" fmla="*/ 6817 h 5077226"/>
              <a:gd name="connsiteX18" fmla="*/ 135657 w 8419919"/>
              <a:gd name="connsiteY18" fmla="*/ 0 h 50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19919" h="5077226">
                <a:moveTo>
                  <a:pt x="135657" y="0"/>
                </a:moveTo>
                <a:lnTo>
                  <a:pt x="8284053" y="0"/>
                </a:lnTo>
                <a:cubicBezTo>
                  <a:pt x="8323037" y="0"/>
                  <a:pt x="8342917" y="0"/>
                  <a:pt x="8363577" y="6817"/>
                </a:cubicBezTo>
                <a:cubicBezTo>
                  <a:pt x="8386577" y="15044"/>
                  <a:pt x="8404897" y="32910"/>
                  <a:pt x="8413473" y="55946"/>
                </a:cubicBezTo>
                <a:cubicBezTo>
                  <a:pt x="8416787" y="66407"/>
                  <a:pt x="8418445" y="76691"/>
                  <a:pt x="8419273" y="89296"/>
                </a:cubicBezTo>
                <a:lnTo>
                  <a:pt x="8419919" y="126185"/>
                </a:lnTo>
                <a:lnTo>
                  <a:pt x="8419919" y="4951610"/>
                </a:lnTo>
                <a:lnTo>
                  <a:pt x="8419273" y="4988017"/>
                </a:lnTo>
                <a:cubicBezTo>
                  <a:pt x="8418445" y="5000475"/>
                  <a:pt x="8416787" y="5010701"/>
                  <a:pt x="8413473" y="5021279"/>
                </a:cubicBezTo>
                <a:cubicBezTo>
                  <a:pt x="8404897" y="5044080"/>
                  <a:pt x="8386577" y="5062416"/>
                  <a:pt x="8363577" y="5070878"/>
                </a:cubicBezTo>
                <a:cubicBezTo>
                  <a:pt x="8342917" y="5077460"/>
                  <a:pt x="8323037" y="5077225"/>
                  <a:pt x="8283665" y="5077225"/>
                </a:cubicBezTo>
                <a:lnTo>
                  <a:pt x="135657" y="5077225"/>
                </a:lnTo>
                <a:cubicBezTo>
                  <a:pt x="96675" y="5077225"/>
                  <a:pt x="76794" y="5077460"/>
                  <a:pt x="56134" y="5070878"/>
                </a:cubicBezTo>
                <a:cubicBezTo>
                  <a:pt x="33135" y="5062416"/>
                  <a:pt x="15203" y="5044080"/>
                  <a:pt x="6627" y="5021279"/>
                </a:cubicBezTo>
                <a:cubicBezTo>
                  <a:pt x="0" y="5000123"/>
                  <a:pt x="0" y="4980612"/>
                  <a:pt x="0" y="4941121"/>
                </a:cubicBezTo>
                <a:lnTo>
                  <a:pt x="0" y="135634"/>
                </a:lnTo>
                <a:cubicBezTo>
                  <a:pt x="0" y="96848"/>
                  <a:pt x="0" y="76867"/>
                  <a:pt x="6627" y="55946"/>
                </a:cubicBezTo>
                <a:cubicBezTo>
                  <a:pt x="15203" y="32910"/>
                  <a:pt x="33135" y="15044"/>
                  <a:pt x="56134" y="6817"/>
                </a:cubicBezTo>
                <a:cubicBezTo>
                  <a:pt x="76794" y="235"/>
                  <a:pt x="96675" y="0"/>
                  <a:pt x="135657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30597716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cbook.png" descr="macbook.png">
            <a:extLst>
              <a:ext uri="{FF2B5EF4-FFF2-40B4-BE49-F238E27FC236}">
                <a16:creationId xmlns:a16="http://schemas.microsoft.com/office/drawing/2014/main" id="{B68AB12B-AE77-9146-9578-5AE48C55F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10682943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D204FCA-88D6-4B48-BF66-21DCE4E8D8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94253" y="3791948"/>
            <a:ext cx="8860632" cy="5983161"/>
          </a:xfrm>
          <a:custGeom>
            <a:avLst/>
            <a:gdLst>
              <a:gd name="connsiteX0" fmla="*/ 418419 w 8860632"/>
              <a:gd name="connsiteY0" fmla="*/ 0 h 5983161"/>
              <a:gd name="connsiteX1" fmla="*/ 8442213 w 8860632"/>
              <a:gd name="connsiteY1" fmla="*/ 0 h 5983161"/>
              <a:gd name="connsiteX2" fmla="*/ 8687932 w 8860632"/>
              <a:gd name="connsiteY2" fmla="*/ 20775 h 5983161"/>
              <a:gd name="connsiteX3" fmla="*/ 8840121 w 8860632"/>
              <a:gd name="connsiteY3" fmla="*/ 172570 h 5983161"/>
              <a:gd name="connsiteX4" fmla="*/ 8860632 w 8860632"/>
              <a:gd name="connsiteY4" fmla="*/ 420206 h 5983161"/>
              <a:gd name="connsiteX5" fmla="*/ 8860632 w 8860632"/>
              <a:gd name="connsiteY5" fmla="*/ 5564894 h 5983161"/>
              <a:gd name="connsiteX6" fmla="*/ 8840121 w 8860632"/>
              <a:gd name="connsiteY6" fmla="*/ 5810037 h 5983161"/>
              <a:gd name="connsiteX7" fmla="*/ 8687932 w 8860632"/>
              <a:gd name="connsiteY7" fmla="*/ 5962386 h 5983161"/>
              <a:gd name="connsiteX8" fmla="*/ 8440162 w 8860632"/>
              <a:gd name="connsiteY8" fmla="*/ 5983161 h 5983161"/>
              <a:gd name="connsiteX9" fmla="*/ 418419 w 8860632"/>
              <a:gd name="connsiteY9" fmla="*/ 5983161 h 5983161"/>
              <a:gd name="connsiteX10" fmla="*/ 172700 w 8860632"/>
              <a:gd name="connsiteY10" fmla="*/ 5962386 h 5983161"/>
              <a:gd name="connsiteX11" fmla="*/ 20511 w 8860632"/>
              <a:gd name="connsiteY11" fmla="*/ 5810037 h 5983161"/>
              <a:gd name="connsiteX12" fmla="*/ 0 w 8860632"/>
              <a:gd name="connsiteY12" fmla="*/ 5562954 h 5983161"/>
              <a:gd name="connsiteX13" fmla="*/ 0 w 8860632"/>
              <a:gd name="connsiteY13" fmla="*/ 418268 h 5983161"/>
              <a:gd name="connsiteX14" fmla="*/ 20511 w 8860632"/>
              <a:gd name="connsiteY14" fmla="*/ 172570 h 5983161"/>
              <a:gd name="connsiteX15" fmla="*/ 172700 w 8860632"/>
              <a:gd name="connsiteY15" fmla="*/ 20775 h 5983161"/>
              <a:gd name="connsiteX16" fmla="*/ 418419 w 8860632"/>
              <a:gd name="connsiteY16" fmla="*/ 0 h 598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60632" h="5983161">
                <a:moveTo>
                  <a:pt x="418419" y="0"/>
                </a:moveTo>
                <a:lnTo>
                  <a:pt x="8442213" y="0"/>
                </a:lnTo>
                <a:cubicBezTo>
                  <a:pt x="8562406" y="0"/>
                  <a:pt x="8623118" y="277"/>
                  <a:pt x="8687932" y="20775"/>
                </a:cubicBezTo>
                <a:cubicBezTo>
                  <a:pt x="8758899" y="46536"/>
                  <a:pt x="8814278" y="101936"/>
                  <a:pt x="8840121" y="172570"/>
                </a:cubicBezTo>
                <a:cubicBezTo>
                  <a:pt x="8860632" y="237388"/>
                  <a:pt x="8860632" y="298604"/>
                  <a:pt x="8860632" y="420206"/>
                </a:cubicBezTo>
                <a:lnTo>
                  <a:pt x="8860632" y="5564894"/>
                </a:lnTo>
                <a:cubicBezTo>
                  <a:pt x="8860632" y="5684834"/>
                  <a:pt x="8860632" y="5745496"/>
                  <a:pt x="8840121" y="5810037"/>
                </a:cubicBezTo>
                <a:cubicBezTo>
                  <a:pt x="8814278" y="5880948"/>
                  <a:pt x="8758899" y="5936902"/>
                  <a:pt x="8687932" y="5962386"/>
                </a:cubicBezTo>
                <a:cubicBezTo>
                  <a:pt x="8623118" y="5982884"/>
                  <a:pt x="8561996" y="5983161"/>
                  <a:pt x="8440162" y="5983161"/>
                </a:cubicBezTo>
                <a:lnTo>
                  <a:pt x="418419" y="5983161"/>
                </a:lnTo>
                <a:cubicBezTo>
                  <a:pt x="298226" y="5983161"/>
                  <a:pt x="237515" y="5982884"/>
                  <a:pt x="172700" y="5962386"/>
                </a:cubicBezTo>
                <a:cubicBezTo>
                  <a:pt x="101734" y="5936626"/>
                  <a:pt x="46355" y="5880948"/>
                  <a:pt x="20511" y="5810037"/>
                </a:cubicBezTo>
                <a:cubicBezTo>
                  <a:pt x="0" y="5745496"/>
                  <a:pt x="0" y="5684557"/>
                  <a:pt x="0" y="5562954"/>
                </a:cubicBezTo>
                <a:lnTo>
                  <a:pt x="0" y="418268"/>
                </a:lnTo>
                <a:cubicBezTo>
                  <a:pt x="0" y="298327"/>
                  <a:pt x="0" y="237388"/>
                  <a:pt x="20511" y="172570"/>
                </a:cubicBezTo>
                <a:cubicBezTo>
                  <a:pt x="46355" y="101936"/>
                  <a:pt x="101734" y="46536"/>
                  <a:pt x="172700" y="20775"/>
                </a:cubicBezTo>
                <a:cubicBezTo>
                  <a:pt x="236694" y="277"/>
                  <a:pt x="298226" y="0"/>
                  <a:pt x="418419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7249906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pad.png" descr="ipad.png">
            <a:extLst>
              <a:ext uri="{FF2B5EF4-FFF2-40B4-BE49-F238E27FC236}">
                <a16:creationId xmlns:a16="http://schemas.microsoft.com/office/drawing/2014/main" id="{F03B2B5D-4EBF-2B4A-BF3F-D80A983841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9186622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421F383-E842-CA4E-B4BE-C24CCD84B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72946" y="3776656"/>
            <a:ext cx="9007079" cy="6162676"/>
          </a:xfrm>
          <a:custGeom>
            <a:avLst/>
            <a:gdLst>
              <a:gd name="connsiteX0" fmla="*/ 510818 w 9007079"/>
              <a:gd name="connsiteY0" fmla="*/ 0 h 6162676"/>
              <a:gd name="connsiteX1" fmla="*/ 8495844 w 9007079"/>
              <a:gd name="connsiteY1" fmla="*/ 0 h 6162676"/>
              <a:gd name="connsiteX2" fmla="*/ 8796080 w 9007079"/>
              <a:gd name="connsiteY2" fmla="*/ 25107 h 6162676"/>
              <a:gd name="connsiteX3" fmla="*/ 8982059 w 9007079"/>
              <a:gd name="connsiteY3" fmla="*/ 211129 h 6162676"/>
              <a:gd name="connsiteX4" fmla="*/ 9007079 w 9007079"/>
              <a:gd name="connsiteY4" fmla="*/ 513271 h 6162676"/>
              <a:gd name="connsiteX5" fmla="*/ 9007079 w 9007079"/>
              <a:gd name="connsiteY5" fmla="*/ 5651973 h 6162676"/>
              <a:gd name="connsiteX6" fmla="*/ 8982059 w 9007079"/>
              <a:gd name="connsiteY6" fmla="*/ 5951548 h 6162676"/>
              <a:gd name="connsiteX7" fmla="*/ 8796080 w 9007079"/>
              <a:gd name="connsiteY7" fmla="*/ 6137569 h 6162676"/>
              <a:gd name="connsiteX8" fmla="*/ 8493759 w 9007079"/>
              <a:gd name="connsiteY8" fmla="*/ 6162676 h 6162676"/>
              <a:gd name="connsiteX9" fmla="*/ 510818 w 9007079"/>
              <a:gd name="connsiteY9" fmla="*/ 6162676 h 6162676"/>
              <a:gd name="connsiteX10" fmla="*/ 210999 w 9007079"/>
              <a:gd name="connsiteY10" fmla="*/ 6137569 h 6162676"/>
              <a:gd name="connsiteX11" fmla="*/ 25020 w 9007079"/>
              <a:gd name="connsiteY11" fmla="*/ 5951548 h 6162676"/>
              <a:gd name="connsiteX12" fmla="*/ 0 w 9007079"/>
              <a:gd name="connsiteY12" fmla="*/ 5649405 h 6162676"/>
              <a:gd name="connsiteX13" fmla="*/ 0 w 9007079"/>
              <a:gd name="connsiteY13" fmla="*/ 510703 h 6162676"/>
              <a:gd name="connsiteX14" fmla="*/ 25020 w 9007079"/>
              <a:gd name="connsiteY14" fmla="*/ 211129 h 6162676"/>
              <a:gd name="connsiteX15" fmla="*/ 210999 w 9007079"/>
              <a:gd name="connsiteY15" fmla="*/ 25107 h 6162676"/>
              <a:gd name="connsiteX16" fmla="*/ 510818 w 9007079"/>
              <a:gd name="connsiteY16" fmla="*/ 0 h 61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07079" h="6162676">
                <a:moveTo>
                  <a:pt x="510818" y="0"/>
                </a:moveTo>
                <a:lnTo>
                  <a:pt x="8495844" y="0"/>
                </a:lnTo>
                <a:cubicBezTo>
                  <a:pt x="8642209" y="0"/>
                  <a:pt x="8716851" y="0"/>
                  <a:pt x="8796080" y="25107"/>
                </a:cubicBezTo>
                <a:cubicBezTo>
                  <a:pt x="8882398" y="56491"/>
                  <a:pt x="8950785" y="124680"/>
                  <a:pt x="8982059" y="211129"/>
                </a:cubicBezTo>
                <a:cubicBezTo>
                  <a:pt x="9007079" y="290159"/>
                  <a:pt x="9007079" y="364340"/>
                  <a:pt x="9007079" y="513271"/>
                </a:cubicBezTo>
                <a:lnTo>
                  <a:pt x="9007079" y="5651973"/>
                </a:lnTo>
                <a:cubicBezTo>
                  <a:pt x="9007079" y="5798336"/>
                  <a:pt x="9007079" y="5872516"/>
                  <a:pt x="8982059" y="5951548"/>
                </a:cubicBezTo>
                <a:cubicBezTo>
                  <a:pt x="8950785" y="6037996"/>
                  <a:pt x="8882398" y="6106185"/>
                  <a:pt x="8796080" y="6137569"/>
                </a:cubicBezTo>
                <a:cubicBezTo>
                  <a:pt x="8716851" y="6162676"/>
                  <a:pt x="8642626" y="6162676"/>
                  <a:pt x="8493759" y="6162676"/>
                </a:cubicBezTo>
                <a:lnTo>
                  <a:pt x="510818" y="6162676"/>
                </a:lnTo>
                <a:cubicBezTo>
                  <a:pt x="364453" y="6162676"/>
                  <a:pt x="290228" y="6162676"/>
                  <a:pt x="210999" y="6137569"/>
                </a:cubicBezTo>
                <a:cubicBezTo>
                  <a:pt x="124682" y="6106185"/>
                  <a:pt x="56295" y="6037996"/>
                  <a:pt x="25020" y="5951548"/>
                </a:cubicBezTo>
                <a:cubicBezTo>
                  <a:pt x="0" y="5872516"/>
                  <a:pt x="0" y="5798336"/>
                  <a:pt x="0" y="5649405"/>
                </a:cubicBezTo>
                <a:lnTo>
                  <a:pt x="0" y="510703"/>
                </a:lnTo>
                <a:cubicBezTo>
                  <a:pt x="0" y="364340"/>
                  <a:pt x="0" y="290159"/>
                  <a:pt x="25020" y="211129"/>
                </a:cubicBezTo>
                <a:cubicBezTo>
                  <a:pt x="56295" y="124680"/>
                  <a:pt x="124682" y="56491"/>
                  <a:pt x="210999" y="25107"/>
                </a:cubicBezTo>
                <a:cubicBezTo>
                  <a:pt x="289811" y="285"/>
                  <a:pt x="364036" y="0"/>
                  <a:pt x="510818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329827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3B21F95-2D97-7C47-9A11-5333EB814F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30931" y="2384528"/>
            <a:ext cx="4256485" cy="8946356"/>
          </a:xfrm>
          <a:custGeom>
            <a:avLst/>
            <a:gdLst>
              <a:gd name="connsiteX0" fmla="*/ 606746 w 4256485"/>
              <a:gd name="connsiteY0" fmla="*/ 0 h 8946356"/>
              <a:gd name="connsiteX1" fmla="*/ 3649739 w 4256485"/>
              <a:gd name="connsiteY1" fmla="*/ 0 h 8946356"/>
              <a:gd name="connsiteX2" fmla="*/ 4005628 w 4256485"/>
              <a:gd name="connsiteY2" fmla="*/ 29821 h 8946356"/>
              <a:gd name="connsiteX3" fmla="*/ 4226729 w 4256485"/>
              <a:gd name="connsiteY3" fmla="*/ 250995 h 8946356"/>
              <a:gd name="connsiteX4" fmla="*/ 4256485 w 4256485"/>
              <a:gd name="connsiteY4" fmla="*/ 609678 h 8946356"/>
              <a:gd name="connsiteX5" fmla="*/ 4256485 w 4256485"/>
              <a:gd name="connsiteY5" fmla="*/ 8339578 h 8946356"/>
              <a:gd name="connsiteX6" fmla="*/ 4226729 w 4256485"/>
              <a:gd name="connsiteY6" fmla="*/ 8695776 h 8946356"/>
              <a:gd name="connsiteX7" fmla="*/ 4005628 w 4256485"/>
              <a:gd name="connsiteY7" fmla="*/ 8916536 h 8946356"/>
              <a:gd name="connsiteX8" fmla="*/ 3709237 w 4256485"/>
              <a:gd name="connsiteY8" fmla="*/ 8946299 h 8946356"/>
              <a:gd name="connsiteX9" fmla="*/ 3648120 w 4256485"/>
              <a:gd name="connsiteY9" fmla="*/ 8946356 h 8946356"/>
              <a:gd name="connsiteX10" fmla="*/ 605623 w 4256485"/>
              <a:gd name="connsiteY10" fmla="*/ 8946356 h 8946356"/>
              <a:gd name="connsiteX11" fmla="*/ 545400 w 4256485"/>
              <a:gd name="connsiteY11" fmla="*/ 8946299 h 8946356"/>
              <a:gd name="connsiteX12" fmla="*/ 250857 w 4256485"/>
              <a:gd name="connsiteY12" fmla="*/ 8916536 h 8946356"/>
              <a:gd name="connsiteX13" fmla="*/ 29756 w 4256485"/>
              <a:gd name="connsiteY13" fmla="*/ 8695776 h 8946356"/>
              <a:gd name="connsiteX14" fmla="*/ 0 w 4256485"/>
              <a:gd name="connsiteY14" fmla="*/ 8336680 h 8946356"/>
              <a:gd name="connsiteX15" fmla="*/ 0 w 4256485"/>
              <a:gd name="connsiteY15" fmla="*/ 606779 h 8946356"/>
              <a:gd name="connsiteX16" fmla="*/ 29756 w 4256485"/>
              <a:gd name="connsiteY16" fmla="*/ 250995 h 8946356"/>
              <a:gd name="connsiteX17" fmla="*/ 250857 w 4256485"/>
              <a:gd name="connsiteY17" fmla="*/ 29821 h 8946356"/>
              <a:gd name="connsiteX18" fmla="*/ 606746 w 4256485"/>
              <a:gd name="connsiteY18" fmla="*/ 0 h 89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56485" h="8946356">
                <a:moveTo>
                  <a:pt x="606746" y="0"/>
                </a:moveTo>
                <a:lnTo>
                  <a:pt x="3649739" y="0"/>
                </a:lnTo>
                <a:cubicBezTo>
                  <a:pt x="3823545" y="0"/>
                  <a:pt x="3911828" y="0"/>
                  <a:pt x="4005628" y="29821"/>
                </a:cubicBezTo>
                <a:cubicBezTo>
                  <a:pt x="4108296" y="67098"/>
                  <a:pt x="4189288" y="148278"/>
                  <a:pt x="4226729" y="250995"/>
                </a:cubicBezTo>
                <a:cubicBezTo>
                  <a:pt x="4256485" y="344601"/>
                  <a:pt x="4256485" y="432822"/>
                  <a:pt x="4256485" y="609678"/>
                </a:cubicBezTo>
                <a:lnTo>
                  <a:pt x="4256485" y="8339578"/>
                </a:lnTo>
                <a:cubicBezTo>
                  <a:pt x="4256485" y="8513536"/>
                  <a:pt x="4256485" y="8602171"/>
                  <a:pt x="4226729" y="8695776"/>
                </a:cubicBezTo>
                <a:cubicBezTo>
                  <a:pt x="4189288" y="8798494"/>
                  <a:pt x="4108296" y="8879259"/>
                  <a:pt x="4005628" y="8916536"/>
                </a:cubicBezTo>
                <a:cubicBezTo>
                  <a:pt x="3923553" y="8942629"/>
                  <a:pt x="3845702" y="8945891"/>
                  <a:pt x="3709237" y="8946299"/>
                </a:cubicBezTo>
                <a:lnTo>
                  <a:pt x="3648120" y="8946356"/>
                </a:lnTo>
                <a:lnTo>
                  <a:pt x="605623" y="8946356"/>
                </a:lnTo>
                <a:lnTo>
                  <a:pt x="545400" y="8946299"/>
                </a:lnTo>
                <a:cubicBezTo>
                  <a:pt x="410783" y="8945891"/>
                  <a:pt x="332932" y="8942629"/>
                  <a:pt x="250857" y="8916536"/>
                </a:cubicBezTo>
                <a:cubicBezTo>
                  <a:pt x="148189" y="8879259"/>
                  <a:pt x="67197" y="8798494"/>
                  <a:pt x="29756" y="8695776"/>
                </a:cubicBezTo>
                <a:cubicBezTo>
                  <a:pt x="0" y="8602171"/>
                  <a:pt x="0" y="8513536"/>
                  <a:pt x="0" y="8336680"/>
                </a:cubicBezTo>
                <a:lnTo>
                  <a:pt x="0" y="606779"/>
                </a:lnTo>
                <a:cubicBezTo>
                  <a:pt x="0" y="432822"/>
                  <a:pt x="0" y="344601"/>
                  <a:pt x="29756" y="250995"/>
                </a:cubicBezTo>
                <a:cubicBezTo>
                  <a:pt x="67197" y="148278"/>
                  <a:pt x="148189" y="67098"/>
                  <a:pt x="250857" y="29821"/>
                </a:cubicBezTo>
                <a:cubicBezTo>
                  <a:pt x="344066" y="415"/>
                  <a:pt x="432546" y="0"/>
                  <a:pt x="606746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8182251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326E0574-9039-A844-9220-30F676A58E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23270" y="2390076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F1A618C-1F40-F649-B418-70C995556D5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37096" y="2400585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2655662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DFD68E8-4CA9-6640-A70F-7DE71ABA7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9908878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5185397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09F5885-D389-E34F-8AE9-01BD13C4FE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4" y="2286000"/>
            <a:ext cx="19817755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32863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9D040E-BF17-3248-ACB3-6AFE633EA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206108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756EAFC-9D0D-8145-9B84-DC447C0343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4678855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47CA729-6C21-8144-9654-0E89E437DA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629475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393DB6A-CC37-6649-BC64-69F745C91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67708" y="0"/>
            <a:ext cx="6350001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2140621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D67C76-EA12-A647-BD87-DFE8B979E0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F4A0CF3-5F94-994B-95F9-F954A8429C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9999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1119195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34242A-EA7D-6D4C-BFB8-961F2C9C74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3327668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16F048-44F8-BC4B-8DDA-D44DC7B4B4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-1"/>
            <a:ext cx="9908878" cy="1142553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9277672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1147911" y="6476999"/>
            <a:ext cx="1" cy="76200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hape"/>
          <p:cNvSpPr/>
          <p:nvPr/>
        </p:nvSpPr>
        <p:spPr>
          <a:xfrm rot="16200000">
            <a:off x="23163063" y="1119187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" name="Shape"/>
          <p:cNvSpPr/>
          <p:nvPr/>
        </p:nvSpPr>
        <p:spPr>
          <a:xfrm rot="16200000">
            <a:off x="23163063" y="1030922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5" r:id="rId5"/>
    <p:sldLayoutId id="2147483657" r:id="rId6"/>
    <p:sldLayoutId id="2147483659" r:id="rId7"/>
    <p:sldLayoutId id="2147483660" r:id="rId8"/>
    <p:sldLayoutId id="2147483658" r:id="rId9"/>
    <p:sldLayoutId id="2147483661" r:id="rId10"/>
    <p:sldLayoutId id="2147483656" r:id="rId11"/>
    <p:sldLayoutId id="2147483652" r:id="rId12"/>
    <p:sldLayoutId id="2147483653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70" r:id="rId19"/>
    <p:sldLayoutId id="2147483671" r:id="rId20"/>
    <p:sldLayoutId id="2147483672" r:id="rId21"/>
    <p:sldLayoutId id="2147483668" r:id="rId2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quare"/>
          <p:cNvSpPr/>
          <p:nvPr/>
        </p:nvSpPr>
        <p:spPr>
          <a:xfrm>
            <a:off x="5052645" y="6009054"/>
            <a:ext cx="14278708" cy="6731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" name="Nothing works better…"/>
          <p:cNvSpPr txBox="1"/>
          <p:nvPr/>
        </p:nvSpPr>
        <p:spPr>
          <a:xfrm>
            <a:off x="4885105" y="4497606"/>
            <a:ext cx="14613790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Présentation du projet</a:t>
            </a:r>
          </a:p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FR4 – Mise en place d’un site web</a:t>
            </a:r>
            <a:endParaRPr sz="6600" dirty="0"/>
          </a:p>
        </p:txBody>
      </p:sp>
      <p:sp>
        <p:nvSpPr>
          <p:cNvPr id="68" name="Marketing"/>
          <p:cNvSpPr txBox="1"/>
          <p:nvPr/>
        </p:nvSpPr>
        <p:spPr>
          <a:xfrm>
            <a:off x="7866295" y="9484976"/>
            <a:ext cx="8651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000" dirty="0"/>
              <a:t>Par Anh-Kiet VO et Cécilia NGUYEN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8451223" y="2242827"/>
            <a:ext cx="85584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Suivi des films / séries – Profil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42622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723259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602041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Les pistes d’amélioration et les objectifs non-réalisés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6488668"/>
            <a:ext cx="957794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Ce qu’on a appris lors du projet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5276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9302338"/>
            <a:ext cx="250709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Nos avis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1400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12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9823566" y="6473279"/>
            <a:ext cx="473687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Démonstration</a:t>
            </a:r>
            <a:endParaRPr dirty="0"/>
          </a:p>
        </p:txBody>
      </p:sp>
      <p:sp>
        <p:nvSpPr>
          <p:cNvPr id="6" name="">
            <a:extLst>
              <a:ext uri="{FF2B5EF4-FFF2-40B4-BE49-F238E27FC236}">
                <a16:creationId xmlns:a16="http://schemas.microsoft.com/office/drawing/2014/main" id="{F89DC034-0156-4C2A-A876-36CB7529349E}"/>
              </a:ext>
            </a:extLst>
          </p:cNvPr>
          <p:cNvSpPr txBox="1"/>
          <p:nvPr/>
        </p:nvSpPr>
        <p:spPr>
          <a:xfrm>
            <a:off x="11759187" y="3161807"/>
            <a:ext cx="86562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54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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dirty="0"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10613047" y="6473279"/>
            <a:ext cx="315791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Questions</a:t>
            </a:r>
            <a:endParaRPr dirty="0"/>
          </a:p>
        </p:txBody>
      </p:sp>
      <p:sp>
        <p:nvSpPr>
          <p:cNvPr id="8" name="">
            <a:extLst>
              <a:ext uri="{FF2B5EF4-FFF2-40B4-BE49-F238E27FC236}">
                <a16:creationId xmlns:a16="http://schemas.microsoft.com/office/drawing/2014/main" id="{5507829A-FFD3-47BA-96E5-44D4FDA0CCC9}"/>
              </a:ext>
            </a:extLst>
          </p:cNvPr>
          <p:cNvSpPr txBox="1"/>
          <p:nvPr/>
        </p:nvSpPr>
        <p:spPr>
          <a:xfrm>
            <a:off x="11679037" y="2961753"/>
            <a:ext cx="102592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80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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quare"/>
          <p:cNvSpPr/>
          <p:nvPr/>
        </p:nvSpPr>
        <p:spPr>
          <a:xfrm>
            <a:off x="11900871" y="229468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"/>
          <p:cNvSpPr txBox="1"/>
          <p:nvPr/>
        </p:nvSpPr>
        <p:spPr>
          <a:xfrm>
            <a:off x="12367555" y="2698853"/>
            <a:ext cx="3366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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3" name="Square"/>
          <p:cNvSpPr/>
          <p:nvPr/>
        </p:nvSpPr>
        <p:spPr>
          <a:xfrm>
            <a:off x="11899578" y="527889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"/>
          <p:cNvSpPr txBox="1"/>
          <p:nvPr/>
        </p:nvSpPr>
        <p:spPr>
          <a:xfrm>
            <a:off x="12342217" y="5683063"/>
            <a:ext cx="38472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94B9BA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</a:t>
            </a:r>
          </a:p>
        </p:txBody>
      </p:sp>
      <p:sp>
        <p:nvSpPr>
          <p:cNvPr id="56" name=""/>
          <p:cNvSpPr txBox="1"/>
          <p:nvPr/>
        </p:nvSpPr>
        <p:spPr>
          <a:xfrm>
            <a:off x="12533251" y="10182879"/>
            <a:ext cx="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endParaRPr dirty="0"/>
          </a:p>
        </p:txBody>
      </p:sp>
      <p:sp>
        <p:nvSpPr>
          <p:cNvPr id="57" name="Square"/>
          <p:cNvSpPr/>
          <p:nvPr/>
        </p:nvSpPr>
        <p:spPr>
          <a:xfrm>
            <a:off x="11898284" y="8127712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"/>
          <p:cNvSpPr txBox="1"/>
          <p:nvPr/>
        </p:nvSpPr>
        <p:spPr>
          <a:xfrm>
            <a:off x="12389013" y="8531879"/>
            <a:ext cx="288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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9" name="Smart Layers"/>
          <p:cNvSpPr txBox="1"/>
          <p:nvPr/>
        </p:nvSpPr>
        <p:spPr>
          <a:xfrm>
            <a:off x="13549285" y="5278896"/>
            <a:ext cx="881491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 site et ses fonctionnalités</a:t>
            </a:r>
            <a:endParaRPr sz="4800" dirty="0"/>
          </a:p>
        </p:txBody>
      </p:sp>
      <p:sp>
        <p:nvSpPr>
          <p:cNvPr id="60" name="Easy to use"/>
          <p:cNvSpPr txBox="1"/>
          <p:nvPr/>
        </p:nvSpPr>
        <p:spPr>
          <a:xfrm>
            <a:off x="13547990" y="8132773"/>
            <a:ext cx="34079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Conclusion</a:t>
            </a:r>
            <a:endParaRPr sz="4800" dirty="0"/>
          </a:p>
        </p:txBody>
      </p:sp>
      <p:sp>
        <p:nvSpPr>
          <p:cNvPr id="62" name="Cloud Data"/>
          <p:cNvSpPr txBox="1"/>
          <p:nvPr/>
        </p:nvSpPr>
        <p:spPr>
          <a:xfrm>
            <a:off x="13550578" y="2290311"/>
            <a:ext cx="369652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Introduction</a:t>
            </a:r>
            <a:endParaRPr sz="4800" dirty="0"/>
          </a:p>
        </p:txBody>
      </p:sp>
      <p:sp>
        <p:nvSpPr>
          <p:cNvPr id="63" name="Nothing works better…"/>
          <p:cNvSpPr txBox="1"/>
          <p:nvPr/>
        </p:nvSpPr>
        <p:spPr>
          <a:xfrm>
            <a:off x="1667662" y="6396335"/>
            <a:ext cx="880850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Plan de la présentation</a:t>
            </a:r>
            <a:endParaRPr sz="6000" dirty="0"/>
          </a:p>
        </p:txBody>
      </p:sp>
      <p:sp>
        <p:nvSpPr>
          <p:cNvPr id="15" name="Quickly harness synergistic e-markets and…">
            <a:extLst>
              <a:ext uri="{FF2B5EF4-FFF2-40B4-BE49-F238E27FC236}">
                <a16:creationId xmlns:a16="http://schemas.microsoft.com/office/drawing/2014/main" id="{7656ADC2-FC21-489E-81B3-5E0E44BB6EAC}"/>
              </a:ext>
            </a:extLst>
          </p:cNvPr>
          <p:cNvSpPr txBox="1"/>
          <p:nvPr/>
        </p:nvSpPr>
        <p:spPr>
          <a:xfrm>
            <a:off x="13549285" y="3034315"/>
            <a:ext cx="9149941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sujet choisi, le thème du site, pour qui, pour quoi…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Quickly harness synergistic e-markets and…">
            <a:extLst>
              <a:ext uri="{FF2B5EF4-FFF2-40B4-BE49-F238E27FC236}">
                <a16:creationId xmlns:a16="http://schemas.microsoft.com/office/drawing/2014/main" id="{055570A6-9D85-4B0D-8C92-917CD0AC1A12}"/>
              </a:ext>
            </a:extLst>
          </p:cNvPr>
          <p:cNvSpPr txBox="1"/>
          <p:nvPr/>
        </p:nvSpPr>
        <p:spPr>
          <a:xfrm>
            <a:off x="13550578" y="5968369"/>
            <a:ext cx="5950347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Comment le site a été développé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Quickly harness synergistic e-markets and…">
            <a:extLst>
              <a:ext uri="{FF2B5EF4-FFF2-40B4-BE49-F238E27FC236}">
                <a16:creationId xmlns:a16="http://schemas.microsoft.com/office/drawing/2014/main" id="{50E693DC-040F-4B68-9235-2AFD761D9CAD}"/>
              </a:ext>
            </a:extLst>
          </p:cNvPr>
          <p:cNvSpPr txBox="1"/>
          <p:nvPr/>
        </p:nvSpPr>
        <p:spPr>
          <a:xfrm>
            <a:off x="13546696" y="8876777"/>
            <a:ext cx="5809283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bilan, les pistes d’amélioration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quare">
            <a:extLst>
              <a:ext uri="{FF2B5EF4-FFF2-40B4-BE49-F238E27FC236}">
                <a16:creationId xmlns:a16="http://schemas.microsoft.com/office/drawing/2014/main" id="{FA8DB8BF-AC49-4C64-AC47-490B8B033FD2}"/>
              </a:ext>
            </a:extLst>
          </p:cNvPr>
          <p:cNvSpPr/>
          <p:nvPr/>
        </p:nvSpPr>
        <p:spPr>
          <a:xfrm>
            <a:off x="11898251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Démonstration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Square">
            <a:extLst>
              <a:ext uri="{FF2B5EF4-FFF2-40B4-BE49-F238E27FC236}">
                <a16:creationId xmlns:a16="http://schemas.microsoft.com/office/drawing/2014/main" id="{9AA7DD14-579B-4977-8173-8075BFA634AF}"/>
              </a:ext>
            </a:extLst>
          </p:cNvPr>
          <p:cNvSpPr/>
          <p:nvPr/>
        </p:nvSpPr>
        <p:spPr>
          <a:xfrm>
            <a:off x="16666302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Questions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424001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Introduction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12065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Un site web de suivi films et de séries</a:t>
            </a:r>
            <a:endParaRPr sz="4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9480026"/>
            <a:ext cx="809195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Enjeux et objectifs de base</a:t>
            </a:r>
            <a:endParaRPr sz="48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707559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6547292"/>
            <a:ext cx="697787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Organisation du travail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7262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About Project">
            <a:extLst>
              <a:ext uri="{FF2B5EF4-FFF2-40B4-BE49-F238E27FC236}">
                <a16:creationId xmlns:a16="http://schemas.microsoft.com/office/drawing/2014/main" id="{36F15A5B-3726-464D-A916-A393B04601DB}"/>
              </a:ext>
            </a:extLst>
          </p:cNvPr>
          <p:cNvSpPr txBox="1"/>
          <p:nvPr/>
        </p:nvSpPr>
        <p:spPr>
          <a:xfrm>
            <a:off x="3374008" y="4377031"/>
            <a:ext cx="1375020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Langages, pour quel public ?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out Project">
            <a:extLst>
              <a:ext uri="{FF2B5EF4-FFF2-40B4-BE49-F238E27FC236}">
                <a16:creationId xmlns:a16="http://schemas.microsoft.com/office/drawing/2014/main" id="{52EAB231-31E3-479A-9102-8484545A8082}"/>
              </a:ext>
            </a:extLst>
          </p:cNvPr>
          <p:cNvSpPr txBox="1"/>
          <p:nvPr/>
        </p:nvSpPr>
        <p:spPr>
          <a:xfrm>
            <a:off x="3374009" y="7485883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Git,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front-end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-&gt; organisation des fichiers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out Project">
            <a:extLst>
              <a:ext uri="{FF2B5EF4-FFF2-40B4-BE49-F238E27FC236}">
                <a16:creationId xmlns:a16="http://schemas.microsoft.com/office/drawing/2014/main" id="{A3B88A0C-F08D-4029-A1DC-EF845FD9C57C}"/>
              </a:ext>
            </a:extLst>
          </p:cNvPr>
          <p:cNvSpPr txBox="1"/>
          <p:nvPr/>
        </p:nvSpPr>
        <p:spPr>
          <a:xfrm>
            <a:off x="3374009" y="10343398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 de connaissance en développement, le site imaginé…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8902684" y="751672"/>
            <a:ext cx="546195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 plan du site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8832273" y="1255102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178CC-24F9-4AD8-B2E0-BE416BBB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29" y="3541223"/>
            <a:ext cx="20313942" cy="79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Connexion / déconnexion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02AFFD-C04B-DDCD-ADE7-10648BD1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831" y="4183239"/>
            <a:ext cx="9793166" cy="75073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77A853-7B30-BE31-3BDA-8F398BEE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79" y="3335366"/>
            <a:ext cx="8496872" cy="853424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CC8784E-F54A-44DD-FEF0-B4A525DEDA6B}"/>
              </a:ext>
            </a:extLst>
          </p:cNvPr>
          <p:cNvSpPr txBox="1"/>
          <p:nvPr/>
        </p:nvSpPr>
        <p:spPr>
          <a:xfrm>
            <a:off x="5676439" y="12221161"/>
            <a:ext cx="18883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81A9BF-3BFA-6695-99C2-2F2FAAD670C9}"/>
              </a:ext>
            </a:extLst>
          </p:cNvPr>
          <p:cNvSpPr txBox="1"/>
          <p:nvPr/>
        </p:nvSpPr>
        <p:spPr>
          <a:xfrm>
            <a:off x="16649305" y="12220966"/>
            <a:ext cx="20582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rendu</a:t>
            </a:r>
          </a:p>
        </p:txBody>
      </p:sp>
    </p:spTree>
    <p:extLst>
      <p:ext uri="{BB962C8B-B14F-4D97-AF65-F5344CB8AC3E}">
        <p14:creationId xmlns:p14="http://schemas.microsoft.com/office/powerpoint/2010/main" val="30303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navigation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DF775D-41A2-4835-8801-490DC217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159" y="3854884"/>
            <a:ext cx="5044740" cy="69048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C6882B-E6CF-4A71-BF75-42A6A61D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2" y="3541731"/>
            <a:ext cx="7578970" cy="736208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75C70B-A674-4CC7-8CF0-46780B3D99F9}"/>
              </a:ext>
            </a:extLst>
          </p:cNvPr>
          <p:cNvSpPr txBox="1"/>
          <p:nvPr/>
        </p:nvSpPr>
        <p:spPr>
          <a:xfrm>
            <a:off x="5940208" y="11412269"/>
            <a:ext cx="18883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code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8EDB69-701B-49A7-807F-341A348F7ABB}"/>
              </a:ext>
            </a:extLst>
          </p:cNvPr>
          <p:cNvSpPr txBox="1"/>
          <p:nvPr/>
        </p:nvSpPr>
        <p:spPr>
          <a:xfrm>
            <a:off x="16884402" y="11236374"/>
            <a:ext cx="20582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rendu</a:t>
            </a:r>
          </a:p>
        </p:txBody>
      </p:sp>
    </p:spTree>
    <p:extLst>
      <p:ext uri="{BB962C8B-B14F-4D97-AF65-F5344CB8AC3E}">
        <p14:creationId xmlns:p14="http://schemas.microsoft.com/office/powerpoint/2010/main" val="34198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Catalogue de films / séries</a:t>
            </a:r>
          </a:p>
        </p:txBody>
      </p:sp>
      <p:sp>
        <p:nvSpPr>
          <p:cNvPr id="5" name="About Project">
            <a:extLst>
              <a:ext uri="{FF2B5EF4-FFF2-40B4-BE49-F238E27FC236}">
                <a16:creationId xmlns:a16="http://schemas.microsoft.com/office/drawing/2014/main" id="{61E35AD8-0808-4403-9FDF-80E3724357ED}"/>
              </a:ext>
            </a:extLst>
          </p:cNvPr>
          <p:cNvSpPr txBox="1"/>
          <p:nvPr/>
        </p:nvSpPr>
        <p:spPr>
          <a:xfrm>
            <a:off x="3374009" y="3543424"/>
            <a:ext cx="327012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Pagination</a:t>
            </a:r>
            <a:endParaRPr sz="4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25C37A-BF34-4FC5-A63F-31C7BC12FC83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228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32978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Détails des films / séries</a:t>
            </a:r>
          </a:p>
        </p:txBody>
      </p:sp>
    </p:spTree>
    <p:extLst>
      <p:ext uri="{BB962C8B-B14F-4D97-AF65-F5344CB8AC3E}">
        <p14:creationId xmlns:p14="http://schemas.microsoft.com/office/powerpoint/2010/main" val="22096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176</Words>
  <Application>Microsoft Office PowerPoint</Application>
  <PresentationFormat>Personnalisé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Font Awesome 5 Free</vt:lpstr>
      <vt:lpstr>Gill Sans</vt:lpstr>
      <vt:lpstr>Helvetica Neue</vt:lpstr>
      <vt:lpstr>Helvetica Neue Medium</vt:lpstr>
      <vt:lpstr>Font Awesome 5 Free Solid</vt:lpstr>
      <vt:lpstr>Poppins Light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Fourtyonestd</dc:creator>
  <cp:lastModifiedBy>Cécilia Nguyen</cp:lastModifiedBy>
  <cp:revision>40</cp:revision>
  <dcterms:modified xsi:type="dcterms:W3CDTF">2022-05-01T21:02:05Z</dcterms:modified>
</cp:coreProperties>
</file>