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271912" y="1097549"/>
            <a:ext cx="3094990" cy="2936240"/>
          </a:xfrm>
          <a:custGeom>
            <a:avLst/>
            <a:gdLst/>
            <a:ahLst/>
            <a:cxnLst/>
            <a:rect l="l" t="t" r="r" b="b"/>
            <a:pathLst>
              <a:path w="3094990" h="2936240">
                <a:moveTo>
                  <a:pt x="470399" y="33624"/>
                </a:moveTo>
                <a:lnTo>
                  <a:pt x="2476199" y="2935824"/>
                </a:lnTo>
              </a:path>
              <a:path w="3094990" h="2936240">
                <a:moveTo>
                  <a:pt x="2431424" y="0"/>
                </a:moveTo>
                <a:lnTo>
                  <a:pt x="481424" y="2913599"/>
                </a:lnTo>
              </a:path>
              <a:path w="3094990" h="2936240">
                <a:moveTo>
                  <a:pt x="3094799" y="1445549"/>
                </a:moveTo>
                <a:lnTo>
                  <a:pt x="0" y="147344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0808" y="2234027"/>
            <a:ext cx="457258" cy="6741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5716" y="2192540"/>
            <a:ext cx="771266" cy="77736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7137" y="3706674"/>
            <a:ext cx="674174" cy="6741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7137" y="849675"/>
            <a:ext cx="531199" cy="53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8074" y="3566900"/>
            <a:ext cx="858774" cy="8587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9700" y="717814"/>
            <a:ext cx="457250" cy="66306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6225099" y="2064749"/>
            <a:ext cx="1007110" cy="984885"/>
          </a:xfrm>
          <a:custGeom>
            <a:avLst/>
            <a:gdLst/>
            <a:ahLst/>
            <a:cxnLst/>
            <a:rect l="l" t="t" r="r" b="b"/>
            <a:pathLst>
              <a:path w="1007109" h="984885">
                <a:moveTo>
                  <a:pt x="503249" y="984599"/>
                </a:moveTo>
                <a:lnTo>
                  <a:pt x="454783" y="982346"/>
                </a:lnTo>
                <a:lnTo>
                  <a:pt x="407620" y="975723"/>
                </a:lnTo>
                <a:lnTo>
                  <a:pt x="361972" y="964936"/>
                </a:lnTo>
                <a:lnTo>
                  <a:pt x="318049" y="950192"/>
                </a:lnTo>
                <a:lnTo>
                  <a:pt x="276061" y="931698"/>
                </a:lnTo>
                <a:lnTo>
                  <a:pt x="236221" y="909659"/>
                </a:lnTo>
                <a:lnTo>
                  <a:pt x="198739" y="884282"/>
                </a:lnTo>
                <a:lnTo>
                  <a:pt x="163826" y="855773"/>
                </a:lnTo>
                <a:lnTo>
                  <a:pt x="131692" y="824338"/>
                </a:lnTo>
                <a:lnTo>
                  <a:pt x="102549" y="790184"/>
                </a:lnTo>
                <a:lnTo>
                  <a:pt x="76607" y="753518"/>
                </a:lnTo>
                <a:lnTo>
                  <a:pt x="54078" y="714544"/>
                </a:lnTo>
                <a:lnTo>
                  <a:pt x="35172" y="673471"/>
                </a:lnTo>
                <a:lnTo>
                  <a:pt x="20100" y="630503"/>
                </a:lnTo>
                <a:lnTo>
                  <a:pt x="9074" y="585848"/>
                </a:lnTo>
                <a:lnTo>
                  <a:pt x="2303" y="539711"/>
                </a:lnTo>
                <a:lnTo>
                  <a:pt x="0" y="492299"/>
                </a:lnTo>
                <a:lnTo>
                  <a:pt x="2303" y="444888"/>
                </a:lnTo>
                <a:lnTo>
                  <a:pt x="9074" y="398751"/>
                </a:lnTo>
                <a:lnTo>
                  <a:pt x="20100" y="354096"/>
                </a:lnTo>
                <a:lnTo>
                  <a:pt x="35172" y="311128"/>
                </a:lnTo>
                <a:lnTo>
                  <a:pt x="54078" y="270055"/>
                </a:lnTo>
                <a:lnTo>
                  <a:pt x="76607" y="231081"/>
                </a:lnTo>
                <a:lnTo>
                  <a:pt x="102549" y="194415"/>
                </a:lnTo>
                <a:lnTo>
                  <a:pt x="131692" y="160261"/>
                </a:lnTo>
                <a:lnTo>
                  <a:pt x="163826" y="128826"/>
                </a:lnTo>
                <a:lnTo>
                  <a:pt x="198739" y="100317"/>
                </a:lnTo>
                <a:lnTo>
                  <a:pt x="236221" y="74940"/>
                </a:lnTo>
                <a:lnTo>
                  <a:pt x="276061" y="52901"/>
                </a:lnTo>
                <a:lnTo>
                  <a:pt x="318049" y="34407"/>
                </a:lnTo>
                <a:lnTo>
                  <a:pt x="361972" y="19663"/>
                </a:lnTo>
                <a:lnTo>
                  <a:pt x="407620" y="8876"/>
                </a:lnTo>
                <a:lnTo>
                  <a:pt x="454783" y="2253"/>
                </a:lnTo>
                <a:lnTo>
                  <a:pt x="503249" y="0"/>
                </a:lnTo>
                <a:lnTo>
                  <a:pt x="552990" y="2408"/>
                </a:lnTo>
                <a:lnTo>
                  <a:pt x="601887" y="9546"/>
                </a:lnTo>
                <a:lnTo>
                  <a:pt x="649612" y="21279"/>
                </a:lnTo>
                <a:lnTo>
                  <a:pt x="695835" y="37474"/>
                </a:lnTo>
                <a:lnTo>
                  <a:pt x="740225" y="57996"/>
                </a:lnTo>
                <a:lnTo>
                  <a:pt x="782453" y="82712"/>
                </a:lnTo>
                <a:lnTo>
                  <a:pt x="822188" y="111488"/>
                </a:lnTo>
                <a:lnTo>
                  <a:pt x="859101" y="144191"/>
                </a:lnTo>
                <a:lnTo>
                  <a:pt x="892531" y="180301"/>
                </a:lnTo>
                <a:lnTo>
                  <a:pt x="921948" y="219171"/>
                </a:lnTo>
                <a:lnTo>
                  <a:pt x="947213" y="260480"/>
                </a:lnTo>
                <a:lnTo>
                  <a:pt x="968192" y="303904"/>
                </a:lnTo>
                <a:lnTo>
                  <a:pt x="984746" y="349121"/>
                </a:lnTo>
                <a:lnTo>
                  <a:pt x="996740" y="395808"/>
                </a:lnTo>
                <a:lnTo>
                  <a:pt x="1004037" y="443642"/>
                </a:lnTo>
                <a:lnTo>
                  <a:pt x="1006499" y="492299"/>
                </a:lnTo>
                <a:lnTo>
                  <a:pt x="1004196" y="539711"/>
                </a:lnTo>
                <a:lnTo>
                  <a:pt x="997425" y="585848"/>
                </a:lnTo>
                <a:lnTo>
                  <a:pt x="986399" y="630503"/>
                </a:lnTo>
                <a:lnTo>
                  <a:pt x="971327" y="673471"/>
                </a:lnTo>
                <a:lnTo>
                  <a:pt x="952421" y="714544"/>
                </a:lnTo>
                <a:lnTo>
                  <a:pt x="929892" y="753518"/>
                </a:lnTo>
                <a:lnTo>
                  <a:pt x="903950" y="790184"/>
                </a:lnTo>
                <a:lnTo>
                  <a:pt x="874807" y="824338"/>
                </a:lnTo>
                <a:lnTo>
                  <a:pt x="842674" y="855773"/>
                </a:lnTo>
                <a:lnTo>
                  <a:pt x="807760" y="884282"/>
                </a:lnTo>
                <a:lnTo>
                  <a:pt x="770278" y="909659"/>
                </a:lnTo>
                <a:lnTo>
                  <a:pt x="730438" y="931698"/>
                </a:lnTo>
                <a:lnTo>
                  <a:pt x="688451" y="950192"/>
                </a:lnTo>
                <a:lnTo>
                  <a:pt x="644527" y="964936"/>
                </a:lnTo>
                <a:lnTo>
                  <a:pt x="598879" y="975723"/>
                </a:lnTo>
                <a:lnTo>
                  <a:pt x="551716" y="982346"/>
                </a:lnTo>
                <a:lnTo>
                  <a:pt x="503249" y="984599"/>
                </a:lnTo>
                <a:close/>
              </a:path>
            </a:pathLst>
          </a:custGeom>
          <a:solidFill>
            <a:srgbClr val="F6B26B">
              <a:alpha val="660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225100" y="2064749"/>
            <a:ext cx="1007110" cy="984885"/>
          </a:xfrm>
          <a:custGeom>
            <a:avLst/>
            <a:gdLst/>
            <a:ahLst/>
            <a:cxnLst/>
            <a:rect l="l" t="t" r="r" b="b"/>
            <a:pathLst>
              <a:path w="1007109" h="984885">
                <a:moveTo>
                  <a:pt x="0" y="492299"/>
                </a:moveTo>
                <a:lnTo>
                  <a:pt x="2303" y="444888"/>
                </a:lnTo>
                <a:lnTo>
                  <a:pt x="9074" y="398751"/>
                </a:lnTo>
                <a:lnTo>
                  <a:pt x="20100" y="354096"/>
                </a:lnTo>
                <a:lnTo>
                  <a:pt x="35172" y="311128"/>
                </a:lnTo>
                <a:lnTo>
                  <a:pt x="54078" y="270055"/>
                </a:lnTo>
                <a:lnTo>
                  <a:pt x="76607" y="231081"/>
                </a:lnTo>
                <a:lnTo>
                  <a:pt x="102549" y="194415"/>
                </a:lnTo>
                <a:lnTo>
                  <a:pt x="131692" y="160261"/>
                </a:lnTo>
                <a:lnTo>
                  <a:pt x="163826" y="128826"/>
                </a:lnTo>
                <a:lnTo>
                  <a:pt x="198739" y="100317"/>
                </a:lnTo>
                <a:lnTo>
                  <a:pt x="236221" y="74940"/>
                </a:lnTo>
                <a:lnTo>
                  <a:pt x="276061" y="52901"/>
                </a:lnTo>
                <a:lnTo>
                  <a:pt x="318049" y="34407"/>
                </a:lnTo>
                <a:lnTo>
                  <a:pt x="361972" y="19663"/>
                </a:lnTo>
                <a:lnTo>
                  <a:pt x="407620" y="8876"/>
                </a:lnTo>
                <a:lnTo>
                  <a:pt x="454783" y="2253"/>
                </a:lnTo>
                <a:lnTo>
                  <a:pt x="503249" y="0"/>
                </a:lnTo>
                <a:lnTo>
                  <a:pt x="552990" y="2408"/>
                </a:lnTo>
                <a:lnTo>
                  <a:pt x="601887" y="9546"/>
                </a:lnTo>
                <a:lnTo>
                  <a:pt x="649612" y="21279"/>
                </a:lnTo>
                <a:lnTo>
                  <a:pt x="695835" y="37474"/>
                </a:lnTo>
                <a:lnTo>
                  <a:pt x="740225" y="57996"/>
                </a:lnTo>
                <a:lnTo>
                  <a:pt x="782453" y="82712"/>
                </a:lnTo>
                <a:lnTo>
                  <a:pt x="822188" y="111488"/>
                </a:lnTo>
                <a:lnTo>
                  <a:pt x="859101" y="144191"/>
                </a:lnTo>
                <a:lnTo>
                  <a:pt x="892531" y="180301"/>
                </a:lnTo>
                <a:lnTo>
                  <a:pt x="921948" y="219171"/>
                </a:lnTo>
                <a:lnTo>
                  <a:pt x="947213" y="260480"/>
                </a:lnTo>
                <a:lnTo>
                  <a:pt x="968192" y="303904"/>
                </a:lnTo>
                <a:lnTo>
                  <a:pt x="984746" y="349121"/>
                </a:lnTo>
                <a:lnTo>
                  <a:pt x="996740" y="395808"/>
                </a:lnTo>
                <a:lnTo>
                  <a:pt x="1004037" y="443642"/>
                </a:lnTo>
                <a:lnTo>
                  <a:pt x="1006499" y="492299"/>
                </a:lnTo>
                <a:lnTo>
                  <a:pt x="1004196" y="539711"/>
                </a:lnTo>
                <a:lnTo>
                  <a:pt x="997425" y="585848"/>
                </a:lnTo>
                <a:lnTo>
                  <a:pt x="986399" y="630503"/>
                </a:lnTo>
                <a:lnTo>
                  <a:pt x="971327" y="673471"/>
                </a:lnTo>
                <a:lnTo>
                  <a:pt x="952421" y="714544"/>
                </a:lnTo>
                <a:lnTo>
                  <a:pt x="929892" y="753518"/>
                </a:lnTo>
                <a:lnTo>
                  <a:pt x="903950" y="790184"/>
                </a:lnTo>
                <a:lnTo>
                  <a:pt x="874807" y="824338"/>
                </a:lnTo>
                <a:lnTo>
                  <a:pt x="842674" y="855773"/>
                </a:lnTo>
                <a:lnTo>
                  <a:pt x="807760" y="884282"/>
                </a:lnTo>
                <a:lnTo>
                  <a:pt x="770278" y="909659"/>
                </a:lnTo>
                <a:lnTo>
                  <a:pt x="730438" y="931698"/>
                </a:lnTo>
                <a:lnTo>
                  <a:pt x="688451" y="950192"/>
                </a:lnTo>
                <a:lnTo>
                  <a:pt x="644527" y="964936"/>
                </a:lnTo>
                <a:lnTo>
                  <a:pt x="598879" y="975723"/>
                </a:lnTo>
                <a:lnTo>
                  <a:pt x="551716" y="982346"/>
                </a:lnTo>
                <a:lnTo>
                  <a:pt x="503249" y="984599"/>
                </a:lnTo>
                <a:lnTo>
                  <a:pt x="454783" y="982346"/>
                </a:lnTo>
                <a:lnTo>
                  <a:pt x="407620" y="975723"/>
                </a:lnTo>
                <a:lnTo>
                  <a:pt x="361972" y="964936"/>
                </a:lnTo>
                <a:lnTo>
                  <a:pt x="318049" y="950192"/>
                </a:lnTo>
                <a:lnTo>
                  <a:pt x="276061" y="931698"/>
                </a:lnTo>
                <a:lnTo>
                  <a:pt x="236221" y="909659"/>
                </a:lnTo>
                <a:lnTo>
                  <a:pt x="198739" y="884282"/>
                </a:lnTo>
                <a:lnTo>
                  <a:pt x="163826" y="855773"/>
                </a:lnTo>
                <a:lnTo>
                  <a:pt x="131692" y="824338"/>
                </a:lnTo>
                <a:lnTo>
                  <a:pt x="102549" y="790184"/>
                </a:lnTo>
                <a:lnTo>
                  <a:pt x="76607" y="753518"/>
                </a:lnTo>
                <a:lnTo>
                  <a:pt x="54078" y="714544"/>
                </a:lnTo>
                <a:lnTo>
                  <a:pt x="35172" y="673471"/>
                </a:lnTo>
                <a:lnTo>
                  <a:pt x="20100" y="630503"/>
                </a:lnTo>
                <a:lnTo>
                  <a:pt x="9074" y="585848"/>
                </a:lnTo>
                <a:lnTo>
                  <a:pt x="2303" y="539711"/>
                </a:lnTo>
                <a:lnTo>
                  <a:pt x="0" y="492299"/>
                </a:lnTo>
                <a:close/>
              </a:path>
            </a:pathLst>
          </a:custGeom>
          <a:ln w="38099">
            <a:solidFill>
              <a:srgbClr val="FCD9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2775" y="1437757"/>
            <a:ext cx="3515995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72775" y="3020336"/>
            <a:ext cx="3866515" cy="65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298" y="2149876"/>
            <a:ext cx="997499" cy="99752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1053" y="2358734"/>
            <a:ext cx="883080" cy="9055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950" y="1996871"/>
            <a:ext cx="25177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224" y="895008"/>
            <a:ext cx="7632065" cy="251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7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7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4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2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7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699" y="388037"/>
            <a:ext cx="4201160" cy="3721100"/>
          </a:xfrm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marL="12700" marR="5080">
              <a:lnSpc>
                <a:spcPts val="9150"/>
              </a:lnSpc>
              <a:spcBef>
                <a:spcPts val="1780"/>
              </a:spcBef>
            </a:pPr>
            <a:r>
              <a:rPr dirty="0" sz="9000" spc="-2120">
                <a:latin typeface="Trebuchet MS"/>
                <a:cs typeface="Trebuchet MS"/>
              </a:rPr>
              <a:t>WHY</a:t>
            </a:r>
            <a:r>
              <a:rPr dirty="0" sz="9000" spc="-1270">
                <a:latin typeface="Trebuchet MS"/>
                <a:cs typeface="Trebuchet MS"/>
              </a:rPr>
              <a:t> </a:t>
            </a:r>
            <a:r>
              <a:rPr dirty="0" sz="9000" spc="-1870">
                <a:latin typeface="Trebuchet MS"/>
                <a:cs typeface="Trebuchet MS"/>
              </a:rPr>
              <a:t>MONEY </a:t>
            </a:r>
            <a:r>
              <a:rPr dirty="0" sz="9000" spc="-1864">
                <a:latin typeface="Trebuchet MS"/>
                <a:cs typeface="Trebuchet MS"/>
              </a:rPr>
              <a:t>CONVERGES </a:t>
            </a:r>
            <a:r>
              <a:rPr dirty="0" sz="9000" spc="-2260">
                <a:latin typeface="Trebuchet MS"/>
                <a:cs typeface="Trebuchet MS"/>
              </a:rPr>
              <a:t>TO</a:t>
            </a:r>
            <a:r>
              <a:rPr dirty="0" sz="9000" spc="-1270">
                <a:latin typeface="Trebuchet MS"/>
                <a:cs typeface="Trebuchet MS"/>
              </a:rPr>
              <a:t> </a:t>
            </a:r>
            <a:r>
              <a:rPr dirty="0" sz="9000" spc="-2020">
                <a:solidFill>
                  <a:srgbClr val="FCD94B"/>
                </a:solidFill>
                <a:latin typeface="Trebuchet MS"/>
                <a:cs typeface="Trebuchet MS"/>
              </a:rPr>
              <a:t>ONE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 rot="1020000">
            <a:off x="5138620" y="4184168"/>
            <a:ext cx="123657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40"/>
              </a:lnSpc>
            </a:pPr>
            <a:r>
              <a:rPr dirty="0" sz="2700" spc="-315" i="1">
                <a:solidFill>
                  <a:srgbClr val="B7B7B7"/>
                </a:solidFill>
                <a:latin typeface="Verdana"/>
                <a:cs typeface="Verdana"/>
              </a:rPr>
              <a:t>n(n-</a:t>
            </a:r>
            <a:r>
              <a:rPr dirty="0" sz="2700" spc="-335" i="1">
                <a:solidFill>
                  <a:srgbClr val="B7B7B7"/>
                </a:solidFill>
                <a:latin typeface="Verdana"/>
                <a:cs typeface="Verdana"/>
              </a:rPr>
              <a:t>1)/2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4450" y="136550"/>
            <a:ext cx="862075" cy="10517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2776" y="3482275"/>
            <a:ext cx="891223" cy="12025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51" y="0"/>
            <a:ext cx="755649" cy="9162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695384"/>
            <a:ext cx="1044929" cy="128313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154512" y="3000704"/>
            <a:ext cx="575945" cy="378460"/>
            <a:chOff x="6154512" y="3000704"/>
            <a:chExt cx="575945" cy="378460"/>
          </a:xfrm>
        </p:grpSpPr>
        <p:sp>
          <p:nvSpPr>
            <p:cNvPr id="9" name="object 9" descr=""/>
            <p:cNvSpPr/>
            <p:nvPr/>
          </p:nvSpPr>
          <p:spPr>
            <a:xfrm>
              <a:off x="6168799" y="3108781"/>
              <a:ext cx="457834" cy="255904"/>
            </a:xfrm>
            <a:custGeom>
              <a:avLst/>
              <a:gdLst/>
              <a:ahLst/>
              <a:cxnLst/>
              <a:rect l="l" t="t" r="r" b="b"/>
              <a:pathLst>
                <a:path w="457834" h="255904">
                  <a:moveTo>
                    <a:pt x="0" y="255792"/>
                  </a:moveTo>
                  <a:lnTo>
                    <a:pt x="30863" y="243018"/>
                  </a:lnTo>
                  <a:lnTo>
                    <a:pt x="73448" y="226409"/>
                  </a:lnTo>
                  <a:lnTo>
                    <a:pt x="124057" y="206556"/>
                  </a:lnTo>
                  <a:lnTo>
                    <a:pt x="178992" y="184054"/>
                  </a:lnTo>
                  <a:lnTo>
                    <a:pt x="234557" y="159496"/>
                  </a:lnTo>
                  <a:lnTo>
                    <a:pt x="287055" y="133475"/>
                  </a:lnTo>
                  <a:lnTo>
                    <a:pt x="332788" y="106584"/>
                  </a:lnTo>
                  <a:lnTo>
                    <a:pt x="369110" y="80078"/>
                  </a:lnTo>
                  <a:lnTo>
                    <a:pt x="405519" y="49254"/>
                  </a:lnTo>
                  <a:lnTo>
                    <a:pt x="441122" y="15940"/>
                  </a:lnTo>
                  <a:lnTo>
                    <a:pt x="449792" y="7437"/>
                  </a:lnTo>
                  <a:lnTo>
                    <a:pt x="45725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7633" y="3000704"/>
              <a:ext cx="152262" cy="154958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7489349" y="1949822"/>
            <a:ext cx="474980" cy="462915"/>
            <a:chOff x="7489349" y="1949822"/>
            <a:chExt cx="474980" cy="462915"/>
          </a:xfrm>
        </p:grpSpPr>
        <p:sp>
          <p:nvSpPr>
            <p:cNvPr id="12" name="object 12" descr=""/>
            <p:cNvSpPr/>
            <p:nvPr/>
          </p:nvSpPr>
          <p:spPr>
            <a:xfrm>
              <a:off x="7621603" y="1964110"/>
              <a:ext cx="328295" cy="380365"/>
            </a:xfrm>
            <a:custGeom>
              <a:avLst/>
              <a:gdLst/>
              <a:ahLst/>
              <a:cxnLst/>
              <a:rect l="l" t="t" r="r" b="b"/>
              <a:pathLst>
                <a:path w="328295" h="380364">
                  <a:moveTo>
                    <a:pt x="328206" y="0"/>
                  </a:moveTo>
                  <a:lnTo>
                    <a:pt x="311591" y="27747"/>
                  </a:lnTo>
                  <a:lnTo>
                    <a:pt x="289916" y="66510"/>
                  </a:lnTo>
                  <a:lnTo>
                    <a:pt x="264017" y="112523"/>
                  </a:lnTo>
                  <a:lnTo>
                    <a:pt x="234731" y="162023"/>
                  </a:lnTo>
                  <a:lnTo>
                    <a:pt x="202895" y="211246"/>
                  </a:lnTo>
                  <a:lnTo>
                    <a:pt x="169347" y="256429"/>
                  </a:lnTo>
                  <a:lnTo>
                    <a:pt x="134922" y="293809"/>
                  </a:lnTo>
                  <a:lnTo>
                    <a:pt x="101243" y="321080"/>
                  </a:lnTo>
                  <a:lnTo>
                    <a:pt x="62245" y="346423"/>
                  </a:lnTo>
                  <a:lnTo>
                    <a:pt x="20203" y="369714"/>
                  </a:lnTo>
                  <a:lnTo>
                    <a:pt x="9484" y="375201"/>
                  </a:lnTo>
                  <a:lnTo>
                    <a:pt x="0" y="379931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349" y="2286817"/>
              <a:ext cx="166141" cy="12536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7490996" y="2773923"/>
            <a:ext cx="605790" cy="362585"/>
            <a:chOff x="7490996" y="2773923"/>
            <a:chExt cx="605790" cy="362585"/>
          </a:xfrm>
        </p:grpSpPr>
        <p:sp>
          <p:nvSpPr>
            <p:cNvPr id="15" name="object 15" descr=""/>
            <p:cNvSpPr/>
            <p:nvPr/>
          </p:nvSpPr>
          <p:spPr>
            <a:xfrm>
              <a:off x="7628389" y="2833017"/>
              <a:ext cx="454025" cy="289560"/>
            </a:xfrm>
            <a:custGeom>
              <a:avLst/>
              <a:gdLst/>
              <a:ahLst/>
              <a:cxnLst/>
              <a:rect l="l" t="t" r="r" b="b"/>
              <a:pathLst>
                <a:path w="454025" h="289560">
                  <a:moveTo>
                    <a:pt x="453585" y="289022"/>
                  </a:moveTo>
                  <a:lnTo>
                    <a:pt x="428137" y="268459"/>
                  </a:lnTo>
                  <a:lnTo>
                    <a:pt x="394039" y="239795"/>
                  </a:lnTo>
                  <a:lnTo>
                    <a:pt x="353404" y="205763"/>
                  </a:lnTo>
                  <a:lnTo>
                    <a:pt x="308341" y="169095"/>
                  </a:lnTo>
                  <a:lnTo>
                    <a:pt x="260962" y="132523"/>
                  </a:lnTo>
                  <a:lnTo>
                    <a:pt x="213377" y="98778"/>
                  </a:lnTo>
                  <a:lnTo>
                    <a:pt x="167696" y="70594"/>
                  </a:lnTo>
                  <a:lnTo>
                    <a:pt x="126263" y="49688"/>
                  </a:lnTo>
                  <a:lnTo>
                    <a:pt x="80470" y="29951"/>
                  </a:lnTo>
                  <a:lnTo>
                    <a:pt x="44587" y="16024"/>
                  </a:lnTo>
                  <a:lnTo>
                    <a:pt x="8416" y="2931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0996" y="2773923"/>
              <a:ext cx="166513" cy="118188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7100716" y="3008956"/>
            <a:ext cx="337820" cy="487680"/>
            <a:chOff x="7100716" y="3008956"/>
            <a:chExt cx="337820" cy="487680"/>
          </a:xfrm>
        </p:grpSpPr>
        <p:sp>
          <p:nvSpPr>
            <p:cNvPr id="18" name="object 18" descr=""/>
            <p:cNvSpPr/>
            <p:nvPr/>
          </p:nvSpPr>
          <p:spPr>
            <a:xfrm>
              <a:off x="7165526" y="3142673"/>
              <a:ext cx="259079" cy="339725"/>
            </a:xfrm>
            <a:custGeom>
              <a:avLst/>
              <a:gdLst/>
              <a:ahLst/>
              <a:cxnLst/>
              <a:rect l="l" t="t" r="r" b="b"/>
              <a:pathLst>
                <a:path w="259079" h="339725">
                  <a:moveTo>
                    <a:pt x="258492" y="339608"/>
                  </a:moveTo>
                  <a:lnTo>
                    <a:pt x="237796" y="315087"/>
                  </a:lnTo>
                  <a:lnTo>
                    <a:pt x="208805" y="281542"/>
                  </a:lnTo>
                  <a:lnTo>
                    <a:pt x="174400" y="241644"/>
                  </a:lnTo>
                  <a:lnTo>
                    <a:pt x="137461" y="198065"/>
                  </a:lnTo>
                  <a:lnTo>
                    <a:pt x="100871" y="153476"/>
                  </a:lnTo>
                  <a:lnTo>
                    <a:pt x="67510" y="110548"/>
                  </a:lnTo>
                  <a:lnTo>
                    <a:pt x="40260" y="71955"/>
                  </a:lnTo>
                  <a:lnTo>
                    <a:pt x="11777" y="23234"/>
                  </a:lnTo>
                  <a:lnTo>
                    <a:pt x="3169" y="6445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00716" y="3008956"/>
              <a:ext cx="122565" cy="166393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7075293" y="1643086"/>
            <a:ext cx="129539" cy="575945"/>
            <a:chOff x="7075293" y="1643086"/>
            <a:chExt cx="129539" cy="575945"/>
          </a:xfrm>
        </p:grpSpPr>
        <p:sp>
          <p:nvSpPr>
            <p:cNvPr id="21" name="object 21" descr=""/>
            <p:cNvSpPr/>
            <p:nvPr/>
          </p:nvSpPr>
          <p:spPr>
            <a:xfrm>
              <a:off x="7146999" y="1657373"/>
              <a:ext cx="43180" cy="430530"/>
            </a:xfrm>
            <a:custGeom>
              <a:avLst/>
              <a:gdLst/>
              <a:ahLst/>
              <a:cxnLst/>
              <a:rect l="l" t="t" r="r" b="b"/>
              <a:pathLst>
                <a:path w="43179" h="430530">
                  <a:moveTo>
                    <a:pt x="7590" y="0"/>
                  </a:moveTo>
                  <a:lnTo>
                    <a:pt x="12871" y="33662"/>
                  </a:lnTo>
                  <a:lnTo>
                    <a:pt x="21582" y="80485"/>
                  </a:lnTo>
                  <a:lnTo>
                    <a:pt x="31201" y="135818"/>
                  </a:lnTo>
                  <a:lnTo>
                    <a:pt x="39206" y="195011"/>
                  </a:lnTo>
                  <a:lnTo>
                    <a:pt x="43076" y="253413"/>
                  </a:lnTo>
                  <a:lnTo>
                    <a:pt x="40286" y="306372"/>
                  </a:lnTo>
                  <a:lnTo>
                    <a:pt x="32092" y="344370"/>
                  </a:lnTo>
                  <a:lnTo>
                    <a:pt x="18981" y="384357"/>
                  </a:lnTo>
                  <a:lnTo>
                    <a:pt x="2509" y="424874"/>
                  </a:lnTo>
                  <a:lnTo>
                    <a:pt x="0" y="430522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5293" y="2052710"/>
              <a:ext cx="128313" cy="165744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94026" y="4000925"/>
            <a:ext cx="1372345" cy="1142574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7927475" y="4563812"/>
            <a:ext cx="98996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385">
                <a:solidFill>
                  <a:srgbClr val="FCD94B"/>
                </a:solidFill>
                <a:latin typeface="Trebuchet MS"/>
                <a:cs typeface="Trebuchet MS"/>
              </a:rPr>
              <a:t>ANIL</a:t>
            </a:r>
            <a:r>
              <a:rPr dirty="0" sz="2300" spc="-315">
                <a:solidFill>
                  <a:srgbClr val="FCD94B"/>
                </a:solidFill>
                <a:latin typeface="Trebuchet MS"/>
                <a:cs typeface="Trebuchet MS"/>
              </a:rPr>
              <a:t> </a:t>
            </a:r>
            <a:r>
              <a:rPr dirty="0" sz="2300" spc="-484">
                <a:solidFill>
                  <a:srgbClr val="FCD94B"/>
                </a:solidFill>
                <a:latin typeface="Trebuchet MS"/>
                <a:cs typeface="Trebuchet MS"/>
              </a:rPr>
              <a:t>PATEL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204830" y="2131674"/>
            <a:ext cx="509270" cy="298450"/>
            <a:chOff x="6204830" y="2131674"/>
            <a:chExt cx="509270" cy="298450"/>
          </a:xfrm>
        </p:grpSpPr>
        <p:sp>
          <p:nvSpPr>
            <p:cNvPr id="26" name="object 26" descr=""/>
            <p:cNvSpPr/>
            <p:nvPr/>
          </p:nvSpPr>
          <p:spPr>
            <a:xfrm>
              <a:off x="6219118" y="2145962"/>
              <a:ext cx="394970" cy="172085"/>
            </a:xfrm>
            <a:custGeom>
              <a:avLst/>
              <a:gdLst/>
              <a:ahLst/>
              <a:cxnLst/>
              <a:rect l="l" t="t" r="r" b="b"/>
              <a:pathLst>
                <a:path w="394970" h="172085">
                  <a:moveTo>
                    <a:pt x="0" y="0"/>
                  </a:moveTo>
                  <a:lnTo>
                    <a:pt x="33117" y="8007"/>
                  </a:lnTo>
                  <a:lnTo>
                    <a:pt x="79705" y="17884"/>
                  </a:lnTo>
                  <a:lnTo>
                    <a:pt x="134503" y="30180"/>
                  </a:lnTo>
                  <a:lnTo>
                    <a:pt x="192248" y="45444"/>
                  </a:lnTo>
                  <a:lnTo>
                    <a:pt x="247678" y="64226"/>
                  </a:lnTo>
                  <a:lnTo>
                    <a:pt x="295531" y="87075"/>
                  </a:lnTo>
                  <a:lnTo>
                    <a:pt x="327494" y="109191"/>
                  </a:lnTo>
                  <a:lnTo>
                    <a:pt x="359414" y="136608"/>
                  </a:lnTo>
                  <a:lnTo>
                    <a:pt x="390535" y="167335"/>
                  </a:lnTo>
                  <a:lnTo>
                    <a:pt x="394782" y="171805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4105" y="2272385"/>
              <a:ext cx="149513" cy="157226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6815400" y="2321224"/>
            <a:ext cx="594995" cy="603885"/>
            <a:chOff x="6815400" y="2321224"/>
            <a:chExt cx="594995" cy="603885"/>
          </a:xfrm>
        </p:grpSpPr>
        <p:sp>
          <p:nvSpPr>
            <p:cNvPr id="29" name="object 29" descr=""/>
            <p:cNvSpPr/>
            <p:nvPr/>
          </p:nvSpPr>
          <p:spPr>
            <a:xfrm>
              <a:off x="6834450" y="2340274"/>
              <a:ext cx="556895" cy="565785"/>
            </a:xfrm>
            <a:custGeom>
              <a:avLst/>
              <a:gdLst/>
              <a:ahLst/>
              <a:cxnLst/>
              <a:rect l="l" t="t" r="r" b="b"/>
              <a:pathLst>
                <a:path w="556895" h="565785">
                  <a:moveTo>
                    <a:pt x="278399" y="565199"/>
                  </a:moveTo>
                  <a:lnTo>
                    <a:pt x="233242" y="561501"/>
                  </a:lnTo>
                  <a:lnTo>
                    <a:pt x="190403" y="550792"/>
                  </a:lnTo>
                  <a:lnTo>
                    <a:pt x="150459" y="533656"/>
                  </a:lnTo>
                  <a:lnTo>
                    <a:pt x="113980" y="510674"/>
                  </a:lnTo>
                  <a:lnTo>
                    <a:pt x="81541" y="482428"/>
                  </a:lnTo>
                  <a:lnTo>
                    <a:pt x="53714" y="449499"/>
                  </a:lnTo>
                  <a:lnTo>
                    <a:pt x="31074" y="412470"/>
                  </a:lnTo>
                  <a:lnTo>
                    <a:pt x="14192" y="371923"/>
                  </a:lnTo>
                  <a:lnTo>
                    <a:pt x="3643" y="328439"/>
                  </a:lnTo>
                  <a:lnTo>
                    <a:pt x="0" y="282599"/>
                  </a:lnTo>
                  <a:lnTo>
                    <a:pt x="3643" y="236760"/>
                  </a:lnTo>
                  <a:lnTo>
                    <a:pt x="14192" y="193276"/>
                  </a:lnTo>
                  <a:lnTo>
                    <a:pt x="31074" y="152729"/>
                  </a:lnTo>
                  <a:lnTo>
                    <a:pt x="53714" y="115700"/>
                  </a:lnTo>
                  <a:lnTo>
                    <a:pt x="81541" y="82771"/>
                  </a:lnTo>
                  <a:lnTo>
                    <a:pt x="113980" y="54525"/>
                  </a:lnTo>
                  <a:lnTo>
                    <a:pt x="150459" y="31543"/>
                  </a:lnTo>
                  <a:lnTo>
                    <a:pt x="190403" y="14407"/>
                  </a:lnTo>
                  <a:lnTo>
                    <a:pt x="233242" y="3698"/>
                  </a:lnTo>
                  <a:lnTo>
                    <a:pt x="278399" y="0"/>
                  </a:lnTo>
                  <a:lnTo>
                    <a:pt x="332966" y="5480"/>
                  </a:lnTo>
                  <a:lnTo>
                    <a:pt x="384938" y="21511"/>
                  </a:lnTo>
                  <a:lnTo>
                    <a:pt x="432856" y="47480"/>
                  </a:lnTo>
                  <a:lnTo>
                    <a:pt x="475258" y="82771"/>
                  </a:lnTo>
                  <a:lnTo>
                    <a:pt x="510025" y="125813"/>
                  </a:lnTo>
                  <a:lnTo>
                    <a:pt x="535608" y="174453"/>
                  </a:lnTo>
                  <a:lnTo>
                    <a:pt x="551401" y="227209"/>
                  </a:lnTo>
                  <a:lnTo>
                    <a:pt x="556799" y="282599"/>
                  </a:lnTo>
                  <a:lnTo>
                    <a:pt x="553156" y="328439"/>
                  </a:lnTo>
                  <a:lnTo>
                    <a:pt x="542606" y="371923"/>
                  </a:lnTo>
                  <a:lnTo>
                    <a:pt x="525725" y="412470"/>
                  </a:lnTo>
                  <a:lnTo>
                    <a:pt x="503084" y="449499"/>
                  </a:lnTo>
                  <a:lnTo>
                    <a:pt x="475258" y="482428"/>
                  </a:lnTo>
                  <a:lnTo>
                    <a:pt x="442819" y="510674"/>
                  </a:lnTo>
                  <a:lnTo>
                    <a:pt x="406340" y="533656"/>
                  </a:lnTo>
                  <a:lnTo>
                    <a:pt x="366395" y="550792"/>
                  </a:lnTo>
                  <a:lnTo>
                    <a:pt x="323557" y="561501"/>
                  </a:lnTo>
                  <a:lnTo>
                    <a:pt x="278399" y="565199"/>
                  </a:lnTo>
                  <a:close/>
                </a:path>
              </a:pathLst>
            </a:custGeom>
            <a:solidFill>
              <a:srgbClr val="F6B26B">
                <a:alpha val="660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34450" y="2340274"/>
              <a:ext cx="556895" cy="565785"/>
            </a:xfrm>
            <a:custGeom>
              <a:avLst/>
              <a:gdLst/>
              <a:ahLst/>
              <a:cxnLst/>
              <a:rect l="l" t="t" r="r" b="b"/>
              <a:pathLst>
                <a:path w="556895" h="565785">
                  <a:moveTo>
                    <a:pt x="0" y="282599"/>
                  </a:moveTo>
                  <a:lnTo>
                    <a:pt x="3643" y="236760"/>
                  </a:lnTo>
                  <a:lnTo>
                    <a:pt x="14192" y="193276"/>
                  </a:lnTo>
                  <a:lnTo>
                    <a:pt x="31074" y="152729"/>
                  </a:lnTo>
                  <a:lnTo>
                    <a:pt x="53714" y="115700"/>
                  </a:lnTo>
                  <a:lnTo>
                    <a:pt x="81541" y="82771"/>
                  </a:lnTo>
                  <a:lnTo>
                    <a:pt x="113980" y="54525"/>
                  </a:lnTo>
                  <a:lnTo>
                    <a:pt x="150459" y="31543"/>
                  </a:lnTo>
                  <a:lnTo>
                    <a:pt x="190403" y="14407"/>
                  </a:lnTo>
                  <a:lnTo>
                    <a:pt x="233242" y="3698"/>
                  </a:lnTo>
                  <a:lnTo>
                    <a:pt x="278399" y="0"/>
                  </a:lnTo>
                  <a:lnTo>
                    <a:pt x="332966" y="5480"/>
                  </a:lnTo>
                  <a:lnTo>
                    <a:pt x="384938" y="21511"/>
                  </a:lnTo>
                  <a:lnTo>
                    <a:pt x="432856" y="47480"/>
                  </a:lnTo>
                  <a:lnTo>
                    <a:pt x="475258" y="82771"/>
                  </a:lnTo>
                  <a:lnTo>
                    <a:pt x="510025" y="125813"/>
                  </a:lnTo>
                  <a:lnTo>
                    <a:pt x="535608" y="174453"/>
                  </a:lnTo>
                  <a:lnTo>
                    <a:pt x="551401" y="227209"/>
                  </a:lnTo>
                  <a:lnTo>
                    <a:pt x="556799" y="282599"/>
                  </a:lnTo>
                  <a:lnTo>
                    <a:pt x="553156" y="328439"/>
                  </a:lnTo>
                  <a:lnTo>
                    <a:pt x="542606" y="371923"/>
                  </a:lnTo>
                  <a:lnTo>
                    <a:pt x="525725" y="412470"/>
                  </a:lnTo>
                  <a:lnTo>
                    <a:pt x="503084" y="449499"/>
                  </a:lnTo>
                  <a:lnTo>
                    <a:pt x="475258" y="482428"/>
                  </a:lnTo>
                  <a:lnTo>
                    <a:pt x="442819" y="510674"/>
                  </a:lnTo>
                  <a:lnTo>
                    <a:pt x="406340" y="533656"/>
                  </a:lnTo>
                  <a:lnTo>
                    <a:pt x="366395" y="550792"/>
                  </a:lnTo>
                  <a:lnTo>
                    <a:pt x="323557" y="561501"/>
                  </a:lnTo>
                  <a:lnTo>
                    <a:pt x="278399" y="565199"/>
                  </a:lnTo>
                  <a:lnTo>
                    <a:pt x="233242" y="561501"/>
                  </a:lnTo>
                  <a:lnTo>
                    <a:pt x="190403" y="550792"/>
                  </a:lnTo>
                  <a:lnTo>
                    <a:pt x="150459" y="533656"/>
                  </a:lnTo>
                  <a:lnTo>
                    <a:pt x="113980" y="510674"/>
                  </a:lnTo>
                  <a:lnTo>
                    <a:pt x="81541" y="482428"/>
                  </a:lnTo>
                  <a:lnTo>
                    <a:pt x="53714" y="449499"/>
                  </a:lnTo>
                  <a:lnTo>
                    <a:pt x="31074" y="412470"/>
                  </a:lnTo>
                  <a:lnTo>
                    <a:pt x="14192" y="371923"/>
                  </a:lnTo>
                  <a:lnTo>
                    <a:pt x="3643" y="328439"/>
                  </a:lnTo>
                  <a:lnTo>
                    <a:pt x="0" y="282599"/>
                  </a:lnTo>
                  <a:close/>
                </a:path>
              </a:pathLst>
            </a:custGeom>
            <a:ln w="38099">
              <a:solidFill>
                <a:srgbClr val="FCD9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148545" y="2237298"/>
            <a:ext cx="2322830" cy="2168525"/>
            <a:chOff x="6148545" y="2237298"/>
            <a:chExt cx="2322830" cy="2168525"/>
          </a:xfrm>
        </p:grpSpPr>
        <p:sp>
          <p:nvSpPr>
            <p:cNvPr id="3" name="object 3" descr=""/>
            <p:cNvSpPr/>
            <p:nvPr/>
          </p:nvSpPr>
          <p:spPr>
            <a:xfrm>
              <a:off x="6158070" y="2246823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1151699" y="2148899"/>
                  </a:moveTo>
                  <a:lnTo>
                    <a:pt x="1101740" y="2147907"/>
                  </a:lnTo>
                  <a:lnTo>
                    <a:pt x="1052326" y="2144955"/>
                  </a:lnTo>
                  <a:lnTo>
                    <a:pt x="1003498" y="2140086"/>
                  </a:lnTo>
                  <a:lnTo>
                    <a:pt x="955300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19" y="2102233"/>
                  </a:lnTo>
                  <a:lnTo>
                    <a:pt x="769674" y="2088377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5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0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2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4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19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0" y="15560"/>
                  </a:lnTo>
                  <a:lnTo>
                    <a:pt x="1003498" y="8813"/>
                  </a:lnTo>
                  <a:lnTo>
                    <a:pt x="1052326" y="3943"/>
                  </a:lnTo>
                  <a:lnTo>
                    <a:pt x="1101740" y="992"/>
                  </a:lnTo>
                  <a:lnTo>
                    <a:pt x="1151699" y="0"/>
                  </a:lnTo>
                  <a:lnTo>
                    <a:pt x="1201657" y="992"/>
                  </a:lnTo>
                  <a:lnTo>
                    <a:pt x="1251072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2" y="24145"/>
                  </a:lnTo>
                  <a:lnTo>
                    <a:pt x="1442430" y="34527"/>
                  </a:lnTo>
                  <a:lnTo>
                    <a:pt x="1488479" y="46666"/>
                  </a:lnTo>
                  <a:lnTo>
                    <a:pt x="1533724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1" y="111984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6" y="177446"/>
                  </a:lnTo>
                  <a:lnTo>
                    <a:pt x="1824331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2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89" y="378512"/>
                  </a:lnTo>
                  <a:lnTo>
                    <a:pt x="2058656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79" y="519642"/>
                  </a:lnTo>
                  <a:lnTo>
                    <a:pt x="2161583" y="557502"/>
                  </a:lnTo>
                  <a:lnTo>
                    <a:pt x="2183362" y="596314"/>
                  </a:lnTo>
                  <a:lnTo>
                    <a:pt x="2203475" y="636035"/>
                  </a:lnTo>
                  <a:lnTo>
                    <a:pt x="2221877" y="676627"/>
                  </a:lnTo>
                  <a:lnTo>
                    <a:pt x="2238526" y="718048"/>
                  </a:lnTo>
                  <a:lnTo>
                    <a:pt x="2253377" y="760259"/>
                  </a:lnTo>
                  <a:lnTo>
                    <a:pt x="2266389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2" y="936189"/>
                  </a:lnTo>
                  <a:lnTo>
                    <a:pt x="2299171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1" y="1167157"/>
                  </a:lnTo>
                  <a:lnTo>
                    <a:pt x="2293952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89" y="1345680"/>
                  </a:lnTo>
                  <a:lnTo>
                    <a:pt x="2253377" y="1388640"/>
                  </a:lnTo>
                  <a:lnTo>
                    <a:pt x="2238526" y="1430850"/>
                  </a:lnTo>
                  <a:lnTo>
                    <a:pt x="2221877" y="1472272"/>
                  </a:lnTo>
                  <a:lnTo>
                    <a:pt x="2203475" y="1512863"/>
                  </a:lnTo>
                  <a:lnTo>
                    <a:pt x="2183362" y="1552585"/>
                  </a:lnTo>
                  <a:lnTo>
                    <a:pt x="2161583" y="1591396"/>
                  </a:lnTo>
                  <a:lnTo>
                    <a:pt x="2138179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6" y="1736732"/>
                  </a:lnTo>
                  <a:lnTo>
                    <a:pt x="2029189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2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1" y="1946710"/>
                  </a:lnTo>
                  <a:lnTo>
                    <a:pt x="1785916" y="1971453"/>
                  </a:lnTo>
                  <a:lnTo>
                    <a:pt x="1746396" y="1994762"/>
                  </a:lnTo>
                  <a:lnTo>
                    <a:pt x="1705813" y="2016595"/>
                  </a:lnTo>
                  <a:lnTo>
                    <a:pt x="1664211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4" y="2088377"/>
                  </a:lnTo>
                  <a:lnTo>
                    <a:pt x="1488479" y="2102233"/>
                  </a:lnTo>
                  <a:lnTo>
                    <a:pt x="1442430" y="2114372"/>
                  </a:lnTo>
                  <a:lnTo>
                    <a:pt x="1395622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2" y="2144955"/>
                  </a:lnTo>
                  <a:lnTo>
                    <a:pt x="1201657" y="2147907"/>
                  </a:lnTo>
                  <a:lnTo>
                    <a:pt x="1151699" y="2148899"/>
                  </a:lnTo>
                  <a:close/>
                </a:path>
              </a:pathLst>
            </a:custGeom>
            <a:solidFill>
              <a:srgbClr val="FF595E">
                <a:alpha val="391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58070" y="2246823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0" y="1074449"/>
                  </a:move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2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10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4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19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0" y="15560"/>
                  </a:lnTo>
                  <a:lnTo>
                    <a:pt x="1003498" y="8813"/>
                  </a:lnTo>
                  <a:lnTo>
                    <a:pt x="1052326" y="3943"/>
                  </a:lnTo>
                  <a:lnTo>
                    <a:pt x="1101740" y="992"/>
                  </a:lnTo>
                  <a:lnTo>
                    <a:pt x="1151699" y="0"/>
                  </a:lnTo>
                  <a:lnTo>
                    <a:pt x="1201657" y="992"/>
                  </a:lnTo>
                  <a:lnTo>
                    <a:pt x="1251072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2" y="24145"/>
                  </a:lnTo>
                  <a:lnTo>
                    <a:pt x="1442430" y="34527"/>
                  </a:lnTo>
                  <a:lnTo>
                    <a:pt x="1488479" y="46666"/>
                  </a:lnTo>
                  <a:lnTo>
                    <a:pt x="1533724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1" y="111984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6" y="177446"/>
                  </a:lnTo>
                  <a:lnTo>
                    <a:pt x="1824331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2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89" y="378512"/>
                  </a:lnTo>
                  <a:lnTo>
                    <a:pt x="2058656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79" y="519642"/>
                  </a:lnTo>
                  <a:lnTo>
                    <a:pt x="2161583" y="557502"/>
                  </a:lnTo>
                  <a:lnTo>
                    <a:pt x="2183362" y="596314"/>
                  </a:lnTo>
                  <a:lnTo>
                    <a:pt x="2203475" y="636035"/>
                  </a:lnTo>
                  <a:lnTo>
                    <a:pt x="2221877" y="676627"/>
                  </a:lnTo>
                  <a:lnTo>
                    <a:pt x="2238526" y="718048"/>
                  </a:lnTo>
                  <a:lnTo>
                    <a:pt x="2253377" y="760259"/>
                  </a:lnTo>
                  <a:lnTo>
                    <a:pt x="2266389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2" y="936189"/>
                  </a:lnTo>
                  <a:lnTo>
                    <a:pt x="2299171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1" y="1167157"/>
                  </a:lnTo>
                  <a:lnTo>
                    <a:pt x="2293952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89" y="1345680"/>
                  </a:lnTo>
                  <a:lnTo>
                    <a:pt x="2253377" y="1388640"/>
                  </a:lnTo>
                  <a:lnTo>
                    <a:pt x="2238526" y="1430850"/>
                  </a:lnTo>
                  <a:lnTo>
                    <a:pt x="2221877" y="1472272"/>
                  </a:lnTo>
                  <a:lnTo>
                    <a:pt x="2203475" y="1512863"/>
                  </a:lnTo>
                  <a:lnTo>
                    <a:pt x="2183362" y="1552585"/>
                  </a:lnTo>
                  <a:lnTo>
                    <a:pt x="2161583" y="1591396"/>
                  </a:lnTo>
                  <a:lnTo>
                    <a:pt x="2138179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6" y="1736732"/>
                  </a:lnTo>
                  <a:lnTo>
                    <a:pt x="2029189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2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1" y="1946710"/>
                  </a:lnTo>
                  <a:lnTo>
                    <a:pt x="1785916" y="1971453"/>
                  </a:lnTo>
                  <a:lnTo>
                    <a:pt x="1746396" y="1994762"/>
                  </a:lnTo>
                  <a:lnTo>
                    <a:pt x="1705813" y="2016595"/>
                  </a:lnTo>
                  <a:lnTo>
                    <a:pt x="1664211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4" y="2088377"/>
                  </a:lnTo>
                  <a:lnTo>
                    <a:pt x="1488479" y="2102233"/>
                  </a:lnTo>
                  <a:lnTo>
                    <a:pt x="1442430" y="2114372"/>
                  </a:lnTo>
                  <a:lnTo>
                    <a:pt x="1395622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2" y="2144955"/>
                  </a:lnTo>
                  <a:lnTo>
                    <a:pt x="1201657" y="2147907"/>
                  </a:lnTo>
                  <a:lnTo>
                    <a:pt x="1151699" y="2148899"/>
                  </a:lnTo>
                  <a:lnTo>
                    <a:pt x="1101740" y="2147907"/>
                  </a:lnTo>
                  <a:lnTo>
                    <a:pt x="1052326" y="2144955"/>
                  </a:lnTo>
                  <a:lnTo>
                    <a:pt x="1003498" y="2140086"/>
                  </a:lnTo>
                  <a:lnTo>
                    <a:pt x="955300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19" y="2102233"/>
                  </a:lnTo>
                  <a:lnTo>
                    <a:pt x="769674" y="2088377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5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10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0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close/>
                </a:path>
              </a:pathLst>
            </a:custGeom>
            <a:ln w="19049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3403197" y="2237298"/>
            <a:ext cx="2322830" cy="2168525"/>
            <a:chOff x="3403197" y="2237298"/>
            <a:chExt cx="2322830" cy="2168525"/>
          </a:xfrm>
        </p:grpSpPr>
        <p:sp>
          <p:nvSpPr>
            <p:cNvPr id="6" name="object 6" descr=""/>
            <p:cNvSpPr/>
            <p:nvPr/>
          </p:nvSpPr>
          <p:spPr>
            <a:xfrm>
              <a:off x="3412722" y="2246823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1151699" y="2148899"/>
                  </a:moveTo>
                  <a:lnTo>
                    <a:pt x="1101741" y="2147907"/>
                  </a:lnTo>
                  <a:lnTo>
                    <a:pt x="1052326" y="2144955"/>
                  </a:lnTo>
                  <a:lnTo>
                    <a:pt x="1003499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7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8" y="2036914"/>
                  </a:lnTo>
                  <a:lnTo>
                    <a:pt x="597586" y="2016595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10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0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2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10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8" y="111984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9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3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4"/>
                  </a:lnTo>
                  <a:lnTo>
                    <a:pt x="1705814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9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2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3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3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0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9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4" y="2016595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7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3" y="2144955"/>
                  </a:lnTo>
                  <a:lnTo>
                    <a:pt x="1201658" y="2147907"/>
                  </a:lnTo>
                  <a:lnTo>
                    <a:pt x="1151699" y="2148899"/>
                  </a:lnTo>
                  <a:close/>
                </a:path>
              </a:pathLst>
            </a:custGeom>
            <a:solidFill>
              <a:srgbClr val="67C521">
                <a:alpha val="391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12722" y="2246823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0" y="1074449"/>
                  </a:move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2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10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8" y="111984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9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3" y="3943"/>
                  </a:lnTo>
                  <a:lnTo>
                    <a:pt x="1299901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4"/>
                  </a:lnTo>
                  <a:lnTo>
                    <a:pt x="1705814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9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2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3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3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0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9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4" y="2016595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7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1" y="2140086"/>
                  </a:lnTo>
                  <a:lnTo>
                    <a:pt x="1251073" y="2144955"/>
                  </a:lnTo>
                  <a:lnTo>
                    <a:pt x="1201658" y="2147907"/>
                  </a:lnTo>
                  <a:lnTo>
                    <a:pt x="1151699" y="2148899"/>
                  </a:lnTo>
                  <a:lnTo>
                    <a:pt x="1101741" y="2147907"/>
                  </a:lnTo>
                  <a:lnTo>
                    <a:pt x="1052326" y="2144955"/>
                  </a:lnTo>
                  <a:lnTo>
                    <a:pt x="1003499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7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8" y="2036914"/>
                  </a:lnTo>
                  <a:lnTo>
                    <a:pt x="597586" y="2016595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10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0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close/>
                </a:path>
              </a:pathLst>
            </a:custGeom>
            <a:ln w="19049">
              <a:solidFill>
                <a:srgbClr val="67C5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57850" y="2237298"/>
            <a:ext cx="2322830" cy="2168525"/>
            <a:chOff x="657850" y="2237298"/>
            <a:chExt cx="2322830" cy="2168525"/>
          </a:xfrm>
        </p:grpSpPr>
        <p:sp>
          <p:nvSpPr>
            <p:cNvPr id="9" name="object 9" descr=""/>
            <p:cNvSpPr/>
            <p:nvPr/>
          </p:nvSpPr>
          <p:spPr>
            <a:xfrm>
              <a:off x="667375" y="2246823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80" h="2149475">
                  <a:moveTo>
                    <a:pt x="1151699" y="2148899"/>
                  </a:moveTo>
                  <a:lnTo>
                    <a:pt x="1101741" y="2147907"/>
                  </a:lnTo>
                  <a:lnTo>
                    <a:pt x="1052326" y="2144955"/>
                  </a:lnTo>
                  <a:lnTo>
                    <a:pt x="1003499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7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5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0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0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2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0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4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9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3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4"/>
                  </a:lnTo>
                  <a:lnTo>
                    <a:pt x="1705814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9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2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3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3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0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9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4" y="2016595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7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3" y="2144955"/>
                  </a:lnTo>
                  <a:lnTo>
                    <a:pt x="1201658" y="2147907"/>
                  </a:lnTo>
                  <a:lnTo>
                    <a:pt x="1151699" y="2148899"/>
                  </a:lnTo>
                  <a:close/>
                </a:path>
              </a:pathLst>
            </a:custGeom>
            <a:solidFill>
              <a:srgbClr val="FF595E">
                <a:alpha val="374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7375" y="2246823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80" h="2149475">
                  <a:moveTo>
                    <a:pt x="0" y="1074449"/>
                  </a:move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2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0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4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9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3" y="3943"/>
                  </a:lnTo>
                  <a:lnTo>
                    <a:pt x="1299901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4"/>
                  </a:lnTo>
                  <a:lnTo>
                    <a:pt x="1705814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9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2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3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3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0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9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4" y="2016595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7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1" y="2140086"/>
                  </a:lnTo>
                  <a:lnTo>
                    <a:pt x="1251073" y="2144955"/>
                  </a:lnTo>
                  <a:lnTo>
                    <a:pt x="1201658" y="2147907"/>
                  </a:lnTo>
                  <a:lnTo>
                    <a:pt x="1151699" y="2148899"/>
                  </a:lnTo>
                  <a:lnTo>
                    <a:pt x="1101741" y="2147907"/>
                  </a:lnTo>
                  <a:lnTo>
                    <a:pt x="1052326" y="2144955"/>
                  </a:lnTo>
                  <a:lnTo>
                    <a:pt x="1003499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7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5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0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0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close/>
                </a:path>
              </a:pathLst>
            </a:custGeom>
            <a:ln w="19049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148545" y="50424"/>
            <a:ext cx="2322830" cy="2168525"/>
            <a:chOff x="6148545" y="50424"/>
            <a:chExt cx="2322830" cy="2168525"/>
          </a:xfrm>
        </p:grpSpPr>
        <p:sp>
          <p:nvSpPr>
            <p:cNvPr id="12" name="object 12" descr=""/>
            <p:cNvSpPr/>
            <p:nvPr/>
          </p:nvSpPr>
          <p:spPr>
            <a:xfrm>
              <a:off x="6158070" y="59949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1151699" y="2148899"/>
                  </a:moveTo>
                  <a:lnTo>
                    <a:pt x="1101740" y="2147907"/>
                  </a:lnTo>
                  <a:lnTo>
                    <a:pt x="1052326" y="2144956"/>
                  </a:lnTo>
                  <a:lnTo>
                    <a:pt x="1003498" y="2140086"/>
                  </a:lnTo>
                  <a:lnTo>
                    <a:pt x="955300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19" y="2102233"/>
                  </a:lnTo>
                  <a:lnTo>
                    <a:pt x="769674" y="2088378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6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1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3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5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19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0" y="15560"/>
                  </a:lnTo>
                  <a:lnTo>
                    <a:pt x="1003498" y="8813"/>
                  </a:lnTo>
                  <a:lnTo>
                    <a:pt x="1052326" y="3943"/>
                  </a:lnTo>
                  <a:lnTo>
                    <a:pt x="1101740" y="992"/>
                  </a:lnTo>
                  <a:lnTo>
                    <a:pt x="1151699" y="0"/>
                  </a:lnTo>
                  <a:lnTo>
                    <a:pt x="1201657" y="992"/>
                  </a:lnTo>
                  <a:lnTo>
                    <a:pt x="1251072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2" y="24145"/>
                  </a:lnTo>
                  <a:lnTo>
                    <a:pt x="1442430" y="34527"/>
                  </a:lnTo>
                  <a:lnTo>
                    <a:pt x="1488479" y="46666"/>
                  </a:lnTo>
                  <a:lnTo>
                    <a:pt x="1533724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1" y="111985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6" y="177446"/>
                  </a:lnTo>
                  <a:lnTo>
                    <a:pt x="1824331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2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89" y="378512"/>
                  </a:lnTo>
                  <a:lnTo>
                    <a:pt x="2058656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79" y="519642"/>
                  </a:lnTo>
                  <a:lnTo>
                    <a:pt x="2161583" y="557503"/>
                  </a:lnTo>
                  <a:lnTo>
                    <a:pt x="2183362" y="596314"/>
                  </a:lnTo>
                  <a:lnTo>
                    <a:pt x="2203475" y="636035"/>
                  </a:lnTo>
                  <a:lnTo>
                    <a:pt x="2221877" y="676627"/>
                  </a:lnTo>
                  <a:lnTo>
                    <a:pt x="2238526" y="718048"/>
                  </a:lnTo>
                  <a:lnTo>
                    <a:pt x="2253377" y="760259"/>
                  </a:lnTo>
                  <a:lnTo>
                    <a:pt x="2266389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2" y="936189"/>
                  </a:lnTo>
                  <a:lnTo>
                    <a:pt x="2299171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1" y="1167157"/>
                  </a:lnTo>
                  <a:lnTo>
                    <a:pt x="2293952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89" y="1345680"/>
                  </a:lnTo>
                  <a:lnTo>
                    <a:pt x="2253377" y="1388640"/>
                  </a:lnTo>
                  <a:lnTo>
                    <a:pt x="2238526" y="1430851"/>
                  </a:lnTo>
                  <a:lnTo>
                    <a:pt x="2221877" y="1472272"/>
                  </a:lnTo>
                  <a:lnTo>
                    <a:pt x="2203475" y="1512863"/>
                  </a:lnTo>
                  <a:lnTo>
                    <a:pt x="2183362" y="1552585"/>
                  </a:lnTo>
                  <a:lnTo>
                    <a:pt x="2161583" y="1591396"/>
                  </a:lnTo>
                  <a:lnTo>
                    <a:pt x="2138179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6" y="1736732"/>
                  </a:lnTo>
                  <a:lnTo>
                    <a:pt x="2029189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2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1" y="1946710"/>
                  </a:lnTo>
                  <a:lnTo>
                    <a:pt x="1785916" y="1971453"/>
                  </a:lnTo>
                  <a:lnTo>
                    <a:pt x="1746396" y="1994762"/>
                  </a:lnTo>
                  <a:lnTo>
                    <a:pt x="1705813" y="2016596"/>
                  </a:lnTo>
                  <a:lnTo>
                    <a:pt x="1664211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4" y="2088378"/>
                  </a:lnTo>
                  <a:lnTo>
                    <a:pt x="1488479" y="2102233"/>
                  </a:lnTo>
                  <a:lnTo>
                    <a:pt x="1442430" y="2114372"/>
                  </a:lnTo>
                  <a:lnTo>
                    <a:pt x="1395622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2" y="2144956"/>
                  </a:lnTo>
                  <a:lnTo>
                    <a:pt x="1201657" y="2147907"/>
                  </a:lnTo>
                  <a:lnTo>
                    <a:pt x="1151699" y="2148899"/>
                  </a:lnTo>
                  <a:close/>
                </a:path>
              </a:pathLst>
            </a:custGeom>
            <a:solidFill>
              <a:srgbClr val="F6B26B">
                <a:alpha val="391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58070" y="59949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0" y="1074449"/>
                  </a:move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3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10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5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19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0" y="15560"/>
                  </a:lnTo>
                  <a:lnTo>
                    <a:pt x="1003498" y="8813"/>
                  </a:lnTo>
                  <a:lnTo>
                    <a:pt x="1052326" y="3943"/>
                  </a:lnTo>
                  <a:lnTo>
                    <a:pt x="1101740" y="992"/>
                  </a:lnTo>
                  <a:lnTo>
                    <a:pt x="1151699" y="0"/>
                  </a:lnTo>
                  <a:lnTo>
                    <a:pt x="1201657" y="992"/>
                  </a:lnTo>
                  <a:lnTo>
                    <a:pt x="1251072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2" y="24145"/>
                  </a:lnTo>
                  <a:lnTo>
                    <a:pt x="1442430" y="34527"/>
                  </a:lnTo>
                  <a:lnTo>
                    <a:pt x="1488479" y="46666"/>
                  </a:lnTo>
                  <a:lnTo>
                    <a:pt x="1533724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1" y="111985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6" y="177446"/>
                  </a:lnTo>
                  <a:lnTo>
                    <a:pt x="1824331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2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89" y="378512"/>
                  </a:lnTo>
                  <a:lnTo>
                    <a:pt x="2058656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79" y="519642"/>
                  </a:lnTo>
                  <a:lnTo>
                    <a:pt x="2161583" y="557503"/>
                  </a:lnTo>
                  <a:lnTo>
                    <a:pt x="2183362" y="596314"/>
                  </a:lnTo>
                  <a:lnTo>
                    <a:pt x="2203475" y="636035"/>
                  </a:lnTo>
                  <a:lnTo>
                    <a:pt x="2221877" y="676627"/>
                  </a:lnTo>
                  <a:lnTo>
                    <a:pt x="2238526" y="718048"/>
                  </a:lnTo>
                  <a:lnTo>
                    <a:pt x="2253377" y="760259"/>
                  </a:lnTo>
                  <a:lnTo>
                    <a:pt x="2266389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2" y="936189"/>
                  </a:lnTo>
                  <a:lnTo>
                    <a:pt x="2299171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1" y="1167157"/>
                  </a:lnTo>
                  <a:lnTo>
                    <a:pt x="2293952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89" y="1345680"/>
                  </a:lnTo>
                  <a:lnTo>
                    <a:pt x="2253377" y="1388640"/>
                  </a:lnTo>
                  <a:lnTo>
                    <a:pt x="2238526" y="1430851"/>
                  </a:lnTo>
                  <a:lnTo>
                    <a:pt x="2221877" y="1472272"/>
                  </a:lnTo>
                  <a:lnTo>
                    <a:pt x="2203475" y="1512863"/>
                  </a:lnTo>
                  <a:lnTo>
                    <a:pt x="2183362" y="1552585"/>
                  </a:lnTo>
                  <a:lnTo>
                    <a:pt x="2161583" y="1591396"/>
                  </a:lnTo>
                  <a:lnTo>
                    <a:pt x="2138179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6" y="1736732"/>
                  </a:lnTo>
                  <a:lnTo>
                    <a:pt x="2029189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2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1" y="1946710"/>
                  </a:lnTo>
                  <a:lnTo>
                    <a:pt x="1785916" y="1971453"/>
                  </a:lnTo>
                  <a:lnTo>
                    <a:pt x="1746396" y="1994762"/>
                  </a:lnTo>
                  <a:lnTo>
                    <a:pt x="1705813" y="2016596"/>
                  </a:lnTo>
                  <a:lnTo>
                    <a:pt x="1664211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4" y="2088378"/>
                  </a:lnTo>
                  <a:lnTo>
                    <a:pt x="1488479" y="2102233"/>
                  </a:lnTo>
                  <a:lnTo>
                    <a:pt x="1442430" y="2114372"/>
                  </a:lnTo>
                  <a:lnTo>
                    <a:pt x="1395622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2" y="2144956"/>
                  </a:lnTo>
                  <a:lnTo>
                    <a:pt x="1201657" y="2147907"/>
                  </a:lnTo>
                  <a:lnTo>
                    <a:pt x="1151699" y="2148899"/>
                  </a:lnTo>
                  <a:lnTo>
                    <a:pt x="1101740" y="2147907"/>
                  </a:lnTo>
                  <a:lnTo>
                    <a:pt x="1052326" y="2144956"/>
                  </a:lnTo>
                  <a:lnTo>
                    <a:pt x="1003498" y="2140086"/>
                  </a:lnTo>
                  <a:lnTo>
                    <a:pt x="955300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19" y="2102233"/>
                  </a:lnTo>
                  <a:lnTo>
                    <a:pt x="769674" y="2088378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6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10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1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close/>
                </a:path>
              </a:pathLst>
            </a:custGeom>
            <a:ln w="19049">
              <a:solidFill>
                <a:srgbClr val="F6B2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475443" y="50424"/>
            <a:ext cx="2322830" cy="2168525"/>
            <a:chOff x="3475443" y="50424"/>
            <a:chExt cx="2322830" cy="2168525"/>
          </a:xfrm>
        </p:grpSpPr>
        <p:sp>
          <p:nvSpPr>
            <p:cNvPr id="15" name="object 15" descr=""/>
            <p:cNvSpPr/>
            <p:nvPr/>
          </p:nvSpPr>
          <p:spPr>
            <a:xfrm>
              <a:off x="3484968" y="59949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1151699" y="2148899"/>
                  </a:moveTo>
                  <a:lnTo>
                    <a:pt x="1101741" y="2147907"/>
                  </a:lnTo>
                  <a:lnTo>
                    <a:pt x="1052326" y="2144956"/>
                  </a:lnTo>
                  <a:lnTo>
                    <a:pt x="1003499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8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6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1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3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5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9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3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5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3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3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3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1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3" y="2016596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8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3" y="2144956"/>
                  </a:lnTo>
                  <a:lnTo>
                    <a:pt x="1201658" y="2147907"/>
                  </a:lnTo>
                  <a:lnTo>
                    <a:pt x="1151699" y="2148899"/>
                  </a:lnTo>
                  <a:close/>
                </a:path>
              </a:pathLst>
            </a:custGeom>
            <a:solidFill>
              <a:srgbClr val="009EFF">
                <a:alpha val="40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484968" y="59949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79" h="2149475">
                  <a:moveTo>
                    <a:pt x="0" y="1074449"/>
                  </a:move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3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1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5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9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3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5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3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3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3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1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3" y="2016596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8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3" y="2144956"/>
                  </a:lnTo>
                  <a:lnTo>
                    <a:pt x="1201658" y="2147907"/>
                  </a:lnTo>
                  <a:lnTo>
                    <a:pt x="1151699" y="2148899"/>
                  </a:lnTo>
                  <a:lnTo>
                    <a:pt x="1101741" y="2147907"/>
                  </a:lnTo>
                  <a:lnTo>
                    <a:pt x="1052326" y="2144956"/>
                  </a:lnTo>
                  <a:lnTo>
                    <a:pt x="1003499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8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6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1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1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close/>
                </a:path>
              </a:pathLst>
            </a:custGeom>
            <a:ln w="19049">
              <a:solidFill>
                <a:srgbClr val="6C9E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730095" y="50424"/>
            <a:ext cx="2322830" cy="2168525"/>
            <a:chOff x="730095" y="50424"/>
            <a:chExt cx="2322830" cy="2168525"/>
          </a:xfrm>
        </p:grpSpPr>
        <p:sp>
          <p:nvSpPr>
            <p:cNvPr id="18" name="object 18" descr=""/>
            <p:cNvSpPr/>
            <p:nvPr/>
          </p:nvSpPr>
          <p:spPr>
            <a:xfrm>
              <a:off x="739620" y="59949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80" h="2149475">
                  <a:moveTo>
                    <a:pt x="1151699" y="2148899"/>
                  </a:moveTo>
                  <a:lnTo>
                    <a:pt x="1101741" y="2147907"/>
                  </a:lnTo>
                  <a:lnTo>
                    <a:pt x="1052326" y="2144956"/>
                  </a:lnTo>
                  <a:lnTo>
                    <a:pt x="1003498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8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5" y="2016596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0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1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3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0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5" y="132303"/>
                  </a:lnTo>
                  <a:lnTo>
                    <a:pt x="639187" y="111985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8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2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5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3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2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2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1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3" y="2016596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8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2" y="2144956"/>
                  </a:lnTo>
                  <a:lnTo>
                    <a:pt x="1201658" y="2147907"/>
                  </a:lnTo>
                  <a:lnTo>
                    <a:pt x="1151699" y="2148899"/>
                  </a:lnTo>
                  <a:close/>
                </a:path>
              </a:pathLst>
            </a:custGeom>
            <a:solidFill>
              <a:srgbClr val="67C521">
                <a:alpha val="391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39620" y="59949"/>
              <a:ext cx="2303780" cy="2149475"/>
            </a:xfrm>
            <a:custGeom>
              <a:avLst/>
              <a:gdLst/>
              <a:ahLst/>
              <a:cxnLst/>
              <a:rect l="l" t="t" r="r" b="b"/>
              <a:pathLst>
                <a:path w="2303780" h="2149475">
                  <a:moveTo>
                    <a:pt x="0" y="1074449"/>
                  </a:moveTo>
                  <a:lnTo>
                    <a:pt x="1064" y="1027842"/>
                  </a:lnTo>
                  <a:lnTo>
                    <a:pt x="4227" y="981742"/>
                  </a:lnTo>
                  <a:lnTo>
                    <a:pt x="9446" y="936189"/>
                  </a:lnTo>
                  <a:lnTo>
                    <a:pt x="16679" y="891224"/>
                  </a:lnTo>
                  <a:lnTo>
                    <a:pt x="25881" y="846887"/>
                  </a:lnTo>
                  <a:lnTo>
                    <a:pt x="37009" y="803219"/>
                  </a:lnTo>
                  <a:lnTo>
                    <a:pt x="50021" y="760259"/>
                  </a:lnTo>
                  <a:lnTo>
                    <a:pt x="64873" y="718048"/>
                  </a:lnTo>
                  <a:lnTo>
                    <a:pt x="81521" y="676627"/>
                  </a:lnTo>
                  <a:lnTo>
                    <a:pt x="99923" y="636035"/>
                  </a:lnTo>
                  <a:lnTo>
                    <a:pt x="120036" y="596314"/>
                  </a:lnTo>
                  <a:lnTo>
                    <a:pt x="141816" y="557503"/>
                  </a:lnTo>
                  <a:lnTo>
                    <a:pt x="165219" y="519642"/>
                  </a:lnTo>
                  <a:lnTo>
                    <a:pt x="190204" y="482772"/>
                  </a:lnTo>
                  <a:lnTo>
                    <a:pt x="216726" y="446934"/>
                  </a:lnTo>
                  <a:lnTo>
                    <a:pt x="244742" y="412167"/>
                  </a:lnTo>
                  <a:lnTo>
                    <a:pt x="274209" y="378512"/>
                  </a:lnTo>
                  <a:lnTo>
                    <a:pt x="305085" y="346009"/>
                  </a:lnTo>
                  <a:lnTo>
                    <a:pt x="337325" y="314699"/>
                  </a:lnTo>
                  <a:lnTo>
                    <a:pt x="370886" y="284621"/>
                  </a:lnTo>
                  <a:lnTo>
                    <a:pt x="405726" y="255817"/>
                  </a:lnTo>
                  <a:lnTo>
                    <a:pt x="441800" y="228326"/>
                  </a:lnTo>
                  <a:lnTo>
                    <a:pt x="479067" y="202189"/>
                  </a:lnTo>
                  <a:lnTo>
                    <a:pt x="517482" y="177446"/>
                  </a:lnTo>
                  <a:lnTo>
                    <a:pt x="557003" y="154137"/>
                  </a:lnTo>
                  <a:lnTo>
                    <a:pt x="597586" y="132303"/>
                  </a:lnTo>
                  <a:lnTo>
                    <a:pt x="639187" y="111985"/>
                  </a:lnTo>
                  <a:lnTo>
                    <a:pt x="681765" y="93221"/>
                  </a:lnTo>
                  <a:lnTo>
                    <a:pt x="725275" y="76053"/>
                  </a:lnTo>
                  <a:lnTo>
                    <a:pt x="769674" y="60521"/>
                  </a:lnTo>
                  <a:lnTo>
                    <a:pt x="814920" y="46666"/>
                  </a:lnTo>
                  <a:lnTo>
                    <a:pt x="860968" y="34527"/>
                  </a:lnTo>
                  <a:lnTo>
                    <a:pt x="907776" y="24145"/>
                  </a:lnTo>
                  <a:lnTo>
                    <a:pt x="955301" y="15560"/>
                  </a:lnTo>
                  <a:lnTo>
                    <a:pt x="1003498" y="8813"/>
                  </a:lnTo>
                  <a:lnTo>
                    <a:pt x="1052326" y="3943"/>
                  </a:lnTo>
                  <a:lnTo>
                    <a:pt x="1101741" y="992"/>
                  </a:lnTo>
                  <a:lnTo>
                    <a:pt x="1151699" y="0"/>
                  </a:lnTo>
                  <a:lnTo>
                    <a:pt x="1201658" y="992"/>
                  </a:lnTo>
                  <a:lnTo>
                    <a:pt x="1251072" y="3943"/>
                  </a:lnTo>
                  <a:lnTo>
                    <a:pt x="1299900" y="8813"/>
                  </a:lnTo>
                  <a:lnTo>
                    <a:pt x="1348098" y="15560"/>
                  </a:lnTo>
                  <a:lnTo>
                    <a:pt x="1395623" y="24145"/>
                  </a:lnTo>
                  <a:lnTo>
                    <a:pt x="1442431" y="34527"/>
                  </a:lnTo>
                  <a:lnTo>
                    <a:pt x="1488479" y="46666"/>
                  </a:lnTo>
                  <a:lnTo>
                    <a:pt x="1533725" y="60521"/>
                  </a:lnTo>
                  <a:lnTo>
                    <a:pt x="1578124" y="76053"/>
                  </a:lnTo>
                  <a:lnTo>
                    <a:pt x="1621634" y="93221"/>
                  </a:lnTo>
                  <a:lnTo>
                    <a:pt x="1664212" y="111985"/>
                  </a:lnTo>
                  <a:lnTo>
                    <a:pt x="1705813" y="132303"/>
                  </a:lnTo>
                  <a:lnTo>
                    <a:pt x="1746396" y="154137"/>
                  </a:lnTo>
                  <a:lnTo>
                    <a:pt x="1785917" y="177446"/>
                  </a:lnTo>
                  <a:lnTo>
                    <a:pt x="1824332" y="202189"/>
                  </a:lnTo>
                  <a:lnTo>
                    <a:pt x="1861598" y="228326"/>
                  </a:lnTo>
                  <a:lnTo>
                    <a:pt x="1897673" y="255817"/>
                  </a:lnTo>
                  <a:lnTo>
                    <a:pt x="1932513" y="284621"/>
                  </a:lnTo>
                  <a:lnTo>
                    <a:pt x="1966074" y="314699"/>
                  </a:lnTo>
                  <a:lnTo>
                    <a:pt x="1998314" y="346009"/>
                  </a:lnTo>
                  <a:lnTo>
                    <a:pt x="2029190" y="378512"/>
                  </a:lnTo>
                  <a:lnTo>
                    <a:pt x="2058657" y="412167"/>
                  </a:lnTo>
                  <a:lnTo>
                    <a:pt x="2086673" y="446934"/>
                  </a:lnTo>
                  <a:lnTo>
                    <a:pt x="2113195" y="482772"/>
                  </a:lnTo>
                  <a:lnTo>
                    <a:pt x="2138180" y="519642"/>
                  </a:lnTo>
                  <a:lnTo>
                    <a:pt x="2161583" y="557503"/>
                  </a:lnTo>
                  <a:lnTo>
                    <a:pt x="2183363" y="596314"/>
                  </a:lnTo>
                  <a:lnTo>
                    <a:pt x="2203476" y="636035"/>
                  </a:lnTo>
                  <a:lnTo>
                    <a:pt x="2221878" y="676627"/>
                  </a:lnTo>
                  <a:lnTo>
                    <a:pt x="2238526" y="718048"/>
                  </a:lnTo>
                  <a:lnTo>
                    <a:pt x="2253378" y="760259"/>
                  </a:lnTo>
                  <a:lnTo>
                    <a:pt x="2266390" y="803219"/>
                  </a:lnTo>
                  <a:lnTo>
                    <a:pt x="2277518" y="846887"/>
                  </a:lnTo>
                  <a:lnTo>
                    <a:pt x="2286720" y="891224"/>
                  </a:lnTo>
                  <a:lnTo>
                    <a:pt x="2293953" y="936189"/>
                  </a:lnTo>
                  <a:lnTo>
                    <a:pt x="2299172" y="981742"/>
                  </a:lnTo>
                  <a:lnTo>
                    <a:pt x="2302335" y="1027842"/>
                  </a:lnTo>
                  <a:lnTo>
                    <a:pt x="2303399" y="1074449"/>
                  </a:lnTo>
                  <a:lnTo>
                    <a:pt x="2302335" y="1121057"/>
                  </a:lnTo>
                  <a:lnTo>
                    <a:pt x="2299172" y="1167157"/>
                  </a:lnTo>
                  <a:lnTo>
                    <a:pt x="2293953" y="1212710"/>
                  </a:lnTo>
                  <a:lnTo>
                    <a:pt x="2286720" y="1257675"/>
                  </a:lnTo>
                  <a:lnTo>
                    <a:pt x="2277518" y="1302012"/>
                  </a:lnTo>
                  <a:lnTo>
                    <a:pt x="2266390" y="1345680"/>
                  </a:lnTo>
                  <a:lnTo>
                    <a:pt x="2253378" y="1388640"/>
                  </a:lnTo>
                  <a:lnTo>
                    <a:pt x="2238526" y="1430851"/>
                  </a:lnTo>
                  <a:lnTo>
                    <a:pt x="2221878" y="1472272"/>
                  </a:lnTo>
                  <a:lnTo>
                    <a:pt x="2203476" y="1512863"/>
                  </a:lnTo>
                  <a:lnTo>
                    <a:pt x="2183363" y="1552585"/>
                  </a:lnTo>
                  <a:lnTo>
                    <a:pt x="2161583" y="1591396"/>
                  </a:lnTo>
                  <a:lnTo>
                    <a:pt x="2138180" y="1629257"/>
                  </a:lnTo>
                  <a:lnTo>
                    <a:pt x="2113195" y="1666127"/>
                  </a:lnTo>
                  <a:lnTo>
                    <a:pt x="2086673" y="1701965"/>
                  </a:lnTo>
                  <a:lnTo>
                    <a:pt x="2058657" y="1736732"/>
                  </a:lnTo>
                  <a:lnTo>
                    <a:pt x="2029190" y="1770387"/>
                  </a:lnTo>
                  <a:lnTo>
                    <a:pt x="1998314" y="1802890"/>
                  </a:lnTo>
                  <a:lnTo>
                    <a:pt x="1966074" y="1834200"/>
                  </a:lnTo>
                  <a:lnTo>
                    <a:pt x="1932513" y="1864278"/>
                  </a:lnTo>
                  <a:lnTo>
                    <a:pt x="1897673" y="1893082"/>
                  </a:lnTo>
                  <a:lnTo>
                    <a:pt x="1861598" y="1920573"/>
                  </a:lnTo>
                  <a:lnTo>
                    <a:pt x="1824332" y="1946710"/>
                  </a:lnTo>
                  <a:lnTo>
                    <a:pt x="1785917" y="1971453"/>
                  </a:lnTo>
                  <a:lnTo>
                    <a:pt x="1746396" y="1994762"/>
                  </a:lnTo>
                  <a:lnTo>
                    <a:pt x="1705813" y="2016596"/>
                  </a:lnTo>
                  <a:lnTo>
                    <a:pt x="1664212" y="2036914"/>
                  </a:lnTo>
                  <a:lnTo>
                    <a:pt x="1621634" y="2055678"/>
                  </a:lnTo>
                  <a:lnTo>
                    <a:pt x="1578124" y="2072846"/>
                  </a:lnTo>
                  <a:lnTo>
                    <a:pt x="1533725" y="2088378"/>
                  </a:lnTo>
                  <a:lnTo>
                    <a:pt x="1488479" y="2102233"/>
                  </a:lnTo>
                  <a:lnTo>
                    <a:pt x="1442431" y="2114372"/>
                  </a:lnTo>
                  <a:lnTo>
                    <a:pt x="1395623" y="2124754"/>
                  </a:lnTo>
                  <a:lnTo>
                    <a:pt x="1348098" y="2133339"/>
                  </a:lnTo>
                  <a:lnTo>
                    <a:pt x="1299900" y="2140086"/>
                  </a:lnTo>
                  <a:lnTo>
                    <a:pt x="1251072" y="2144956"/>
                  </a:lnTo>
                  <a:lnTo>
                    <a:pt x="1201658" y="2147907"/>
                  </a:lnTo>
                  <a:lnTo>
                    <a:pt x="1151699" y="2148899"/>
                  </a:lnTo>
                  <a:lnTo>
                    <a:pt x="1101741" y="2147907"/>
                  </a:lnTo>
                  <a:lnTo>
                    <a:pt x="1052326" y="2144956"/>
                  </a:lnTo>
                  <a:lnTo>
                    <a:pt x="1003498" y="2140086"/>
                  </a:lnTo>
                  <a:lnTo>
                    <a:pt x="955301" y="2133339"/>
                  </a:lnTo>
                  <a:lnTo>
                    <a:pt x="907776" y="2124754"/>
                  </a:lnTo>
                  <a:lnTo>
                    <a:pt x="860968" y="2114372"/>
                  </a:lnTo>
                  <a:lnTo>
                    <a:pt x="814920" y="2102233"/>
                  </a:lnTo>
                  <a:lnTo>
                    <a:pt x="769674" y="2088378"/>
                  </a:lnTo>
                  <a:lnTo>
                    <a:pt x="725275" y="2072846"/>
                  </a:lnTo>
                  <a:lnTo>
                    <a:pt x="681765" y="2055678"/>
                  </a:lnTo>
                  <a:lnTo>
                    <a:pt x="639187" y="2036914"/>
                  </a:lnTo>
                  <a:lnTo>
                    <a:pt x="597586" y="2016596"/>
                  </a:lnTo>
                  <a:lnTo>
                    <a:pt x="557003" y="1994762"/>
                  </a:lnTo>
                  <a:lnTo>
                    <a:pt x="517482" y="1971453"/>
                  </a:lnTo>
                  <a:lnTo>
                    <a:pt x="479067" y="1946710"/>
                  </a:lnTo>
                  <a:lnTo>
                    <a:pt x="441800" y="1920573"/>
                  </a:lnTo>
                  <a:lnTo>
                    <a:pt x="405726" y="1893082"/>
                  </a:lnTo>
                  <a:lnTo>
                    <a:pt x="370886" y="1864278"/>
                  </a:lnTo>
                  <a:lnTo>
                    <a:pt x="337325" y="1834200"/>
                  </a:lnTo>
                  <a:lnTo>
                    <a:pt x="305085" y="1802890"/>
                  </a:lnTo>
                  <a:lnTo>
                    <a:pt x="274209" y="1770387"/>
                  </a:lnTo>
                  <a:lnTo>
                    <a:pt x="244742" y="1736732"/>
                  </a:lnTo>
                  <a:lnTo>
                    <a:pt x="216726" y="1701965"/>
                  </a:lnTo>
                  <a:lnTo>
                    <a:pt x="190204" y="1666127"/>
                  </a:lnTo>
                  <a:lnTo>
                    <a:pt x="165219" y="1629257"/>
                  </a:lnTo>
                  <a:lnTo>
                    <a:pt x="141816" y="1591396"/>
                  </a:lnTo>
                  <a:lnTo>
                    <a:pt x="120036" y="1552585"/>
                  </a:lnTo>
                  <a:lnTo>
                    <a:pt x="99923" y="1512863"/>
                  </a:lnTo>
                  <a:lnTo>
                    <a:pt x="81521" y="1472272"/>
                  </a:lnTo>
                  <a:lnTo>
                    <a:pt x="64873" y="1430851"/>
                  </a:lnTo>
                  <a:lnTo>
                    <a:pt x="50021" y="1388640"/>
                  </a:lnTo>
                  <a:lnTo>
                    <a:pt x="37009" y="1345680"/>
                  </a:lnTo>
                  <a:lnTo>
                    <a:pt x="25881" y="1302012"/>
                  </a:lnTo>
                  <a:lnTo>
                    <a:pt x="16679" y="1257675"/>
                  </a:lnTo>
                  <a:lnTo>
                    <a:pt x="9446" y="1212710"/>
                  </a:lnTo>
                  <a:lnTo>
                    <a:pt x="4227" y="1167157"/>
                  </a:lnTo>
                  <a:lnTo>
                    <a:pt x="1064" y="1121057"/>
                  </a:lnTo>
                  <a:lnTo>
                    <a:pt x="0" y="1074449"/>
                  </a:lnTo>
                  <a:close/>
                </a:path>
              </a:pathLst>
            </a:custGeom>
            <a:ln w="19049">
              <a:solidFill>
                <a:srgbClr val="67C5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91903" y="489036"/>
              <a:ext cx="1485900" cy="1291590"/>
            </a:xfrm>
            <a:custGeom>
              <a:avLst/>
              <a:gdLst/>
              <a:ahLst/>
              <a:cxnLst/>
              <a:rect l="l" t="t" r="r" b="b"/>
              <a:pathLst>
                <a:path w="1485900" h="1291589">
                  <a:moveTo>
                    <a:pt x="225985" y="14787"/>
                  </a:moveTo>
                  <a:lnTo>
                    <a:pt x="1188685" y="1290987"/>
                  </a:lnTo>
                </a:path>
                <a:path w="1485900" h="1291589">
                  <a:moveTo>
                    <a:pt x="1167428" y="0"/>
                  </a:moveTo>
                  <a:lnTo>
                    <a:pt x="231428" y="1281300"/>
                  </a:lnTo>
                </a:path>
                <a:path w="1485900" h="1291589">
                  <a:moveTo>
                    <a:pt x="1485899" y="635702"/>
                  </a:moveTo>
                  <a:lnTo>
                    <a:pt x="0" y="64800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101" y="988820"/>
              <a:ext cx="219519" cy="29647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3700" y="970575"/>
              <a:ext cx="370268" cy="34186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6734" y="1636439"/>
              <a:ext cx="323655" cy="29647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6735" y="380030"/>
              <a:ext cx="255016" cy="23360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8624" y="1574971"/>
              <a:ext cx="412277" cy="37765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6217" y="322042"/>
              <a:ext cx="219514" cy="29159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9521" y="742858"/>
              <a:ext cx="833293" cy="764353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8743828" y="103455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462785" y="326695"/>
            <a:ext cx="1885314" cy="1630680"/>
            <a:chOff x="6462785" y="326695"/>
            <a:chExt cx="1885314" cy="1630680"/>
          </a:xfrm>
        </p:grpSpPr>
        <p:sp>
          <p:nvSpPr>
            <p:cNvPr id="30" name="object 30" descr=""/>
            <p:cNvSpPr/>
            <p:nvPr/>
          </p:nvSpPr>
          <p:spPr>
            <a:xfrm>
              <a:off x="6645586" y="493689"/>
              <a:ext cx="1485900" cy="1291590"/>
            </a:xfrm>
            <a:custGeom>
              <a:avLst/>
              <a:gdLst/>
              <a:ahLst/>
              <a:cxnLst/>
              <a:rect l="l" t="t" r="r" b="b"/>
              <a:pathLst>
                <a:path w="1485900" h="1291589">
                  <a:moveTo>
                    <a:pt x="225985" y="14787"/>
                  </a:moveTo>
                  <a:lnTo>
                    <a:pt x="1188685" y="1290987"/>
                  </a:lnTo>
                </a:path>
                <a:path w="1485900" h="1291589">
                  <a:moveTo>
                    <a:pt x="1167428" y="0"/>
                  </a:moveTo>
                  <a:lnTo>
                    <a:pt x="231428" y="1281299"/>
                  </a:lnTo>
                </a:path>
                <a:path w="1485900" h="1291589">
                  <a:moveTo>
                    <a:pt x="1485899" y="635702"/>
                  </a:moveTo>
                  <a:lnTo>
                    <a:pt x="0" y="64800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2785" y="993473"/>
              <a:ext cx="219519" cy="29647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7383" y="975228"/>
              <a:ext cx="370268" cy="34186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0419" y="1641092"/>
              <a:ext cx="323655" cy="296478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419" y="384682"/>
              <a:ext cx="255016" cy="233603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2308" y="1579624"/>
              <a:ext cx="412277" cy="37765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9900" y="326695"/>
              <a:ext cx="219514" cy="29159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68136" y="815280"/>
              <a:ext cx="833294" cy="764353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6473736" y="2561270"/>
            <a:ext cx="1885314" cy="1630680"/>
            <a:chOff x="6473736" y="2561270"/>
            <a:chExt cx="1885314" cy="1630680"/>
          </a:xfrm>
        </p:grpSpPr>
        <p:sp>
          <p:nvSpPr>
            <p:cNvPr id="39" name="object 39" descr=""/>
            <p:cNvSpPr/>
            <p:nvPr/>
          </p:nvSpPr>
          <p:spPr>
            <a:xfrm>
              <a:off x="6656537" y="2728264"/>
              <a:ext cx="1485900" cy="1291590"/>
            </a:xfrm>
            <a:custGeom>
              <a:avLst/>
              <a:gdLst/>
              <a:ahLst/>
              <a:cxnLst/>
              <a:rect l="l" t="t" r="r" b="b"/>
              <a:pathLst>
                <a:path w="1485900" h="1291589">
                  <a:moveTo>
                    <a:pt x="225985" y="14787"/>
                  </a:moveTo>
                  <a:lnTo>
                    <a:pt x="1188685" y="1290987"/>
                  </a:lnTo>
                </a:path>
                <a:path w="1485900" h="1291589">
                  <a:moveTo>
                    <a:pt x="1167428" y="0"/>
                  </a:moveTo>
                  <a:lnTo>
                    <a:pt x="231428" y="1281300"/>
                  </a:lnTo>
                </a:path>
                <a:path w="1485900" h="1291589">
                  <a:moveTo>
                    <a:pt x="1485899" y="635702"/>
                  </a:moveTo>
                  <a:lnTo>
                    <a:pt x="0" y="64800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36" y="3228047"/>
              <a:ext cx="219518" cy="29647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8334" y="3209803"/>
              <a:ext cx="370268" cy="34186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1369" y="3875667"/>
              <a:ext cx="323655" cy="296478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369" y="2619257"/>
              <a:ext cx="255016" cy="233603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3258" y="3814198"/>
              <a:ext cx="412277" cy="377658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851" y="2561270"/>
              <a:ext cx="219514" cy="29159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87003" y="3026656"/>
              <a:ext cx="833294" cy="764353"/>
            </a:xfrm>
            <a:prstGeom prst="rect">
              <a:avLst/>
            </a:prstGeom>
          </p:spPr>
        </p:pic>
      </p:grpSp>
      <p:grpSp>
        <p:nvGrpSpPr>
          <p:cNvPr id="47" name="object 47" descr=""/>
          <p:cNvGrpSpPr/>
          <p:nvPr/>
        </p:nvGrpSpPr>
        <p:grpSpPr>
          <a:xfrm>
            <a:off x="3788190" y="314389"/>
            <a:ext cx="1885314" cy="1630680"/>
            <a:chOff x="3788190" y="314389"/>
            <a:chExt cx="1885314" cy="1630680"/>
          </a:xfrm>
        </p:grpSpPr>
        <p:sp>
          <p:nvSpPr>
            <p:cNvPr id="48" name="object 48" descr=""/>
            <p:cNvSpPr/>
            <p:nvPr/>
          </p:nvSpPr>
          <p:spPr>
            <a:xfrm>
              <a:off x="3970991" y="481383"/>
              <a:ext cx="1485900" cy="1291590"/>
            </a:xfrm>
            <a:custGeom>
              <a:avLst/>
              <a:gdLst/>
              <a:ahLst/>
              <a:cxnLst/>
              <a:rect l="l" t="t" r="r" b="b"/>
              <a:pathLst>
                <a:path w="1485900" h="1291589">
                  <a:moveTo>
                    <a:pt x="225985" y="14787"/>
                  </a:moveTo>
                  <a:lnTo>
                    <a:pt x="1188685" y="1290987"/>
                  </a:lnTo>
                </a:path>
                <a:path w="1485900" h="1291589">
                  <a:moveTo>
                    <a:pt x="1167428" y="0"/>
                  </a:moveTo>
                  <a:lnTo>
                    <a:pt x="231428" y="1281299"/>
                  </a:lnTo>
                </a:path>
                <a:path w="1485900" h="1291589">
                  <a:moveTo>
                    <a:pt x="1485899" y="635702"/>
                  </a:moveTo>
                  <a:lnTo>
                    <a:pt x="0" y="64800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8190" y="981167"/>
              <a:ext cx="219519" cy="29647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2789" y="962922"/>
              <a:ext cx="370267" cy="341861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5823" y="1628786"/>
              <a:ext cx="323655" cy="296478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5823" y="372377"/>
              <a:ext cx="255016" cy="233603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7713" y="1567318"/>
              <a:ext cx="412277" cy="37765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5305" y="314389"/>
              <a:ext cx="219514" cy="291590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8598" y="735205"/>
              <a:ext cx="833293" cy="764353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948849" y="2498631"/>
            <a:ext cx="1885314" cy="1630680"/>
            <a:chOff x="948849" y="2498631"/>
            <a:chExt cx="1885314" cy="1630680"/>
          </a:xfrm>
        </p:grpSpPr>
        <p:sp>
          <p:nvSpPr>
            <p:cNvPr id="57" name="object 57" descr=""/>
            <p:cNvSpPr/>
            <p:nvPr/>
          </p:nvSpPr>
          <p:spPr>
            <a:xfrm>
              <a:off x="1131650" y="2665626"/>
              <a:ext cx="1485900" cy="1291590"/>
            </a:xfrm>
            <a:custGeom>
              <a:avLst/>
              <a:gdLst/>
              <a:ahLst/>
              <a:cxnLst/>
              <a:rect l="l" t="t" r="r" b="b"/>
              <a:pathLst>
                <a:path w="1485900" h="1291589">
                  <a:moveTo>
                    <a:pt x="225985" y="14787"/>
                  </a:moveTo>
                  <a:lnTo>
                    <a:pt x="1188685" y="1290986"/>
                  </a:lnTo>
                </a:path>
                <a:path w="1485900" h="1291589">
                  <a:moveTo>
                    <a:pt x="1167428" y="0"/>
                  </a:moveTo>
                  <a:lnTo>
                    <a:pt x="231428" y="1281299"/>
                  </a:lnTo>
                </a:path>
                <a:path w="1485900" h="1291589">
                  <a:moveTo>
                    <a:pt x="1485899" y="635702"/>
                  </a:moveTo>
                  <a:lnTo>
                    <a:pt x="0" y="64800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849" y="3165410"/>
              <a:ext cx="219519" cy="29647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47" y="3147165"/>
              <a:ext cx="370268" cy="341860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6482" y="3813029"/>
              <a:ext cx="323655" cy="296478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6482" y="2556619"/>
              <a:ext cx="255016" cy="233603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8372" y="3751561"/>
              <a:ext cx="412277" cy="377658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5964" y="2498631"/>
              <a:ext cx="219514" cy="291590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9268" y="2888716"/>
              <a:ext cx="833294" cy="764353"/>
            </a:xfrm>
            <a:prstGeom prst="rect">
              <a:avLst/>
            </a:prstGeom>
          </p:spPr>
        </p:pic>
      </p:grpSp>
      <p:grpSp>
        <p:nvGrpSpPr>
          <p:cNvPr id="65" name="object 65" descr=""/>
          <p:cNvGrpSpPr/>
          <p:nvPr/>
        </p:nvGrpSpPr>
        <p:grpSpPr>
          <a:xfrm>
            <a:off x="3727961" y="2503284"/>
            <a:ext cx="1885314" cy="1630680"/>
            <a:chOff x="3727961" y="2503284"/>
            <a:chExt cx="1885314" cy="1630680"/>
          </a:xfrm>
        </p:grpSpPr>
        <p:sp>
          <p:nvSpPr>
            <p:cNvPr id="66" name="object 66" descr=""/>
            <p:cNvSpPr/>
            <p:nvPr/>
          </p:nvSpPr>
          <p:spPr>
            <a:xfrm>
              <a:off x="3910763" y="2670279"/>
              <a:ext cx="1485900" cy="1291590"/>
            </a:xfrm>
            <a:custGeom>
              <a:avLst/>
              <a:gdLst/>
              <a:ahLst/>
              <a:cxnLst/>
              <a:rect l="l" t="t" r="r" b="b"/>
              <a:pathLst>
                <a:path w="1485900" h="1291589">
                  <a:moveTo>
                    <a:pt x="225985" y="14787"/>
                  </a:moveTo>
                  <a:lnTo>
                    <a:pt x="1188685" y="1290986"/>
                  </a:lnTo>
                </a:path>
                <a:path w="1485900" h="1291589">
                  <a:moveTo>
                    <a:pt x="1167428" y="0"/>
                  </a:moveTo>
                  <a:lnTo>
                    <a:pt x="231428" y="1281299"/>
                  </a:lnTo>
                </a:path>
                <a:path w="1485900" h="1291589">
                  <a:moveTo>
                    <a:pt x="1485899" y="635702"/>
                  </a:moveTo>
                  <a:lnTo>
                    <a:pt x="0" y="64800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7961" y="3170062"/>
              <a:ext cx="219519" cy="29647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60" y="3151818"/>
              <a:ext cx="370268" cy="34186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595" y="3817681"/>
              <a:ext cx="323655" cy="296478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5595" y="2561272"/>
              <a:ext cx="255016" cy="233603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7484" y="3756213"/>
              <a:ext cx="412277" cy="377658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5076" y="2503284"/>
              <a:ext cx="219515" cy="291590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8369" y="3014351"/>
              <a:ext cx="833293" cy="764353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918665" y="4462021"/>
            <a:ext cx="749871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660" marR="5080" indent="-315595">
              <a:lnSpc>
                <a:spcPct val="114999"/>
              </a:lnSpc>
              <a:spcBef>
                <a:spcPts val="100"/>
              </a:spcBef>
            </a:pPr>
            <a:r>
              <a:rPr dirty="0" sz="1600" spc="-18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case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sovereign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nations,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things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barriers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monetary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monopoly: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physical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borders,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capital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controls,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legal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tender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laws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525" y="-9525"/>
            <a:ext cx="9163050" cy="4065270"/>
            <a:chOff x="-9525" y="-9525"/>
            <a:chExt cx="9163050" cy="406527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4038600"/>
            </a:xfrm>
            <a:custGeom>
              <a:avLst/>
              <a:gdLst/>
              <a:ahLst/>
              <a:cxnLst/>
              <a:rect l="l" t="t" r="r" b="b"/>
              <a:pathLst>
                <a:path w="9144000" h="4038600">
                  <a:moveTo>
                    <a:pt x="7160315" y="50799"/>
                  </a:moveTo>
                  <a:lnTo>
                    <a:pt x="2185284" y="50799"/>
                  </a:lnTo>
                  <a:lnTo>
                    <a:pt x="2419946" y="0"/>
                  </a:lnTo>
                  <a:lnTo>
                    <a:pt x="6925653" y="0"/>
                  </a:lnTo>
                  <a:lnTo>
                    <a:pt x="7160315" y="50799"/>
                  </a:lnTo>
                  <a:close/>
                </a:path>
                <a:path w="9144000" h="4038600">
                  <a:moveTo>
                    <a:pt x="7501583" y="114299"/>
                  </a:moveTo>
                  <a:lnTo>
                    <a:pt x="1844016" y="114299"/>
                  </a:lnTo>
                  <a:lnTo>
                    <a:pt x="2127494" y="50799"/>
                  </a:lnTo>
                  <a:lnTo>
                    <a:pt x="7218105" y="50799"/>
                  </a:lnTo>
                  <a:lnTo>
                    <a:pt x="7501583" y="114299"/>
                  </a:lnTo>
                  <a:close/>
                </a:path>
                <a:path w="9144000" h="4038600">
                  <a:moveTo>
                    <a:pt x="7332604" y="3809999"/>
                  </a:moveTo>
                  <a:lnTo>
                    <a:pt x="2012995" y="3809999"/>
                  </a:lnTo>
                  <a:lnTo>
                    <a:pt x="1516453" y="3695699"/>
                  </a:lnTo>
                  <a:lnTo>
                    <a:pt x="1003518" y="3568699"/>
                  </a:lnTo>
                  <a:lnTo>
                    <a:pt x="954629" y="3543299"/>
                  </a:lnTo>
                  <a:lnTo>
                    <a:pt x="763660" y="3492499"/>
                  </a:lnTo>
                  <a:lnTo>
                    <a:pt x="717087" y="3467099"/>
                  </a:lnTo>
                  <a:lnTo>
                    <a:pt x="580242" y="3428999"/>
                  </a:lnTo>
                  <a:lnTo>
                    <a:pt x="535600" y="3403599"/>
                  </a:lnTo>
                  <a:lnTo>
                    <a:pt x="447801" y="3378199"/>
                  </a:lnTo>
                  <a:lnTo>
                    <a:pt x="404652" y="3352799"/>
                  </a:lnTo>
                  <a:lnTo>
                    <a:pt x="319880" y="3327399"/>
                  </a:lnTo>
                  <a:lnTo>
                    <a:pt x="278264" y="3301999"/>
                  </a:lnTo>
                  <a:lnTo>
                    <a:pt x="196597" y="3276599"/>
                  </a:lnTo>
                  <a:lnTo>
                    <a:pt x="156553" y="3251199"/>
                  </a:lnTo>
                  <a:lnTo>
                    <a:pt x="117042" y="3238499"/>
                  </a:lnTo>
                  <a:lnTo>
                    <a:pt x="78069" y="3213099"/>
                  </a:lnTo>
                  <a:lnTo>
                    <a:pt x="39636" y="3200399"/>
                  </a:lnTo>
                  <a:lnTo>
                    <a:pt x="1750" y="3174999"/>
                  </a:lnTo>
                  <a:lnTo>
                    <a:pt x="0" y="3174999"/>
                  </a:lnTo>
                  <a:lnTo>
                    <a:pt x="0" y="698499"/>
                  </a:lnTo>
                  <a:lnTo>
                    <a:pt x="1750" y="698499"/>
                  </a:lnTo>
                  <a:lnTo>
                    <a:pt x="39636" y="685799"/>
                  </a:lnTo>
                  <a:lnTo>
                    <a:pt x="78069" y="660399"/>
                  </a:lnTo>
                  <a:lnTo>
                    <a:pt x="117042" y="647699"/>
                  </a:lnTo>
                  <a:lnTo>
                    <a:pt x="156553" y="622299"/>
                  </a:lnTo>
                  <a:lnTo>
                    <a:pt x="237168" y="596899"/>
                  </a:lnTo>
                  <a:lnTo>
                    <a:pt x="278264" y="571499"/>
                  </a:lnTo>
                  <a:lnTo>
                    <a:pt x="319880" y="558799"/>
                  </a:lnTo>
                  <a:lnTo>
                    <a:pt x="362011" y="533399"/>
                  </a:lnTo>
                  <a:lnTo>
                    <a:pt x="491451" y="495299"/>
                  </a:lnTo>
                  <a:lnTo>
                    <a:pt x="535600" y="469899"/>
                  </a:lnTo>
                  <a:lnTo>
                    <a:pt x="625374" y="444499"/>
                  </a:lnTo>
                  <a:lnTo>
                    <a:pt x="670990" y="419099"/>
                  </a:lnTo>
                  <a:lnTo>
                    <a:pt x="810705" y="380999"/>
                  </a:lnTo>
                  <a:lnTo>
                    <a:pt x="858218" y="355599"/>
                  </a:lnTo>
                  <a:lnTo>
                    <a:pt x="1152869" y="279399"/>
                  </a:lnTo>
                  <a:lnTo>
                    <a:pt x="1203533" y="253999"/>
                  </a:lnTo>
                  <a:lnTo>
                    <a:pt x="1254630" y="241299"/>
                  </a:lnTo>
                  <a:lnTo>
                    <a:pt x="1788445" y="114299"/>
                  </a:lnTo>
                  <a:lnTo>
                    <a:pt x="7557154" y="114299"/>
                  </a:lnTo>
                  <a:lnTo>
                    <a:pt x="8090969" y="241299"/>
                  </a:lnTo>
                  <a:lnTo>
                    <a:pt x="8142066" y="253999"/>
                  </a:lnTo>
                  <a:lnTo>
                    <a:pt x="8192730" y="279399"/>
                  </a:lnTo>
                  <a:lnTo>
                    <a:pt x="8487381" y="355599"/>
                  </a:lnTo>
                  <a:lnTo>
                    <a:pt x="8534894" y="380999"/>
                  </a:lnTo>
                  <a:lnTo>
                    <a:pt x="8674609" y="419099"/>
                  </a:lnTo>
                  <a:lnTo>
                    <a:pt x="8720225" y="444499"/>
                  </a:lnTo>
                  <a:lnTo>
                    <a:pt x="8809999" y="469899"/>
                  </a:lnTo>
                  <a:lnTo>
                    <a:pt x="8854147" y="495299"/>
                  </a:lnTo>
                  <a:lnTo>
                    <a:pt x="8983588" y="533399"/>
                  </a:lnTo>
                  <a:lnTo>
                    <a:pt x="9025719" y="558799"/>
                  </a:lnTo>
                  <a:lnTo>
                    <a:pt x="9067335" y="571499"/>
                  </a:lnTo>
                  <a:lnTo>
                    <a:pt x="9108430" y="596899"/>
                  </a:lnTo>
                  <a:lnTo>
                    <a:pt x="9143999" y="609599"/>
                  </a:lnTo>
                  <a:lnTo>
                    <a:pt x="9143999" y="3276599"/>
                  </a:lnTo>
                  <a:lnTo>
                    <a:pt x="9108430" y="3289299"/>
                  </a:lnTo>
                  <a:lnTo>
                    <a:pt x="9067335" y="3301999"/>
                  </a:lnTo>
                  <a:lnTo>
                    <a:pt x="9025719" y="3327399"/>
                  </a:lnTo>
                  <a:lnTo>
                    <a:pt x="8940947" y="3352799"/>
                  </a:lnTo>
                  <a:lnTo>
                    <a:pt x="8897798" y="3378199"/>
                  </a:lnTo>
                  <a:lnTo>
                    <a:pt x="8809999" y="3403599"/>
                  </a:lnTo>
                  <a:lnTo>
                    <a:pt x="8765357" y="3428999"/>
                  </a:lnTo>
                  <a:lnTo>
                    <a:pt x="8628512" y="3467099"/>
                  </a:lnTo>
                  <a:lnTo>
                    <a:pt x="8581939" y="3492499"/>
                  </a:lnTo>
                  <a:lnTo>
                    <a:pt x="8390970" y="3543299"/>
                  </a:lnTo>
                  <a:lnTo>
                    <a:pt x="8342081" y="3568699"/>
                  </a:lnTo>
                  <a:lnTo>
                    <a:pt x="7829146" y="3695699"/>
                  </a:lnTo>
                  <a:lnTo>
                    <a:pt x="7332604" y="3809999"/>
                  </a:lnTo>
                  <a:close/>
                </a:path>
                <a:path w="9144000" h="4038600">
                  <a:moveTo>
                    <a:pt x="7043676" y="3860799"/>
                  </a:moveTo>
                  <a:lnTo>
                    <a:pt x="2301923" y="3860799"/>
                  </a:lnTo>
                  <a:lnTo>
                    <a:pt x="2070063" y="3809999"/>
                  </a:lnTo>
                  <a:lnTo>
                    <a:pt x="7275536" y="3809999"/>
                  </a:lnTo>
                  <a:lnTo>
                    <a:pt x="7043676" y="3860799"/>
                  </a:lnTo>
                  <a:close/>
                </a:path>
                <a:path w="9144000" h="4038600">
                  <a:moveTo>
                    <a:pt x="6866133" y="3886199"/>
                  </a:moveTo>
                  <a:lnTo>
                    <a:pt x="2479466" y="3886199"/>
                  </a:lnTo>
                  <a:lnTo>
                    <a:pt x="2360764" y="3860799"/>
                  </a:lnTo>
                  <a:lnTo>
                    <a:pt x="6984835" y="3860799"/>
                  </a:lnTo>
                  <a:lnTo>
                    <a:pt x="6866133" y="3886199"/>
                  </a:lnTo>
                  <a:close/>
                </a:path>
                <a:path w="9144000" h="4038600">
                  <a:moveTo>
                    <a:pt x="6685594" y="3911599"/>
                  </a:moveTo>
                  <a:lnTo>
                    <a:pt x="2660005" y="3911599"/>
                  </a:lnTo>
                  <a:lnTo>
                    <a:pt x="2539318" y="3886199"/>
                  </a:lnTo>
                  <a:lnTo>
                    <a:pt x="6806281" y="3886199"/>
                  </a:lnTo>
                  <a:lnTo>
                    <a:pt x="6685594" y="3911599"/>
                  </a:lnTo>
                  <a:close/>
                </a:path>
                <a:path w="9144000" h="4038600">
                  <a:moveTo>
                    <a:pt x="6502176" y="3936999"/>
                  </a:moveTo>
                  <a:lnTo>
                    <a:pt x="2843423" y="3936999"/>
                  </a:lnTo>
                  <a:lnTo>
                    <a:pt x="2720830" y="3911599"/>
                  </a:lnTo>
                  <a:lnTo>
                    <a:pt x="6624769" y="3911599"/>
                  </a:lnTo>
                  <a:lnTo>
                    <a:pt x="6502176" y="3936999"/>
                  </a:lnTo>
                  <a:close/>
                </a:path>
                <a:path w="9144000" h="4038600">
                  <a:moveTo>
                    <a:pt x="6378356" y="3949699"/>
                  </a:moveTo>
                  <a:lnTo>
                    <a:pt x="2967243" y="3949699"/>
                  </a:lnTo>
                  <a:lnTo>
                    <a:pt x="2905182" y="3936999"/>
                  </a:lnTo>
                  <a:lnTo>
                    <a:pt x="6440417" y="3936999"/>
                  </a:lnTo>
                  <a:lnTo>
                    <a:pt x="6378356" y="3949699"/>
                  </a:lnTo>
                  <a:close/>
                </a:path>
                <a:path w="9144000" h="4038600">
                  <a:moveTo>
                    <a:pt x="6253343" y="3962399"/>
                  </a:moveTo>
                  <a:lnTo>
                    <a:pt x="3092256" y="3962399"/>
                  </a:lnTo>
                  <a:lnTo>
                    <a:pt x="3029603" y="3949699"/>
                  </a:lnTo>
                  <a:lnTo>
                    <a:pt x="6315996" y="3949699"/>
                  </a:lnTo>
                  <a:lnTo>
                    <a:pt x="6253343" y="3962399"/>
                  </a:lnTo>
                  <a:close/>
                </a:path>
                <a:path w="9144000" h="4038600">
                  <a:moveTo>
                    <a:pt x="6127172" y="3975099"/>
                  </a:moveTo>
                  <a:lnTo>
                    <a:pt x="3218427" y="3975099"/>
                  </a:lnTo>
                  <a:lnTo>
                    <a:pt x="3155199" y="3962399"/>
                  </a:lnTo>
                  <a:lnTo>
                    <a:pt x="6190400" y="3962399"/>
                  </a:lnTo>
                  <a:lnTo>
                    <a:pt x="6127172" y="3975099"/>
                  </a:lnTo>
                  <a:close/>
                </a:path>
                <a:path w="9144000" h="4038600">
                  <a:moveTo>
                    <a:pt x="5999877" y="3987799"/>
                  </a:moveTo>
                  <a:lnTo>
                    <a:pt x="3345722" y="3987799"/>
                  </a:lnTo>
                  <a:lnTo>
                    <a:pt x="3281936" y="3975099"/>
                  </a:lnTo>
                  <a:lnTo>
                    <a:pt x="6063663" y="3975099"/>
                  </a:lnTo>
                  <a:lnTo>
                    <a:pt x="5999877" y="3987799"/>
                  </a:lnTo>
                  <a:close/>
                </a:path>
                <a:path w="9144000" h="4038600">
                  <a:moveTo>
                    <a:pt x="5871495" y="4000499"/>
                  </a:moveTo>
                  <a:lnTo>
                    <a:pt x="3474104" y="4000499"/>
                  </a:lnTo>
                  <a:lnTo>
                    <a:pt x="3409779" y="3987799"/>
                  </a:lnTo>
                  <a:lnTo>
                    <a:pt x="5935820" y="3987799"/>
                  </a:lnTo>
                  <a:lnTo>
                    <a:pt x="5871495" y="4000499"/>
                  </a:lnTo>
                  <a:close/>
                </a:path>
                <a:path w="9144000" h="4038600">
                  <a:moveTo>
                    <a:pt x="5676956" y="4013199"/>
                  </a:moveTo>
                  <a:lnTo>
                    <a:pt x="3668643" y="4013199"/>
                  </a:lnTo>
                  <a:lnTo>
                    <a:pt x="3603541" y="4000499"/>
                  </a:lnTo>
                  <a:lnTo>
                    <a:pt x="5742058" y="4000499"/>
                  </a:lnTo>
                  <a:lnTo>
                    <a:pt x="5676956" y="4013199"/>
                  </a:lnTo>
                  <a:close/>
                </a:path>
                <a:path w="9144000" h="4038600">
                  <a:moveTo>
                    <a:pt x="5414085" y="4025899"/>
                  </a:moveTo>
                  <a:lnTo>
                    <a:pt x="3931514" y="4025899"/>
                  </a:lnTo>
                  <a:lnTo>
                    <a:pt x="3865436" y="4013199"/>
                  </a:lnTo>
                  <a:lnTo>
                    <a:pt x="5480163" y="4013199"/>
                  </a:lnTo>
                  <a:lnTo>
                    <a:pt x="5414085" y="4025899"/>
                  </a:lnTo>
                  <a:close/>
                </a:path>
                <a:path w="9144000" h="4038600">
                  <a:moveTo>
                    <a:pt x="5147485" y="4038599"/>
                  </a:moveTo>
                  <a:lnTo>
                    <a:pt x="4198114" y="4038599"/>
                  </a:lnTo>
                  <a:lnTo>
                    <a:pt x="4131130" y="4025899"/>
                  </a:lnTo>
                  <a:lnTo>
                    <a:pt x="5214469" y="4025899"/>
                  </a:lnTo>
                  <a:lnTo>
                    <a:pt x="5147485" y="4038599"/>
                  </a:lnTo>
                  <a:close/>
                </a:path>
              </a:pathLst>
            </a:custGeom>
            <a:solidFill>
              <a:srgbClr val="434343">
                <a:alpha val="404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144000" cy="4046220"/>
            </a:xfrm>
            <a:custGeom>
              <a:avLst/>
              <a:gdLst/>
              <a:ahLst/>
              <a:cxnLst/>
              <a:rect l="l" t="t" r="r" b="b"/>
              <a:pathLst>
                <a:path w="9144000" h="4046220">
                  <a:moveTo>
                    <a:pt x="0" y="707936"/>
                  </a:moveTo>
                  <a:lnTo>
                    <a:pt x="39636" y="688527"/>
                  </a:lnTo>
                  <a:lnTo>
                    <a:pt x="78069" y="670151"/>
                  </a:lnTo>
                  <a:lnTo>
                    <a:pt x="117042" y="651933"/>
                  </a:lnTo>
                  <a:lnTo>
                    <a:pt x="156553" y="633876"/>
                  </a:lnTo>
                  <a:lnTo>
                    <a:pt x="196597" y="615980"/>
                  </a:lnTo>
                  <a:lnTo>
                    <a:pt x="237168" y="598248"/>
                  </a:lnTo>
                  <a:lnTo>
                    <a:pt x="278264" y="580680"/>
                  </a:lnTo>
                  <a:lnTo>
                    <a:pt x="319880" y="563279"/>
                  </a:lnTo>
                  <a:lnTo>
                    <a:pt x="362011" y="546046"/>
                  </a:lnTo>
                  <a:lnTo>
                    <a:pt x="404652" y="528982"/>
                  </a:lnTo>
                  <a:lnTo>
                    <a:pt x="447801" y="512090"/>
                  </a:lnTo>
                  <a:lnTo>
                    <a:pt x="491451" y="495370"/>
                  </a:lnTo>
                  <a:lnTo>
                    <a:pt x="535600" y="478825"/>
                  </a:lnTo>
                  <a:lnTo>
                    <a:pt x="580242" y="462456"/>
                  </a:lnTo>
                  <a:lnTo>
                    <a:pt x="625374" y="446264"/>
                  </a:lnTo>
                  <a:lnTo>
                    <a:pt x="670990" y="430251"/>
                  </a:lnTo>
                  <a:lnTo>
                    <a:pt x="717087" y="414418"/>
                  </a:lnTo>
                  <a:lnTo>
                    <a:pt x="763660" y="398768"/>
                  </a:lnTo>
                  <a:lnTo>
                    <a:pt x="810705" y="383302"/>
                  </a:lnTo>
                  <a:lnTo>
                    <a:pt x="858218" y="368021"/>
                  </a:lnTo>
                  <a:lnTo>
                    <a:pt x="906194" y="352926"/>
                  </a:lnTo>
                  <a:lnTo>
                    <a:pt x="954629" y="338021"/>
                  </a:lnTo>
                  <a:lnTo>
                    <a:pt x="1003518" y="323305"/>
                  </a:lnTo>
                  <a:lnTo>
                    <a:pt x="1052857" y="308781"/>
                  </a:lnTo>
                  <a:lnTo>
                    <a:pt x="1102642" y="294450"/>
                  </a:lnTo>
                  <a:lnTo>
                    <a:pt x="1152869" y="280314"/>
                  </a:lnTo>
                  <a:lnTo>
                    <a:pt x="1203533" y="266375"/>
                  </a:lnTo>
                  <a:lnTo>
                    <a:pt x="1254630" y="252633"/>
                  </a:lnTo>
                  <a:lnTo>
                    <a:pt x="1306155" y="239091"/>
                  </a:lnTo>
                  <a:lnTo>
                    <a:pt x="1358104" y="225750"/>
                  </a:lnTo>
                  <a:lnTo>
                    <a:pt x="1410473" y="212611"/>
                  </a:lnTo>
                  <a:lnTo>
                    <a:pt x="1463257" y="199677"/>
                  </a:lnTo>
                  <a:lnTo>
                    <a:pt x="1516453" y="186949"/>
                  </a:lnTo>
                  <a:lnTo>
                    <a:pt x="1570055" y="174427"/>
                  </a:lnTo>
                  <a:lnTo>
                    <a:pt x="1624060" y="162115"/>
                  </a:lnTo>
                  <a:lnTo>
                    <a:pt x="1678463" y="150014"/>
                  </a:lnTo>
                  <a:lnTo>
                    <a:pt x="1733259" y="138124"/>
                  </a:lnTo>
                  <a:lnTo>
                    <a:pt x="1788445" y="126449"/>
                  </a:lnTo>
                  <a:lnTo>
                    <a:pt x="1844016" y="114988"/>
                  </a:lnTo>
                  <a:lnTo>
                    <a:pt x="1899967" y="103744"/>
                  </a:lnTo>
                  <a:lnTo>
                    <a:pt x="1956295" y="92719"/>
                  </a:lnTo>
                  <a:lnTo>
                    <a:pt x="2012995" y="81914"/>
                  </a:lnTo>
                  <a:lnTo>
                    <a:pt x="2070063" y="71330"/>
                  </a:lnTo>
                  <a:lnTo>
                    <a:pt x="2127494" y="60970"/>
                  </a:lnTo>
                  <a:lnTo>
                    <a:pt x="2185284" y="50834"/>
                  </a:lnTo>
                  <a:lnTo>
                    <a:pt x="2243428" y="40924"/>
                  </a:lnTo>
                  <a:lnTo>
                    <a:pt x="2301923" y="31243"/>
                  </a:lnTo>
                  <a:lnTo>
                    <a:pt x="2360764" y="21790"/>
                  </a:lnTo>
                  <a:lnTo>
                    <a:pt x="2419946" y="12569"/>
                  </a:lnTo>
                  <a:lnTo>
                    <a:pt x="2479466" y="3580"/>
                  </a:lnTo>
                  <a:lnTo>
                    <a:pt x="2503947" y="0"/>
                  </a:lnTo>
                </a:path>
                <a:path w="9144000" h="4046220">
                  <a:moveTo>
                    <a:pt x="6841652" y="0"/>
                  </a:moveTo>
                  <a:lnTo>
                    <a:pt x="6925653" y="12569"/>
                  </a:lnTo>
                  <a:lnTo>
                    <a:pt x="6984835" y="21790"/>
                  </a:lnTo>
                  <a:lnTo>
                    <a:pt x="7043676" y="31243"/>
                  </a:lnTo>
                  <a:lnTo>
                    <a:pt x="7102171" y="40924"/>
                  </a:lnTo>
                  <a:lnTo>
                    <a:pt x="7160315" y="50834"/>
                  </a:lnTo>
                  <a:lnTo>
                    <a:pt x="7218105" y="60970"/>
                  </a:lnTo>
                  <a:lnTo>
                    <a:pt x="7275536" y="71330"/>
                  </a:lnTo>
                  <a:lnTo>
                    <a:pt x="7332604" y="81914"/>
                  </a:lnTo>
                  <a:lnTo>
                    <a:pt x="7389304" y="92719"/>
                  </a:lnTo>
                  <a:lnTo>
                    <a:pt x="7445632" y="103744"/>
                  </a:lnTo>
                  <a:lnTo>
                    <a:pt x="7501583" y="114988"/>
                  </a:lnTo>
                  <a:lnTo>
                    <a:pt x="7557154" y="126449"/>
                  </a:lnTo>
                  <a:lnTo>
                    <a:pt x="7612340" y="138124"/>
                  </a:lnTo>
                  <a:lnTo>
                    <a:pt x="7667136" y="150014"/>
                  </a:lnTo>
                  <a:lnTo>
                    <a:pt x="7721539" y="162115"/>
                  </a:lnTo>
                  <a:lnTo>
                    <a:pt x="7775544" y="174427"/>
                  </a:lnTo>
                  <a:lnTo>
                    <a:pt x="7829146" y="186949"/>
                  </a:lnTo>
                  <a:lnTo>
                    <a:pt x="7882342" y="199677"/>
                  </a:lnTo>
                  <a:lnTo>
                    <a:pt x="7935126" y="212611"/>
                  </a:lnTo>
                  <a:lnTo>
                    <a:pt x="7987495" y="225750"/>
                  </a:lnTo>
                  <a:lnTo>
                    <a:pt x="8039444" y="239091"/>
                  </a:lnTo>
                  <a:lnTo>
                    <a:pt x="8090969" y="252633"/>
                  </a:lnTo>
                  <a:lnTo>
                    <a:pt x="8142066" y="266375"/>
                  </a:lnTo>
                  <a:lnTo>
                    <a:pt x="8192730" y="280314"/>
                  </a:lnTo>
                  <a:lnTo>
                    <a:pt x="8242957" y="294450"/>
                  </a:lnTo>
                  <a:lnTo>
                    <a:pt x="8292742" y="308781"/>
                  </a:lnTo>
                  <a:lnTo>
                    <a:pt x="8342081" y="323305"/>
                  </a:lnTo>
                  <a:lnTo>
                    <a:pt x="8390970" y="338021"/>
                  </a:lnTo>
                  <a:lnTo>
                    <a:pt x="8439405" y="352926"/>
                  </a:lnTo>
                  <a:lnTo>
                    <a:pt x="8487381" y="368021"/>
                  </a:lnTo>
                  <a:lnTo>
                    <a:pt x="8534894" y="383302"/>
                  </a:lnTo>
                  <a:lnTo>
                    <a:pt x="8581939" y="398768"/>
                  </a:lnTo>
                  <a:lnTo>
                    <a:pt x="8628512" y="414418"/>
                  </a:lnTo>
                  <a:lnTo>
                    <a:pt x="8674609" y="430251"/>
                  </a:lnTo>
                  <a:lnTo>
                    <a:pt x="8720225" y="446264"/>
                  </a:lnTo>
                  <a:lnTo>
                    <a:pt x="8765357" y="462456"/>
                  </a:lnTo>
                  <a:lnTo>
                    <a:pt x="8809999" y="478825"/>
                  </a:lnTo>
                  <a:lnTo>
                    <a:pt x="8854148" y="495370"/>
                  </a:lnTo>
                  <a:lnTo>
                    <a:pt x="8897798" y="512090"/>
                  </a:lnTo>
                  <a:lnTo>
                    <a:pt x="8940947" y="528982"/>
                  </a:lnTo>
                  <a:lnTo>
                    <a:pt x="8983588" y="546046"/>
                  </a:lnTo>
                  <a:lnTo>
                    <a:pt x="9025719" y="563279"/>
                  </a:lnTo>
                  <a:lnTo>
                    <a:pt x="9067335" y="580680"/>
                  </a:lnTo>
                  <a:lnTo>
                    <a:pt x="9108430" y="598248"/>
                  </a:lnTo>
                  <a:lnTo>
                    <a:pt x="9143999" y="613793"/>
                  </a:lnTo>
                </a:path>
                <a:path w="9144000" h="4046220">
                  <a:moveTo>
                    <a:pt x="9143999" y="3279905"/>
                  </a:moveTo>
                  <a:lnTo>
                    <a:pt x="9108430" y="3295451"/>
                  </a:lnTo>
                  <a:lnTo>
                    <a:pt x="9067335" y="3313019"/>
                  </a:lnTo>
                  <a:lnTo>
                    <a:pt x="9025719" y="3330420"/>
                  </a:lnTo>
                  <a:lnTo>
                    <a:pt x="8983588" y="3347653"/>
                  </a:lnTo>
                  <a:lnTo>
                    <a:pt x="8940947" y="3364717"/>
                  </a:lnTo>
                  <a:lnTo>
                    <a:pt x="8897798" y="3381609"/>
                  </a:lnTo>
                  <a:lnTo>
                    <a:pt x="8854148" y="3398329"/>
                  </a:lnTo>
                  <a:lnTo>
                    <a:pt x="8809999" y="3414874"/>
                  </a:lnTo>
                  <a:lnTo>
                    <a:pt x="8765357" y="3431243"/>
                  </a:lnTo>
                  <a:lnTo>
                    <a:pt x="8720225" y="3447435"/>
                  </a:lnTo>
                  <a:lnTo>
                    <a:pt x="8674609" y="3463448"/>
                  </a:lnTo>
                  <a:lnTo>
                    <a:pt x="8628512" y="3479281"/>
                  </a:lnTo>
                  <a:lnTo>
                    <a:pt x="8581939" y="3494931"/>
                  </a:lnTo>
                  <a:lnTo>
                    <a:pt x="8534894" y="3510397"/>
                  </a:lnTo>
                  <a:lnTo>
                    <a:pt x="8487381" y="3525678"/>
                  </a:lnTo>
                  <a:lnTo>
                    <a:pt x="8439405" y="3540773"/>
                  </a:lnTo>
                  <a:lnTo>
                    <a:pt x="8390970" y="3555678"/>
                  </a:lnTo>
                  <a:lnTo>
                    <a:pt x="8342081" y="3570394"/>
                  </a:lnTo>
                  <a:lnTo>
                    <a:pt x="8292742" y="3584918"/>
                  </a:lnTo>
                  <a:lnTo>
                    <a:pt x="8242957" y="3599249"/>
                  </a:lnTo>
                  <a:lnTo>
                    <a:pt x="8192730" y="3613385"/>
                  </a:lnTo>
                  <a:lnTo>
                    <a:pt x="8142066" y="3627324"/>
                  </a:lnTo>
                  <a:lnTo>
                    <a:pt x="8090969" y="3641066"/>
                  </a:lnTo>
                  <a:lnTo>
                    <a:pt x="8039444" y="3654608"/>
                  </a:lnTo>
                  <a:lnTo>
                    <a:pt x="7987495" y="3667949"/>
                  </a:lnTo>
                  <a:lnTo>
                    <a:pt x="7935126" y="3681088"/>
                  </a:lnTo>
                  <a:lnTo>
                    <a:pt x="7882342" y="3694022"/>
                  </a:lnTo>
                  <a:lnTo>
                    <a:pt x="7829146" y="3706750"/>
                  </a:lnTo>
                  <a:lnTo>
                    <a:pt x="7775544" y="3719271"/>
                  </a:lnTo>
                  <a:lnTo>
                    <a:pt x="7721539" y="3731584"/>
                  </a:lnTo>
                  <a:lnTo>
                    <a:pt x="7667136" y="3743685"/>
                  </a:lnTo>
                  <a:lnTo>
                    <a:pt x="7612340" y="3755575"/>
                  </a:lnTo>
                  <a:lnTo>
                    <a:pt x="7557154" y="3767250"/>
                  </a:lnTo>
                  <a:lnTo>
                    <a:pt x="7501583" y="3778711"/>
                  </a:lnTo>
                  <a:lnTo>
                    <a:pt x="7445632" y="3789954"/>
                  </a:lnTo>
                  <a:lnTo>
                    <a:pt x="7389304" y="3800980"/>
                  </a:lnTo>
                  <a:lnTo>
                    <a:pt x="7332604" y="3811785"/>
                  </a:lnTo>
                  <a:lnTo>
                    <a:pt x="7275536" y="3822369"/>
                  </a:lnTo>
                  <a:lnTo>
                    <a:pt x="7218105" y="3832729"/>
                  </a:lnTo>
                  <a:lnTo>
                    <a:pt x="7160315" y="3842865"/>
                  </a:lnTo>
                  <a:lnTo>
                    <a:pt x="7102171" y="3852775"/>
                  </a:lnTo>
                  <a:lnTo>
                    <a:pt x="7043676" y="3862456"/>
                  </a:lnTo>
                  <a:lnTo>
                    <a:pt x="6984835" y="3871909"/>
                  </a:lnTo>
                  <a:lnTo>
                    <a:pt x="6925653" y="3881130"/>
                  </a:lnTo>
                  <a:lnTo>
                    <a:pt x="6866133" y="3890119"/>
                  </a:lnTo>
                  <a:lnTo>
                    <a:pt x="6806281" y="3898873"/>
                  </a:lnTo>
                  <a:lnTo>
                    <a:pt x="6746100" y="3907392"/>
                  </a:lnTo>
                  <a:lnTo>
                    <a:pt x="6685594" y="3915673"/>
                  </a:lnTo>
                  <a:lnTo>
                    <a:pt x="6624769" y="3923716"/>
                  </a:lnTo>
                  <a:lnTo>
                    <a:pt x="6563628" y="3931518"/>
                  </a:lnTo>
                  <a:lnTo>
                    <a:pt x="6502176" y="3939078"/>
                  </a:lnTo>
                  <a:lnTo>
                    <a:pt x="6440417" y="3946395"/>
                  </a:lnTo>
                  <a:lnTo>
                    <a:pt x="6378356" y="3953466"/>
                  </a:lnTo>
                  <a:lnTo>
                    <a:pt x="6315996" y="3960291"/>
                  </a:lnTo>
                  <a:lnTo>
                    <a:pt x="6253343" y="3966867"/>
                  </a:lnTo>
                  <a:lnTo>
                    <a:pt x="6190400" y="3973193"/>
                  </a:lnTo>
                  <a:lnTo>
                    <a:pt x="6127172" y="3979268"/>
                  </a:lnTo>
                  <a:lnTo>
                    <a:pt x="6063663" y="3985090"/>
                  </a:lnTo>
                  <a:lnTo>
                    <a:pt x="5999877" y="3990657"/>
                  </a:lnTo>
                  <a:lnTo>
                    <a:pt x="5935820" y="3995968"/>
                  </a:lnTo>
                  <a:lnTo>
                    <a:pt x="5871495" y="4001021"/>
                  </a:lnTo>
                  <a:lnTo>
                    <a:pt x="5806906" y="4005815"/>
                  </a:lnTo>
                  <a:lnTo>
                    <a:pt x="5742058" y="4010347"/>
                  </a:lnTo>
                  <a:lnTo>
                    <a:pt x="5676956" y="4014618"/>
                  </a:lnTo>
                  <a:lnTo>
                    <a:pt x="5611603" y="4018624"/>
                  </a:lnTo>
                  <a:lnTo>
                    <a:pt x="5546004" y="4022364"/>
                  </a:lnTo>
                  <a:lnTo>
                    <a:pt x="5480163" y="4025838"/>
                  </a:lnTo>
                  <a:lnTo>
                    <a:pt x="5414085" y="4029042"/>
                  </a:lnTo>
                  <a:lnTo>
                    <a:pt x="5347773" y="4031976"/>
                  </a:lnTo>
                  <a:lnTo>
                    <a:pt x="5281233" y="4034638"/>
                  </a:lnTo>
                  <a:lnTo>
                    <a:pt x="5214469" y="4037027"/>
                  </a:lnTo>
                  <a:lnTo>
                    <a:pt x="5147485" y="4039141"/>
                  </a:lnTo>
                  <a:lnTo>
                    <a:pt x="5080285" y="4040977"/>
                  </a:lnTo>
                  <a:lnTo>
                    <a:pt x="5012874" y="4042536"/>
                  </a:lnTo>
                  <a:lnTo>
                    <a:pt x="4945255" y="4043815"/>
                  </a:lnTo>
                  <a:lnTo>
                    <a:pt x="4877435" y="4044812"/>
                  </a:lnTo>
                  <a:lnTo>
                    <a:pt x="4809415" y="4045526"/>
                  </a:lnTo>
                  <a:lnTo>
                    <a:pt x="4741202" y="4045956"/>
                  </a:lnTo>
                  <a:lnTo>
                    <a:pt x="4672799" y="4046099"/>
                  </a:lnTo>
                  <a:lnTo>
                    <a:pt x="4604397" y="4045956"/>
                  </a:lnTo>
                  <a:lnTo>
                    <a:pt x="4536184" y="4045526"/>
                  </a:lnTo>
                  <a:lnTo>
                    <a:pt x="4468164" y="4044812"/>
                  </a:lnTo>
                  <a:lnTo>
                    <a:pt x="4400343" y="4043815"/>
                  </a:lnTo>
                  <a:lnTo>
                    <a:pt x="4332725" y="4042536"/>
                  </a:lnTo>
                  <a:lnTo>
                    <a:pt x="4265314" y="4040977"/>
                  </a:lnTo>
                  <a:lnTo>
                    <a:pt x="4198114" y="4039141"/>
                  </a:lnTo>
                  <a:lnTo>
                    <a:pt x="4131130" y="4037027"/>
                  </a:lnTo>
                  <a:lnTo>
                    <a:pt x="4064365" y="4034638"/>
                  </a:lnTo>
                  <a:lnTo>
                    <a:pt x="3997826" y="4031976"/>
                  </a:lnTo>
                  <a:lnTo>
                    <a:pt x="3931514" y="4029042"/>
                  </a:lnTo>
                  <a:lnTo>
                    <a:pt x="3865436" y="4025838"/>
                  </a:lnTo>
                  <a:lnTo>
                    <a:pt x="3799595" y="4022364"/>
                  </a:lnTo>
                  <a:lnTo>
                    <a:pt x="3733996" y="4018624"/>
                  </a:lnTo>
                  <a:lnTo>
                    <a:pt x="3668643" y="4014618"/>
                  </a:lnTo>
                  <a:lnTo>
                    <a:pt x="3603541" y="4010347"/>
                  </a:lnTo>
                  <a:lnTo>
                    <a:pt x="3538693" y="4005815"/>
                  </a:lnTo>
                  <a:lnTo>
                    <a:pt x="3474104" y="4001021"/>
                  </a:lnTo>
                  <a:lnTo>
                    <a:pt x="3409779" y="3995968"/>
                  </a:lnTo>
                  <a:lnTo>
                    <a:pt x="3345722" y="3990657"/>
                  </a:lnTo>
                  <a:lnTo>
                    <a:pt x="3281936" y="3985090"/>
                  </a:lnTo>
                  <a:lnTo>
                    <a:pt x="3218427" y="3979268"/>
                  </a:lnTo>
                  <a:lnTo>
                    <a:pt x="3155199" y="3973193"/>
                  </a:lnTo>
                  <a:lnTo>
                    <a:pt x="3092256" y="3966867"/>
                  </a:lnTo>
                  <a:lnTo>
                    <a:pt x="3029603" y="3960291"/>
                  </a:lnTo>
                  <a:lnTo>
                    <a:pt x="2967243" y="3953466"/>
                  </a:lnTo>
                  <a:lnTo>
                    <a:pt x="2905182" y="3946395"/>
                  </a:lnTo>
                  <a:lnTo>
                    <a:pt x="2843423" y="3939078"/>
                  </a:lnTo>
                  <a:lnTo>
                    <a:pt x="2781971" y="3931518"/>
                  </a:lnTo>
                  <a:lnTo>
                    <a:pt x="2720830" y="3923716"/>
                  </a:lnTo>
                  <a:lnTo>
                    <a:pt x="2660005" y="3915673"/>
                  </a:lnTo>
                  <a:lnTo>
                    <a:pt x="2599499" y="3907392"/>
                  </a:lnTo>
                  <a:lnTo>
                    <a:pt x="2539318" y="3898873"/>
                  </a:lnTo>
                  <a:lnTo>
                    <a:pt x="2479466" y="3890119"/>
                  </a:lnTo>
                  <a:lnTo>
                    <a:pt x="2419946" y="3881130"/>
                  </a:lnTo>
                  <a:lnTo>
                    <a:pt x="2360764" y="3871909"/>
                  </a:lnTo>
                  <a:lnTo>
                    <a:pt x="2301923" y="3862456"/>
                  </a:lnTo>
                  <a:lnTo>
                    <a:pt x="2243428" y="3852775"/>
                  </a:lnTo>
                  <a:lnTo>
                    <a:pt x="2185284" y="3842865"/>
                  </a:lnTo>
                  <a:lnTo>
                    <a:pt x="2127494" y="3832729"/>
                  </a:lnTo>
                  <a:lnTo>
                    <a:pt x="2070063" y="3822369"/>
                  </a:lnTo>
                  <a:lnTo>
                    <a:pt x="2012995" y="3811785"/>
                  </a:lnTo>
                  <a:lnTo>
                    <a:pt x="1956295" y="3800980"/>
                  </a:lnTo>
                  <a:lnTo>
                    <a:pt x="1899967" y="3789954"/>
                  </a:lnTo>
                  <a:lnTo>
                    <a:pt x="1844016" y="3778711"/>
                  </a:lnTo>
                  <a:lnTo>
                    <a:pt x="1788445" y="3767250"/>
                  </a:lnTo>
                  <a:lnTo>
                    <a:pt x="1733259" y="3755575"/>
                  </a:lnTo>
                  <a:lnTo>
                    <a:pt x="1678463" y="3743685"/>
                  </a:lnTo>
                  <a:lnTo>
                    <a:pt x="1624060" y="3731584"/>
                  </a:lnTo>
                  <a:lnTo>
                    <a:pt x="1570055" y="3719271"/>
                  </a:lnTo>
                  <a:lnTo>
                    <a:pt x="1516453" y="3706750"/>
                  </a:lnTo>
                  <a:lnTo>
                    <a:pt x="1463257" y="3694022"/>
                  </a:lnTo>
                  <a:lnTo>
                    <a:pt x="1410473" y="3681088"/>
                  </a:lnTo>
                  <a:lnTo>
                    <a:pt x="1358104" y="3667949"/>
                  </a:lnTo>
                  <a:lnTo>
                    <a:pt x="1306155" y="3654608"/>
                  </a:lnTo>
                  <a:lnTo>
                    <a:pt x="1254630" y="3641066"/>
                  </a:lnTo>
                  <a:lnTo>
                    <a:pt x="1203533" y="3627324"/>
                  </a:lnTo>
                  <a:lnTo>
                    <a:pt x="1152869" y="3613385"/>
                  </a:lnTo>
                  <a:lnTo>
                    <a:pt x="1102642" y="3599249"/>
                  </a:lnTo>
                  <a:lnTo>
                    <a:pt x="1052857" y="3584918"/>
                  </a:lnTo>
                  <a:lnTo>
                    <a:pt x="1003518" y="3570394"/>
                  </a:lnTo>
                  <a:lnTo>
                    <a:pt x="954629" y="3555678"/>
                  </a:lnTo>
                  <a:lnTo>
                    <a:pt x="906194" y="3540773"/>
                  </a:lnTo>
                  <a:lnTo>
                    <a:pt x="858218" y="3525678"/>
                  </a:lnTo>
                  <a:lnTo>
                    <a:pt x="810705" y="3510397"/>
                  </a:lnTo>
                  <a:lnTo>
                    <a:pt x="763660" y="3494931"/>
                  </a:lnTo>
                  <a:lnTo>
                    <a:pt x="717087" y="3479281"/>
                  </a:lnTo>
                  <a:lnTo>
                    <a:pt x="670990" y="3463448"/>
                  </a:lnTo>
                  <a:lnTo>
                    <a:pt x="625374" y="3447435"/>
                  </a:lnTo>
                  <a:lnTo>
                    <a:pt x="580242" y="3431243"/>
                  </a:lnTo>
                  <a:lnTo>
                    <a:pt x="535600" y="3414874"/>
                  </a:lnTo>
                  <a:lnTo>
                    <a:pt x="491451" y="3398329"/>
                  </a:lnTo>
                  <a:lnTo>
                    <a:pt x="447801" y="3381609"/>
                  </a:lnTo>
                  <a:lnTo>
                    <a:pt x="404652" y="3364717"/>
                  </a:lnTo>
                  <a:lnTo>
                    <a:pt x="362011" y="3347653"/>
                  </a:lnTo>
                  <a:lnTo>
                    <a:pt x="319880" y="3330420"/>
                  </a:lnTo>
                  <a:lnTo>
                    <a:pt x="278264" y="3313019"/>
                  </a:lnTo>
                  <a:lnTo>
                    <a:pt x="237168" y="3295451"/>
                  </a:lnTo>
                  <a:lnTo>
                    <a:pt x="196597" y="3277719"/>
                  </a:lnTo>
                  <a:lnTo>
                    <a:pt x="156553" y="3259823"/>
                  </a:lnTo>
                  <a:lnTo>
                    <a:pt x="117042" y="3241766"/>
                  </a:lnTo>
                  <a:lnTo>
                    <a:pt x="78069" y="3223548"/>
                  </a:lnTo>
                  <a:lnTo>
                    <a:pt x="39636" y="3205172"/>
                  </a:lnTo>
                  <a:lnTo>
                    <a:pt x="1750" y="3186639"/>
                  </a:lnTo>
                  <a:lnTo>
                    <a:pt x="0" y="3185763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8698353" y="12623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36208" y="212041"/>
            <a:ext cx="7203440" cy="3557270"/>
            <a:chOff x="1036208" y="212041"/>
            <a:chExt cx="7203440" cy="3557270"/>
          </a:xfrm>
        </p:grpSpPr>
        <p:sp>
          <p:nvSpPr>
            <p:cNvPr id="7" name="object 7" descr=""/>
            <p:cNvSpPr/>
            <p:nvPr/>
          </p:nvSpPr>
          <p:spPr>
            <a:xfrm>
              <a:off x="1272417" y="385992"/>
              <a:ext cx="1444625" cy="1285875"/>
            </a:xfrm>
            <a:custGeom>
              <a:avLst/>
              <a:gdLst/>
              <a:ahLst/>
              <a:cxnLst/>
              <a:rect l="l" t="t" r="r" b="b"/>
              <a:pathLst>
                <a:path w="1444625" h="1285875">
                  <a:moveTo>
                    <a:pt x="219743" y="14728"/>
                  </a:moveTo>
                  <a:lnTo>
                    <a:pt x="1155743" y="1285828"/>
                  </a:lnTo>
                </a:path>
                <a:path w="1444625" h="1285875">
                  <a:moveTo>
                    <a:pt x="1134915" y="0"/>
                  </a:moveTo>
                  <a:lnTo>
                    <a:pt x="225015" y="1276200"/>
                  </a:lnTo>
                </a:path>
                <a:path w="1444625" h="1285875">
                  <a:moveTo>
                    <a:pt x="1444499" y="633168"/>
                  </a:moveTo>
                  <a:lnTo>
                    <a:pt x="0" y="645468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780" y="883783"/>
              <a:ext cx="213394" cy="29529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7114" y="865611"/>
              <a:ext cx="359935" cy="34049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436" y="1528821"/>
              <a:ext cx="314623" cy="29529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436" y="277420"/>
              <a:ext cx="247901" cy="23267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8177" y="1467597"/>
              <a:ext cx="400773" cy="37615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3604" y="219664"/>
              <a:ext cx="213390" cy="29042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973957" y="378370"/>
              <a:ext cx="1444625" cy="1285875"/>
            </a:xfrm>
            <a:custGeom>
              <a:avLst/>
              <a:gdLst/>
              <a:ahLst/>
              <a:cxnLst/>
              <a:rect l="l" t="t" r="r" b="b"/>
              <a:pathLst>
                <a:path w="1444625" h="1285875">
                  <a:moveTo>
                    <a:pt x="219742" y="14728"/>
                  </a:moveTo>
                  <a:lnTo>
                    <a:pt x="1155742" y="1285828"/>
                  </a:lnTo>
                </a:path>
                <a:path w="1444625" h="1285875">
                  <a:moveTo>
                    <a:pt x="1134915" y="0"/>
                  </a:moveTo>
                  <a:lnTo>
                    <a:pt x="225015" y="1276199"/>
                  </a:lnTo>
                </a:path>
                <a:path w="1444625" h="1285875">
                  <a:moveTo>
                    <a:pt x="1444499" y="633168"/>
                  </a:moveTo>
                  <a:lnTo>
                    <a:pt x="0" y="645468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320" y="876161"/>
              <a:ext cx="213393" cy="29529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8654" y="857989"/>
              <a:ext cx="359935" cy="34049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9975" y="1521198"/>
              <a:ext cx="314624" cy="29529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9975" y="269798"/>
              <a:ext cx="247901" cy="23267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9717" y="1459975"/>
              <a:ext cx="400772" cy="37615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5144" y="212041"/>
              <a:ext cx="213390" cy="29042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573919" y="390627"/>
              <a:ext cx="1444625" cy="1285875"/>
            </a:xfrm>
            <a:custGeom>
              <a:avLst/>
              <a:gdLst/>
              <a:ahLst/>
              <a:cxnLst/>
              <a:rect l="l" t="t" r="r" b="b"/>
              <a:pathLst>
                <a:path w="1444625" h="1285875">
                  <a:moveTo>
                    <a:pt x="219742" y="14728"/>
                  </a:moveTo>
                  <a:lnTo>
                    <a:pt x="1155742" y="1285828"/>
                  </a:lnTo>
                </a:path>
                <a:path w="1444625" h="1285875">
                  <a:moveTo>
                    <a:pt x="1134915" y="0"/>
                  </a:moveTo>
                  <a:lnTo>
                    <a:pt x="225015" y="1276200"/>
                  </a:lnTo>
                </a:path>
                <a:path w="1444625" h="1285875">
                  <a:moveTo>
                    <a:pt x="1444499" y="633168"/>
                  </a:moveTo>
                  <a:lnTo>
                    <a:pt x="0" y="645468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6282" y="888418"/>
              <a:ext cx="213393" cy="29529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8616" y="870246"/>
              <a:ext cx="359935" cy="34049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9937" y="1533455"/>
              <a:ext cx="314623" cy="29529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9938" y="282054"/>
              <a:ext cx="247900" cy="23267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9679" y="1472232"/>
              <a:ext cx="400773" cy="37615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5107" y="224298"/>
              <a:ext cx="213389" cy="29042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213846" y="2249104"/>
              <a:ext cx="1444625" cy="1285875"/>
            </a:xfrm>
            <a:custGeom>
              <a:avLst/>
              <a:gdLst/>
              <a:ahLst/>
              <a:cxnLst/>
              <a:rect l="l" t="t" r="r" b="b"/>
              <a:pathLst>
                <a:path w="1444625" h="1285875">
                  <a:moveTo>
                    <a:pt x="219743" y="14728"/>
                  </a:moveTo>
                  <a:lnTo>
                    <a:pt x="1155743" y="1285828"/>
                  </a:lnTo>
                </a:path>
                <a:path w="1444625" h="1285875">
                  <a:moveTo>
                    <a:pt x="1134915" y="0"/>
                  </a:moveTo>
                  <a:lnTo>
                    <a:pt x="225015" y="1276199"/>
                  </a:lnTo>
                </a:path>
                <a:path w="1444625" h="1285875">
                  <a:moveTo>
                    <a:pt x="1444499" y="633168"/>
                  </a:moveTo>
                  <a:lnTo>
                    <a:pt x="0" y="645468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208" y="2746895"/>
              <a:ext cx="213394" cy="29529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543" y="2728723"/>
              <a:ext cx="359935" cy="34049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9865" y="3391933"/>
              <a:ext cx="314623" cy="29529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9865" y="2140532"/>
              <a:ext cx="247901" cy="23267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606" y="3330709"/>
              <a:ext cx="400773" cy="37615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033" y="2082776"/>
              <a:ext cx="213390" cy="29042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3915409" y="2253738"/>
              <a:ext cx="1444625" cy="1285875"/>
            </a:xfrm>
            <a:custGeom>
              <a:avLst/>
              <a:gdLst/>
              <a:ahLst/>
              <a:cxnLst/>
              <a:rect l="l" t="t" r="r" b="b"/>
              <a:pathLst>
                <a:path w="1444625" h="1285875">
                  <a:moveTo>
                    <a:pt x="219742" y="14727"/>
                  </a:moveTo>
                  <a:lnTo>
                    <a:pt x="1155742" y="1285827"/>
                  </a:lnTo>
                </a:path>
                <a:path w="1444625" h="1285875">
                  <a:moveTo>
                    <a:pt x="1134915" y="0"/>
                  </a:moveTo>
                  <a:lnTo>
                    <a:pt x="225015" y="1276199"/>
                  </a:lnTo>
                </a:path>
                <a:path w="1444625" h="1285875">
                  <a:moveTo>
                    <a:pt x="1444499" y="633168"/>
                  </a:moveTo>
                  <a:lnTo>
                    <a:pt x="0" y="645468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7772" y="2751529"/>
              <a:ext cx="213393" cy="29529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0106" y="2733357"/>
              <a:ext cx="359935" cy="340497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1427" y="3396567"/>
              <a:ext cx="314624" cy="29529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1427" y="2145166"/>
              <a:ext cx="247901" cy="23267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1169" y="3335343"/>
              <a:ext cx="400772" cy="376153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6596" y="2087410"/>
              <a:ext cx="213390" cy="29042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6584564" y="2311492"/>
              <a:ext cx="1444625" cy="1285875"/>
            </a:xfrm>
            <a:custGeom>
              <a:avLst/>
              <a:gdLst/>
              <a:ahLst/>
              <a:cxnLst/>
              <a:rect l="l" t="t" r="r" b="b"/>
              <a:pathLst>
                <a:path w="1444625" h="1285875">
                  <a:moveTo>
                    <a:pt x="219742" y="14728"/>
                  </a:moveTo>
                  <a:lnTo>
                    <a:pt x="1155742" y="1285828"/>
                  </a:lnTo>
                </a:path>
                <a:path w="1444625" h="1285875">
                  <a:moveTo>
                    <a:pt x="1134915" y="0"/>
                  </a:moveTo>
                  <a:lnTo>
                    <a:pt x="225015" y="1276199"/>
                  </a:lnTo>
                </a:path>
                <a:path w="1444625" h="1285875">
                  <a:moveTo>
                    <a:pt x="1444499" y="633168"/>
                  </a:moveTo>
                  <a:lnTo>
                    <a:pt x="0" y="645468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6927" y="2809283"/>
              <a:ext cx="213393" cy="295297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261" y="2791111"/>
              <a:ext cx="359935" cy="340497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582" y="3454321"/>
              <a:ext cx="314624" cy="29529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582" y="2202920"/>
              <a:ext cx="247901" cy="23267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0324" y="3393097"/>
              <a:ext cx="400773" cy="376153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5751" y="2145164"/>
              <a:ext cx="213390" cy="29042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7531" y="710935"/>
              <a:ext cx="810041" cy="76130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5872" y="2608695"/>
              <a:ext cx="810041" cy="76130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2631" y="638802"/>
              <a:ext cx="810041" cy="76130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159" y="631180"/>
              <a:ext cx="810041" cy="76130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059" y="2471304"/>
              <a:ext cx="810041" cy="76130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5611" y="2596438"/>
              <a:ext cx="810041" cy="761305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690350" y="4175971"/>
            <a:ext cx="7757159" cy="8667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85"/>
              </a:spcBef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now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communications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(the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internet).</a:t>
            </a:r>
            <a:endParaRPr sz="1600">
              <a:latin typeface="Verdana"/>
              <a:cs typeface="Verdana"/>
            </a:endParaRPr>
          </a:p>
          <a:p>
            <a:pPr algn="ctr" marL="12065" marR="5080">
              <a:lnSpc>
                <a:spcPct val="114999"/>
              </a:lnSpc>
            </a:pP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breaking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borders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market,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international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commerce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individual.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17128" y="12623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388532" y="289415"/>
            <a:ext cx="1854835" cy="1734820"/>
            <a:chOff x="6388532" y="289415"/>
            <a:chExt cx="1854835" cy="1734820"/>
          </a:xfrm>
        </p:grpSpPr>
        <p:sp>
          <p:nvSpPr>
            <p:cNvPr id="4" name="object 4" descr=""/>
            <p:cNvSpPr/>
            <p:nvPr/>
          </p:nvSpPr>
          <p:spPr>
            <a:xfrm>
              <a:off x="6568502" y="467059"/>
              <a:ext cx="1461770" cy="1374140"/>
            </a:xfrm>
            <a:custGeom>
              <a:avLst/>
              <a:gdLst/>
              <a:ahLst/>
              <a:cxnLst/>
              <a:rect l="l" t="t" r="r" b="b"/>
              <a:pathLst>
                <a:path w="1461770" h="1374139">
                  <a:moveTo>
                    <a:pt x="222170" y="15730"/>
                  </a:moveTo>
                  <a:lnTo>
                    <a:pt x="1169270" y="1373530"/>
                  </a:lnTo>
                </a:path>
                <a:path w="1461770" h="1374139">
                  <a:moveTo>
                    <a:pt x="1148306" y="0"/>
                  </a:moveTo>
                  <a:lnTo>
                    <a:pt x="227606" y="1362900"/>
                  </a:lnTo>
                </a:path>
                <a:path w="1461770" h="1374139">
                  <a:moveTo>
                    <a:pt x="1461599" y="676243"/>
                  </a:moveTo>
                  <a:lnTo>
                    <a:pt x="0" y="689143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532" y="998715"/>
              <a:ext cx="215949" cy="31538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8505" y="979307"/>
              <a:ext cx="364247" cy="36366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6368" y="1687635"/>
              <a:ext cx="318393" cy="31538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6368" y="351100"/>
              <a:ext cx="250870" cy="24850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4486" y="1622246"/>
              <a:ext cx="405574" cy="4017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0817" y="289415"/>
              <a:ext cx="215945" cy="31018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5666" y="809158"/>
              <a:ext cx="819744" cy="813098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6399305" y="2443599"/>
            <a:ext cx="1854835" cy="1734820"/>
            <a:chOff x="6399305" y="2443599"/>
            <a:chExt cx="1854835" cy="1734820"/>
          </a:xfrm>
        </p:grpSpPr>
        <p:sp>
          <p:nvSpPr>
            <p:cNvPr id="13" name="object 13" descr=""/>
            <p:cNvSpPr/>
            <p:nvPr/>
          </p:nvSpPr>
          <p:spPr>
            <a:xfrm>
              <a:off x="6579274" y="2621243"/>
              <a:ext cx="1461770" cy="1374140"/>
            </a:xfrm>
            <a:custGeom>
              <a:avLst/>
              <a:gdLst/>
              <a:ahLst/>
              <a:cxnLst/>
              <a:rect l="l" t="t" r="r" b="b"/>
              <a:pathLst>
                <a:path w="1461770" h="1374139">
                  <a:moveTo>
                    <a:pt x="222171" y="15729"/>
                  </a:moveTo>
                  <a:lnTo>
                    <a:pt x="1169271" y="1373529"/>
                  </a:lnTo>
                </a:path>
                <a:path w="1461770" h="1374139">
                  <a:moveTo>
                    <a:pt x="1148307" y="0"/>
                  </a:moveTo>
                  <a:lnTo>
                    <a:pt x="227607" y="1362899"/>
                  </a:lnTo>
                </a:path>
                <a:path w="1461770" h="1374139">
                  <a:moveTo>
                    <a:pt x="1461599" y="676243"/>
                  </a:moveTo>
                  <a:lnTo>
                    <a:pt x="0" y="689143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9305" y="3152899"/>
              <a:ext cx="215950" cy="31538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9277" y="3133491"/>
              <a:ext cx="364247" cy="36366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7140" y="3841819"/>
              <a:ext cx="318392" cy="31538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7140" y="2505285"/>
              <a:ext cx="250870" cy="24850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5258" y="3776431"/>
              <a:ext cx="405574" cy="40174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589" y="2443599"/>
              <a:ext cx="215945" cy="31018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4227" y="2938665"/>
              <a:ext cx="819744" cy="813098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1023522" y="284465"/>
            <a:ext cx="1854835" cy="1734820"/>
            <a:chOff x="1023522" y="284465"/>
            <a:chExt cx="1854835" cy="1734820"/>
          </a:xfrm>
        </p:grpSpPr>
        <p:sp>
          <p:nvSpPr>
            <p:cNvPr id="22" name="object 22" descr=""/>
            <p:cNvSpPr/>
            <p:nvPr/>
          </p:nvSpPr>
          <p:spPr>
            <a:xfrm>
              <a:off x="1203492" y="462109"/>
              <a:ext cx="1461770" cy="1374140"/>
            </a:xfrm>
            <a:custGeom>
              <a:avLst/>
              <a:gdLst/>
              <a:ahLst/>
              <a:cxnLst/>
              <a:rect l="l" t="t" r="r" b="b"/>
              <a:pathLst>
                <a:path w="1461770" h="1374139">
                  <a:moveTo>
                    <a:pt x="222171" y="15730"/>
                  </a:moveTo>
                  <a:lnTo>
                    <a:pt x="1169271" y="1373530"/>
                  </a:lnTo>
                </a:path>
                <a:path w="1461770" h="1374139">
                  <a:moveTo>
                    <a:pt x="1148307" y="0"/>
                  </a:moveTo>
                  <a:lnTo>
                    <a:pt x="227607" y="1362900"/>
                  </a:lnTo>
                </a:path>
                <a:path w="1461770" h="1374139">
                  <a:moveTo>
                    <a:pt x="1461599" y="676243"/>
                  </a:moveTo>
                  <a:lnTo>
                    <a:pt x="0" y="689143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522" y="993765"/>
              <a:ext cx="215949" cy="31538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3495" y="974357"/>
              <a:ext cx="364248" cy="36366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1358" y="1682685"/>
              <a:ext cx="318393" cy="31538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1358" y="346151"/>
              <a:ext cx="250870" cy="24850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476" y="1617297"/>
              <a:ext cx="405574" cy="40174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807" y="284465"/>
              <a:ext cx="215946" cy="31018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6619" y="732118"/>
              <a:ext cx="819744" cy="813098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3757425" y="276324"/>
            <a:ext cx="1854835" cy="1734820"/>
            <a:chOff x="3757425" y="276324"/>
            <a:chExt cx="1854835" cy="1734820"/>
          </a:xfrm>
        </p:grpSpPr>
        <p:sp>
          <p:nvSpPr>
            <p:cNvPr id="31" name="object 31" descr=""/>
            <p:cNvSpPr/>
            <p:nvPr/>
          </p:nvSpPr>
          <p:spPr>
            <a:xfrm>
              <a:off x="3937394" y="453968"/>
              <a:ext cx="1461770" cy="1374140"/>
            </a:xfrm>
            <a:custGeom>
              <a:avLst/>
              <a:gdLst/>
              <a:ahLst/>
              <a:cxnLst/>
              <a:rect l="l" t="t" r="r" b="b"/>
              <a:pathLst>
                <a:path w="1461770" h="1374139">
                  <a:moveTo>
                    <a:pt x="222171" y="15730"/>
                  </a:moveTo>
                  <a:lnTo>
                    <a:pt x="1169271" y="1373530"/>
                  </a:lnTo>
                </a:path>
                <a:path w="1461770" h="1374139">
                  <a:moveTo>
                    <a:pt x="1148306" y="0"/>
                  </a:moveTo>
                  <a:lnTo>
                    <a:pt x="227606" y="1362900"/>
                  </a:lnTo>
                </a:path>
                <a:path w="1461770" h="1374139">
                  <a:moveTo>
                    <a:pt x="1461599" y="676243"/>
                  </a:moveTo>
                  <a:lnTo>
                    <a:pt x="0" y="689143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7425" y="985624"/>
              <a:ext cx="215949" cy="31538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397" y="966216"/>
              <a:ext cx="364247" cy="36366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5260" y="1674544"/>
              <a:ext cx="318393" cy="31538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5260" y="338010"/>
              <a:ext cx="250870" cy="24850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3379" y="1609156"/>
              <a:ext cx="405573" cy="401743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9709" y="276324"/>
              <a:ext cx="215946" cy="310187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09" y="723977"/>
              <a:ext cx="819744" cy="813098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964250" y="2376967"/>
            <a:ext cx="1854835" cy="1734820"/>
            <a:chOff x="964250" y="2376967"/>
            <a:chExt cx="1854835" cy="1734820"/>
          </a:xfrm>
        </p:grpSpPr>
        <p:sp>
          <p:nvSpPr>
            <p:cNvPr id="40" name="object 40" descr=""/>
            <p:cNvSpPr/>
            <p:nvPr/>
          </p:nvSpPr>
          <p:spPr>
            <a:xfrm>
              <a:off x="1144219" y="2554611"/>
              <a:ext cx="1461770" cy="1374140"/>
            </a:xfrm>
            <a:custGeom>
              <a:avLst/>
              <a:gdLst/>
              <a:ahLst/>
              <a:cxnLst/>
              <a:rect l="l" t="t" r="r" b="b"/>
              <a:pathLst>
                <a:path w="1461770" h="1374139">
                  <a:moveTo>
                    <a:pt x="222171" y="15730"/>
                  </a:moveTo>
                  <a:lnTo>
                    <a:pt x="1169271" y="1373530"/>
                  </a:lnTo>
                </a:path>
                <a:path w="1461770" h="1374139">
                  <a:moveTo>
                    <a:pt x="1148306" y="0"/>
                  </a:moveTo>
                  <a:lnTo>
                    <a:pt x="227607" y="1362899"/>
                  </a:lnTo>
                </a:path>
                <a:path w="1461770" h="1374139">
                  <a:moveTo>
                    <a:pt x="1461599" y="676243"/>
                  </a:moveTo>
                  <a:lnTo>
                    <a:pt x="0" y="689143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250" y="3086267"/>
              <a:ext cx="215949" cy="315386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4222" y="3066859"/>
              <a:ext cx="364248" cy="36366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2085" y="3775186"/>
              <a:ext cx="318393" cy="31538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2085" y="2438652"/>
              <a:ext cx="250871" cy="24850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204" y="3709799"/>
              <a:ext cx="405574" cy="401743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535" y="2376967"/>
              <a:ext cx="215946" cy="310187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7346" y="2791928"/>
              <a:ext cx="819744" cy="813098"/>
            </a:xfrm>
            <a:prstGeom prst="rect">
              <a:avLst/>
            </a:prstGeom>
          </p:spPr>
        </p:pic>
      </p:grpSp>
      <p:grpSp>
        <p:nvGrpSpPr>
          <p:cNvPr id="48" name="object 48" descr=""/>
          <p:cNvGrpSpPr/>
          <p:nvPr/>
        </p:nvGrpSpPr>
        <p:grpSpPr>
          <a:xfrm>
            <a:off x="3698175" y="2381916"/>
            <a:ext cx="1854835" cy="1734820"/>
            <a:chOff x="3698175" y="2381916"/>
            <a:chExt cx="1854835" cy="1734820"/>
          </a:xfrm>
        </p:grpSpPr>
        <p:sp>
          <p:nvSpPr>
            <p:cNvPr id="49" name="object 49" descr=""/>
            <p:cNvSpPr/>
            <p:nvPr/>
          </p:nvSpPr>
          <p:spPr>
            <a:xfrm>
              <a:off x="3878144" y="2559560"/>
              <a:ext cx="1461770" cy="1374140"/>
            </a:xfrm>
            <a:custGeom>
              <a:avLst/>
              <a:gdLst/>
              <a:ahLst/>
              <a:cxnLst/>
              <a:rect l="l" t="t" r="r" b="b"/>
              <a:pathLst>
                <a:path w="1461770" h="1374139">
                  <a:moveTo>
                    <a:pt x="222171" y="15730"/>
                  </a:moveTo>
                  <a:lnTo>
                    <a:pt x="1169271" y="1373529"/>
                  </a:lnTo>
                </a:path>
                <a:path w="1461770" h="1374139">
                  <a:moveTo>
                    <a:pt x="1148307" y="0"/>
                  </a:moveTo>
                  <a:lnTo>
                    <a:pt x="227607" y="1362899"/>
                  </a:lnTo>
                </a:path>
                <a:path w="1461770" h="1374139">
                  <a:moveTo>
                    <a:pt x="1461599" y="676243"/>
                  </a:moveTo>
                  <a:lnTo>
                    <a:pt x="0" y="689143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175" y="3091216"/>
              <a:ext cx="215949" cy="315386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147" y="3071808"/>
              <a:ext cx="364248" cy="36366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6011" y="3780136"/>
              <a:ext cx="318393" cy="31538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6011" y="2443602"/>
              <a:ext cx="250870" cy="248501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4129" y="3714748"/>
              <a:ext cx="405574" cy="401743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0460" y="2381916"/>
              <a:ext cx="215946" cy="310187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1260" y="2925574"/>
              <a:ext cx="819744" cy="813098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754952" y="4480522"/>
            <a:ext cx="78212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0670" marR="5080" indent="-2808605">
              <a:lnSpc>
                <a:spcPct val="100000"/>
              </a:lnSpc>
              <a:spcBef>
                <a:spcPts val="100"/>
              </a:spcBef>
            </a:pPr>
            <a:r>
              <a:rPr dirty="0" sz="1600" spc="-120">
                <a:solidFill>
                  <a:srgbClr val="D9D9D9"/>
                </a:solidFill>
                <a:latin typeface="Verdana"/>
                <a:cs typeface="Verdana"/>
              </a:rPr>
              <a:t>We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9D9D9"/>
                </a:solidFill>
                <a:latin typeface="Verdana"/>
                <a:cs typeface="Verdana"/>
              </a:rPr>
              <a:t>now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9D9D9"/>
                </a:solidFill>
                <a:latin typeface="Verdana"/>
                <a:cs typeface="Verdana"/>
              </a:rPr>
              <a:t>come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D9D9D9"/>
                </a:solidFill>
                <a:latin typeface="Verdana"/>
                <a:cs typeface="Verdana"/>
              </a:rPr>
              <a:t>across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similar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9D9D9"/>
                </a:solidFill>
                <a:latin typeface="Verdana"/>
                <a:cs typeface="Verdana"/>
              </a:rPr>
              <a:t>version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D9D9D9"/>
                </a:solidFill>
                <a:latin typeface="Verdana"/>
                <a:cs typeface="Verdana"/>
              </a:rPr>
              <a:t>of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D9D9D9"/>
                </a:solidFill>
                <a:latin typeface="Verdana"/>
                <a:cs typeface="Verdana"/>
              </a:rPr>
              <a:t>our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9D9D9"/>
                </a:solidFill>
                <a:latin typeface="Verdana"/>
                <a:cs typeface="Verdana"/>
              </a:rPr>
              <a:t>barter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D9D9D9"/>
                </a:solidFill>
                <a:latin typeface="Verdana"/>
                <a:cs typeface="Verdana"/>
              </a:rPr>
              <a:t>problem,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D9D9D9"/>
                </a:solidFill>
                <a:latin typeface="Verdana"/>
                <a:cs typeface="Verdana"/>
              </a:rPr>
              <a:t>but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9D9D9"/>
                </a:solidFill>
                <a:latin typeface="Verdana"/>
                <a:cs typeface="Verdana"/>
              </a:rPr>
              <a:t>this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time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9D9D9"/>
                </a:solidFill>
                <a:latin typeface="Verdana"/>
                <a:cs typeface="Verdana"/>
              </a:rPr>
              <a:t>with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D9D9D9"/>
                </a:solidFill>
                <a:latin typeface="Verdana"/>
                <a:cs typeface="Verdana"/>
              </a:rPr>
              <a:t>the </a:t>
            </a:r>
            <a:r>
              <a:rPr dirty="0" sz="1600" spc="-60">
                <a:solidFill>
                  <a:srgbClr val="D9D9D9"/>
                </a:solidFill>
                <a:latin typeface="Verdana"/>
                <a:cs typeface="Verdana"/>
              </a:rPr>
              <a:t>currencies</a:t>
            </a:r>
            <a:r>
              <a:rPr dirty="0" sz="1600" spc="-8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D9D9D9"/>
                </a:solidFill>
                <a:latin typeface="Verdana"/>
                <a:cs typeface="Verdana"/>
              </a:rPr>
              <a:t>themselves.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30253" y="174055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399400" y="223223"/>
            <a:ext cx="4316095" cy="4227195"/>
            <a:chOff x="2399400" y="223223"/>
            <a:chExt cx="4316095" cy="42271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7976" y="1060417"/>
              <a:ext cx="1016998" cy="8836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7971" y="2729323"/>
              <a:ext cx="1016998" cy="88369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9402" y="1060425"/>
              <a:ext cx="1016998" cy="8836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8689" y="223223"/>
              <a:ext cx="1016998" cy="8836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400" y="2729320"/>
              <a:ext cx="1016998" cy="88369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685" y="3566507"/>
              <a:ext cx="1016998" cy="88369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416284" y="1106866"/>
              <a:ext cx="2282190" cy="2459990"/>
            </a:xfrm>
            <a:custGeom>
              <a:avLst/>
              <a:gdLst/>
              <a:ahLst/>
              <a:cxnLst/>
              <a:rect l="l" t="t" r="r" b="b"/>
              <a:pathLst>
                <a:path w="2282190" h="2459990">
                  <a:moveTo>
                    <a:pt x="115" y="395404"/>
                  </a:moveTo>
                  <a:lnTo>
                    <a:pt x="2281615" y="2064304"/>
                  </a:lnTo>
                </a:path>
                <a:path w="2282190" h="2459990">
                  <a:moveTo>
                    <a:pt x="1140903" y="49"/>
                  </a:moveTo>
                  <a:lnTo>
                    <a:pt x="1140903" y="2459749"/>
                  </a:lnTo>
                </a:path>
                <a:path w="2282190" h="2459990">
                  <a:moveTo>
                    <a:pt x="2281691" y="395396"/>
                  </a:moveTo>
                  <a:lnTo>
                    <a:pt x="191" y="2064297"/>
                  </a:lnTo>
                </a:path>
                <a:path w="2282190" h="2459990">
                  <a:moveTo>
                    <a:pt x="115" y="395404"/>
                  </a:moveTo>
                  <a:lnTo>
                    <a:pt x="2281615" y="395404"/>
                  </a:lnTo>
                </a:path>
                <a:path w="2282190" h="2459990">
                  <a:moveTo>
                    <a:pt x="113" y="2064299"/>
                  </a:moveTo>
                  <a:lnTo>
                    <a:pt x="2281613" y="2064299"/>
                  </a:lnTo>
                </a:path>
                <a:path w="2282190" h="2459990">
                  <a:moveTo>
                    <a:pt x="115" y="395404"/>
                  </a:moveTo>
                  <a:lnTo>
                    <a:pt x="115" y="2064304"/>
                  </a:lnTo>
                </a:path>
                <a:path w="2282190" h="2459990">
                  <a:moveTo>
                    <a:pt x="2281691" y="395396"/>
                  </a:moveTo>
                  <a:lnTo>
                    <a:pt x="2281691" y="2064297"/>
                  </a:lnTo>
                </a:path>
                <a:path w="2282190" h="2459990">
                  <a:moveTo>
                    <a:pt x="115" y="395404"/>
                  </a:moveTo>
                  <a:lnTo>
                    <a:pt x="1141015" y="4"/>
                  </a:lnTo>
                </a:path>
                <a:path w="2282190" h="2459990">
                  <a:moveTo>
                    <a:pt x="1140903" y="49"/>
                  </a:moveTo>
                  <a:lnTo>
                    <a:pt x="2281803" y="395449"/>
                  </a:lnTo>
                </a:path>
                <a:path w="2282190" h="2459990">
                  <a:moveTo>
                    <a:pt x="113" y="2064299"/>
                  </a:moveTo>
                  <a:lnTo>
                    <a:pt x="1141013" y="2459700"/>
                  </a:lnTo>
                </a:path>
                <a:path w="2282190" h="2459990">
                  <a:moveTo>
                    <a:pt x="1140899" y="2459640"/>
                  </a:moveTo>
                  <a:lnTo>
                    <a:pt x="2281799" y="2064240"/>
                  </a:lnTo>
                </a:path>
                <a:path w="2282190" h="2459990">
                  <a:moveTo>
                    <a:pt x="113" y="2064299"/>
                  </a:moveTo>
                  <a:lnTo>
                    <a:pt x="1141013" y="0"/>
                  </a:lnTo>
                </a:path>
                <a:path w="2282190" h="2459990">
                  <a:moveTo>
                    <a:pt x="1140903" y="49"/>
                  </a:moveTo>
                  <a:lnTo>
                    <a:pt x="2281803" y="2064349"/>
                  </a:lnTo>
                </a:path>
                <a:path w="2282190" h="2459990">
                  <a:moveTo>
                    <a:pt x="1140899" y="2459640"/>
                  </a:moveTo>
                  <a:lnTo>
                    <a:pt x="0" y="395340"/>
                  </a:lnTo>
                </a:path>
                <a:path w="2282190" h="2459990">
                  <a:moveTo>
                    <a:pt x="1140899" y="2459640"/>
                  </a:moveTo>
                  <a:lnTo>
                    <a:pt x="2281799" y="39534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83927" y="4718861"/>
            <a:ext cx="73653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solidFill>
                  <a:srgbClr val="D9D9D9"/>
                </a:solidFill>
                <a:latin typeface="Verdana"/>
                <a:cs typeface="Verdana"/>
              </a:rPr>
              <a:t>And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D9D9D9"/>
                </a:solidFill>
                <a:latin typeface="Verdana"/>
                <a:cs typeface="Verdana"/>
              </a:rPr>
              <a:t>once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D9D9D9"/>
                </a:solidFill>
                <a:latin typeface="Verdana"/>
                <a:cs typeface="Verdana"/>
              </a:rPr>
              <a:t>again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D9D9D9"/>
                </a:solidFill>
                <a:latin typeface="Verdana"/>
                <a:cs typeface="Verdana"/>
              </a:rPr>
              <a:t>we'll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D9D9D9"/>
                </a:solidFill>
                <a:latin typeface="Verdana"/>
                <a:cs typeface="Verdana"/>
              </a:rPr>
              <a:t>converge,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9D9D9"/>
                </a:solidFill>
                <a:latin typeface="Verdana"/>
                <a:cs typeface="Verdana"/>
              </a:rPr>
              <a:t>this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time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D9D9D9"/>
                </a:solidFill>
                <a:latin typeface="Verdana"/>
                <a:cs typeface="Verdana"/>
              </a:rPr>
              <a:t>on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D9D9D9"/>
                </a:solidFill>
                <a:latin typeface="Verdana"/>
                <a:cs typeface="Verdana"/>
              </a:rPr>
              <a:t>single</a:t>
            </a:r>
            <a:r>
              <a:rPr dirty="0" sz="1600" spc="-9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D9D9D9"/>
                </a:solidFill>
                <a:latin typeface="Verdana"/>
                <a:cs typeface="Verdana"/>
              </a:rPr>
              <a:t>global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D9D9D9"/>
                </a:solidFill>
                <a:latin typeface="Verdana"/>
                <a:cs typeface="Verdana"/>
              </a:rPr>
              <a:t>monetary</a:t>
            </a:r>
            <a:r>
              <a:rPr dirty="0" sz="1600" spc="-10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D9D9D9"/>
                </a:solidFill>
                <a:latin typeface="Verdana"/>
                <a:cs typeface="Verdana"/>
              </a:rPr>
              <a:t>medium.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41153" y="12623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463350" y="501961"/>
            <a:ext cx="4359275" cy="4227195"/>
            <a:chOff x="4463350" y="501961"/>
            <a:chExt cx="4359275" cy="42271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5309" y="1339155"/>
              <a:ext cx="1027290" cy="8836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5304" y="3008061"/>
              <a:ext cx="1027290" cy="88369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3352" y="1339162"/>
              <a:ext cx="1027290" cy="8836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9330" y="501961"/>
              <a:ext cx="1027290" cy="8836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3350" y="3008058"/>
              <a:ext cx="1027290" cy="88369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9327" y="3845244"/>
              <a:ext cx="1027290" cy="88369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490642" y="1385653"/>
              <a:ext cx="2305050" cy="2459990"/>
            </a:xfrm>
            <a:custGeom>
              <a:avLst/>
              <a:gdLst/>
              <a:ahLst/>
              <a:cxnLst/>
              <a:rect l="l" t="t" r="r" b="b"/>
              <a:pathLst>
                <a:path w="2305050" h="2459990">
                  <a:moveTo>
                    <a:pt x="0" y="395354"/>
                  </a:moveTo>
                  <a:lnTo>
                    <a:pt x="2304599" y="2064254"/>
                  </a:lnTo>
                </a:path>
                <a:path w="2305050" h="2459990">
                  <a:moveTo>
                    <a:pt x="1152332" y="0"/>
                  </a:moveTo>
                  <a:lnTo>
                    <a:pt x="1152332" y="2459699"/>
                  </a:lnTo>
                </a:path>
                <a:path w="2305050" h="2459990">
                  <a:moveTo>
                    <a:pt x="2304666" y="395347"/>
                  </a:moveTo>
                  <a:lnTo>
                    <a:pt x="65" y="2064247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139724" y="2079449"/>
              <a:ext cx="1007110" cy="984885"/>
            </a:xfrm>
            <a:custGeom>
              <a:avLst/>
              <a:gdLst/>
              <a:ahLst/>
              <a:cxnLst/>
              <a:rect l="l" t="t" r="r" b="b"/>
              <a:pathLst>
                <a:path w="1007109" h="984885">
                  <a:moveTo>
                    <a:pt x="503249" y="984599"/>
                  </a:moveTo>
                  <a:lnTo>
                    <a:pt x="454783" y="982346"/>
                  </a:lnTo>
                  <a:lnTo>
                    <a:pt x="407620" y="975723"/>
                  </a:lnTo>
                  <a:lnTo>
                    <a:pt x="361972" y="964936"/>
                  </a:lnTo>
                  <a:lnTo>
                    <a:pt x="318049" y="950192"/>
                  </a:lnTo>
                  <a:lnTo>
                    <a:pt x="276061" y="931698"/>
                  </a:lnTo>
                  <a:lnTo>
                    <a:pt x="236221" y="909659"/>
                  </a:lnTo>
                  <a:lnTo>
                    <a:pt x="198739" y="884282"/>
                  </a:lnTo>
                  <a:lnTo>
                    <a:pt x="163826" y="855773"/>
                  </a:lnTo>
                  <a:lnTo>
                    <a:pt x="131692" y="824338"/>
                  </a:lnTo>
                  <a:lnTo>
                    <a:pt x="102549" y="790184"/>
                  </a:lnTo>
                  <a:lnTo>
                    <a:pt x="76607" y="753518"/>
                  </a:lnTo>
                  <a:lnTo>
                    <a:pt x="54078" y="714544"/>
                  </a:lnTo>
                  <a:lnTo>
                    <a:pt x="35172" y="673471"/>
                  </a:lnTo>
                  <a:lnTo>
                    <a:pt x="20100" y="630503"/>
                  </a:lnTo>
                  <a:lnTo>
                    <a:pt x="9074" y="585848"/>
                  </a:lnTo>
                  <a:lnTo>
                    <a:pt x="2303" y="539711"/>
                  </a:lnTo>
                  <a:lnTo>
                    <a:pt x="0" y="492299"/>
                  </a:lnTo>
                  <a:lnTo>
                    <a:pt x="2303" y="444888"/>
                  </a:lnTo>
                  <a:lnTo>
                    <a:pt x="9074" y="398751"/>
                  </a:lnTo>
                  <a:lnTo>
                    <a:pt x="20100" y="354096"/>
                  </a:lnTo>
                  <a:lnTo>
                    <a:pt x="35172" y="311128"/>
                  </a:lnTo>
                  <a:lnTo>
                    <a:pt x="54078" y="270055"/>
                  </a:lnTo>
                  <a:lnTo>
                    <a:pt x="76607" y="231081"/>
                  </a:lnTo>
                  <a:lnTo>
                    <a:pt x="102549" y="194415"/>
                  </a:lnTo>
                  <a:lnTo>
                    <a:pt x="131692" y="160261"/>
                  </a:lnTo>
                  <a:lnTo>
                    <a:pt x="163826" y="128826"/>
                  </a:lnTo>
                  <a:lnTo>
                    <a:pt x="198739" y="100317"/>
                  </a:lnTo>
                  <a:lnTo>
                    <a:pt x="236221" y="74940"/>
                  </a:lnTo>
                  <a:lnTo>
                    <a:pt x="276061" y="52901"/>
                  </a:lnTo>
                  <a:lnTo>
                    <a:pt x="318049" y="34407"/>
                  </a:lnTo>
                  <a:lnTo>
                    <a:pt x="361972" y="19663"/>
                  </a:lnTo>
                  <a:lnTo>
                    <a:pt x="407620" y="8876"/>
                  </a:lnTo>
                  <a:lnTo>
                    <a:pt x="454783" y="2253"/>
                  </a:lnTo>
                  <a:lnTo>
                    <a:pt x="503249" y="0"/>
                  </a:lnTo>
                  <a:lnTo>
                    <a:pt x="552990" y="2408"/>
                  </a:lnTo>
                  <a:lnTo>
                    <a:pt x="601887" y="9546"/>
                  </a:lnTo>
                  <a:lnTo>
                    <a:pt x="649612" y="21279"/>
                  </a:lnTo>
                  <a:lnTo>
                    <a:pt x="695835" y="37474"/>
                  </a:lnTo>
                  <a:lnTo>
                    <a:pt x="740225" y="57996"/>
                  </a:lnTo>
                  <a:lnTo>
                    <a:pt x="782453" y="82712"/>
                  </a:lnTo>
                  <a:lnTo>
                    <a:pt x="822188" y="111488"/>
                  </a:lnTo>
                  <a:lnTo>
                    <a:pt x="859101" y="144191"/>
                  </a:lnTo>
                  <a:lnTo>
                    <a:pt x="892531" y="180301"/>
                  </a:lnTo>
                  <a:lnTo>
                    <a:pt x="921948" y="219171"/>
                  </a:lnTo>
                  <a:lnTo>
                    <a:pt x="947213" y="260480"/>
                  </a:lnTo>
                  <a:lnTo>
                    <a:pt x="968192" y="303904"/>
                  </a:lnTo>
                  <a:lnTo>
                    <a:pt x="984746" y="349121"/>
                  </a:lnTo>
                  <a:lnTo>
                    <a:pt x="996740" y="395808"/>
                  </a:lnTo>
                  <a:lnTo>
                    <a:pt x="1004037" y="443642"/>
                  </a:lnTo>
                  <a:lnTo>
                    <a:pt x="1006499" y="492299"/>
                  </a:lnTo>
                  <a:lnTo>
                    <a:pt x="1004196" y="539711"/>
                  </a:lnTo>
                  <a:lnTo>
                    <a:pt x="997425" y="585848"/>
                  </a:lnTo>
                  <a:lnTo>
                    <a:pt x="986399" y="630503"/>
                  </a:lnTo>
                  <a:lnTo>
                    <a:pt x="971327" y="673471"/>
                  </a:lnTo>
                  <a:lnTo>
                    <a:pt x="952421" y="714544"/>
                  </a:lnTo>
                  <a:lnTo>
                    <a:pt x="929892" y="753518"/>
                  </a:lnTo>
                  <a:lnTo>
                    <a:pt x="903950" y="790184"/>
                  </a:lnTo>
                  <a:lnTo>
                    <a:pt x="874807" y="824338"/>
                  </a:lnTo>
                  <a:lnTo>
                    <a:pt x="842674" y="855773"/>
                  </a:lnTo>
                  <a:lnTo>
                    <a:pt x="807760" y="884282"/>
                  </a:lnTo>
                  <a:lnTo>
                    <a:pt x="770278" y="909659"/>
                  </a:lnTo>
                  <a:lnTo>
                    <a:pt x="730438" y="931698"/>
                  </a:lnTo>
                  <a:lnTo>
                    <a:pt x="688451" y="950192"/>
                  </a:lnTo>
                  <a:lnTo>
                    <a:pt x="644527" y="964936"/>
                  </a:lnTo>
                  <a:lnTo>
                    <a:pt x="598879" y="975723"/>
                  </a:lnTo>
                  <a:lnTo>
                    <a:pt x="551716" y="982346"/>
                  </a:lnTo>
                  <a:lnTo>
                    <a:pt x="503249" y="984599"/>
                  </a:lnTo>
                  <a:close/>
                </a:path>
              </a:pathLst>
            </a:custGeom>
            <a:solidFill>
              <a:srgbClr val="F6B26B">
                <a:alpha val="660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139724" y="2079450"/>
              <a:ext cx="1007110" cy="984885"/>
            </a:xfrm>
            <a:custGeom>
              <a:avLst/>
              <a:gdLst/>
              <a:ahLst/>
              <a:cxnLst/>
              <a:rect l="l" t="t" r="r" b="b"/>
              <a:pathLst>
                <a:path w="1007109" h="984885">
                  <a:moveTo>
                    <a:pt x="0" y="492299"/>
                  </a:moveTo>
                  <a:lnTo>
                    <a:pt x="2303" y="444888"/>
                  </a:lnTo>
                  <a:lnTo>
                    <a:pt x="9074" y="398751"/>
                  </a:lnTo>
                  <a:lnTo>
                    <a:pt x="20100" y="354096"/>
                  </a:lnTo>
                  <a:lnTo>
                    <a:pt x="35172" y="311128"/>
                  </a:lnTo>
                  <a:lnTo>
                    <a:pt x="54078" y="270055"/>
                  </a:lnTo>
                  <a:lnTo>
                    <a:pt x="76607" y="231081"/>
                  </a:lnTo>
                  <a:lnTo>
                    <a:pt x="102549" y="194415"/>
                  </a:lnTo>
                  <a:lnTo>
                    <a:pt x="131692" y="160261"/>
                  </a:lnTo>
                  <a:lnTo>
                    <a:pt x="163826" y="128826"/>
                  </a:lnTo>
                  <a:lnTo>
                    <a:pt x="198739" y="100317"/>
                  </a:lnTo>
                  <a:lnTo>
                    <a:pt x="236221" y="74940"/>
                  </a:lnTo>
                  <a:lnTo>
                    <a:pt x="276061" y="52901"/>
                  </a:lnTo>
                  <a:lnTo>
                    <a:pt x="318049" y="34407"/>
                  </a:lnTo>
                  <a:lnTo>
                    <a:pt x="361972" y="19663"/>
                  </a:lnTo>
                  <a:lnTo>
                    <a:pt x="407620" y="8876"/>
                  </a:lnTo>
                  <a:lnTo>
                    <a:pt x="454783" y="2253"/>
                  </a:lnTo>
                  <a:lnTo>
                    <a:pt x="503249" y="0"/>
                  </a:lnTo>
                  <a:lnTo>
                    <a:pt x="552990" y="2408"/>
                  </a:lnTo>
                  <a:lnTo>
                    <a:pt x="601887" y="9546"/>
                  </a:lnTo>
                  <a:lnTo>
                    <a:pt x="649612" y="21279"/>
                  </a:lnTo>
                  <a:lnTo>
                    <a:pt x="695835" y="37474"/>
                  </a:lnTo>
                  <a:lnTo>
                    <a:pt x="740225" y="57996"/>
                  </a:lnTo>
                  <a:lnTo>
                    <a:pt x="782453" y="82712"/>
                  </a:lnTo>
                  <a:lnTo>
                    <a:pt x="822188" y="111488"/>
                  </a:lnTo>
                  <a:lnTo>
                    <a:pt x="859101" y="144191"/>
                  </a:lnTo>
                  <a:lnTo>
                    <a:pt x="892531" y="180301"/>
                  </a:lnTo>
                  <a:lnTo>
                    <a:pt x="921948" y="219171"/>
                  </a:lnTo>
                  <a:lnTo>
                    <a:pt x="947213" y="260480"/>
                  </a:lnTo>
                  <a:lnTo>
                    <a:pt x="968192" y="303904"/>
                  </a:lnTo>
                  <a:lnTo>
                    <a:pt x="984746" y="349121"/>
                  </a:lnTo>
                  <a:lnTo>
                    <a:pt x="996740" y="395808"/>
                  </a:lnTo>
                  <a:lnTo>
                    <a:pt x="1004037" y="443642"/>
                  </a:lnTo>
                  <a:lnTo>
                    <a:pt x="1006499" y="492299"/>
                  </a:lnTo>
                  <a:lnTo>
                    <a:pt x="1004196" y="539711"/>
                  </a:lnTo>
                  <a:lnTo>
                    <a:pt x="997425" y="585848"/>
                  </a:lnTo>
                  <a:lnTo>
                    <a:pt x="986399" y="630503"/>
                  </a:lnTo>
                  <a:lnTo>
                    <a:pt x="971327" y="673471"/>
                  </a:lnTo>
                  <a:lnTo>
                    <a:pt x="952421" y="714544"/>
                  </a:lnTo>
                  <a:lnTo>
                    <a:pt x="929892" y="753518"/>
                  </a:lnTo>
                  <a:lnTo>
                    <a:pt x="903950" y="790184"/>
                  </a:lnTo>
                  <a:lnTo>
                    <a:pt x="874807" y="824338"/>
                  </a:lnTo>
                  <a:lnTo>
                    <a:pt x="842674" y="855773"/>
                  </a:lnTo>
                  <a:lnTo>
                    <a:pt x="807760" y="884282"/>
                  </a:lnTo>
                  <a:lnTo>
                    <a:pt x="770278" y="909659"/>
                  </a:lnTo>
                  <a:lnTo>
                    <a:pt x="730438" y="931698"/>
                  </a:lnTo>
                  <a:lnTo>
                    <a:pt x="688451" y="950192"/>
                  </a:lnTo>
                  <a:lnTo>
                    <a:pt x="644527" y="964936"/>
                  </a:lnTo>
                  <a:lnTo>
                    <a:pt x="598879" y="975723"/>
                  </a:lnTo>
                  <a:lnTo>
                    <a:pt x="551716" y="982346"/>
                  </a:lnTo>
                  <a:lnTo>
                    <a:pt x="503249" y="984599"/>
                  </a:lnTo>
                  <a:lnTo>
                    <a:pt x="454783" y="982346"/>
                  </a:lnTo>
                  <a:lnTo>
                    <a:pt x="407620" y="975723"/>
                  </a:lnTo>
                  <a:lnTo>
                    <a:pt x="361972" y="964936"/>
                  </a:lnTo>
                  <a:lnTo>
                    <a:pt x="318049" y="950192"/>
                  </a:lnTo>
                  <a:lnTo>
                    <a:pt x="276061" y="931698"/>
                  </a:lnTo>
                  <a:lnTo>
                    <a:pt x="236221" y="909659"/>
                  </a:lnTo>
                  <a:lnTo>
                    <a:pt x="198739" y="884282"/>
                  </a:lnTo>
                  <a:lnTo>
                    <a:pt x="163826" y="855773"/>
                  </a:lnTo>
                  <a:lnTo>
                    <a:pt x="131692" y="824338"/>
                  </a:lnTo>
                  <a:lnTo>
                    <a:pt x="102549" y="790184"/>
                  </a:lnTo>
                  <a:lnTo>
                    <a:pt x="76607" y="753518"/>
                  </a:lnTo>
                  <a:lnTo>
                    <a:pt x="54078" y="714544"/>
                  </a:lnTo>
                  <a:lnTo>
                    <a:pt x="35172" y="673471"/>
                  </a:lnTo>
                  <a:lnTo>
                    <a:pt x="20100" y="630503"/>
                  </a:lnTo>
                  <a:lnTo>
                    <a:pt x="9074" y="585848"/>
                  </a:lnTo>
                  <a:lnTo>
                    <a:pt x="2303" y="539711"/>
                  </a:lnTo>
                  <a:lnTo>
                    <a:pt x="0" y="492299"/>
                  </a:lnTo>
                  <a:close/>
                </a:path>
              </a:pathLst>
            </a:custGeom>
            <a:ln w="38099">
              <a:solidFill>
                <a:srgbClr val="FCD9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42575" y="865270"/>
            <a:ext cx="3850640" cy="340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6530">
              <a:lnSpc>
                <a:spcPct val="114999"/>
              </a:lnSpc>
              <a:spcBef>
                <a:spcPts val="100"/>
              </a:spcBef>
            </a:pP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chosen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medium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bridge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gap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be:</a:t>
            </a:r>
            <a:endParaRPr sz="1600">
              <a:latin typeface="Verdana"/>
              <a:cs typeface="Verdana"/>
            </a:endParaRPr>
          </a:p>
          <a:p>
            <a:pPr marL="12700" marR="930910" indent="-10795">
              <a:lnSpc>
                <a:spcPct val="114999"/>
              </a:lnSpc>
              <a:spcBef>
                <a:spcPts val="900"/>
              </a:spcBef>
              <a:buSzPct val="93750"/>
              <a:buFont typeface="Verdana"/>
              <a:buAutoNum type="arabicPeriod"/>
              <a:tabLst>
                <a:tab pos="205104" algn="l"/>
              </a:tabLst>
            </a:pPr>
            <a:r>
              <a:rPr dirty="0" sz="1600" spc="-40" b="1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1600" spc="-40" b="1">
                <a:solidFill>
                  <a:srgbClr val="FFFFFF"/>
                </a:solidFill>
                <a:latin typeface="Tahoma"/>
                <a:cs typeface="Tahoma"/>
              </a:rPr>
              <a:t>Neutral</a:t>
            </a:r>
            <a:r>
              <a:rPr dirty="0" sz="16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(no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seigniorage)</a:t>
            </a:r>
            <a:endParaRPr sz="1600">
              <a:latin typeface="Verdana"/>
              <a:cs typeface="Verdana"/>
            </a:endParaRPr>
          </a:p>
          <a:p>
            <a:pPr marL="247015" indent="-234315">
              <a:lnSpc>
                <a:spcPct val="100000"/>
              </a:lnSpc>
              <a:spcBef>
                <a:spcPts val="1185"/>
              </a:spcBef>
              <a:buSzPct val="93750"/>
              <a:buFont typeface="Verdana"/>
              <a:buAutoNum type="arabicPeriod"/>
              <a:tabLst>
                <a:tab pos="247015" algn="l"/>
              </a:tabLst>
            </a:pPr>
            <a:r>
              <a:rPr dirty="0" sz="1600" spc="-20" b="1">
                <a:solidFill>
                  <a:srgbClr val="FFFFFF"/>
                </a:solidFill>
                <a:latin typeface="Tahoma"/>
                <a:cs typeface="Tahoma"/>
              </a:rPr>
              <a:t>Global</a:t>
            </a:r>
            <a:r>
              <a:rPr dirty="0" sz="16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(accessible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everywhere)</a:t>
            </a:r>
            <a:endParaRPr sz="1600">
              <a:latin typeface="Verdana"/>
              <a:cs typeface="Verdana"/>
            </a:endParaRPr>
          </a:p>
          <a:p>
            <a:pPr marL="12700" marR="398780" indent="233045">
              <a:lnSpc>
                <a:spcPct val="114999"/>
              </a:lnSpc>
              <a:spcBef>
                <a:spcPts val="900"/>
              </a:spcBef>
              <a:buSzPct val="93750"/>
              <a:buFont typeface="Verdana"/>
              <a:buAutoNum type="arabicPeriod"/>
              <a:tabLst>
                <a:tab pos="245745" algn="l"/>
              </a:tabLst>
            </a:pPr>
            <a:r>
              <a:rPr dirty="0" sz="1600" spc="-30" b="1">
                <a:solidFill>
                  <a:srgbClr val="FFFFFF"/>
                </a:solidFill>
                <a:latin typeface="Tahoma"/>
                <a:cs typeface="Tahoma"/>
              </a:rPr>
              <a:t>Transparent</a:t>
            </a:r>
            <a:r>
              <a:rPr dirty="0" sz="160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(anyone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audit)</a:t>
            </a:r>
            <a:endParaRPr sz="1600">
              <a:latin typeface="Verdana"/>
              <a:cs typeface="Verdana"/>
            </a:endParaRPr>
          </a:p>
          <a:p>
            <a:pPr marL="243204" indent="-230504">
              <a:lnSpc>
                <a:spcPct val="100000"/>
              </a:lnSpc>
              <a:spcBef>
                <a:spcPts val="1190"/>
              </a:spcBef>
              <a:buSzPct val="93750"/>
              <a:buFont typeface="Verdana"/>
              <a:buAutoNum type="arabicPeriod"/>
              <a:tabLst>
                <a:tab pos="243204" algn="l"/>
              </a:tabLst>
            </a:pPr>
            <a:r>
              <a:rPr dirty="0" sz="1600" spc="-35" b="1">
                <a:solidFill>
                  <a:srgbClr val="FFFFFF"/>
                </a:solidFill>
                <a:latin typeface="Tahoma"/>
                <a:cs typeface="Tahoma"/>
              </a:rPr>
              <a:t>Indestructible</a:t>
            </a:r>
            <a:r>
              <a:rPr dirty="0" sz="16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(cannot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shut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down)</a:t>
            </a:r>
            <a:endParaRPr sz="1600">
              <a:latin typeface="Verdana"/>
              <a:cs typeface="Verdana"/>
            </a:endParaRPr>
          </a:p>
          <a:p>
            <a:pPr marL="12700" marR="241935" indent="225425">
              <a:lnSpc>
                <a:spcPct val="114999"/>
              </a:lnSpc>
              <a:spcBef>
                <a:spcPts val="900"/>
              </a:spcBef>
              <a:buSzPct val="93750"/>
              <a:buFont typeface="Verdana"/>
              <a:buAutoNum type="arabicPeriod"/>
              <a:tabLst>
                <a:tab pos="238125" algn="l"/>
              </a:tabLst>
            </a:pPr>
            <a:r>
              <a:rPr dirty="0" sz="1600" spc="-35" b="1">
                <a:solidFill>
                  <a:srgbClr val="FFFFFF"/>
                </a:solidFill>
                <a:latin typeface="Tahoma"/>
                <a:cs typeface="Tahoma"/>
              </a:rPr>
              <a:t>Peer-</a:t>
            </a:r>
            <a:r>
              <a:rPr dirty="0" sz="1600" spc="-10" b="1">
                <a:solidFill>
                  <a:srgbClr val="FFFFFF"/>
                </a:solidFill>
                <a:latin typeface="Tahoma"/>
                <a:cs typeface="Tahoma"/>
              </a:rPr>
              <a:t>to-</a:t>
            </a:r>
            <a:r>
              <a:rPr dirty="0" sz="1600" b="1">
                <a:solidFill>
                  <a:srgbClr val="FFFFFF"/>
                </a:solidFill>
                <a:latin typeface="Tahoma"/>
                <a:cs typeface="Tahoma"/>
              </a:rPr>
              <a:t>peer</a:t>
            </a:r>
            <a:r>
              <a:rPr dirty="0" sz="1600" spc="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(enable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commerce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individual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level)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63" y="162086"/>
            <a:ext cx="1870710" cy="1198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dirty="0" sz="4500" spc="-955">
                <a:solidFill>
                  <a:srgbClr val="FCD94B"/>
                </a:solidFill>
                <a:latin typeface="Trebuchet MS"/>
                <a:cs typeface="Trebuchet MS"/>
              </a:rPr>
              <a:t>MONETARY</a:t>
            </a:r>
            <a:endParaRPr sz="4500">
              <a:latin typeface="Trebuchet MS"/>
              <a:cs typeface="Trebuchet MS"/>
            </a:endParaRPr>
          </a:p>
          <a:p>
            <a:pPr marL="12700">
              <a:lnSpc>
                <a:spcPts val="4320"/>
              </a:lnSpc>
            </a:pPr>
            <a:r>
              <a:rPr dirty="0" sz="4000" spc="-715">
                <a:solidFill>
                  <a:srgbClr val="FCD94B"/>
                </a:solidFill>
                <a:latin typeface="Trebuchet MS"/>
                <a:cs typeface="Trebuchet MS"/>
              </a:rPr>
              <a:t>PROPERTIES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70337" y="3540812"/>
            <a:ext cx="340360" cy="152400"/>
            <a:chOff x="370337" y="3540812"/>
            <a:chExt cx="340360" cy="152400"/>
          </a:xfrm>
        </p:grpSpPr>
        <p:sp>
          <p:nvSpPr>
            <p:cNvPr id="4" name="object 4" descr=""/>
            <p:cNvSpPr/>
            <p:nvPr/>
          </p:nvSpPr>
          <p:spPr>
            <a:xfrm>
              <a:off x="375099" y="3545575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4" h="142875">
                  <a:moveTo>
                    <a:pt x="2588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5" y="44076"/>
                  </a:lnTo>
                  <a:lnTo>
                    <a:pt x="330299" y="71399"/>
                  </a:lnTo>
                  <a:lnTo>
                    <a:pt x="324689" y="99192"/>
                  </a:lnTo>
                  <a:lnTo>
                    <a:pt x="309387" y="121887"/>
                  </a:lnTo>
                  <a:lnTo>
                    <a:pt x="286692" y="137189"/>
                  </a:lnTo>
                  <a:lnTo>
                    <a:pt x="258899" y="142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5099" y="3545575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4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5" y="44076"/>
                  </a:lnTo>
                  <a:lnTo>
                    <a:pt x="330299" y="71399"/>
                  </a:lnTo>
                  <a:lnTo>
                    <a:pt x="324689" y="99192"/>
                  </a:lnTo>
                  <a:lnTo>
                    <a:pt x="309387" y="121887"/>
                  </a:lnTo>
                  <a:lnTo>
                    <a:pt x="286692" y="137189"/>
                  </a:lnTo>
                  <a:lnTo>
                    <a:pt x="2588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7" y="3764662"/>
            <a:ext cx="161924" cy="15232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70337" y="3988512"/>
            <a:ext cx="292735" cy="152400"/>
            <a:chOff x="370337" y="3988512"/>
            <a:chExt cx="292735" cy="152400"/>
          </a:xfrm>
        </p:grpSpPr>
        <p:sp>
          <p:nvSpPr>
            <p:cNvPr id="8" name="object 8" descr=""/>
            <p:cNvSpPr/>
            <p:nvPr/>
          </p:nvSpPr>
          <p:spPr>
            <a:xfrm>
              <a:off x="375099" y="3993274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09" h="142875">
                  <a:moveTo>
                    <a:pt x="2114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5" y="44076"/>
                  </a:lnTo>
                  <a:lnTo>
                    <a:pt x="282899" y="71399"/>
                  </a:lnTo>
                  <a:lnTo>
                    <a:pt x="277289" y="99192"/>
                  </a:lnTo>
                  <a:lnTo>
                    <a:pt x="261987" y="121887"/>
                  </a:lnTo>
                  <a:lnTo>
                    <a:pt x="239292" y="137189"/>
                  </a:lnTo>
                  <a:lnTo>
                    <a:pt x="211499" y="142799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5099" y="3993274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09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5" y="44076"/>
                  </a:lnTo>
                  <a:lnTo>
                    <a:pt x="282899" y="71399"/>
                  </a:lnTo>
                  <a:lnTo>
                    <a:pt x="277289" y="99192"/>
                  </a:lnTo>
                  <a:lnTo>
                    <a:pt x="261987" y="121887"/>
                  </a:lnTo>
                  <a:lnTo>
                    <a:pt x="239292" y="137189"/>
                  </a:lnTo>
                  <a:lnTo>
                    <a:pt x="2114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70337" y="4212362"/>
            <a:ext cx="505459" cy="152400"/>
            <a:chOff x="370337" y="4212362"/>
            <a:chExt cx="505459" cy="152400"/>
          </a:xfrm>
        </p:grpSpPr>
        <p:sp>
          <p:nvSpPr>
            <p:cNvPr id="11" name="object 11" descr=""/>
            <p:cNvSpPr/>
            <p:nvPr/>
          </p:nvSpPr>
          <p:spPr>
            <a:xfrm>
              <a:off x="375099" y="4217125"/>
              <a:ext cx="495934" cy="142875"/>
            </a:xfrm>
            <a:custGeom>
              <a:avLst/>
              <a:gdLst/>
              <a:ahLst/>
              <a:cxnLst/>
              <a:rect l="l" t="t" r="r" b="b"/>
              <a:pathLst>
                <a:path w="495934" h="142875">
                  <a:moveTo>
                    <a:pt x="4241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424199" y="0"/>
                  </a:lnTo>
                  <a:lnTo>
                    <a:pt x="463812" y="11996"/>
                  </a:lnTo>
                  <a:lnTo>
                    <a:pt x="490164" y="44076"/>
                  </a:lnTo>
                  <a:lnTo>
                    <a:pt x="495599" y="71399"/>
                  </a:lnTo>
                  <a:lnTo>
                    <a:pt x="489989" y="99192"/>
                  </a:lnTo>
                  <a:lnTo>
                    <a:pt x="474687" y="121887"/>
                  </a:lnTo>
                  <a:lnTo>
                    <a:pt x="451992" y="137189"/>
                  </a:lnTo>
                  <a:lnTo>
                    <a:pt x="424199" y="1427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5099" y="4217125"/>
              <a:ext cx="495934" cy="142875"/>
            </a:xfrm>
            <a:custGeom>
              <a:avLst/>
              <a:gdLst/>
              <a:ahLst/>
              <a:cxnLst/>
              <a:rect l="l" t="t" r="r" b="b"/>
              <a:pathLst>
                <a:path w="495934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424199" y="0"/>
                  </a:lnTo>
                  <a:lnTo>
                    <a:pt x="463812" y="11996"/>
                  </a:lnTo>
                  <a:lnTo>
                    <a:pt x="490164" y="44076"/>
                  </a:lnTo>
                  <a:lnTo>
                    <a:pt x="495599" y="71399"/>
                  </a:lnTo>
                  <a:lnTo>
                    <a:pt x="489989" y="99192"/>
                  </a:lnTo>
                  <a:lnTo>
                    <a:pt x="474687" y="121887"/>
                  </a:lnTo>
                  <a:lnTo>
                    <a:pt x="451992" y="137189"/>
                  </a:lnTo>
                  <a:lnTo>
                    <a:pt x="4241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70337" y="4436212"/>
            <a:ext cx="795655" cy="152400"/>
            <a:chOff x="370337" y="4436212"/>
            <a:chExt cx="795655" cy="152400"/>
          </a:xfrm>
        </p:grpSpPr>
        <p:sp>
          <p:nvSpPr>
            <p:cNvPr id="14" name="object 14" descr=""/>
            <p:cNvSpPr/>
            <p:nvPr/>
          </p:nvSpPr>
          <p:spPr>
            <a:xfrm>
              <a:off x="375099" y="4440975"/>
              <a:ext cx="786130" cy="142875"/>
            </a:xfrm>
            <a:custGeom>
              <a:avLst/>
              <a:gdLst/>
              <a:ahLst/>
              <a:cxnLst/>
              <a:rect l="l" t="t" r="r" b="b"/>
              <a:pathLst>
                <a:path w="786130" h="142875">
                  <a:moveTo>
                    <a:pt x="7142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714299" y="0"/>
                  </a:lnTo>
                  <a:lnTo>
                    <a:pt x="753912" y="11996"/>
                  </a:lnTo>
                  <a:lnTo>
                    <a:pt x="780264" y="44076"/>
                  </a:lnTo>
                  <a:lnTo>
                    <a:pt x="785699" y="71399"/>
                  </a:lnTo>
                  <a:lnTo>
                    <a:pt x="780089" y="99192"/>
                  </a:lnTo>
                  <a:lnTo>
                    <a:pt x="764787" y="121887"/>
                  </a:lnTo>
                  <a:lnTo>
                    <a:pt x="742092" y="137189"/>
                  </a:lnTo>
                  <a:lnTo>
                    <a:pt x="714299" y="142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5099" y="4440975"/>
              <a:ext cx="786130" cy="142875"/>
            </a:xfrm>
            <a:custGeom>
              <a:avLst/>
              <a:gdLst/>
              <a:ahLst/>
              <a:cxnLst/>
              <a:rect l="l" t="t" r="r" b="b"/>
              <a:pathLst>
                <a:path w="786130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714299" y="0"/>
                  </a:lnTo>
                  <a:lnTo>
                    <a:pt x="753912" y="11996"/>
                  </a:lnTo>
                  <a:lnTo>
                    <a:pt x="780264" y="44076"/>
                  </a:lnTo>
                  <a:lnTo>
                    <a:pt x="785699" y="71399"/>
                  </a:lnTo>
                  <a:lnTo>
                    <a:pt x="780089" y="99192"/>
                  </a:lnTo>
                  <a:lnTo>
                    <a:pt x="764787" y="121887"/>
                  </a:lnTo>
                  <a:lnTo>
                    <a:pt x="742092" y="137189"/>
                  </a:lnTo>
                  <a:lnTo>
                    <a:pt x="7142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577037" y="3540812"/>
            <a:ext cx="732155" cy="152400"/>
            <a:chOff x="1577037" y="3540812"/>
            <a:chExt cx="732155" cy="152400"/>
          </a:xfrm>
        </p:grpSpPr>
        <p:sp>
          <p:nvSpPr>
            <p:cNvPr id="17" name="object 17" descr=""/>
            <p:cNvSpPr/>
            <p:nvPr/>
          </p:nvSpPr>
          <p:spPr>
            <a:xfrm>
              <a:off x="1581799" y="3545575"/>
              <a:ext cx="722630" cy="142875"/>
            </a:xfrm>
            <a:custGeom>
              <a:avLst/>
              <a:gdLst/>
              <a:ahLst/>
              <a:cxnLst/>
              <a:rect l="l" t="t" r="r" b="b"/>
              <a:pathLst>
                <a:path w="722630" h="142875">
                  <a:moveTo>
                    <a:pt x="6506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650699" y="0"/>
                  </a:lnTo>
                  <a:lnTo>
                    <a:pt x="690312" y="11996"/>
                  </a:lnTo>
                  <a:lnTo>
                    <a:pt x="716664" y="44076"/>
                  </a:lnTo>
                  <a:lnTo>
                    <a:pt x="722099" y="71399"/>
                  </a:lnTo>
                  <a:lnTo>
                    <a:pt x="716489" y="99192"/>
                  </a:lnTo>
                  <a:lnTo>
                    <a:pt x="701187" y="121887"/>
                  </a:lnTo>
                  <a:lnTo>
                    <a:pt x="678492" y="137189"/>
                  </a:lnTo>
                  <a:lnTo>
                    <a:pt x="650699" y="142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81799" y="3545575"/>
              <a:ext cx="722630" cy="142875"/>
            </a:xfrm>
            <a:custGeom>
              <a:avLst/>
              <a:gdLst/>
              <a:ahLst/>
              <a:cxnLst/>
              <a:rect l="l" t="t" r="r" b="b"/>
              <a:pathLst>
                <a:path w="722630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650699" y="0"/>
                  </a:lnTo>
                  <a:lnTo>
                    <a:pt x="690312" y="11996"/>
                  </a:lnTo>
                  <a:lnTo>
                    <a:pt x="716664" y="44076"/>
                  </a:lnTo>
                  <a:lnTo>
                    <a:pt x="722099" y="71399"/>
                  </a:lnTo>
                  <a:lnTo>
                    <a:pt x="716489" y="99192"/>
                  </a:lnTo>
                  <a:lnTo>
                    <a:pt x="701187" y="121887"/>
                  </a:lnTo>
                  <a:lnTo>
                    <a:pt x="678492" y="137189"/>
                  </a:lnTo>
                  <a:lnTo>
                    <a:pt x="6506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037" y="3764662"/>
            <a:ext cx="161924" cy="15232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577037" y="3988512"/>
            <a:ext cx="414655" cy="152400"/>
            <a:chOff x="1577037" y="3988512"/>
            <a:chExt cx="414655" cy="152400"/>
          </a:xfrm>
        </p:grpSpPr>
        <p:sp>
          <p:nvSpPr>
            <p:cNvPr id="21" name="object 21" descr=""/>
            <p:cNvSpPr/>
            <p:nvPr/>
          </p:nvSpPr>
          <p:spPr>
            <a:xfrm>
              <a:off x="1581799" y="3993274"/>
              <a:ext cx="405130" cy="142875"/>
            </a:xfrm>
            <a:custGeom>
              <a:avLst/>
              <a:gdLst/>
              <a:ahLst/>
              <a:cxnLst/>
              <a:rect l="l" t="t" r="r" b="b"/>
              <a:pathLst>
                <a:path w="405130" h="142875">
                  <a:moveTo>
                    <a:pt x="3335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333599" y="0"/>
                  </a:lnTo>
                  <a:lnTo>
                    <a:pt x="373212" y="11996"/>
                  </a:lnTo>
                  <a:lnTo>
                    <a:pt x="399564" y="44076"/>
                  </a:lnTo>
                  <a:lnTo>
                    <a:pt x="404999" y="71399"/>
                  </a:lnTo>
                  <a:lnTo>
                    <a:pt x="399389" y="99192"/>
                  </a:lnTo>
                  <a:lnTo>
                    <a:pt x="384087" y="121887"/>
                  </a:lnTo>
                  <a:lnTo>
                    <a:pt x="361392" y="137189"/>
                  </a:lnTo>
                  <a:lnTo>
                    <a:pt x="333599" y="142799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81799" y="3993274"/>
              <a:ext cx="405130" cy="142875"/>
            </a:xfrm>
            <a:custGeom>
              <a:avLst/>
              <a:gdLst/>
              <a:ahLst/>
              <a:cxnLst/>
              <a:rect l="l" t="t" r="r" b="b"/>
              <a:pathLst>
                <a:path w="405130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333599" y="0"/>
                  </a:lnTo>
                  <a:lnTo>
                    <a:pt x="373212" y="11996"/>
                  </a:lnTo>
                  <a:lnTo>
                    <a:pt x="399564" y="44076"/>
                  </a:lnTo>
                  <a:lnTo>
                    <a:pt x="404999" y="71399"/>
                  </a:lnTo>
                  <a:lnTo>
                    <a:pt x="399389" y="99192"/>
                  </a:lnTo>
                  <a:lnTo>
                    <a:pt x="384087" y="121887"/>
                  </a:lnTo>
                  <a:lnTo>
                    <a:pt x="361392" y="137189"/>
                  </a:lnTo>
                  <a:lnTo>
                    <a:pt x="3335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577037" y="4212362"/>
            <a:ext cx="732155" cy="152400"/>
            <a:chOff x="1577037" y="4212362"/>
            <a:chExt cx="732155" cy="152400"/>
          </a:xfrm>
        </p:grpSpPr>
        <p:sp>
          <p:nvSpPr>
            <p:cNvPr id="24" name="object 24" descr=""/>
            <p:cNvSpPr/>
            <p:nvPr/>
          </p:nvSpPr>
          <p:spPr>
            <a:xfrm>
              <a:off x="1581799" y="4217125"/>
              <a:ext cx="722630" cy="142875"/>
            </a:xfrm>
            <a:custGeom>
              <a:avLst/>
              <a:gdLst/>
              <a:ahLst/>
              <a:cxnLst/>
              <a:rect l="l" t="t" r="r" b="b"/>
              <a:pathLst>
                <a:path w="722630" h="142875">
                  <a:moveTo>
                    <a:pt x="6506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650699" y="0"/>
                  </a:lnTo>
                  <a:lnTo>
                    <a:pt x="690312" y="11996"/>
                  </a:lnTo>
                  <a:lnTo>
                    <a:pt x="716664" y="44076"/>
                  </a:lnTo>
                  <a:lnTo>
                    <a:pt x="722099" y="71399"/>
                  </a:lnTo>
                  <a:lnTo>
                    <a:pt x="716489" y="99192"/>
                  </a:lnTo>
                  <a:lnTo>
                    <a:pt x="701187" y="121887"/>
                  </a:lnTo>
                  <a:lnTo>
                    <a:pt x="678492" y="137189"/>
                  </a:lnTo>
                  <a:lnTo>
                    <a:pt x="650699" y="1427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81799" y="4217125"/>
              <a:ext cx="722630" cy="142875"/>
            </a:xfrm>
            <a:custGeom>
              <a:avLst/>
              <a:gdLst/>
              <a:ahLst/>
              <a:cxnLst/>
              <a:rect l="l" t="t" r="r" b="b"/>
              <a:pathLst>
                <a:path w="722630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650699" y="0"/>
                  </a:lnTo>
                  <a:lnTo>
                    <a:pt x="690312" y="11996"/>
                  </a:lnTo>
                  <a:lnTo>
                    <a:pt x="716664" y="44076"/>
                  </a:lnTo>
                  <a:lnTo>
                    <a:pt x="722099" y="71399"/>
                  </a:lnTo>
                  <a:lnTo>
                    <a:pt x="716489" y="99192"/>
                  </a:lnTo>
                  <a:lnTo>
                    <a:pt x="701187" y="121887"/>
                  </a:lnTo>
                  <a:lnTo>
                    <a:pt x="678492" y="137189"/>
                  </a:lnTo>
                  <a:lnTo>
                    <a:pt x="6506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577037" y="4436212"/>
            <a:ext cx="911860" cy="152400"/>
            <a:chOff x="1577037" y="4436212"/>
            <a:chExt cx="911860" cy="152400"/>
          </a:xfrm>
        </p:grpSpPr>
        <p:sp>
          <p:nvSpPr>
            <p:cNvPr id="27" name="object 27" descr=""/>
            <p:cNvSpPr/>
            <p:nvPr/>
          </p:nvSpPr>
          <p:spPr>
            <a:xfrm>
              <a:off x="1581799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81799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6687" y="3540812"/>
            <a:ext cx="161924" cy="152324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2846687" y="3764662"/>
            <a:ext cx="340360" cy="152400"/>
            <a:chOff x="2846687" y="3764662"/>
            <a:chExt cx="340360" cy="152400"/>
          </a:xfrm>
        </p:grpSpPr>
        <p:sp>
          <p:nvSpPr>
            <p:cNvPr id="31" name="object 31" descr=""/>
            <p:cNvSpPr/>
            <p:nvPr/>
          </p:nvSpPr>
          <p:spPr>
            <a:xfrm>
              <a:off x="2851449" y="3769424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5" h="142875">
                  <a:moveTo>
                    <a:pt x="2588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4" y="44076"/>
                  </a:lnTo>
                  <a:lnTo>
                    <a:pt x="330299" y="71399"/>
                  </a:lnTo>
                  <a:lnTo>
                    <a:pt x="324689" y="99192"/>
                  </a:lnTo>
                  <a:lnTo>
                    <a:pt x="309387" y="121887"/>
                  </a:lnTo>
                  <a:lnTo>
                    <a:pt x="286692" y="137189"/>
                  </a:lnTo>
                  <a:lnTo>
                    <a:pt x="258899" y="1427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51449" y="3769424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4" y="44076"/>
                  </a:lnTo>
                  <a:lnTo>
                    <a:pt x="330299" y="71399"/>
                  </a:lnTo>
                  <a:lnTo>
                    <a:pt x="324689" y="99192"/>
                  </a:lnTo>
                  <a:lnTo>
                    <a:pt x="309387" y="121887"/>
                  </a:lnTo>
                  <a:lnTo>
                    <a:pt x="286692" y="137189"/>
                  </a:lnTo>
                  <a:lnTo>
                    <a:pt x="2588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6687" y="3988512"/>
            <a:ext cx="161924" cy="152324"/>
          </a:xfrm>
          <a:prstGeom prst="rect">
            <a:avLst/>
          </a:prstGeom>
        </p:spPr>
      </p:pic>
      <p:grpSp>
        <p:nvGrpSpPr>
          <p:cNvPr id="34" name="object 34" descr=""/>
          <p:cNvGrpSpPr/>
          <p:nvPr/>
        </p:nvGrpSpPr>
        <p:grpSpPr>
          <a:xfrm>
            <a:off x="2846687" y="4212362"/>
            <a:ext cx="292735" cy="152400"/>
            <a:chOff x="2846687" y="4212362"/>
            <a:chExt cx="292735" cy="152400"/>
          </a:xfrm>
        </p:grpSpPr>
        <p:sp>
          <p:nvSpPr>
            <p:cNvPr id="35" name="object 35" descr=""/>
            <p:cNvSpPr/>
            <p:nvPr/>
          </p:nvSpPr>
          <p:spPr>
            <a:xfrm>
              <a:off x="2851449" y="4217125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10" h="142875">
                  <a:moveTo>
                    <a:pt x="2114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4" y="44076"/>
                  </a:lnTo>
                  <a:lnTo>
                    <a:pt x="282899" y="71399"/>
                  </a:lnTo>
                  <a:lnTo>
                    <a:pt x="277289" y="99192"/>
                  </a:lnTo>
                  <a:lnTo>
                    <a:pt x="261987" y="121887"/>
                  </a:lnTo>
                  <a:lnTo>
                    <a:pt x="239292" y="137189"/>
                  </a:lnTo>
                  <a:lnTo>
                    <a:pt x="211499" y="1427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51449" y="4217125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10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4" y="44076"/>
                  </a:lnTo>
                  <a:lnTo>
                    <a:pt x="282899" y="71399"/>
                  </a:lnTo>
                  <a:lnTo>
                    <a:pt x="277289" y="99192"/>
                  </a:lnTo>
                  <a:lnTo>
                    <a:pt x="261987" y="121887"/>
                  </a:lnTo>
                  <a:lnTo>
                    <a:pt x="239292" y="137189"/>
                  </a:lnTo>
                  <a:lnTo>
                    <a:pt x="2114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2846687" y="4436212"/>
            <a:ext cx="911860" cy="152400"/>
            <a:chOff x="2846687" y="4436212"/>
            <a:chExt cx="911860" cy="152400"/>
          </a:xfrm>
        </p:grpSpPr>
        <p:sp>
          <p:nvSpPr>
            <p:cNvPr id="38" name="object 38" descr=""/>
            <p:cNvSpPr/>
            <p:nvPr/>
          </p:nvSpPr>
          <p:spPr>
            <a:xfrm>
              <a:off x="2851449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851449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037" y="3764662"/>
            <a:ext cx="161924" cy="152324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5323037" y="3988512"/>
            <a:ext cx="292735" cy="152400"/>
            <a:chOff x="5323037" y="3988512"/>
            <a:chExt cx="292735" cy="152400"/>
          </a:xfrm>
        </p:grpSpPr>
        <p:sp>
          <p:nvSpPr>
            <p:cNvPr id="42" name="object 42" descr=""/>
            <p:cNvSpPr/>
            <p:nvPr/>
          </p:nvSpPr>
          <p:spPr>
            <a:xfrm>
              <a:off x="5327799" y="3993274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10" h="142875">
                  <a:moveTo>
                    <a:pt x="2114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4" y="44076"/>
                  </a:lnTo>
                  <a:lnTo>
                    <a:pt x="282899" y="71399"/>
                  </a:lnTo>
                  <a:lnTo>
                    <a:pt x="277289" y="99192"/>
                  </a:lnTo>
                  <a:lnTo>
                    <a:pt x="261987" y="121887"/>
                  </a:lnTo>
                  <a:lnTo>
                    <a:pt x="239292" y="137189"/>
                  </a:lnTo>
                  <a:lnTo>
                    <a:pt x="211499" y="142799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327799" y="3993274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10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4" y="44076"/>
                  </a:lnTo>
                  <a:lnTo>
                    <a:pt x="282899" y="71399"/>
                  </a:lnTo>
                  <a:lnTo>
                    <a:pt x="277289" y="99192"/>
                  </a:lnTo>
                  <a:lnTo>
                    <a:pt x="261987" y="121887"/>
                  </a:lnTo>
                  <a:lnTo>
                    <a:pt x="239292" y="137189"/>
                  </a:lnTo>
                  <a:lnTo>
                    <a:pt x="2114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5323037" y="4212362"/>
            <a:ext cx="414655" cy="152400"/>
            <a:chOff x="5323037" y="4212362"/>
            <a:chExt cx="414655" cy="152400"/>
          </a:xfrm>
        </p:grpSpPr>
        <p:sp>
          <p:nvSpPr>
            <p:cNvPr id="45" name="object 45" descr=""/>
            <p:cNvSpPr/>
            <p:nvPr/>
          </p:nvSpPr>
          <p:spPr>
            <a:xfrm>
              <a:off x="5327799" y="4217125"/>
              <a:ext cx="405130" cy="142875"/>
            </a:xfrm>
            <a:custGeom>
              <a:avLst/>
              <a:gdLst/>
              <a:ahLst/>
              <a:cxnLst/>
              <a:rect l="l" t="t" r="r" b="b"/>
              <a:pathLst>
                <a:path w="405129" h="142875">
                  <a:moveTo>
                    <a:pt x="3335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333599" y="0"/>
                  </a:lnTo>
                  <a:lnTo>
                    <a:pt x="373212" y="11996"/>
                  </a:lnTo>
                  <a:lnTo>
                    <a:pt x="399564" y="44076"/>
                  </a:lnTo>
                  <a:lnTo>
                    <a:pt x="404999" y="71399"/>
                  </a:lnTo>
                  <a:lnTo>
                    <a:pt x="399389" y="99192"/>
                  </a:lnTo>
                  <a:lnTo>
                    <a:pt x="384087" y="121887"/>
                  </a:lnTo>
                  <a:lnTo>
                    <a:pt x="361392" y="137189"/>
                  </a:lnTo>
                  <a:lnTo>
                    <a:pt x="333599" y="1427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327799" y="4217125"/>
              <a:ext cx="405130" cy="142875"/>
            </a:xfrm>
            <a:custGeom>
              <a:avLst/>
              <a:gdLst/>
              <a:ahLst/>
              <a:cxnLst/>
              <a:rect l="l" t="t" r="r" b="b"/>
              <a:pathLst>
                <a:path w="405129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333599" y="0"/>
                  </a:lnTo>
                  <a:lnTo>
                    <a:pt x="373212" y="11996"/>
                  </a:lnTo>
                  <a:lnTo>
                    <a:pt x="399564" y="44076"/>
                  </a:lnTo>
                  <a:lnTo>
                    <a:pt x="404999" y="71399"/>
                  </a:lnTo>
                  <a:lnTo>
                    <a:pt x="399389" y="99192"/>
                  </a:lnTo>
                  <a:lnTo>
                    <a:pt x="384087" y="121887"/>
                  </a:lnTo>
                  <a:lnTo>
                    <a:pt x="361392" y="137189"/>
                  </a:lnTo>
                  <a:lnTo>
                    <a:pt x="3335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5323037" y="4436212"/>
            <a:ext cx="911860" cy="152400"/>
            <a:chOff x="5323037" y="4436212"/>
            <a:chExt cx="911860" cy="152400"/>
          </a:xfrm>
        </p:grpSpPr>
        <p:sp>
          <p:nvSpPr>
            <p:cNvPr id="48" name="object 48" descr=""/>
            <p:cNvSpPr/>
            <p:nvPr/>
          </p:nvSpPr>
          <p:spPr>
            <a:xfrm>
              <a:off x="5327799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327799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0" name="object 5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9737" y="3764662"/>
            <a:ext cx="161924" cy="152324"/>
          </a:xfrm>
          <a:prstGeom prst="rect">
            <a:avLst/>
          </a:prstGeom>
        </p:spPr>
      </p:pic>
      <p:grpSp>
        <p:nvGrpSpPr>
          <p:cNvPr id="51" name="object 51" descr=""/>
          <p:cNvGrpSpPr/>
          <p:nvPr/>
        </p:nvGrpSpPr>
        <p:grpSpPr>
          <a:xfrm>
            <a:off x="6529737" y="3988512"/>
            <a:ext cx="377825" cy="152400"/>
            <a:chOff x="6529737" y="3988512"/>
            <a:chExt cx="377825" cy="152400"/>
          </a:xfrm>
        </p:grpSpPr>
        <p:sp>
          <p:nvSpPr>
            <p:cNvPr id="52" name="object 52" descr=""/>
            <p:cNvSpPr/>
            <p:nvPr/>
          </p:nvSpPr>
          <p:spPr>
            <a:xfrm>
              <a:off x="6534499" y="3993274"/>
              <a:ext cx="368300" cy="142875"/>
            </a:xfrm>
            <a:custGeom>
              <a:avLst/>
              <a:gdLst/>
              <a:ahLst/>
              <a:cxnLst/>
              <a:rect l="l" t="t" r="r" b="b"/>
              <a:pathLst>
                <a:path w="368300" h="142875">
                  <a:moveTo>
                    <a:pt x="296699" y="142799"/>
                  </a:move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96699" y="0"/>
                  </a:lnTo>
                  <a:lnTo>
                    <a:pt x="336312" y="11996"/>
                  </a:lnTo>
                  <a:lnTo>
                    <a:pt x="362664" y="44076"/>
                  </a:lnTo>
                  <a:lnTo>
                    <a:pt x="368099" y="71399"/>
                  </a:lnTo>
                  <a:lnTo>
                    <a:pt x="362488" y="99192"/>
                  </a:lnTo>
                  <a:lnTo>
                    <a:pt x="347187" y="121887"/>
                  </a:lnTo>
                  <a:lnTo>
                    <a:pt x="324491" y="137189"/>
                  </a:lnTo>
                  <a:lnTo>
                    <a:pt x="296699" y="142799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534499" y="3993274"/>
              <a:ext cx="368300" cy="142875"/>
            </a:xfrm>
            <a:custGeom>
              <a:avLst/>
              <a:gdLst/>
              <a:ahLst/>
              <a:cxnLst/>
              <a:rect l="l" t="t" r="r" b="b"/>
              <a:pathLst>
                <a:path w="368300" h="142875">
                  <a:moveTo>
                    <a:pt x="0" y="71399"/>
                  </a:move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96699" y="0"/>
                  </a:lnTo>
                  <a:lnTo>
                    <a:pt x="336312" y="11996"/>
                  </a:lnTo>
                  <a:lnTo>
                    <a:pt x="362664" y="44076"/>
                  </a:lnTo>
                  <a:lnTo>
                    <a:pt x="368099" y="71399"/>
                  </a:lnTo>
                  <a:lnTo>
                    <a:pt x="362488" y="99192"/>
                  </a:lnTo>
                  <a:lnTo>
                    <a:pt x="347187" y="121887"/>
                  </a:lnTo>
                  <a:lnTo>
                    <a:pt x="324491" y="137189"/>
                  </a:lnTo>
                  <a:lnTo>
                    <a:pt x="296699" y="142799"/>
                  </a:ln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 descr=""/>
          <p:cNvGrpSpPr/>
          <p:nvPr/>
        </p:nvGrpSpPr>
        <p:grpSpPr>
          <a:xfrm>
            <a:off x="6529737" y="4212362"/>
            <a:ext cx="340360" cy="152400"/>
            <a:chOff x="6529737" y="4212362"/>
            <a:chExt cx="340360" cy="152400"/>
          </a:xfrm>
        </p:grpSpPr>
        <p:sp>
          <p:nvSpPr>
            <p:cNvPr id="55" name="object 55" descr=""/>
            <p:cNvSpPr/>
            <p:nvPr/>
          </p:nvSpPr>
          <p:spPr>
            <a:xfrm>
              <a:off x="6534499" y="4217125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4" h="142875">
                  <a:moveTo>
                    <a:pt x="258899" y="142799"/>
                  </a:move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4" y="44076"/>
                  </a:lnTo>
                  <a:lnTo>
                    <a:pt x="330299" y="71399"/>
                  </a:lnTo>
                  <a:lnTo>
                    <a:pt x="324688" y="99192"/>
                  </a:lnTo>
                  <a:lnTo>
                    <a:pt x="309387" y="121887"/>
                  </a:lnTo>
                  <a:lnTo>
                    <a:pt x="286691" y="137189"/>
                  </a:lnTo>
                  <a:lnTo>
                    <a:pt x="258899" y="1427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534499" y="4217125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4" h="142875">
                  <a:moveTo>
                    <a:pt x="0" y="71399"/>
                  </a:move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4" y="44076"/>
                  </a:lnTo>
                  <a:lnTo>
                    <a:pt x="330299" y="71399"/>
                  </a:lnTo>
                  <a:lnTo>
                    <a:pt x="324688" y="99192"/>
                  </a:lnTo>
                  <a:lnTo>
                    <a:pt x="309387" y="121887"/>
                  </a:lnTo>
                  <a:lnTo>
                    <a:pt x="286691" y="137189"/>
                  </a:lnTo>
                  <a:lnTo>
                    <a:pt x="258899" y="142799"/>
                  </a:ln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 descr=""/>
          <p:cNvGrpSpPr/>
          <p:nvPr/>
        </p:nvGrpSpPr>
        <p:grpSpPr>
          <a:xfrm>
            <a:off x="6529737" y="4436212"/>
            <a:ext cx="833119" cy="152400"/>
            <a:chOff x="6529737" y="4436212"/>
            <a:chExt cx="833119" cy="152400"/>
          </a:xfrm>
        </p:grpSpPr>
        <p:sp>
          <p:nvSpPr>
            <p:cNvPr id="58" name="object 58" descr=""/>
            <p:cNvSpPr/>
            <p:nvPr/>
          </p:nvSpPr>
          <p:spPr>
            <a:xfrm>
              <a:off x="6534499" y="4440975"/>
              <a:ext cx="823594" cy="142875"/>
            </a:xfrm>
            <a:custGeom>
              <a:avLst/>
              <a:gdLst/>
              <a:ahLst/>
              <a:cxnLst/>
              <a:rect l="l" t="t" r="r" b="b"/>
              <a:pathLst>
                <a:path w="823595" h="142875">
                  <a:moveTo>
                    <a:pt x="752099" y="142799"/>
                  </a:move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752099" y="0"/>
                  </a:lnTo>
                  <a:lnTo>
                    <a:pt x="791712" y="11996"/>
                  </a:lnTo>
                  <a:lnTo>
                    <a:pt x="818064" y="44076"/>
                  </a:lnTo>
                  <a:lnTo>
                    <a:pt x="823499" y="71399"/>
                  </a:lnTo>
                  <a:lnTo>
                    <a:pt x="817888" y="99192"/>
                  </a:lnTo>
                  <a:lnTo>
                    <a:pt x="802587" y="121887"/>
                  </a:lnTo>
                  <a:lnTo>
                    <a:pt x="779891" y="137189"/>
                  </a:lnTo>
                  <a:lnTo>
                    <a:pt x="752099" y="142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534499" y="4440975"/>
              <a:ext cx="823594" cy="142875"/>
            </a:xfrm>
            <a:custGeom>
              <a:avLst/>
              <a:gdLst/>
              <a:ahLst/>
              <a:cxnLst/>
              <a:rect l="l" t="t" r="r" b="b"/>
              <a:pathLst>
                <a:path w="823595" h="142875">
                  <a:moveTo>
                    <a:pt x="0" y="71399"/>
                  </a:move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752099" y="0"/>
                  </a:lnTo>
                  <a:lnTo>
                    <a:pt x="791712" y="11996"/>
                  </a:lnTo>
                  <a:lnTo>
                    <a:pt x="818064" y="44076"/>
                  </a:lnTo>
                  <a:lnTo>
                    <a:pt x="823499" y="71399"/>
                  </a:lnTo>
                  <a:lnTo>
                    <a:pt x="817888" y="99192"/>
                  </a:lnTo>
                  <a:lnTo>
                    <a:pt x="802587" y="121887"/>
                  </a:lnTo>
                  <a:lnTo>
                    <a:pt x="779891" y="137189"/>
                  </a:lnTo>
                  <a:lnTo>
                    <a:pt x="752099" y="142799"/>
                  </a:ln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 descr=""/>
          <p:cNvGrpSpPr/>
          <p:nvPr/>
        </p:nvGrpSpPr>
        <p:grpSpPr>
          <a:xfrm>
            <a:off x="7799387" y="3540812"/>
            <a:ext cx="340360" cy="152400"/>
            <a:chOff x="7799387" y="3540812"/>
            <a:chExt cx="340360" cy="152400"/>
          </a:xfrm>
        </p:grpSpPr>
        <p:sp>
          <p:nvSpPr>
            <p:cNvPr id="61" name="object 61" descr=""/>
            <p:cNvSpPr/>
            <p:nvPr/>
          </p:nvSpPr>
          <p:spPr>
            <a:xfrm>
              <a:off x="7804149" y="3545575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4" h="142875">
                  <a:moveTo>
                    <a:pt x="258899" y="142799"/>
                  </a:move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4" y="44076"/>
                  </a:lnTo>
                  <a:lnTo>
                    <a:pt x="330299" y="71399"/>
                  </a:lnTo>
                  <a:lnTo>
                    <a:pt x="324688" y="99192"/>
                  </a:lnTo>
                  <a:lnTo>
                    <a:pt x="309387" y="121887"/>
                  </a:lnTo>
                  <a:lnTo>
                    <a:pt x="286691" y="137189"/>
                  </a:lnTo>
                  <a:lnTo>
                    <a:pt x="258899" y="142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804150" y="3545575"/>
              <a:ext cx="330835" cy="142875"/>
            </a:xfrm>
            <a:custGeom>
              <a:avLst/>
              <a:gdLst/>
              <a:ahLst/>
              <a:cxnLst/>
              <a:rect l="l" t="t" r="r" b="b"/>
              <a:pathLst>
                <a:path w="330834" h="142875">
                  <a:moveTo>
                    <a:pt x="0" y="71399"/>
                  </a:move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58899" y="0"/>
                  </a:lnTo>
                  <a:lnTo>
                    <a:pt x="298512" y="11996"/>
                  </a:lnTo>
                  <a:lnTo>
                    <a:pt x="324864" y="44076"/>
                  </a:lnTo>
                  <a:lnTo>
                    <a:pt x="330299" y="71399"/>
                  </a:lnTo>
                  <a:lnTo>
                    <a:pt x="324688" y="99192"/>
                  </a:lnTo>
                  <a:lnTo>
                    <a:pt x="309387" y="121887"/>
                  </a:lnTo>
                  <a:lnTo>
                    <a:pt x="286691" y="137189"/>
                  </a:lnTo>
                  <a:lnTo>
                    <a:pt x="258899" y="142799"/>
                  </a:ln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7799387" y="3764662"/>
            <a:ext cx="292735" cy="152400"/>
            <a:chOff x="7799387" y="3764662"/>
            <a:chExt cx="292735" cy="152400"/>
          </a:xfrm>
        </p:grpSpPr>
        <p:sp>
          <p:nvSpPr>
            <p:cNvPr id="64" name="object 64" descr=""/>
            <p:cNvSpPr/>
            <p:nvPr/>
          </p:nvSpPr>
          <p:spPr>
            <a:xfrm>
              <a:off x="7804149" y="3769424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09" h="142875">
                  <a:moveTo>
                    <a:pt x="211499" y="142799"/>
                  </a:move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4" y="44076"/>
                  </a:lnTo>
                  <a:lnTo>
                    <a:pt x="282899" y="71399"/>
                  </a:lnTo>
                  <a:lnTo>
                    <a:pt x="277288" y="99192"/>
                  </a:lnTo>
                  <a:lnTo>
                    <a:pt x="261987" y="121887"/>
                  </a:lnTo>
                  <a:lnTo>
                    <a:pt x="239291" y="137189"/>
                  </a:lnTo>
                  <a:lnTo>
                    <a:pt x="211499" y="1427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804150" y="3769424"/>
              <a:ext cx="283210" cy="142875"/>
            </a:xfrm>
            <a:custGeom>
              <a:avLst/>
              <a:gdLst/>
              <a:ahLst/>
              <a:cxnLst/>
              <a:rect l="l" t="t" r="r" b="b"/>
              <a:pathLst>
                <a:path w="283209" h="142875">
                  <a:moveTo>
                    <a:pt x="0" y="71399"/>
                  </a:move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211499" y="0"/>
                  </a:lnTo>
                  <a:lnTo>
                    <a:pt x="251112" y="11996"/>
                  </a:lnTo>
                  <a:lnTo>
                    <a:pt x="277464" y="44076"/>
                  </a:lnTo>
                  <a:lnTo>
                    <a:pt x="282899" y="71399"/>
                  </a:lnTo>
                  <a:lnTo>
                    <a:pt x="277288" y="99192"/>
                  </a:lnTo>
                  <a:lnTo>
                    <a:pt x="261987" y="121887"/>
                  </a:lnTo>
                  <a:lnTo>
                    <a:pt x="239291" y="137189"/>
                  </a:lnTo>
                  <a:lnTo>
                    <a:pt x="211499" y="142799"/>
                  </a:ln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 descr=""/>
          <p:cNvGrpSpPr/>
          <p:nvPr/>
        </p:nvGrpSpPr>
        <p:grpSpPr>
          <a:xfrm>
            <a:off x="7799387" y="3988512"/>
            <a:ext cx="644525" cy="152400"/>
            <a:chOff x="7799387" y="3988512"/>
            <a:chExt cx="644525" cy="152400"/>
          </a:xfrm>
        </p:grpSpPr>
        <p:sp>
          <p:nvSpPr>
            <p:cNvPr id="67" name="object 67" descr=""/>
            <p:cNvSpPr/>
            <p:nvPr/>
          </p:nvSpPr>
          <p:spPr>
            <a:xfrm>
              <a:off x="7804149" y="3993274"/>
              <a:ext cx="635000" cy="142875"/>
            </a:xfrm>
            <a:custGeom>
              <a:avLst/>
              <a:gdLst/>
              <a:ahLst/>
              <a:cxnLst/>
              <a:rect l="l" t="t" r="r" b="b"/>
              <a:pathLst>
                <a:path w="635000" h="142875">
                  <a:moveTo>
                    <a:pt x="563099" y="142799"/>
                  </a:move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563099" y="0"/>
                  </a:lnTo>
                  <a:lnTo>
                    <a:pt x="602712" y="11996"/>
                  </a:lnTo>
                  <a:lnTo>
                    <a:pt x="629064" y="44076"/>
                  </a:lnTo>
                  <a:lnTo>
                    <a:pt x="634499" y="71399"/>
                  </a:lnTo>
                  <a:lnTo>
                    <a:pt x="628888" y="99192"/>
                  </a:lnTo>
                  <a:lnTo>
                    <a:pt x="613587" y="121887"/>
                  </a:lnTo>
                  <a:lnTo>
                    <a:pt x="590891" y="137189"/>
                  </a:lnTo>
                  <a:lnTo>
                    <a:pt x="563099" y="142799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804150" y="3993274"/>
              <a:ext cx="635000" cy="142875"/>
            </a:xfrm>
            <a:custGeom>
              <a:avLst/>
              <a:gdLst/>
              <a:ahLst/>
              <a:cxnLst/>
              <a:rect l="l" t="t" r="r" b="b"/>
              <a:pathLst>
                <a:path w="635000" h="142875">
                  <a:moveTo>
                    <a:pt x="0" y="71399"/>
                  </a:move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563099" y="0"/>
                  </a:lnTo>
                  <a:lnTo>
                    <a:pt x="602712" y="11996"/>
                  </a:lnTo>
                  <a:lnTo>
                    <a:pt x="629064" y="44076"/>
                  </a:lnTo>
                  <a:lnTo>
                    <a:pt x="634499" y="71399"/>
                  </a:lnTo>
                  <a:lnTo>
                    <a:pt x="628888" y="99192"/>
                  </a:lnTo>
                  <a:lnTo>
                    <a:pt x="613587" y="121887"/>
                  </a:lnTo>
                  <a:lnTo>
                    <a:pt x="590891" y="137189"/>
                  </a:lnTo>
                  <a:lnTo>
                    <a:pt x="563099" y="142799"/>
                  </a:ln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9" name="object 6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99387" y="4212362"/>
            <a:ext cx="161924" cy="152324"/>
          </a:xfrm>
          <a:prstGeom prst="rect">
            <a:avLst/>
          </a:prstGeom>
        </p:spPr>
      </p:pic>
      <p:grpSp>
        <p:nvGrpSpPr>
          <p:cNvPr id="70" name="object 70" descr=""/>
          <p:cNvGrpSpPr/>
          <p:nvPr/>
        </p:nvGrpSpPr>
        <p:grpSpPr>
          <a:xfrm>
            <a:off x="7799387" y="4436212"/>
            <a:ext cx="911860" cy="152400"/>
            <a:chOff x="7799387" y="4436212"/>
            <a:chExt cx="911860" cy="152400"/>
          </a:xfrm>
        </p:grpSpPr>
        <p:sp>
          <p:nvSpPr>
            <p:cNvPr id="71" name="object 71" descr=""/>
            <p:cNvSpPr/>
            <p:nvPr/>
          </p:nvSpPr>
          <p:spPr>
            <a:xfrm>
              <a:off x="7804149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4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8" y="99192"/>
                  </a:lnTo>
                  <a:lnTo>
                    <a:pt x="880887" y="121887"/>
                  </a:lnTo>
                  <a:lnTo>
                    <a:pt x="858191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804150" y="44409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4" h="142875">
                  <a:moveTo>
                    <a:pt x="0" y="71399"/>
                  </a:moveTo>
                  <a:lnTo>
                    <a:pt x="5611" y="43607"/>
                  </a:lnTo>
                  <a:lnTo>
                    <a:pt x="20912" y="20912"/>
                  </a:lnTo>
                  <a:lnTo>
                    <a:pt x="43608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8" y="99192"/>
                  </a:lnTo>
                  <a:lnTo>
                    <a:pt x="880887" y="121887"/>
                  </a:lnTo>
                  <a:lnTo>
                    <a:pt x="858191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8" y="137189"/>
                  </a:lnTo>
                  <a:lnTo>
                    <a:pt x="20912" y="121887"/>
                  </a:lnTo>
                  <a:lnTo>
                    <a:pt x="5611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 descr=""/>
          <p:cNvGrpSpPr/>
          <p:nvPr/>
        </p:nvGrpSpPr>
        <p:grpSpPr>
          <a:xfrm>
            <a:off x="3848473" y="2018675"/>
            <a:ext cx="3596640" cy="2725420"/>
            <a:chOff x="3848473" y="2018675"/>
            <a:chExt cx="3596640" cy="2725420"/>
          </a:xfrm>
        </p:grpSpPr>
        <p:sp>
          <p:nvSpPr>
            <p:cNvPr id="74" name="object 74" descr=""/>
            <p:cNvSpPr/>
            <p:nvPr/>
          </p:nvSpPr>
          <p:spPr>
            <a:xfrm>
              <a:off x="4121099" y="35455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121099" y="35455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121099" y="3769424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121099" y="3769424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121099" y="39932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121099" y="3993275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121099" y="4217124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8303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121099" y="4217124"/>
              <a:ext cx="902335" cy="142875"/>
            </a:xfrm>
            <a:custGeom>
              <a:avLst/>
              <a:gdLst/>
              <a:ahLst/>
              <a:cxnLst/>
              <a:rect l="l" t="t" r="r" b="b"/>
              <a:pathLst>
                <a:path w="9023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830399" y="0"/>
                  </a:lnTo>
                  <a:lnTo>
                    <a:pt x="870012" y="11996"/>
                  </a:lnTo>
                  <a:lnTo>
                    <a:pt x="896364" y="44076"/>
                  </a:lnTo>
                  <a:lnTo>
                    <a:pt x="901799" y="71399"/>
                  </a:lnTo>
                  <a:lnTo>
                    <a:pt x="896189" y="99192"/>
                  </a:lnTo>
                  <a:lnTo>
                    <a:pt x="880887" y="121887"/>
                  </a:lnTo>
                  <a:lnTo>
                    <a:pt x="858192" y="137189"/>
                  </a:lnTo>
                  <a:lnTo>
                    <a:pt x="8303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121099" y="4440975"/>
              <a:ext cx="495934" cy="142875"/>
            </a:xfrm>
            <a:custGeom>
              <a:avLst/>
              <a:gdLst/>
              <a:ahLst/>
              <a:cxnLst/>
              <a:rect l="l" t="t" r="r" b="b"/>
              <a:pathLst>
                <a:path w="495935" h="142875">
                  <a:moveTo>
                    <a:pt x="424199" y="142799"/>
                  </a:move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424199" y="0"/>
                  </a:lnTo>
                  <a:lnTo>
                    <a:pt x="463812" y="11996"/>
                  </a:lnTo>
                  <a:lnTo>
                    <a:pt x="490164" y="44076"/>
                  </a:lnTo>
                  <a:lnTo>
                    <a:pt x="495599" y="71399"/>
                  </a:lnTo>
                  <a:lnTo>
                    <a:pt x="489989" y="99192"/>
                  </a:lnTo>
                  <a:lnTo>
                    <a:pt x="474687" y="121887"/>
                  </a:lnTo>
                  <a:lnTo>
                    <a:pt x="451992" y="137189"/>
                  </a:lnTo>
                  <a:lnTo>
                    <a:pt x="424199" y="1427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121099" y="4440975"/>
              <a:ext cx="495934" cy="142875"/>
            </a:xfrm>
            <a:custGeom>
              <a:avLst/>
              <a:gdLst/>
              <a:ahLst/>
              <a:cxnLst/>
              <a:rect l="l" t="t" r="r" b="b"/>
              <a:pathLst>
                <a:path w="495935" h="142875">
                  <a:moveTo>
                    <a:pt x="0" y="71399"/>
                  </a:moveTo>
                  <a:lnTo>
                    <a:pt x="5610" y="43607"/>
                  </a:lnTo>
                  <a:lnTo>
                    <a:pt x="20912" y="20912"/>
                  </a:lnTo>
                  <a:lnTo>
                    <a:pt x="43607" y="5610"/>
                  </a:lnTo>
                  <a:lnTo>
                    <a:pt x="71399" y="0"/>
                  </a:lnTo>
                  <a:lnTo>
                    <a:pt x="424199" y="0"/>
                  </a:lnTo>
                  <a:lnTo>
                    <a:pt x="463812" y="11996"/>
                  </a:lnTo>
                  <a:lnTo>
                    <a:pt x="490164" y="44076"/>
                  </a:lnTo>
                  <a:lnTo>
                    <a:pt x="495599" y="71399"/>
                  </a:lnTo>
                  <a:lnTo>
                    <a:pt x="489989" y="99192"/>
                  </a:lnTo>
                  <a:lnTo>
                    <a:pt x="474687" y="121887"/>
                  </a:lnTo>
                  <a:lnTo>
                    <a:pt x="451992" y="137189"/>
                  </a:lnTo>
                  <a:lnTo>
                    <a:pt x="424199" y="142799"/>
                  </a:lnTo>
                  <a:lnTo>
                    <a:pt x="71399" y="142799"/>
                  </a:lnTo>
                  <a:lnTo>
                    <a:pt x="43607" y="137189"/>
                  </a:lnTo>
                  <a:lnTo>
                    <a:pt x="20912" y="121887"/>
                  </a:lnTo>
                  <a:lnTo>
                    <a:pt x="5610" y="99192"/>
                  </a:lnTo>
                  <a:lnTo>
                    <a:pt x="0" y="71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3037" y="3540812"/>
              <a:ext cx="161924" cy="152324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737" y="3540812"/>
              <a:ext cx="161924" cy="152324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8473" y="2106554"/>
              <a:ext cx="1343400" cy="1223169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7499" y="2149887"/>
              <a:ext cx="997500" cy="997499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1850" y="2037724"/>
              <a:ext cx="1584674" cy="1584674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3972199" y="2037725"/>
              <a:ext cx="1251585" cy="2687320"/>
            </a:xfrm>
            <a:custGeom>
              <a:avLst/>
              <a:gdLst/>
              <a:ahLst/>
              <a:cxnLst/>
              <a:rect l="l" t="t" r="r" b="b"/>
              <a:pathLst>
                <a:path w="1251585" h="2687320">
                  <a:moveTo>
                    <a:pt x="0" y="0"/>
                  </a:moveTo>
                  <a:lnTo>
                    <a:pt x="1250999" y="0"/>
                  </a:lnTo>
                  <a:lnTo>
                    <a:pt x="1250999" y="2686799"/>
                  </a:lnTo>
                  <a:lnTo>
                    <a:pt x="0" y="2686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CD9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2657125" y="334821"/>
            <a:ext cx="3914140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assessing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relative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properties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monetary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goods,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winner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emerges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converges.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1" name="object 9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5775" y="2171049"/>
            <a:ext cx="1104349" cy="1104327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5149" y="2243166"/>
            <a:ext cx="1023926" cy="997500"/>
          </a:xfrm>
          <a:prstGeom prst="rect">
            <a:avLst/>
          </a:prstGeom>
        </p:spPr>
      </p:pic>
      <p:sp>
        <p:nvSpPr>
          <p:cNvPr id="93" name="object 93" descr=""/>
          <p:cNvSpPr txBox="1"/>
          <p:nvPr/>
        </p:nvSpPr>
        <p:spPr>
          <a:xfrm>
            <a:off x="8730253" y="174055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41153" y="12623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329750" y="349561"/>
            <a:ext cx="4359275" cy="4227195"/>
            <a:chOff x="2329750" y="349561"/>
            <a:chExt cx="4359275" cy="42271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1709" y="1186755"/>
              <a:ext cx="1027290" cy="8836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703" y="2855660"/>
              <a:ext cx="1027290" cy="88369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9752" y="1186762"/>
              <a:ext cx="1027290" cy="8836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5730" y="349561"/>
              <a:ext cx="1027290" cy="8836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9750" y="2855658"/>
              <a:ext cx="1027290" cy="88369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5727" y="3692844"/>
              <a:ext cx="1027290" cy="88369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57042" y="1233253"/>
              <a:ext cx="2305050" cy="2459990"/>
            </a:xfrm>
            <a:custGeom>
              <a:avLst/>
              <a:gdLst/>
              <a:ahLst/>
              <a:cxnLst/>
              <a:rect l="l" t="t" r="r" b="b"/>
              <a:pathLst>
                <a:path w="2305050" h="2459990">
                  <a:moveTo>
                    <a:pt x="0" y="395355"/>
                  </a:moveTo>
                  <a:lnTo>
                    <a:pt x="2304599" y="2064254"/>
                  </a:lnTo>
                </a:path>
                <a:path w="2305050" h="2459990">
                  <a:moveTo>
                    <a:pt x="1152333" y="0"/>
                  </a:moveTo>
                  <a:lnTo>
                    <a:pt x="1152333" y="2459699"/>
                  </a:lnTo>
                </a:path>
                <a:path w="2305050" h="2459990">
                  <a:moveTo>
                    <a:pt x="2304665" y="395347"/>
                  </a:moveTo>
                  <a:lnTo>
                    <a:pt x="65" y="2064247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7604" y="1447838"/>
              <a:ext cx="1923360" cy="1751227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143412" y="4717622"/>
            <a:ext cx="4855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now,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evidence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bitcoin.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400" y="2757048"/>
            <a:ext cx="161524" cy="20530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0853" y="2744415"/>
            <a:ext cx="272446" cy="2367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2344" y="3205505"/>
            <a:ext cx="238148" cy="20530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9081" y="2335505"/>
            <a:ext cx="187643" cy="1617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7926" y="3162940"/>
            <a:ext cx="303357" cy="26151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0995" y="2197513"/>
            <a:ext cx="161520" cy="20191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574" y="919897"/>
            <a:ext cx="161524" cy="20530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3028" y="907263"/>
            <a:ext cx="272446" cy="23672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8044" y="1378716"/>
            <a:ext cx="238148" cy="2381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94519" y="498329"/>
            <a:ext cx="187643" cy="1617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6276" y="1396089"/>
            <a:ext cx="303357" cy="26151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194" y="458175"/>
            <a:ext cx="161520" cy="20191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775" y="633747"/>
            <a:ext cx="161524" cy="20530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002" y="580613"/>
            <a:ext cx="272446" cy="2367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5993" y="1029753"/>
            <a:ext cx="238149" cy="20530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4494" y="171679"/>
            <a:ext cx="187643" cy="16176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6264" y="968063"/>
            <a:ext cx="303357" cy="26151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97170" y="131525"/>
            <a:ext cx="161520" cy="20191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300" y="3447479"/>
            <a:ext cx="161524" cy="20530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002" y="3388057"/>
            <a:ext cx="272446" cy="23672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4493" y="3849147"/>
            <a:ext cx="238149" cy="205301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1244" y="3044536"/>
            <a:ext cx="187643" cy="16176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40076" y="3806582"/>
            <a:ext cx="303357" cy="261516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74145" y="3010531"/>
            <a:ext cx="161520" cy="201916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625" y="967651"/>
            <a:ext cx="161524" cy="20530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3078" y="955017"/>
            <a:ext cx="272446" cy="236728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69" y="1416107"/>
            <a:ext cx="238148" cy="205301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4569" y="546083"/>
            <a:ext cx="187644" cy="16176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0151" y="1373543"/>
            <a:ext cx="303357" cy="26151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7244" y="505929"/>
            <a:ext cx="161520" cy="201916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3950" y="2762475"/>
            <a:ext cx="161524" cy="205302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8403" y="2749841"/>
            <a:ext cx="272446" cy="236728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4" y="3210931"/>
            <a:ext cx="238148" cy="205301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4" y="2340907"/>
            <a:ext cx="187644" cy="161765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15477" y="3168367"/>
            <a:ext cx="303357" cy="261516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5869" y="2148615"/>
            <a:ext cx="161520" cy="201915"/>
          </a:xfrm>
          <a:prstGeom prst="rect">
            <a:avLst/>
          </a:prstGeom>
        </p:spPr>
      </p:pic>
      <p:grpSp>
        <p:nvGrpSpPr>
          <p:cNvPr id="38" name="object 38" descr=""/>
          <p:cNvGrpSpPr/>
          <p:nvPr/>
        </p:nvGrpSpPr>
        <p:grpSpPr>
          <a:xfrm>
            <a:off x="1355336" y="328678"/>
            <a:ext cx="6417945" cy="3525520"/>
            <a:chOff x="1355336" y="328678"/>
            <a:chExt cx="6417945" cy="3525520"/>
          </a:xfrm>
        </p:grpSpPr>
        <p:sp>
          <p:nvSpPr>
            <p:cNvPr id="39" name="object 39" descr=""/>
            <p:cNvSpPr/>
            <p:nvPr/>
          </p:nvSpPr>
          <p:spPr>
            <a:xfrm>
              <a:off x="1360099" y="333441"/>
              <a:ext cx="6408420" cy="3515995"/>
            </a:xfrm>
            <a:custGeom>
              <a:avLst/>
              <a:gdLst/>
              <a:ahLst/>
              <a:cxnLst/>
              <a:rect l="l" t="t" r="r" b="b"/>
              <a:pathLst>
                <a:path w="6408420" h="3515995">
                  <a:moveTo>
                    <a:pt x="922063" y="245771"/>
                  </a:moveTo>
                  <a:lnTo>
                    <a:pt x="3124664" y="1867271"/>
                  </a:lnTo>
                </a:path>
                <a:path w="6408420" h="3515995">
                  <a:moveTo>
                    <a:pt x="137856" y="326650"/>
                  </a:moveTo>
                  <a:lnTo>
                    <a:pt x="3124656" y="1879150"/>
                  </a:lnTo>
                </a:path>
                <a:path w="6408420" h="3515995">
                  <a:moveTo>
                    <a:pt x="0" y="689108"/>
                  </a:moveTo>
                  <a:lnTo>
                    <a:pt x="3096600" y="1879208"/>
                  </a:lnTo>
                </a:path>
                <a:path w="6408420" h="3515995">
                  <a:moveTo>
                    <a:pt x="262416" y="1965030"/>
                  </a:moveTo>
                  <a:lnTo>
                    <a:pt x="3138816" y="1867230"/>
                  </a:lnTo>
                </a:path>
                <a:path w="6408420" h="3515995">
                  <a:moveTo>
                    <a:pt x="866626" y="2082947"/>
                  </a:moveTo>
                  <a:lnTo>
                    <a:pt x="3011326" y="1867247"/>
                  </a:lnTo>
                </a:path>
                <a:path w="6408420" h="3515995">
                  <a:moveTo>
                    <a:pt x="1283200" y="2529337"/>
                  </a:moveTo>
                  <a:lnTo>
                    <a:pt x="3138700" y="1878937"/>
                  </a:lnTo>
                </a:path>
                <a:path w="6408420" h="3515995">
                  <a:moveTo>
                    <a:pt x="1030393" y="2974714"/>
                  </a:moveTo>
                  <a:lnTo>
                    <a:pt x="3138793" y="1903114"/>
                  </a:lnTo>
                </a:path>
                <a:path w="6408420" h="3515995">
                  <a:moveTo>
                    <a:pt x="361185" y="2960257"/>
                  </a:moveTo>
                  <a:lnTo>
                    <a:pt x="3138585" y="1903057"/>
                  </a:lnTo>
                </a:path>
                <a:path w="6408420" h="3515995">
                  <a:moveTo>
                    <a:pt x="57824" y="2526259"/>
                  </a:moveTo>
                  <a:lnTo>
                    <a:pt x="3124725" y="1891159"/>
                  </a:lnTo>
                </a:path>
                <a:path w="6408420" h="3515995">
                  <a:moveTo>
                    <a:pt x="2694806" y="2677090"/>
                  </a:moveTo>
                  <a:lnTo>
                    <a:pt x="3072506" y="1932790"/>
                  </a:lnTo>
                </a:path>
                <a:path w="6408420" h="3515995">
                  <a:moveTo>
                    <a:pt x="2746725" y="3216689"/>
                  </a:moveTo>
                  <a:lnTo>
                    <a:pt x="3061725" y="1932689"/>
                  </a:lnTo>
                </a:path>
                <a:path w="6408420" h="3515995">
                  <a:moveTo>
                    <a:pt x="2831656" y="3473141"/>
                  </a:moveTo>
                  <a:lnTo>
                    <a:pt x="3124756" y="1878941"/>
                  </a:lnTo>
                </a:path>
                <a:path w="6408420" h="3515995">
                  <a:moveTo>
                    <a:pt x="3533469" y="3515706"/>
                  </a:moveTo>
                  <a:lnTo>
                    <a:pt x="3152769" y="1891206"/>
                  </a:lnTo>
                </a:path>
                <a:path w="6408420" h="3515995">
                  <a:moveTo>
                    <a:pt x="3769127" y="3054616"/>
                  </a:moveTo>
                  <a:lnTo>
                    <a:pt x="3180827" y="1891216"/>
                  </a:lnTo>
                </a:path>
                <a:path w="6408420" h="3515995">
                  <a:moveTo>
                    <a:pt x="3474966" y="2711094"/>
                  </a:moveTo>
                  <a:lnTo>
                    <a:pt x="3138066" y="1910994"/>
                  </a:lnTo>
                </a:path>
                <a:path w="6408420" h="3515995">
                  <a:moveTo>
                    <a:pt x="5293850" y="2531686"/>
                  </a:moveTo>
                  <a:lnTo>
                    <a:pt x="3138650" y="1902886"/>
                  </a:lnTo>
                </a:path>
                <a:path w="6408420" h="3515995">
                  <a:moveTo>
                    <a:pt x="5535770" y="1916132"/>
                  </a:moveTo>
                  <a:lnTo>
                    <a:pt x="3138170" y="1856432"/>
                  </a:lnTo>
                </a:path>
                <a:path w="6408420" h="3515995">
                  <a:moveTo>
                    <a:pt x="5455377" y="2965684"/>
                  </a:moveTo>
                  <a:lnTo>
                    <a:pt x="3096777" y="1903084"/>
                  </a:lnTo>
                </a:path>
                <a:path w="6408420" h="3515995">
                  <a:moveTo>
                    <a:pt x="6189794" y="2088349"/>
                  </a:moveTo>
                  <a:lnTo>
                    <a:pt x="3166695" y="1914949"/>
                  </a:lnTo>
                </a:path>
                <a:path w="6408420" h="3515995">
                  <a:moveTo>
                    <a:pt x="6189794" y="2980141"/>
                  </a:moveTo>
                  <a:lnTo>
                    <a:pt x="3124694" y="1891441"/>
                  </a:lnTo>
                </a:path>
                <a:path w="6408420" h="3515995">
                  <a:moveTo>
                    <a:pt x="6408303" y="2534764"/>
                  </a:moveTo>
                  <a:lnTo>
                    <a:pt x="3110703" y="1891264"/>
                  </a:lnTo>
                </a:path>
                <a:path w="6408420" h="3515995">
                  <a:moveTo>
                    <a:pt x="2504437" y="505609"/>
                  </a:moveTo>
                  <a:lnTo>
                    <a:pt x="3105337" y="1889209"/>
                  </a:lnTo>
                </a:path>
                <a:path w="6408420" h="3515995">
                  <a:moveTo>
                    <a:pt x="2817831" y="0"/>
                  </a:moveTo>
                  <a:lnTo>
                    <a:pt x="3138831" y="1866900"/>
                  </a:lnTo>
                </a:path>
                <a:path w="6408420" h="3515995">
                  <a:moveTo>
                    <a:pt x="3508216" y="3"/>
                  </a:moveTo>
                  <a:lnTo>
                    <a:pt x="3138616" y="1891203"/>
                  </a:lnTo>
                </a:path>
                <a:path w="6408420" h="3515995">
                  <a:moveTo>
                    <a:pt x="3769127" y="483900"/>
                  </a:moveTo>
                  <a:lnTo>
                    <a:pt x="3166727" y="1902900"/>
                  </a:lnTo>
                </a:path>
                <a:path w="6408420" h="3515995">
                  <a:moveTo>
                    <a:pt x="3474969" y="901614"/>
                  </a:moveTo>
                  <a:lnTo>
                    <a:pt x="3094269" y="1867314"/>
                  </a:lnTo>
                </a:path>
                <a:path w="6408420" h="3515995">
                  <a:moveTo>
                    <a:pt x="2817843" y="896139"/>
                  </a:moveTo>
                  <a:lnTo>
                    <a:pt x="3096843" y="1836039"/>
                  </a:lnTo>
                </a:path>
                <a:path w="6408420" h="3515995">
                  <a:moveTo>
                    <a:pt x="5370052" y="1170860"/>
                  </a:moveTo>
                  <a:lnTo>
                    <a:pt x="3124552" y="1903160"/>
                  </a:lnTo>
                </a:path>
                <a:path w="6408420" h="3515995">
                  <a:moveTo>
                    <a:pt x="5208525" y="736862"/>
                  </a:moveTo>
                  <a:lnTo>
                    <a:pt x="3138525" y="1902962"/>
                  </a:lnTo>
                </a:path>
                <a:path w="6408420" h="3515995">
                  <a:moveTo>
                    <a:pt x="5507906" y="374404"/>
                  </a:moveTo>
                  <a:lnTo>
                    <a:pt x="3166706" y="1915204"/>
                  </a:lnTo>
                </a:path>
                <a:path w="6408420" h="3515995">
                  <a:moveTo>
                    <a:pt x="6198292" y="374407"/>
                  </a:moveTo>
                  <a:lnTo>
                    <a:pt x="3166791" y="1903207"/>
                  </a:lnTo>
                </a:path>
                <a:path w="6408420" h="3515995">
                  <a:moveTo>
                    <a:pt x="6104469" y="1185317"/>
                  </a:moveTo>
                  <a:lnTo>
                    <a:pt x="3152769" y="1903217"/>
                  </a:lnTo>
                </a:path>
                <a:path w="6408420" h="3515995">
                  <a:moveTo>
                    <a:pt x="6322978" y="739940"/>
                  </a:moveTo>
                  <a:lnTo>
                    <a:pt x="3166678" y="1891340"/>
                  </a:lnTo>
                </a:path>
                <a:path w="6408420" h="3515995">
                  <a:moveTo>
                    <a:pt x="289535" y="1193406"/>
                  </a:moveTo>
                  <a:lnTo>
                    <a:pt x="3166835" y="1997406"/>
                  </a:lnTo>
                </a:path>
                <a:path w="6408420" h="3515995">
                  <a:moveTo>
                    <a:pt x="886093" y="1164349"/>
                  </a:moveTo>
                  <a:lnTo>
                    <a:pt x="3080293" y="196594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9962" y="1399110"/>
              <a:ext cx="1686700" cy="1441551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8767228" y="11308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03012" y="4203972"/>
            <a:ext cx="77336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doesn’t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intermediating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currency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exchanges.</a:t>
            </a:r>
            <a:endParaRPr sz="1600">
              <a:latin typeface="Verdana"/>
              <a:cs typeface="Verdana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Ultimately,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global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economy,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bypassing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jurisdictionally-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restricted 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money,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transacting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common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monetary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medium.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14749" y="755474"/>
            <a:ext cx="4932680" cy="2791460"/>
            <a:chOff x="3514749" y="755474"/>
            <a:chExt cx="4932680" cy="2791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3799" y="774525"/>
              <a:ext cx="4894499" cy="27531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524274" y="764999"/>
              <a:ext cx="4913630" cy="2772410"/>
            </a:xfrm>
            <a:custGeom>
              <a:avLst/>
              <a:gdLst/>
              <a:ahLst/>
              <a:cxnLst/>
              <a:rect l="l" t="t" r="r" b="b"/>
              <a:pathLst>
                <a:path w="4913630" h="2772410">
                  <a:moveTo>
                    <a:pt x="0" y="0"/>
                  </a:moveTo>
                  <a:lnTo>
                    <a:pt x="4913549" y="0"/>
                  </a:lnTo>
                  <a:lnTo>
                    <a:pt x="4913549" y="2772199"/>
                  </a:lnTo>
                  <a:lnTo>
                    <a:pt x="0" y="2772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330" y="4010449"/>
            <a:ext cx="490140" cy="4613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1840" y="4010449"/>
            <a:ext cx="490140" cy="4613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1349" y="4010449"/>
            <a:ext cx="490140" cy="4613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80859" y="4010449"/>
            <a:ext cx="490140" cy="4613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0368" y="4010449"/>
            <a:ext cx="490140" cy="46130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9878" y="4010449"/>
            <a:ext cx="490140" cy="46130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641750" y="4092222"/>
            <a:ext cx="11372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in: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2287" y="4096787"/>
            <a:ext cx="1724426" cy="2921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437404" y="4455139"/>
            <a:ext cx="514350" cy="165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00" spc="-50" i="1">
                <a:solidFill>
                  <a:srgbClr val="FFFFFF"/>
                </a:solidFill>
                <a:latin typeface="Verdana"/>
                <a:cs typeface="Verdana"/>
              </a:rPr>
              <a:t>Gumroad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80453" y="748466"/>
            <a:ext cx="1427480" cy="4559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400" spc="-45" i="1">
                <a:latin typeface="Verdana"/>
                <a:cs typeface="Verdana"/>
              </a:rPr>
              <a:t>Fantastic</a:t>
            </a:r>
            <a:r>
              <a:rPr dirty="0" sz="1400" spc="-50" i="1">
                <a:latin typeface="Verdana"/>
                <a:cs typeface="Verdana"/>
              </a:rPr>
              <a:t> </a:t>
            </a:r>
            <a:r>
              <a:rPr dirty="0" sz="1400" spc="-40" i="1">
                <a:latin typeface="Verdana"/>
                <a:cs typeface="Verdana"/>
              </a:rPr>
              <a:t>thread!</a:t>
            </a:r>
            <a:endParaRPr sz="14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10"/>
              <a:t>—</a:t>
            </a:r>
            <a:r>
              <a:rPr dirty="0" sz="1400" spc="-20" b="1">
                <a:latin typeface="Tahoma"/>
                <a:cs typeface="Tahoma"/>
              </a:rPr>
              <a:t>Gigi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6191" y="1388547"/>
            <a:ext cx="2675255" cy="2162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5"/>
              </a:spcBef>
            </a:pPr>
            <a:r>
              <a:rPr dirty="0" sz="1400" spc="-45" i="1">
                <a:solidFill>
                  <a:srgbClr val="FFFFFF"/>
                </a:solidFill>
                <a:latin typeface="Verdana"/>
                <a:cs typeface="Verdana"/>
              </a:rPr>
              <a:t>Love</a:t>
            </a:r>
            <a:r>
              <a:rPr dirty="0" sz="1400" spc="-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 i="1">
                <a:solidFill>
                  <a:srgbClr val="FFFFFF"/>
                </a:solidFill>
                <a:latin typeface="Verdana"/>
                <a:cs typeface="Verdana"/>
              </a:rPr>
              <a:t>this!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90" i="1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Verdana"/>
                <a:cs typeface="Verdana"/>
              </a:rPr>
              <a:t>done!</a:t>
            </a:r>
            <a:endParaRPr sz="14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dirty="0" sz="1400" spc="-35" b="1">
                <a:solidFill>
                  <a:srgbClr val="FFFFFF"/>
                </a:solidFill>
                <a:latin typeface="Tahoma"/>
                <a:cs typeface="Tahoma"/>
              </a:rPr>
              <a:t>Matthew</a:t>
            </a:r>
            <a:r>
              <a:rPr dirty="0" sz="14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Dellavedova</a:t>
            </a:r>
            <a:endParaRPr sz="1400">
              <a:latin typeface="Tahoma"/>
              <a:cs typeface="Tahoma"/>
            </a:endParaRPr>
          </a:p>
          <a:p>
            <a:pPr algn="ctr" marL="106045" marR="97790">
              <a:lnSpc>
                <a:spcPct val="100000"/>
              </a:lnSpc>
              <a:spcBef>
                <a:spcPts val="1680"/>
              </a:spcBef>
            </a:pPr>
            <a:r>
              <a:rPr dirty="0" sz="1400" spc="-70" i="1">
                <a:solidFill>
                  <a:srgbClr val="FFFFFF"/>
                </a:solidFill>
                <a:latin typeface="Verdana"/>
                <a:cs typeface="Verdana"/>
              </a:rPr>
              <a:t>Great </a:t>
            </a:r>
            <a:r>
              <a:rPr dirty="0" sz="1400" spc="-75" i="1">
                <a:solidFill>
                  <a:srgbClr val="FFFFFF"/>
                </a:solidFill>
                <a:latin typeface="Verdana"/>
                <a:cs typeface="Verdana"/>
              </a:rPr>
              <a:t>explanation</a:t>
            </a:r>
            <a:r>
              <a:rPr dirty="0" sz="1400" spc="-6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0" i="1">
                <a:solidFill>
                  <a:srgbClr val="FFFFFF"/>
                </a:solidFill>
                <a:latin typeface="Verdana"/>
                <a:cs typeface="Verdana"/>
              </a:rPr>
              <a:t>why</a:t>
            </a:r>
            <a:r>
              <a:rPr dirty="0" sz="1400" spc="-6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Verdana"/>
                <a:cs typeface="Verdana"/>
              </a:rPr>
              <a:t>bitcoin </a:t>
            </a:r>
            <a:r>
              <a:rPr dirty="0" sz="1400" spc="-65" i="1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i="1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i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i="1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1400" spc="-8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i="1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Verdana"/>
                <a:cs typeface="Verdana"/>
              </a:rPr>
              <a:t>money.</a:t>
            </a:r>
            <a:endParaRPr sz="14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dirty="0" sz="1400" spc="-45" b="1">
                <a:solidFill>
                  <a:srgbClr val="FFFFFF"/>
                </a:solidFill>
                <a:latin typeface="Tahoma"/>
                <a:cs typeface="Tahoma"/>
              </a:rPr>
              <a:t>Pavol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Rusnafi</a:t>
            </a:r>
            <a:endParaRPr sz="1400">
              <a:latin typeface="Tahoma"/>
              <a:cs typeface="Tahoma"/>
            </a:endParaRPr>
          </a:p>
          <a:p>
            <a:pPr algn="ctr" marL="12700" marR="5080">
              <a:lnSpc>
                <a:spcPct val="100000"/>
              </a:lnSpc>
              <a:spcBef>
                <a:spcPts val="1680"/>
              </a:spcBef>
            </a:pPr>
            <a:r>
              <a:rPr dirty="0" sz="1400" spc="-55" i="1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400" spc="-8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i="1">
                <a:solidFill>
                  <a:srgbClr val="FFFFFF"/>
                </a:solidFill>
                <a:latin typeface="Verdana"/>
                <a:cs typeface="Verdana"/>
              </a:rPr>
              <a:t>thread</a:t>
            </a:r>
            <a:r>
              <a:rPr dirty="0" sz="1400" spc="-8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i="1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dirty="0" sz="1400" spc="-8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 i="1">
                <a:solidFill>
                  <a:srgbClr val="FFFFFF"/>
                </a:solidFill>
                <a:latin typeface="Verdana"/>
                <a:cs typeface="Verdana"/>
              </a:rPr>
              <a:t>wasting </a:t>
            </a:r>
            <a:r>
              <a:rPr dirty="0" sz="1400" spc="-80" i="1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140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5" i="1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1400" spc="-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40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Verdana"/>
                <a:cs typeface="Verdana"/>
              </a:rPr>
              <a:t>"crypto".</a:t>
            </a:r>
            <a:endParaRPr sz="14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Giacomo</a:t>
            </a:r>
            <a:r>
              <a:rPr dirty="0" sz="1400" spc="-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Zucco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625" y="919274"/>
            <a:ext cx="3131574" cy="31315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975950" y="1448230"/>
            <a:ext cx="2080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Thanks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reading.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Enjoy</a:t>
            </a:r>
            <a:r>
              <a:rPr dirty="0" spc="-120"/>
              <a:t> </a:t>
            </a:r>
            <a:r>
              <a:rPr dirty="0" spc="-70"/>
              <a:t>the</a:t>
            </a:r>
            <a:r>
              <a:rPr dirty="0" spc="-120"/>
              <a:t> </a:t>
            </a:r>
            <a:r>
              <a:rPr dirty="0" spc="-105"/>
              <a:t>journey</a:t>
            </a:r>
            <a:r>
              <a:rPr dirty="0" spc="-120"/>
              <a:t> </a:t>
            </a:r>
            <a:r>
              <a:rPr dirty="0" spc="-50"/>
              <a:t>down </a:t>
            </a:r>
            <a:r>
              <a:rPr dirty="0" spc="-70"/>
              <a:t>the</a:t>
            </a:r>
            <a:r>
              <a:rPr dirty="0" spc="-125"/>
              <a:t> </a:t>
            </a:r>
            <a:r>
              <a:rPr dirty="0" spc="-75"/>
              <a:t>rabbit</a:t>
            </a:r>
            <a:r>
              <a:rPr dirty="0" spc="-120"/>
              <a:t> </a:t>
            </a:r>
            <a:r>
              <a:rPr dirty="0" spc="-10"/>
              <a:t>hole.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975950" y="2819830"/>
            <a:ext cx="115189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Anil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@anilsaidso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5420" y="3126601"/>
            <a:ext cx="279925" cy="246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3202" y="1264018"/>
            <a:ext cx="2117023" cy="195950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8650" y="810530"/>
            <a:ext cx="2117024" cy="306524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8324" y="810525"/>
            <a:ext cx="2117022" cy="286648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719303" y="10528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73357" y="4210632"/>
            <a:ext cx="679005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2350" marR="5080" indent="-2280285">
              <a:lnSpc>
                <a:spcPct val="114999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Exchanging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known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Tahoma"/>
                <a:cs typeface="Tahoma"/>
              </a:rPr>
              <a:t>barter</a:t>
            </a:r>
            <a:r>
              <a:rPr dirty="0" sz="180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exchange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920" y="2005902"/>
            <a:ext cx="457258" cy="67417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3828" y="1964415"/>
            <a:ext cx="771267" cy="7773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5250" y="3478550"/>
            <a:ext cx="674174" cy="6741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5250" y="621550"/>
            <a:ext cx="531199" cy="531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6187" y="3338775"/>
            <a:ext cx="858774" cy="858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27812" y="489689"/>
            <a:ext cx="457250" cy="66306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730253" y="12623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6467" y="4547806"/>
            <a:ext cx="7527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Barter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scales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Let’s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look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08908" y="314014"/>
            <a:ext cx="3926204" cy="3708400"/>
            <a:chOff x="2608908" y="314014"/>
            <a:chExt cx="3926204" cy="3708400"/>
          </a:xfrm>
        </p:grpSpPr>
        <p:sp>
          <p:nvSpPr>
            <p:cNvPr id="3" name="object 3" descr=""/>
            <p:cNvSpPr/>
            <p:nvPr/>
          </p:nvSpPr>
          <p:spPr>
            <a:xfrm>
              <a:off x="2777514" y="693749"/>
              <a:ext cx="3423920" cy="2969895"/>
            </a:xfrm>
            <a:custGeom>
              <a:avLst/>
              <a:gdLst/>
              <a:ahLst/>
              <a:cxnLst/>
              <a:rect l="l" t="t" r="r" b="b"/>
              <a:pathLst>
                <a:path w="3423920" h="2969895">
                  <a:moveTo>
                    <a:pt x="0" y="1483673"/>
                  </a:moveTo>
                  <a:lnTo>
                    <a:pt x="722775" y="38124"/>
                  </a:lnTo>
                  <a:lnTo>
                    <a:pt x="2700525" y="38124"/>
                  </a:lnTo>
                  <a:lnTo>
                    <a:pt x="3423300" y="1483673"/>
                  </a:lnTo>
                  <a:lnTo>
                    <a:pt x="2700525" y="2929223"/>
                  </a:lnTo>
                  <a:lnTo>
                    <a:pt x="722775" y="2929223"/>
                  </a:lnTo>
                  <a:lnTo>
                    <a:pt x="0" y="1483673"/>
                  </a:lnTo>
                  <a:close/>
                </a:path>
                <a:path w="3423920" h="2969895">
                  <a:moveTo>
                    <a:pt x="682898" y="33624"/>
                  </a:moveTo>
                  <a:lnTo>
                    <a:pt x="2688698" y="2935824"/>
                  </a:lnTo>
                </a:path>
                <a:path w="3423920" h="2969895">
                  <a:moveTo>
                    <a:pt x="2621498" y="22424"/>
                  </a:moveTo>
                  <a:lnTo>
                    <a:pt x="2711198" y="2947124"/>
                  </a:lnTo>
                </a:path>
                <a:path w="3423920" h="2969895">
                  <a:moveTo>
                    <a:pt x="2643923" y="0"/>
                  </a:moveTo>
                  <a:lnTo>
                    <a:pt x="693923" y="2913599"/>
                  </a:lnTo>
                </a:path>
                <a:path w="3423920" h="2969895">
                  <a:moveTo>
                    <a:pt x="3307298" y="1445549"/>
                  </a:moveTo>
                  <a:lnTo>
                    <a:pt x="212498" y="1473449"/>
                  </a:lnTo>
                </a:path>
                <a:path w="3423920" h="2969895">
                  <a:moveTo>
                    <a:pt x="682898" y="2947149"/>
                  </a:moveTo>
                  <a:lnTo>
                    <a:pt x="671798" y="22449"/>
                  </a:lnTo>
                </a:path>
                <a:path w="3423920" h="2969895">
                  <a:moveTo>
                    <a:pt x="2744693" y="2969665"/>
                  </a:moveTo>
                  <a:lnTo>
                    <a:pt x="66593" y="1523965"/>
                  </a:lnTo>
                </a:path>
                <a:path w="3423920" h="2969895">
                  <a:moveTo>
                    <a:pt x="3383498" y="1479174"/>
                  </a:moveTo>
                  <a:lnTo>
                    <a:pt x="629198" y="37974"/>
                  </a:lnTo>
                </a:path>
                <a:path w="3423920" h="2969895">
                  <a:moveTo>
                    <a:pt x="2666323" y="22424"/>
                  </a:moveTo>
                  <a:lnTo>
                    <a:pt x="55123" y="1535024"/>
                  </a:lnTo>
                </a:path>
                <a:path w="3423920" h="2969895">
                  <a:moveTo>
                    <a:pt x="3405923" y="1490374"/>
                  </a:moveTo>
                  <a:lnTo>
                    <a:pt x="682823" y="2902474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8908" y="1830227"/>
              <a:ext cx="457258" cy="67417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3816" y="1788740"/>
              <a:ext cx="771267" cy="77736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237" y="3302875"/>
              <a:ext cx="674174" cy="6741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237" y="445875"/>
              <a:ext cx="531199" cy="5311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6174" y="3163100"/>
              <a:ext cx="858774" cy="8587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7799" y="314014"/>
              <a:ext cx="457250" cy="6630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201112" y="498475"/>
              <a:ext cx="457200" cy="426084"/>
            </a:xfrm>
            <a:custGeom>
              <a:avLst/>
              <a:gdLst/>
              <a:ahLst/>
              <a:cxnLst/>
              <a:rect l="l" t="t" r="r" b="b"/>
              <a:pathLst>
                <a:path w="457200" h="426084">
                  <a:moveTo>
                    <a:pt x="228599" y="425999"/>
                  </a:moveTo>
                  <a:lnTo>
                    <a:pt x="182529" y="421672"/>
                  </a:lnTo>
                  <a:lnTo>
                    <a:pt x="139618" y="409261"/>
                  </a:lnTo>
                  <a:lnTo>
                    <a:pt x="100787" y="389622"/>
                  </a:lnTo>
                  <a:lnTo>
                    <a:pt x="66955" y="363613"/>
                  </a:lnTo>
                  <a:lnTo>
                    <a:pt x="39041" y="332090"/>
                  </a:lnTo>
                  <a:lnTo>
                    <a:pt x="17964" y="295909"/>
                  </a:lnTo>
                  <a:lnTo>
                    <a:pt x="4644" y="255926"/>
                  </a:lnTo>
                  <a:lnTo>
                    <a:pt x="0" y="212999"/>
                  </a:lnTo>
                  <a:lnTo>
                    <a:pt x="4644" y="170073"/>
                  </a:lnTo>
                  <a:lnTo>
                    <a:pt x="17964" y="130090"/>
                  </a:lnTo>
                  <a:lnTo>
                    <a:pt x="39041" y="93909"/>
                  </a:lnTo>
                  <a:lnTo>
                    <a:pt x="66955" y="62386"/>
                  </a:lnTo>
                  <a:lnTo>
                    <a:pt x="100787" y="36377"/>
                  </a:lnTo>
                  <a:lnTo>
                    <a:pt x="139618" y="16738"/>
                  </a:lnTo>
                  <a:lnTo>
                    <a:pt x="182529" y="4327"/>
                  </a:lnTo>
                  <a:lnTo>
                    <a:pt x="228599" y="0"/>
                  </a:lnTo>
                  <a:lnTo>
                    <a:pt x="274670" y="4327"/>
                  </a:lnTo>
                  <a:lnTo>
                    <a:pt x="317581" y="16738"/>
                  </a:lnTo>
                  <a:lnTo>
                    <a:pt x="356412" y="36377"/>
                  </a:lnTo>
                  <a:lnTo>
                    <a:pt x="390244" y="62386"/>
                  </a:lnTo>
                  <a:lnTo>
                    <a:pt x="418158" y="93909"/>
                  </a:lnTo>
                  <a:lnTo>
                    <a:pt x="439235" y="130090"/>
                  </a:lnTo>
                  <a:lnTo>
                    <a:pt x="452555" y="170073"/>
                  </a:lnTo>
                  <a:lnTo>
                    <a:pt x="457199" y="212999"/>
                  </a:lnTo>
                  <a:lnTo>
                    <a:pt x="452555" y="255926"/>
                  </a:lnTo>
                  <a:lnTo>
                    <a:pt x="439235" y="295909"/>
                  </a:lnTo>
                  <a:lnTo>
                    <a:pt x="418158" y="332090"/>
                  </a:lnTo>
                  <a:lnTo>
                    <a:pt x="390244" y="363613"/>
                  </a:lnTo>
                  <a:lnTo>
                    <a:pt x="356412" y="389622"/>
                  </a:lnTo>
                  <a:lnTo>
                    <a:pt x="317581" y="409261"/>
                  </a:lnTo>
                  <a:lnTo>
                    <a:pt x="274670" y="421672"/>
                  </a:lnTo>
                  <a:lnTo>
                    <a:pt x="228599" y="425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384002" y="592158"/>
            <a:ext cx="9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5">
                <a:solidFill>
                  <a:srgbClr val="FCD94B"/>
                </a:solidFill>
                <a:latin typeface="Arial MT"/>
                <a:cs typeface="Arial MT"/>
              </a:rPr>
              <a:t>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585287" y="1169912"/>
            <a:ext cx="457200" cy="426084"/>
          </a:xfrm>
          <a:custGeom>
            <a:avLst/>
            <a:gdLst/>
            <a:ahLst/>
            <a:cxnLst/>
            <a:rect l="l" t="t" r="r" b="b"/>
            <a:pathLst>
              <a:path w="457200" h="426084">
                <a:moveTo>
                  <a:pt x="228599" y="425999"/>
                </a:moveTo>
                <a:lnTo>
                  <a:pt x="182529" y="421672"/>
                </a:lnTo>
                <a:lnTo>
                  <a:pt x="139618" y="409261"/>
                </a:lnTo>
                <a:lnTo>
                  <a:pt x="100787" y="389622"/>
                </a:lnTo>
                <a:lnTo>
                  <a:pt x="66955" y="363613"/>
                </a:lnTo>
                <a:lnTo>
                  <a:pt x="39041" y="332090"/>
                </a:lnTo>
                <a:lnTo>
                  <a:pt x="17964" y="295909"/>
                </a:lnTo>
                <a:lnTo>
                  <a:pt x="4644" y="255926"/>
                </a:lnTo>
                <a:lnTo>
                  <a:pt x="0" y="212999"/>
                </a:lnTo>
                <a:lnTo>
                  <a:pt x="4644" y="170073"/>
                </a:lnTo>
                <a:lnTo>
                  <a:pt x="17964" y="130090"/>
                </a:lnTo>
                <a:lnTo>
                  <a:pt x="39041" y="93909"/>
                </a:lnTo>
                <a:lnTo>
                  <a:pt x="66955" y="62386"/>
                </a:lnTo>
                <a:lnTo>
                  <a:pt x="100787" y="36377"/>
                </a:lnTo>
                <a:lnTo>
                  <a:pt x="139618" y="16738"/>
                </a:lnTo>
                <a:lnTo>
                  <a:pt x="182529" y="4327"/>
                </a:lnTo>
                <a:lnTo>
                  <a:pt x="228599" y="0"/>
                </a:lnTo>
                <a:lnTo>
                  <a:pt x="274670" y="4327"/>
                </a:lnTo>
                <a:lnTo>
                  <a:pt x="317581" y="16738"/>
                </a:lnTo>
                <a:lnTo>
                  <a:pt x="356412" y="36377"/>
                </a:lnTo>
                <a:lnTo>
                  <a:pt x="390244" y="62386"/>
                </a:lnTo>
                <a:lnTo>
                  <a:pt x="418158" y="93909"/>
                </a:lnTo>
                <a:lnTo>
                  <a:pt x="439235" y="130090"/>
                </a:lnTo>
                <a:lnTo>
                  <a:pt x="452555" y="170073"/>
                </a:lnTo>
                <a:lnTo>
                  <a:pt x="457199" y="212999"/>
                </a:lnTo>
                <a:lnTo>
                  <a:pt x="452555" y="255926"/>
                </a:lnTo>
                <a:lnTo>
                  <a:pt x="439235" y="295909"/>
                </a:lnTo>
                <a:lnTo>
                  <a:pt x="418158" y="332090"/>
                </a:lnTo>
                <a:lnTo>
                  <a:pt x="390244" y="363613"/>
                </a:lnTo>
                <a:lnTo>
                  <a:pt x="356412" y="389622"/>
                </a:lnTo>
                <a:lnTo>
                  <a:pt x="317581" y="409261"/>
                </a:lnTo>
                <a:lnTo>
                  <a:pt x="274670" y="421672"/>
                </a:lnTo>
                <a:lnTo>
                  <a:pt x="228599" y="42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768177" y="1263596"/>
            <a:ext cx="9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5">
                <a:solidFill>
                  <a:srgbClr val="FCD94B"/>
                </a:solidFill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627612" y="2677162"/>
            <a:ext cx="457200" cy="426084"/>
          </a:xfrm>
          <a:custGeom>
            <a:avLst/>
            <a:gdLst/>
            <a:ahLst/>
            <a:cxnLst/>
            <a:rect l="l" t="t" r="r" b="b"/>
            <a:pathLst>
              <a:path w="457200" h="426085">
                <a:moveTo>
                  <a:pt x="228599" y="425999"/>
                </a:moveTo>
                <a:lnTo>
                  <a:pt x="182529" y="421672"/>
                </a:lnTo>
                <a:lnTo>
                  <a:pt x="139618" y="409261"/>
                </a:lnTo>
                <a:lnTo>
                  <a:pt x="100787" y="389622"/>
                </a:lnTo>
                <a:lnTo>
                  <a:pt x="66955" y="363613"/>
                </a:lnTo>
                <a:lnTo>
                  <a:pt x="39041" y="332090"/>
                </a:lnTo>
                <a:lnTo>
                  <a:pt x="17964" y="295909"/>
                </a:lnTo>
                <a:lnTo>
                  <a:pt x="4644" y="255926"/>
                </a:lnTo>
                <a:lnTo>
                  <a:pt x="0" y="212999"/>
                </a:lnTo>
                <a:lnTo>
                  <a:pt x="4644" y="170073"/>
                </a:lnTo>
                <a:lnTo>
                  <a:pt x="17964" y="130090"/>
                </a:lnTo>
                <a:lnTo>
                  <a:pt x="39041" y="93909"/>
                </a:lnTo>
                <a:lnTo>
                  <a:pt x="66955" y="62386"/>
                </a:lnTo>
                <a:lnTo>
                  <a:pt x="100787" y="36377"/>
                </a:lnTo>
                <a:lnTo>
                  <a:pt x="139618" y="16738"/>
                </a:lnTo>
                <a:lnTo>
                  <a:pt x="182529" y="4327"/>
                </a:lnTo>
                <a:lnTo>
                  <a:pt x="228599" y="0"/>
                </a:lnTo>
                <a:lnTo>
                  <a:pt x="274670" y="4327"/>
                </a:lnTo>
                <a:lnTo>
                  <a:pt x="317581" y="16738"/>
                </a:lnTo>
                <a:lnTo>
                  <a:pt x="356412" y="36377"/>
                </a:lnTo>
                <a:lnTo>
                  <a:pt x="390244" y="62386"/>
                </a:lnTo>
                <a:lnTo>
                  <a:pt x="418158" y="93909"/>
                </a:lnTo>
                <a:lnTo>
                  <a:pt x="439235" y="130090"/>
                </a:lnTo>
                <a:lnTo>
                  <a:pt x="452555" y="170073"/>
                </a:lnTo>
                <a:lnTo>
                  <a:pt x="457199" y="212999"/>
                </a:lnTo>
                <a:lnTo>
                  <a:pt x="452555" y="255926"/>
                </a:lnTo>
                <a:lnTo>
                  <a:pt x="439235" y="295909"/>
                </a:lnTo>
                <a:lnTo>
                  <a:pt x="418158" y="332090"/>
                </a:lnTo>
                <a:lnTo>
                  <a:pt x="390244" y="363613"/>
                </a:lnTo>
                <a:lnTo>
                  <a:pt x="356412" y="389622"/>
                </a:lnTo>
                <a:lnTo>
                  <a:pt x="317581" y="409261"/>
                </a:lnTo>
                <a:lnTo>
                  <a:pt x="274670" y="421672"/>
                </a:lnTo>
                <a:lnTo>
                  <a:pt x="228599" y="42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810502" y="2770846"/>
            <a:ext cx="9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5">
                <a:solidFill>
                  <a:srgbClr val="FCD94B"/>
                </a:solidFill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884132" y="2677172"/>
            <a:ext cx="1833880" cy="1130935"/>
          </a:xfrm>
          <a:custGeom>
            <a:avLst/>
            <a:gdLst/>
            <a:ahLst/>
            <a:cxnLst/>
            <a:rect l="l" t="t" r="r" b="b"/>
            <a:pathLst>
              <a:path w="1833879" h="1130935">
                <a:moveTo>
                  <a:pt x="457200" y="212991"/>
                </a:moveTo>
                <a:lnTo>
                  <a:pt x="452551" y="170065"/>
                </a:lnTo>
                <a:lnTo>
                  <a:pt x="439229" y="130086"/>
                </a:lnTo>
                <a:lnTo>
                  <a:pt x="418160" y="93903"/>
                </a:lnTo>
                <a:lnTo>
                  <a:pt x="390245" y="62382"/>
                </a:lnTo>
                <a:lnTo>
                  <a:pt x="356412" y="36372"/>
                </a:lnTo>
                <a:lnTo>
                  <a:pt x="317576" y="16738"/>
                </a:lnTo>
                <a:lnTo>
                  <a:pt x="274675" y="4318"/>
                </a:lnTo>
                <a:lnTo>
                  <a:pt x="228600" y="0"/>
                </a:lnTo>
                <a:lnTo>
                  <a:pt x="182524" y="4318"/>
                </a:lnTo>
                <a:lnTo>
                  <a:pt x="139623" y="16738"/>
                </a:lnTo>
                <a:lnTo>
                  <a:pt x="100787" y="36372"/>
                </a:lnTo>
                <a:lnTo>
                  <a:pt x="66954" y="62382"/>
                </a:lnTo>
                <a:lnTo>
                  <a:pt x="39039" y="93903"/>
                </a:lnTo>
                <a:lnTo>
                  <a:pt x="17957" y="130086"/>
                </a:lnTo>
                <a:lnTo>
                  <a:pt x="4648" y="170065"/>
                </a:lnTo>
                <a:lnTo>
                  <a:pt x="0" y="212991"/>
                </a:lnTo>
                <a:lnTo>
                  <a:pt x="4648" y="255917"/>
                </a:lnTo>
                <a:lnTo>
                  <a:pt x="17957" y="295910"/>
                </a:lnTo>
                <a:lnTo>
                  <a:pt x="39039" y="332092"/>
                </a:lnTo>
                <a:lnTo>
                  <a:pt x="66954" y="363613"/>
                </a:lnTo>
                <a:lnTo>
                  <a:pt x="100787" y="389623"/>
                </a:lnTo>
                <a:lnTo>
                  <a:pt x="139623" y="409257"/>
                </a:lnTo>
                <a:lnTo>
                  <a:pt x="182524" y="421665"/>
                </a:lnTo>
                <a:lnTo>
                  <a:pt x="228600" y="425996"/>
                </a:lnTo>
                <a:lnTo>
                  <a:pt x="274675" y="421665"/>
                </a:lnTo>
                <a:lnTo>
                  <a:pt x="317576" y="409257"/>
                </a:lnTo>
                <a:lnTo>
                  <a:pt x="356412" y="389623"/>
                </a:lnTo>
                <a:lnTo>
                  <a:pt x="390245" y="363613"/>
                </a:lnTo>
                <a:lnTo>
                  <a:pt x="418160" y="332092"/>
                </a:lnTo>
                <a:lnTo>
                  <a:pt x="439229" y="295910"/>
                </a:lnTo>
                <a:lnTo>
                  <a:pt x="452551" y="255917"/>
                </a:lnTo>
                <a:lnTo>
                  <a:pt x="457200" y="212991"/>
                </a:lnTo>
                <a:close/>
              </a:path>
              <a:path w="1833879" h="1130935">
                <a:moveTo>
                  <a:pt x="1833626" y="917841"/>
                </a:moveTo>
                <a:lnTo>
                  <a:pt x="1828977" y="874915"/>
                </a:lnTo>
                <a:lnTo>
                  <a:pt x="1815655" y="834936"/>
                </a:lnTo>
                <a:lnTo>
                  <a:pt x="1794586" y="798753"/>
                </a:lnTo>
                <a:lnTo>
                  <a:pt x="1766671" y="767232"/>
                </a:lnTo>
                <a:lnTo>
                  <a:pt x="1732838" y="741222"/>
                </a:lnTo>
                <a:lnTo>
                  <a:pt x="1694002" y="721588"/>
                </a:lnTo>
                <a:lnTo>
                  <a:pt x="1651088" y="709168"/>
                </a:lnTo>
                <a:lnTo>
                  <a:pt x="1605026" y="704850"/>
                </a:lnTo>
                <a:lnTo>
                  <a:pt x="1558950" y="709168"/>
                </a:lnTo>
                <a:lnTo>
                  <a:pt x="1516037" y="721588"/>
                </a:lnTo>
                <a:lnTo>
                  <a:pt x="1477213" y="741222"/>
                </a:lnTo>
                <a:lnTo>
                  <a:pt x="1443380" y="767232"/>
                </a:lnTo>
                <a:lnTo>
                  <a:pt x="1415465" y="798753"/>
                </a:lnTo>
                <a:lnTo>
                  <a:pt x="1394383" y="834936"/>
                </a:lnTo>
                <a:lnTo>
                  <a:pt x="1381074" y="874915"/>
                </a:lnTo>
                <a:lnTo>
                  <a:pt x="1376426" y="917841"/>
                </a:lnTo>
                <a:lnTo>
                  <a:pt x="1381074" y="960767"/>
                </a:lnTo>
                <a:lnTo>
                  <a:pt x="1394383" y="1000760"/>
                </a:lnTo>
                <a:lnTo>
                  <a:pt x="1415465" y="1036942"/>
                </a:lnTo>
                <a:lnTo>
                  <a:pt x="1443380" y="1068463"/>
                </a:lnTo>
                <a:lnTo>
                  <a:pt x="1477213" y="1094473"/>
                </a:lnTo>
                <a:lnTo>
                  <a:pt x="1516037" y="1114107"/>
                </a:lnTo>
                <a:lnTo>
                  <a:pt x="1558950" y="1126515"/>
                </a:lnTo>
                <a:lnTo>
                  <a:pt x="1605026" y="1130846"/>
                </a:lnTo>
                <a:lnTo>
                  <a:pt x="1651088" y="1126515"/>
                </a:lnTo>
                <a:lnTo>
                  <a:pt x="1694002" y="1114107"/>
                </a:lnTo>
                <a:lnTo>
                  <a:pt x="1732838" y="1094473"/>
                </a:lnTo>
                <a:lnTo>
                  <a:pt x="1766671" y="1068463"/>
                </a:lnTo>
                <a:lnTo>
                  <a:pt x="1794586" y="1036942"/>
                </a:lnTo>
                <a:lnTo>
                  <a:pt x="1815655" y="1000760"/>
                </a:lnTo>
                <a:lnTo>
                  <a:pt x="1828977" y="960767"/>
                </a:lnTo>
                <a:lnTo>
                  <a:pt x="1833626" y="917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067027" y="2770846"/>
            <a:ext cx="9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5">
                <a:solidFill>
                  <a:srgbClr val="FCD94B"/>
                </a:solidFill>
                <a:latin typeface="Arial MT"/>
                <a:cs typeface="Arial MT"/>
              </a:rPr>
              <a:t>5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884137" y="1190637"/>
            <a:ext cx="457200" cy="426084"/>
          </a:xfrm>
          <a:custGeom>
            <a:avLst/>
            <a:gdLst/>
            <a:ahLst/>
            <a:cxnLst/>
            <a:rect l="l" t="t" r="r" b="b"/>
            <a:pathLst>
              <a:path w="457200" h="426084">
                <a:moveTo>
                  <a:pt x="228599" y="425999"/>
                </a:moveTo>
                <a:lnTo>
                  <a:pt x="182529" y="421672"/>
                </a:lnTo>
                <a:lnTo>
                  <a:pt x="139618" y="409261"/>
                </a:lnTo>
                <a:lnTo>
                  <a:pt x="100787" y="389622"/>
                </a:lnTo>
                <a:lnTo>
                  <a:pt x="66955" y="363613"/>
                </a:lnTo>
                <a:lnTo>
                  <a:pt x="39041" y="332090"/>
                </a:lnTo>
                <a:lnTo>
                  <a:pt x="17964" y="295909"/>
                </a:lnTo>
                <a:lnTo>
                  <a:pt x="4644" y="255926"/>
                </a:lnTo>
                <a:lnTo>
                  <a:pt x="0" y="212999"/>
                </a:lnTo>
                <a:lnTo>
                  <a:pt x="4644" y="170073"/>
                </a:lnTo>
                <a:lnTo>
                  <a:pt x="17964" y="130090"/>
                </a:lnTo>
                <a:lnTo>
                  <a:pt x="39041" y="93909"/>
                </a:lnTo>
                <a:lnTo>
                  <a:pt x="66955" y="62386"/>
                </a:lnTo>
                <a:lnTo>
                  <a:pt x="100787" y="36377"/>
                </a:lnTo>
                <a:lnTo>
                  <a:pt x="139618" y="16738"/>
                </a:lnTo>
                <a:lnTo>
                  <a:pt x="182529" y="4327"/>
                </a:lnTo>
                <a:lnTo>
                  <a:pt x="228599" y="0"/>
                </a:lnTo>
                <a:lnTo>
                  <a:pt x="274670" y="4327"/>
                </a:lnTo>
                <a:lnTo>
                  <a:pt x="317581" y="16738"/>
                </a:lnTo>
                <a:lnTo>
                  <a:pt x="356412" y="36377"/>
                </a:lnTo>
                <a:lnTo>
                  <a:pt x="390244" y="62386"/>
                </a:lnTo>
                <a:lnTo>
                  <a:pt x="418158" y="93909"/>
                </a:lnTo>
                <a:lnTo>
                  <a:pt x="439235" y="130090"/>
                </a:lnTo>
                <a:lnTo>
                  <a:pt x="452555" y="170073"/>
                </a:lnTo>
                <a:lnTo>
                  <a:pt x="457199" y="212999"/>
                </a:lnTo>
                <a:lnTo>
                  <a:pt x="452555" y="255926"/>
                </a:lnTo>
                <a:lnTo>
                  <a:pt x="439235" y="295909"/>
                </a:lnTo>
                <a:lnTo>
                  <a:pt x="418158" y="332090"/>
                </a:lnTo>
                <a:lnTo>
                  <a:pt x="390244" y="363613"/>
                </a:lnTo>
                <a:lnTo>
                  <a:pt x="356412" y="389622"/>
                </a:lnTo>
                <a:lnTo>
                  <a:pt x="317581" y="409261"/>
                </a:lnTo>
                <a:lnTo>
                  <a:pt x="274670" y="421672"/>
                </a:lnTo>
                <a:lnTo>
                  <a:pt x="228599" y="42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067027" y="1284321"/>
            <a:ext cx="9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5">
                <a:solidFill>
                  <a:srgbClr val="FCD94B"/>
                </a:solidFill>
                <a:latin typeface="Arial MT"/>
                <a:cs typeface="Arial MT"/>
              </a:rPr>
              <a:t>6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227825" y="1203312"/>
            <a:ext cx="457200" cy="426084"/>
          </a:xfrm>
          <a:custGeom>
            <a:avLst/>
            <a:gdLst/>
            <a:ahLst/>
            <a:cxnLst/>
            <a:rect l="l" t="t" r="r" b="b"/>
            <a:pathLst>
              <a:path w="457200" h="426085">
                <a:moveTo>
                  <a:pt x="228599" y="425999"/>
                </a:moveTo>
                <a:lnTo>
                  <a:pt x="182529" y="421672"/>
                </a:lnTo>
                <a:lnTo>
                  <a:pt x="139618" y="409261"/>
                </a:lnTo>
                <a:lnTo>
                  <a:pt x="100787" y="389622"/>
                </a:lnTo>
                <a:lnTo>
                  <a:pt x="66955" y="363613"/>
                </a:lnTo>
                <a:lnTo>
                  <a:pt x="39041" y="332090"/>
                </a:lnTo>
                <a:lnTo>
                  <a:pt x="17964" y="295909"/>
                </a:lnTo>
                <a:lnTo>
                  <a:pt x="4644" y="255926"/>
                </a:lnTo>
                <a:lnTo>
                  <a:pt x="0" y="212999"/>
                </a:lnTo>
                <a:lnTo>
                  <a:pt x="4644" y="170073"/>
                </a:lnTo>
                <a:lnTo>
                  <a:pt x="17964" y="130090"/>
                </a:lnTo>
                <a:lnTo>
                  <a:pt x="39041" y="93909"/>
                </a:lnTo>
                <a:lnTo>
                  <a:pt x="66955" y="62386"/>
                </a:lnTo>
                <a:lnTo>
                  <a:pt x="100787" y="36377"/>
                </a:lnTo>
                <a:lnTo>
                  <a:pt x="139618" y="16738"/>
                </a:lnTo>
                <a:lnTo>
                  <a:pt x="182529" y="4327"/>
                </a:lnTo>
                <a:lnTo>
                  <a:pt x="228599" y="0"/>
                </a:lnTo>
                <a:lnTo>
                  <a:pt x="274670" y="4327"/>
                </a:lnTo>
                <a:lnTo>
                  <a:pt x="317581" y="16738"/>
                </a:lnTo>
                <a:lnTo>
                  <a:pt x="356412" y="36377"/>
                </a:lnTo>
                <a:lnTo>
                  <a:pt x="390244" y="62386"/>
                </a:lnTo>
                <a:lnTo>
                  <a:pt x="418158" y="93909"/>
                </a:lnTo>
                <a:lnTo>
                  <a:pt x="439235" y="130090"/>
                </a:lnTo>
                <a:lnTo>
                  <a:pt x="452555" y="170073"/>
                </a:lnTo>
                <a:lnTo>
                  <a:pt x="457199" y="212999"/>
                </a:lnTo>
                <a:lnTo>
                  <a:pt x="452555" y="255926"/>
                </a:lnTo>
                <a:lnTo>
                  <a:pt x="439235" y="295909"/>
                </a:lnTo>
                <a:lnTo>
                  <a:pt x="418158" y="332090"/>
                </a:lnTo>
                <a:lnTo>
                  <a:pt x="390244" y="363613"/>
                </a:lnTo>
                <a:lnTo>
                  <a:pt x="356412" y="389622"/>
                </a:lnTo>
                <a:lnTo>
                  <a:pt x="317581" y="409261"/>
                </a:lnTo>
                <a:lnTo>
                  <a:pt x="274670" y="421672"/>
                </a:lnTo>
                <a:lnTo>
                  <a:pt x="228599" y="42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410715" y="1296996"/>
            <a:ext cx="9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5">
                <a:solidFill>
                  <a:srgbClr val="FCD94B"/>
                </a:solidFill>
                <a:latin typeface="Arial MT"/>
                <a:cs typeface="Arial MT"/>
              </a:rPr>
              <a:t>7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803362" y="856162"/>
            <a:ext cx="457200" cy="426084"/>
          </a:xfrm>
          <a:custGeom>
            <a:avLst/>
            <a:gdLst/>
            <a:ahLst/>
            <a:cxnLst/>
            <a:rect l="l" t="t" r="r" b="b"/>
            <a:pathLst>
              <a:path w="457200" h="426084">
                <a:moveTo>
                  <a:pt x="228599" y="425999"/>
                </a:moveTo>
                <a:lnTo>
                  <a:pt x="182529" y="421672"/>
                </a:lnTo>
                <a:lnTo>
                  <a:pt x="139618" y="409261"/>
                </a:lnTo>
                <a:lnTo>
                  <a:pt x="100787" y="389622"/>
                </a:lnTo>
                <a:lnTo>
                  <a:pt x="66955" y="363613"/>
                </a:lnTo>
                <a:lnTo>
                  <a:pt x="39041" y="332090"/>
                </a:lnTo>
                <a:lnTo>
                  <a:pt x="17964" y="295909"/>
                </a:lnTo>
                <a:lnTo>
                  <a:pt x="4644" y="255926"/>
                </a:lnTo>
                <a:lnTo>
                  <a:pt x="0" y="212999"/>
                </a:lnTo>
                <a:lnTo>
                  <a:pt x="4644" y="170073"/>
                </a:lnTo>
                <a:lnTo>
                  <a:pt x="17964" y="130090"/>
                </a:lnTo>
                <a:lnTo>
                  <a:pt x="39041" y="93909"/>
                </a:lnTo>
                <a:lnTo>
                  <a:pt x="66955" y="62386"/>
                </a:lnTo>
                <a:lnTo>
                  <a:pt x="100787" y="36377"/>
                </a:lnTo>
                <a:lnTo>
                  <a:pt x="139618" y="16738"/>
                </a:lnTo>
                <a:lnTo>
                  <a:pt x="182529" y="4327"/>
                </a:lnTo>
                <a:lnTo>
                  <a:pt x="228599" y="0"/>
                </a:lnTo>
                <a:lnTo>
                  <a:pt x="274670" y="4327"/>
                </a:lnTo>
                <a:lnTo>
                  <a:pt x="317581" y="16738"/>
                </a:lnTo>
                <a:lnTo>
                  <a:pt x="356412" y="36377"/>
                </a:lnTo>
                <a:lnTo>
                  <a:pt x="390244" y="62386"/>
                </a:lnTo>
                <a:lnTo>
                  <a:pt x="418158" y="93909"/>
                </a:lnTo>
                <a:lnTo>
                  <a:pt x="439235" y="130090"/>
                </a:lnTo>
                <a:lnTo>
                  <a:pt x="452555" y="170073"/>
                </a:lnTo>
                <a:lnTo>
                  <a:pt x="457199" y="212999"/>
                </a:lnTo>
                <a:lnTo>
                  <a:pt x="452555" y="255926"/>
                </a:lnTo>
                <a:lnTo>
                  <a:pt x="439235" y="295909"/>
                </a:lnTo>
                <a:lnTo>
                  <a:pt x="418158" y="332090"/>
                </a:lnTo>
                <a:lnTo>
                  <a:pt x="390244" y="363613"/>
                </a:lnTo>
                <a:lnTo>
                  <a:pt x="356412" y="389622"/>
                </a:lnTo>
                <a:lnTo>
                  <a:pt x="317581" y="409261"/>
                </a:lnTo>
                <a:lnTo>
                  <a:pt x="274670" y="421672"/>
                </a:lnTo>
                <a:lnTo>
                  <a:pt x="228599" y="42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986252" y="949845"/>
            <a:ext cx="9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5">
                <a:solidFill>
                  <a:srgbClr val="FCD94B"/>
                </a:solidFill>
                <a:latin typeface="Arial MT"/>
                <a:cs typeface="Arial MT"/>
              </a:rPr>
              <a:t>9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016159" y="886497"/>
            <a:ext cx="1042669" cy="1136015"/>
          </a:xfrm>
          <a:custGeom>
            <a:avLst/>
            <a:gdLst/>
            <a:ahLst/>
            <a:cxnLst/>
            <a:rect l="l" t="t" r="r" b="b"/>
            <a:pathLst>
              <a:path w="1042670" h="1136014">
                <a:moveTo>
                  <a:pt x="457200" y="922401"/>
                </a:moveTo>
                <a:lnTo>
                  <a:pt x="452551" y="879475"/>
                </a:lnTo>
                <a:lnTo>
                  <a:pt x="439229" y="839482"/>
                </a:lnTo>
                <a:lnTo>
                  <a:pt x="418160" y="803300"/>
                </a:lnTo>
                <a:lnTo>
                  <a:pt x="390245" y="771779"/>
                </a:lnTo>
                <a:lnTo>
                  <a:pt x="356412" y="745769"/>
                </a:lnTo>
                <a:lnTo>
                  <a:pt x="317576" y="726135"/>
                </a:lnTo>
                <a:lnTo>
                  <a:pt x="274662" y="713727"/>
                </a:lnTo>
                <a:lnTo>
                  <a:pt x="228600" y="709396"/>
                </a:lnTo>
                <a:lnTo>
                  <a:pt x="182524" y="713727"/>
                </a:lnTo>
                <a:lnTo>
                  <a:pt x="139611" y="726135"/>
                </a:lnTo>
                <a:lnTo>
                  <a:pt x="100787" y="745769"/>
                </a:lnTo>
                <a:lnTo>
                  <a:pt x="66954" y="771779"/>
                </a:lnTo>
                <a:lnTo>
                  <a:pt x="39039" y="803300"/>
                </a:lnTo>
                <a:lnTo>
                  <a:pt x="17957" y="839482"/>
                </a:lnTo>
                <a:lnTo>
                  <a:pt x="4635" y="879475"/>
                </a:lnTo>
                <a:lnTo>
                  <a:pt x="0" y="922401"/>
                </a:lnTo>
                <a:lnTo>
                  <a:pt x="4635" y="965327"/>
                </a:lnTo>
                <a:lnTo>
                  <a:pt x="17957" y="1005306"/>
                </a:lnTo>
                <a:lnTo>
                  <a:pt x="39039" y="1041488"/>
                </a:lnTo>
                <a:lnTo>
                  <a:pt x="66954" y="1073010"/>
                </a:lnTo>
                <a:lnTo>
                  <a:pt x="100787" y="1099019"/>
                </a:lnTo>
                <a:lnTo>
                  <a:pt x="139611" y="1118654"/>
                </a:lnTo>
                <a:lnTo>
                  <a:pt x="182524" y="1131074"/>
                </a:lnTo>
                <a:lnTo>
                  <a:pt x="228600" y="1135392"/>
                </a:lnTo>
                <a:lnTo>
                  <a:pt x="274662" y="1131074"/>
                </a:lnTo>
                <a:lnTo>
                  <a:pt x="317576" y="1118654"/>
                </a:lnTo>
                <a:lnTo>
                  <a:pt x="356412" y="1099019"/>
                </a:lnTo>
                <a:lnTo>
                  <a:pt x="390245" y="1073010"/>
                </a:lnTo>
                <a:lnTo>
                  <a:pt x="418160" y="1041488"/>
                </a:lnTo>
                <a:lnTo>
                  <a:pt x="439229" y="1005306"/>
                </a:lnTo>
                <a:lnTo>
                  <a:pt x="452551" y="965327"/>
                </a:lnTo>
                <a:lnTo>
                  <a:pt x="457200" y="922401"/>
                </a:lnTo>
                <a:close/>
              </a:path>
              <a:path w="1042670" h="1136014">
                <a:moveTo>
                  <a:pt x="1042225" y="212991"/>
                </a:moveTo>
                <a:lnTo>
                  <a:pt x="1037577" y="170065"/>
                </a:lnTo>
                <a:lnTo>
                  <a:pt x="1024255" y="130086"/>
                </a:lnTo>
                <a:lnTo>
                  <a:pt x="1003185" y="93903"/>
                </a:lnTo>
                <a:lnTo>
                  <a:pt x="975271" y="62382"/>
                </a:lnTo>
                <a:lnTo>
                  <a:pt x="941438" y="36372"/>
                </a:lnTo>
                <a:lnTo>
                  <a:pt x="902601" y="16738"/>
                </a:lnTo>
                <a:lnTo>
                  <a:pt x="859688" y="4318"/>
                </a:lnTo>
                <a:lnTo>
                  <a:pt x="813625" y="0"/>
                </a:lnTo>
                <a:lnTo>
                  <a:pt x="767549" y="4318"/>
                </a:lnTo>
                <a:lnTo>
                  <a:pt x="724636" y="16738"/>
                </a:lnTo>
                <a:lnTo>
                  <a:pt x="685812" y="36372"/>
                </a:lnTo>
                <a:lnTo>
                  <a:pt x="651979" y="62382"/>
                </a:lnTo>
                <a:lnTo>
                  <a:pt x="624065" y="93903"/>
                </a:lnTo>
                <a:lnTo>
                  <a:pt x="602983" y="130086"/>
                </a:lnTo>
                <a:lnTo>
                  <a:pt x="589661" y="170065"/>
                </a:lnTo>
                <a:lnTo>
                  <a:pt x="585025" y="212991"/>
                </a:lnTo>
                <a:lnTo>
                  <a:pt x="589661" y="255917"/>
                </a:lnTo>
                <a:lnTo>
                  <a:pt x="602983" y="295910"/>
                </a:lnTo>
                <a:lnTo>
                  <a:pt x="624065" y="332092"/>
                </a:lnTo>
                <a:lnTo>
                  <a:pt x="651979" y="363613"/>
                </a:lnTo>
                <a:lnTo>
                  <a:pt x="685812" y="389623"/>
                </a:lnTo>
                <a:lnTo>
                  <a:pt x="724636" y="409257"/>
                </a:lnTo>
                <a:lnTo>
                  <a:pt x="767549" y="421665"/>
                </a:lnTo>
                <a:lnTo>
                  <a:pt x="813625" y="425996"/>
                </a:lnTo>
                <a:lnTo>
                  <a:pt x="859688" y="421665"/>
                </a:lnTo>
                <a:lnTo>
                  <a:pt x="902601" y="409257"/>
                </a:lnTo>
                <a:lnTo>
                  <a:pt x="941438" y="389623"/>
                </a:lnTo>
                <a:lnTo>
                  <a:pt x="975271" y="363613"/>
                </a:lnTo>
                <a:lnTo>
                  <a:pt x="1003185" y="332092"/>
                </a:lnTo>
                <a:lnTo>
                  <a:pt x="1024255" y="295910"/>
                </a:lnTo>
                <a:lnTo>
                  <a:pt x="1037577" y="255917"/>
                </a:lnTo>
                <a:lnTo>
                  <a:pt x="1042225" y="212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751067" y="980171"/>
            <a:ext cx="15748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80">
                <a:solidFill>
                  <a:srgbClr val="FCD94B"/>
                </a:solidFill>
                <a:latin typeface="Arial MT"/>
                <a:cs typeface="Arial MT"/>
              </a:rPr>
              <a:t>10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421860" y="1190650"/>
            <a:ext cx="1226185" cy="831850"/>
          </a:xfrm>
          <a:custGeom>
            <a:avLst/>
            <a:gdLst/>
            <a:ahLst/>
            <a:cxnLst/>
            <a:rect l="l" t="t" r="r" b="b"/>
            <a:pathLst>
              <a:path w="1226185" h="831850">
                <a:moveTo>
                  <a:pt x="457200" y="618261"/>
                </a:moveTo>
                <a:lnTo>
                  <a:pt x="452551" y="575322"/>
                </a:lnTo>
                <a:lnTo>
                  <a:pt x="439229" y="535343"/>
                </a:lnTo>
                <a:lnTo>
                  <a:pt x="418160" y="499160"/>
                </a:lnTo>
                <a:lnTo>
                  <a:pt x="390245" y="467639"/>
                </a:lnTo>
                <a:lnTo>
                  <a:pt x="356412" y="441629"/>
                </a:lnTo>
                <a:lnTo>
                  <a:pt x="317576" y="421995"/>
                </a:lnTo>
                <a:lnTo>
                  <a:pt x="274662" y="409587"/>
                </a:lnTo>
                <a:lnTo>
                  <a:pt x="228600" y="405257"/>
                </a:lnTo>
                <a:lnTo>
                  <a:pt x="182524" y="409587"/>
                </a:lnTo>
                <a:lnTo>
                  <a:pt x="139611" y="421995"/>
                </a:lnTo>
                <a:lnTo>
                  <a:pt x="100787" y="441629"/>
                </a:lnTo>
                <a:lnTo>
                  <a:pt x="66954" y="467639"/>
                </a:lnTo>
                <a:lnTo>
                  <a:pt x="39039" y="499160"/>
                </a:lnTo>
                <a:lnTo>
                  <a:pt x="17957" y="535343"/>
                </a:lnTo>
                <a:lnTo>
                  <a:pt x="4635" y="575322"/>
                </a:lnTo>
                <a:lnTo>
                  <a:pt x="0" y="618261"/>
                </a:lnTo>
                <a:lnTo>
                  <a:pt x="4635" y="661187"/>
                </a:lnTo>
                <a:lnTo>
                  <a:pt x="17957" y="701167"/>
                </a:lnTo>
                <a:lnTo>
                  <a:pt x="39039" y="737349"/>
                </a:lnTo>
                <a:lnTo>
                  <a:pt x="66954" y="768870"/>
                </a:lnTo>
                <a:lnTo>
                  <a:pt x="100787" y="794880"/>
                </a:lnTo>
                <a:lnTo>
                  <a:pt x="139611" y="814514"/>
                </a:lnTo>
                <a:lnTo>
                  <a:pt x="182524" y="826922"/>
                </a:lnTo>
                <a:lnTo>
                  <a:pt x="228600" y="831253"/>
                </a:lnTo>
                <a:lnTo>
                  <a:pt x="274662" y="826922"/>
                </a:lnTo>
                <a:lnTo>
                  <a:pt x="317576" y="814514"/>
                </a:lnTo>
                <a:lnTo>
                  <a:pt x="356412" y="794880"/>
                </a:lnTo>
                <a:lnTo>
                  <a:pt x="390245" y="768870"/>
                </a:lnTo>
                <a:lnTo>
                  <a:pt x="418160" y="737349"/>
                </a:lnTo>
                <a:lnTo>
                  <a:pt x="439229" y="701167"/>
                </a:lnTo>
                <a:lnTo>
                  <a:pt x="452551" y="661187"/>
                </a:lnTo>
                <a:lnTo>
                  <a:pt x="457200" y="618261"/>
                </a:lnTo>
                <a:close/>
              </a:path>
              <a:path w="1226185" h="831850">
                <a:moveTo>
                  <a:pt x="1225994" y="213004"/>
                </a:moveTo>
                <a:lnTo>
                  <a:pt x="1221346" y="170078"/>
                </a:lnTo>
                <a:lnTo>
                  <a:pt x="1208036" y="130098"/>
                </a:lnTo>
                <a:lnTo>
                  <a:pt x="1186954" y="93916"/>
                </a:lnTo>
                <a:lnTo>
                  <a:pt x="1159040" y="62395"/>
                </a:lnTo>
                <a:lnTo>
                  <a:pt x="1125207" y="36385"/>
                </a:lnTo>
                <a:lnTo>
                  <a:pt x="1086383" y="16738"/>
                </a:lnTo>
                <a:lnTo>
                  <a:pt x="1043470" y="4330"/>
                </a:lnTo>
                <a:lnTo>
                  <a:pt x="997394" y="0"/>
                </a:lnTo>
                <a:lnTo>
                  <a:pt x="951318" y="4330"/>
                </a:lnTo>
                <a:lnTo>
                  <a:pt x="908418" y="16738"/>
                </a:lnTo>
                <a:lnTo>
                  <a:pt x="869581" y="36385"/>
                </a:lnTo>
                <a:lnTo>
                  <a:pt x="835748" y="62395"/>
                </a:lnTo>
                <a:lnTo>
                  <a:pt x="807834" y="93916"/>
                </a:lnTo>
                <a:lnTo>
                  <a:pt x="786765" y="130098"/>
                </a:lnTo>
                <a:lnTo>
                  <a:pt x="773442" y="170078"/>
                </a:lnTo>
                <a:lnTo>
                  <a:pt x="768794" y="213004"/>
                </a:lnTo>
                <a:lnTo>
                  <a:pt x="773442" y="255930"/>
                </a:lnTo>
                <a:lnTo>
                  <a:pt x="786765" y="295910"/>
                </a:lnTo>
                <a:lnTo>
                  <a:pt x="807834" y="332092"/>
                </a:lnTo>
                <a:lnTo>
                  <a:pt x="835748" y="363613"/>
                </a:lnTo>
                <a:lnTo>
                  <a:pt x="869581" y="389623"/>
                </a:lnTo>
                <a:lnTo>
                  <a:pt x="908418" y="409270"/>
                </a:lnTo>
                <a:lnTo>
                  <a:pt x="951318" y="421678"/>
                </a:lnTo>
                <a:lnTo>
                  <a:pt x="997394" y="426008"/>
                </a:lnTo>
                <a:lnTo>
                  <a:pt x="1043470" y="421678"/>
                </a:lnTo>
                <a:lnTo>
                  <a:pt x="1086383" y="409270"/>
                </a:lnTo>
                <a:lnTo>
                  <a:pt x="1125207" y="389623"/>
                </a:lnTo>
                <a:lnTo>
                  <a:pt x="1159040" y="363613"/>
                </a:lnTo>
                <a:lnTo>
                  <a:pt x="1186954" y="332092"/>
                </a:lnTo>
                <a:lnTo>
                  <a:pt x="1208036" y="295910"/>
                </a:lnTo>
                <a:lnTo>
                  <a:pt x="1221346" y="255930"/>
                </a:lnTo>
                <a:lnTo>
                  <a:pt x="1225994" y="2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5340543" y="1284333"/>
            <a:ext cx="15748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80">
                <a:solidFill>
                  <a:srgbClr val="FCD94B"/>
                </a:solidFill>
                <a:latin typeface="Arial MT"/>
                <a:cs typeface="Arial MT"/>
              </a:rPr>
              <a:t>12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4829835" y="1965553"/>
            <a:ext cx="1116330" cy="673100"/>
          </a:xfrm>
          <a:custGeom>
            <a:avLst/>
            <a:gdLst/>
            <a:ahLst/>
            <a:cxnLst/>
            <a:rect l="l" t="t" r="r" b="b"/>
            <a:pathLst>
              <a:path w="1116329" h="673100">
                <a:moveTo>
                  <a:pt x="457200" y="213004"/>
                </a:moveTo>
                <a:lnTo>
                  <a:pt x="452551" y="170078"/>
                </a:lnTo>
                <a:lnTo>
                  <a:pt x="439229" y="130098"/>
                </a:lnTo>
                <a:lnTo>
                  <a:pt x="418160" y="93916"/>
                </a:lnTo>
                <a:lnTo>
                  <a:pt x="390245" y="62395"/>
                </a:lnTo>
                <a:lnTo>
                  <a:pt x="356412" y="36385"/>
                </a:lnTo>
                <a:lnTo>
                  <a:pt x="317576" y="16738"/>
                </a:lnTo>
                <a:lnTo>
                  <a:pt x="274662" y="4330"/>
                </a:lnTo>
                <a:lnTo>
                  <a:pt x="228600" y="0"/>
                </a:lnTo>
                <a:lnTo>
                  <a:pt x="182524" y="4330"/>
                </a:lnTo>
                <a:lnTo>
                  <a:pt x="139611" y="16738"/>
                </a:lnTo>
                <a:lnTo>
                  <a:pt x="100787" y="36385"/>
                </a:lnTo>
                <a:lnTo>
                  <a:pt x="66954" y="62395"/>
                </a:lnTo>
                <a:lnTo>
                  <a:pt x="39039" y="93916"/>
                </a:lnTo>
                <a:lnTo>
                  <a:pt x="17957" y="130098"/>
                </a:lnTo>
                <a:lnTo>
                  <a:pt x="4635" y="170078"/>
                </a:lnTo>
                <a:lnTo>
                  <a:pt x="0" y="213004"/>
                </a:lnTo>
                <a:lnTo>
                  <a:pt x="4635" y="255930"/>
                </a:lnTo>
                <a:lnTo>
                  <a:pt x="17957" y="295910"/>
                </a:lnTo>
                <a:lnTo>
                  <a:pt x="39039" y="332092"/>
                </a:lnTo>
                <a:lnTo>
                  <a:pt x="66954" y="363613"/>
                </a:lnTo>
                <a:lnTo>
                  <a:pt x="100787" y="389623"/>
                </a:lnTo>
                <a:lnTo>
                  <a:pt x="139611" y="409270"/>
                </a:lnTo>
                <a:lnTo>
                  <a:pt x="182524" y="421678"/>
                </a:lnTo>
                <a:lnTo>
                  <a:pt x="228600" y="426008"/>
                </a:lnTo>
                <a:lnTo>
                  <a:pt x="274662" y="421678"/>
                </a:lnTo>
                <a:lnTo>
                  <a:pt x="317576" y="409270"/>
                </a:lnTo>
                <a:lnTo>
                  <a:pt x="356412" y="389623"/>
                </a:lnTo>
                <a:lnTo>
                  <a:pt x="390245" y="363613"/>
                </a:lnTo>
                <a:lnTo>
                  <a:pt x="418160" y="332092"/>
                </a:lnTo>
                <a:lnTo>
                  <a:pt x="439229" y="295910"/>
                </a:lnTo>
                <a:lnTo>
                  <a:pt x="452551" y="255930"/>
                </a:lnTo>
                <a:lnTo>
                  <a:pt x="457200" y="213004"/>
                </a:lnTo>
                <a:close/>
              </a:path>
              <a:path w="1116329" h="673100">
                <a:moveTo>
                  <a:pt x="1116076" y="459486"/>
                </a:moveTo>
                <a:lnTo>
                  <a:pt x="1111427" y="416560"/>
                </a:lnTo>
                <a:lnTo>
                  <a:pt x="1098105" y="376580"/>
                </a:lnTo>
                <a:lnTo>
                  <a:pt x="1077023" y="340398"/>
                </a:lnTo>
                <a:lnTo>
                  <a:pt x="1049121" y="308876"/>
                </a:lnTo>
                <a:lnTo>
                  <a:pt x="1015288" y="282867"/>
                </a:lnTo>
                <a:lnTo>
                  <a:pt x="976452" y="263232"/>
                </a:lnTo>
                <a:lnTo>
                  <a:pt x="933538" y="250812"/>
                </a:lnTo>
                <a:lnTo>
                  <a:pt x="887476" y="246494"/>
                </a:lnTo>
                <a:lnTo>
                  <a:pt x="841400" y="250812"/>
                </a:lnTo>
                <a:lnTo>
                  <a:pt x="798487" y="263232"/>
                </a:lnTo>
                <a:lnTo>
                  <a:pt x="759663" y="282867"/>
                </a:lnTo>
                <a:lnTo>
                  <a:pt x="725830" y="308876"/>
                </a:lnTo>
                <a:lnTo>
                  <a:pt x="697915" y="340398"/>
                </a:lnTo>
                <a:lnTo>
                  <a:pt x="676833" y="376580"/>
                </a:lnTo>
                <a:lnTo>
                  <a:pt x="663511" y="416560"/>
                </a:lnTo>
                <a:lnTo>
                  <a:pt x="658876" y="459486"/>
                </a:lnTo>
                <a:lnTo>
                  <a:pt x="663511" y="502412"/>
                </a:lnTo>
                <a:lnTo>
                  <a:pt x="676833" y="542404"/>
                </a:lnTo>
                <a:lnTo>
                  <a:pt x="697915" y="578586"/>
                </a:lnTo>
                <a:lnTo>
                  <a:pt x="725830" y="610108"/>
                </a:lnTo>
                <a:lnTo>
                  <a:pt x="759663" y="636117"/>
                </a:lnTo>
                <a:lnTo>
                  <a:pt x="798487" y="655751"/>
                </a:lnTo>
                <a:lnTo>
                  <a:pt x="841400" y="668159"/>
                </a:lnTo>
                <a:lnTo>
                  <a:pt x="887476" y="672490"/>
                </a:lnTo>
                <a:lnTo>
                  <a:pt x="933538" y="668159"/>
                </a:lnTo>
                <a:lnTo>
                  <a:pt x="976452" y="655751"/>
                </a:lnTo>
                <a:lnTo>
                  <a:pt x="1015288" y="636117"/>
                </a:lnTo>
                <a:lnTo>
                  <a:pt x="1049121" y="610108"/>
                </a:lnTo>
                <a:lnTo>
                  <a:pt x="1077023" y="578586"/>
                </a:lnTo>
                <a:lnTo>
                  <a:pt x="1098105" y="542404"/>
                </a:lnTo>
                <a:lnTo>
                  <a:pt x="1111427" y="502412"/>
                </a:lnTo>
                <a:lnTo>
                  <a:pt x="1116076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4199052" y="1689570"/>
            <a:ext cx="1597025" cy="84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810" algn="l"/>
              </a:tabLst>
            </a:pPr>
            <a:r>
              <a:rPr dirty="0" sz="1300" spc="-50">
                <a:solidFill>
                  <a:srgbClr val="FCD94B"/>
                </a:solidFill>
                <a:latin typeface="Arial MT"/>
                <a:cs typeface="Arial MT"/>
              </a:rPr>
              <a:t>8</a:t>
            </a:r>
            <a:r>
              <a:rPr dirty="0" sz="1300">
                <a:solidFill>
                  <a:srgbClr val="FCD94B"/>
                </a:solidFill>
                <a:latin typeface="Arial MT"/>
                <a:cs typeface="Arial MT"/>
              </a:rPr>
              <a:t>	</a:t>
            </a:r>
            <a:r>
              <a:rPr dirty="0" sz="1300" spc="-25">
                <a:solidFill>
                  <a:srgbClr val="FCD94B"/>
                </a:solidFill>
                <a:latin typeface="Arial MT"/>
                <a:cs typeface="Arial MT"/>
              </a:rPr>
              <a:t>11</a:t>
            </a:r>
            <a:endParaRPr sz="1300">
              <a:latin typeface="Arial MT"/>
              <a:cs typeface="Arial MT"/>
            </a:endParaRPr>
          </a:p>
          <a:p>
            <a:pPr algn="ctr" marL="121285">
              <a:lnSpc>
                <a:spcPct val="100000"/>
              </a:lnSpc>
              <a:spcBef>
                <a:spcPts val="1350"/>
              </a:spcBef>
            </a:pPr>
            <a:r>
              <a:rPr dirty="0" sz="1300" spc="-25">
                <a:solidFill>
                  <a:srgbClr val="FCD94B"/>
                </a:solidFill>
                <a:latin typeface="Arial MT"/>
                <a:cs typeface="Arial MT"/>
              </a:rPr>
              <a:t>13</a:t>
            </a:r>
            <a:endParaRPr sz="1300">
              <a:latin typeface="Arial MT"/>
              <a:cs typeface="Arial MT"/>
            </a:endParaRPr>
          </a:p>
          <a:p>
            <a:pPr algn="ctr" marL="1438910">
              <a:lnSpc>
                <a:spcPct val="100000"/>
              </a:lnSpc>
              <a:spcBef>
                <a:spcPts val="380"/>
              </a:spcBef>
            </a:pPr>
            <a:r>
              <a:rPr dirty="0" sz="1300" spc="-135">
                <a:solidFill>
                  <a:srgbClr val="FCD94B"/>
                </a:solidFill>
                <a:latin typeface="Arial MT"/>
                <a:cs typeface="Arial MT"/>
              </a:rPr>
              <a:t>14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547675" y="3044587"/>
            <a:ext cx="457200" cy="426084"/>
          </a:xfrm>
          <a:custGeom>
            <a:avLst/>
            <a:gdLst/>
            <a:ahLst/>
            <a:cxnLst/>
            <a:rect l="l" t="t" r="r" b="b"/>
            <a:pathLst>
              <a:path w="457200" h="426085">
                <a:moveTo>
                  <a:pt x="228599" y="425999"/>
                </a:moveTo>
                <a:lnTo>
                  <a:pt x="182529" y="421672"/>
                </a:lnTo>
                <a:lnTo>
                  <a:pt x="139618" y="409261"/>
                </a:lnTo>
                <a:lnTo>
                  <a:pt x="100787" y="389622"/>
                </a:lnTo>
                <a:lnTo>
                  <a:pt x="66955" y="363613"/>
                </a:lnTo>
                <a:lnTo>
                  <a:pt x="39041" y="332090"/>
                </a:lnTo>
                <a:lnTo>
                  <a:pt x="17964" y="295909"/>
                </a:lnTo>
                <a:lnTo>
                  <a:pt x="4644" y="255926"/>
                </a:lnTo>
                <a:lnTo>
                  <a:pt x="0" y="212999"/>
                </a:lnTo>
                <a:lnTo>
                  <a:pt x="4644" y="170073"/>
                </a:lnTo>
                <a:lnTo>
                  <a:pt x="17964" y="130090"/>
                </a:lnTo>
                <a:lnTo>
                  <a:pt x="39041" y="93909"/>
                </a:lnTo>
                <a:lnTo>
                  <a:pt x="66955" y="62386"/>
                </a:lnTo>
                <a:lnTo>
                  <a:pt x="100787" y="36377"/>
                </a:lnTo>
                <a:lnTo>
                  <a:pt x="139618" y="16738"/>
                </a:lnTo>
                <a:lnTo>
                  <a:pt x="182529" y="4327"/>
                </a:lnTo>
                <a:lnTo>
                  <a:pt x="228599" y="0"/>
                </a:lnTo>
                <a:lnTo>
                  <a:pt x="274670" y="4327"/>
                </a:lnTo>
                <a:lnTo>
                  <a:pt x="317581" y="16738"/>
                </a:lnTo>
                <a:lnTo>
                  <a:pt x="356412" y="36377"/>
                </a:lnTo>
                <a:lnTo>
                  <a:pt x="390244" y="62386"/>
                </a:lnTo>
                <a:lnTo>
                  <a:pt x="418158" y="93909"/>
                </a:lnTo>
                <a:lnTo>
                  <a:pt x="439235" y="130090"/>
                </a:lnTo>
                <a:lnTo>
                  <a:pt x="452555" y="170073"/>
                </a:lnTo>
                <a:lnTo>
                  <a:pt x="457199" y="212999"/>
                </a:lnTo>
                <a:lnTo>
                  <a:pt x="452555" y="255926"/>
                </a:lnTo>
                <a:lnTo>
                  <a:pt x="439235" y="295909"/>
                </a:lnTo>
                <a:lnTo>
                  <a:pt x="418158" y="332090"/>
                </a:lnTo>
                <a:lnTo>
                  <a:pt x="390244" y="363613"/>
                </a:lnTo>
                <a:lnTo>
                  <a:pt x="356412" y="389622"/>
                </a:lnTo>
                <a:lnTo>
                  <a:pt x="317581" y="409261"/>
                </a:lnTo>
                <a:lnTo>
                  <a:pt x="274670" y="421672"/>
                </a:lnTo>
                <a:lnTo>
                  <a:pt x="228599" y="42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443452" y="3138271"/>
            <a:ext cx="412115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dirty="0" sz="1300" spc="-185">
                <a:solidFill>
                  <a:srgbClr val="FCD94B"/>
                </a:solidFill>
                <a:latin typeface="Arial MT"/>
                <a:cs typeface="Arial MT"/>
              </a:rPr>
              <a:t>15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00" spc="-50">
                <a:solidFill>
                  <a:srgbClr val="FCD94B"/>
                </a:solidFill>
                <a:latin typeface="Arial MT"/>
                <a:cs typeface="Arial MT"/>
              </a:rPr>
              <a:t>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708378" y="12623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41358" y="4184983"/>
            <a:ext cx="6454140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0615" marR="5080" indent="-2368550">
              <a:lnSpc>
                <a:spcPct val="114999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economy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requires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keeping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exchange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rates.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1224" y="895008"/>
            <a:ext cx="7632065" cy="251904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37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3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dirty="0" sz="37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484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37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7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exchange</a:t>
            </a:r>
            <a:r>
              <a:rPr dirty="0" sz="37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20">
                <a:solidFill>
                  <a:srgbClr val="FFFFFF"/>
                </a:solidFill>
                <a:latin typeface="Tahoma"/>
                <a:cs typeface="Tahoma"/>
              </a:rPr>
              <a:t>rate</a:t>
            </a: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37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37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dirty="0" sz="37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484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37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dirty="0" sz="37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exchange</a:t>
            </a:r>
            <a:r>
              <a:rPr dirty="0" sz="37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10">
                <a:solidFill>
                  <a:srgbClr val="FFFFFF"/>
                </a:solidFill>
                <a:latin typeface="Tahoma"/>
                <a:cs typeface="Tahoma"/>
              </a:rPr>
              <a:t>rates</a:t>
            </a: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dirty="0" sz="3700" b="1">
                <a:solidFill>
                  <a:srgbClr val="FCD94B"/>
                </a:solidFill>
                <a:latin typeface="Arial"/>
                <a:cs typeface="Arial"/>
              </a:rPr>
              <a:t>500</a:t>
            </a:r>
            <a:r>
              <a:rPr dirty="0" sz="3700" spc="30" b="1">
                <a:solidFill>
                  <a:srgbClr val="FCD94B"/>
                </a:solidFill>
                <a:latin typeface="Arial"/>
                <a:cs typeface="Arial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dirty="0" sz="37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484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37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b="1">
                <a:solidFill>
                  <a:srgbClr val="FCD94B"/>
                </a:solidFill>
                <a:latin typeface="Arial"/>
                <a:cs typeface="Arial"/>
              </a:rPr>
              <a:t>124,750</a:t>
            </a:r>
            <a:r>
              <a:rPr dirty="0" sz="3700" spc="30" b="1">
                <a:solidFill>
                  <a:srgbClr val="FCD94B"/>
                </a:solidFill>
                <a:latin typeface="Arial"/>
                <a:cs typeface="Arial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exchange</a:t>
            </a:r>
            <a:r>
              <a:rPr dirty="0" sz="37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10">
                <a:solidFill>
                  <a:srgbClr val="FFFFFF"/>
                </a:solidFill>
                <a:latin typeface="Tahoma"/>
                <a:cs typeface="Tahoma"/>
              </a:rPr>
              <a:t>rates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5065" y="462381"/>
            <a:ext cx="1705610" cy="647065"/>
          </a:xfrm>
          <a:prstGeom prst="rect"/>
          <a:solidFill>
            <a:srgbClr val="FCD94B"/>
          </a:solidFill>
        </p:spPr>
        <p:txBody>
          <a:bodyPr wrap="square" lIns="0" tIns="7048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555"/>
              </a:spcBef>
            </a:pPr>
            <a:r>
              <a:rPr dirty="0" sz="3000" spc="-55" b="1" i="1">
                <a:solidFill>
                  <a:srgbClr val="000000"/>
                </a:solidFill>
                <a:latin typeface="Trebuchet MS"/>
                <a:cs typeface="Trebuchet MS"/>
              </a:rPr>
              <a:t>n(n-</a:t>
            </a:r>
            <a:r>
              <a:rPr dirty="0" sz="3000" spc="-20" b="1" i="1">
                <a:solidFill>
                  <a:srgbClr val="000000"/>
                </a:solidFill>
                <a:latin typeface="Trebuchet MS"/>
                <a:cs typeface="Trebuchet MS"/>
              </a:rPr>
              <a:t>1)/2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2617" y="4292420"/>
            <a:ext cx="7395209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6385">
              <a:lnSpc>
                <a:spcPct val="114999"/>
              </a:lnSpc>
              <a:spcBef>
                <a:spcPts val="100"/>
              </a:spcBef>
            </a:pP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economy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just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500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124,750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exchange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rates,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barter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infeasible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economy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millions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29303" y="14948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50"/>
              <a:t>This</a:t>
            </a:r>
            <a:r>
              <a:rPr dirty="0" spc="-114"/>
              <a:t> </a:t>
            </a:r>
            <a:r>
              <a:rPr dirty="0" spc="-90"/>
              <a:t>problem</a:t>
            </a:r>
            <a:r>
              <a:rPr dirty="0" spc="-110"/>
              <a:t> </a:t>
            </a:r>
            <a:r>
              <a:rPr dirty="0" spc="-20"/>
              <a:t>of</a:t>
            </a:r>
            <a:r>
              <a:rPr dirty="0" spc="-110"/>
              <a:t> </a:t>
            </a:r>
            <a:r>
              <a:rPr dirty="0" spc="-85"/>
              <a:t>a </a:t>
            </a:r>
            <a:r>
              <a:rPr dirty="0" spc="-40">
                <a:solidFill>
                  <a:srgbClr val="FCD94B"/>
                </a:solidFill>
              </a:rPr>
              <a:t>coincidence</a:t>
            </a:r>
            <a:r>
              <a:rPr dirty="0" spc="-114">
                <a:solidFill>
                  <a:srgbClr val="FCD94B"/>
                </a:solidFill>
              </a:rPr>
              <a:t> </a:t>
            </a:r>
            <a:r>
              <a:rPr dirty="0" spc="-25">
                <a:solidFill>
                  <a:srgbClr val="FCD94B"/>
                </a:solidFill>
              </a:rPr>
              <a:t>of </a:t>
            </a:r>
            <a:r>
              <a:rPr dirty="0" spc="-65">
                <a:solidFill>
                  <a:srgbClr val="FCD94B"/>
                </a:solidFill>
              </a:rPr>
              <a:t>wants</a:t>
            </a:r>
            <a:r>
              <a:rPr dirty="0" spc="-120">
                <a:solidFill>
                  <a:srgbClr val="FCD94B"/>
                </a:solidFill>
              </a:rPr>
              <a:t> </a:t>
            </a:r>
            <a:r>
              <a:rPr dirty="0" spc="-60"/>
              <a:t>is</a:t>
            </a:r>
            <a:r>
              <a:rPr dirty="0" spc="-114"/>
              <a:t> </a:t>
            </a:r>
            <a:r>
              <a:rPr dirty="0" spc="-60"/>
              <a:t>solved</a:t>
            </a:r>
            <a:r>
              <a:rPr dirty="0" spc="-114"/>
              <a:t> </a:t>
            </a:r>
            <a:r>
              <a:rPr dirty="0" spc="-80"/>
              <a:t>by</a:t>
            </a:r>
            <a:r>
              <a:rPr dirty="0" spc="-114"/>
              <a:t> </a:t>
            </a:r>
            <a:r>
              <a:rPr dirty="0" spc="-75"/>
              <a:t>using</a:t>
            </a:r>
            <a:r>
              <a:rPr dirty="0" spc="-114"/>
              <a:t> </a:t>
            </a:r>
            <a:r>
              <a:rPr dirty="0" spc="-85"/>
              <a:t>a</a:t>
            </a:r>
            <a:r>
              <a:rPr dirty="0" spc="-114"/>
              <a:t> </a:t>
            </a:r>
            <a:r>
              <a:rPr dirty="0" spc="-40"/>
              <a:t>single </a:t>
            </a:r>
            <a:r>
              <a:rPr dirty="0" spc="-95"/>
              <a:t>common</a:t>
            </a:r>
            <a:r>
              <a:rPr dirty="0" spc="-125"/>
              <a:t> </a:t>
            </a:r>
            <a:r>
              <a:rPr dirty="0" spc="-114"/>
              <a:t>medium</a:t>
            </a:r>
            <a:r>
              <a:rPr dirty="0" spc="-120"/>
              <a:t> </a:t>
            </a:r>
            <a:r>
              <a:rPr dirty="0" spc="-60"/>
              <a:t>between</a:t>
            </a:r>
            <a:r>
              <a:rPr dirty="0" spc="-120"/>
              <a:t> </a:t>
            </a:r>
            <a:r>
              <a:rPr dirty="0" spc="-25"/>
              <a:t>all </a:t>
            </a:r>
            <a:r>
              <a:rPr dirty="0" spc="-10"/>
              <a:t>transactions.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55"/>
              </a:spcBef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Usually,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CD94B"/>
                </a:solidFill>
                <a:latin typeface="Verdana"/>
                <a:cs typeface="Verdana"/>
              </a:rPr>
              <a:t>most</a:t>
            </a:r>
            <a:r>
              <a:rPr dirty="0" sz="1800" spc="-105">
                <a:solidFill>
                  <a:srgbClr val="FCD94B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CD94B"/>
                </a:solidFill>
                <a:latin typeface="Verdana"/>
                <a:cs typeface="Verdana"/>
              </a:rPr>
              <a:t>tradable</a:t>
            </a:r>
            <a:r>
              <a:rPr dirty="0" sz="1800" spc="-105">
                <a:solidFill>
                  <a:srgbClr val="FCD94B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CD94B"/>
                </a:solidFill>
                <a:latin typeface="Verdana"/>
                <a:cs typeface="Verdana"/>
              </a:rPr>
              <a:t>good</a:t>
            </a:r>
            <a:r>
              <a:rPr dirty="0" sz="1800" spc="-95">
                <a:solidFill>
                  <a:srgbClr val="FCD94B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society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termed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 i="1">
                <a:solidFill>
                  <a:srgbClr val="FFFFFF"/>
                </a:solidFill>
                <a:latin typeface="Verdana"/>
                <a:cs typeface="Verdana"/>
              </a:rPr>
              <a:t>money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90808" y="717814"/>
            <a:ext cx="3926204" cy="3708400"/>
            <a:chOff x="4890808" y="717814"/>
            <a:chExt cx="3926204" cy="3708400"/>
          </a:xfrm>
        </p:grpSpPr>
        <p:sp>
          <p:nvSpPr>
            <p:cNvPr id="3" name="object 3" descr=""/>
            <p:cNvSpPr/>
            <p:nvPr/>
          </p:nvSpPr>
          <p:spPr>
            <a:xfrm>
              <a:off x="5271912" y="1097549"/>
              <a:ext cx="3094990" cy="2936240"/>
            </a:xfrm>
            <a:custGeom>
              <a:avLst/>
              <a:gdLst/>
              <a:ahLst/>
              <a:cxnLst/>
              <a:rect l="l" t="t" r="r" b="b"/>
              <a:pathLst>
                <a:path w="3094990" h="2936240">
                  <a:moveTo>
                    <a:pt x="470399" y="33624"/>
                  </a:moveTo>
                  <a:lnTo>
                    <a:pt x="2476199" y="2935824"/>
                  </a:lnTo>
                </a:path>
                <a:path w="3094990" h="2936240">
                  <a:moveTo>
                    <a:pt x="2431424" y="0"/>
                  </a:moveTo>
                  <a:lnTo>
                    <a:pt x="481424" y="2913599"/>
                  </a:lnTo>
                </a:path>
                <a:path w="3094990" h="2936240">
                  <a:moveTo>
                    <a:pt x="3094799" y="1445549"/>
                  </a:moveTo>
                  <a:lnTo>
                    <a:pt x="0" y="14734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808" y="2234027"/>
              <a:ext cx="457258" cy="67417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5716" y="2192540"/>
              <a:ext cx="771266" cy="77736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7137" y="3706674"/>
              <a:ext cx="674174" cy="6741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7137" y="849675"/>
              <a:ext cx="531199" cy="5311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8074" y="3566900"/>
              <a:ext cx="858774" cy="8587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9700" y="717814"/>
              <a:ext cx="457250" cy="66306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5626" y="1996772"/>
              <a:ext cx="1067348" cy="1094006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8729303" y="14948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7774" y="795245"/>
            <a:ext cx="3204210" cy="97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Previously,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decided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free-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market.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good’s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CD94B"/>
                </a:solidFill>
                <a:latin typeface="Verdana"/>
                <a:cs typeface="Verdana"/>
              </a:rPr>
              <a:t>monetary </a:t>
            </a:r>
            <a:r>
              <a:rPr dirty="0" sz="1800" spc="-65">
                <a:solidFill>
                  <a:srgbClr val="FCD94B"/>
                </a:solidFill>
                <a:latin typeface="Verdana"/>
                <a:cs typeface="Verdana"/>
              </a:rPr>
              <a:t>properties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 rot="20940000">
            <a:off x="1291081" y="3664380"/>
            <a:ext cx="2100036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65"/>
              </a:lnSpc>
            </a:pPr>
            <a:r>
              <a:rPr dirty="0" sz="3150" spc="-610" i="1">
                <a:solidFill>
                  <a:srgbClr val="6C9EEB"/>
                </a:solidFill>
                <a:latin typeface="Trebuchet MS"/>
                <a:cs typeface="Trebuchet MS"/>
              </a:rPr>
              <a:t>REC</a:t>
            </a:r>
            <a:r>
              <a:rPr dirty="0" sz="3150" spc="-610" i="1">
                <a:solidFill>
                  <a:srgbClr val="6C9EEB"/>
                </a:solidFill>
                <a:latin typeface="Trebuchet MS"/>
                <a:cs typeface="Trebuchet MS"/>
              </a:rPr>
              <a:t>OGNIZABILIT</a:t>
            </a:r>
            <a:r>
              <a:rPr dirty="0" baseline="4409" sz="4725" spc="-914" i="1">
                <a:solidFill>
                  <a:srgbClr val="6C9EEB"/>
                </a:solidFill>
                <a:latin typeface="Trebuchet MS"/>
                <a:cs typeface="Trebuchet MS"/>
              </a:rPr>
              <a:t>Y</a:t>
            </a:r>
            <a:endParaRPr baseline="4409" sz="4725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 rot="20940000">
            <a:off x="1313693" y="3075434"/>
            <a:ext cx="1556477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3150" spc="-620" i="1">
                <a:solidFill>
                  <a:srgbClr val="E06666"/>
                </a:solidFill>
                <a:latin typeface="Trebuchet MS"/>
                <a:cs typeface="Trebuchet MS"/>
              </a:rPr>
              <a:t>POR</a:t>
            </a:r>
            <a:r>
              <a:rPr dirty="0" sz="3150" spc="-620" i="1">
                <a:solidFill>
                  <a:srgbClr val="E06666"/>
                </a:solidFill>
                <a:latin typeface="Trebuchet MS"/>
                <a:cs typeface="Trebuchet MS"/>
              </a:rPr>
              <a:t>T</a:t>
            </a:r>
            <a:r>
              <a:rPr dirty="0" baseline="1763" sz="4725" spc="-930" i="1">
                <a:solidFill>
                  <a:srgbClr val="E06666"/>
                </a:solidFill>
                <a:latin typeface="Trebuchet MS"/>
                <a:cs typeface="Trebuchet MS"/>
              </a:rPr>
              <a:t>ABILIT</a:t>
            </a:r>
            <a:r>
              <a:rPr dirty="0" baseline="2645" sz="4725" spc="-930" i="1">
                <a:solidFill>
                  <a:srgbClr val="E06666"/>
                </a:solidFill>
                <a:latin typeface="Trebuchet MS"/>
                <a:cs typeface="Trebuchet MS"/>
              </a:rPr>
              <a:t>Y</a:t>
            </a:r>
            <a:endParaRPr baseline="2645" sz="4725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 rot="20940000">
            <a:off x="1288704" y="3409358"/>
            <a:ext cx="144513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45"/>
              </a:lnSpc>
            </a:pPr>
            <a:r>
              <a:rPr dirty="0" sz="3150" spc="-590" i="1">
                <a:solidFill>
                  <a:srgbClr val="8E7BC3"/>
                </a:solidFill>
                <a:latin typeface="Trebuchet MS"/>
                <a:cs typeface="Trebuchet MS"/>
              </a:rPr>
              <a:t>DURABILIT</a:t>
            </a:r>
            <a:r>
              <a:rPr dirty="0" baseline="2645" sz="4725" spc="-885" i="1">
                <a:solidFill>
                  <a:srgbClr val="8E7BC3"/>
                </a:solidFill>
                <a:latin typeface="Trebuchet MS"/>
                <a:cs typeface="Trebuchet MS"/>
              </a:rPr>
              <a:t>Y</a:t>
            </a:r>
            <a:endParaRPr baseline="2645" sz="4725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 rot="20940000">
            <a:off x="1307728" y="2461361"/>
            <a:ext cx="121641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5"/>
              </a:lnSpc>
            </a:pPr>
            <a:r>
              <a:rPr dirty="0" sz="3150" spc="-610" i="1">
                <a:solidFill>
                  <a:srgbClr val="B6D7A8"/>
                </a:solidFill>
                <a:latin typeface="Trebuchet MS"/>
                <a:cs typeface="Trebuchet MS"/>
              </a:rPr>
              <a:t>SCARCIT</a:t>
            </a:r>
            <a:r>
              <a:rPr dirty="0" baseline="2645" sz="4725" spc="-914" i="1">
                <a:solidFill>
                  <a:srgbClr val="B6D7A8"/>
                </a:solidFill>
                <a:latin typeface="Trebuchet MS"/>
                <a:cs typeface="Trebuchet MS"/>
              </a:rPr>
              <a:t>Y</a:t>
            </a:r>
            <a:endParaRPr baseline="2645" sz="4725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 rot="20940000">
            <a:off x="1324252" y="2762543"/>
            <a:ext cx="1491551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45"/>
              </a:lnSpc>
            </a:pPr>
            <a:r>
              <a:rPr dirty="0" sz="3150" spc="-475" i="1">
                <a:solidFill>
                  <a:srgbClr val="F9CB9B"/>
                </a:solidFill>
                <a:latin typeface="Trebuchet MS"/>
                <a:cs typeface="Trebuchet MS"/>
              </a:rPr>
              <a:t>DIVISIBILIT</a:t>
            </a:r>
            <a:r>
              <a:rPr dirty="0" baseline="2645" sz="4725" spc="-712" i="1">
                <a:solidFill>
                  <a:srgbClr val="F9CB9B"/>
                </a:solidFill>
                <a:latin typeface="Trebuchet MS"/>
                <a:cs typeface="Trebuchet MS"/>
              </a:rPr>
              <a:t>Y</a:t>
            </a:r>
            <a:endParaRPr baseline="2645" sz="4725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709466" y="1805637"/>
            <a:ext cx="180340" cy="494665"/>
            <a:chOff x="1709466" y="1805637"/>
            <a:chExt cx="180340" cy="494665"/>
          </a:xfrm>
        </p:grpSpPr>
        <p:sp>
          <p:nvSpPr>
            <p:cNvPr id="19" name="object 19" descr=""/>
            <p:cNvSpPr/>
            <p:nvPr/>
          </p:nvSpPr>
          <p:spPr>
            <a:xfrm>
              <a:off x="1714229" y="1810399"/>
              <a:ext cx="149860" cy="447040"/>
            </a:xfrm>
            <a:custGeom>
              <a:avLst/>
              <a:gdLst/>
              <a:ahLst/>
              <a:cxnLst/>
              <a:rect l="l" t="t" r="r" b="b"/>
              <a:pathLst>
                <a:path w="149860" h="447039">
                  <a:moveTo>
                    <a:pt x="11666" y="0"/>
                  </a:moveTo>
                  <a:lnTo>
                    <a:pt x="7777" y="30205"/>
                  </a:lnTo>
                  <a:lnTo>
                    <a:pt x="1296" y="72851"/>
                  </a:lnTo>
                  <a:lnTo>
                    <a:pt x="0" y="125246"/>
                  </a:lnTo>
                  <a:lnTo>
                    <a:pt x="11666" y="184694"/>
                  </a:lnTo>
                  <a:lnTo>
                    <a:pt x="45369" y="261040"/>
                  </a:lnTo>
                  <a:lnTo>
                    <a:pt x="69026" y="306055"/>
                  </a:lnTo>
                  <a:lnTo>
                    <a:pt x="94628" y="352200"/>
                  </a:lnTo>
                  <a:lnTo>
                    <a:pt x="120230" y="396902"/>
                  </a:lnTo>
                  <a:lnTo>
                    <a:pt x="143887" y="437588"/>
                  </a:lnTo>
                  <a:lnTo>
                    <a:pt x="149331" y="446945"/>
                  </a:lnTo>
                </a:path>
              </a:pathLst>
            </a:custGeom>
            <a:ln w="9524">
              <a:solidFill>
                <a:srgbClr val="FCD9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849885" y="2249565"/>
              <a:ext cx="35560" cy="45720"/>
            </a:xfrm>
            <a:custGeom>
              <a:avLst/>
              <a:gdLst/>
              <a:ahLst/>
              <a:cxnLst/>
              <a:rect l="l" t="t" r="r" b="b"/>
              <a:pathLst>
                <a:path w="35560" h="45719">
                  <a:moveTo>
                    <a:pt x="35048" y="45350"/>
                  </a:moveTo>
                  <a:lnTo>
                    <a:pt x="0" y="15558"/>
                  </a:lnTo>
                  <a:lnTo>
                    <a:pt x="27349" y="0"/>
                  </a:lnTo>
                  <a:lnTo>
                    <a:pt x="35048" y="45350"/>
                  </a:lnTo>
                  <a:close/>
                </a:path>
              </a:pathLst>
            </a:custGeom>
            <a:solidFill>
              <a:srgbClr val="FCD9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849885" y="2249565"/>
              <a:ext cx="35560" cy="45720"/>
            </a:xfrm>
            <a:custGeom>
              <a:avLst/>
              <a:gdLst/>
              <a:ahLst/>
              <a:cxnLst/>
              <a:rect l="l" t="t" r="r" b="b"/>
              <a:pathLst>
                <a:path w="35560" h="45719">
                  <a:moveTo>
                    <a:pt x="0" y="15558"/>
                  </a:moveTo>
                  <a:lnTo>
                    <a:pt x="35048" y="45350"/>
                  </a:lnTo>
                  <a:lnTo>
                    <a:pt x="27349" y="0"/>
                  </a:lnTo>
                  <a:lnTo>
                    <a:pt x="0" y="15558"/>
                  </a:lnTo>
                  <a:close/>
                </a:path>
              </a:pathLst>
            </a:custGeom>
            <a:ln w="9524">
              <a:solidFill>
                <a:srgbClr val="FCD9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90808" y="717814"/>
            <a:ext cx="3926204" cy="3708400"/>
            <a:chOff x="4890808" y="717814"/>
            <a:chExt cx="3926204" cy="3708400"/>
          </a:xfrm>
        </p:grpSpPr>
        <p:sp>
          <p:nvSpPr>
            <p:cNvPr id="3" name="object 3" descr=""/>
            <p:cNvSpPr/>
            <p:nvPr/>
          </p:nvSpPr>
          <p:spPr>
            <a:xfrm>
              <a:off x="5271912" y="1097549"/>
              <a:ext cx="3094990" cy="2936240"/>
            </a:xfrm>
            <a:custGeom>
              <a:avLst/>
              <a:gdLst/>
              <a:ahLst/>
              <a:cxnLst/>
              <a:rect l="l" t="t" r="r" b="b"/>
              <a:pathLst>
                <a:path w="3094990" h="2936240">
                  <a:moveTo>
                    <a:pt x="470399" y="33624"/>
                  </a:moveTo>
                  <a:lnTo>
                    <a:pt x="2476199" y="2935824"/>
                  </a:lnTo>
                </a:path>
                <a:path w="3094990" h="2936240">
                  <a:moveTo>
                    <a:pt x="2431424" y="0"/>
                  </a:moveTo>
                  <a:lnTo>
                    <a:pt x="481424" y="2913599"/>
                  </a:lnTo>
                </a:path>
                <a:path w="3094990" h="2936240">
                  <a:moveTo>
                    <a:pt x="3094799" y="1445549"/>
                  </a:moveTo>
                  <a:lnTo>
                    <a:pt x="0" y="14734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808" y="2234027"/>
              <a:ext cx="457258" cy="67417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5716" y="2192540"/>
              <a:ext cx="771266" cy="77736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7137" y="3706674"/>
              <a:ext cx="674174" cy="6741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7137" y="849675"/>
              <a:ext cx="531199" cy="5311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8074" y="3566900"/>
              <a:ext cx="858774" cy="8587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9700" y="717814"/>
              <a:ext cx="457250" cy="66306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887" y="1836937"/>
              <a:ext cx="1490674" cy="149067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8729303" y="149480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2250" y="1649333"/>
            <a:ext cx="3759835" cy="97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Today,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top-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phenomena, imposed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citizens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sovereign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governments.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61925" y="3175549"/>
            <a:ext cx="3637915" cy="990600"/>
            <a:chOff x="361925" y="3175549"/>
            <a:chExt cx="3637915" cy="990600"/>
          </a:xfrm>
        </p:grpSpPr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975" y="3194599"/>
              <a:ext cx="3599699" cy="9520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71450" y="3185074"/>
              <a:ext cx="3618865" cy="971550"/>
            </a:xfrm>
            <a:custGeom>
              <a:avLst/>
              <a:gdLst/>
              <a:ahLst/>
              <a:cxnLst/>
              <a:rect l="l" t="t" r="r" b="b"/>
              <a:pathLst>
                <a:path w="3618865" h="971550">
                  <a:moveTo>
                    <a:pt x="0" y="0"/>
                  </a:moveTo>
                  <a:lnTo>
                    <a:pt x="3618749" y="0"/>
                  </a:lnTo>
                  <a:lnTo>
                    <a:pt x="3618749" y="971149"/>
                  </a:lnTo>
                  <a:lnTo>
                    <a:pt x="0" y="9711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71200" y="3663099"/>
              <a:ext cx="1109980" cy="15240"/>
            </a:xfrm>
            <a:custGeom>
              <a:avLst/>
              <a:gdLst/>
              <a:ahLst/>
              <a:cxnLst/>
              <a:rect l="l" t="t" r="r" b="b"/>
              <a:pathLst>
                <a:path w="1109979" h="15239">
                  <a:moveTo>
                    <a:pt x="0" y="0"/>
                  </a:moveTo>
                  <a:lnTo>
                    <a:pt x="50457" y="90"/>
                  </a:lnTo>
                  <a:lnTo>
                    <a:pt x="100913" y="351"/>
                  </a:lnTo>
                  <a:lnTo>
                    <a:pt x="151369" y="765"/>
                  </a:lnTo>
                  <a:lnTo>
                    <a:pt x="201823" y="1316"/>
                  </a:lnTo>
                  <a:lnTo>
                    <a:pt x="252276" y="1985"/>
                  </a:lnTo>
                  <a:lnTo>
                    <a:pt x="302729" y="2756"/>
                  </a:lnTo>
                  <a:lnTo>
                    <a:pt x="353181" y="3613"/>
                  </a:lnTo>
                  <a:lnTo>
                    <a:pt x="403633" y="4537"/>
                  </a:lnTo>
                  <a:lnTo>
                    <a:pt x="454085" y="5513"/>
                  </a:lnTo>
                  <a:lnTo>
                    <a:pt x="504536" y="6523"/>
                  </a:lnTo>
                  <a:lnTo>
                    <a:pt x="554987" y="7549"/>
                  </a:lnTo>
                  <a:lnTo>
                    <a:pt x="605438" y="8576"/>
                  </a:lnTo>
                  <a:lnTo>
                    <a:pt x="655889" y="9586"/>
                  </a:lnTo>
                  <a:lnTo>
                    <a:pt x="706341" y="10562"/>
                  </a:lnTo>
                  <a:lnTo>
                    <a:pt x="756793" y="11486"/>
                  </a:lnTo>
                  <a:lnTo>
                    <a:pt x="807245" y="12343"/>
                  </a:lnTo>
                  <a:lnTo>
                    <a:pt x="857698" y="13114"/>
                  </a:lnTo>
                  <a:lnTo>
                    <a:pt x="908151" y="13783"/>
                  </a:lnTo>
                  <a:lnTo>
                    <a:pt x="958605" y="14334"/>
                  </a:lnTo>
                  <a:lnTo>
                    <a:pt x="1009061" y="14748"/>
                  </a:lnTo>
                  <a:lnTo>
                    <a:pt x="1059517" y="15009"/>
                  </a:lnTo>
                  <a:lnTo>
                    <a:pt x="1109974" y="15099"/>
                  </a:lnTo>
                </a:path>
              </a:pathLst>
            </a:custGeom>
            <a:ln w="2857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02903" y="119492"/>
            <a:ext cx="314960" cy="1035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1900" spc="-290">
                <a:solidFill>
                  <a:srgbClr val="FFFFFF"/>
                </a:solidFill>
                <a:latin typeface="Trebuchet MS"/>
                <a:cs typeface="Trebuchet MS"/>
              </a:rPr>
              <a:t>@ANILsAIDsO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475166" y="138069"/>
            <a:ext cx="1988185" cy="1875155"/>
            <a:chOff x="6475166" y="138069"/>
            <a:chExt cx="1988185" cy="1875155"/>
          </a:xfrm>
        </p:grpSpPr>
        <p:sp>
          <p:nvSpPr>
            <p:cNvPr id="4" name="object 4" descr=""/>
            <p:cNvSpPr/>
            <p:nvPr/>
          </p:nvSpPr>
          <p:spPr>
            <a:xfrm>
              <a:off x="6667996" y="330090"/>
              <a:ext cx="1567815" cy="1484630"/>
            </a:xfrm>
            <a:custGeom>
              <a:avLst/>
              <a:gdLst/>
              <a:ahLst/>
              <a:cxnLst/>
              <a:rect l="l" t="t" r="r" b="b"/>
              <a:pathLst>
                <a:path w="1567815" h="1484630">
                  <a:moveTo>
                    <a:pt x="238331" y="17003"/>
                  </a:moveTo>
                  <a:lnTo>
                    <a:pt x="1253831" y="1484603"/>
                  </a:lnTo>
                </a:path>
                <a:path w="1567815" h="1484630">
                  <a:moveTo>
                    <a:pt x="1231298" y="0"/>
                  </a:moveTo>
                  <a:lnTo>
                    <a:pt x="243998" y="1473299"/>
                  </a:lnTo>
                </a:path>
                <a:path w="1567815" h="1484630">
                  <a:moveTo>
                    <a:pt x="1567199" y="730969"/>
                  </a:moveTo>
                  <a:lnTo>
                    <a:pt x="0" y="74506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5166" y="904771"/>
              <a:ext cx="231533" cy="34091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2658" y="883792"/>
              <a:ext cx="390533" cy="39309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9440" y="1649443"/>
              <a:ext cx="341369" cy="34090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9440" y="204747"/>
              <a:ext cx="268974" cy="26861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6704" y="1578764"/>
              <a:ext cx="434840" cy="43425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8543" y="138069"/>
              <a:ext cx="231528" cy="33528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8175" y="699875"/>
              <a:ext cx="878899" cy="87889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6486716" y="2555120"/>
            <a:ext cx="1988185" cy="1875155"/>
            <a:chOff x="6486716" y="2555120"/>
            <a:chExt cx="1988185" cy="1875155"/>
          </a:xfrm>
        </p:grpSpPr>
        <p:sp>
          <p:nvSpPr>
            <p:cNvPr id="13" name="object 13" descr=""/>
            <p:cNvSpPr/>
            <p:nvPr/>
          </p:nvSpPr>
          <p:spPr>
            <a:xfrm>
              <a:off x="6679546" y="2747140"/>
              <a:ext cx="1567815" cy="1484630"/>
            </a:xfrm>
            <a:custGeom>
              <a:avLst/>
              <a:gdLst/>
              <a:ahLst/>
              <a:cxnLst/>
              <a:rect l="l" t="t" r="r" b="b"/>
              <a:pathLst>
                <a:path w="1567815" h="1484629">
                  <a:moveTo>
                    <a:pt x="238331" y="17003"/>
                  </a:moveTo>
                  <a:lnTo>
                    <a:pt x="1253831" y="1484602"/>
                  </a:lnTo>
                </a:path>
                <a:path w="1567815" h="1484629">
                  <a:moveTo>
                    <a:pt x="1231298" y="0"/>
                  </a:moveTo>
                  <a:lnTo>
                    <a:pt x="243998" y="1473299"/>
                  </a:lnTo>
                </a:path>
                <a:path w="1567815" h="1484629">
                  <a:moveTo>
                    <a:pt x="1567199" y="730969"/>
                  </a:moveTo>
                  <a:lnTo>
                    <a:pt x="0" y="74506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6716" y="3321821"/>
              <a:ext cx="231533" cy="34090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4208" y="3300842"/>
              <a:ext cx="390533" cy="39309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0990" y="4066494"/>
              <a:ext cx="341369" cy="34090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0990" y="2621797"/>
              <a:ext cx="268974" cy="26861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254" y="3995814"/>
              <a:ext cx="434840" cy="43425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0093" y="2555120"/>
              <a:ext cx="231528" cy="33528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8075" y="3090250"/>
              <a:ext cx="878899" cy="878899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723003" y="132719"/>
            <a:ext cx="1988185" cy="1875155"/>
            <a:chOff x="723003" y="132719"/>
            <a:chExt cx="1988185" cy="1875155"/>
          </a:xfrm>
        </p:grpSpPr>
        <p:sp>
          <p:nvSpPr>
            <p:cNvPr id="22" name="object 22" descr=""/>
            <p:cNvSpPr/>
            <p:nvPr/>
          </p:nvSpPr>
          <p:spPr>
            <a:xfrm>
              <a:off x="915833" y="324740"/>
              <a:ext cx="1567815" cy="1484630"/>
            </a:xfrm>
            <a:custGeom>
              <a:avLst/>
              <a:gdLst/>
              <a:ahLst/>
              <a:cxnLst/>
              <a:rect l="l" t="t" r="r" b="b"/>
              <a:pathLst>
                <a:path w="1567814" h="1484630">
                  <a:moveTo>
                    <a:pt x="238331" y="17003"/>
                  </a:moveTo>
                  <a:lnTo>
                    <a:pt x="1253831" y="1484603"/>
                  </a:lnTo>
                </a:path>
                <a:path w="1567814" h="1484630">
                  <a:moveTo>
                    <a:pt x="1231299" y="0"/>
                  </a:moveTo>
                  <a:lnTo>
                    <a:pt x="243999" y="1473299"/>
                  </a:lnTo>
                </a:path>
                <a:path w="1567814" h="1484630">
                  <a:moveTo>
                    <a:pt x="1567199" y="730969"/>
                  </a:moveTo>
                  <a:lnTo>
                    <a:pt x="0" y="74506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003" y="899421"/>
              <a:ext cx="231533" cy="34091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0496" y="878442"/>
              <a:ext cx="390533" cy="39309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278" y="1644093"/>
              <a:ext cx="341369" cy="34090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78" y="199397"/>
              <a:ext cx="268973" cy="26861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541" y="1573414"/>
              <a:ext cx="434841" cy="43425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380" y="132719"/>
              <a:ext cx="231528" cy="33528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8075" y="616600"/>
              <a:ext cx="878899" cy="878899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3654191" y="123919"/>
            <a:ext cx="1988185" cy="1875155"/>
            <a:chOff x="3654191" y="123919"/>
            <a:chExt cx="1988185" cy="1875155"/>
          </a:xfrm>
        </p:grpSpPr>
        <p:sp>
          <p:nvSpPr>
            <p:cNvPr id="31" name="object 31" descr=""/>
            <p:cNvSpPr/>
            <p:nvPr/>
          </p:nvSpPr>
          <p:spPr>
            <a:xfrm>
              <a:off x="3847020" y="315940"/>
              <a:ext cx="1567815" cy="1484630"/>
            </a:xfrm>
            <a:custGeom>
              <a:avLst/>
              <a:gdLst/>
              <a:ahLst/>
              <a:cxnLst/>
              <a:rect l="l" t="t" r="r" b="b"/>
              <a:pathLst>
                <a:path w="1567814" h="1484630">
                  <a:moveTo>
                    <a:pt x="238331" y="17003"/>
                  </a:moveTo>
                  <a:lnTo>
                    <a:pt x="1253831" y="1484603"/>
                  </a:lnTo>
                </a:path>
                <a:path w="1567814" h="1484630">
                  <a:moveTo>
                    <a:pt x="1231299" y="0"/>
                  </a:moveTo>
                  <a:lnTo>
                    <a:pt x="243999" y="1473299"/>
                  </a:lnTo>
                </a:path>
                <a:path w="1567814" h="1484630">
                  <a:moveTo>
                    <a:pt x="1567199" y="730969"/>
                  </a:moveTo>
                  <a:lnTo>
                    <a:pt x="0" y="74506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4191" y="890621"/>
              <a:ext cx="231533" cy="34091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1684" y="869642"/>
              <a:ext cx="390532" cy="39309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465" y="1635293"/>
              <a:ext cx="341369" cy="34090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8465" y="190597"/>
              <a:ext cx="268974" cy="26861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5729" y="1564614"/>
              <a:ext cx="434841" cy="43425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7568" y="123919"/>
              <a:ext cx="231528" cy="33528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9250" y="607800"/>
              <a:ext cx="878899" cy="878899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659453" y="2483094"/>
            <a:ext cx="1988185" cy="1875155"/>
            <a:chOff x="659453" y="2483094"/>
            <a:chExt cx="1988185" cy="1875155"/>
          </a:xfrm>
        </p:grpSpPr>
        <p:sp>
          <p:nvSpPr>
            <p:cNvPr id="40" name="object 40" descr=""/>
            <p:cNvSpPr/>
            <p:nvPr/>
          </p:nvSpPr>
          <p:spPr>
            <a:xfrm>
              <a:off x="852283" y="2675115"/>
              <a:ext cx="1567815" cy="1484630"/>
            </a:xfrm>
            <a:custGeom>
              <a:avLst/>
              <a:gdLst/>
              <a:ahLst/>
              <a:cxnLst/>
              <a:rect l="l" t="t" r="r" b="b"/>
              <a:pathLst>
                <a:path w="1567814" h="1484629">
                  <a:moveTo>
                    <a:pt x="238331" y="17003"/>
                  </a:moveTo>
                  <a:lnTo>
                    <a:pt x="1253831" y="1484602"/>
                  </a:lnTo>
                </a:path>
                <a:path w="1567814" h="1484629">
                  <a:moveTo>
                    <a:pt x="1231299" y="0"/>
                  </a:moveTo>
                  <a:lnTo>
                    <a:pt x="243999" y="1473299"/>
                  </a:lnTo>
                </a:path>
                <a:path w="1567814" h="1484629">
                  <a:moveTo>
                    <a:pt x="1567199" y="730969"/>
                  </a:moveTo>
                  <a:lnTo>
                    <a:pt x="0" y="74506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453" y="3249796"/>
              <a:ext cx="231533" cy="34090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6946" y="3228817"/>
              <a:ext cx="390533" cy="39309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728" y="3994468"/>
              <a:ext cx="341369" cy="340908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3728" y="2549772"/>
              <a:ext cx="268973" cy="26861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991" y="3923789"/>
              <a:ext cx="434841" cy="43425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830" y="2483094"/>
              <a:ext cx="231528" cy="33528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4525" y="2931637"/>
              <a:ext cx="878899" cy="878899"/>
            </a:xfrm>
            <a:prstGeom prst="rect">
              <a:avLst/>
            </a:prstGeom>
          </p:spPr>
        </p:pic>
      </p:grpSp>
      <p:grpSp>
        <p:nvGrpSpPr>
          <p:cNvPr id="48" name="object 48" descr=""/>
          <p:cNvGrpSpPr/>
          <p:nvPr/>
        </p:nvGrpSpPr>
        <p:grpSpPr>
          <a:xfrm>
            <a:off x="3590666" y="2488445"/>
            <a:ext cx="1988185" cy="1875155"/>
            <a:chOff x="3590666" y="2488445"/>
            <a:chExt cx="1988185" cy="1875155"/>
          </a:xfrm>
        </p:grpSpPr>
        <p:sp>
          <p:nvSpPr>
            <p:cNvPr id="49" name="object 49" descr=""/>
            <p:cNvSpPr/>
            <p:nvPr/>
          </p:nvSpPr>
          <p:spPr>
            <a:xfrm>
              <a:off x="3783495" y="2680465"/>
              <a:ext cx="1567815" cy="1484630"/>
            </a:xfrm>
            <a:custGeom>
              <a:avLst/>
              <a:gdLst/>
              <a:ahLst/>
              <a:cxnLst/>
              <a:rect l="l" t="t" r="r" b="b"/>
              <a:pathLst>
                <a:path w="1567814" h="1484629">
                  <a:moveTo>
                    <a:pt x="238331" y="17003"/>
                  </a:moveTo>
                  <a:lnTo>
                    <a:pt x="1253831" y="1484602"/>
                  </a:lnTo>
                </a:path>
                <a:path w="1567814" h="1484629">
                  <a:moveTo>
                    <a:pt x="1231299" y="0"/>
                  </a:moveTo>
                  <a:lnTo>
                    <a:pt x="243999" y="1473299"/>
                  </a:lnTo>
                </a:path>
                <a:path w="1567814" h="1484629">
                  <a:moveTo>
                    <a:pt x="1567199" y="730969"/>
                  </a:moveTo>
                  <a:lnTo>
                    <a:pt x="0" y="74506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0666" y="3255146"/>
              <a:ext cx="231533" cy="34090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158" y="3234167"/>
              <a:ext cx="390532" cy="39309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4940" y="3999819"/>
              <a:ext cx="341369" cy="340908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4940" y="2555122"/>
              <a:ext cx="268974" cy="268611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2204" y="3929139"/>
              <a:ext cx="434841" cy="43425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4043" y="2488445"/>
              <a:ext cx="231528" cy="335289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5724" y="3076100"/>
              <a:ext cx="878899" cy="87889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336799" y="4679772"/>
            <a:ext cx="85813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Money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35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differ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places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are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significant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enough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barriers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Money Converges to One</dc:title>
  <dcterms:created xsi:type="dcterms:W3CDTF">2024-05-12T09:08:10Z</dcterms:created>
  <dcterms:modified xsi:type="dcterms:W3CDTF">2024-05-12T09:08:10Z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