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6"/>
  </p:notesMasterIdLst>
  <p:sldIdLst>
    <p:sldId id="256" r:id="rId2"/>
    <p:sldId id="257" r:id="rId3"/>
    <p:sldId id="27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8" r:id="rId17"/>
    <p:sldId id="271" r:id="rId18"/>
    <p:sldId id="279" r:id="rId19"/>
    <p:sldId id="272" r:id="rId20"/>
    <p:sldId id="280" r:id="rId21"/>
    <p:sldId id="281" r:id="rId22"/>
    <p:sldId id="274" r:id="rId23"/>
    <p:sldId id="275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5761" autoAdjust="0"/>
  </p:normalViewPr>
  <p:slideViewPr>
    <p:cSldViewPr snapToGrid="0">
      <p:cViewPr varScale="1">
        <p:scale>
          <a:sx n="47" d="100"/>
          <a:sy n="47" d="100"/>
        </p:scale>
        <p:origin x="157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9286F1-4C1F-4610-AF68-7567093A7D99}" type="doc">
      <dgm:prSet loTypeId="urn:microsoft.com/office/officeart/2005/8/layout/orgChart1" loCatId="hierarchy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0E366A2-387A-42C8-819E-B1C7791E5EDD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/>
            <a:t>Recommendation Systems</a:t>
          </a:r>
        </a:p>
      </dgm:t>
    </dgm:pt>
    <dgm:pt modelId="{90FE0834-75B5-4B65-BC12-1890D9638AAA}" type="parTrans" cxnId="{B0E79885-29CA-4A67-B55D-3C965FAE4D93}">
      <dgm:prSet/>
      <dgm:spPr/>
      <dgm:t>
        <a:bodyPr/>
        <a:lstStyle/>
        <a:p>
          <a:endParaRPr lang="en-US"/>
        </a:p>
      </dgm:t>
    </dgm:pt>
    <dgm:pt modelId="{2507D4F9-502D-49A2-9E03-95041281BABF}" type="sibTrans" cxnId="{B0E79885-29CA-4A67-B55D-3C965FAE4D93}">
      <dgm:prSet/>
      <dgm:spPr/>
      <dgm:t>
        <a:bodyPr/>
        <a:lstStyle/>
        <a:p>
          <a:endParaRPr lang="en-US"/>
        </a:p>
      </dgm:t>
    </dgm:pt>
    <dgm:pt modelId="{C349D780-A6AE-47E1-AF6A-48D682BD4804}" type="asst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/>
            <a:t>Content-based Systems</a:t>
          </a:r>
        </a:p>
      </dgm:t>
    </dgm:pt>
    <dgm:pt modelId="{98D353A1-B05C-452B-BC30-6DB493BBFC51}" type="parTrans" cxnId="{338449A8-6D00-4611-98A1-0B3678DA93C4}">
      <dgm:prSet/>
      <dgm:spPr/>
      <dgm:t>
        <a:bodyPr/>
        <a:lstStyle/>
        <a:p>
          <a:endParaRPr lang="en-US"/>
        </a:p>
      </dgm:t>
    </dgm:pt>
    <dgm:pt modelId="{861D4DC3-26E2-481D-91B6-94208ABA3D45}" type="sibTrans" cxnId="{338449A8-6D00-4611-98A1-0B3678DA93C4}">
      <dgm:prSet/>
      <dgm:spPr/>
      <dgm:t>
        <a:bodyPr/>
        <a:lstStyle/>
        <a:p>
          <a:endParaRPr lang="en-US"/>
        </a:p>
      </dgm:t>
    </dgm:pt>
    <dgm:pt modelId="{7AB548BF-3008-46DE-9EC7-7AB7795BED03}" type="asst">
      <dgm:prSet/>
      <dgm:spPr>
        <a:solidFill>
          <a:schemeClr val="bg1"/>
        </a:solidFill>
      </dgm:spPr>
      <dgm:t>
        <a:bodyPr/>
        <a:lstStyle/>
        <a:p>
          <a:r>
            <a:rPr lang="en-US" dirty="0"/>
            <a:t>Collaborative Filtering System</a:t>
          </a:r>
        </a:p>
      </dgm:t>
    </dgm:pt>
    <dgm:pt modelId="{05DCA901-0B1B-42CA-A30B-4D4331F1CF07}" type="parTrans" cxnId="{CC6640A7-4E04-4C88-9EAA-A1A86D4BC65A}">
      <dgm:prSet/>
      <dgm:spPr/>
      <dgm:t>
        <a:bodyPr/>
        <a:lstStyle/>
        <a:p>
          <a:endParaRPr lang="en-US"/>
        </a:p>
      </dgm:t>
    </dgm:pt>
    <dgm:pt modelId="{A716F806-9C50-4B74-A5EA-D1B77B32D8B3}" type="sibTrans" cxnId="{CC6640A7-4E04-4C88-9EAA-A1A86D4BC65A}">
      <dgm:prSet/>
      <dgm:spPr/>
      <dgm:t>
        <a:bodyPr/>
        <a:lstStyle/>
        <a:p>
          <a:endParaRPr lang="en-US"/>
        </a:p>
      </dgm:t>
    </dgm:pt>
    <dgm:pt modelId="{F0F8C3DE-73EE-4D70-B8BE-5B7C5B71DDD9}">
      <dgm:prSet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 dirty="0"/>
            <a:t>Matrix Factorization</a:t>
          </a:r>
        </a:p>
      </dgm:t>
    </dgm:pt>
    <dgm:pt modelId="{34E1035F-2E89-440C-9C71-9D9E067F2E9B}" type="parTrans" cxnId="{5A46F52D-F963-40CF-BD84-9DD462F132D4}">
      <dgm:prSet/>
      <dgm:spPr/>
      <dgm:t>
        <a:bodyPr/>
        <a:lstStyle/>
        <a:p>
          <a:endParaRPr lang="en-US"/>
        </a:p>
      </dgm:t>
    </dgm:pt>
    <dgm:pt modelId="{9753CAE8-D23C-4050-98B1-43806FD6C53C}" type="sibTrans" cxnId="{5A46F52D-F963-40CF-BD84-9DD462F132D4}">
      <dgm:prSet/>
      <dgm:spPr/>
      <dgm:t>
        <a:bodyPr/>
        <a:lstStyle/>
        <a:p>
          <a:endParaRPr lang="en-US"/>
        </a:p>
      </dgm:t>
    </dgm:pt>
    <dgm:pt modelId="{0C33BEBE-DA6C-47C4-B4A2-BE2A1940489A}">
      <dgm:prSet/>
      <dgm:spPr>
        <a:solidFill>
          <a:schemeClr val="bg1"/>
        </a:solidFill>
      </dgm:spPr>
      <dgm:t>
        <a:bodyPr/>
        <a:lstStyle/>
        <a:p>
          <a:r>
            <a:rPr lang="en-US" dirty="0"/>
            <a:t>Probabilistic Matrix Factorization</a:t>
          </a:r>
        </a:p>
      </dgm:t>
    </dgm:pt>
    <dgm:pt modelId="{F374ADE0-AB21-499C-8D01-E90A237A5FF9}" type="parTrans" cxnId="{2EABBE42-045D-45B3-B829-F8853306A73F}">
      <dgm:prSet/>
      <dgm:spPr/>
      <dgm:t>
        <a:bodyPr/>
        <a:lstStyle/>
        <a:p>
          <a:endParaRPr lang="en-US"/>
        </a:p>
      </dgm:t>
    </dgm:pt>
    <dgm:pt modelId="{FC1D7610-45B4-45E5-B658-90F076DEEAD9}" type="sibTrans" cxnId="{2EABBE42-045D-45B3-B829-F8853306A73F}">
      <dgm:prSet/>
      <dgm:spPr/>
      <dgm:t>
        <a:bodyPr/>
        <a:lstStyle/>
        <a:p>
          <a:endParaRPr lang="en-US"/>
        </a:p>
      </dgm:t>
    </dgm:pt>
    <dgm:pt modelId="{85C91399-B056-4BAC-BAAB-C0A1AEE0CC09}">
      <dgm:prSet/>
      <dgm:spPr>
        <a:solidFill>
          <a:schemeClr val="bg1"/>
        </a:solidFill>
      </dgm:spPr>
      <dgm:t>
        <a:bodyPr/>
        <a:lstStyle/>
        <a:p>
          <a:r>
            <a:rPr lang="en-US" dirty="0"/>
            <a:t>Latent Factor models</a:t>
          </a:r>
        </a:p>
      </dgm:t>
    </dgm:pt>
    <dgm:pt modelId="{9901A4CB-15AB-47C5-9D64-7D680EC53D95}" type="parTrans" cxnId="{A563E50F-4F3F-433B-8259-2E158148898B}">
      <dgm:prSet/>
      <dgm:spPr/>
      <dgm:t>
        <a:bodyPr/>
        <a:lstStyle/>
        <a:p>
          <a:endParaRPr lang="en-US"/>
        </a:p>
      </dgm:t>
    </dgm:pt>
    <dgm:pt modelId="{966567C8-8CC4-48F2-A6B0-74AE153EEAF7}" type="sibTrans" cxnId="{A563E50F-4F3F-433B-8259-2E158148898B}">
      <dgm:prSet/>
      <dgm:spPr/>
      <dgm:t>
        <a:bodyPr/>
        <a:lstStyle/>
        <a:p>
          <a:endParaRPr lang="en-US"/>
        </a:p>
      </dgm:t>
    </dgm:pt>
    <dgm:pt modelId="{C2D46AD9-F350-4154-9DCD-73EECCCC0E67}">
      <dgm:prSet/>
      <dgm:spPr>
        <a:solidFill>
          <a:schemeClr val="bg1"/>
        </a:solidFill>
      </dgm:spPr>
      <dgm:t>
        <a:bodyPr/>
        <a:lstStyle/>
        <a:p>
          <a:r>
            <a:rPr lang="en-US" dirty="0"/>
            <a:t>Neighborhood methods</a:t>
          </a:r>
        </a:p>
      </dgm:t>
    </dgm:pt>
    <dgm:pt modelId="{8A6D38F5-AFAB-4D44-AA82-2393DD0C38A4}" type="parTrans" cxnId="{FF9EEE93-C030-4FC3-A3DB-3D91BA77F209}">
      <dgm:prSet/>
      <dgm:spPr/>
      <dgm:t>
        <a:bodyPr/>
        <a:lstStyle/>
        <a:p>
          <a:endParaRPr lang="en-US"/>
        </a:p>
      </dgm:t>
    </dgm:pt>
    <dgm:pt modelId="{796CE022-ADC2-49E6-AD37-58FF797A5F86}" type="sibTrans" cxnId="{FF9EEE93-C030-4FC3-A3DB-3D91BA77F209}">
      <dgm:prSet/>
      <dgm:spPr/>
      <dgm:t>
        <a:bodyPr/>
        <a:lstStyle/>
        <a:p>
          <a:endParaRPr lang="en-US"/>
        </a:p>
      </dgm:t>
    </dgm:pt>
    <dgm:pt modelId="{EE3F9755-0874-45A8-A5CC-8283F8C0F4DA}">
      <dgm:prSet/>
      <dgm:spPr>
        <a:solidFill>
          <a:schemeClr val="bg1"/>
        </a:solidFill>
      </dgm:spPr>
      <dgm:t>
        <a:bodyPr/>
        <a:lstStyle/>
        <a:p>
          <a:r>
            <a:rPr lang="en-US" dirty="0"/>
            <a:t>K-NN</a:t>
          </a:r>
        </a:p>
      </dgm:t>
    </dgm:pt>
    <dgm:pt modelId="{A385761C-A996-48B8-B3DA-FC5DCD699901}" type="parTrans" cxnId="{9A7D419D-C1EF-4045-8D62-5D9F846BD057}">
      <dgm:prSet/>
      <dgm:spPr/>
      <dgm:t>
        <a:bodyPr/>
        <a:lstStyle/>
        <a:p>
          <a:endParaRPr lang="en-US"/>
        </a:p>
      </dgm:t>
    </dgm:pt>
    <dgm:pt modelId="{49038082-327E-482F-9B46-0BF93F2F2C08}" type="sibTrans" cxnId="{9A7D419D-C1EF-4045-8D62-5D9F846BD057}">
      <dgm:prSet/>
      <dgm:spPr/>
      <dgm:t>
        <a:bodyPr/>
        <a:lstStyle/>
        <a:p>
          <a:endParaRPr lang="en-US"/>
        </a:p>
      </dgm:t>
    </dgm:pt>
    <dgm:pt modelId="{89273B91-5F16-4A42-A642-CF014D44B22C}" type="pres">
      <dgm:prSet presAssocID="{269286F1-4C1F-4610-AF68-7567093A7D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F4E58C0-AFF8-4F92-948B-036554048F56}" type="pres">
      <dgm:prSet presAssocID="{00E366A2-387A-42C8-819E-B1C7791E5EDD}" presName="hierRoot1" presStyleCnt="0">
        <dgm:presLayoutVars>
          <dgm:hierBranch val="init"/>
        </dgm:presLayoutVars>
      </dgm:prSet>
      <dgm:spPr/>
    </dgm:pt>
    <dgm:pt modelId="{FC3FDF73-0444-4259-A661-4D4E164557E2}" type="pres">
      <dgm:prSet presAssocID="{00E366A2-387A-42C8-819E-B1C7791E5EDD}" presName="rootComposite1" presStyleCnt="0"/>
      <dgm:spPr/>
    </dgm:pt>
    <dgm:pt modelId="{0CFFBDCB-5D27-4545-8D1B-5AC8770DA035}" type="pres">
      <dgm:prSet presAssocID="{00E366A2-387A-42C8-819E-B1C7791E5EDD}" presName="rootText1" presStyleLbl="node0" presStyleIdx="0" presStyleCnt="1">
        <dgm:presLayoutVars>
          <dgm:chPref val="3"/>
        </dgm:presLayoutVars>
      </dgm:prSet>
      <dgm:spPr/>
    </dgm:pt>
    <dgm:pt modelId="{088124E9-5B75-48DC-9333-0A0C806778D4}" type="pres">
      <dgm:prSet presAssocID="{00E366A2-387A-42C8-819E-B1C7791E5EDD}" presName="rootConnector1" presStyleLbl="node1" presStyleIdx="0" presStyleCnt="0"/>
      <dgm:spPr/>
    </dgm:pt>
    <dgm:pt modelId="{33C1753E-C2BA-47EA-A3F9-9D3B2E5AA132}" type="pres">
      <dgm:prSet presAssocID="{00E366A2-387A-42C8-819E-B1C7791E5EDD}" presName="hierChild2" presStyleCnt="0"/>
      <dgm:spPr/>
    </dgm:pt>
    <dgm:pt modelId="{84014B6B-D374-4BF9-80EC-E531A2011F55}" type="pres">
      <dgm:prSet presAssocID="{00E366A2-387A-42C8-819E-B1C7791E5EDD}" presName="hierChild3" presStyleCnt="0"/>
      <dgm:spPr/>
    </dgm:pt>
    <dgm:pt modelId="{FAB3E72D-7D21-49EA-AAB8-436509FF0A4A}" type="pres">
      <dgm:prSet presAssocID="{98D353A1-B05C-452B-BC30-6DB493BBFC51}" presName="Name111" presStyleLbl="parChTrans1D2" presStyleIdx="0" presStyleCnt="2"/>
      <dgm:spPr/>
    </dgm:pt>
    <dgm:pt modelId="{9D63D35C-905F-42D5-ADEE-F4197848CB08}" type="pres">
      <dgm:prSet presAssocID="{C349D780-A6AE-47E1-AF6A-48D682BD4804}" presName="hierRoot3" presStyleCnt="0">
        <dgm:presLayoutVars>
          <dgm:hierBranch val="init"/>
        </dgm:presLayoutVars>
      </dgm:prSet>
      <dgm:spPr/>
    </dgm:pt>
    <dgm:pt modelId="{F9D37320-B87D-4858-98DE-800CECDA856F}" type="pres">
      <dgm:prSet presAssocID="{C349D780-A6AE-47E1-AF6A-48D682BD4804}" presName="rootComposite3" presStyleCnt="0"/>
      <dgm:spPr/>
    </dgm:pt>
    <dgm:pt modelId="{6E9EE92F-FBAA-4BBD-8689-0675580FEE70}" type="pres">
      <dgm:prSet presAssocID="{C349D780-A6AE-47E1-AF6A-48D682BD4804}" presName="rootText3" presStyleLbl="asst1" presStyleIdx="0" presStyleCnt="2">
        <dgm:presLayoutVars>
          <dgm:chPref val="3"/>
        </dgm:presLayoutVars>
      </dgm:prSet>
      <dgm:spPr/>
    </dgm:pt>
    <dgm:pt modelId="{734845BC-BE7D-4976-AAC8-CF1513AD951A}" type="pres">
      <dgm:prSet presAssocID="{C349D780-A6AE-47E1-AF6A-48D682BD4804}" presName="rootConnector3" presStyleLbl="asst1" presStyleIdx="0" presStyleCnt="2"/>
      <dgm:spPr/>
    </dgm:pt>
    <dgm:pt modelId="{4C68659F-9087-42A5-8A78-E2B85D1A8F96}" type="pres">
      <dgm:prSet presAssocID="{C349D780-A6AE-47E1-AF6A-48D682BD4804}" presName="hierChild6" presStyleCnt="0"/>
      <dgm:spPr/>
    </dgm:pt>
    <dgm:pt modelId="{EA93109A-00DF-4977-8C52-547D22D5CFB2}" type="pres">
      <dgm:prSet presAssocID="{C349D780-A6AE-47E1-AF6A-48D682BD4804}" presName="hierChild7" presStyleCnt="0"/>
      <dgm:spPr/>
    </dgm:pt>
    <dgm:pt modelId="{E83A4D06-C4F2-43FB-97D2-16C3A4387E4B}" type="pres">
      <dgm:prSet presAssocID="{05DCA901-0B1B-42CA-A30B-4D4331F1CF07}" presName="Name111" presStyleLbl="parChTrans1D2" presStyleIdx="1" presStyleCnt="2"/>
      <dgm:spPr/>
    </dgm:pt>
    <dgm:pt modelId="{3AFCDED3-6329-4BFB-9EB0-2144233DAE41}" type="pres">
      <dgm:prSet presAssocID="{7AB548BF-3008-46DE-9EC7-7AB7795BED03}" presName="hierRoot3" presStyleCnt="0">
        <dgm:presLayoutVars>
          <dgm:hierBranch val="init"/>
        </dgm:presLayoutVars>
      </dgm:prSet>
      <dgm:spPr/>
    </dgm:pt>
    <dgm:pt modelId="{E19A5907-E8BD-4192-80A3-47418DBF61BA}" type="pres">
      <dgm:prSet presAssocID="{7AB548BF-3008-46DE-9EC7-7AB7795BED03}" presName="rootComposite3" presStyleCnt="0"/>
      <dgm:spPr/>
    </dgm:pt>
    <dgm:pt modelId="{C9AB5943-421D-4B90-B0E6-353C13D1B42A}" type="pres">
      <dgm:prSet presAssocID="{7AB548BF-3008-46DE-9EC7-7AB7795BED03}" presName="rootText3" presStyleLbl="asst1" presStyleIdx="1" presStyleCnt="2">
        <dgm:presLayoutVars>
          <dgm:chPref val="3"/>
        </dgm:presLayoutVars>
      </dgm:prSet>
      <dgm:spPr/>
    </dgm:pt>
    <dgm:pt modelId="{6EC9F666-2F32-4A33-BA55-834B081AED79}" type="pres">
      <dgm:prSet presAssocID="{7AB548BF-3008-46DE-9EC7-7AB7795BED03}" presName="rootConnector3" presStyleLbl="asst1" presStyleIdx="1" presStyleCnt="2"/>
      <dgm:spPr/>
    </dgm:pt>
    <dgm:pt modelId="{E9E50401-C625-4A18-BDE5-16B3EBB6C2A6}" type="pres">
      <dgm:prSet presAssocID="{7AB548BF-3008-46DE-9EC7-7AB7795BED03}" presName="hierChild6" presStyleCnt="0"/>
      <dgm:spPr/>
    </dgm:pt>
    <dgm:pt modelId="{38DF91DD-A512-4258-960B-0D51FAEC2A05}" type="pres">
      <dgm:prSet presAssocID="{9901A4CB-15AB-47C5-9D64-7D680EC53D95}" presName="Name37" presStyleLbl="parChTrans1D3" presStyleIdx="0" presStyleCnt="2"/>
      <dgm:spPr/>
    </dgm:pt>
    <dgm:pt modelId="{D27C7666-6746-4C34-A773-5F75CDB19785}" type="pres">
      <dgm:prSet presAssocID="{85C91399-B056-4BAC-BAAB-C0A1AEE0CC09}" presName="hierRoot2" presStyleCnt="0">
        <dgm:presLayoutVars>
          <dgm:hierBranch val="init"/>
        </dgm:presLayoutVars>
      </dgm:prSet>
      <dgm:spPr/>
    </dgm:pt>
    <dgm:pt modelId="{2F02342A-47E0-47B7-A662-4E9385437E6E}" type="pres">
      <dgm:prSet presAssocID="{85C91399-B056-4BAC-BAAB-C0A1AEE0CC09}" presName="rootComposite" presStyleCnt="0"/>
      <dgm:spPr/>
    </dgm:pt>
    <dgm:pt modelId="{8A7D9D3D-72F1-432C-894A-54D34E4BE6EC}" type="pres">
      <dgm:prSet presAssocID="{85C91399-B056-4BAC-BAAB-C0A1AEE0CC09}" presName="rootText" presStyleLbl="node3" presStyleIdx="0" presStyleCnt="2">
        <dgm:presLayoutVars>
          <dgm:chPref val="3"/>
        </dgm:presLayoutVars>
      </dgm:prSet>
      <dgm:spPr/>
    </dgm:pt>
    <dgm:pt modelId="{A6BC776F-1F9B-4E91-B74F-9C3956529A37}" type="pres">
      <dgm:prSet presAssocID="{85C91399-B056-4BAC-BAAB-C0A1AEE0CC09}" presName="rootConnector" presStyleLbl="node3" presStyleIdx="0" presStyleCnt="2"/>
      <dgm:spPr/>
    </dgm:pt>
    <dgm:pt modelId="{439FBA24-F23B-4AC0-BA91-7C7B3C2927BE}" type="pres">
      <dgm:prSet presAssocID="{85C91399-B056-4BAC-BAAB-C0A1AEE0CC09}" presName="hierChild4" presStyleCnt="0"/>
      <dgm:spPr/>
    </dgm:pt>
    <dgm:pt modelId="{0B60FF04-FAE6-4FC0-9ABC-18AFE6C71065}" type="pres">
      <dgm:prSet presAssocID="{34E1035F-2E89-440C-9C71-9D9E067F2E9B}" presName="Name37" presStyleLbl="parChTrans1D4" presStyleIdx="0" presStyleCnt="3"/>
      <dgm:spPr/>
    </dgm:pt>
    <dgm:pt modelId="{E4A63576-D78B-4FCA-A4AB-6D4E12C44885}" type="pres">
      <dgm:prSet presAssocID="{F0F8C3DE-73EE-4D70-B8BE-5B7C5B71DDD9}" presName="hierRoot2" presStyleCnt="0">
        <dgm:presLayoutVars>
          <dgm:hierBranch val="init"/>
        </dgm:presLayoutVars>
      </dgm:prSet>
      <dgm:spPr/>
    </dgm:pt>
    <dgm:pt modelId="{BDA0CB39-2994-4238-A7E6-3A0057AFD602}" type="pres">
      <dgm:prSet presAssocID="{F0F8C3DE-73EE-4D70-B8BE-5B7C5B71DDD9}" presName="rootComposite" presStyleCnt="0"/>
      <dgm:spPr/>
    </dgm:pt>
    <dgm:pt modelId="{AD1D284F-41E1-45FF-A64D-BB1C20CB4D9B}" type="pres">
      <dgm:prSet presAssocID="{F0F8C3DE-73EE-4D70-B8BE-5B7C5B71DDD9}" presName="rootText" presStyleLbl="node4" presStyleIdx="0" presStyleCnt="3">
        <dgm:presLayoutVars>
          <dgm:chPref val="3"/>
        </dgm:presLayoutVars>
      </dgm:prSet>
      <dgm:spPr/>
    </dgm:pt>
    <dgm:pt modelId="{801B7FC3-875A-47B1-B916-22F06F067F84}" type="pres">
      <dgm:prSet presAssocID="{F0F8C3DE-73EE-4D70-B8BE-5B7C5B71DDD9}" presName="rootConnector" presStyleLbl="node4" presStyleIdx="0" presStyleCnt="3"/>
      <dgm:spPr/>
    </dgm:pt>
    <dgm:pt modelId="{392BB1F2-005B-4EB7-B229-57A8FD172F45}" type="pres">
      <dgm:prSet presAssocID="{F0F8C3DE-73EE-4D70-B8BE-5B7C5B71DDD9}" presName="hierChild4" presStyleCnt="0"/>
      <dgm:spPr/>
    </dgm:pt>
    <dgm:pt modelId="{6FB6636F-96A6-4315-B639-7E7FBE54A3C8}" type="pres">
      <dgm:prSet presAssocID="{F374ADE0-AB21-499C-8D01-E90A237A5FF9}" presName="Name37" presStyleLbl="parChTrans1D4" presStyleIdx="1" presStyleCnt="3"/>
      <dgm:spPr/>
    </dgm:pt>
    <dgm:pt modelId="{F8D63427-C135-40E6-81AE-9C4697863B2B}" type="pres">
      <dgm:prSet presAssocID="{0C33BEBE-DA6C-47C4-B4A2-BE2A1940489A}" presName="hierRoot2" presStyleCnt="0">
        <dgm:presLayoutVars>
          <dgm:hierBranch val="init"/>
        </dgm:presLayoutVars>
      </dgm:prSet>
      <dgm:spPr/>
    </dgm:pt>
    <dgm:pt modelId="{91243612-BC85-4A0D-91C3-0AB124532F5D}" type="pres">
      <dgm:prSet presAssocID="{0C33BEBE-DA6C-47C4-B4A2-BE2A1940489A}" presName="rootComposite" presStyleCnt="0"/>
      <dgm:spPr/>
    </dgm:pt>
    <dgm:pt modelId="{3231E191-D2A6-4123-9816-007A1A8D864C}" type="pres">
      <dgm:prSet presAssocID="{0C33BEBE-DA6C-47C4-B4A2-BE2A1940489A}" presName="rootText" presStyleLbl="node4" presStyleIdx="1" presStyleCnt="3">
        <dgm:presLayoutVars>
          <dgm:chPref val="3"/>
        </dgm:presLayoutVars>
      </dgm:prSet>
      <dgm:spPr/>
    </dgm:pt>
    <dgm:pt modelId="{9CF6FDE1-5E96-4548-8B20-6C9DB9F43341}" type="pres">
      <dgm:prSet presAssocID="{0C33BEBE-DA6C-47C4-B4A2-BE2A1940489A}" presName="rootConnector" presStyleLbl="node4" presStyleIdx="1" presStyleCnt="3"/>
      <dgm:spPr/>
    </dgm:pt>
    <dgm:pt modelId="{AB4A2FE2-4B1F-4B41-A771-4749D650EDCD}" type="pres">
      <dgm:prSet presAssocID="{0C33BEBE-DA6C-47C4-B4A2-BE2A1940489A}" presName="hierChild4" presStyleCnt="0"/>
      <dgm:spPr/>
    </dgm:pt>
    <dgm:pt modelId="{3DE4DE92-5E8B-4ECF-889D-9AA16AD44D50}" type="pres">
      <dgm:prSet presAssocID="{0C33BEBE-DA6C-47C4-B4A2-BE2A1940489A}" presName="hierChild5" presStyleCnt="0"/>
      <dgm:spPr/>
    </dgm:pt>
    <dgm:pt modelId="{FB72E294-D789-41E8-99B2-8F1635BEB71A}" type="pres">
      <dgm:prSet presAssocID="{F0F8C3DE-73EE-4D70-B8BE-5B7C5B71DDD9}" presName="hierChild5" presStyleCnt="0"/>
      <dgm:spPr/>
    </dgm:pt>
    <dgm:pt modelId="{94AC95F5-5BC7-4887-9EC6-0E9CAF03251F}" type="pres">
      <dgm:prSet presAssocID="{85C91399-B056-4BAC-BAAB-C0A1AEE0CC09}" presName="hierChild5" presStyleCnt="0"/>
      <dgm:spPr/>
    </dgm:pt>
    <dgm:pt modelId="{18A7A456-B6CF-411A-BE90-A899DD27DA4F}" type="pres">
      <dgm:prSet presAssocID="{8A6D38F5-AFAB-4D44-AA82-2393DD0C38A4}" presName="Name37" presStyleLbl="parChTrans1D3" presStyleIdx="1" presStyleCnt="2"/>
      <dgm:spPr/>
    </dgm:pt>
    <dgm:pt modelId="{01EDAE8B-7766-4AEA-B1C9-1D96D2DBF536}" type="pres">
      <dgm:prSet presAssocID="{C2D46AD9-F350-4154-9DCD-73EECCCC0E67}" presName="hierRoot2" presStyleCnt="0">
        <dgm:presLayoutVars>
          <dgm:hierBranch val="init"/>
        </dgm:presLayoutVars>
      </dgm:prSet>
      <dgm:spPr/>
    </dgm:pt>
    <dgm:pt modelId="{DC801B7E-551A-48BE-BE57-A2C10EFBFC3D}" type="pres">
      <dgm:prSet presAssocID="{C2D46AD9-F350-4154-9DCD-73EECCCC0E67}" presName="rootComposite" presStyleCnt="0"/>
      <dgm:spPr/>
    </dgm:pt>
    <dgm:pt modelId="{43AAB8E1-B242-4B24-B359-A991ABCCFB22}" type="pres">
      <dgm:prSet presAssocID="{C2D46AD9-F350-4154-9DCD-73EECCCC0E67}" presName="rootText" presStyleLbl="node3" presStyleIdx="1" presStyleCnt="2">
        <dgm:presLayoutVars>
          <dgm:chPref val="3"/>
        </dgm:presLayoutVars>
      </dgm:prSet>
      <dgm:spPr/>
    </dgm:pt>
    <dgm:pt modelId="{66C8C9F4-CE15-4163-AB3E-D22EE019F645}" type="pres">
      <dgm:prSet presAssocID="{C2D46AD9-F350-4154-9DCD-73EECCCC0E67}" presName="rootConnector" presStyleLbl="node3" presStyleIdx="1" presStyleCnt="2"/>
      <dgm:spPr/>
    </dgm:pt>
    <dgm:pt modelId="{01354660-720E-4CDA-9E4E-D8CB2BFF4664}" type="pres">
      <dgm:prSet presAssocID="{C2D46AD9-F350-4154-9DCD-73EECCCC0E67}" presName="hierChild4" presStyleCnt="0"/>
      <dgm:spPr/>
    </dgm:pt>
    <dgm:pt modelId="{DB1C916E-52D3-4FA8-BEC0-BEC2566E91F2}" type="pres">
      <dgm:prSet presAssocID="{A385761C-A996-48B8-B3DA-FC5DCD699901}" presName="Name37" presStyleLbl="parChTrans1D4" presStyleIdx="2" presStyleCnt="3"/>
      <dgm:spPr/>
    </dgm:pt>
    <dgm:pt modelId="{BF133FB7-DECF-44BA-80EF-30D68B4A727C}" type="pres">
      <dgm:prSet presAssocID="{EE3F9755-0874-45A8-A5CC-8283F8C0F4DA}" presName="hierRoot2" presStyleCnt="0">
        <dgm:presLayoutVars>
          <dgm:hierBranch val="init"/>
        </dgm:presLayoutVars>
      </dgm:prSet>
      <dgm:spPr/>
    </dgm:pt>
    <dgm:pt modelId="{8AF1628C-6750-4BA4-AC1C-AE54F40911F0}" type="pres">
      <dgm:prSet presAssocID="{EE3F9755-0874-45A8-A5CC-8283F8C0F4DA}" presName="rootComposite" presStyleCnt="0"/>
      <dgm:spPr/>
    </dgm:pt>
    <dgm:pt modelId="{DAED8DD4-DE67-4C74-9FAD-293D8F5EF98F}" type="pres">
      <dgm:prSet presAssocID="{EE3F9755-0874-45A8-A5CC-8283F8C0F4DA}" presName="rootText" presStyleLbl="node4" presStyleIdx="2" presStyleCnt="3">
        <dgm:presLayoutVars>
          <dgm:chPref val="3"/>
        </dgm:presLayoutVars>
      </dgm:prSet>
      <dgm:spPr/>
    </dgm:pt>
    <dgm:pt modelId="{3C9F03FE-2AA9-4E41-A2BB-FF5B31825369}" type="pres">
      <dgm:prSet presAssocID="{EE3F9755-0874-45A8-A5CC-8283F8C0F4DA}" presName="rootConnector" presStyleLbl="node4" presStyleIdx="2" presStyleCnt="3"/>
      <dgm:spPr/>
    </dgm:pt>
    <dgm:pt modelId="{EF57258A-6E78-4714-A524-EFDA3E3F74B9}" type="pres">
      <dgm:prSet presAssocID="{EE3F9755-0874-45A8-A5CC-8283F8C0F4DA}" presName="hierChild4" presStyleCnt="0"/>
      <dgm:spPr/>
    </dgm:pt>
    <dgm:pt modelId="{7D776A6B-E933-4AE6-B5C2-61562F9F825A}" type="pres">
      <dgm:prSet presAssocID="{EE3F9755-0874-45A8-A5CC-8283F8C0F4DA}" presName="hierChild5" presStyleCnt="0"/>
      <dgm:spPr/>
    </dgm:pt>
    <dgm:pt modelId="{D14936B2-781F-4CF0-8994-A1B46BB2834F}" type="pres">
      <dgm:prSet presAssocID="{C2D46AD9-F350-4154-9DCD-73EECCCC0E67}" presName="hierChild5" presStyleCnt="0"/>
      <dgm:spPr/>
    </dgm:pt>
    <dgm:pt modelId="{BDEAB9D6-5621-49BB-817D-8A7FEF17714B}" type="pres">
      <dgm:prSet presAssocID="{7AB548BF-3008-46DE-9EC7-7AB7795BED03}" presName="hierChild7" presStyleCnt="0"/>
      <dgm:spPr/>
    </dgm:pt>
  </dgm:ptLst>
  <dgm:cxnLst>
    <dgm:cxn modelId="{A563E50F-4F3F-433B-8259-2E158148898B}" srcId="{7AB548BF-3008-46DE-9EC7-7AB7795BED03}" destId="{85C91399-B056-4BAC-BAAB-C0A1AEE0CC09}" srcOrd="0" destOrd="0" parTransId="{9901A4CB-15AB-47C5-9D64-7D680EC53D95}" sibTransId="{966567C8-8CC4-48F2-A6B0-74AE153EEAF7}"/>
    <dgm:cxn modelId="{31DB8512-7DC1-4773-A37E-190CEFA1ACC1}" type="presOf" srcId="{0C33BEBE-DA6C-47C4-B4A2-BE2A1940489A}" destId="{3231E191-D2A6-4123-9816-007A1A8D864C}" srcOrd="0" destOrd="0" presId="urn:microsoft.com/office/officeart/2005/8/layout/orgChart1"/>
    <dgm:cxn modelId="{5A46F52D-F963-40CF-BD84-9DD462F132D4}" srcId="{85C91399-B056-4BAC-BAAB-C0A1AEE0CC09}" destId="{F0F8C3DE-73EE-4D70-B8BE-5B7C5B71DDD9}" srcOrd="0" destOrd="0" parTransId="{34E1035F-2E89-440C-9C71-9D9E067F2E9B}" sibTransId="{9753CAE8-D23C-4050-98B1-43806FD6C53C}"/>
    <dgm:cxn modelId="{97C46531-5AA2-4B77-9FFA-84DFE00ABC71}" type="presOf" srcId="{EE3F9755-0874-45A8-A5CC-8283F8C0F4DA}" destId="{DAED8DD4-DE67-4C74-9FAD-293D8F5EF98F}" srcOrd="0" destOrd="0" presId="urn:microsoft.com/office/officeart/2005/8/layout/orgChart1"/>
    <dgm:cxn modelId="{C27F0B5C-5C06-4922-AD60-FD287F4BDDBE}" type="presOf" srcId="{F0F8C3DE-73EE-4D70-B8BE-5B7C5B71DDD9}" destId="{801B7FC3-875A-47B1-B916-22F06F067F84}" srcOrd="1" destOrd="0" presId="urn:microsoft.com/office/officeart/2005/8/layout/orgChart1"/>
    <dgm:cxn modelId="{E79D2C5C-158A-4934-BC8D-16876BF69C69}" type="presOf" srcId="{EE3F9755-0874-45A8-A5CC-8283F8C0F4DA}" destId="{3C9F03FE-2AA9-4E41-A2BB-FF5B31825369}" srcOrd="1" destOrd="0" presId="urn:microsoft.com/office/officeart/2005/8/layout/orgChart1"/>
    <dgm:cxn modelId="{D45CF75E-B174-4928-A3AA-EAFA0F4A6C39}" type="presOf" srcId="{34E1035F-2E89-440C-9C71-9D9E067F2E9B}" destId="{0B60FF04-FAE6-4FC0-9ABC-18AFE6C71065}" srcOrd="0" destOrd="0" presId="urn:microsoft.com/office/officeart/2005/8/layout/orgChart1"/>
    <dgm:cxn modelId="{2EABBE42-045D-45B3-B829-F8853306A73F}" srcId="{F0F8C3DE-73EE-4D70-B8BE-5B7C5B71DDD9}" destId="{0C33BEBE-DA6C-47C4-B4A2-BE2A1940489A}" srcOrd="0" destOrd="0" parTransId="{F374ADE0-AB21-499C-8D01-E90A237A5FF9}" sibTransId="{FC1D7610-45B4-45E5-B658-90F076DEEAD9}"/>
    <dgm:cxn modelId="{4B30BF46-63E3-4E19-81D9-6BA59B48B9A1}" type="presOf" srcId="{C2D46AD9-F350-4154-9DCD-73EECCCC0E67}" destId="{66C8C9F4-CE15-4163-AB3E-D22EE019F645}" srcOrd="1" destOrd="0" presId="urn:microsoft.com/office/officeart/2005/8/layout/orgChart1"/>
    <dgm:cxn modelId="{DFD8884A-0F29-4289-ADB3-188895A7A25E}" type="presOf" srcId="{00E366A2-387A-42C8-819E-B1C7791E5EDD}" destId="{088124E9-5B75-48DC-9333-0A0C806778D4}" srcOrd="1" destOrd="0" presId="urn:microsoft.com/office/officeart/2005/8/layout/orgChart1"/>
    <dgm:cxn modelId="{B91AD26A-8424-410F-AA05-B22D15F10259}" type="presOf" srcId="{8A6D38F5-AFAB-4D44-AA82-2393DD0C38A4}" destId="{18A7A456-B6CF-411A-BE90-A899DD27DA4F}" srcOrd="0" destOrd="0" presId="urn:microsoft.com/office/officeart/2005/8/layout/orgChart1"/>
    <dgm:cxn modelId="{B949824B-5EAC-4C2A-AF65-DAC96E1FBE8B}" type="presOf" srcId="{0C33BEBE-DA6C-47C4-B4A2-BE2A1940489A}" destId="{9CF6FDE1-5E96-4548-8B20-6C9DB9F43341}" srcOrd="1" destOrd="0" presId="urn:microsoft.com/office/officeart/2005/8/layout/orgChart1"/>
    <dgm:cxn modelId="{1E54A36C-0E16-48F9-AB6F-DFEEF1B263DE}" type="presOf" srcId="{269286F1-4C1F-4610-AF68-7567093A7D99}" destId="{89273B91-5F16-4A42-A642-CF014D44B22C}" srcOrd="0" destOrd="0" presId="urn:microsoft.com/office/officeart/2005/8/layout/orgChart1"/>
    <dgm:cxn modelId="{035CE983-0046-49B6-A75C-2BDF1FC18EDF}" type="presOf" srcId="{7AB548BF-3008-46DE-9EC7-7AB7795BED03}" destId="{C9AB5943-421D-4B90-B0E6-353C13D1B42A}" srcOrd="0" destOrd="0" presId="urn:microsoft.com/office/officeart/2005/8/layout/orgChart1"/>
    <dgm:cxn modelId="{B0E79885-29CA-4A67-B55D-3C965FAE4D93}" srcId="{269286F1-4C1F-4610-AF68-7567093A7D99}" destId="{00E366A2-387A-42C8-819E-B1C7791E5EDD}" srcOrd="0" destOrd="0" parTransId="{90FE0834-75B5-4B65-BC12-1890D9638AAA}" sibTransId="{2507D4F9-502D-49A2-9E03-95041281BABF}"/>
    <dgm:cxn modelId="{FF9EEE93-C030-4FC3-A3DB-3D91BA77F209}" srcId="{7AB548BF-3008-46DE-9EC7-7AB7795BED03}" destId="{C2D46AD9-F350-4154-9DCD-73EECCCC0E67}" srcOrd="1" destOrd="0" parTransId="{8A6D38F5-AFAB-4D44-AA82-2393DD0C38A4}" sibTransId="{796CE022-ADC2-49E6-AD37-58FF797A5F86}"/>
    <dgm:cxn modelId="{C1830195-2DC3-481C-979B-B5BF19BB9558}" type="presOf" srcId="{05DCA901-0B1B-42CA-A30B-4D4331F1CF07}" destId="{E83A4D06-C4F2-43FB-97D2-16C3A4387E4B}" srcOrd="0" destOrd="0" presId="urn:microsoft.com/office/officeart/2005/8/layout/orgChart1"/>
    <dgm:cxn modelId="{9A7D419D-C1EF-4045-8D62-5D9F846BD057}" srcId="{C2D46AD9-F350-4154-9DCD-73EECCCC0E67}" destId="{EE3F9755-0874-45A8-A5CC-8283F8C0F4DA}" srcOrd="0" destOrd="0" parTransId="{A385761C-A996-48B8-B3DA-FC5DCD699901}" sibTransId="{49038082-327E-482F-9B46-0BF93F2F2C08}"/>
    <dgm:cxn modelId="{75C757A0-14F7-47C0-BBD4-25AD92877779}" type="presOf" srcId="{F374ADE0-AB21-499C-8D01-E90A237A5FF9}" destId="{6FB6636F-96A6-4315-B639-7E7FBE54A3C8}" srcOrd="0" destOrd="0" presId="urn:microsoft.com/office/officeart/2005/8/layout/orgChart1"/>
    <dgm:cxn modelId="{BD85B7A0-787C-4DF6-94C3-89B45702F215}" type="presOf" srcId="{98D353A1-B05C-452B-BC30-6DB493BBFC51}" destId="{FAB3E72D-7D21-49EA-AAB8-436509FF0A4A}" srcOrd="0" destOrd="0" presId="urn:microsoft.com/office/officeart/2005/8/layout/orgChart1"/>
    <dgm:cxn modelId="{CAF80FA6-B855-4EEA-9BEA-B4A105B86AF8}" type="presOf" srcId="{7AB548BF-3008-46DE-9EC7-7AB7795BED03}" destId="{6EC9F666-2F32-4A33-BA55-834B081AED79}" srcOrd="1" destOrd="0" presId="urn:microsoft.com/office/officeart/2005/8/layout/orgChart1"/>
    <dgm:cxn modelId="{CC6640A7-4E04-4C88-9EAA-A1A86D4BC65A}" srcId="{00E366A2-387A-42C8-819E-B1C7791E5EDD}" destId="{7AB548BF-3008-46DE-9EC7-7AB7795BED03}" srcOrd="1" destOrd="0" parTransId="{05DCA901-0B1B-42CA-A30B-4D4331F1CF07}" sibTransId="{A716F806-9C50-4B74-A5EA-D1B77B32D8B3}"/>
    <dgm:cxn modelId="{338449A8-6D00-4611-98A1-0B3678DA93C4}" srcId="{00E366A2-387A-42C8-819E-B1C7791E5EDD}" destId="{C349D780-A6AE-47E1-AF6A-48D682BD4804}" srcOrd="0" destOrd="0" parTransId="{98D353A1-B05C-452B-BC30-6DB493BBFC51}" sibTransId="{861D4DC3-26E2-481D-91B6-94208ABA3D45}"/>
    <dgm:cxn modelId="{1CA745AB-4C99-4AD8-960D-57756F73E19C}" type="presOf" srcId="{F0F8C3DE-73EE-4D70-B8BE-5B7C5B71DDD9}" destId="{AD1D284F-41E1-45FF-A64D-BB1C20CB4D9B}" srcOrd="0" destOrd="0" presId="urn:microsoft.com/office/officeart/2005/8/layout/orgChart1"/>
    <dgm:cxn modelId="{96A93BB0-83CE-4A1B-AE42-67BE603BFA9B}" type="presOf" srcId="{C2D46AD9-F350-4154-9DCD-73EECCCC0E67}" destId="{43AAB8E1-B242-4B24-B359-A991ABCCFB22}" srcOrd="0" destOrd="0" presId="urn:microsoft.com/office/officeart/2005/8/layout/orgChart1"/>
    <dgm:cxn modelId="{83BC94BB-C557-4B00-980B-4548958CD07A}" type="presOf" srcId="{A385761C-A996-48B8-B3DA-FC5DCD699901}" destId="{DB1C916E-52D3-4FA8-BEC0-BEC2566E91F2}" srcOrd="0" destOrd="0" presId="urn:microsoft.com/office/officeart/2005/8/layout/orgChart1"/>
    <dgm:cxn modelId="{D05B50C4-3F9A-4BD9-9081-597E2E11751B}" type="presOf" srcId="{9901A4CB-15AB-47C5-9D64-7D680EC53D95}" destId="{38DF91DD-A512-4258-960B-0D51FAEC2A05}" srcOrd="0" destOrd="0" presId="urn:microsoft.com/office/officeart/2005/8/layout/orgChart1"/>
    <dgm:cxn modelId="{F70B50CB-2C39-427C-9228-598044157ED1}" type="presOf" srcId="{C349D780-A6AE-47E1-AF6A-48D682BD4804}" destId="{734845BC-BE7D-4976-AAC8-CF1513AD951A}" srcOrd="1" destOrd="0" presId="urn:microsoft.com/office/officeart/2005/8/layout/orgChart1"/>
    <dgm:cxn modelId="{AD7231E0-5B6B-4324-BC0D-9D8757AF054D}" type="presOf" srcId="{C349D780-A6AE-47E1-AF6A-48D682BD4804}" destId="{6E9EE92F-FBAA-4BBD-8689-0675580FEE70}" srcOrd="0" destOrd="0" presId="urn:microsoft.com/office/officeart/2005/8/layout/orgChart1"/>
    <dgm:cxn modelId="{09096BE7-5533-4A6F-A092-8F009F59BF71}" type="presOf" srcId="{85C91399-B056-4BAC-BAAB-C0A1AEE0CC09}" destId="{A6BC776F-1F9B-4E91-B74F-9C3956529A37}" srcOrd="1" destOrd="0" presId="urn:microsoft.com/office/officeart/2005/8/layout/orgChart1"/>
    <dgm:cxn modelId="{9A4FA2F1-D841-44ED-9A8F-9D0DB993ED34}" type="presOf" srcId="{85C91399-B056-4BAC-BAAB-C0A1AEE0CC09}" destId="{8A7D9D3D-72F1-432C-894A-54D34E4BE6EC}" srcOrd="0" destOrd="0" presId="urn:microsoft.com/office/officeart/2005/8/layout/orgChart1"/>
    <dgm:cxn modelId="{22E23BFD-09EC-4B3D-89B0-3D2A53ACA1E1}" type="presOf" srcId="{00E366A2-387A-42C8-819E-B1C7791E5EDD}" destId="{0CFFBDCB-5D27-4545-8D1B-5AC8770DA035}" srcOrd="0" destOrd="0" presId="urn:microsoft.com/office/officeart/2005/8/layout/orgChart1"/>
    <dgm:cxn modelId="{40A6AB57-09C4-47EC-8AF5-DF1B646115D7}" type="presParOf" srcId="{89273B91-5F16-4A42-A642-CF014D44B22C}" destId="{8F4E58C0-AFF8-4F92-948B-036554048F56}" srcOrd="0" destOrd="0" presId="urn:microsoft.com/office/officeart/2005/8/layout/orgChart1"/>
    <dgm:cxn modelId="{5F439C3E-A505-4A0C-997C-04A27C1A4AD7}" type="presParOf" srcId="{8F4E58C0-AFF8-4F92-948B-036554048F56}" destId="{FC3FDF73-0444-4259-A661-4D4E164557E2}" srcOrd="0" destOrd="0" presId="urn:microsoft.com/office/officeart/2005/8/layout/orgChart1"/>
    <dgm:cxn modelId="{46BE8ABC-0BF0-476B-9028-B8BC773A89CA}" type="presParOf" srcId="{FC3FDF73-0444-4259-A661-4D4E164557E2}" destId="{0CFFBDCB-5D27-4545-8D1B-5AC8770DA035}" srcOrd="0" destOrd="0" presId="urn:microsoft.com/office/officeart/2005/8/layout/orgChart1"/>
    <dgm:cxn modelId="{D75640E4-EF59-4A1F-82CB-B61670BB5B2B}" type="presParOf" srcId="{FC3FDF73-0444-4259-A661-4D4E164557E2}" destId="{088124E9-5B75-48DC-9333-0A0C806778D4}" srcOrd="1" destOrd="0" presId="urn:microsoft.com/office/officeart/2005/8/layout/orgChart1"/>
    <dgm:cxn modelId="{1F0493B1-3818-42DA-8A83-7BB412E7E115}" type="presParOf" srcId="{8F4E58C0-AFF8-4F92-948B-036554048F56}" destId="{33C1753E-C2BA-47EA-A3F9-9D3B2E5AA132}" srcOrd="1" destOrd="0" presId="urn:microsoft.com/office/officeart/2005/8/layout/orgChart1"/>
    <dgm:cxn modelId="{EB641A26-51F9-459B-9A1D-011BEF424923}" type="presParOf" srcId="{8F4E58C0-AFF8-4F92-948B-036554048F56}" destId="{84014B6B-D374-4BF9-80EC-E531A2011F55}" srcOrd="2" destOrd="0" presId="urn:microsoft.com/office/officeart/2005/8/layout/orgChart1"/>
    <dgm:cxn modelId="{C51F673E-A83E-40E7-9AE3-C41CE5F796E7}" type="presParOf" srcId="{84014B6B-D374-4BF9-80EC-E531A2011F55}" destId="{FAB3E72D-7D21-49EA-AAB8-436509FF0A4A}" srcOrd="0" destOrd="0" presId="urn:microsoft.com/office/officeart/2005/8/layout/orgChart1"/>
    <dgm:cxn modelId="{7D612D59-6E5B-4BAD-9FF8-710C98ED0D64}" type="presParOf" srcId="{84014B6B-D374-4BF9-80EC-E531A2011F55}" destId="{9D63D35C-905F-42D5-ADEE-F4197848CB08}" srcOrd="1" destOrd="0" presId="urn:microsoft.com/office/officeart/2005/8/layout/orgChart1"/>
    <dgm:cxn modelId="{E5616D18-6574-4D60-AFAF-4D57EB6183E2}" type="presParOf" srcId="{9D63D35C-905F-42D5-ADEE-F4197848CB08}" destId="{F9D37320-B87D-4858-98DE-800CECDA856F}" srcOrd="0" destOrd="0" presId="urn:microsoft.com/office/officeart/2005/8/layout/orgChart1"/>
    <dgm:cxn modelId="{BF0F5755-3CCA-4659-992C-F4A84134D343}" type="presParOf" srcId="{F9D37320-B87D-4858-98DE-800CECDA856F}" destId="{6E9EE92F-FBAA-4BBD-8689-0675580FEE70}" srcOrd="0" destOrd="0" presId="urn:microsoft.com/office/officeart/2005/8/layout/orgChart1"/>
    <dgm:cxn modelId="{5A0867D9-00CB-411C-A9F9-CAE8BECF0E94}" type="presParOf" srcId="{F9D37320-B87D-4858-98DE-800CECDA856F}" destId="{734845BC-BE7D-4976-AAC8-CF1513AD951A}" srcOrd="1" destOrd="0" presId="urn:microsoft.com/office/officeart/2005/8/layout/orgChart1"/>
    <dgm:cxn modelId="{3E9422E1-1809-45B3-AD21-480B87B2832E}" type="presParOf" srcId="{9D63D35C-905F-42D5-ADEE-F4197848CB08}" destId="{4C68659F-9087-42A5-8A78-E2B85D1A8F96}" srcOrd="1" destOrd="0" presId="urn:microsoft.com/office/officeart/2005/8/layout/orgChart1"/>
    <dgm:cxn modelId="{A354C74D-28FB-48C3-AC18-38E6ECB8DDC2}" type="presParOf" srcId="{9D63D35C-905F-42D5-ADEE-F4197848CB08}" destId="{EA93109A-00DF-4977-8C52-547D22D5CFB2}" srcOrd="2" destOrd="0" presId="urn:microsoft.com/office/officeart/2005/8/layout/orgChart1"/>
    <dgm:cxn modelId="{E663BC10-BED4-42B4-B5B1-2E57D991366C}" type="presParOf" srcId="{84014B6B-D374-4BF9-80EC-E531A2011F55}" destId="{E83A4D06-C4F2-43FB-97D2-16C3A4387E4B}" srcOrd="2" destOrd="0" presId="urn:microsoft.com/office/officeart/2005/8/layout/orgChart1"/>
    <dgm:cxn modelId="{4A4C2319-A402-4ED5-922E-E3690B6809D7}" type="presParOf" srcId="{84014B6B-D374-4BF9-80EC-E531A2011F55}" destId="{3AFCDED3-6329-4BFB-9EB0-2144233DAE41}" srcOrd="3" destOrd="0" presId="urn:microsoft.com/office/officeart/2005/8/layout/orgChart1"/>
    <dgm:cxn modelId="{3B7C2E8D-A3D6-49C8-A2A2-3EF628F933E7}" type="presParOf" srcId="{3AFCDED3-6329-4BFB-9EB0-2144233DAE41}" destId="{E19A5907-E8BD-4192-80A3-47418DBF61BA}" srcOrd="0" destOrd="0" presId="urn:microsoft.com/office/officeart/2005/8/layout/orgChart1"/>
    <dgm:cxn modelId="{DE13A20A-1CD8-4780-9E21-AE63A0C0FC25}" type="presParOf" srcId="{E19A5907-E8BD-4192-80A3-47418DBF61BA}" destId="{C9AB5943-421D-4B90-B0E6-353C13D1B42A}" srcOrd="0" destOrd="0" presId="urn:microsoft.com/office/officeart/2005/8/layout/orgChart1"/>
    <dgm:cxn modelId="{50616949-5221-427E-93E8-848908404928}" type="presParOf" srcId="{E19A5907-E8BD-4192-80A3-47418DBF61BA}" destId="{6EC9F666-2F32-4A33-BA55-834B081AED79}" srcOrd="1" destOrd="0" presId="urn:microsoft.com/office/officeart/2005/8/layout/orgChart1"/>
    <dgm:cxn modelId="{42876429-E757-4B19-A9CF-5ABD34C7AA3F}" type="presParOf" srcId="{3AFCDED3-6329-4BFB-9EB0-2144233DAE41}" destId="{E9E50401-C625-4A18-BDE5-16B3EBB6C2A6}" srcOrd="1" destOrd="0" presId="urn:microsoft.com/office/officeart/2005/8/layout/orgChart1"/>
    <dgm:cxn modelId="{ACC15241-75CF-456C-8F98-4C29FE61FBEE}" type="presParOf" srcId="{E9E50401-C625-4A18-BDE5-16B3EBB6C2A6}" destId="{38DF91DD-A512-4258-960B-0D51FAEC2A05}" srcOrd="0" destOrd="0" presId="urn:microsoft.com/office/officeart/2005/8/layout/orgChart1"/>
    <dgm:cxn modelId="{FA8C0F64-E23A-4114-BEA8-7CCD672A223F}" type="presParOf" srcId="{E9E50401-C625-4A18-BDE5-16B3EBB6C2A6}" destId="{D27C7666-6746-4C34-A773-5F75CDB19785}" srcOrd="1" destOrd="0" presId="urn:microsoft.com/office/officeart/2005/8/layout/orgChart1"/>
    <dgm:cxn modelId="{47852430-EC2B-46AC-A41A-EF9A072D1885}" type="presParOf" srcId="{D27C7666-6746-4C34-A773-5F75CDB19785}" destId="{2F02342A-47E0-47B7-A662-4E9385437E6E}" srcOrd="0" destOrd="0" presId="urn:microsoft.com/office/officeart/2005/8/layout/orgChart1"/>
    <dgm:cxn modelId="{3E12D758-985E-4AC1-98D0-E5336B49B8F7}" type="presParOf" srcId="{2F02342A-47E0-47B7-A662-4E9385437E6E}" destId="{8A7D9D3D-72F1-432C-894A-54D34E4BE6EC}" srcOrd="0" destOrd="0" presId="urn:microsoft.com/office/officeart/2005/8/layout/orgChart1"/>
    <dgm:cxn modelId="{63350FA8-B848-436C-AC2D-943727DA8C27}" type="presParOf" srcId="{2F02342A-47E0-47B7-A662-4E9385437E6E}" destId="{A6BC776F-1F9B-4E91-B74F-9C3956529A37}" srcOrd="1" destOrd="0" presId="urn:microsoft.com/office/officeart/2005/8/layout/orgChart1"/>
    <dgm:cxn modelId="{165D9D89-5A21-41E0-B410-47A28C80E3F8}" type="presParOf" srcId="{D27C7666-6746-4C34-A773-5F75CDB19785}" destId="{439FBA24-F23B-4AC0-BA91-7C7B3C2927BE}" srcOrd="1" destOrd="0" presId="urn:microsoft.com/office/officeart/2005/8/layout/orgChart1"/>
    <dgm:cxn modelId="{7CD6AE1B-ED72-4E1D-9EC8-3BB39D6D61EE}" type="presParOf" srcId="{439FBA24-F23B-4AC0-BA91-7C7B3C2927BE}" destId="{0B60FF04-FAE6-4FC0-9ABC-18AFE6C71065}" srcOrd="0" destOrd="0" presId="urn:microsoft.com/office/officeart/2005/8/layout/orgChart1"/>
    <dgm:cxn modelId="{BC9994A1-3098-4D59-8DEE-22B6D8275FA2}" type="presParOf" srcId="{439FBA24-F23B-4AC0-BA91-7C7B3C2927BE}" destId="{E4A63576-D78B-4FCA-A4AB-6D4E12C44885}" srcOrd="1" destOrd="0" presId="urn:microsoft.com/office/officeart/2005/8/layout/orgChart1"/>
    <dgm:cxn modelId="{0D5D2E61-83F2-41FF-A8FC-A83A7BEB396C}" type="presParOf" srcId="{E4A63576-D78B-4FCA-A4AB-6D4E12C44885}" destId="{BDA0CB39-2994-4238-A7E6-3A0057AFD602}" srcOrd="0" destOrd="0" presId="urn:microsoft.com/office/officeart/2005/8/layout/orgChart1"/>
    <dgm:cxn modelId="{CAD6C800-39A4-4F13-95C9-C7630D99B5CC}" type="presParOf" srcId="{BDA0CB39-2994-4238-A7E6-3A0057AFD602}" destId="{AD1D284F-41E1-45FF-A64D-BB1C20CB4D9B}" srcOrd="0" destOrd="0" presId="urn:microsoft.com/office/officeart/2005/8/layout/orgChart1"/>
    <dgm:cxn modelId="{012A6044-0973-46F8-8633-F5030EB31671}" type="presParOf" srcId="{BDA0CB39-2994-4238-A7E6-3A0057AFD602}" destId="{801B7FC3-875A-47B1-B916-22F06F067F84}" srcOrd="1" destOrd="0" presId="urn:microsoft.com/office/officeart/2005/8/layout/orgChart1"/>
    <dgm:cxn modelId="{21F6D59E-EA9B-4562-9CEC-F84A765A0FBA}" type="presParOf" srcId="{E4A63576-D78B-4FCA-A4AB-6D4E12C44885}" destId="{392BB1F2-005B-4EB7-B229-57A8FD172F45}" srcOrd="1" destOrd="0" presId="urn:microsoft.com/office/officeart/2005/8/layout/orgChart1"/>
    <dgm:cxn modelId="{2F228175-82A3-4CC7-A440-985FEFAD4652}" type="presParOf" srcId="{392BB1F2-005B-4EB7-B229-57A8FD172F45}" destId="{6FB6636F-96A6-4315-B639-7E7FBE54A3C8}" srcOrd="0" destOrd="0" presId="urn:microsoft.com/office/officeart/2005/8/layout/orgChart1"/>
    <dgm:cxn modelId="{133AE159-BF1B-4AE4-8DF3-4F587A51623D}" type="presParOf" srcId="{392BB1F2-005B-4EB7-B229-57A8FD172F45}" destId="{F8D63427-C135-40E6-81AE-9C4697863B2B}" srcOrd="1" destOrd="0" presId="urn:microsoft.com/office/officeart/2005/8/layout/orgChart1"/>
    <dgm:cxn modelId="{5C86067D-D2F9-4247-A47F-45AAA44C8E36}" type="presParOf" srcId="{F8D63427-C135-40E6-81AE-9C4697863B2B}" destId="{91243612-BC85-4A0D-91C3-0AB124532F5D}" srcOrd="0" destOrd="0" presId="urn:microsoft.com/office/officeart/2005/8/layout/orgChart1"/>
    <dgm:cxn modelId="{B2C73643-5962-47E8-A201-9433145DBA8F}" type="presParOf" srcId="{91243612-BC85-4A0D-91C3-0AB124532F5D}" destId="{3231E191-D2A6-4123-9816-007A1A8D864C}" srcOrd="0" destOrd="0" presId="urn:microsoft.com/office/officeart/2005/8/layout/orgChart1"/>
    <dgm:cxn modelId="{E5C41A12-B618-4B0F-B5B1-9AD6E48CFEC6}" type="presParOf" srcId="{91243612-BC85-4A0D-91C3-0AB124532F5D}" destId="{9CF6FDE1-5E96-4548-8B20-6C9DB9F43341}" srcOrd="1" destOrd="0" presId="urn:microsoft.com/office/officeart/2005/8/layout/orgChart1"/>
    <dgm:cxn modelId="{80DEA3B5-E5FB-48FC-8761-232B7755167E}" type="presParOf" srcId="{F8D63427-C135-40E6-81AE-9C4697863B2B}" destId="{AB4A2FE2-4B1F-4B41-A771-4749D650EDCD}" srcOrd="1" destOrd="0" presId="urn:microsoft.com/office/officeart/2005/8/layout/orgChart1"/>
    <dgm:cxn modelId="{FBD52CD2-CDEF-438A-9EA1-CA9CC02FB48A}" type="presParOf" srcId="{F8D63427-C135-40E6-81AE-9C4697863B2B}" destId="{3DE4DE92-5E8B-4ECF-889D-9AA16AD44D50}" srcOrd="2" destOrd="0" presId="urn:microsoft.com/office/officeart/2005/8/layout/orgChart1"/>
    <dgm:cxn modelId="{BB77726F-82DD-4729-9CE1-AEC425B41D5F}" type="presParOf" srcId="{E4A63576-D78B-4FCA-A4AB-6D4E12C44885}" destId="{FB72E294-D789-41E8-99B2-8F1635BEB71A}" srcOrd="2" destOrd="0" presId="urn:microsoft.com/office/officeart/2005/8/layout/orgChart1"/>
    <dgm:cxn modelId="{CBB7A8C1-E314-4E68-B212-927931F795D3}" type="presParOf" srcId="{D27C7666-6746-4C34-A773-5F75CDB19785}" destId="{94AC95F5-5BC7-4887-9EC6-0E9CAF03251F}" srcOrd="2" destOrd="0" presId="urn:microsoft.com/office/officeart/2005/8/layout/orgChart1"/>
    <dgm:cxn modelId="{659A5B25-7ACE-4C2D-9896-33FAEC2325F0}" type="presParOf" srcId="{E9E50401-C625-4A18-BDE5-16B3EBB6C2A6}" destId="{18A7A456-B6CF-411A-BE90-A899DD27DA4F}" srcOrd="2" destOrd="0" presId="urn:microsoft.com/office/officeart/2005/8/layout/orgChart1"/>
    <dgm:cxn modelId="{4F78D7A2-CDE2-4D3B-BB54-8D795AD84739}" type="presParOf" srcId="{E9E50401-C625-4A18-BDE5-16B3EBB6C2A6}" destId="{01EDAE8B-7766-4AEA-B1C9-1D96D2DBF536}" srcOrd="3" destOrd="0" presId="urn:microsoft.com/office/officeart/2005/8/layout/orgChart1"/>
    <dgm:cxn modelId="{D75A6109-1512-45B8-95BC-824918A4837D}" type="presParOf" srcId="{01EDAE8B-7766-4AEA-B1C9-1D96D2DBF536}" destId="{DC801B7E-551A-48BE-BE57-A2C10EFBFC3D}" srcOrd="0" destOrd="0" presId="urn:microsoft.com/office/officeart/2005/8/layout/orgChart1"/>
    <dgm:cxn modelId="{9F47FEE2-1AEC-4979-909B-F8728858EA2A}" type="presParOf" srcId="{DC801B7E-551A-48BE-BE57-A2C10EFBFC3D}" destId="{43AAB8E1-B242-4B24-B359-A991ABCCFB22}" srcOrd="0" destOrd="0" presId="urn:microsoft.com/office/officeart/2005/8/layout/orgChart1"/>
    <dgm:cxn modelId="{A0097F05-80C7-4912-964D-1378E1697BD9}" type="presParOf" srcId="{DC801B7E-551A-48BE-BE57-A2C10EFBFC3D}" destId="{66C8C9F4-CE15-4163-AB3E-D22EE019F645}" srcOrd="1" destOrd="0" presId="urn:microsoft.com/office/officeart/2005/8/layout/orgChart1"/>
    <dgm:cxn modelId="{19435F43-C661-4D67-B8F2-DA4B681334D7}" type="presParOf" srcId="{01EDAE8B-7766-4AEA-B1C9-1D96D2DBF536}" destId="{01354660-720E-4CDA-9E4E-D8CB2BFF4664}" srcOrd="1" destOrd="0" presId="urn:microsoft.com/office/officeart/2005/8/layout/orgChart1"/>
    <dgm:cxn modelId="{954C5D4C-21EB-427E-9759-CCB767BF25CA}" type="presParOf" srcId="{01354660-720E-4CDA-9E4E-D8CB2BFF4664}" destId="{DB1C916E-52D3-4FA8-BEC0-BEC2566E91F2}" srcOrd="0" destOrd="0" presId="urn:microsoft.com/office/officeart/2005/8/layout/orgChart1"/>
    <dgm:cxn modelId="{94FBD793-BFCA-4BA6-B314-A55441362030}" type="presParOf" srcId="{01354660-720E-4CDA-9E4E-D8CB2BFF4664}" destId="{BF133FB7-DECF-44BA-80EF-30D68B4A727C}" srcOrd="1" destOrd="0" presId="urn:microsoft.com/office/officeart/2005/8/layout/orgChart1"/>
    <dgm:cxn modelId="{ECE7A22D-ABCA-4E97-AD70-F4B7000E94CA}" type="presParOf" srcId="{BF133FB7-DECF-44BA-80EF-30D68B4A727C}" destId="{8AF1628C-6750-4BA4-AC1C-AE54F40911F0}" srcOrd="0" destOrd="0" presId="urn:microsoft.com/office/officeart/2005/8/layout/orgChart1"/>
    <dgm:cxn modelId="{F9438907-5B39-433C-8AEA-D2980776E0FF}" type="presParOf" srcId="{8AF1628C-6750-4BA4-AC1C-AE54F40911F0}" destId="{DAED8DD4-DE67-4C74-9FAD-293D8F5EF98F}" srcOrd="0" destOrd="0" presId="urn:microsoft.com/office/officeart/2005/8/layout/orgChart1"/>
    <dgm:cxn modelId="{47171160-CBF8-4373-B89D-C1BB3A84C854}" type="presParOf" srcId="{8AF1628C-6750-4BA4-AC1C-AE54F40911F0}" destId="{3C9F03FE-2AA9-4E41-A2BB-FF5B31825369}" srcOrd="1" destOrd="0" presId="urn:microsoft.com/office/officeart/2005/8/layout/orgChart1"/>
    <dgm:cxn modelId="{516E05E7-8E9B-4A9C-BCF2-5C503558459B}" type="presParOf" srcId="{BF133FB7-DECF-44BA-80EF-30D68B4A727C}" destId="{EF57258A-6E78-4714-A524-EFDA3E3F74B9}" srcOrd="1" destOrd="0" presId="urn:microsoft.com/office/officeart/2005/8/layout/orgChart1"/>
    <dgm:cxn modelId="{13AD956F-7C75-4A1E-A641-4BDBAECF6B95}" type="presParOf" srcId="{BF133FB7-DECF-44BA-80EF-30D68B4A727C}" destId="{7D776A6B-E933-4AE6-B5C2-61562F9F825A}" srcOrd="2" destOrd="0" presId="urn:microsoft.com/office/officeart/2005/8/layout/orgChart1"/>
    <dgm:cxn modelId="{2738B157-05B4-4C6B-9667-1E008F2BBF1A}" type="presParOf" srcId="{01EDAE8B-7766-4AEA-B1C9-1D96D2DBF536}" destId="{D14936B2-781F-4CF0-8994-A1B46BB2834F}" srcOrd="2" destOrd="0" presId="urn:microsoft.com/office/officeart/2005/8/layout/orgChart1"/>
    <dgm:cxn modelId="{D86FA0B1-900F-4C29-B456-A804579B178A}" type="presParOf" srcId="{3AFCDED3-6329-4BFB-9EB0-2144233DAE41}" destId="{BDEAB9D6-5621-49BB-817D-8A7FEF17714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1C916E-52D3-4FA8-BEC0-BEC2566E91F2}">
      <dsp:nvSpPr>
        <dsp:cNvPr id="0" name=""/>
        <dsp:cNvSpPr/>
      </dsp:nvSpPr>
      <dsp:spPr>
        <a:xfrm>
          <a:off x="6519343" y="2806189"/>
          <a:ext cx="219040" cy="671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1725"/>
              </a:lnTo>
              <a:lnTo>
                <a:pt x="219040" y="671725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A7A456-B6CF-411A-BE90-A899DD27DA4F}">
      <dsp:nvSpPr>
        <dsp:cNvPr id="0" name=""/>
        <dsp:cNvSpPr/>
      </dsp:nvSpPr>
      <dsp:spPr>
        <a:xfrm>
          <a:off x="6219987" y="1769396"/>
          <a:ext cx="883465" cy="306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328"/>
              </a:lnTo>
              <a:lnTo>
                <a:pt x="883465" y="153328"/>
              </a:lnTo>
              <a:lnTo>
                <a:pt x="883465" y="306657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B6636F-96A6-4315-B639-7E7FBE54A3C8}">
      <dsp:nvSpPr>
        <dsp:cNvPr id="0" name=""/>
        <dsp:cNvSpPr/>
      </dsp:nvSpPr>
      <dsp:spPr>
        <a:xfrm>
          <a:off x="4752413" y="3842983"/>
          <a:ext cx="219040" cy="671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1725"/>
              </a:lnTo>
              <a:lnTo>
                <a:pt x="219040" y="671725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0FF04-FAE6-4FC0-9ABC-18AFE6C71065}">
      <dsp:nvSpPr>
        <dsp:cNvPr id="0" name=""/>
        <dsp:cNvSpPr/>
      </dsp:nvSpPr>
      <dsp:spPr>
        <a:xfrm>
          <a:off x="5290802" y="2806189"/>
          <a:ext cx="91440" cy="3066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6657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DF91DD-A512-4258-960B-0D51FAEC2A05}">
      <dsp:nvSpPr>
        <dsp:cNvPr id="0" name=""/>
        <dsp:cNvSpPr/>
      </dsp:nvSpPr>
      <dsp:spPr>
        <a:xfrm>
          <a:off x="5336522" y="1769396"/>
          <a:ext cx="883465" cy="306657"/>
        </a:xfrm>
        <a:custGeom>
          <a:avLst/>
          <a:gdLst/>
          <a:ahLst/>
          <a:cxnLst/>
          <a:rect l="0" t="0" r="0" b="0"/>
          <a:pathLst>
            <a:path>
              <a:moveTo>
                <a:pt x="883465" y="0"/>
              </a:moveTo>
              <a:lnTo>
                <a:pt x="883465" y="153328"/>
              </a:lnTo>
              <a:lnTo>
                <a:pt x="0" y="153328"/>
              </a:lnTo>
              <a:lnTo>
                <a:pt x="0" y="306657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3A4D06-C4F2-43FB-97D2-16C3A4387E4B}">
      <dsp:nvSpPr>
        <dsp:cNvPr id="0" name=""/>
        <dsp:cNvSpPr/>
      </dsp:nvSpPr>
      <dsp:spPr>
        <a:xfrm>
          <a:off x="4453057" y="732602"/>
          <a:ext cx="1036793" cy="671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1725"/>
              </a:lnTo>
              <a:lnTo>
                <a:pt x="1036793" y="671725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3E72D-7D21-49EA-AAB8-436509FF0A4A}">
      <dsp:nvSpPr>
        <dsp:cNvPr id="0" name=""/>
        <dsp:cNvSpPr/>
      </dsp:nvSpPr>
      <dsp:spPr>
        <a:xfrm>
          <a:off x="4299728" y="732602"/>
          <a:ext cx="153328" cy="671725"/>
        </a:xfrm>
        <a:custGeom>
          <a:avLst/>
          <a:gdLst/>
          <a:ahLst/>
          <a:cxnLst/>
          <a:rect l="0" t="0" r="0" b="0"/>
          <a:pathLst>
            <a:path>
              <a:moveTo>
                <a:pt x="153328" y="0"/>
              </a:moveTo>
              <a:lnTo>
                <a:pt x="153328" y="671725"/>
              </a:lnTo>
              <a:lnTo>
                <a:pt x="0" y="671725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FFBDCB-5D27-4545-8D1B-5AC8770DA035}">
      <dsp:nvSpPr>
        <dsp:cNvPr id="0" name=""/>
        <dsp:cNvSpPr/>
      </dsp:nvSpPr>
      <dsp:spPr>
        <a:xfrm>
          <a:off x="3722920" y="2465"/>
          <a:ext cx="1460272" cy="730136"/>
        </a:xfrm>
        <a:prstGeom prst="rect">
          <a:avLst/>
        </a:prstGeom>
        <a:solidFill>
          <a:schemeClr val="bg1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Recommendation Systems</a:t>
          </a:r>
        </a:p>
      </dsp:txBody>
      <dsp:txXfrm>
        <a:off x="3722920" y="2465"/>
        <a:ext cx="1460272" cy="730136"/>
      </dsp:txXfrm>
    </dsp:sp>
    <dsp:sp modelId="{6E9EE92F-FBAA-4BBD-8689-0675580FEE70}">
      <dsp:nvSpPr>
        <dsp:cNvPr id="0" name=""/>
        <dsp:cNvSpPr/>
      </dsp:nvSpPr>
      <dsp:spPr>
        <a:xfrm>
          <a:off x="2839455" y="1039259"/>
          <a:ext cx="1460272" cy="730136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Content-based Systems</a:t>
          </a:r>
        </a:p>
      </dsp:txBody>
      <dsp:txXfrm>
        <a:off x="2839455" y="1039259"/>
        <a:ext cx="1460272" cy="730136"/>
      </dsp:txXfrm>
    </dsp:sp>
    <dsp:sp modelId="{C9AB5943-421D-4B90-B0E6-353C13D1B42A}">
      <dsp:nvSpPr>
        <dsp:cNvPr id="0" name=""/>
        <dsp:cNvSpPr/>
      </dsp:nvSpPr>
      <dsp:spPr>
        <a:xfrm>
          <a:off x="5489851" y="1039259"/>
          <a:ext cx="1460272" cy="730136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Collaborative Filtering System</a:t>
          </a:r>
        </a:p>
      </dsp:txBody>
      <dsp:txXfrm>
        <a:off x="5489851" y="1039259"/>
        <a:ext cx="1460272" cy="730136"/>
      </dsp:txXfrm>
    </dsp:sp>
    <dsp:sp modelId="{8A7D9D3D-72F1-432C-894A-54D34E4BE6EC}">
      <dsp:nvSpPr>
        <dsp:cNvPr id="0" name=""/>
        <dsp:cNvSpPr/>
      </dsp:nvSpPr>
      <dsp:spPr>
        <a:xfrm>
          <a:off x="4606385" y="2076053"/>
          <a:ext cx="1460272" cy="730136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Latent Factor models</a:t>
          </a:r>
        </a:p>
      </dsp:txBody>
      <dsp:txXfrm>
        <a:off x="4606385" y="2076053"/>
        <a:ext cx="1460272" cy="730136"/>
      </dsp:txXfrm>
    </dsp:sp>
    <dsp:sp modelId="{AD1D284F-41E1-45FF-A64D-BB1C20CB4D9B}">
      <dsp:nvSpPr>
        <dsp:cNvPr id="0" name=""/>
        <dsp:cNvSpPr/>
      </dsp:nvSpPr>
      <dsp:spPr>
        <a:xfrm>
          <a:off x="4606385" y="3112846"/>
          <a:ext cx="1460272" cy="730136"/>
        </a:xfrm>
        <a:prstGeom prst="rect">
          <a:avLst/>
        </a:prstGeom>
        <a:solidFill>
          <a:schemeClr val="tx2">
            <a:lumMod val="1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Matrix Factorization</a:t>
          </a:r>
        </a:p>
      </dsp:txBody>
      <dsp:txXfrm>
        <a:off x="4606385" y="3112846"/>
        <a:ext cx="1460272" cy="730136"/>
      </dsp:txXfrm>
    </dsp:sp>
    <dsp:sp modelId="{3231E191-D2A6-4123-9816-007A1A8D864C}">
      <dsp:nvSpPr>
        <dsp:cNvPr id="0" name=""/>
        <dsp:cNvSpPr/>
      </dsp:nvSpPr>
      <dsp:spPr>
        <a:xfrm>
          <a:off x="4971454" y="4149640"/>
          <a:ext cx="1460272" cy="730136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Probabilistic Matrix Factorization</a:t>
          </a:r>
        </a:p>
      </dsp:txBody>
      <dsp:txXfrm>
        <a:off x="4971454" y="4149640"/>
        <a:ext cx="1460272" cy="730136"/>
      </dsp:txXfrm>
    </dsp:sp>
    <dsp:sp modelId="{43AAB8E1-B242-4B24-B359-A991ABCCFB22}">
      <dsp:nvSpPr>
        <dsp:cNvPr id="0" name=""/>
        <dsp:cNvSpPr/>
      </dsp:nvSpPr>
      <dsp:spPr>
        <a:xfrm>
          <a:off x="6373316" y="2076053"/>
          <a:ext cx="1460272" cy="730136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Neighborhood methods</a:t>
          </a:r>
        </a:p>
      </dsp:txBody>
      <dsp:txXfrm>
        <a:off x="6373316" y="2076053"/>
        <a:ext cx="1460272" cy="730136"/>
      </dsp:txXfrm>
    </dsp:sp>
    <dsp:sp modelId="{DAED8DD4-DE67-4C74-9FAD-293D8F5EF98F}">
      <dsp:nvSpPr>
        <dsp:cNvPr id="0" name=""/>
        <dsp:cNvSpPr/>
      </dsp:nvSpPr>
      <dsp:spPr>
        <a:xfrm>
          <a:off x="6738384" y="3112846"/>
          <a:ext cx="1460272" cy="730136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K-NN</a:t>
          </a:r>
        </a:p>
      </dsp:txBody>
      <dsp:txXfrm>
        <a:off x="6738384" y="3112846"/>
        <a:ext cx="1460272" cy="730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2A86A-1DA9-4A49-B606-A9CCC8367D95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7A6C5-C29A-4BE0-AEB8-CBEFC040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2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7A6C5-C29A-4BE0-AEB8-CBEFC040BC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37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system must deal with the cold start problem, wherein many users supply very few ratings, making it</a:t>
            </a:r>
            <a:r>
              <a:rPr lang="en-GB" dirty="0"/>
              <a:t>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difficult to reach general conclusions on their taste</a:t>
            </a:r>
            <a:r>
              <a:rPr lang="en-GB" dirty="0"/>
              <a:t> 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way to relieve this problem is to incorporate additional sources of information about the users. 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7A6C5-C29A-4BE0-AEB8-CBEFC040BC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52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temporal effect addresses the fact that an item’s popularity might change over time.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_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temporal effect allows users to change their baseline ratings over time.</a:t>
            </a:r>
            <a:r>
              <a:rPr lang="en-GB" dirty="0"/>
              <a:t> </a:t>
            </a:r>
            <a:br>
              <a:rPr lang="en-GB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7A6C5-C29A-4BE0-AEB8-CBEFC040BC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50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7A6C5-C29A-4BE0-AEB8-CBEFC040BC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16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matrix factorization technique similar to singular value decomposition but arising from statistical probability theory rather than linear algebra.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 scale linearly with the number of observations and perform well on very sparse and imbalanced datasets, such as the Netflix dataset.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7A6C5-C29A-4BE0-AEB8-CBEFC040BC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20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 movies, N users, and integer rating values from 1 to K</a:t>
            </a:r>
            <a:r>
              <a:rPr lang="en-GB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GB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GB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GB" sz="1200" b="0" i="0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ij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represent the rating of user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movie j</a:t>
            </a:r>
            <a:r>
              <a:rPr lang="en-GB" dirty="0"/>
              <a:t> .</a:t>
            </a:r>
            <a:br>
              <a:rPr lang="en-GB" dirty="0"/>
            </a:br>
            <a:br>
              <a:rPr lang="en-GB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7A6C5-C29A-4BE0-AEB8-CBEFC040BC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40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is a constant that does not depend on the parameters. 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 Maximizing the log-posterior over movie and user features with hyperparameters</a:t>
            </a:r>
            <a:r>
              <a:rPr lang="en-GB" dirty="0"/>
              <a:t>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kept fixed is equivalent to minimizing the sum-of-squared-errors</a:t>
            </a:r>
            <a:r>
              <a:rPr lang="en-GB" dirty="0"/>
              <a:t> (Next slide).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7A6C5-C29A-4BE0-AEB8-CBEFC040BC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92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local minimum of the objective function given by Eq. 4 can be found by performing gradient descent in U and V .</a:t>
            </a:r>
            <a:r>
              <a:rPr lang="en-GB" dirty="0"/>
              <a:t> </a:t>
            </a:r>
            <a:br>
              <a:rPr lang="en-GB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7A6C5-C29A-4BE0-AEB8-CBEFC040BC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4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</a:t>
            </a:r>
            <a:r>
              <a:rPr lang="en-GB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Θ</a:t>
            </a:r>
            <a:r>
              <a:rPr lang="en-GB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the hyperparameters for the priors over user and movie feature vectors respectively and C is a constant that does not depend on the parameters or hyperparameters.</a:t>
            </a:r>
            <a:r>
              <a:rPr lang="en-GB" dirty="0"/>
              <a:t> </a:t>
            </a:r>
            <a:br>
              <a:rPr lang="en-GB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7A6C5-C29A-4BE0-AEB8-CBEFC040BC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40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_ Where I is the observed indicator matrix with </a:t>
            </a:r>
            <a:r>
              <a:rPr lang="en-GB" sz="1200" dirty="0" err="1"/>
              <a:t>I</a:t>
            </a:r>
            <a:r>
              <a:rPr lang="en-GB" sz="1200" baseline="-25000" dirty="0" err="1"/>
              <a:t>ij</a:t>
            </a:r>
            <a:r>
              <a:rPr lang="en-GB" sz="1200" dirty="0"/>
              <a:t> taking on value 1 if user </a:t>
            </a:r>
            <a:r>
              <a:rPr lang="en-GB" sz="1200" dirty="0" err="1"/>
              <a:t>i</a:t>
            </a:r>
            <a:r>
              <a:rPr lang="en-GB" sz="1200" dirty="0"/>
              <a:t> rated movie j and 0 otherwise.</a:t>
            </a:r>
            <a:br>
              <a:rPr lang="en-GB" sz="1200" dirty="0"/>
            </a:br>
            <a:r>
              <a:rPr lang="en-GB" sz="1200" dirty="0"/>
              <a:t>_ T</a:t>
            </a:r>
            <a:r>
              <a:rPr lang="en-GB" dirty="0"/>
              <a:t>he simple SVD model overfits heavily. The constrained PMF model performs much better and converges considerably faster than the unconstrained PMF </a:t>
            </a:r>
            <a:r>
              <a:rPr lang="en-GB" dirty="0" err="1"/>
              <a:t>model.But</a:t>
            </a:r>
            <a:r>
              <a:rPr lang="en-GB" dirty="0"/>
              <a:t> As the number of ratings increases, both PMF and constrained PMF exhibit similar performance.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_ If do not know the values of the ratings, the model can make better predictions than the movie average model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7A6C5-C29A-4BE0-AEB8-CBEFC040BC6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612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then perform gradient descent in Y , V , and W to minimize the objective function given by Eq. 10.</a:t>
            </a:r>
            <a:r>
              <a:rPr lang="en-GB" dirty="0"/>
              <a:t> </a:t>
            </a:r>
            <a:br>
              <a:rPr lang="en-GB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7A6C5-C29A-4BE0-AEB8-CBEFC040BC6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19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 Neighborhood methods: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k-NN(k Nearest Neighbors) collaborative filtering, K_MEAN, K_D_TREE…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_ Latent Factor models: Matrix Factorization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7A6C5-C29A-4BE0-AEB8-CBEFC040BC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4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_Content-Based systems focus on properties of items. Similarity of items is determined by measuring the similarity in their properties.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7A6C5-C29A-4BE0-AEB8-CBEFC040BC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35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Collaborative filtering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(CF) is a popular recommendation algorithm that bases its predictions and recommendations on the ratings or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other users in the system.</a:t>
            </a:r>
            <a:r>
              <a:rPr lang="en-GB" dirty="0"/>
              <a:t> </a:t>
            </a:r>
          </a:p>
          <a:p>
            <a:r>
              <a:rPr lang="en-US" dirty="0"/>
              <a:t>_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User–user CF: k-NN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_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Item–item collaborative filtering</a:t>
            </a:r>
            <a:r>
              <a:rPr lang="en-US" dirty="0"/>
              <a:t> : 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item-based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collaborative filtering</a:t>
            </a:r>
            <a:r>
              <a:rPr lang="en-US" dirty="0"/>
              <a:t>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solving the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-NN problem</a:t>
            </a:r>
            <a:r>
              <a:rPr lang="en-US" dirty="0"/>
              <a:t> )</a:t>
            </a:r>
          </a:p>
          <a:p>
            <a:br>
              <a:rPr lang="en-GB" dirty="0"/>
            </a:br>
            <a:r>
              <a:rPr lang="en-GB" dirty="0"/>
              <a:t> </a:t>
            </a:r>
            <a:br>
              <a:rPr lang="en-GB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7A6C5-C29A-4BE0-AEB8-CBEFC040BC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43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 MF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effective because they allow us to discover the latent features underlying the interactions between users and items.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7A6C5-C29A-4BE0-AEB8-CBEFC040BC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66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 the extent to which the item possesses those factors, positive or negative.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 the extent of interest the user has in items that are high on the corresponding factors, again, positive or negative.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approximates user u’s rating of item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Estimate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7A6C5-C29A-4BE0-AEB8-CBEFC040BC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87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 a model MF is closely related to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singular value decomposition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(SVD)</a:t>
            </a:r>
            <a:r>
              <a:rPr lang="en-GB" dirty="0"/>
              <a:t>  </a:t>
            </a:r>
            <a:br>
              <a:rPr lang="en-GB" dirty="0"/>
            </a:b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Singular Value Decomposition(SVD: </a:t>
            </a:r>
            <a:r>
              <a:rPr lang="en-GB" dirty="0"/>
              <a:t>phan </a:t>
            </a:r>
            <a:r>
              <a:rPr lang="en-GB" dirty="0" err="1"/>
              <a:t>tich</a:t>
            </a:r>
            <a:r>
              <a:rPr lang="en-GB" dirty="0"/>
              <a:t> </a:t>
            </a:r>
            <a:r>
              <a:rPr lang="en-GB" dirty="0" err="1"/>
              <a:t>gia</a:t>
            </a:r>
            <a:r>
              <a:rPr lang="en-GB" dirty="0"/>
              <a:t> tri don le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_ First, it decreases the dimensionality of the vector space, decreasing the storage and computational requirements for the model.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	_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Second, by dropping the smaller singular values, small perturbances as a result of noise in the data are eliminated, leaving only the strongest effects or trends in the model.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7A6C5-C29A-4BE0-AEB8-CBEFC040BC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13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Modifies the parameters by a magnitude(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cuong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do) proportional(ty le) to g in the opposite direction of the gradient</a:t>
            </a:r>
            <a:r>
              <a:rPr lang="en-GB" dirty="0"/>
              <a:t> </a:t>
            </a:r>
            <a:br>
              <a:rPr lang="en-GB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7A6C5-C29A-4BE0-AEB8-CBEFC040BC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89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 Much of the observed variation in rating values is due to effects associated with either users or items, known as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biases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intercepts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independent of any interactions.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  <a:p>
            <a:r>
              <a:rPr lang="en-GB" dirty="0"/>
              <a:t>(3):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first-order approximation of the bias involved in rating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rui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as follows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overall average rating is denoted by µ; the parameters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 the observed deviations of user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item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7A6C5-C29A-4BE0-AEB8-CBEFC040BC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04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93FB-DE1E-4E8B-AF42-6413749D0F5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B4ED-9414-4403-B796-11DA269A7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7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93FB-DE1E-4E8B-AF42-6413749D0F5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B4ED-9414-4403-B796-11DA269A7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3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93FB-DE1E-4E8B-AF42-6413749D0F5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B4ED-9414-4403-B796-11DA269A7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3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93FB-DE1E-4E8B-AF42-6413749D0F5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B4ED-9414-4403-B796-11DA269A7E7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9609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93FB-DE1E-4E8B-AF42-6413749D0F5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B4ED-9414-4403-B796-11DA269A7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5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93FB-DE1E-4E8B-AF42-6413749D0F5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B4ED-9414-4403-B796-11DA269A7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18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93FB-DE1E-4E8B-AF42-6413749D0F5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B4ED-9414-4403-B796-11DA269A7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33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93FB-DE1E-4E8B-AF42-6413749D0F5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B4ED-9414-4403-B796-11DA269A7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82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93FB-DE1E-4E8B-AF42-6413749D0F5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B4ED-9414-4403-B796-11DA269A7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6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93FB-DE1E-4E8B-AF42-6413749D0F5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B4ED-9414-4403-B796-11DA269A7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9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93FB-DE1E-4E8B-AF42-6413749D0F5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B4ED-9414-4403-B796-11DA269A7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8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93FB-DE1E-4E8B-AF42-6413749D0F5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B4ED-9414-4403-B796-11DA269A7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7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93FB-DE1E-4E8B-AF42-6413749D0F5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B4ED-9414-4403-B796-11DA269A7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1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93FB-DE1E-4E8B-AF42-6413749D0F5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B4ED-9414-4403-B796-11DA269A7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9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93FB-DE1E-4E8B-AF42-6413749D0F5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B4ED-9414-4403-B796-11DA269A7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0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93FB-DE1E-4E8B-AF42-6413749D0F5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B4ED-9414-4403-B796-11DA269A7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93FB-DE1E-4E8B-AF42-6413749D0F5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B4ED-9414-4403-B796-11DA269A7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6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8893FB-DE1E-4E8B-AF42-6413749D0F5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0B4ED-9414-4403-B796-11DA269A7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49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Factorization Techniques for Recommender Systems?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Matrix Factorization(MF).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Algorithms.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Matrix Factorization(PMF)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218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Matrix factorization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Biases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flexibility in dealing with various data aspects and other application-specific requirements 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bias involved in rating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denoted by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GB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adding biases, the extend Equation 1 :</a:t>
            </a:r>
          </a:p>
          <a:p>
            <a:pPr marL="457200" lvl="1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observed rating is broken down into its four components: global average, item bias, user bias, and user-item interaction. Minimizing the squared error function: 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891334" y="5566344"/>
                <a:ext cx="8601485" cy="50315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∗,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∗,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∗</m:t>
                        </m:r>
                      </m:lim>
                    </m:limLow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endChr m:val="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)∈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sub>
                      <m:sup/>
                      <m:e>
                        <m:d>
                          <m:dPr>
                            <m:begChr m:val="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𝑢𝑖</m:t>
                                        </m:r>
                                      </m:sub>
                                    </m:s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(∥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∥</m:t>
                                </m:r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+∥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∥</m:t>
                                </m:r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r>
                  <a:rPr lang="en-US" dirty="0"/>
                  <a:t>		(5)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334" y="5566344"/>
                <a:ext cx="8601485" cy="503151"/>
              </a:xfrm>
              <a:prstGeom prst="rect">
                <a:avLst/>
              </a:prstGeom>
              <a:blipFill>
                <a:blip r:embed="rId3"/>
                <a:stretch>
                  <a:fillRect t="-120000" b="-1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669" y="2902643"/>
            <a:ext cx="6579705" cy="5236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669" y="3874921"/>
            <a:ext cx="6579705" cy="4738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59321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Matrix factorization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input sources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way to relieve this problem is to incorporate additional sources of information about the users.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Recommender systems can use implicit feedback to gain insight into user preferences: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regardless of the user’s willingness to provide explicit ratings.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retailer can use its customers’ purchases or browsing history to learn their tendencies 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case with a Boolean implicit feedback.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exact model is as follow: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367" y="5241149"/>
            <a:ext cx="5582429" cy="6096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02552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Matrix factorization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Temporal Dynamics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far, the presented models have been static.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reality, product perception and popularity constantly change as new selections emerge.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customers’ inclinations evolve, leading them to redefine their taste.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prediction rule for a rating at time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051" y="4761331"/>
            <a:ext cx="6053409" cy="6288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11748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Matrix factorization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 with varying confidence levels: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Varying confidence levels, which let it give less weight to less meaningful observations. 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confidence in observing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denoted as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extend of Equation 5 is:</a:t>
            </a:r>
          </a:p>
          <a:p>
            <a:pPr marL="457200" lvl="1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96259" y="4436777"/>
                <a:ext cx="8560646" cy="74603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endChr m:val="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)∈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sub>
                      <m:sup/>
                      <m:e>
                        <m:d>
                          <m:dPr>
                            <m:begChr m:val="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𝑢𝑖</m:t>
                                        </m:r>
                                      </m:sub>
                                    </m:s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(∥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∥</m:t>
                                </m:r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+∥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∥</m:t>
                                </m:r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r>
                  <a:rPr lang="en-US" dirty="0"/>
                  <a:t>			(8)				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259" y="4436777"/>
                <a:ext cx="8560646" cy="746038"/>
              </a:xfrm>
              <a:prstGeom prst="rect">
                <a:avLst/>
              </a:prstGeom>
              <a:blipFill>
                <a:blip r:embed="rId3"/>
                <a:stretch>
                  <a:fillRect l="-5050" t="-82258" b="-78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454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Probabilistic matrix factorization</a:t>
            </a:r>
            <a:b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(PMF)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existing approaches to collaborative filtering can neither handle very large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nor easily deal with users who have very few ratings, excepts PMF.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Scales linearly with the number of observations and, more importantly, performs well on the large, sparse, and very imbalanced Netflix dataset(480,189 users, 17,770 movies, and over 100 million observations (user/movie/rating triples)).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None of methods have proved to be particularly successful for two reasons: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First, scale well to large datasets , </a:t>
            </a:r>
            <a:r>
              <a:rPr lang="en-US" dirty="0"/>
              <a:t>except for the matrix-factorization.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Second, </a:t>
            </a:r>
            <a:r>
              <a:rPr lang="en-GB" dirty="0"/>
              <a:t>have trouble making accurate predictions for users who have very few ratings. </a:t>
            </a:r>
            <a:br>
              <a:rPr lang="en-GB" dirty="0"/>
            </a:br>
            <a:r>
              <a:rPr lang="en-US" dirty="0"/>
              <a:t> </a:t>
            </a:r>
            <a:br>
              <a:rPr lang="en-US" dirty="0"/>
            </a:br>
            <a:br>
              <a:rPr lang="en-GB" dirty="0"/>
            </a:br>
            <a:br>
              <a:rPr lang="en-GB" dirty="0"/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694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Probabilistic matrix factorization</a:t>
            </a:r>
            <a:b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(PMF)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U ∈ R</a:t>
            </a:r>
            <a:r>
              <a:rPr lang="en-GB" baseline="30000" dirty="0"/>
              <a:t>D x N</a:t>
            </a:r>
            <a:r>
              <a:rPr lang="en-GB" dirty="0"/>
              <a:t> : </a:t>
            </a:r>
            <a:r>
              <a:rPr lang="en-US" dirty="0"/>
              <a:t>latent user </a:t>
            </a:r>
            <a:br>
              <a:rPr lang="en-US" dirty="0"/>
            </a:br>
            <a:r>
              <a:rPr lang="en-GB" dirty="0"/>
              <a:t>V ∈ R</a:t>
            </a:r>
            <a:r>
              <a:rPr lang="en-GB" baseline="30000" dirty="0"/>
              <a:t>D x M</a:t>
            </a:r>
            <a:r>
              <a:rPr lang="en-GB" dirty="0"/>
              <a:t> : </a:t>
            </a:r>
            <a:r>
              <a:rPr lang="en-US" dirty="0"/>
              <a:t>movie feature matrices. </a:t>
            </a:r>
            <a:br>
              <a:rPr lang="en-US" dirty="0"/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compute the root mean squared error (RMSE) on the test set. Before all computing a probabilistic linear model with Gaussian observation noise:</a:t>
            </a:r>
          </a:p>
          <a:p>
            <a:pPr lvl="1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GB" dirty="0"/>
              <a:t>N (x|µ, σ2) is the probability density(</a:t>
            </a:r>
            <a:r>
              <a:rPr lang="en-GB" dirty="0" err="1"/>
              <a:t>ti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) function of the Gaussian distribution with mean µ and variance σ</a:t>
            </a:r>
            <a:r>
              <a:rPr lang="en-GB" baseline="30000" dirty="0"/>
              <a:t>2</a:t>
            </a:r>
            <a:r>
              <a:rPr lang="en-GB" dirty="0"/>
              <a:t>, and </a:t>
            </a:r>
            <a:r>
              <a:rPr lang="en-GB" dirty="0" err="1"/>
              <a:t>I</a:t>
            </a:r>
            <a:r>
              <a:rPr lang="en-GB" baseline="-25000" dirty="0" err="1"/>
              <a:t>ij</a:t>
            </a:r>
            <a:r>
              <a:rPr lang="en-GB" dirty="0"/>
              <a:t> is the indicator function that is equal to 1 if user </a:t>
            </a:r>
            <a:r>
              <a:rPr lang="en-GB" dirty="0" err="1"/>
              <a:t>i</a:t>
            </a:r>
            <a:r>
              <a:rPr lang="en-GB" dirty="0"/>
              <a:t> rated movie j and equal to </a:t>
            </a:r>
            <a:r>
              <a:rPr lang="en-US" dirty="0"/>
              <a:t>0 otherwise. </a:t>
            </a:r>
            <a:br>
              <a:rPr lang="en-GB" dirty="0"/>
            </a:b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393" y="3939208"/>
            <a:ext cx="6468378" cy="7049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4520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Probabilistic matrix factorization</a:t>
            </a:r>
            <a:b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(PMF)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place zero-mean spherical Gaussian priors on user and movie feature vectors: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log of the posterior distribution over the user and movie features </a:t>
            </a:r>
            <a:br>
              <a:rPr lang="en-GB" dirty="0"/>
            </a:b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735" y="2872980"/>
            <a:ext cx="7125694" cy="714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654" y="4150657"/>
            <a:ext cx="10016899" cy="17531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19357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Probabilistic matrix factorization</a:t>
            </a:r>
            <a:b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(PMF)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Minimizing the sum-of-squared-errors objective function :</a:t>
            </a:r>
          </a:p>
          <a:p>
            <a:endParaRPr lang="en-GB" dirty="0"/>
          </a:p>
          <a:p>
            <a:pPr lvl="2"/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GB" dirty="0"/>
          </a:p>
          <a:p>
            <a:pPr lvl="2">
              <a:buFont typeface="Wingdings" panose="05000000000000000000" pitchFamily="2" charset="2"/>
              <a:buChar char="q"/>
            </a:pPr>
            <a:endParaRPr lang="en-GB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/>
              <a:t>This model can be viewed as a probabilistic extension of the SVD model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Since if all ratings have been observed, the objective given by Eq. 4 reduces to the SVD objective in the limit of prior variances going to infinity .</a:t>
            </a:r>
            <a:br>
              <a:rPr lang="en-GB" dirty="0"/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734" y="2539813"/>
            <a:ext cx="7487695" cy="7049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561864" y="3256911"/>
                <a:ext cx="5687904" cy="3750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  <m: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i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  <m: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i="0">
                        <a:latin typeface="Cambria Math" panose="02040503050406030204" pitchFamily="18" charset="0"/>
                      </a:rPr>
                      <m:t>,∥.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0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𝐹𝑟𝑜</m:t>
                        </m:r>
                      </m:sub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: the </a:t>
                </a:r>
                <a:r>
                  <a:rPr lang="en-US" dirty="0" err="1"/>
                  <a:t>Frobenius</a:t>
                </a:r>
                <a:r>
                  <a:rPr lang="en-US" dirty="0"/>
                  <a:t> norm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864" y="3256911"/>
                <a:ext cx="5687904" cy="375039"/>
              </a:xfrm>
              <a:prstGeom prst="rect">
                <a:avLst/>
              </a:prstGeom>
              <a:blipFill>
                <a:blip r:embed="rId4"/>
                <a:stretch>
                  <a:fillRect t="-111290" r="-322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042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Probabilistic matrix factorization</a:t>
            </a:r>
            <a:b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(PMF)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Instead of using a simple linear-Gaussian model, the dot product between user- and movie-specific feature vectors is passed through the logistic function g(x) = 1/(1 + </a:t>
            </a:r>
            <a:r>
              <a:rPr lang="en-GB" dirty="0" err="1"/>
              <a:t>exp</a:t>
            </a:r>
            <a:r>
              <a:rPr lang="en-GB" dirty="0"/>
              <a:t>(-x)) :</a:t>
            </a:r>
          </a:p>
          <a:p>
            <a:pPr lvl="1"/>
            <a:br>
              <a:rPr lang="en-GB" dirty="0"/>
            </a:br>
            <a:r>
              <a:rPr lang="en-GB" dirty="0"/>
              <a:t> </a:t>
            </a:r>
            <a:br>
              <a:rPr lang="en-GB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261" y="3299124"/>
            <a:ext cx="6382641" cy="6573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71345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Probabilistic matrix factorization</a:t>
            </a:r>
            <a:b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(PMF)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3895671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600" b="1" dirty="0"/>
              <a:t>Automatic Complexity Control for PMF Models</a:t>
            </a:r>
            <a:r>
              <a:rPr lang="en-GB" sz="3600" dirty="0"/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900" dirty="0"/>
              <a:t>To control the capacity of a PMF model is by changing the dimensionality of feature vectors.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900" dirty="0"/>
              <a:t>Using methods neural networks to determine suitable values for the regularization parameters of a PMF model automatically without significantly affecting the time needed to</a:t>
            </a:r>
            <a:br>
              <a:rPr lang="en-GB" sz="2900" dirty="0"/>
            </a:br>
            <a:r>
              <a:rPr lang="en-GB" sz="2900" dirty="0"/>
              <a:t>train the model.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900" dirty="0"/>
              <a:t>Maximizing the log posterior :</a:t>
            </a:r>
          </a:p>
          <a:p>
            <a:pPr marL="457200" lvl="1" indent="0">
              <a:buNone/>
            </a:pPr>
            <a:br>
              <a:rPr lang="en-US" sz="3200" dirty="0"/>
            </a:br>
            <a:endParaRPr lang="en-GB" sz="2900" dirty="0"/>
          </a:p>
          <a:p>
            <a:pPr marL="0" indent="0">
              <a:buNone/>
            </a:pPr>
            <a:br>
              <a:rPr lang="en-GB" sz="2200" dirty="0"/>
            </a:br>
            <a:br>
              <a:rPr lang="en-GB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90" y="4714417"/>
            <a:ext cx="7182852" cy="6096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2937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Recommendation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Changed the way inanimate websites communicate with their users.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Recommender systems increase interaction to provide a richer experience.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Recommender systems identify recommendations autonomously for individual users based on past purchases and searches, and on other users'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movies, music, TV shows…</a:t>
            </a:r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972" y="4260324"/>
            <a:ext cx="3537500" cy="1988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236" y="4260324"/>
            <a:ext cx="3632815" cy="198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9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Probabilistic matrix factorization</a:t>
            </a:r>
            <a:b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(PMF)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100" b="1" dirty="0"/>
              <a:t>Constrained PMF</a:t>
            </a:r>
            <a:r>
              <a:rPr lang="en-US" sz="3100" dirty="0"/>
              <a:t> </a:t>
            </a:r>
            <a:endParaRPr lang="en-GB" sz="31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000" dirty="0"/>
              <a:t>An additional way of constraining user-specific feature vectors that has a strong effect on infrequent users.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000" dirty="0"/>
              <a:t>The feature vector for user i: 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GB" sz="2000" dirty="0"/>
          </a:p>
          <a:p>
            <a:pPr lvl="1">
              <a:buFont typeface="Wingdings" panose="05000000000000000000" pitchFamily="2" charset="2"/>
              <a:buChar char="q"/>
            </a:pPr>
            <a:endParaRPr lang="en-GB" sz="2000" dirty="0"/>
          </a:p>
          <a:p>
            <a:pPr lvl="1">
              <a:buFont typeface="Wingdings" panose="05000000000000000000" pitchFamily="2" charset="2"/>
              <a:buChar char="q"/>
            </a:pPr>
            <a:endParaRPr lang="en-GB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/>
              <a:t>As a result, users that have seen the same (or similar) movies will have similar prior distributions for their feature vectors.</a:t>
            </a:r>
            <a:r>
              <a:rPr lang="en-GB" sz="3600" dirty="0"/>
              <a:t> </a:t>
            </a:r>
            <a:br>
              <a:rPr lang="en-GB" sz="3600" dirty="0"/>
            </a:br>
            <a:br>
              <a:rPr lang="en-GB" sz="3400" dirty="0"/>
            </a:br>
            <a:endParaRPr lang="en-GB" sz="3400" dirty="0"/>
          </a:p>
          <a:p>
            <a:pPr lvl="2">
              <a:buFont typeface="Wingdings" panose="05000000000000000000" pitchFamily="2" charset="2"/>
              <a:buChar char="q"/>
            </a:pPr>
            <a:endParaRPr lang="en-GB" dirty="0"/>
          </a:p>
          <a:p>
            <a:pPr lvl="2">
              <a:buFont typeface="Wingdings" panose="05000000000000000000" pitchFamily="2" charset="2"/>
              <a:buChar char="q"/>
            </a:pPr>
            <a:endParaRPr lang="en-GB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035" y="3391386"/>
            <a:ext cx="6634873" cy="7592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25702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Probabilistic matrix factorization</a:t>
            </a:r>
            <a:b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(PMF)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pPr lvl="1"/>
            <a:r>
              <a:rPr lang="en-US" dirty="0"/>
              <a:t>In the unconstrained PMF :</a:t>
            </a:r>
          </a:p>
          <a:p>
            <a:pPr lvl="2"/>
            <a:r>
              <a:rPr lang="en-GB" dirty="0"/>
              <a:t>model </a:t>
            </a:r>
            <a:r>
              <a:rPr lang="en-GB" dirty="0" err="1"/>
              <a:t>Ui</a:t>
            </a:r>
            <a:r>
              <a:rPr lang="en-GB" dirty="0"/>
              <a:t> and Yi are equal because the prior mean is fixed</a:t>
            </a:r>
            <a:br>
              <a:rPr lang="en-GB" dirty="0"/>
            </a:br>
            <a:r>
              <a:rPr lang="en-GB" dirty="0"/>
              <a:t>at zero , the conditional distribution over the observed ratings :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/>
              <a:t>placing a zero-mean spherical Gaussian prior on it: </a:t>
            </a:r>
            <a:br>
              <a:rPr lang="en-GB" dirty="0"/>
            </a:br>
            <a:endParaRPr lang="en-GB" dirty="0"/>
          </a:p>
          <a:p>
            <a:pPr marL="1371600" lvl="3" indent="0">
              <a:buNone/>
            </a:pPr>
            <a:br>
              <a:rPr lang="en-GB" dirty="0"/>
            </a:br>
            <a:br>
              <a:rPr lang="en-GB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182" y="3319002"/>
            <a:ext cx="7344800" cy="6573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920" y="4904218"/>
            <a:ext cx="5725324" cy="6763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93745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22" y="423532"/>
            <a:ext cx="10044332" cy="2977463"/>
          </a:xfrm>
        </p:spPr>
      </p:pic>
      <p:sp>
        <p:nvSpPr>
          <p:cNvPr id="6" name="TextBox 5"/>
          <p:cNvSpPr txBox="1"/>
          <p:nvPr/>
        </p:nvSpPr>
        <p:spPr>
          <a:xfrm>
            <a:off x="1209822" y="3559126"/>
            <a:ext cx="10044332" cy="2308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panel: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Performance of SVD, PMF and PMF with adaptive priors, using 10D feature vectors, on the full Netflix validation data. 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panel: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Performance of SVD, Probabilistic Matrix Factorization (PMF) and constrained PMF, using 30D feature vectors, on the validation data. The y-axis displays RMSE (root mean squared error), and the x-axis shows the number of epochs, or passes, through the entire training dataset. 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951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Probabilistic matrix factorization</a:t>
            </a:r>
            <a:b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(PMF)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PMF model, 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minimizing the sum-of squared errors function :</a:t>
            </a:r>
          </a:p>
          <a:p>
            <a:pPr lvl="1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GB" dirty="0"/>
          </a:p>
          <a:p>
            <a:pPr lvl="2"/>
            <a:r>
              <a:rPr lang="en-GB" dirty="0"/>
              <a:t>The training time for the constrained PMF model scales linearly with the number of observations, which allows for a fast and simple implementation.</a:t>
            </a:r>
            <a:r>
              <a:rPr lang="en-GB" sz="1800" dirty="0"/>
              <a:t> </a:t>
            </a:r>
            <a:br>
              <a:rPr lang="en-GB" sz="1800" dirty="0"/>
            </a:br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442" y="2695472"/>
            <a:ext cx="7097115" cy="14670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232091" y="4162527"/>
                <a:ext cx="4232761" cy="4211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091" y="4162527"/>
                <a:ext cx="4232761" cy="421141"/>
              </a:xfrm>
              <a:prstGeom prst="rect">
                <a:avLst/>
              </a:prstGeom>
              <a:blipFill>
                <a:blip r:embed="rId4"/>
                <a:stretch>
                  <a:fillRect t="-134783" r="-9640" b="-20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6017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1485" y="2639326"/>
            <a:ext cx="9404723" cy="140053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attention</a:t>
            </a:r>
          </a:p>
        </p:txBody>
      </p:sp>
    </p:spTree>
    <p:extLst>
      <p:ext uri="{BB962C8B-B14F-4D97-AF65-F5344CB8AC3E}">
        <p14:creationId xmlns:p14="http://schemas.microsoft.com/office/powerpoint/2010/main" val="413618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3845" y="445291"/>
            <a:ext cx="9603275" cy="104923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Recommendation Systems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506272"/>
              </p:ext>
            </p:extLst>
          </p:nvPr>
        </p:nvGraphicFramePr>
        <p:xfrm>
          <a:off x="816429" y="1257299"/>
          <a:ext cx="11038113" cy="4882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347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Recommendation Systems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Recommender systems are based on one of two strategies: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filtering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(Content-based Filtering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 lvl="2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 profile for each user or product to characterize its nature.</a:t>
            </a:r>
          </a:p>
          <a:p>
            <a:pPr lvl="2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Disadvantage:  gathering external information that might not be available or easy to collect.</a:t>
            </a:r>
          </a:p>
          <a:p>
            <a:pPr lvl="2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Genome Project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717" y="3853454"/>
            <a:ext cx="4170666" cy="198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5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Recommendation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Analyzes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relationships between users and interdependencies among products to identify new user-item associations.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area of Collaborative filtering are the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 and latent factor models: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GB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</a:t>
            </a:r>
            <a:r>
              <a:rPr lang="en-GB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  <a:r>
              <a:rPr lang="en-GB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similar items that a </a:t>
            </a:r>
            <a:r>
              <a:rPr lang="en-GB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GB" sz="16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rated are computed and a</a:t>
            </a:r>
          </a:p>
          <a:p>
            <a:pPr marL="1371600" lvl="3" indent="0">
              <a:buNone/>
            </a:pPr>
            <a:r>
              <a:rPr lang="en-GB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r>
              <a:rPr lang="en-GB" sz="16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</a:t>
            </a:r>
            <a:r>
              <a:rPr lang="en-GB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estimated as some weights average of the ratings on those items.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anose="05000000000000000000" pitchFamily="2" charset="2"/>
              <a:buChar char="§"/>
            </a:pPr>
            <a:r>
              <a:rPr lang="en-GB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factor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explain the ratings by characterizing both items and users on, say, 20 to 100 factors inferred from the ratings patterns.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883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Matrix factorization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1951338"/>
            <a:ext cx="9603275" cy="3663851"/>
          </a:xfrm>
        </p:spPr>
        <p:txBody>
          <a:bodyPr>
            <a:normAutofit fontScale="3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successful realizations of latent factor models are based on matrix factorization(MF).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Characterizes both items and users by vectors of factors inferred from item rating patterns.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Advantage:  </a:t>
            </a:r>
          </a:p>
          <a:p>
            <a:pPr lvl="1"/>
            <a:r>
              <a:rPr lang="en-GB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scalability with predictive accuracy.</a:t>
            </a:r>
          </a:p>
          <a:p>
            <a:pPr lvl="1"/>
            <a:r>
              <a:rPr lang="en-GB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 for </a:t>
            </a:r>
            <a:r>
              <a:rPr lang="en-GB" sz="4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GB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various real-life situations.</a:t>
            </a:r>
          </a:p>
          <a:p>
            <a:pPr lvl="1"/>
            <a:r>
              <a:rPr lang="en-GB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explicit feedback is not available, recommender systems can infer user preferences using </a:t>
            </a:r>
            <a:r>
              <a:rPr lang="en-GB" sz="4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implicit feedback through observing user </a:t>
            </a:r>
            <a:r>
              <a:rPr lang="en-GB" sz="4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behaviors</a:t>
            </a:r>
            <a:r>
              <a:rPr lang="en-GB" sz="4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2"/>
            <a:r>
              <a:rPr lang="en-GB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 history.</a:t>
            </a:r>
          </a:p>
          <a:p>
            <a:pPr lvl="2"/>
            <a:r>
              <a:rPr lang="en-GB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Browsing history.</a:t>
            </a:r>
          </a:p>
          <a:p>
            <a:pPr lvl="2"/>
            <a:r>
              <a:rPr lang="en-GB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patterns.</a:t>
            </a:r>
          </a:p>
          <a:p>
            <a:pPr lvl="2"/>
            <a:r>
              <a:rPr lang="en-GB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Mouse movements.</a:t>
            </a:r>
            <a:br>
              <a:rPr lang="en-GB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161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Matrix factorization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Formalization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both users and items to a joint latent factor space of dimensionality f.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User-item interactions are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inner products in that space.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item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associated with a vector q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each user u is associated with a vector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The resulting dot product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GB" dirty="0"/>
              <a:t>captures the interaction between user </a:t>
            </a:r>
            <a:r>
              <a:rPr lang="en-GB" i="1" dirty="0"/>
              <a:t>u </a:t>
            </a:r>
            <a:r>
              <a:rPr lang="en-GB" dirty="0"/>
              <a:t>and item </a:t>
            </a:r>
            <a:r>
              <a:rPr lang="en-GB" i="1" dirty="0" err="1"/>
              <a:t>i</a:t>
            </a:r>
            <a:r>
              <a:rPr lang="en-GB" i="1" dirty="0"/>
              <a:t> - </a:t>
            </a:r>
            <a:r>
              <a:rPr lang="en-GB" dirty="0"/>
              <a:t>the user’s overall interest in the item’s characteristics. </a:t>
            </a:r>
            <a:br>
              <a:rPr lang="en-GB" dirty="0"/>
            </a:br>
            <a:br>
              <a:rPr lang="en-US" dirty="0"/>
            </a:b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rˆ</a:t>
            </a:r>
            <a:r>
              <a:rPr lang="en-GB" sz="4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sz="4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4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4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		(1)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15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Matrix factorization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the factor vectors 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q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the system minimizes the regularized squared error on the set of known ratings: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generalize those previous ratings in a way that predicts future, unknown ratings.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constant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extent of regularization and is usually determined by cross-validation.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005" y="2778866"/>
            <a:ext cx="8554644" cy="9145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65605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Matrix factorization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algorithms: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to minimizing Equation 2: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Stochastic gradient descent: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given training case, the system predicts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computes the associated prediction error .</a:t>
            </a:r>
          </a:p>
          <a:p>
            <a:pPr lvl="3">
              <a:buFont typeface="Wingdings" panose="05000000000000000000" pitchFamily="2" charset="2"/>
              <a:buChar char="§"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anose="05000000000000000000" pitchFamily="2" charset="2"/>
              <a:buChar char="§"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anose="05000000000000000000" pitchFamily="2" charset="2"/>
              <a:buChar char="§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rules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4">
              <a:buFont typeface="Wingdings" panose="05000000000000000000" pitchFamily="2" charset="2"/>
              <a:buChar char="§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238" y="3683868"/>
            <a:ext cx="3096057" cy="9335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52" y="5181449"/>
            <a:ext cx="4134427" cy="10669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36314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2269</TotalTime>
  <Words>1601</Words>
  <Application>Microsoft Office PowerPoint</Application>
  <PresentationFormat>Widescreen</PresentationFormat>
  <Paragraphs>214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 Math</vt:lpstr>
      <vt:lpstr>Century Gothic</vt:lpstr>
      <vt:lpstr>Times New Roman</vt:lpstr>
      <vt:lpstr>Wingdings</vt:lpstr>
      <vt:lpstr>Wingdings 3</vt:lpstr>
      <vt:lpstr>Ion</vt:lpstr>
      <vt:lpstr>RECOMMENDATION SYSTEMS</vt:lpstr>
      <vt:lpstr>1. Recommendation Systems</vt:lpstr>
      <vt:lpstr>1. Recommendation Systems</vt:lpstr>
      <vt:lpstr>1. Recommendation Systems</vt:lpstr>
      <vt:lpstr>1. Recommendation Systems</vt:lpstr>
      <vt:lpstr>2. Matrix factorization</vt:lpstr>
      <vt:lpstr>2. Matrix factorization</vt:lpstr>
      <vt:lpstr>2. Matrix factorization</vt:lpstr>
      <vt:lpstr>2. Matrix factorization</vt:lpstr>
      <vt:lpstr>2. Matrix factorization</vt:lpstr>
      <vt:lpstr>2. Matrix factorization</vt:lpstr>
      <vt:lpstr>2. Matrix factorization</vt:lpstr>
      <vt:lpstr>2. Matrix factorization</vt:lpstr>
      <vt:lpstr>3. Probabilistic matrix factorization (PMF) </vt:lpstr>
      <vt:lpstr>3. Probabilistic matrix factorization (PMF) </vt:lpstr>
      <vt:lpstr>3. Probabilistic matrix factorization (PMF) </vt:lpstr>
      <vt:lpstr>3. Probabilistic matrix factorization (PMF) </vt:lpstr>
      <vt:lpstr>3. Probabilistic matrix factorization (PMF) </vt:lpstr>
      <vt:lpstr>3. Probabilistic matrix factorization (PMF) </vt:lpstr>
      <vt:lpstr>3. Probabilistic matrix factorization (PMF) </vt:lpstr>
      <vt:lpstr>3. Probabilistic matrix factorization (PMF) </vt:lpstr>
      <vt:lpstr>PowerPoint Presentation</vt:lpstr>
      <vt:lpstr>3. Probabilistic matrix factorization (PMF) </vt:lpstr>
      <vt:lpstr>Thank you for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SYSTEMS</dc:title>
  <dc:creator>Anh_Le95</dc:creator>
  <cp:lastModifiedBy>Anh_Le95</cp:lastModifiedBy>
  <cp:revision>113</cp:revision>
  <dcterms:created xsi:type="dcterms:W3CDTF">2017-03-20T15:34:00Z</dcterms:created>
  <dcterms:modified xsi:type="dcterms:W3CDTF">2017-03-29T02:07:30Z</dcterms:modified>
</cp:coreProperties>
</file>