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Fredoka" charset="1" panose="02000000000000000000"/>
      <p:regular r:id="rId19"/>
    </p:embeddedFont>
    <p:embeddedFont>
      <p:font typeface="Nunito Bold" charset="1" panose="00000800000000000000"/>
      <p:regular r:id="rId20"/>
    </p:embeddedFont>
    <p:embeddedFont>
      <p:font typeface="Nunito" charset="1" panose="000005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jpe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-576611" y="8353252"/>
            <a:ext cx="19974273" cy="1420979"/>
            <a:chOff x="0" y="0"/>
            <a:chExt cx="5260714" cy="3742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260714" cy="374250"/>
            </a:xfrm>
            <a:custGeom>
              <a:avLst/>
              <a:gdLst/>
              <a:ahLst/>
              <a:cxnLst/>
              <a:rect r="r" b="b" t="t" l="l"/>
              <a:pathLst>
                <a:path h="374250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374250"/>
                  </a:lnTo>
                  <a:lnTo>
                    <a:pt x="0" y="374250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260714" cy="412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2116949" y="1896628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399945" y="6010601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668631" y="2924194"/>
            <a:ext cx="14950738" cy="1793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620"/>
              </a:lnSpc>
            </a:pPr>
            <a:r>
              <a:rPr lang="en-US" sz="10443">
                <a:solidFill>
                  <a:srgbClr val="000000"/>
                </a:solidFill>
                <a:latin typeface="Fredoka Bold"/>
              </a:rPr>
              <a:t>THESIS DEFENSE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190453" y="4762704"/>
            <a:ext cx="9907094" cy="685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4"/>
              </a:lnSpc>
            </a:pPr>
            <a:r>
              <a:rPr lang="en-US" sz="4002">
                <a:solidFill>
                  <a:srgbClr val="000000"/>
                </a:solidFill>
                <a:latin typeface="Nunito Bold"/>
              </a:rPr>
              <a:t>Presentation by Alexander Aronowitz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8743950"/>
            <a:ext cx="5577893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Business Marketing | 2024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777754" y="8743950"/>
            <a:ext cx="4481546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Rimberio University 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721691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246042" y="3205755"/>
            <a:ext cx="13795916" cy="4302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</a:rPr>
              <a:t>Lorem ipsum dolor sit amet, consectetur adipiscing elit. Morbi vitae mauris ut nunc feugiat tincidunt ac et purus. Suspendisse et cursus dui. Vivamus lacinia orci ut nibh luctus pulvinar.</a:t>
            </a:r>
          </a:p>
          <a:p>
            <a:pPr algn="ctr">
              <a:lnSpc>
                <a:spcPts val="4899"/>
              </a:lnSpc>
            </a:pPr>
          </a:p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</a:rPr>
              <a:t>Donec imperdiet nisl nec magna pellentesque, vitae eleifend odio sodales. Donec aliquet ex bibendum, pellentesque nunc sed, interdum enim.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5824275" y="6533193"/>
            <a:ext cx="1949375" cy="1949375"/>
          </a:xfrm>
          <a:custGeom>
            <a:avLst/>
            <a:gdLst/>
            <a:ahLst/>
            <a:cxnLst/>
            <a:rect r="r" b="b" t="t" l="l"/>
            <a:pathLst>
              <a:path h="1949375" w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-668902" y="1028700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4543721" y="904875"/>
            <a:ext cx="9200557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 Bold"/>
              </a:rPr>
              <a:t>CONCLUSION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Alexander Aronowitz | Business Marketing | 2024 | Rimberio University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700227"/>
            <a:chOff x="0" y="0"/>
            <a:chExt cx="4274726" cy="176466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64669"/>
            </a:xfrm>
            <a:custGeom>
              <a:avLst/>
              <a:gdLst/>
              <a:ahLst/>
              <a:cxnLst/>
              <a:rect r="r" b="b" t="t" l="l"/>
              <a:pathLst>
                <a:path h="1764669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64669"/>
                  </a:lnTo>
                  <a:lnTo>
                    <a:pt x="0" y="1764669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274726" cy="18027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272999" y="687305"/>
            <a:ext cx="9742003" cy="1730229"/>
            <a:chOff x="0" y="0"/>
            <a:chExt cx="2565795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565795" cy="455698"/>
            </a:xfrm>
            <a:custGeom>
              <a:avLst/>
              <a:gdLst/>
              <a:ahLst/>
              <a:cxnLst/>
              <a:rect r="r" b="b" t="t" l="l"/>
              <a:pathLst>
                <a:path h="455698" w="2565795">
                  <a:moveTo>
                    <a:pt x="0" y="0"/>
                  </a:moveTo>
                  <a:lnTo>
                    <a:pt x="2565795" y="0"/>
                  </a:lnTo>
                  <a:lnTo>
                    <a:pt x="2565795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565795" cy="4937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5824275" y="6533193"/>
            <a:ext cx="1949375" cy="1949375"/>
          </a:xfrm>
          <a:custGeom>
            <a:avLst/>
            <a:gdLst/>
            <a:ahLst/>
            <a:cxnLst/>
            <a:rect r="r" b="b" t="t" l="l"/>
            <a:pathLst>
              <a:path h="1949375" w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-668902" y="1028700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682993" y="3156442"/>
            <a:ext cx="417900" cy="428815"/>
          </a:xfrm>
          <a:custGeom>
            <a:avLst/>
            <a:gdLst/>
            <a:ahLst/>
            <a:cxnLst/>
            <a:rect r="r" b="b" t="t" l="l"/>
            <a:pathLst>
              <a:path h="428815" w="417900">
                <a:moveTo>
                  <a:pt x="0" y="0"/>
                </a:moveTo>
                <a:lnTo>
                  <a:pt x="417899" y="0"/>
                </a:lnTo>
                <a:lnTo>
                  <a:pt x="417899" y="428815"/>
                </a:lnTo>
                <a:lnTo>
                  <a:pt x="0" y="42881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2246042" y="3824880"/>
            <a:ext cx="13795916" cy="1206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</a:rPr>
              <a:t>Lorem ipsum dolor sit amet, consectetur adipiscing elit. Morbi vitae mauris ut nunc feugiat tincidunt ac et purus.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543721" y="904875"/>
            <a:ext cx="9200557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 Bold"/>
              </a:rPr>
              <a:t>RECOMMENDATIONS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Alexander Aronowitz | Business Marketing | 2024 | Rimberio University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246042" y="3009535"/>
            <a:ext cx="6580227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</a:rPr>
              <a:t>RECOMMENDATION 1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246042" y="5621930"/>
            <a:ext cx="6580227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</a:rPr>
              <a:t>RECOMMENDATION 2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246042" y="6439810"/>
            <a:ext cx="13795916" cy="1206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</a:rPr>
              <a:t>Lorem ipsum dolor sit amet, consectetur adipiscing elit. Morbi vitae mauris ut nunc feugiat tincidunt ac et purus.</a:t>
            </a:r>
          </a:p>
        </p:txBody>
      </p:sp>
      <p:sp>
        <p:nvSpPr>
          <p:cNvPr name="Freeform 23" id="23"/>
          <p:cNvSpPr/>
          <p:nvPr/>
        </p:nvSpPr>
        <p:spPr>
          <a:xfrm flipH="false" flipV="false" rot="0">
            <a:off x="1682993" y="5768838"/>
            <a:ext cx="417900" cy="428815"/>
          </a:xfrm>
          <a:custGeom>
            <a:avLst/>
            <a:gdLst/>
            <a:ahLst/>
            <a:cxnLst/>
            <a:rect r="r" b="b" t="t" l="l"/>
            <a:pathLst>
              <a:path h="428815" w="417900">
                <a:moveTo>
                  <a:pt x="0" y="0"/>
                </a:moveTo>
                <a:lnTo>
                  <a:pt x="417899" y="0"/>
                </a:lnTo>
                <a:lnTo>
                  <a:pt x="417899" y="428815"/>
                </a:lnTo>
                <a:lnTo>
                  <a:pt x="0" y="42881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296667" y="687305"/>
            <a:ext cx="1949375" cy="1949375"/>
          </a:xfrm>
          <a:custGeom>
            <a:avLst/>
            <a:gdLst/>
            <a:ahLst/>
            <a:cxnLst/>
            <a:rect r="r" b="b" t="t" l="l"/>
            <a:pathLst>
              <a:path h="1949375" w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28700" y="1505943"/>
            <a:ext cx="16230600" cy="6382179"/>
            <a:chOff x="0" y="0"/>
            <a:chExt cx="4274726" cy="168090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274726" cy="1680903"/>
            </a:xfrm>
            <a:custGeom>
              <a:avLst/>
              <a:gdLst/>
              <a:ahLst/>
              <a:cxnLst/>
              <a:rect r="r" b="b" t="t" l="l"/>
              <a:pathLst>
                <a:path h="168090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680903"/>
                  </a:lnTo>
                  <a:lnTo>
                    <a:pt x="0" y="168090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274726" cy="17190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4272999" y="687305"/>
            <a:ext cx="9742003" cy="1730229"/>
            <a:chOff x="0" y="0"/>
            <a:chExt cx="2565795" cy="45569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565795" cy="455698"/>
            </a:xfrm>
            <a:custGeom>
              <a:avLst/>
              <a:gdLst/>
              <a:ahLst/>
              <a:cxnLst/>
              <a:rect r="r" b="b" t="t" l="l"/>
              <a:pathLst>
                <a:path h="455698" w="2565795">
                  <a:moveTo>
                    <a:pt x="0" y="0"/>
                  </a:moveTo>
                  <a:lnTo>
                    <a:pt x="2565795" y="0"/>
                  </a:lnTo>
                  <a:lnTo>
                    <a:pt x="2565795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565795" cy="4937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15561698" y="981230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6"/>
                </a:lnTo>
                <a:lnTo>
                  <a:pt x="0" y="10494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2246042" y="3598815"/>
            <a:ext cx="12720924" cy="587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</a:rPr>
              <a:t>Lorem ipsum dolor sit amet, consectetur adipiscing elit.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543721" y="904875"/>
            <a:ext cx="9200557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 Bold"/>
              </a:rPr>
              <a:t>REFERENCES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Alexander Aronowitz | Business Marketing | 2024 | Rimberio University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246042" y="3009535"/>
            <a:ext cx="6580227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</a:rPr>
              <a:t>REFERENCES 1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246042" y="4444000"/>
            <a:ext cx="6580227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</a:rPr>
              <a:t>REFERENCES 2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246042" y="5857163"/>
            <a:ext cx="6580227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</a:rPr>
              <a:t>REFERENCES 2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246042" y="5012613"/>
            <a:ext cx="12720924" cy="587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</a:rPr>
              <a:t>Lorem ipsum dolor sit amet, consectetur adipiscing elit.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246042" y="6409613"/>
            <a:ext cx="12720924" cy="587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</a:rPr>
              <a:t>Lorem ipsum dolor sit amet, consectetur adipiscing elit.</a:t>
            </a:r>
          </a:p>
        </p:txBody>
      </p:sp>
      <p:sp>
        <p:nvSpPr>
          <p:cNvPr name="Freeform 24" id="24"/>
          <p:cNvSpPr/>
          <p:nvPr/>
        </p:nvSpPr>
        <p:spPr>
          <a:xfrm flipH="false" flipV="false" rot="0">
            <a:off x="1672742" y="3168359"/>
            <a:ext cx="404981" cy="404981"/>
          </a:xfrm>
          <a:custGeom>
            <a:avLst/>
            <a:gdLst/>
            <a:ahLst/>
            <a:cxnLst/>
            <a:rect r="r" b="b" t="t" l="l"/>
            <a:pathLst>
              <a:path h="404981" w="404981">
                <a:moveTo>
                  <a:pt x="0" y="0"/>
                </a:moveTo>
                <a:lnTo>
                  <a:pt x="404981" y="0"/>
                </a:lnTo>
                <a:lnTo>
                  <a:pt x="404981" y="404981"/>
                </a:lnTo>
                <a:lnTo>
                  <a:pt x="0" y="4049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672742" y="4602824"/>
            <a:ext cx="404981" cy="404981"/>
          </a:xfrm>
          <a:custGeom>
            <a:avLst/>
            <a:gdLst/>
            <a:ahLst/>
            <a:cxnLst/>
            <a:rect r="r" b="b" t="t" l="l"/>
            <a:pathLst>
              <a:path h="404981" w="404981">
                <a:moveTo>
                  <a:pt x="0" y="0"/>
                </a:moveTo>
                <a:lnTo>
                  <a:pt x="404981" y="0"/>
                </a:lnTo>
                <a:lnTo>
                  <a:pt x="404981" y="404981"/>
                </a:lnTo>
                <a:lnTo>
                  <a:pt x="0" y="4049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672742" y="6015988"/>
            <a:ext cx="404981" cy="404981"/>
          </a:xfrm>
          <a:custGeom>
            <a:avLst/>
            <a:gdLst/>
            <a:ahLst/>
            <a:cxnLst/>
            <a:rect r="r" b="b" t="t" l="l"/>
            <a:pathLst>
              <a:path h="404981" w="404981">
                <a:moveTo>
                  <a:pt x="0" y="0"/>
                </a:moveTo>
                <a:lnTo>
                  <a:pt x="404981" y="0"/>
                </a:lnTo>
                <a:lnTo>
                  <a:pt x="404981" y="404981"/>
                </a:lnTo>
                <a:lnTo>
                  <a:pt x="0" y="4049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-576611" y="8353252"/>
            <a:ext cx="19974273" cy="1420979"/>
            <a:chOff x="0" y="0"/>
            <a:chExt cx="5260714" cy="3742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260714" cy="374250"/>
            </a:xfrm>
            <a:custGeom>
              <a:avLst/>
              <a:gdLst/>
              <a:ahLst/>
              <a:cxnLst/>
              <a:rect r="r" b="b" t="t" l="l"/>
              <a:pathLst>
                <a:path h="374250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374250"/>
                  </a:lnTo>
                  <a:lnTo>
                    <a:pt x="0" y="374250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260714" cy="412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2076251" y="1662606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2120044" y="6010601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3395205" y="0"/>
                </a:moveTo>
                <a:lnTo>
                  <a:pt x="0" y="0"/>
                </a:lnTo>
                <a:lnTo>
                  <a:pt x="0" y="1049427"/>
                </a:lnTo>
                <a:lnTo>
                  <a:pt x="3395205" y="1049427"/>
                </a:lnTo>
                <a:lnTo>
                  <a:pt x="3395205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269473" y="2924194"/>
            <a:ext cx="11749054" cy="1793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620"/>
              </a:lnSpc>
            </a:pPr>
            <a:r>
              <a:rPr lang="en-US" sz="10443">
                <a:solidFill>
                  <a:srgbClr val="000000"/>
                </a:solidFill>
                <a:latin typeface="Fredoka Bold"/>
              </a:rPr>
              <a:t>THANK YOU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190453" y="4762704"/>
            <a:ext cx="9907094" cy="685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4"/>
              </a:lnSpc>
            </a:pPr>
            <a:r>
              <a:rPr lang="en-US" sz="4002">
                <a:solidFill>
                  <a:srgbClr val="000000"/>
                </a:solidFill>
                <a:latin typeface="Nunito Bold"/>
              </a:rPr>
              <a:t>Presentation by Alexander Aronowitz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8743950"/>
            <a:ext cx="5577893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Business Marketing | 2024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777754" y="8743950"/>
            <a:ext cx="4481546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Rimberio University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4543721" y="904875"/>
            <a:ext cx="9200557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 Bold"/>
              </a:rPr>
              <a:t>INTRODUCTION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246042" y="3205755"/>
            <a:ext cx="13795916" cy="4302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</a:rPr>
              <a:t>Lorem ipsum dolor sit amet, consectetur adipiscing elit. Morbi vitae mauris ut nunc feugiat tincidunt ac et purus. Suspendisse et cursus dui. Vivamus lacinia orci ut nibh luctus pulvinar.</a:t>
            </a:r>
          </a:p>
          <a:p>
            <a:pPr algn="ctr">
              <a:lnSpc>
                <a:spcPts val="4899"/>
              </a:lnSpc>
            </a:pPr>
          </a:p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</a:rPr>
              <a:t>Donec imperdiet nisl nec magna pellentesque, vitae eleifend odio sodales. Donec aliquet ex bibendum, pellentesque nunc sed, interdum enim.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Alexander Aronowitz | Business Marketing | 2024 | Rimberio University 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6590398" y="6983167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246042" y="3205755"/>
            <a:ext cx="13795916" cy="4302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</a:rPr>
              <a:t>Lorem ipsum dolor sit amet, consectetur adipiscing elit. Morbi vitae mauris ut nunc feugiat tincidunt ac et purus. Suspendisse et cursus dui. Vivamus lacinia orci ut nibh luctus pulvinar.</a:t>
            </a:r>
          </a:p>
          <a:p>
            <a:pPr algn="ctr">
              <a:lnSpc>
                <a:spcPts val="4899"/>
              </a:lnSpc>
            </a:pPr>
          </a:p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</a:rPr>
              <a:t>Donec imperdiet nisl nec magna pellentesque, vitae eleifend odio sodales. Donec aliquet ex bibendum, pellentesque nunc sed, interdum enim.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5824275" y="6533193"/>
            <a:ext cx="1949375" cy="1949375"/>
          </a:xfrm>
          <a:custGeom>
            <a:avLst/>
            <a:gdLst/>
            <a:ahLst/>
            <a:cxnLst/>
            <a:rect r="r" b="b" t="t" l="l"/>
            <a:pathLst>
              <a:path h="1949375" w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-668902" y="1028700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4543721" y="904875"/>
            <a:ext cx="9200557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 Bold"/>
              </a:rPr>
              <a:t>BACKGROUND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Alexander Aronowitz | Business Marketing | 2024 | Rimberio University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1697602" y="3293323"/>
            <a:ext cx="5960851" cy="3689844"/>
            <a:chOff x="0" y="0"/>
            <a:chExt cx="6973570" cy="431673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973570" cy="4316730"/>
            </a:xfrm>
            <a:custGeom>
              <a:avLst/>
              <a:gdLst/>
              <a:ahLst/>
              <a:cxnLst/>
              <a:rect r="r" b="b" t="t" l="l"/>
              <a:pathLst>
                <a:path h="4316730" w="6973570">
                  <a:moveTo>
                    <a:pt x="6228080" y="0"/>
                  </a:moveTo>
                  <a:lnTo>
                    <a:pt x="0" y="0"/>
                  </a:lnTo>
                  <a:lnTo>
                    <a:pt x="0" y="4316730"/>
                  </a:lnTo>
                  <a:lnTo>
                    <a:pt x="6973570" y="4316730"/>
                  </a:lnTo>
                  <a:lnTo>
                    <a:pt x="6973570" y="745490"/>
                  </a:lnTo>
                  <a:close/>
                </a:path>
              </a:pathLst>
            </a:custGeom>
            <a:blipFill>
              <a:blip r:embed="rId4"/>
              <a:stretch>
                <a:fillRect l="0" t="-3512" r="0" b="-3512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6228080" y="0"/>
              <a:ext cx="745490" cy="745490"/>
            </a:xfrm>
            <a:custGeom>
              <a:avLst/>
              <a:gdLst/>
              <a:ahLst/>
              <a:cxnLst/>
              <a:rect r="r" b="b" t="t" l="l"/>
              <a:pathLst>
                <a:path h="745490" w="745490">
                  <a:moveTo>
                    <a:pt x="0" y="0"/>
                  </a:moveTo>
                  <a:lnTo>
                    <a:pt x="0" y="745490"/>
                  </a:lnTo>
                  <a:lnTo>
                    <a:pt x="745490" y="745490"/>
                  </a:lnTo>
                  <a:close/>
                </a:path>
              </a:pathLst>
            </a:custGeom>
            <a:solidFill>
              <a:srgbClr val="DDDEDE"/>
            </a:solidFill>
          </p:spPr>
        </p:sp>
      </p:grpSp>
      <p:sp>
        <p:nvSpPr>
          <p:cNvPr name="Freeform 17" id="17"/>
          <p:cNvSpPr/>
          <p:nvPr/>
        </p:nvSpPr>
        <p:spPr>
          <a:xfrm flipH="true" flipV="false" rot="0">
            <a:off x="16164492" y="6443050"/>
            <a:ext cx="2189615" cy="1982597"/>
          </a:xfrm>
          <a:custGeom>
            <a:avLst/>
            <a:gdLst/>
            <a:ahLst/>
            <a:cxnLst/>
            <a:rect r="r" b="b" t="t" l="l"/>
            <a:pathLst>
              <a:path h="1982597" w="2189615">
                <a:moveTo>
                  <a:pt x="2189616" y="0"/>
                </a:moveTo>
                <a:lnTo>
                  <a:pt x="0" y="0"/>
                </a:lnTo>
                <a:lnTo>
                  <a:pt x="0" y="1982597"/>
                </a:lnTo>
                <a:lnTo>
                  <a:pt x="2189616" y="1982597"/>
                </a:lnTo>
                <a:lnTo>
                  <a:pt x="2189616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-2300107" y="1028700"/>
            <a:ext cx="4927677" cy="1532060"/>
          </a:xfrm>
          <a:custGeom>
            <a:avLst/>
            <a:gdLst/>
            <a:ahLst/>
            <a:cxnLst/>
            <a:rect r="r" b="b" t="t" l="l"/>
            <a:pathLst>
              <a:path h="1532060" w="4927677">
                <a:moveTo>
                  <a:pt x="0" y="0"/>
                </a:moveTo>
                <a:lnTo>
                  <a:pt x="4927677" y="0"/>
                </a:lnTo>
                <a:lnTo>
                  <a:pt x="4927677" y="1532060"/>
                </a:lnTo>
                <a:lnTo>
                  <a:pt x="0" y="153206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4543721" y="904875"/>
            <a:ext cx="9200557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 Bold"/>
              </a:rPr>
              <a:t>PROBLEM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402477" y="3300167"/>
            <a:ext cx="8009976" cy="368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</a:rPr>
              <a:t>Lorem ipsum dolor sit amet, consectetur adipiscing elit. Morbi vitae mauris ut nunc feugiat tincidunt ac et purus. Suspendisse et cursus dui. Vivamus lacinia orci ut nibh luctus pulvinar.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Alexander Aronowitz | Business Marketing | 2024 | Rimberio University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3142605" y="3407052"/>
            <a:ext cx="4927677" cy="1532060"/>
          </a:xfrm>
          <a:custGeom>
            <a:avLst/>
            <a:gdLst/>
            <a:ahLst/>
            <a:cxnLst/>
            <a:rect r="r" b="b" t="t" l="l"/>
            <a:pathLst>
              <a:path h="1532060" w="4927677">
                <a:moveTo>
                  <a:pt x="0" y="0"/>
                </a:moveTo>
                <a:lnTo>
                  <a:pt x="4927677" y="0"/>
                </a:lnTo>
                <a:lnTo>
                  <a:pt x="4927677" y="1532060"/>
                </a:lnTo>
                <a:lnTo>
                  <a:pt x="0" y="15320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17718" y="6893588"/>
            <a:ext cx="4927677" cy="1532060"/>
          </a:xfrm>
          <a:custGeom>
            <a:avLst/>
            <a:gdLst/>
            <a:ahLst/>
            <a:cxnLst/>
            <a:rect r="r" b="b" t="t" l="l"/>
            <a:pathLst>
              <a:path h="1532060" w="4927677">
                <a:moveTo>
                  <a:pt x="0" y="0"/>
                </a:moveTo>
                <a:lnTo>
                  <a:pt x="4927677" y="0"/>
                </a:lnTo>
                <a:lnTo>
                  <a:pt x="4927677" y="1532059"/>
                </a:lnTo>
                <a:lnTo>
                  <a:pt x="0" y="15320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028700" y="3357317"/>
            <a:ext cx="7373777" cy="5068331"/>
            <a:chOff x="0" y="0"/>
            <a:chExt cx="1942065" cy="133486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942065" cy="1334869"/>
            </a:xfrm>
            <a:custGeom>
              <a:avLst/>
              <a:gdLst/>
              <a:ahLst/>
              <a:cxnLst/>
              <a:rect r="r" b="b" t="t" l="l"/>
              <a:pathLst>
                <a:path h="1334869" w="1942065">
                  <a:moveTo>
                    <a:pt x="0" y="0"/>
                  </a:moveTo>
                  <a:lnTo>
                    <a:pt x="1942065" y="0"/>
                  </a:lnTo>
                  <a:lnTo>
                    <a:pt x="1942065" y="1334869"/>
                  </a:lnTo>
                  <a:lnTo>
                    <a:pt x="0" y="1334869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942065" cy="13729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2979113" y="687305"/>
            <a:ext cx="12329775" cy="1730229"/>
            <a:chOff x="0" y="0"/>
            <a:chExt cx="3247348" cy="45569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247348" cy="455698"/>
            </a:xfrm>
            <a:custGeom>
              <a:avLst/>
              <a:gdLst/>
              <a:ahLst/>
              <a:cxnLst/>
              <a:rect r="r" b="b" t="t" l="l"/>
              <a:pathLst>
                <a:path h="455698" w="3247348">
                  <a:moveTo>
                    <a:pt x="0" y="0"/>
                  </a:moveTo>
                  <a:lnTo>
                    <a:pt x="3247348" y="0"/>
                  </a:lnTo>
                  <a:lnTo>
                    <a:pt x="3247348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3247348" cy="4937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9885523" y="3357317"/>
            <a:ext cx="7373777" cy="5068331"/>
            <a:chOff x="0" y="0"/>
            <a:chExt cx="1942065" cy="1334869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942065" cy="1334869"/>
            </a:xfrm>
            <a:custGeom>
              <a:avLst/>
              <a:gdLst/>
              <a:ahLst/>
              <a:cxnLst/>
              <a:rect r="r" b="b" t="t" l="l"/>
              <a:pathLst>
                <a:path h="1334869" w="1942065">
                  <a:moveTo>
                    <a:pt x="0" y="0"/>
                  </a:moveTo>
                  <a:lnTo>
                    <a:pt x="1942065" y="0"/>
                  </a:lnTo>
                  <a:lnTo>
                    <a:pt x="1942065" y="1334869"/>
                  </a:lnTo>
                  <a:lnTo>
                    <a:pt x="0" y="1334869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1942065" cy="13729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4285782" y="2417534"/>
            <a:ext cx="859614" cy="1291769"/>
          </a:xfrm>
          <a:custGeom>
            <a:avLst/>
            <a:gdLst/>
            <a:ahLst/>
            <a:cxnLst/>
            <a:rect r="r" b="b" t="t" l="l"/>
            <a:pathLst>
              <a:path h="1291769" w="859614">
                <a:moveTo>
                  <a:pt x="0" y="0"/>
                </a:moveTo>
                <a:lnTo>
                  <a:pt x="859613" y="0"/>
                </a:lnTo>
                <a:lnTo>
                  <a:pt x="859613" y="1291769"/>
                </a:lnTo>
                <a:lnTo>
                  <a:pt x="0" y="12917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2517916" y="904875"/>
            <a:ext cx="13252168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 Bold"/>
              </a:rPr>
              <a:t>THEORITICAL FRAMEWORK 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Alexander Aronowitz | Business Marketing | 2024 | Rimberio University 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452123" y="4865774"/>
            <a:ext cx="6526930" cy="306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</a:rPr>
              <a:t>Lorem ipsum dolor sit amet, consectetur adipiscing elit. Morbi vitae mauris ut nunc feugiat tincidunt ac et purus. Suspendisse et cursus dui.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308947" y="4865774"/>
            <a:ext cx="6526930" cy="306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</a:rPr>
              <a:t>Lorem ipsum dolor sit amet, consectetur adipiscing elit. Morbi vitae mauris ut nunc feugiat tincidunt ac et purus. Suspendisse et cursus dui.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517916" y="3811767"/>
            <a:ext cx="4156254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</a:rPr>
              <a:t>OVERVIEW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1494285" y="3811767"/>
            <a:ext cx="4156254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</a:rPr>
              <a:t>PROPONENTS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13142605" y="2417534"/>
            <a:ext cx="859614" cy="1291769"/>
          </a:xfrm>
          <a:custGeom>
            <a:avLst/>
            <a:gdLst/>
            <a:ahLst/>
            <a:cxnLst/>
            <a:rect r="r" b="b" t="t" l="l"/>
            <a:pathLst>
              <a:path h="1291769" w="859614">
                <a:moveTo>
                  <a:pt x="0" y="0"/>
                </a:moveTo>
                <a:lnTo>
                  <a:pt x="859613" y="0"/>
                </a:lnTo>
                <a:lnTo>
                  <a:pt x="859613" y="1291769"/>
                </a:lnTo>
                <a:lnTo>
                  <a:pt x="0" y="12917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452123" y="2957390"/>
            <a:ext cx="15383753" cy="2637935"/>
            <a:chOff x="0" y="0"/>
            <a:chExt cx="4051688" cy="69476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051688" cy="694765"/>
            </a:xfrm>
            <a:custGeom>
              <a:avLst/>
              <a:gdLst/>
              <a:ahLst/>
              <a:cxnLst/>
              <a:rect r="r" b="b" t="t" l="l"/>
              <a:pathLst>
                <a:path h="694765" w="4051688">
                  <a:moveTo>
                    <a:pt x="0" y="0"/>
                  </a:moveTo>
                  <a:lnTo>
                    <a:pt x="4051688" y="0"/>
                  </a:lnTo>
                  <a:lnTo>
                    <a:pt x="4051688" y="694765"/>
                  </a:lnTo>
                  <a:lnTo>
                    <a:pt x="0" y="694765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051688" cy="7328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true" flipV="false" rot="-1536545">
            <a:off x="16487867" y="-61854"/>
            <a:ext cx="2537840" cy="2297899"/>
          </a:xfrm>
          <a:custGeom>
            <a:avLst/>
            <a:gdLst/>
            <a:ahLst/>
            <a:cxnLst/>
            <a:rect r="r" b="b" t="t" l="l"/>
            <a:pathLst>
              <a:path h="2297899" w="2537840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4543721" y="904875"/>
            <a:ext cx="9200557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 Bold"/>
              </a:rPr>
              <a:t>METHODOLOGY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389944" y="3334970"/>
            <a:ext cx="9104784" cy="182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</a:rPr>
              <a:t>Lorem ipsum dolor sit amet, consectetur adipiscing elit. Morbi vitae mauris ut nunc feugiat tincidunt ac et purus.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Alexander Aronowitz | Business Marketing | 2024 | Rimberio University 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1452123" y="5879245"/>
            <a:ext cx="15383753" cy="2637935"/>
            <a:chOff x="0" y="0"/>
            <a:chExt cx="4051688" cy="69476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051688" cy="694765"/>
            </a:xfrm>
            <a:custGeom>
              <a:avLst/>
              <a:gdLst/>
              <a:ahLst/>
              <a:cxnLst/>
              <a:rect r="r" b="b" t="t" l="l"/>
              <a:pathLst>
                <a:path h="694765" w="4051688">
                  <a:moveTo>
                    <a:pt x="0" y="0"/>
                  </a:moveTo>
                  <a:lnTo>
                    <a:pt x="4051688" y="0"/>
                  </a:lnTo>
                  <a:lnTo>
                    <a:pt x="4051688" y="694765"/>
                  </a:lnTo>
                  <a:lnTo>
                    <a:pt x="0" y="694765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4051688" cy="7328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2059652" y="3581668"/>
            <a:ext cx="4156254" cy="1313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</a:rPr>
              <a:t>QUANTITATIVE </a:t>
            </a:r>
          </a:p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</a:rPr>
              <a:t>METHOD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059652" y="6503523"/>
            <a:ext cx="4156254" cy="1313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</a:rPr>
              <a:t>QUALITATIVE </a:t>
            </a:r>
          </a:p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</a:rPr>
              <a:t>METHOD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7389944" y="6256825"/>
            <a:ext cx="9104784" cy="182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</a:rPr>
              <a:t>Lorem ipsum dolor sit amet, consectetur adipiscing elit. Morbi vitae mauris ut nunc feugiat tincidunt ac et purus. </a:t>
            </a:r>
          </a:p>
        </p:txBody>
      </p:sp>
      <p:sp>
        <p:nvSpPr>
          <p:cNvPr name="AutoShape 24" id="24"/>
          <p:cNvSpPr/>
          <p:nvPr/>
        </p:nvSpPr>
        <p:spPr>
          <a:xfrm rot="-5369237">
            <a:off x="5617498" y="4209683"/>
            <a:ext cx="2128873" cy="0"/>
          </a:xfrm>
          <a:prstGeom prst="line">
            <a:avLst/>
          </a:prstGeom>
          <a:ln cap="flat" w="133350">
            <a:solidFill>
              <a:srgbClr val="DDDED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5" id="25"/>
          <p:cNvSpPr/>
          <p:nvPr/>
        </p:nvSpPr>
        <p:spPr>
          <a:xfrm rot="-5369237">
            <a:off x="5617498" y="7131538"/>
            <a:ext cx="2128873" cy="0"/>
          </a:xfrm>
          <a:prstGeom prst="line">
            <a:avLst/>
          </a:prstGeom>
          <a:ln cap="flat" w="133350">
            <a:solidFill>
              <a:srgbClr val="DDDED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6" id="26"/>
          <p:cNvSpPr/>
          <p:nvPr/>
        </p:nvSpPr>
        <p:spPr>
          <a:xfrm flipH="true" flipV="false" rot="9999176">
            <a:off x="-1316676" y="1716564"/>
            <a:ext cx="2537840" cy="2297899"/>
          </a:xfrm>
          <a:custGeom>
            <a:avLst/>
            <a:gdLst/>
            <a:ahLst/>
            <a:cxnLst/>
            <a:rect r="r" b="b" t="t" l="l"/>
            <a:pathLst>
              <a:path h="2297899" w="2537840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427048" y="3978076"/>
            <a:ext cx="3490544" cy="4208359"/>
            <a:chOff x="0" y="0"/>
            <a:chExt cx="919320" cy="110837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19320" cy="1108374"/>
            </a:xfrm>
            <a:custGeom>
              <a:avLst/>
              <a:gdLst/>
              <a:ahLst/>
              <a:cxnLst/>
              <a:rect r="r" b="b" t="t" l="l"/>
              <a:pathLst>
                <a:path h="1108374" w="919320">
                  <a:moveTo>
                    <a:pt x="0" y="0"/>
                  </a:moveTo>
                  <a:lnTo>
                    <a:pt x="919320" y="0"/>
                  </a:lnTo>
                  <a:lnTo>
                    <a:pt x="919320" y="1108374"/>
                  </a:lnTo>
                  <a:lnTo>
                    <a:pt x="0" y="1108374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919320" cy="11464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548279" y="687305"/>
            <a:ext cx="9191441" cy="1730229"/>
            <a:chOff x="0" y="0"/>
            <a:chExt cx="2420791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420791" cy="455698"/>
            </a:xfrm>
            <a:custGeom>
              <a:avLst/>
              <a:gdLst/>
              <a:ahLst/>
              <a:cxnLst/>
              <a:rect r="r" b="b" t="t" l="l"/>
              <a:pathLst>
                <a:path h="455698" w="2420791">
                  <a:moveTo>
                    <a:pt x="0" y="0"/>
                  </a:moveTo>
                  <a:lnTo>
                    <a:pt x="2420791" y="0"/>
                  </a:lnTo>
                  <a:lnTo>
                    <a:pt x="2420791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420791" cy="4937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true" flipV="false" rot="-1536545">
            <a:off x="16487867" y="-61854"/>
            <a:ext cx="2537840" cy="2297899"/>
          </a:xfrm>
          <a:custGeom>
            <a:avLst/>
            <a:gdLst/>
            <a:ahLst/>
            <a:cxnLst/>
            <a:rect r="r" b="b" t="t" l="l"/>
            <a:pathLst>
              <a:path h="2297899" w="2537840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4543721" y="904875"/>
            <a:ext cx="9200557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 Bold"/>
              </a:rPr>
              <a:t>IMPLEMENTATION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Alexander Aronowitz | Business Marketing | 2024 | Rimberio University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71065" y="4200158"/>
            <a:ext cx="4002511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</a:rPr>
              <a:t>PHASE 1</a:t>
            </a:r>
          </a:p>
        </p:txBody>
      </p:sp>
      <p:sp>
        <p:nvSpPr>
          <p:cNvPr name="AutoShape 18" id="18"/>
          <p:cNvSpPr/>
          <p:nvPr/>
        </p:nvSpPr>
        <p:spPr>
          <a:xfrm rot="0">
            <a:off x="2932173" y="3260046"/>
            <a:ext cx="12423654" cy="0"/>
          </a:xfrm>
          <a:prstGeom prst="line">
            <a:avLst/>
          </a:prstGeom>
          <a:ln cap="flat" w="133350">
            <a:solidFill>
              <a:srgbClr val="DDDED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9" id="19"/>
          <p:cNvSpPr/>
          <p:nvPr/>
        </p:nvSpPr>
        <p:spPr>
          <a:xfrm flipH="true" flipV="false" rot="9999176">
            <a:off x="-1316676" y="1716564"/>
            <a:ext cx="2537840" cy="2297899"/>
          </a:xfrm>
          <a:custGeom>
            <a:avLst/>
            <a:gdLst/>
            <a:ahLst/>
            <a:cxnLst/>
            <a:rect r="r" b="b" t="t" l="l"/>
            <a:pathLst>
              <a:path h="2297899" w="2537840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2932173" y="3326721"/>
            <a:ext cx="480294" cy="655427"/>
            <a:chOff x="0" y="0"/>
            <a:chExt cx="126497" cy="172623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26497" cy="172623"/>
            </a:xfrm>
            <a:custGeom>
              <a:avLst/>
              <a:gdLst/>
              <a:ahLst/>
              <a:cxnLst/>
              <a:rect r="r" b="b" t="t" l="l"/>
              <a:pathLst>
                <a:path h="172623" w="126497">
                  <a:moveTo>
                    <a:pt x="0" y="0"/>
                  </a:moveTo>
                  <a:lnTo>
                    <a:pt x="126497" y="0"/>
                  </a:lnTo>
                  <a:lnTo>
                    <a:pt x="126497" y="172623"/>
                  </a:lnTo>
                  <a:lnTo>
                    <a:pt x="0" y="172623"/>
                  </a:lnTo>
                  <a:close/>
                </a:path>
              </a:pathLst>
            </a:custGeom>
            <a:solidFill>
              <a:srgbClr val="DDDEDE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126497" cy="2107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8903853" y="3326721"/>
            <a:ext cx="480294" cy="655427"/>
            <a:chOff x="0" y="0"/>
            <a:chExt cx="126497" cy="172623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26497" cy="172623"/>
            </a:xfrm>
            <a:custGeom>
              <a:avLst/>
              <a:gdLst/>
              <a:ahLst/>
              <a:cxnLst/>
              <a:rect r="r" b="b" t="t" l="l"/>
              <a:pathLst>
                <a:path h="172623" w="126497">
                  <a:moveTo>
                    <a:pt x="0" y="0"/>
                  </a:moveTo>
                  <a:lnTo>
                    <a:pt x="126497" y="0"/>
                  </a:lnTo>
                  <a:lnTo>
                    <a:pt x="126497" y="172623"/>
                  </a:lnTo>
                  <a:lnTo>
                    <a:pt x="0" y="172623"/>
                  </a:lnTo>
                  <a:close/>
                </a:path>
              </a:pathLst>
            </a:custGeom>
            <a:solidFill>
              <a:srgbClr val="DDDEDE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126497" cy="2107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4875533" y="3326721"/>
            <a:ext cx="480294" cy="655427"/>
            <a:chOff x="0" y="0"/>
            <a:chExt cx="126497" cy="172623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26497" cy="172623"/>
            </a:xfrm>
            <a:custGeom>
              <a:avLst/>
              <a:gdLst/>
              <a:ahLst/>
              <a:cxnLst/>
              <a:rect r="r" b="b" t="t" l="l"/>
              <a:pathLst>
                <a:path h="172623" w="126497">
                  <a:moveTo>
                    <a:pt x="0" y="0"/>
                  </a:moveTo>
                  <a:lnTo>
                    <a:pt x="126497" y="0"/>
                  </a:lnTo>
                  <a:lnTo>
                    <a:pt x="126497" y="172623"/>
                  </a:lnTo>
                  <a:lnTo>
                    <a:pt x="0" y="172623"/>
                  </a:lnTo>
                  <a:close/>
                </a:path>
              </a:pathLst>
            </a:custGeom>
            <a:solidFill>
              <a:srgbClr val="DDDEDE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126497" cy="2107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7398728" y="3982147"/>
            <a:ext cx="3490544" cy="4208359"/>
            <a:chOff x="0" y="0"/>
            <a:chExt cx="919320" cy="1108374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919320" cy="1108374"/>
            </a:xfrm>
            <a:custGeom>
              <a:avLst/>
              <a:gdLst/>
              <a:ahLst/>
              <a:cxnLst/>
              <a:rect r="r" b="b" t="t" l="l"/>
              <a:pathLst>
                <a:path h="1108374" w="919320">
                  <a:moveTo>
                    <a:pt x="0" y="0"/>
                  </a:moveTo>
                  <a:lnTo>
                    <a:pt x="919320" y="0"/>
                  </a:lnTo>
                  <a:lnTo>
                    <a:pt x="919320" y="1108374"/>
                  </a:lnTo>
                  <a:lnTo>
                    <a:pt x="0" y="1108374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919320" cy="11464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3370408" y="3986219"/>
            <a:ext cx="3490544" cy="4208359"/>
            <a:chOff x="0" y="0"/>
            <a:chExt cx="919320" cy="1108374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919320" cy="1108374"/>
            </a:xfrm>
            <a:custGeom>
              <a:avLst/>
              <a:gdLst/>
              <a:ahLst/>
              <a:cxnLst/>
              <a:rect r="r" b="b" t="t" l="l"/>
              <a:pathLst>
                <a:path h="1108374" w="919320">
                  <a:moveTo>
                    <a:pt x="0" y="0"/>
                  </a:moveTo>
                  <a:lnTo>
                    <a:pt x="919320" y="0"/>
                  </a:lnTo>
                  <a:lnTo>
                    <a:pt x="919320" y="1108374"/>
                  </a:lnTo>
                  <a:lnTo>
                    <a:pt x="0" y="1108374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38100"/>
              <a:ext cx="919320" cy="11464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35" id="35"/>
          <p:cNvSpPr txBox="true"/>
          <p:nvPr/>
        </p:nvSpPr>
        <p:spPr>
          <a:xfrm rot="0">
            <a:off x="1590466" y="5377397"/>
            <a:ext cx="3163708" cy="2444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</a:rPr>
              <a:t>Lorem ipsum dolor sit amet, consectetur adipiscing elit.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7142745" y="4200158"/>
            <a:ext cx="4002511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</a:rPr>
              <a:t>PHASE 2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3116930" y="4200158"/>
            <a:ext cx="4002511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</a:rPr>
              <a:t>PHASE 3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7562146" y="5377397"/>
            <a:ext cx="3163708" cy="2444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</a:rPr>
              <a:t>Lorem ipsum dolor sit amet, consectetur adipiscing elit.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3533826" y="5377397"/>
            <a:ext cx="3163708" cy="2444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</a:rPr>
              <a:t>Lorem ipsum dolor sit amet, consectetur adipiscing elit.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5727381" y="687305"/>
            <a:ext cx="6833238" cy="1730229"/>
            <a:chOff x="0" y="0"/>
            <a:chExt cx="1799700" cy="45569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799700" cy="455698"/>
            </a:xfrm>
            <a:custGeom>
              <a:avLst/>
              <a:gdLst/>
              <a:ahLst/>
              <a:cxnLst/>
              <a:rect r="r" b="b" t="t" l="l"/>
              <a:pathLst>
                <a:path h="455698" w="1799700">
                  <a:moveTo>
                    <a:pt x="0" y="0"/>
                  </a:moveTo>
                  <a:lnTo>
                    <a:pt x="1799700" y="0"/>
                  </a:lnTo>
                  <a:lnTo>
                    <a:pt x="1799700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799700" cy="4937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5910979" y="904875"/>
            <a:ext cx="6466041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 Bold"/>
              </a:rPr>
              <a:t>RESULT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3300167"/>
            <a:ext cx="7998308" cy="368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</a:rPr>
              <a:t>Lorem ipsum dolor sit amet, consectetur adipiscing elit. Morbi vitae mauris ut nunc feugiat tincidunt ac et purus. Suspendisse et cursus dui. Vivamus lacinia orci ut nibh luctus pulvinar.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Alexander Aronowitz | Business Marketing | 2024 | Rimberio University 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true" flipV="false" rot="0">
            <a:off x="15561698" y="480251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3395204" y="0"/>
                </a:moveTo>
                <a:lnTo>
                  <a:pt x="0" y="0"/>
                </a:lnTo>
                <a:lnTo>
                  <a:pt x="0" y="1049427"/>
                </a:lnTo>
                <a:lnTo>
                  <a:pt x="3395204" y="1049427"/>
                </a:lnTo>
                <a:lnTo>
                  <a:pt x="339520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16" id="16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0984534" y="2570459"/>
            <a:ext cx="6115487" cy="603918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427048" y="3978076"/>
            <a:ext cx="3490544" cy="4208359"/>
            <a:chOff x="0" y="0"/>
            <a:chExt cx="919320" cy="110837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19320" cy="1108374"/>
            </a:xfrm>
            <a:custGeom>
              <a:avLst/>
              <a:gdLst/>
              <a:ahLst/>
              <a:cxnLst/>
              <a:rect r="r" b="b" t="t" l="l"/>
              <a:pathLst>
                <a:path h="1108374" w="919320">
                  <a:moveTo>
                    <a:pt x="0" y="0"/>
                  </a:moveTo>
                  <a:lnTo>
                    <a:pt x="919320" y="0"/>
                  </a:lnTo>
                  <a:lnTo>
                    <a:pt x="919320" y="1108374"/>
                  </a:lnTo>
                  <a:lnTo>
                    <a:pt x="0" y="1108374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919320" cy="11464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845512" y="687305"/>
            <a:ext cx="6596976" cy="1730229"/>
            <a:chOff x="0" y="0"/>
            <a:chExt cx="1737475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737475" cy="455698"/>
            </a:xfrm>
            <a:custGeom>
              <a:avLst/>
              <a:gdLst/>
              <a:ahLst/>
              <a:cxnLst/>
              <a:rect r="r" b="b" t="t" l="l"/>
              <a:pathLst>
                <a:path h="455698" w="1737475">
                  <a:moveTo>
                    <a:pt x="0" y="0"/>
                  </a:moveTo>
                  <a:lnTo>
                    <a:pt x="1737475" y="0"/>
                  </a:lnTo>
                  <a:lnTo>
                    <a:pt x="1737475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737475" cy="4937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5171070" y="904875"/>
            <a:ext cx="7945861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 Bold"/>
              </a:rPr>
              <a:t>SOLUTION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Alexander Aronowitz | Business Marketing | 2024 | Rimberio University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71065" y="4200158"/>
            <a:ext cx="4002511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</a:rPr>
              <a:t>SOLUTION 1</a:t>
            </a:r>
          </a:p>
        </p:txBody>
      </p:sp>
      <p:sp>
        <p:nvSpPr>
          <p:cNvPr name="AutoShape 17" id="17"/>
          <p:cNvSpPr/>
          <p:nvPr/>
        </p:nvSpPr>
        <p:spPr>
          <a:xfrm rot="0">
            <a:off x="2932173" y="3260046"/>
            <a:ext cx="12423654" cy="0"/>
          </a:xfrm>
          <a:prstGeom prst="line">
            <a:avLst/>
          </a:prstGeom>
          <a:ln cap="flat" w="133350">
            <a:solidFill>
              <a:srgbClr val="DDDEDE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8" id="18"/>
          <p:cNvGrpSpPr/>
          <p:nvPr/>
        </p:nvGrpSpPr>
        <p:grpSpPr>
          <a:xfrm rot="0">
            <a:off x="2932173" y="3326721"/>
            <a:ext cx="480294" cy="655427"/>
            <a:chOff x="0" y="0"/>
            <a:chExt cx="126497" cy="17262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26497" cy="172623"/>
            </a:xfrm>
            <a:custGeom>
              <a:avLst/>
              <a:gdLst/>
              <a:ahLst/>
              <a:cxnLst/>
              <a:rect r="r" b="b" t="t" l="l"/>
              <a:pathLst>
                <a:path h="172623" w="126497">
                  <a:moveTo>
                    <a:pt x="0" y="0"/>
                  </a:moveTo>
                  <a:lnTo>
                    <a:pt x="126497" y="0"/>
                  </a:lnTo>
                  <a:lnTo>
                    <a:pt x="126497" y="172623"/>
                  </a:lnTo>
                  <a:lnTo>
                    <a:pt x="0" y="172623"/>
                  </a:lnTo>
                  <a:close/>
                </a:path>
              </a:pathLst>
            </a:custGeom>
            <a:solidFill>
              <a:srgbClr val="DDDEDE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126497" cy="2107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8903853" y="3326721"/>
            <a:ext cx="480294" cy="655427"/>
            <a:chOff x="0" y="0"/>
            <a:chExt cx="126497" cy="172623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26497" cy="172623"/>
            </a:xfrm>
            <a:custGeom>
              <a:avLst/>
              <a:gdLst/>
              <a:ahLst/>
              <a:cxnLst/>
              <a:rect r="r" b="b" t="t" l="l"/>
              <a:pathLst>
                <a:path h="172623" w="126497">
                  <a:moveTo>
                    <a:pt x="0" y="0"/>
                  </a:moveTo>
                  <a:lnTo>
                    <a:pt x="126497" y="0"/>
                  </a:lnTo>
                  <a:lnTo>
                    <a:pt x="126497" y="172623"/>
                  </a:lnTo>
                  <a:lnTo>
                    <a:pt x="0" y="172623"/>
                  </a:lnTo>
                  <a:close/>
                </a:path>
              </a:pathLst>
            </a:custGeom>
            <a:solidFill>
              <a:srgbClr val="DDDEDE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126497" cy="2107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4875533" y="3326721"/>
            <a:ext cx="480294" cy="655427"/>
            <a:chOff x="0" y="0"/>
            <a:chExt cx="126497" cy="172623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26497" cy="172623"/>
            </a:xfrm>
            <a:custGeom>
              <a:avLst/>
              <a:gdLst/>
              <a:ahLst/>
              <a:cxnLst/>
              <a:rect r="r" b="b" t="t" l="l"/>
              <a:pathLst>
                <a:path h="172623" w="126497">
                  <a:moveTo>
                    <a:pt x="0" y="0"/>
                  </a:moveTo>
                  <a:lnTo>
                    <a:pt x="126497" y="0"/>
                  </a:lnTo>
                  <a:lnTo>
                    <a:pt x="126497" y="172623"/>
                  </a:lnTo>
                  <a:lnTo>
                    <a:pt x="0" y="172623"/>
                  </a:lnTo>
                  <a:close/>
                </a:path>
              </a:pathLst>
            </a:custGeom>
            <a:solidFill>
              <a:srgbClr val="DDDEDE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126497" cy="2107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7398728" y="3982147"/>
            <a:ext cx="3490544" cy="4208359"/>
            <a:chOff x="0" y="0"/>
            <a:chExt cx="919320" cy="1108374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919320" cy="1108374"/>
            </a:xfrm>
            <a:custGeom>
              <a:avLst/>
              <a:gdLst/>
              <a:ahLst/>
              <a:cxnLst/>
              <a:rect r="r" b="b" t="t" l="l"/>
              <a:pathLst>
                <a:path h="1108374" w="919320">
                  <a:moveTo>
                    <a:pt x="0" y="0"/>
                  </a:moveTo>
                  <a:lnTo>
                    <a:pt x="919320" y="0"/>
                  </a:lnTo>
                  <a:lnTo>
                    <a:pt x="919320" y="1108374"/>
                  </a:lnTo>
                  <a:lnTo>
                    <a:pt x="0" y="1108374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919320" cy="11464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13370408" y="3986219"/>
            <a:ext cx="3490544" cy="4208359"/>
            <a:chOff x="0" y="0"/>
            <a:chExt cx="919320" cy="1108374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919320" cy="1108374"/>
            </a:xfrm>
            <a:custGeom>
              <a:avLst/>
              <a:gdLst/>
              <a:ahLst/>
              <a:cxnLst/>
              <a:rect r="r" b="b" t="t" l="l"/>
              <a:pathLst>
                <a:path h="1108374" w="919320">
                  <a:moveTo>
                    <a:pt x="0" y="0"/>
                  </a:moveTo>
                  <a:lnTo>
                    <a:pt x="919320" y="0"/>
                  </a:lnTo>
                  <a:lnTo>
                    <a:pt x="919320" y="1108374"/>
                  </a:lnTo>
                  <a:lnTo>
                    <a:pt x="0" y="1108374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38100"/>
              <a:ext cx="919320" cy="11464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33" id="33"/>
          <p:cNvSpPr txBox="true"/>
          <p:nvPr/>
        </p:nvSpPr>
        <p:spPr>
          <a:xfrm rot="0">
            <a:off x="1590466" y="5377397"/>
            <a:ext cx="3163708" cy="2444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</a:rPr>
              <a:t>Lorem ipsum dolor sit amet, consectetur adipiscing elit.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7142745" y="4200158"/>
            <a:ext cx="4002511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</a:rPr>
              <a:t>SOLUTION 2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3116930" y="4200158"/>
            <a:ext cx="4002511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</a:rPr>
              <a:t>SOLUTION 3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7562146" y="5377397"/>
            <a:ext cx="3163708" cy="2444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</a:rPr>
              <a:t>Lorem ipsum dolor sit amet, consectetur adipiscing elit.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3533826" y="5377397"/>
            <a:ext cx="3163708" cy="2444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</a:rPr>
              <a:t>Lorem ipsum dolor sit amet, consectetur adipiscing elit.</a:t>
            </a:r>
          </a:p>
        </p:txBody>
      </p:sp>
      <p:sp>
        <p:nvSpPr>
          <p:cNvPr name="Freeform 38" id="38"/>
          <p:cNvSpPr/>
          <p:nvPr/>
        </p:nvSpPr>
        <p:spPr>
          <a:xfrm flipH="false" flipV="false" rot="0">
            <a:off x="17119441" y="559518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7"/>
                </a:lnTo>
                <a:lnTo>
                  <a:pt x="0" y="2942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true" flipV="false" rot="0">
            <a:off x="-1183252" y="2277294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3395204" y="0"/>
                </a:moveTo>
                <a:lnTo>
                  <a:pt x="0" y="0"/>
                </a:lnTo>
                <a:lnTo>
                  <a:pt x="0" y="1049427"/>
                </a:lnTo>
                <a:lnTo>
                  <a:pt x="3395204" y="1049427"/>
                </a:lnTo>
                <a:lnTo>
                  <a:pt x="339520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DAGFCi3FMx8</dc:identifier>
  <dcterms:modified xsi:type="dcterms:W3CDTF">2011-08-01T06:04:30Z</dcterms:modified>
  <cp:revision>1</cp:revision>
  <dc:title>Gray white simple modern Thesis Defense Presentation </dc:title>
</cp:coreProperties>
</file>