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410" r:id="rId5"/>
    <p:sldId id="383" r:id="rId6"/>
    <p:sldId id="391" r:id="rId7"/>
    <p:sldId id="408" r:id="rId8"/>
    <p:sldId id="414" r:id="rId9"/>
    <p:sldId id="415" r:id="rId10"/>
    <p:sldId id="419" r:id="rId11"/>
    <p:sldId id="416" r:id="rId12"/>
    <p:sldId id="423" r:id="rId13"/>
    <p:sldId id="417" r:id="rId14"/>
    <p:sldId id="418" r:id="rId15"/>
    <p:sldId id="420" r:id="rId16"/>
    <p:sldId id="411" r:id="rId17"/>
    <p:sldId id="421" r:id="rId18"/>
    <p:sldId id="389" r:id="rId19"/>
    <p:sldId id="412" r:id="rId20"/>
    <p:sldId id="413" r:id="rId21"/>
    <p:sldId id="407" r:id="rId22"/>
    <p:sldId id="406" r:id="rId23"/>
    <p:sldId id="405" r:id="rId24"/>
    <p:sldId id="404" r:id="rId25"/>
    <p:sldId id="403" r:id="rId26"/>
    <p:sldId id="409" r:id="rId27"/>
    <p:sldId id="3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6327" autoAdjust="0"/>
  </p:normalViewPr>
  <p:slideViewPr>
    <p:cSldViewPr snapToGrid="0">
      <p:cViewPr varScale="1">
        <p:scale>
          <a:sx n="83" d="100"/>
          <a:sy n="83" d="100"/>
        </p:scale>
        <p:origin x="52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0806-933A-C7F2-D919-0F0D6C07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929A2-2C57-C98B-5026-FB8EF4665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9B6F0-EBE4-1391-2869-45BBAA40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2303-DF41-BA88-5437-A4982D190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D3E80-BA18-E0C7-A34A-888DDC86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60B1E-8C20-67FF-FB0C-0DF683871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8A5FB-6D6A-278E-56E2-5C66CE990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F93C8-768A-4BB1-2B11-C4815C2A0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9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4680-251E-7834-B114-DF011A4D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D812C-FDE7-6C27-3A82-42661974E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3FB22-03B5-B1D9-AF76-1B7CF9E21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50751-B05F-7318-54CE-A6913151A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4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A128D-78CD-1E4D-A0B5-87F4F45B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0E953-1436-A135-8181-85BF39923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82F39-0033-E695-613C-678A23A30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1683-8D0E-F007-9916-4BDC2A9E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15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7364-7B61-4E33-7C1D-868B311F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331A1-E2F6-B00A-5AAD-7C5B88E5D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8E746-A525-B387-699D-EA531ECC4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5242-8EE2-A85D-DD8F-3D28D01F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89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944A-97DB-C395-0E65-B955553A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639F3-56AA-4579-25A9-121DBCE7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F23FC-812B-13D0-3D94-CA6557F9C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2C4-79ED-1AD9-D330-72C34C2D8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30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A405-1DDB-16D1-5716-8313ADF0B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5D18B-E2BC-38D2-126A-D339D37DB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4F11F-FB4D-6922-8F79-60B780A83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80661-4A1A-5288-D87C-B8408B00F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83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55D6-1060-968E-89ED-3E5037F3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EF854-7CB0-6164-6BE6-A875F6FFA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14F4B-4E6E-8C7C-ED33-080456464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FE14-BD5B-FC28-FCBC-A4DE72BA0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AB10-ADFC-9CDE-A474-40C32E8D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4EF12-9273-16B5-5408-2A2EEBAED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67499-C2E6-B116-9DE0-F692563E3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8231-6C99-AC75-7790-9CA8AA763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8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B228-2276-5B86-CDC9-508EF6F1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E1FD0-039D-9BED-3026-78F3D8E01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E31CC-2EA1-53EB-4B91-CEE9F1B39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B13E-8001-BA21-CD35-BAD577394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7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1C38-1497-B696-E0A5-9C3DF301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E43BD-F1A9-3005-1FB2-D5100C5D4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0877F-98F1-47F0-B261-2C11214A1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47B2-351B-9879-5A77-ABEA97A42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2B2F-E5E5-61CD-E6B6-D914A6E3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564BF-BAEA-0D9E-3079-0B3572E2A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C1085-DC0A-9050-CE19-2F652D694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656F-0197-C19A-FAE5-929F4C451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indent="-283464">
              <a:spcBef>
                <a:spcPts val="6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Text-guided image editing</a:t>
            </a: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83A2-E79B-1DA0-CC05-E2692CDA8F39}"/>
              </a:ext>
            </a:extLst>
          </p:cNvPr>
          <p:cNvSpPr txBox="1"/>
          <p:nvPr/>
        </p:nvSpPr>
        <p:spPr>
          <a:xfrm>
            <a:off x="6309904" y="4180021"/>
            <a:ext cx="548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Nam, H., Kwon, G., Park, G. Y., &amp; Ye, J. C. (2024). Contrastive denoising score for text-guided latent diffusion image editing.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84EF-A610-3FF3-C618-BC3DB955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F51E-DE49-6095-A3EC-7E3CFA83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260D-07CA-4332-4FFA-024744C95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0AAAD-B012-5BD3-6C53-B0D1A40014A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57256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AA4B-C3F1-1B48-3158-4D3ED48E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FC32-CC78-D476-E6F5-D1F16B45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Delta denoising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18D6-FA3A-96D9-8586-EBC4E00D5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169A-5AF4-B4A7-CE5F-8B0E5C8FC4D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3900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9F0C-9577-8940-1391-AE9916EF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628D38-5894-8986-A00D-32F45E6C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33A00-74EE-8670-2993-66F9A0D11F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Latent diffusion model and Stable diffusion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  <a:p>
            <a:r>
              <a:rPr lang="en-US" dirty="0"/>
              <a:t>Contrastive Unpaired Translation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229F0-BA51-1412-EF0F-99DF835B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F2F43CC-4665-A78B-EB3A-2ACDC8E4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70E0211-E539-82D7-FC0A-0E797D53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7C2B8E-2FE0-7361-A806-1822B7D5D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2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9BF3-A50D-DEE7-5DC9-FBA084D0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22DDE-9615-316D-C325-3709E3F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37224E-6E62-149D-4D8E-6883B4D00D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864CA2-2285-1C6E-DEE3-8AD6DF3E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1414FA1-4D45-4BD7-9195-E413D758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5EE4E2-938A-5776-7591-D4073E579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C96518-C646-4FC3-6D1D-964AA64F0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5754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F9CE-6DB9-0B5D-6402-34B9CAAE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D5487-E933-78AC-4987-A5017DE5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2E02E5-4437-04E6-0864-6DD596C8F0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9FA8E-5FC4-5474-75B3-8915F64A7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B5F71F-48DB-036A-EA4B-A6EA58BA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24A04A-FF04-8507-6DFA-080415D5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743CA10-D543-E63C-A033-7A7B06C62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70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CFFC4-39AB-055B-5699-3E632100D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E5035F-FBFD-A842-ADDA-1BF530D5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51F2-0E55-B8EB-81B0-9F2BDDEA09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397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7E2CA-3B91-EB47-310E-2911B8E7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FD23-248F-71EF-FA05-DE6E5A80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6AA-2855-76FD-AC0E-73E2988805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750ED-5C26-44D8-E2AD-5E48FB0E8D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63286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Paper contribution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Dam Viet Anh</a:t>
            </a:r>
          </a:p>
          <a:p>
            <a:r>
              <a:rPr lang="en-US" dirty="0"/>
              <a:t>Dinh </a:t>
            </a:r>
            <a:r>
              <a:rPr lang="en-US" dirty="0" err="1"/>
              <a:t>Thi</a:t>
            </a:r>
            <a:r>
              <a:rPr lang="en-US" dirty="0"/>
              <a:t> Hoa</a:t>
            </a:r>
          </a:p>
          <a:p>
            <a:r>
              <a:rPr lang="en-US" dirty="0"/>
              <a:t>Nguyen Thanh Ha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What is text-guided image editing?</a:t>
            </a:r>
          </a:p>
          <a:p>
            <a:r>
              <a:rPr lang="en-US" dirty="0"/>
              <a:t>Current limitation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What is text-guided image editing?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42087-E6DD-C411-BF91-25AE7B3C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D306-7C67-3147-2C4F-3260528A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Current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879-0C76-4648-A9E3-796E4A2339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3DDB3-C3D7-2978-7A59-7D67074C5A5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9638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4954-D4F3-0CA2-BDF8-60065C0E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0AD1D3-1C98-A50A-593C-924A31E2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F7DF3C-53E8-EB51-7072-B7D3659AB8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Contrastive Unpaired Translation</a:t>
            </a:r>
          </a:p>
          <a:p>
            <a:r>
              <a:rPr lang="en-US" dirty="0"/>
              <a:t>Stable diffusion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EEBFCE-B71A-1449-411C-514D91FC1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8CFFE54-D6AD-99F4-08B0-BE3BE6CB6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632052F-96EB-F1D3-BF7A-280DA5444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1CCB6F6-462E-EE80-4EAB-15E98FB7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14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540F4-484E-BDB2-7D49-60E9D811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F2BC-D11B-9B77-7BA9-594E097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Contrastive Unpaired Translation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259A-02C3-89E0-3858-569B3C9731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02200" cy="32901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/>
              <a:t>Contrastive learning for unpaired image-to-image translation </a:t>
            </a:r>
            <a:r>
              <a:rPr lang="en-US" dirty="0"/>
              <a:t>by Park, T., </a:t>
            </a:r>
            <a:r>
              <a:rPr lang="en-US" dirty="0" err="1"/>
              <a:t>Efros</a:t>
            </a:r>
            <a:r>
              <a:rPr lang="en-US" dirty="0"/>
              <a:t>, A. A., Zhang, R., &amp; Zhu, J. Y. (2020).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Deal with the problem of transforming images from </a:t>
            </a:r>
            <a:r>
              <a:rPr lang="en-US" b="1" dirty="0"/>
              <a:t>Domain A to Domain B</a:t>
            </a:r>
            <a:r>
              <a:rPr lang="en-US" dirty="0"/>
              <a:t> </a:t>
            </a:r>
            <a:r>
              <a:rPr lang="en-US" b="1" dirty="0"/>
              <a:t>without paired examples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Encouraging </a:t>
            </a:r>
            <a:r>
              <a:rPr lang="en-US" b="1" dirty="0"/>
              <a:t>content preservation </a:t>
            </a:r>
            <a:r>
              <a:rPr lang="en-US" dirty="0"/>
              <a:t>in unpaired image translation problems</a:t>
            </a:r>
          </a:p>
        </p:txBody>
      </p:sp>
      <p:pic>
        <p:nvPicPr>
          <p:cNvPr id="1026" name="Picture 2" descr="A comparison of different types of shoes&#10;&#10;AI-generated content may be incorrect.">
            <a:extLst>
              <a:ext uri="{FF2B5EF4-FFF2-40B4-BE49-F238E27FC236}">
                <a16:creationId xmlns:a16="http://schemas.microsoft.com/office/drawing/2014/main" id="{426B61B8-03B5-E682-50C7-1B168772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898" y="2401004"/>
            <a:ext cx="4490827" cy="276979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1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D2346-0077-8DD4-3F74-E8DAA2A9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7CB6-0B20-6B93-3AA9-3A03ECC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Contrastive Unpaired Translation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993F4-7221-30CF-72B2-940357386E0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4" y="3242954"/>
            <a:ext cx="5287963" cy="2993364"/>
          </a:xfrm>
          <a:ln>
            <a:solidFill>
              <a:srgbClr val="002060"/>
            </a:solidFill>
          </a:ln>
        </p:spPr>
      </p:pic>
      <p:pic>
        <p:nvPicPr>
          <p:cNvPr id="8" name="Content Placeholder 7" descr="A diagram of a patchwise contrastive loss&#10;&#10;AI-generated content may be incorrect.">
            <a:extLst>
              <a:ext uri="{FF2B5EF4-FFF2-40B4-BE49-F238E27FC236}">
                <a16:creationId xmlns:a16="http://schemas.microsoft.com/office/drawing/2014/main" id="{8504990C-72F1-89DE-3EAF-85C42CAF63F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6096000" y="3369020"/>
            <a:ext cx="4491037" cy="2741231"/>
          </a:xfr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F80DE4-9FF9-7A12-2BF3-C083A6E1856E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711199" y="5554417"/>
            <a:ext cx="7630319" cy="555834"/>
          </a:xfrm>
          <a:prstGeom prst="bentConnector4">
            <a:avLst>
              <a:gd name="adj1" fmla="val -6022"/>
              <a:gd name="adj2" fmla="val 184331"/>
            </a:avLst>
          </a:prstGeom>
          <a:ln w="381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815D-CF00-19AD-3494-52740D34F33D}"/>
              </a:ext>
            </a:extLst>
          </p:cNvPr>
          <p:cNvSpPr/>
          <p:nvPr/>
        </p:nvSpPr>
        <p:spPr>
          <a:xfrm>
            <a:off x="711200" y="5168983"/>
            <a:ext cx="3371273" cy="770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0DBEC-E542-25CB-B205-F6C1D97FB7A7}"/>
              </a:ext>
            </a:extLst>
          </p:cNvPr>
          <p:cNvSpPr txBox="1"/>
          <p:nvPr/>
        </p:nvSpPr>
        <p:spPr>
          <a:xfrm>
            <a:off x="593723" y="2332149"/>
            <a:ext cx="977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patchwise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contrastive loss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maximize mutual information between corresponding patches in input and output images.</a:t>
            </a:r>
          </a:p>
        </p:txBody>
      </p:sp>
    </p:spTree>
    <p:extLst>
      <p:ext uri="{BB962C8B-B14F-4D97-AF65-F5344CB8AC3E}">
        <p14:creationId xmlns:p14="http://schemas.microsoft.com/office/powerpoint/2010/main" val="205567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A68F-D469-C063-3E88-48D06593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AAA4-E01E-7325-9819-91B1145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Stable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477-5A99-50E6-0B78-0EB53AC2E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8AB2A-FF93-2361-BEB0-D7B78710B8E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128730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{A9D44F2D-7038-4008-9321-4925A1C80A1D}tf78853419_win32</Template>
  <TotalTime>440</TotalTime>
  <Words>960</Words>
  <Application>Microsoft Office PowerPoint</Application>
  <PresentationFormat>Widescreen</PresentationFormat>
  <Paragraphs>209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Franklin Gothic Book</vt:lpstr>
      <vt:lpstr>Custom</vt:lpstr>
      <vt:lpstr>Text-guided image editing</vt:lpstr>
      <vt:lpstr>Agenda</vt:lpstr>
      <vt:lpstr>Introduction</vt:lpstr>
      <vt:lpstr>What is text-guided image editing?</vt:lpstr>
      <vt:lpstr>Current limitation</vt:lpstr>
      <vt:lpstr>Prerequisites</vt:lpstr>
      <vt:lpstr>Contrastive Unpaired Translation (1)</vt:lpstr>
      <vt:lpstr>Contrastive Unpaired Translation (2)</vt:lpstr>
      <vt:lpstr>Stable diffusion</vt:lpstr>
      <vt:lpstr>Score distillation sampling</vt:lpstr>
      <vt:lpstr>Delta denoising score</vt:lpstr>
      <vt:lpstr>Paper contribution</vt:lpstr>
      <vt:lpstr>Experiments</vt:lpstr>
      <vt:lpstr>Conclusion</vt:lpstr>
      <vt:lpstr>Overcoming nervousness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Power of communication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112</cp:revision>
  <dcterms:created xsi:type="dcterms:W3CDTF">2025-02-08T03:51:52Z</dcterms:created>
  <dcterms:modified xsi:type="dcterms:W3CDTF">2025-02-09T16:23:36Z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