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355" r:id="rId6"/>
    <p:sldId id="282" r:id="rId7"/>
    <p:sldId id="367" r:id="rId8"/>
    <p:sldId id="289" r:id="rId9"/>
    <p:sldId id="356" r:id="rId10"/>
    <p:sldId id="362" r:id="rId11"/>
    <p:sldId id="363" r:id="rId12"/>
    <p:sldId id="368" r:id="rId13"/>
    <p:sldId id="369" r:id="rId14"/>
    <p:sldId id="370" r:id="rId15"/>
    <p:sldId id="371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64" r:id="rId26"/>
    <p:sldId id="365" r:id="rId27"/>
    <p:sldId id="366" r:id="rId28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FF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9E4F0-D287-4A0D-BA70-72DA14457F5D}" v="1" dt="2021-06-16T14:22:10.511"/>
    <p1510:client id="{433D8056-9C13-415F-BD73-2BBA612ACFA1}" v="7" dt="2021-06-16T03:30:34.908"/>
    <p1510:client id="{8209142F-D36C-416E-B3E3-1738895F642A}" v="1" dt="2021-06-17T11:09:04.881"/>
    <p1510:client id="{E917FF74-EF97-4249-9339-EB8DE7F49693}" v="2" dt="2021-06-17T03:36:52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UC AN" userId="S::an201200005@st.utc.edu.vn::cc719ae9-121f-4096-8fdf-f8191643ae34" providerId="AD" clId="Web-{E917FF74-EF97-4249-9339-EB8DE7F49693}"/>
    <pc:docChg chg="modSld">
      <pc:chgData name="TRAN DUC AN" userId="S::an201200005@st.utc.edu.vn::cc719ae9-121f-4096-8fdf-f8191643ae34" providerId="AD" clId="Web-{E917FF74-EF97-4249-9339-EB8DE7F49693}" dt="2021-06-17T03:36:52.174" v="1" actId="1076"/>
      <pc:docMkLst>
        <pc:docMk/>
      </pc:docMkLst>
      <pc:sldChg chg="modSp">
        <pc:chgData name="TRAN DUC AN" userId="S::an201200005@st.utc.edu.vn::cc719ae9-121f-4096-8fdf-f8191643ae34" providerId="AD" clId="Web-{E917FF74-EF97-4249-9339-EB8DE7F49693}" dt="2021-06-17T03:36:52.174" v="1" actId="1076"/>
        <pc:sldMkLst>
          <pc:docMk/>
          <pc:sldMk cId="0" sldId="389"/>
        </pc:sldMkLst>
        <pc:spChg chg="mod">
          <ac:chgData name="TRAN DUC AN" userId="S::an201200005@st.utc.edu.vn::cc719ae9-121f-4096-8fdf-f8191643ae34" providerId="AD" clId="Web-{E917FF74-EF97-4249-9339-EB8DE7F49693}" dt="2021-06-17T03:36:52.174" v="1" actId="1076"/>
          <ac:spMkLst>
            <pc:docMk/>
            <pc:sldMk cId="0" sldId="389"/>
            <ac:spMk id="21519" creationId="{19FCCB57-AA59-48F8-AEE3-0B3913A74EAD}"/>
          </ac:spMkLst>
        </pc:spChg>
      </pc:sldChg>
    </pc:docChg>
  </pc:docChgLst>
  <pc:docChgLst>
    <pc:chgData name="DANG THI HOA" userId="S::hoa201200130@st.utc.edu.vn::43e7a307-6d5a-4b09-83ae-117cc5b68329" providerId="AD" clId="Web-{14CCE7ED-65D7-4DFF-A2C2-93E323E1E8E7}"/>
    <pc:docChg chg="modSld">
      <pc:chgData name="DANG THI HOA" userId="S::hoa201200130@st.utc.edu.vn::43e7a307-6d5a-4b09-83ae-117cc5b68329" providerId="AD" clId="Web-{14CCE7ED-65D7-4DFF-A2C2-93E323E1E8E7}" dt="2021-06-16T10:18:24.593" v="0" actId="1076"/>
      <pc:docMkLst>
        <pc:docMk/>
      </pc:docMkLst>
      <pc:sldChg chg="modSp">
        <pc:chgData name="DANG THI HOA" userId="S::hoa201200130@st.utc.edu.vn::43e7a307-6d5a-4b09-83ae-117cc5b68329" providerId="AD" clId="Web-{14CCE7ED-65D7-4DFF-A2C2-93E323E1E8E7}" dt="2021-06-16T10:18:24.593" v="0" actId="1076"/>
        <pc:sldMkLst>
          <pc:docMk/>
          <pc:sldMk cId="0" sldId="367"/>
        </pc:sldMkLst>
        <pc:graphicFrameChg chg="mod">
          <ac:chgData name="DANG THI HOA" userId="S::hoa201200130@st.utc.edu.vn::43e7a307-6d5a-4b09-83ae-117cc5b68329" providerId="AD" clId="Web-{14CCE7ED-65D7-4DFF-A2C2-93E323E1E8E7}" dt="2021-06-16T10:18:24.593" v="0" actId="1076"/>
          <ac:graphicFrameMkLst>
            <pc:docMk/>
            <pc:sldMk cId="0" sldId="367"/>
            <ac:graphicFrameMk id="7171" creationId="{1C9CDDFD-BE89-4D52-B1C8-7CA35C5BEACD}"/>
          </ac:graphicFrameMkLst>
        </pc:graphicFrameChg>
      </pc:sldChg>
    </pc:docChg>
  </pc:docChgLst>
  <pc:docChgLst>
    <pc:chgData name="VU PHAM ANH DUC" userId="S::duc201207282@st.utc.edu.vn::2cc72add-8b05-47b0-ba13-549ddecb4380" providerId="AD" clId="Web-{8209142F-D36C-416E-B3E3-1738895F642A}"/>
    <pc:docChg chg="modSld">
      <pc:chgData name="VU PHAM ANH DUC" userId="S::duc201207282@st.utc.edu.vn::2cc72add-8b05-47b0-ba13-549ddecb4380" providerId="AD" clId="Web-{8209142F-D36C-416E-B3E3-1738895F642A}" dt="2021-06-17T11:09:04.881" v="0" actId="1076"/>
      <pc:docMkLst>
        <pc:docMk/>
      </pc:docMkLst>
      <pc:sldChg chg="modSp">
        <pc:chgData name="VU PHAM ANH DUC" userId="S::duc201207282@st.utc.edu.vn::2cc72add-8b05-47b0-ba13-549ddecb4380" providerId="AD" clId="Web-{8209142F-D36C-416E-B3E3-1738895F642A}" dt="2021-06-17T11:09:04.881" v="0" actId="1076"/>
        <pc:sldMkLst>
          <pc:docMk/>
          <pc:sldMk cId="0" sldId="392"/>
        </pc:sldMkLst>
        <pc:grpChg chg="mod">
          <ac:chgData name="VU PHAM ANH DUC" userId="S::duc201207282@st.utc.edu.vn::2cc72add-8b05-47b0-ba13-549ddecb4380" providerId="AD" clId="Web-{8209142F-D36C-416E-B3E3-1738895F642A}" dt="2021-06-17T11:09:04.881" v="0" actId="1076"/>
          <ac:grpSpMkLst>
            <pc:docMk/>
            <pc:sldMk cId="0" sldId="392"/>
            <ac:grpSpMk id="24591" creationId="{A089AB17-49AC-4573-BA1E-FFDFCA34B8E8}"/>
          </ac:grpSpMkLst>
        </pc:grpChg>
      </pc:sldChg>
    </pc:docChg>
  </pc:docChgLst>
  <pc:docChgLst>
    <pc:chgData name="TRAN DUC AN" userId="S::an201200005@st.utc.edu.vn::cc719ae9-121f-4096-8fdf-f8191643ae34" providerId="AD" clId="Web-{433D8056-9C13-415F-BD73-2BBA612ACFA1}"/>
    <pc:docChg chg="addSld delSld">
      <pc:chgData name="TRAN DUC AN" userId="S::an201200005@st.utc.edu.vn::cc719ae9-121f-4096-8fdf-f8191643ae34" providerId="AD" clId="Web-{433D8056-9C13-415F-BD73-2BBA612ACFA1}" dt="2021-06-16T03:30:32.736" v="1"/>
      <pc:docMkLst>
        <pc:docMk/>
      </pc:docMkLst>
      <pc:sldChg chg="add del">
        <pc:chgData name="TRAN DUC AN" userId="S::an201200005@st.utc.edu.vn::cc719ae9-121f-4096-8fdf-f8191643ae34" providerId="AD" clId="Web-{433D8056-9C13-415F-BD73-2BBA612ACFA1}" dt="2021-06-16T03:30:32.736" v="1"/>
        <pc:sldMkLst>
          <pc:docMk/>
          <pc:sldMk cId="0" sldId="356"/>
        </pc:sldMkLst>
      </pc:sldChg>
    </pc:docChg>
  </pc:docChgLst>
  <pc:docChgLst>
    <pc:chgData name="DANG THI HOA" userId="S::hoa201200130@st.utc.edu.vn::43e7a307-6d5a-4b09-83ae-117cc5b68329" providerId="AD" clId="Web-{15B32DCC-3816-4CCB-82F5-55FC775F9CCB}"/>
    <pc:docChg chg="modSld">
      <pc:chgData name="DANG THI HOA" userId="S::hoa201200130@st.utc.edu.vn::43e7a307-6d5a-4b09-83ae-117cc5b68329" providerId="AD" clId="Web-{15B32DCC-3816-4CCB-82F5-55FC775F9CCB}" dt="2021-06-17T04:08:38.458" v="1" actId="1076"/>
      <pc:docMkLst>
        <pc:docMk/>
      </pc:docMkLst>
      <pc:sldChg chg="modSp">
        <pc:chgData name="DANG THI HOA" userId="S::hoa201200130@st.utc.edu.vn::43e7a307-6d5a-4b09-83ae-117cc5b68329" providerId="AD" clId="Web-{15B32DCC-3816-4CCB-82F5-55FC775F9CCB}" dt="2021-06-17T04:08:38.458" v="1" actId="1076"/>
        <pc:sldMkLst>
          <pc:docMk/>
          <pc:sldMk cId="0" sldId="370"/>
        </pc:sldMkLst>
        <pc:graphicFrameChg chg="mod">
          <ac:chgData name="DANG THI HOA" userId="S::hoa201200130@st.utc.edu.vn::43e7a307-6d5a-4b09-83ae-117cc5b68329" providerId="AD" clId="Web-{15B32DCC-3816-4CCB-82F5-55FC775F9CCB}" dt="2021-06-17T04:08:38.458" v="1" actId="1076"/>
          <ac:graphicFrameMkLst>
            <pc:docMk/>
            <pc:sldMk cId="0" sldId="370"/>
            <ac:graphicFrameMk id="3" creationId="{975A097B-4995-4796-8248-A4EE0DE823D9}"/>
          </ac:graphicFrameMkLst>
        </pc:graphicFrameChg>
      </pc:sldChg>
    </pc:docChg>
  </pc:docChgLst>
  <pc:docChgLst>
    <pc:chgData name="NGUYEN TUAN DUONG" userId="S::duong201200066@st.utc.edu.vn::69d1f62a-0c0d-456e-8e1b-5208a663b97b" providerId="AD" clId="Web-{4069E4F0-D287-4A0D-BA70-72DA14457F5D}"/>
    <pc:docChg chg="modSld">
      <pc:chgData name="NGUYEN TUAN DUONG" userId="S::duong201200066@st.utc.edu.vn::69d1f62a-0c0d-456e-8e1b-5208a663b97b" providerId="AD" clId="Web-{4069E4F0-D287-4A0D-BA70-72DA14457F5D}" dt="2021-06-16T14:22:10.511" v="1" actId="1076"/>
      <pc:docMkLst>
        <pc:docMk/>
      </pc:docMkLst>
      <pc:sldChg chg="modSp">
        <pc:chgData name="NGUYEN TUAN DUONG" userId="S::duong201200066@st.utc.edu.vn::69d1f62a-0c0d-456e-8e1b-5208a663b97b" providerId="AD" clId="Web-{4069E4F0-D287-4A0D-BA70-72DA14457F5D}" dt="2021-06-16T14:22:10.511" v="1" actId="1076"/>
        <pc:sldMkLst>
          <pc:docMk/>
          <pc:sldMk cId="0" sldId="282"/>
        </pc:sldMkLst>
        <pc:spChg chg="mod">
          <ac:chgData name="NGUYEN TUAN DUONG" userId="S::duong201200066@st.utc.edu.vn::69d1f62a-0c0d-456e-8e1b-5208a663b97b" providerId="AD" clId="Web-{4069E4F0-D287-4A0D-BA70-72DA14457F5D}" dt="2021-06-16T14:22:10.511" v="1" actId="1076"/>
          <ac:spMkLst>
            <pc:docMk/>
            <pc:sldMk cId="0" sldId="282"/>
            <ac:spMk id="11" creationId="{ECAD8B5B-FBB9-40B7-8B62-46591D2E7227}"/>
          </ac:spMkLst>
        </pc:spChg>
        <pc:graphicFrameChg chg="mod">
          <ac:chgData name="NGUYEN TUAN DUONG" userId="S::duong201200066@st.utc.edu.vn::69d1f62a-0c0d-456e-8e1b-5208a663b97b" providerId="AD" clId="Web-{4069E4F0-D287-4A0D-BA70-72DA14457F5D}" dt="2021-06-16T14:21:04.869" v="0" actId="1076"/>
          <ac:graphicFrameMkLst>
            <pc:docMk/>
            <pc:sldMk cId="0" sldId="282"/>
            <ac:graphicFrameMk id="6147" creationId="{53360EE0-41B1-4CB7-AA41-C673F1A6C917}"/>
          </ac:graphicFrameMkLst>
        </pc:graphicFrameChg>
      </pc:sldChg>
    </pc:docChg>
  </pc:docChgLst>
  <pc:docChgLst>
    <pc:chgData name="DANG THI HOA" userId="S::hoa201200130@st.utc.edu.vn::43e7a307-6d5a-4b09-83ae-117cc5b68329" providerId="AD" clId="Web-{8576DB50-34E9-446A-9E07-1F05AC8CA758}"/>
    <pc:docChg chg="modSld">
      <pc:chgData name="DANG THI HOA" userId="S::hoa201200130@st.utc.edu.vn::43e7a307-6d5a-4b09-83ae-117cc5b68329" providerId="AD" clId="Web-{8576DB50-34E9-446A-9E07-1F05AC8CA758}" dt="2021-06-16T17:20:15.132" v="9" actId="1076"/>
      <pc:docMkLst>
        <pc:docMk/>
      </pc:docMkLst>
      <pc:sldChg chg="modSp">
        <pc:chgData name="DANG THI HOA" userId="S::hoa201200130@st.utc.edu.vn::43e7a307-6d5a-4b09-83ae-117cc5b68329" providerId="AD" clId="Web-{8576DB50-34E9-446A-9E07-1F05AC8CA758}" dt="2021-06-16T16:16:08.868" v="5" actId="1076"/>
        <pc:sldMkLst>
          <pc:docMk/>
          <pc:sldMk cId="0" sldId="289"/>
        </pc:sldMkLst>
        <pc:graphicFrameChg chg="mod">
          <ac:chgData name="DANG THI HOA" userId="S::hoa201200130@st.utc.edu.vn::43e7a307-6d5a-4b09-83ae-117cc5b68329" providerId="AD" clId="Web-{8576DB50-34E9-446A-9E07-1F05AC8CA758}" dt="2021-06-16T16:16:08.868" v="5" actId="1076"/>
          <ac:graphicFrameMkLst>
            <pc:docMk/>
            <pc:sldMk cId="0" sldId="289"/>
            <ac:graphicFrameMk id="8196" creationId="{7AC8B284-82BD-405C-8396-CCF854ECDC94}"/>
          </ac:graphicFrameMkLst>
        </pc:graphicFrameChg>
      </pc:sldChg>
      <pc:sldChg chg="modSp">
        <pc:chgData name="DANG THI HOA" userId="S::hoa201200130@st.utc.edu.vn::43e7a307-6d5a-4b09-83ae-117cc5b68329" providerId="AD" clId="Web-{8576DB50-34E9-446A-9E07-1F05AC8CA758}" dt="2021-06-16T17:20:15.132" v="9" actId="1076"/>
        <pc:sldMkLst>
          <pc:docMk/>
          <pc:sldMk cId="0" sldId="356"/>
        </pc:sldMkLst>
        <pc:graphicFrameChg chg="mod">
          <ac:chgData name="DANG THI HOA" userId="S::hoa201200130@st.utc.edu.vn::43e7a307-6d5a-4b09-83ae-117cc5b68329" providerId="AD" clId="Web-{8576DB50-34E9-446A-9E07-1F05AC8CA758}" dt="2021-06-16T17:20:15.132" v="9" actId="1076"/>
          <ac:graphicFrameMkLst>
            <pc:docMk/>
            <pc:sldMk cId="0" sldId="356"/>
            <ac:graphicFrameMk id="9220" creationId="{5A3880B4-1600-4498-948E-3454D655AE9D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90.wmf"/><Relationship Id="rId18" Type="http://schemas.openxmlformats.org/officeDocument/2006/relationships/image" Target="../media/image105.wmf"/><Relationship Id="rId3" Type="http://schemas.openxmlformats.org/officeDocument/2006/relationships/image" Target="../media/image96.wmf"/><Relationship Id="rId21" Type="http://schemas.openxmlformats.org/officeDocument/2006/relationships/image" Target="../media/image108.wmf"/><Relationship Id="rId7" Type="http://schemas.openxmlformats.org/officeDocument/2006/relationships/image" Target="../media/image100.wmf"/><Relationship Id="rId12" Type="http://schemas.openxmlformats.org/officeDocument/2006/relationships/image" Target="../media/image87.wmf"/><Relationship Id="rId17" Type="http://schemas.openxmlformats.org/officeDocument/2006/relationships/image" Target="../media/image104.wmf"/><Relationship Id="rId25" Type="http://schemas.openxmlformats.org/officeDocument/2006/relationships/image" Target="../media/image112.wmf"/><Relationship Id="rId2" Type="http://schemas.openxmlformats.org/officeDocument/2006/relationships/image" Target="../media/image95.wmf"/><Relationship Id="rId16" Type="http://schemas.openxmlformats.org/officeDocument/2006/relationships/image" Target="../media/image103.wmf"/><Relationship Id="rId20" Type="http://schemas.openxmlformats.org/officeDocument/2006/relationships/image" Target="../media/image107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89.wmf"/><Relationship Id="rId24" Type="http://schemas.openxmlformats.org/officeDocument/2006/relationships/image" Target="../media/image111.wmf"/><Relationship Id="rId5" Type="http://schemas.openxmlformats.org/officeDocument/2006/relationships/image" Target="../media/image98.wmf"/><Relationship Id="rId15" Type="http://schemas.openxmlformats.org/officeDocument/2006/relationships/image" Target="../media/image92.wmf"/><Relationship Id="rId23" Type="http://schemas.openxmlformats.org/officeDocument/2006/relationships/image" Target="../media/image110.wmf"/><Relationship Id="rId10" Type="http://schemas.openxmlformats.org/officeDocument/2006/relationships/image" Target="../media/image83.wmf"/><Relationship Id="rId19" Type="http://schemas.openxmlformats.org/officeDocument/2006/relationships/image" Target="../media/image106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91.wmf"/><Relationship Id="rId22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105.wmf"/><Relationship Id="rId18" Type="http://schemas.openxmlformats.org/officeDocument/2006/relationships/image" Target="../media/image117.wmf"/><Relationship Id="rId3" Type="http://schemas.openxmlformats.org/officeDocument/2006/relationships/image" Target="../media/image115.wmf"/><Relationship Id="rId21" Type="http://schemas.openxmlformats.org/officeDocument/2006/relationships/image" Target="../media/image120.wmf"/><Relationship Id="rId7" Type="http://schemas.openxmlformats.org/officeDocument/2006/relationships/image" Target="../media/image87.wmf"/><Relationship Id="rId12" Type="http://schemas.openxmlformats.org/officeDocument/2006/relationships/image" Target="../media/image104.wmf"/><Relationship Id="rId17" Type="http://schemas.openxmlformats.org/officeDocument/2006/relationships/image" Target="../media/image116.wmf"/><Relationship Id="rId2" Type="http://schemas.openxmlformats.org/officeDocument/2006/relationships/image" Target="../media/image114.wmf"/><Relationship Id="rId16" Type="http://schemas.openxmlformats.org/officeDocument/2006/relationships/image" Target="../media/image107.wmf"/><Relationship Id="rId20" Type="http://schemas.openxmlformats.org/officeDocument/2006/relationships/image" Target="../media/image119.wmf"/><Relationship Id="rId1" Type="http://schemas.openxmlformats.org/officeDocument/2006/relationships/image" Target="../media/image113.wmf"/><Relationship Id="rId6" Type="http://schemas.openxmlformats.org/officeDocument/2006/relationships/image" Target="../media/image89.wmf"/><Relationship Id="rId11" Type="http://schemas.openxmlformats.org/officeDocument/2006/relationships/image" Target="../media/image103.wmf"/><Relationship Id="rId24" Type="http://schemas.openxmlformats.org/officeDocument/2006/relationships/image" Target="../media/image123.wmf"/><Relationship Id="rId5" Type="http://schemas.openxmlformats.org/officeDocument/2006/relationships/image" Target="../media/image83.wmf"/><Relationship Id="rId15" Type="http://schemas.openxmlformats.org/officeDocument/2006/relationships/image" Target="../media/image110.wmf"/><Relationship Id="rId23" Type="http://schemas.openxmlformats.org/officeDocument/2006/relationships/image" Target="../media/image122.wmf"/><Relationship Id="rId10" Type="http://schemas.openxmlformats.org/officeDocument/2006/relationships/image" Target="../media/image92.wmf"/><Relationship Id="rId19" Type="http://schemas.openxmlformats.org/officeDocument/2006/relationships/image" Target="../media/image118.wmf"/><Relationship Id="rId4" Type="http://schemas.openxmlformats.org/officeDocument/2006/relationships/image" Target="../media/image102.wmf"/><Relationship Id="rId9" Type="http://schemas.openxmlformats.org/officeDocument/2006/relationships/image" Target="../media/image91.wmf"/><Relationship Id="rId14" Type="http://schemas.openxmlformats.org/officeDocument/2006/relationships/image" Target="../media/image106.wmf"/><Relationship Id="rId22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7.wmf"/><Relationship Id="rId18" Type="http://schemas.openxmlformats.org/officeDocument/2006/relationships/image" Target="../media/image128.wmf"/><Relationship Id="rId3" Type="http://schemas.openxmlformats.org/officeDocument/2006/relationships/image" Target="../media/image83.wmf"/><Relationship Id="rId7" Type="http://schemas.openxmlformats.org/officeDocument/2006/relationships/image" Target="../media/image91.wmf"/><Relationship Id="rId12" Type="http://schemas.openxmlformats.org/officeDocument/2006/relationships/image" Target="../media/image110.wmf"/><Relationship Id="rId17" Type="http://schemas.openxmlformats.org/officeDocument/2006/relationships/image" Target="../media/image127.wmf"/><Relationship Id="rId2" Type="http://schemas.openxmlformats.org/officeDocument/2006/relationships/image" Target="../media/image102.wmf"/><Relationship Id="rId16" Type="http://schemas.openxmlformats.org/officeDocument/2006/relationships/image" Target="../media/image126.wmf"/><Relationship Id="rId20" Type="http://schemas.openxmlformats.org/officeDocument/2006/relationships/image" Target="../media/image122.wmf"/><Relationship Id="rId1" Type="http://schemas.openxmlformats.org/officeDocument/2006/relationships/image" Target="../media/image124.wmf"/><Relationship Id="rId6" Type="http://schemas.openxmlformats.org/officeDocument/2006/relationships/image" Target="../media/image90.wmf"/><Relationship Id="rId11" Type="http://schemas.openxmlformats.org/officeDocument/2006/relationships/image" Target="../media/image106.wmf"/><Relationship Id="rId5" Type="http://schemas.openxmlformats.org/officeDocument/2006/relationships/image" Target="../media/image87.wmf"/><Relationship Id="rId15" Type="http://schemas.openxmlformats.org/officeDocument/2006/relationships/image" Target="../media/image125.wmf"/><Relationship Id="rId10" Type="http://schemas.openxmlformats.org/officeDocument/2006/relationships/image" Target="../media/image105.wmf"/><Relationship Id="rId19" Type="http://schemas.openxmlformats.org/officeDocument/2006/relationships/image" Target="../media/image129.wmf"/><Relationship Id="rId4" Type="http://schemas.openxmlformats.org/officeDocument/2006/relationships/image" Target="../media/image89.wmf"/><Relationship Id="rId9" Type="http://schemas.openxmlformats.org/officeDocument/2006/relationships/image" Target="../media/image104.wmf"/><Relationship Id="rId1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3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73.wmf"/><Relationship Id="rId3" Type="http://schemas.openxmlformats.org/officeDocument/2006/relationships/image" Target="../media/image154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1.wmf"/><Relationship Id="rId3" Type="http://schemas.openxmlformats.org/officeDocument/2006/relationships/image" Target="../media/image154.wmf"/><Relationship Id="rId7" Type="http://schemas.openxmlformats.org/officeDocument/2006/relationships/image" Target="../media/image176.wmf"/><Relationship Id="rId12" Type="http://schemas.openxmlformats.org/officeDocument/2006/relationships/image" Target="../media/image180.wmf"/><Relationship Id="rId17" Type="http://schemas.openxmlformats.org/officeDocument/2006/relationships/image" Target="../media/image183.wmf"/><Relationship Id="rId2" Type="http://schemas.openxmlformats.org/officeDocument/2006/relationships/image" Target="../media/image153.wmf"/><Relationship Id="rId16" Type="http://schemas.openxmlformats.org/officeDocument/2006/relationships/image" Target="../media/image171.wmf"/><Relationship Id="rId1" Type="http://schemas.openxmlformats.org/officeDocument/2006/relationships/image" Target="../media/image152.wmf"/><Relationship Id="rId6" Type="http://schemas.openxmlformats.org/officeDocument/2006/relationships/image" Target="../media/image175.wmf"/><Relationship Id="rId11" Type="http://schemas.openxmlformats.org/officeDocument/2006/relationships/image" Target="../media/image179.wmf"/><Relationship Id="rId5" Type="http://schemas.openxmlformats.org/officeDocument/2006/relationships/image" Target="../media/image174.wmf"/><Relationship Id="rId15" Type="http://schemas.openxmlformats.org/officeDocument/2006/relationships/image" Target="../media/image182.wmf"/><Relationship Id="rId10" Type="http://schemas.openxmlformats.org/officeDocument/2006/relationships/image" Target="../media/image178.wmf"/><Relationship Id="rId4" Type="http://schemas.openxmlformats.org/officeDocument/2006/relationships/image" Target="../media/image166.wmf"/><Relationship Id="rId9" Type="http://schemas.openxmlformats.org/officeDocument/2006/relationships/image" Target="../media/image168.wmf"/><Relationship Id="rId14" Type="http://schemas.openxmlformats.org/officeDocument/2006/relationships/image" Target="../media/image17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2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6.wmf"/><Relationship Id="rId10" Type="http://schemas.openxmlformats.org/officeDocument/2006/relationships/image" Target="../media/image43.wmf"/><Relationship Id="rId4" Type="http://schemas.openxmlformats.org/officeDocument/2006/relationships/image" Target="../media/image34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63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2.wmf"/><Relationship Id="rId2" Type="http://schemas.openxmlformats.org/officeDocument/2006/relationships/image" Target="../media/image55.wmf"/><Relationship Id="rId16" Type="http://schemas.openxmlformats.org/officeDocument/2006/relationships/image" Target="../media/image66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5.wmf"/><Relationship Id="rId10" Type="http://schemas.openxmlformats.org/officeDocument/2006/relationships/image" Target="../media/image49.wmf"/><Relationship Id="rId4" Type="http://schemas.openxmlformats.org/officeDocument/2006/relationships/image" Target="../media/image57.wmf"/><Relationship Id="rId9" Type="http://schemas.openxmlformats.org/officeDocument/2006/relationships/image" Target="../media/image48.wmf"/><Relationship Id="rId1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AAEB43-F27C-491D-8908-03F6E433AA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80000"/>
              </a:lnSpc>
              <a:spcBef>
                <a:spcPct val="2000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DF7AC-0FD4-455D-B3FE-BE00803284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80000"/>
              </a:lnSpc>
              <a:spcBef>
                <a:spcPct val="2000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4D8DB218-5720-49AD-82BB-F655FB6F7498}" type="datetimeFigureOut">
              <a:rPr lang="en-US"/>
              <a:pPr>
                <a:defRPr/>
              </a:pPr>
              <a:t>6/17/2021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7EF68B-5FB9-45A6-84CE-9FD0887314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8D1AA46-4A13-4789-8835-F60D15E4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A81DD-C479-45FE-9BF8-4BFC7C5B7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80000"/>
              </a:lnSpc>
              <a:spcBef>
                <a:spcPct val="2000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8A393-3BEB-476B-A688-73D130D04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spcBef>
                <a:spcPct val="20000"/>
              </a:spcBef>
              <a:defRPr sz="1200"/>
            </a:lvl1pPr>
          </a:lstStyle>
          <a:p>
            <a:fld id="{61A29C8E-F339-4D9D-877A-DB1528B80376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BDAF8-6B1F-4580-9E9F-7B21C6AE42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03471E-DC82-4964-ABAA-231632C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A0318-DF2A-4555-8AAA-690718440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B6531-C9CC-4724-BA3C-88CFE77E891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3768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AD908-A389-40C5-8912-90D9EDF6F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7E652D-465E-4B8E-AAAF-9BD95021F5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A01511-193D-4D4D-9623-107876011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CB10B-2559-42CC-8E71-9E5ABF4B2A1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8504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9EF9A8-A1BE-4293-8439-01382883E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F0C970-81E0-48C6-85D7-66FEF8C44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47ADC7-7E9C-4E22-8BC1-944A163D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92212-C80C-42DF-BBE4-F4A3B3E60FB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3871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994582-4173-480F-A1CB-56FD1E58E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53E78-EA0B-4847-BF3C-B5B4D85953FC}" type="datetime1">
              <a:rPr lang="en-US"/>
              <a:pPr>
                <a:defRPr/>
              </a:pPr>
              <a:t>6/17/2021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5E7B2C5-1979-4AF1-9E93-195153D3CE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FFF2418-441F-48FD-88E1-0E418D488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45C20-FC25-46AD-BBE4-0BF082E4A46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647536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339199-D6C8-4B06-8789-0745E0F0B5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B6BE7C-19E9-4E49-AABC-F98307BDC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D2D1B7-7E39-4ACE-8028-540918689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24435-3239-4770-AD98-5AD4A9F5228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386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BB7D31-44C2-4540-9138-96C02A7F1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D9F4D8-828A-4026-82D9-576AB4E38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D7805D-9862-4506-B443-77C1F6A30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4ACF1-BAF6-4A5B-AC78-415E0C5CE63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164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1D82C-B2A4-40B1-BB14-8BEA4F7ABA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02538-3E76-4493-B8A1-7DE02DDDB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04BF3-2C79-477A-AE05-3D01BC812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2E53D-B114-47C2-91DE-337B6108B17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5753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BA174B-6FC5-47B5-BBEC-1EE6009854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0435FF-8939-41FA-83A0-0CED7F7722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ABD123-F24A-4838-9EA0-BBDDB30FD9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C1F4A-DF27-4E86-9FA7-6549114B11F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030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437A4E-265C-45DE-ACB9-02C712C80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0C43D0-BA19-43C6-816D-67AD968B09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539C53-B53E-4522-8F41-77220540A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44F5F-FBA6-4DE5-BB65-8E5B27F37DC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394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ADFBAC-FBF5-46A5-9C4A-DC9A7678B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B3EADC-60C7-4F1D-B5FC-4AB3E2685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98ACCD-81CA-42A2-BECD-2429A55F2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E2D59-398B-4A6D-A113-D28A66868E5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568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469C9-BAE9-4BD3-B720-7E65470DD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D3215-3CF2-42A5-97C7-E084D43004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E6666-E2B8-426E-B616-BB5E8FA49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D3D06-B45C-4575-B789-64256798881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3915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484C9-1C65-4282-A6FF-058051B992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088B6-A636-4F7C-A72D-627A496DE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0F762-5C76-4D8E-9E36-CD746B800B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14929-63E4-4180-AFBE-A4E381E7264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556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7D4A09-393E-4BE1-B3EB-94D0D9632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E8CBA9-BBBD-4AFA-B910-5DFAA2E15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0A321BE-8499-4742-B514-767A2B4623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4D267A-D647-4C40-A52F-23B3210343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66E4930-2F0B-4D0B-B351-6073533F45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A3EFAA6-9185-4ADF-B4FD-7C0FC05F799B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0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  <p:sldLayoutId id="21474853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47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66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0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1.w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63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9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64.wmf"/><Relationship Id="rId8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9.wmf"/><Relationship Id="rId26" Type="http://schemas.openxmlformats.org/officeDocument/2006/relationships/oleObject" Target="../embeddings/oleObject103.bin"/><Relationship Id="rId3" Type="http://schemas.openxmlformats.org/officeDocument/2006/relationships/oleObject" Target="../embeddings/oleObject91.bin"/><Relationship Id="rId21" Type="http://schemas.openxmlformats.org/officeDocument/2006/relationships/image" Target="../media/image90.w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8.bin"/><Relationship Id="rId25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2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image" Target="../media/image91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101.bin"/><Relationship Id="rId27" Type="http://schemas.openxmlformats.org/officeDocument/2006/relationships/image" Target="../media/image93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1.wmf"/><Relationship Id="rId26" Type="http://schemas.openxmlformats.org/officeDocument/2006/relationships/image" Target="../media/image87.wmf"/><Relationship Id="rId39" Type="http://schemas.openxmlformats.org/officeDocument/2006/relationships/oleObject" Target="../embeddings/oleObject122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03.wmf"/><Relationship Id="rId42" Type="http://schemas.openxmlformats.org/officeDocument/2006/relationships/image" Target="../media/image107.wmf"/><Relationship Id="rId47" Type="http://schemas.openxmlformats.org/officeDocument/2006/relationships/oleObject" Target="../embeddings/oleObject126.bin"/><Relationship Id="rId50" Type="http://schemas.openxmlformats.org/officeDocument/2006/relationships/image" Target="../media/image111.wmf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9" Type="http://schemas.openxmlformats.org/officeDocument/2006/relationships/oleObject" Target="../embeddings/oleObject117.bin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89.wmf"/><Relationship Id="rId32" Type="http://schemas.openxmlformats.org/officeDocument/2006/relationships/image" Target="../media/image92.wmf"/><Relationship Id="rId37" Type="http://schemas.openxmlformats.org/officeDocument/2006/relationships/oleObject" Target="../embeddings/oleObject121.bin"/><Relationship Id="rId40" Type="http://schemas.openxmlformats.org/officeDocument/2006/relationships/image" Target="../media/image106.wmf"/><Relationship Id="rId45" Type="http://schemas.openxmlformats.org/officeDocument/2006/relationships/oleObject" Target="../embeddings/oleObject125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90.wmf"/><Relationship Id="rId36" Type="http://schemas.openxmlformats.org/officeDocument/2006/relationships/image" Target="../media/image104.wmf"/><Relationship Id="rId49" Type="http://schemas.openxmlformats.org/officeDocument/2006/relationships/oleObject" Target="../embeddings/oleObject127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4" Type="http://schemas.openxmlformats.org/officeDocument/2006/relationships/image" Target="../media/image108.wmf"/><Relationship Id="rId52" Type="http://schemas.openxmlformats.org/officeDocument/2006/relationships/image" Target="../media/image112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99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91.wmf"/><Relationship Id="rId35" Type="http://schemas.openxmlformats.org/officeDocument/2006/relationships/oleObject" Target="../embeddings/oleObject120.bin"/><Relationship Id="rId43" Type="http://schemas.openxmlformats.org/officeDocument/2006/relationships/oleObject" Target="../embeddings/oleObject124.bin"/><Relationship Id="rId48" Type="http://schemas.openxmlformats.org/officeDocument/2006/relationships/image" Target="../media/image110.wmf"/><Relationship Id="rId8" Type="http://schemas.openxmlformats.org/officeDocument/2006/relationships/image" Target="../media/image96.wmf"/><Relationship Id="rId51" Type="http://schemas.openxmlformats.org/officeDocument/2006/relationships/oleObject" Target="../embeddings/oleObject128.bin"/><Relationship Id="rId3" Type="http://schemas.openxmlformats.org/officeDocument/2006/relationships/oleObject" Target="../embeddings/oleObject10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38" Type="http://schemas.openxmlformats.org/officeDocument/2006/relationships/image" Target="../media/image105.wmf"/><Relationship Id="rId46" Type="http://schemas.openxmlformats.org/officeDocument/2006/relationships/image" Target="../media/image109.wmf"/><Relationship Id="rId20" Type="http://schemas.openxmlformats.org/officeDocument/2006/relationships/image" Target="../media/image102.wmf"/><Relationship Id="rId41" Type="http://schemas.openxmlformats.org/officeDocument/2006/relationships/oleObject" Target="../embeddings/oleObject12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90.wmf"/><Relationship Id="rId26" Type="http://schemas.openxmlformats.org/officeDocument/2006/relationships/image" Target="../media/image104.wmf"/><Relationship Id="rId39" Type="http://schemas.openxmlformats.org/officeDocument/2006/relationships/oleObject" Target="../embeddings/oleObject147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07.wmf"/><Relationship Id="rId42" Type="http://schemas.openxmlformats.org/officeDocument/2006/relationships/image" Target="../media/image119.wmf"/><Relationship Id="rId47" Type="http://schemas.openxmlformats.org/officeDocument/2006/relationships/oleObject" Target="../embeddings/oleObject151.bin"/><Relationship Id="rId50" Type="http://schemas.openxmlformats.org/officeDocument/2006/relationships/image" Target="../media/image123.wmf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9" Type="http://schemas.openxmlformats.org/officeDocument/2006/relationships/oleObject" Target="../embeddings/oleObject142.bin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03.wmf"/><Relationship Id="rId32" Type="http://schemas.openxmlformats.org/officeDocument/2006/relationships/image" Target="../media/image110.wmf"/><Relationship Id="rId37" Type="http://schemas.openxmlformats.org/officeDocument/2006/relationships/oleObject" Target="../embeddings/oleObject146.bin"/><Relationship Id="rId40" Type="http://schemas.openxmlformats.org/officeDocument/2006/relationships/image" Target="../media/image118.wmf"/><Relationship Id="rId45" Type="http://schemas.openxmlformats.org/officeDocument/2006/relationships/oleObject" Target="../embeddings/oleObject150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05.wmf"/><Relationship Id="rId36" Type="http://schemas.openxmlformats.org/officeDocument/2006/relationships/image" Target="../media/image116.wmf"/><Relationship Id="rId49" Type="http://schemas.openxmlformats.org/officeDocument/2006/relationships/oleObject" Target="../embeddings/oleObject152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4" Type="http://schemas.openxmlformats.org/officeDocument/2006/relationships/image" Target="../media/image120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89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06.wmf"/><Relationship Id="rId35" Type="http://schemas.openxmlformats.org/officeDocument/2006/relationships/oleObject" Target="../embeddings/oleObject145.bin"/><Relationship Id="rId43" Type="http://schemas.openxmlformats.org/officeDocument/2006/relationships/oleObject" Target="../embeddings/oleObject149.bin"/><Relationship Id="rId48" Type="http://schemas.openxmlformats.org/officeDocument/2006/relationships/image" Target="../media/image122.wmf"/><Relationship Id="rId8" Type="http://schemas.openxmlformats.org/officeDocument/2006/relationships/image" Target="../media/image115.wmf"/><Relationship Id="rId3" Type="http://schemas.openxmlformats.org/officeDocument/2006/relationships/oleObject" Target="../embeddings/oleObject129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117.wmf"/><Relationship Id="rId46" Type="http://schemas.openxmlformats.org/officeDocument/2006/relationships/image" Target="../media/image121.wmf"/><Relationship Id="rId20" Type="http://schemas.openxmlformats.org/officeDocument/2006/relationships/image" Target="../media/image91.wmf"/><Relationship Id="rId41" Type="http://schemas.openxmlformats.org/officeDocument/2006/relationships/oleObject" Target="../embeddings/oleObject14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92.wmf"/><Relationship Id="rId26" Type="http://schemas.openxmlformats.org/officeDocument/2006/relationships/image" Target="../media/image110.wmf"/><Relationship Id="rId39" Type="http://schemas.openxmlformats.org/officeDocument/2006/relationships/image" Target="../media/image128.wmf"/><Relationship Id="rId21" Type="http://schemas.openxmlformats.org/officeDocument/2006/relationships/oleObject" Target="../embeddings/oleObject162.bin"/><Relationship Id="rId34" Type="http://schemas.openxmlformats.org/officeDocument/2006/relationships/oleObject" Target="../embeddings/oleObject169.bin"/><Relationship Id="rId42" Type="http://schemas.openxmlformats.org/officeDocument/2006/relationships/oleObject" Target="../embeddings/oleObject17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1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66.bin"/><Relationship Id="rId41" Type="http://schemas.openxmlformats.org/officeDocument/2006/relationships/image" Target="../media/image1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06.wmf"/><Relationship Id="rId32" Type="http://schemas.openxmlformats.org/officeDocument/2006/relationships/oleObject" Target="../embeddings/oleObject168.bin"/><Relationship Id="rId37" Type="http://schemas.openxmlformats.org/officeDocument/2006/relationships/image" Target="../media/image127.wmf"/><Relationship Id="rId40" Type="http://schemas.openxmlformats.org/officeDocument/2006/relationships/oleObject" Target="../embeddings/oleObject172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07.wmf"/><Relationship Id="rId36" Type="http://schemas.openxmlformats.org/officeDocument/2006/relationships/oleObject" Target="../embeddings/oleObject170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90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03.wmf"/><Relationship Id="rId35" Type="http://schemas.openxmlformats.org/officeDocument/2006/relationships/image" Target="../media/image126.wmf"/><Relationship Id="rId43" Type="http://schemas.openxmlformats.org/officeDocument/2006/relationships/image" Target="../media/image122.wmf"/><Relationship Id="rId8" Type="http://schemas.openxmlformats.org/officeDocument/2006/relationships/image" Target="../media/image83.wmf"/><Relationship Id="rId3" Type="http://schemas.openxmlformats.org/officeDocument/2006/relationships/oleObject" Target="../embeddings/oleObject153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33" Type="http://schemas.openxmlformats.org/officeDocument/2006/relationships/image" Target="../media/image125.wmf"/><Relationship Id="rId38" Type="http://schemas.openxmlformats.org/officeDocument/2006/relationships/oleObject" Target="../embeddings/oleObject17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35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8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35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8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168.wmf"/><Relationship Id="rId26" Type="http://schemas.openxmlformats.org/officeDocument/2006/relationships/image" Target="../media/image172.w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28" Type="http://schemas.openxmlformats.org/officeDocument/2006/relationships/image" Target="../media/image173.wmf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Relationship Id="rId27" Type="http://schemas.openxmlformats.org/officeDocument/2006/relationships/oleObject" Target="../embeddings/oleObject224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177.wmf"/><Relationship Id="rId26" Type="http://schemas.openxmlformats.org/officeDocument/2006/relationships/image" Target="../media/image180.w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34" Type="http://schemas.openxmlformats.org/officeDocument/2006/relationships/image" Target="../media/image171.wmf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33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68.wmf"/><Relationship Id="rId29" Type="http://schemas.openxmlformats.org/officeDocument/2006/relationships/oleObject" Target="../embeddings/oleObject23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179.wmf"/><Relationship Id="rId32" Type="http://schemas.openxmlformats.org/officeDocument/2006/relationships/image" Target="../media/image182.w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181.wmf"/><Relationship Id="rId36" Type="http://schemas.openxmlformats.org/officeDocument/2006/relationships/image" Target="../media/image183.w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233.bin"/><Relationship Id="rId31" Type="http://schemas.openxmlformats.org/officeDocument/2006/relationships/oleObject" Target="../embeddings/oleObject239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175.wmf"/><Relationship Id="rId22" Type="http://schemas.openxmlformats.org/officeDocument/2006/relationships/image" Target="../media/image178.w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170.wmf"/><Relationship Id="rId35" Type="http://schemas.openxmlformats.org/officeDocument/2006/relationships/oleObject" Target="../embeddings/oleObject241.bin"/><Relationship Id="rId8" Type="http://schemas.openxmlformats.org/officeDocument/2006/relationships/image" Target="../media/image1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image" Target="../media/image13.png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image" Target="../media/image36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image" Target="../media/image34.wmf"/><Relationship Id="rId19" Type="http://schemas.openxmlformats.org/officeDocument/2006/relationships/image" Target="../media/image4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19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A865E6F-75EB-4232-B9D3-7A956F59A0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vi-VN"/>
              <a:t>Bài tập</a:t>
            </a:r>
            <a:br>
              <a:rPr lang="en-US" altLang="vi-VN"/>
            </a:br>
            <a:r>
              <a:rPr lang="en-US" altLang="vi-VN"/>
              <a:t>Vật lý Điện từ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7">
            <a:extLst>
              <a:ext uri="{FF2B5EF4-FFF2-40B4-BE49-F238E27FC236}">
                <a16:creationId xmlns:a16="http://schemas.microsoft.com/office/drawing/2014/main" id="{4BA75FB0-F12B-4BCE-AE07-4E786608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42529-78C1-4FF4-A705-117380C71F05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/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9EBE2109-2E62-4F62-9C73-4B73E3C76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Theo hình vẽ:</a:t>
            </a:r>
          </a:p>
        </p:txBody>
      </p:sp>
      <p:graphicFrame>
        <p:nvGraphicFramePr>
          <p:cNvPr id="154632" name="Object 8">
            <a:extLst>
              <a:ext uri="{FF2B5EF4-FFF2-40B4-BE49-F238E27FC236}">
                <a16:creationId xmlns:a16="http://schemas.microsoft.com/office/drawing/2014/main" id="{1C4648EA-DC19-4B1B-8245-4E1E66CD0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2590800"/>
          <a:ext cx="3476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1752600" imgH="393700" progId="Equation.DSMT4">
                  <p:embed/>
                </p:oleObj>
              </mc:Choice>
              <mc:Fallback>
                <p:oleObj name="Equation" r:id="rId3" imgW="17526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590800"/>
                        <a:ext cx="34766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69" name="Object 45">
            <a:extLst>
              <a:ext uri="{FF2B5EF4-FFF2-40B4-BE49-F238E27FC236}">
                <a16:creationId xmlns:a16="http://schemas.microsoft.com/office/drawing/2014/main" id="{17DE3032-379B-4C7C-BA15-26F81C366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76600"/>
          <a:ext cx="3097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1586811" imgH="253890" progId="Equation.DSMT4">
                  <p:embed/>
                </p:oleObj>
              </mc:Choice>
              <mc:Fallback>
                <p:oleObj name="Equation" r:id="rId5" imgW="1586811" imgH="25389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3097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>
            <a:extLst>
              <a:ext uri="{FF2B5EF4-FFF2-40B4-BE49-F238E27FC236}">
                <a16:creationId xmlns:a16="http://schemas.microsoft.com/office/drawing/2014/main" id="{A738665A-CF19-43FE-BCB9-121A61018779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4427538"/>
            <a:ext cx="4143375" cy="447675"/>
            <a:chOff x="168" y="2693"/>
            <a:chExt cx="2610" cy="282"/>
          </a:xfrm>
        </p:grpSpPr>
        <p:sp>
          <p:nvSpPr>
            <p:cNvPr id="13372" name="Text Box 9">
              <a:extLst>
                <a:ext uri="{FF2B5EF4-FFF2-40B4-BE49-F238E27FC236}">
                  <a16:creationId xmlns:a16="http://schemas.microsoft.com/office/drawing/2014/main" id="{814A19CC-936E-4FD7-8B34-16F76DBE8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21"/>
              <a:ext cx="13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*Theo hình vẽ:</a:t>
              </a:r>
            </a:p>
          </p:txBody>
        </p:sp>
        <p:graphicFrame>
          <p:nvGraphicFramePr>
            <p:cNvPr id="13373" name="Object 48">
              <a:extLst>
                <a:ext uri="{FF2B5EF4-FFF2-40B4-BE49-F238E27FC236}">
                  <a16:creationId xmlns:a16="http://schemas.microsoft.com/office/drawing/2014/main" id="{B52B5D6B-24FE-4318-9B34-FC9108A6A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693"/>
            <a:ext cx="148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9" name="Equation" r:id="rId7" imgW="1269449" imgH="241195" progId="Equation.DSMT4">
                    <p:embed/>
                  </p:oleObj>
                </mc:Choice>
                <mc:Fallback>
                  <p:oleObj name="Equation" r:id="rId7" imgW="1269449" imgH="241195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93"/>
                          <a:ext cx="148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5A6DBF68-789E-4737-81D5-B15B71BACD9E}"/>
              </a:ext>
            </a:extLst>
          </p:cNvPr>
          <p:cNvGrpSpPr>
            <a:grpSpLocks/>
          </p:cNvGrpSpPr>
          <p:nvPr/>
        </p:nvGrpSpPr>
        <p:grpSpPr bwMode="auto">
          <a:xfrm>
            <a:off x="4422775" y="4270375"/>
            <a:ext cx="1966913" cy="739775"/>
            <a:chOff x="3504" y="2826"/>
            <a:chExt cx="1239" cy="466"/>
          </a:xfrm>
        </p:grpSpPr>
        <p:sp>
          <p:nvSpPr>
            <p:cNvPr id="13370" name="Text Box 49">
              <a:extLst>
                <a:ext uri="{FF2B5EF4-FFF2-40B4-BE49-F238E27FC236}">
                  <a16:creationId xmlns:a16="http://schemas.microsoft.com/office/drawing/2014/main" id="{1C73C446-28E9-46B9-87A3-B9D80441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2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Và</a:t>
              </a:r>
            </a:p>
          </p:txBody>
        </p:sp>
        <p:graphicFrame>
          <p:nvGraphicFramePr>
            <p:cNvPr id="13371" name="Object 50">
              <a:extLst>
                <a:ext uri="{FF2B5EF4-FFF2-40B4-BE49-F238E27FC236}">
                  <a16:creationId xmlns:a16="http://schemas.microsoft.com/office/drawing/2014/main" id="{24BAF3EE-C95C-4BEC-861C-D04EF0F564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6" y="2826"/>
            <a:ext cx="947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0" name="Equation" r:id="rId9" imgW="876300" imgH="431800" progId="Equation.DSMT4">
                    <p:embed/>
                  </p:oleObj>
                </mc:Choice>
                <mc:Fallback>
                  <p:oleObj name="Equation" r:id="rId9" imgW="876300" imgH="4318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2826"/>
                          <a:ext cx="947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716" name="Text Box 92">
            <a:extLst>
              <a:ext uri="{FF2B5EF4-FFF2-40B4-BE49-F238E27FC236}">
                <a16:creationId xmlns:a16="http://schemas.microsoft.com/office/drawing/2014/main" id="{D808D81A-708F-463D-A769-D4529542D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318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Thay pt (4), (5) và (1) vào (3):</a:t>
            </a:r>
          </a:p>
        </p:txBody>
      </p:sp>
      <p:graphicFrame>
        <p:nvGraphicFramePr>
          <p:cNvPr id="154717" name="Object 93">
            <a:extLst>
              <a:ext uri="{FF2B5EF4-FFF2-40B4-BE49-F238E27FC236}">
                <a16:creationId xmlns:a16="http://schemas.microsoft.com/office/drawing/2014/main" id="{2A8B3A28-AB34-479B-9ECB-C78EA1332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2775" y="4862513"/>
          <a:ext cx="3578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1" imgW="1879600" imgH="482600" progId="Equation.DSMT4">
                  <p:embed/>
                </p:oleObj>
              </mc:Choice>
              <mc:Fallback>
                <p:oleObj name="Equation" r:id="rId11" imgW="1879600" imgH="4826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4862513"/>
                        <a:ext cx="3578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6">
            <a:extLst>
              <a:ext uri="{FF2B5EF4-FFF2-40B4-BE49-F238E27FC236}">
                <a16:creationId xmlns:a16="http://schemas.microsoft.com/office/drawing/2014/main" id="{D98CF7BA-2D08-4015-8C0A-8DA620619EC7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3736975"/>
            <a:ext cx="2855913" cy="787400"/>
            <a:chOff x="561" y="2112"/>
            <a:chExt cx="1799" cy="496"/>
          </a:xfrm>
        </p:grpSpPr>
        <p:graphicFrame>
          <p:nvGraphicFramePr>
            <p:cNvPr id="13368" name="Object 46">
              <a:extLst>
                <a:ext uri="{FF2B5EF4-FFF2-40B4-BE49-F238E27FC236}">
                  <a16:creationId xmlns:a16="http://schemas.microsoft.com/office/drawing/2014/main" id="{43B0843E-AC60-48BA-B0D4-8A56A06FB5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2112"/>
            <a:ext cx="140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2" name="Equation" r:id="rId13" imgW="1117115" imgH="393529" progId="Equation.DSMT4">
                    <p:embed/>
                  </p:oleObj>
                </mc:Choice>
                <mc:Fallback>
                  <p:oleObj name="Equation" r:id="rId13" imgW="1117115" imgH="393529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112"/>
                          <a:ext cx="140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9" name="Text Box 95">
              <a:extLst>
                <a:ext uri="{FF2B5EF4-FFF2-40B4-BE49-F238E27FC236}">
                  <a16:creationId xmlns:a16="http://schemas.microsoft.com/office/drawing/2014/main" id="{862E7CAA-0A3C-4D07-84D5-9FCA2A4A7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" y="2163"/>
              <a:ext cx="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Vậy</a:t>
              </a:r>
            </a:p>
          </p:txBody>
        </p:sp>
      </p:grpSp>
      <p:sp>
        <p:nvSpPr>
          <p:cNvPr id="154728" name="Text Box 104">
            <a:extLst>
              <a:ext uri="{FF2B5EF4-FFF2-40B4-BE49-F238E27FC236}">
                <a16:creationId xmlns:a16="http://schemas.microsoft.com/office/drawing/2014/main" id="{3039F64C-361E-4DFA-A547-253C532D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893763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 Xét vi phân chiều dài dl’, mang điện tích dq’ đối xứng với dq qua tâm vòng dây</a:t>
            </a:r>
          </a:p>
        </p:txBody>
      </p:sp>
      <p:grpSp>
        <p:nvGrpSpPr>
          <p:cNvPr id="5" name="Group 105">
            <a:extLst>
              <a:ext uri="{FF2B5EF4-FFF2-40B4-BE49-F238E27FC236}">
                <a16:creationId xmlns:a16="http://schemas.microsoft.com/office/drawing/2014/main" id="{BA70AC3C-9DCD-41F4-A257-706E8EE69A4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3956050" cy="514350"/>
            <a:chOff x="662" y="3744"/>
            <a:chExt cx="2492" cy="324"/>
          </a:xfrm>
        </p:grpSpPr>
        <p:sp>
          <p:nvSpPr>
            <p:cNvPr id="13366" name="Text Box 106">
              <a:extLst>
                <a:ext uri="{FF2B5EF4-FFF2-40B4-BE49-F238E27FC236}">
                  <a16:creationId xmlns:a16="http://schemas.microsoft.com/office/drawing/2014/main" id="{CB61E176-5A5B-40AB-B59E-9D43E74A6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767"/>
              <a:ext cx="11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Tương tự ta có:</a:t>
              </a:r>
            </a:p>
          </p:txBody>
        </p:sp>
        <p:graphicFrame>
          <p:nvGraphicFramePr>
            <p:cNvPr id="13367" name="Object 107">
              <a:extLst>
                <a:ext uri="{FF2B5EF4-FFF2-40B4-BE49-F238E27FC236}">
                  <a16:creationId xmlns:a16="http://schemas.microsoft.com/office/drawing/2014/main" id="{4ACF53BD-2A62-441C-85DD-684C1B5957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744"/>
            <a:ext cx="133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name="Equation" r:id="rId15" imgW="1040948" imgH="253890" progId="Equation.DSMT4">
                    <p:embed/>
                  </p:oleObj>
                </mc:Choice>
                <mc:Fallback>
                  <p:oleObj name="Equation" r:id="rId15" imgW="1040948" imgH="25389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44"/>
                          <a:ext cx="133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5" name="Group 108">
            <a:extLst>
              <a:ext uri="{FF2B5EF4-FFF2-40B4-BE49-F238E27FC236}">
                <a16:creationId xmlns:a16="http://schemas.microsoft.com/office/drawing/2014/main" id="{E0B36F6A-B774-49F8-B946-EF35E5291490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549400"/>
            <a:ext cx="1193800" cy="825500"/>
            <a:chOff x="3624" y="1968"/>
            <a:chExt cx="752" cy="520"/>
          </a:xfrm>
        </p:grpSpPr>
        <p:sp>
          <p:nvSpPr>
            <p:cNvPr id="13364" name="Line 109">
              <a:extLst>
                <a:ext uri="{FF2B5EF4-FFF2-40B4-BE49-F238E27FC236}">
                  <a16:creationId xmlns:a16="http://schemas.microsoft.com/office/drawing/2014/main" id="{8B0F68B3-2F4A-4A50-A316-567CFAD56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8" y="196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365" name="Object 110">
              <a:extLst>
                <a:ext uri="{FF2B5EF4-FFF2-40B4-BE49-F238E27FC236}">
                  <a16:creationId xmlns:a16="http://schemas.microsoft.com/office/drawing/2014/main" id="{4BF2A525-A30A-409C-911A-66518C001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4" y="220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4" name="Equation" r:id="rId17" imgW="304536" imgH="253780" progId="Equation.DSMT4">
                    <p:embed/>
                  </p:oleObj>
                </mc:Choice>
                <mc:Fallback>
                  <p:oleObj name="Equation" r:id="rId17" imgW="304536" imgH="25378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208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6" name="Group 111">
            <a:extLst>
              <a:ext uri="{FF2B5EF4-FFF2-40B4-BE49-F238E27FC236}">
                <a16:creationId xmlns:a16="http://schemas.microsoft.com/office/drawing/2014/main" id="{70351E0B-611A-41AA-9AC2-49DA1B35D14A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1066800"/>
            <a:ext cx="685800" cy="1600200"/>
            <a:chOff x="4272" y="1000"/>
            <a:chExt cx="432" cy="1008"/>
          </a:xfrm>
        </p:grpSpPr>
        <p:sp>
          <p:nvSpPr>
            <p:cNvPr id="13358" name="Line 112">
              <a:extLst>
                <a:ext uri="{FF2B5EF4-FFF2-40B4-BE49-F238E27FC236}">
                  <a16:creationId xmlns:a16="http://schemas.microsoft.com/office/drawing/2014/main" id="{4A60C32A-1021-4611-85D5-A78583C3C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2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113">
              <a:extLst>
                <a:ext uri="{FF2B5EF4-FFF2-40B4-BE49-F238E27FC236}">
                  <a16:creationId xmlns:a16="http://schemas.microsoft.com/office/drawing/2014/main" id="{24497133-CC68-45C1-B8FE-9D9EF688D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114">
              <a:extLst>
                <a:ext uri="{FF2B5EF4-FFF2-40B4-BE49-F238E27FC236}">
                  <a16:creationId xmlns:a16="http://schemas.microsoft.com/office/drawing/2014/main" id="{E8494102-B2FC-4499-9165-2DBF8E99A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115">
              <a:extLst>
                <a:ext uri="{FF2B5EF4-FFF2-40B4-BE49-F238E27FC236}">
                  <a16:creationId xmlns:a16="http://schemas.microsoft.com/office/drawing/2014/main" id="{3A6B93AA-B121-4D4F-BFF5-6B4429A99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362" name="Object 116">
              <a:extLst>
                <a:ext uri="{FF2B5EF4-FFF2-40B4-BE49-F238E27FC236}">
                  <a16:creationId xmlns:a16="http://schemas.microsoft.com/office/drawing/2014/main" id="{B495EA39-8F7E-495B-9ED2-B906B4E4B9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000"/>
            <a:ext cx="29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5" name="Equation" r:id="rId19" imgW="266469" imgH="253780" progId="Equation.DSMT4">
                    <p:embed/>
                  </p:oleObj>
                </mc:Choice>
                <mc:Fallback>
                  <p:oleObj name="Equation" r:id="rId19" imgW="266469" imgH="25378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0"/>
                          <a:ext cx="29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117">
              <a:extLst>
                <a:ext uri="{FF2B5EF4-FFF2-40B4-BE49-F238E27FC236}">
                  <a16:creationId xmlns:a16="http://schemas.microsoft.com/office/drawing/2014/main" id="{D05852EB-32B4-4DC0-A9DC-F3FD3A9D4A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4" y="1728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6" name="Equation" r:id="rId21" imgW="241195" imgH="253890" progId="Equation.DSMT4">
                    <p:embed/>
                  </p:oleObj>
                </mc:Choice>
                <mc:Fallback>
                  <p:oleObj name="Equation" r:id="rId21" imgW="241195" imgH="25389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728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8">
            <a:extLst>
              <a:ext uri="{FF2B5EF4-FFF2-40B4-BE49-F238E27FC236}">
                <a16:creationId xmlns:a16="http://schemas.microsoft.com/office/drawing/2014/main" id="{064DA47F-8ABF-4D06-AA71-1F72924845E0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992188"/>
            <a:ext cx="1160462" cy="1739900"/>
            <a:chOff x="4512" y="576"/>
            <a:chExt cx="731" cy="1096"/>
          </a:xfrm>
        </p:grpSpPr>
        <p:grpSp>
          <p:nvGrpSpPr>
            <p:cNvPr id="13347" name="Group 119">
              <a:extLst>
                <a:ext uri="{FF2B5EF4-FFF2-40B4-BE49-F238E27FC236}">
                  <a16:creationId xmlns:a16="http://schemas.microsoft.com/office/drawing/2014/main" id="{E817AA85-640F-4CB3-B776-11DBA6CB1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576"/>
              <a:ext cx="404" cy="1096"/>
              <a:chOff x="5088" y="1008"/>
              <a:chExt cx="404" cy="1096"/>
            </a:xfrm>
          </p:grpSpPr>
          <p:graphicFrame>
            <p:nvGraphicFramePr>
              <p:cNvPr id="13353" name="Object 120">
                <a:extLst>
                  <a:ext uri="{FF2B5EF4-FFF2-40B4-BE49-F238E27FC236}">
                    <a16:creationId xmlns:a16="http://schemas.microsoft.com/office/drawing/2014/main" id="{A02C4A8A-8840-40B3-82A4-9DDB9EA7C4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1" y="1008"/>
              <a:ext cx="281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7" name="Equation" r:id="rId23" imgW="266469" imgH="253780" progId="Equation.DSMT4">
                      <p:embed/>
                    </p:oleObj>
                  </mc:Choice>
                  <mc:Fallback>
                    <p:oleObj name="Equation" r:id="rId23" imgW="266469" imgH="253780" progId="Equation.DSMT4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1" y="1008"/>
                            <a:ext cx="281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4" name="Line 121">
                <a:extLst>
                  <a:ext uri="{FF2B5EF4-FFF2-40B4-BE49-F238E27FC236}">
                    <a16:creationId xmlns:a16="http://schemas.microsoft.com/office/drawing/2014/main" id="{C98B4D45-DDA7-4BB7-B9C4-83D0DFF57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8" y="134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122">
                <a:extLst>
                  <a:ext uri="{FF2B5EF4-FFF2-40B4-BE49-F238E27FC236}">
                    <a16:creationId xmlns:a16="http://schemas.microsoft.com/office/drawing/2014/main" id="{DC79DCE4-1DFB-428B-8C22-2C53A64EE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4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Line 123">
                <a:extLst>
                  <a:ext uri="{FF2B5EF4-FFF2-40B4-BE49-F238E27FC236}">
                    <a16:creationId xmlns:a16="http://schemas.microsoft.com/office/drawing/2014/main" id="{F63A5175-9682-4699-A473-C19A37373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3357" name="Object 124">
                <a:extLst>
                  <a:ext uri="{FF2B5EF4-FFF2-40B4-BE49-F238E27FC236}">
                    <a16:creationId xmlns:a16="http://schemas.microsoft.com/office/drawing/2014/main" id="{EE03B007-26FE-41EE-9A59-B70E4EC2AB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71" y="1824"/>
              <a:ext cx="26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8" name="Equation" r:id="rId25" imgW="241195" imgH="253890" progId="Equation.DSMT4">
                      <p:embed/>
                    </p:oleObj>
                  </mc:Choice>
                  <mc:Fallback>
                    <p:oleObj name="Equation" r:id="rId25" imgW="241195" imgH="253890" progId="Equation.DSMT4">
                      <p:embed/>
                      <p:pic>
                        <p:nvPicPr>
                          <p:cNvPr id="0" name="Object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1" y="1824"/>
                            <a:ext cx="26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8" name="Group 125">
              <a:extLst>
                <a:ext uri="{FF2B5EF4-FFF2-40B4-BE49-F238E27FC236}">
                  <a16:creationId xmlns:a16="http://schemas.microsoft.com/office/drawing/2014/main" id="{E7AA5824-204F-4487-AAA2-DD43B02A5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912"/>
              <a:ext cx="731" cy="482"/>
              <a:chOff x="3888" y="1872"/>
              <a:chExt cx="731" cy="482"/>
            </a:xfrm>
          </p:grpSpPr>
          <p:sp>
            <p:nvSpPr>
              <p:cNvPr id="13351" name="Line 126">
                <a:extLst>
                  <a:ext uri="{FF2B5EF4-FFF2-40B4-BE49-F238E27FC236}">
                    <a16:creationId xmlns:a16="http://schemas.microsoft.com/office/drawing/2014/main" id="{66DC3421-F4DD-4BF4-9FB5-C68EA230B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3352" name="Object 127">
                <a:extLst>
                  <a:ext uri="{FF2B5EF4-FFF2-40B4-BE49-F238E27FC236}">
                    <a16:creationId xmlns:a16="http://schemas.microsoft.com/office/drawing/2014/main" id="{4B353C45-C5D4-4340-9AE4-752282EB14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0" y="2080"/>
              <a:ext cx="329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9" name="Equation" r:id="rId27" imgW="304536" imgH="253780" progId="Equation.DSMT4">
                      <p:embed/>
                    </p:oleObj>
                  </mc:Choice>
                  <mc:Fallback>
                    <p:oleObj name="Equation" r:id="rId27" imgW="304536" imgH="253780" progId="Equation.DSMT4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0" y="2080"/>
                            <a:ext cx="329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49" name="Arc 128">
              <a:extLst>
                <a:ext uri="{FF2B5EF4-FFF2-40B4-BE49-F238E27FC236}">
                  <a16:creationId xmlns:a16="http://schemas.microsoft.com/office/drawing/2014/main" id="{4A9F3DED-88A8-41E1-A5D3-2E58910F97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12" y="1056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50" name="Object 129">
              <a:extLst>
                <a:ext uri="{FF2B5EF4-FFF2-40B4-BE49-F238E27FC236}">
                  <a16:creationId xmlns:a16="http://schemas.microsoft.com/office/drawing/2014/main" id="{91C1ABB3-ECD4-41E7-BAB9-6D41618B1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104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Equation" r:id="rId29" imgW="152334" imgH="139639" progId="Equation.DSMT4">
                    <p:embed/>
                  </p:oleObj>
                </mc:Choice>
                <mc:Fallback>
                  <p:oleObj name="Equation" r:id="rId29" imgW="152334" imgH="139639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04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8" name="Group 130">
            <a:extLst>
              <a:ext uri="{FF2B5EF4-FFF2-40B4-BE49-F238E27FC236}">
                <a16:creationId xmlns:a16="http://schemas.microsoft.com/office/drawing/2014/main" id="{FC87448B-6CC8-4D2C-A1AB-670969424EC4}"/>
              </a:ext>
            </a:extLst>
          </p:cNvPr>
          <p:cNvGrpSpPr>
            <a:grpSpLocks/>
          </p:cNvGrpSpPr>
          <p:nvPr/>
        </p:nvGrpSpPr>
        <p:grpSpPr bwMode="auto">
          <a:xfrm>
            <a:off x="4699000" y="1168400"/>
            <a:ext cx="4445000" cy="3124200"/>
            <a:chOff x="1640" y="576"/>
            <a:chExt cx="2800" cy="1968"/>
          </a:xfrm>
        </p:grpSpPr>
        <p:sp>
          <p:nvSpPr>
            <p:cNvPr id="13332" name="Text Box 131">
              <a:extLst>
                <a:ext uri="{FF2B5EF4-FFF2-40B4-BE49-F238E27FC236}">
                  <a16:creationId xmlns:a16="http://schemas.microsoft.com/office/drawing/2014/main" id="{22AF5958-B522-4CC0-92AB-067E881B3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00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dl, dq</a:t>
              </a:r>
            </a:p>
          </p:txBody>
        </p:sp>
        <p:sp>
          <p:nvSpPr>
            <p:cNvPr id="13333" name="Text Box 132">
              <a:extLst>
                <a:ext uri="{FF2B5EF4-FFF2-40B4-BE49-F238E27FC236}">
                  <a16:creationId xmlns:a16="http://schemas.microsoft.com/office/drawing/2014/main" id="{15F478D5-A241-4F1C-B93C-4F73E27AD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03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dl’, dq’</a:t>
              </a:r>
            </a:p>
          </p:txBody>
        </p:sp>
        <p:grpSp>
          <p:nvGrpSpPr>
            <p:cNvPr id="13334" name="Group 133">
              <a:extLst>
                <a:ext uri="{FF2B5EF4-FFF2-40B4-BE49-F238E27FC236}">
                  <a16:creationId xmlns:a16="http://schemas.microsoft.com/office/drawing/2014/main" id="{49589215-AF9D-477B-9732-9D6A5E097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576"/>
              <a:ext cx="1752" cy="1968"/>
              <a:chOff x="3592" y="680"/>
              <a:chExt cx="1752" cy="1968"/>
            </a:xfrm>
          </p:grpSpPr>
          <p:grpSp>
            <p:nvGrpSpPr>
              <p:cNvPr id="13336" name="Group 134">
                <a:extLst>
                  <a:ext uri="{FF2B5EF4-FFF2-40B4-BE49-F238E27FC236}">
                    <a16:creationId xmlns:a16="http://schemas.microsoft.com/office/drawing/2014/main" id="{F14DBAD9-B5EC-4377-B315-8B74350802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2" y="680"/>
                <a:ext cx="1752" cy="1968"/>
                <a:chOff x="3728" y="1824"/>
                <a:chExt cx="1752" cy="1968"/>
              </a:xfrm>
            </p:grpSpPr>
            <p:sp>
              <p:nvSpPr>
                <p:cNvPr id="13339" name="Oval 135">
                  <a:extLst>
                    <a:ext uri="{FF2B5EF4-FFF2-40B4-BE49-F238E27FC236}">
                      <a16:creationId xmlns:a16="http://schemas.microsoft.com/office/drawing/2014/main" id="{B22B6A66-AE64-4BEA-A42C-DDEFD741D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28" cy="72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13340" name="Line 136">
                  <a:extLst>
                    <a:ext uri="{FF2B5EF4-FFF2-40B4-BE49-F238E27FC236}">
                      <a16:creationId xmlns:a16="http://schemas.microsoft.com/office/drawing/2014/main" id="{3A324ACA-2759-4D51-AEFE-5DA971FBB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8" y="2088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1" name="Line 137">
                  <a:extLst>
                    <a:ext uri="{FF2B5EF4-FFF2-40B4-BE49-F238E27FC236}">
                      <a16:creationId xmlns:a16="http://schemas.microsoft.com/office/drawing/2014/main" id="{7A0A4B7C-EE94-4575-A3C0-7838EE2E6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2" y="3416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2" name="Text Box 138">
                  <a:extLst>
                    <a:ext uri="{FF2B5EF4-FFF2-40B4-BE49-F238E27FC236}">
                      <a16:creationId xmlns:a16="http://schemas.microsoft.com/office/drawing/2014/main" id="{55E7AE96-41AB-4F9E-9B2A-A06673D08F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3377"/>
                  <a:ext cx="2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2000"/>
                    <a:t>O</a:t>
                  </a:r>
                </a:p>
              </p:txBody>
            </p:sp>
            <p:sp>
              <p:nvSpPr>
                <p:cNvPr id="13343" name="Text Box 139">
                  <a:extLst>
                    <a:ext uri="{FF2B5EF4-FFF2-40B4-BE49-F238E27FC236}">
                      <a16:creationId xmlns:a16="http://schemas.microsoft.com/office/drawing/2014/main" id="{E694C2CE-917C-4C5F-8FB3-899D543A0E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8" y="182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2000"/>
                    <a:t>M</a:t>
                  </a:r>
                </a:p>
              </p:txBody>
            </p:sp>
            <p:sp>
              <p:nvSpPr>
                <p:cNvPr id="13344" name="Oval 41">
                  <a:extLst>
                    <a:ext uri="{FF2B5EF4-FFF2-40B4-BE49-F238E27FC236}">
                      <a16:creationId xmlns:a16="http://schemas.microsoft.com/office/drawing/2014/main" id="{C1EB4551-25EB-41AD-BD70-EE921C6A14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20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13345" name="Line 141">
                  <a:extLst>
                    <a:ext uri="{FF2B5EF4-FFF2-40B4-BE49-F238E27FC236}">
                      <a16:creationId xmlns:a16="http://schemas.microsoft.com/office/drawing/2014/main" id="{C1C44560-BFE6-444E-B227-68140E26B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664" y="2056"/>
                  <a:ext cx="816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6" name="Line 142">
                  <a:extLst>
                    <a:ext uri="{FF2B5EF4-FFF2-40B4-BE49-F238E27FC236}">
                      <a16:creationId xmlns:a16="http://schemas.microsoft.com/office/drawing/2014/main" id="{D068E326-08A5-4346-821B-1B1CAFC60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28" y="2064"/>
                  <a:ext cx="912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37" name="Text Box 143">
                <a:extLst>
                  <a:ext uri="{FF2B5EF4-FFF2-40B4-BE49-F238E27FC236}">
                    <a16:creationId xmlns:a16="http://schemas.microsoft.com/office/drawing/2014/main" id="{0972F4CD-2125-4124-B5EA-1146EE6EA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6" y="224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R</a:t>
                </a:r>
              </a:p>
            </p:txBody>
          </p:sp>
          <p:sp>
            <p:nvSpPr>
              <p:cNvPr id="13338" name="Text Box 144">
                <a:extLst>
                  <a:ext uri="{FF2B5EF4-FFF2-40B4-BE49-F238E27FC236}">
                    <a16:creationId xmlns:a16="http://schemas.microsoft.com/office/drawing/2014/main" id="{1CF16C2D-78FB-4EA0-8146-BBC45C167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168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h</a:t>
                </a:r>
              </a:p>
            </p:txBody>
          </p:sp>
        </p:grpSp>
        <p:sp>
          <p:nvSpPr>
            <p:cNvPr id="13335" name="Text Box 145">
              <a:extLst>
                <a:ext uri="{FF2B5EF4-FFF2-40B4-BE49-F238E27FC236}">
                  <a16:creationId xmlns:a16="http://schemas.microsoft.com/office/drawing/2014/main" id="{1F7D4922-CF6B-4B21-B47A-94D2F6D60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440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r</a:t>
              </a:r>
            </a:p>
          </p:txBody>
        </p:sp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570EEA-7AA0-48F0-8DAF-6109DA891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638800"/>
          <a:ext cx="2197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31" imgW="1155700" imgH="482600" progId="Equation.DSMT4">
                  <p:embed/>
                </p:oleObj>
              </mc:Choice>
              <mc:Fallback>
                <p:oleObj name="Equation" r:id="rId31" imgW="11557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638800"/>
                        <a:ext cx="21971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D81C007-8624-410A-9E2B-2933F38E2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3338" y="5688013"/>
          <a:ext cx="5033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3" imgW="2552700" imgH="444500" progId="Equation.DSMT4">
                  <p:embed/>
                </p:oleObj>
              </mc:Choice>
              <mc:Fallback>
                <p:oleObj name="Equation" r:id="rId33" imgW="25527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688013"/>
                        <a:ext cx="50339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Rectangle 2">
            <a:extLst>
              <a:ext uri="{FF2B5EF4-FFF2-40B4-BE49-F238E27FC236}">
                <a16:creationId xmlns:a16="http://schemas.microsoft.com/office/drawing/2014/main" id="{F48A0B82-6C1D-4942-900C-9857DE41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vi-VN"/>
              <a:t>Bài 5 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716" grpId="0"/>
      <p:bldP spid="1547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307FE2CC-2C17-4F8C-8146-C3032F68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735F8-6C3B-47AC-B00C-FC096C637237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/>
          </a:p>
        </p:txBody>
      </p:sp>
      <p:graphicFrame>
        <p:nvGraphicFramePr>
          <p:cNvPr id="154772" name="Object 148">
            <a:extLst>
              <a:ext uri="{FF2B5EF4-FFF2-40B4-BE49-F238E27FC236}">
                <a16:creationId xmlns:a16="http://schemas.microsoft.com/office/drawing/2014/main" id="{5FDD9D94-17CA-4534-8A1D-8B8B597F4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3200400"/>
          <a:ext cx="55356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2908300" imgH="482600" progId="Equation.DSMT4">
                  <p:embed/>
                </p:oleObj>
              </mc:Choice>
              <mc:Fallback>
                <p:oleObj name="Equation" r:id="rId3" imgW="2908300" imgH="4826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200400"/>
                        <a:ext cx="55356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2">
            <a:extLst>
              <a:ext uri="{FF2B5EF4-FFF2-40B4-BE49-F238E27FC236}">
                <a16:creationId xmlns:a16="http://schemas.microsoft.com/office/drawing/2014/main" id="{48AD1489-8752-4493-9B23-23EF455824C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38400"/>
            <a:ext cx="2724150" cy="366713"/>
            <a:chOff x="422" y="3479"/>
            <a:chExt cx="1716" cy="231"/>
          </a:xfrm>
        </p:grpSpPr>
        <p:sp>
          <p:nvSpPr>
            <p:cNvPr id="14346" name="Text Box 149">
              <a:extLst>
                <a:ext uri="{FF2B5EF4-FFF2-40B4-BE49-F238E27FC236}">
                  <a16:creationId xmlns:a16="http://schemas.microsoft.com/office/drawing/2014/main" id="{1BA6108E-7919-4AFC-A4D1-26B882F51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479"/>
              <a:ext cx="17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Gọi     là mật độ điện dài:</a:t>
              </a:r>
            </a:p>
          </p:txBody>
        </p:sp>
        <p:graphicFrame>
          <p:nvGraphicFramePr>
            <p:cNvPr id="14347" name="Object 151">
              <a:extLst>
                <a:ext uri="{FF2B5EF4-FFF2-40B4-BE49-F238E27FC236}">
                  <a16:creationId xmlns:a16="http://schemas.microsoft.com/office/drawing/2014/main" id="{FAA3B651-E8DF-4E04-B563-DE8F237DF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50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5" imgW="139579" imgH="177646" progId="Equation.DSMT4">
                    <p:embed/>
                  </p:oleObj>
                </mc:Choice>
                <mc:Fallback>
                  <p:oleObj name="Equation" r:id="rId5" imgW="139579" imgH="177646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0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AD06E3-0050-4324-9540-3D2E5BE2F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41935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1935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A10F534-F1D4-4AA5-9F8D-3D02FEDA2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343400"/>
          <a:ext cx="2879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9" imgW="1459866" imgH="495085" progId="Equation.DSMT4">
                  <p:embed/>
                </p:oleObj>
              </mc:Choice>
              <mc:Fallback>
                <p:oleObj name="Equation" r:id="rId9" imgW="1459866" imgH="4950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28797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2">
            <a:extLst>
              <a:ext uri="{FF2B5EF4-FFF2-40B4-BE49-F238E27FC236}">
                <a16:creationId xmlns:a16="http://schemas.microsoft.com/office/drawing/2014/main" id="{ECA772C3-87D2-4E61-9CB7-E0DEDA7B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vi-VN"/>
              <a:t>Bài 5 (3)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75A097B-4995-4796-8248-A4EE0DE82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066800"/>
          <a:ext cx="81994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1" imgW="4432300" imgH="571500" progId="Equation.DSMT4">
                  <p:embed/>
                </p:oleObj>
              </mc:Choice>
              <mc:Fallback>
                <p:oleObj name="Equation" r:id="rId11" imgW="4432300" imgH="57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1994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34">
            <a:extLst>
              <a:ext uri="{FF2B5EF4-FFF2-40B4-BE49-F238E27FC236}">
                <a16:creationId xmlns:a16="http://schemas.microsoft.com/office/drawing/2014/main" id="{03A2C57C-8F74-4812-A81D-A644311F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Cách 2: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2144B77-3363-4E51-BF53-CF972414D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3581400" cy="609600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5 (4)</a:t>
            </a:r>
          </a:p>
        </p:txBody>
      </p:sp>
      <p:sp>
        <p:nvSpPr>
          <p:cNvPr id="7180" name="Text Box 3">
            <a:extLst>
              <a:ext uri="{FF2B5EF4-FFF2-40B4-BE49-F238E27FC236}">
                <a16:creationId xmlns:a16="http://schemas.microsoft.com/office/drawing/2014/main" id="{E9230DE7-2EB8-45C1-AC2F-427A1B07E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77900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Chia vòng dây thành các vi phân chiều dài dl mang điện tích dq. 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E9F83383-8234-49DB-874A-8252126EC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1982788"/>
          <a:ext cx="13065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761669" imgH="393529" progId="Equation.DSMT4">
                  <p:embed/>
                </p:oleObj>
              </mc:Choice>
              <mc:Fallback>
                <p:oleObj name="Equation" r:id="rId3" imgW="76166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982788"/>
                        <a:ext cx="13065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42">
            <a:extLst>
              <a:ext uri="{FF2B5EF4-FFF2-40B4-BE49-F238E27FC236}">
                <a16:creationId xmlns:a16="http://schemas.microsoft.com/office/drawing/2014/main" id="{9CEB2EDA-F008-49C4-98F1-580C2CFF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4402138"/>
            <a:ext cx="838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Với:</a:t>
            </a:r>
          </a:p>
        </p:txBody>
      </p:sp>
      <p:sp>
        <p:nvSpPr>
          <p:cNvPr id="7199" name="Rectangle 31">
            <a:extLst>
              <a:ext uri="{FF2B5EF4-FFF2-40B4-BE49-F238E27FC236}">
                <a16:creationId xmlns:a16="http://schemas.microsoft.com/office/drawing/2014/main" id="{DD3402B3-6D24-492A-87B8-29FA58EE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87500"/>
            <a:ext cx="510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Điện thế tại một điểm M do dq gây ra là:</a:t>
            </a:r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17EFDF09-7553-4033-B23C-82AACB21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628900"/>
            <a:ext cx="582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Vậy điện thế tại điểm M do vòng dây gây ra là:</a:t>
            </a:r>
          </a:p>
        </p:txBody>
      </p:sp>
      <p:graphicFrame>
        <p:nvGraphicFramePr>
          <p:cNvPr id="7205" name="Object 30">
            <a:extLst>
              <a:ext uri="{FF2B5EF4-FFF2-40B4-BE49-F238E27FC236}">
                <a16:creationId xmlns:a16="http://schemas.microsoft.com/office/drawing/2014/main" id="{81CA4201-20C9-48C0-87E6-6CEFDADC2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3200400"/>
          <a:ext cx="33083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5" imgW="1739900" imgH="457200" progId="Equation.DSMT4">
                  <p:embed/>
                </p:oleObj>
              </mc:Choice>
              <mc:Fallback>
                <p:oleObj name="Equation" r:id="rId5" imgW="1739900" imgH="45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200400"/>
                        <a:ext cx="33083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6" name="Object 38">
            <a:extLst>
              <a:ext uri="{FF2B5EF4-FFF2-40B4-BE49-F238E27FC236}">
                <a16:creationId xmlns:a16="http://schemas.microsoft.com/office/drawing/2014/main" id="{EE1A02D6-3229-4E13-AF12-AF170D06A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4114800"/>
          <a:ext cx="1955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7" imgW="1028254" imgH="482391" progId="Equation.DSMT4">
                  <p:embed/>
                </p:oleObj>
              </mc:Choice>
              <mc:Fallback>
                <p:oleObj name="Equation" r:id="rId7" imgW="1028254" imgH="482391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114800"/>
                        <a:ext cx="1955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>
            <a:extLst>
              <a:ext uri="{FF2B5EF4-FFF2-40B4-BE49-F238E27FC236}">
                <a16:creationId xmlns:a16="http://schemas.microsoft.com/office/drawing/2014/main" id="{B6353622-C01A-47C2-A553-B9F75A5DD22D}"/>
              </a:ext>
            </a:extLst>
          </p:cNvPr>
          <p:cNvGrpSpPr>
            <a:grpSpLocks/>
          </p:cNvGrpSpPr>
          <p:nvPr/>
        </p:nvGrpSpPr>
        <p:grpSpPr bwMode="auto">
          <a:xfrm>
            <a:off x="8162925" y="914400"/>
            <a:ext cx="811213" cy="469900"/>
            <a:chOff x="5502" y="1056"/>
            <a:chExt cx="511" cy="296"/>
          </a:xfrm>
        </p:grpSpPr>
        <p:sp>
          <p:nvSpPr>
            <p:cNvPr id="15389" name="Text Box 26">
              <a:extLst>
                <a:ext uri="{FF2B5EF4-FFF2-40B4-BE49-F238E27FC236}">
                  <a16:creationId xmlns:a16="http://schemas.microsoft.com/office/drawing/2014/main" id="{40895438-FB42-4CD0-A268-E58DE394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2" y="1056"/>
              <a:ext cx="5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dl, dq</a:t>
              </a:r>
            </a:p>
          </p:txBody>
        </p:sp>
        <p:sp>
          <p:nvSpPr>
            <p:cNvPr id="15390" name="Line 27">
              <a:extLst>
                <a:ext uri="{FF2B5EF4-FFF2-40B4-BE49-F238E27FC236}">
                  <a16:creationId xmlns:a16="http://schemas.microsoft.com/office/drawing/2014/main" id="{5F063C8C-4A4B-43F9-ADBD-620B60457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4" y="130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28">
              <a:extLst>
                <a:ext uri="{FF2B5EF4-FFF2-40B4-BE49-F238E27FC236}">
                  <a16:creationId xmlns:a16="http://schemas.microsoft.com/office/drawing/2014/main" id="{163DBD7A-E881-48F6-9140-AF5034CFC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2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40">
            <a:extLst>
              <a:ext uri="{FF2B5EF4-FFF2-40B4-BE49-F238E27FC236}">
                <a16:creationId xmlns:a16="http://schemas.microsoft.com/office/drawing/2014/main" id="{0A48831C-625A-4EDD-8C17-5D5D4F465F7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003300"/>
            <a:ext cx="2401888" cy="2895600"/>
            <a:chOff x="3648" y="624"/>
            <a:chExt cx="1513" cy="1824"/>
          </a:xfrm>
        </p:grpSpPr>
        <p:grpSp>
          <p:nvGrpSpPr>
            <p:cNvPr id="15375" name="Group 30">
              <a:extLst>
                <a:ext uri="{FF2B5EF4-FFF2-40B4-BE49-F238E27FC236}">
                  <a16:creationId xmlns:a16="http://schemas.microsoft.com/office/drawing/2014/main" id="{0635C3E0-B0F1-461E-A6FA-4399B37A6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624"/>
              <a:ext cx="1513" cy="1824"/>
              <a:chOff x="4016" y="1104"/>
              <a:chExt cx="1513" cy="1824"/>
            </a:xfrm>
          </p:grpSpPr>
          <p:sp>
            <p:nvSpPr>
              <p:cNvPr id="15377" name="Oval 7">
                <a:extLst>
                  <a:ext uri="{FF2B5EF4-FFF2-40B4-BE49-F238E27FC236}">
                    <a16:creationId xmlns:a16="http://schemas.microsoft.com/office/drawing/2014/main" id="{B852B851-5555-42B9-81D7-1803035F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1104"/>
                <a:ext cx="1513" cy="3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15378" name="Oval 16">
                <a:extLst>
                  <a:ext uri="{FF2B5EF4-FFF2-40B4-BE49-F238E27FC236}">
                    <a16:creationId xmlns:a16="http://schemas.microsoft.com/office/drawing/2014/main" id="{D9F1AAA8-A9A4-4FDD-AE0E-5618F722E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1243"/>
                <a:ext cx="63" cy="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15379" name="Line 17">
                <a:extLst>
                  <a:ext uri="{FF2B5EF4-FFF2-40B4-BE49-F238E27FC236}">
                    <a16:creationId xmlns:a16="http://schemas.microsoft.com/office/drawing/2014/main" id="{F63623EE-504C-4748-AFC7-BEA63BACA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2" y="1271"/>
                <a:ext cx="0" cy="1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5380" name="Object 20">
                <a:extLst>
                  <a:ext uri="{FF2B5EF4-FFF2-40B4-BE49-F238E27FC236}">
                    <a16:creationId xmlns:a16="http://schemas.microsoft.com/office/drawing/2014/main" id="{09E3D5A6-B7E4-4897-87ED-FFDE0AA67B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9" y="1222"/>
              <a:ext cx="13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2" name="Equation" r:id="rId9" imgW="152202" imgH="177569" progId="Equation.3">
                      <p:embed/>
                    </p:oleObj>
                  </mc:Choice>
                  <mc:Fallback>
                    <p:oleObj name="Equation" r:id="rId9" imgW="152202" imgH="177569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9" y="1222"/>
                            <a:ext cx="131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1" name="Freeform 34">
                <a:extLst>
                  <a:ext uri="{FF2B5EF4-FFF2-40B4-BE49-F238E27FC236}">
                    <a16:creationId xmlns:a16="http://schemas.microsoft.com/office/drawing/2014/main" id="{8AF736AD-87F5-4321-AF07-9BFDB2B99D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4" y="2353"/>
                <a:ext cx="34" cy="82"/>
              </a:xfrm>
              <a:custGeom>
                <a:avLst/>
                <a:gdLst>
                  <a:gd name="T0" fmla="*/ 183044 w 23"/>
                  <a:gd name="T1" fmla="*/ 0 h 62"/>
                  <a:gd name="T2" fmla="*/ 14508 w 23"/>
                  <a:gd name="T3" fmla="*/ 18931 h 62"/>
                  <a:gd name="T4" fmla="*/ 81499 w 23"/>
                  <a:gd name="T5" fmla="*/ 38388 h 62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62"/>
                  <a:gd name="T11" fmla="*/ 23 w 23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62">
                    <a:moveTo>
                      <a:pt x="23" y="0"/>
                    </a:moveTo>
                    <a:cubicBezTo>
                      <a:pt x="13" y="10"/>
                      <a:pt x="4" y="20"/>
                      <a:pt x="2" y="30"/>
                    </a:cubicBezTo>
                    <a:cubicBezTo>
                      <a:pt x="0" y="40"/>
                      <a:pt x="5" y="51"/>
                      <a:pt x="10" y="6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en-US"/>
              </a:p>
            </p:txBody>
          </p:sp>
          <p:graphicFrame>
            <p:nvGraphicFramePr>
              <p:cNvPr id="15382" name="Object 35">
                <a:extLst>
                  <a:ext uri="{FF2B5EF4-FFF2-40B4-BE49-F238E27FC236}">
                    <a16:creationId xmlns:a16="http://schemas.microsoft.com/office/drawing/2014/main" id="{BB78FFB0-FB2A-4267-823C-7FB35A48BA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88" y="2228"/>
              <a:ext cx="131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3" name="Equation" r:id="rId11" imgW="152334" imgH="139639" progId="Equation.3">
                      <p:embed/>
                    </p:oleObj>
                  </mc:Choice>
                  <mc:Fallback>
                    <p:oleObj name="Equation" r:id="rId11" imgW="152334" imgH="139639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8" y="2228"/>
                            <a:ext cx="131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3" name="Line 38">
                <a:extLst>
                  <a:ext uri="{FF2B5EF4-FFF2-40B4-BE49-F238E27FC236}">
                    <a16:creationId xmlns:a16="http://schemas.microsoft.com/office/drawing/2014/main" id="{3C2B61D0-26B9-44DE-A5E9-359C1C0C6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1294"/>
                <a:ext cx="757" cy="12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39">
                <a:extLst>
                  <a:ext uri="{FF2B5EF4-FFF2-40B4-BE49-F238E27FC236}">
                    <a16:creationId xmlns:a16="http://schemas.microsoft.com/office/drawing/2014/main" id="{BC0873BB-29C7-42B2-A830-7C255915D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1285"/>
                <a:ext cx="716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5385" name="Object 40">
                <a:extLst>
                  <a:ext uri="{FF2B5EF4-FFF2-40B4-BE49-F238E27FC236}">
                    <a16:creationId xmlns:a16="http://schemas.microsoft.com/office/drawing/2014/main" id="{283FB51B-63C6-48F8-94EA-1073CAFB57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09" y="1131"/>
              <a:ext cx="131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4" name="Equation" r:id="rId13" imgW="152268" imgH="164957" progId="Equation.3">
                      <p:embed/>
                    </p:oleObj>
                  </mc:Choice>
                  <mc:Fallback>
                    <p:oleObj name="Equation" r:id="rId13" imgW="152268" imgH="164957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1131"/>
                            <a:ext cx="131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6" name="Object 14">
                <a:extLst>
                  <a:ext uri="{FF2B5EF4-FFF2-40B4-BE49-F238E27FC236}">
                    <a16:creationId xmlns:a16="http://schemas.microsoft.com/office/drawing/2014/main" id="{39DE6218-3604-4A25-B3F1-278D6C8AD7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41" y="1785"/>
              <a:ext cx="10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5" name="Equation" r:id="rId15" imgW="126725" imgH="177415" progId="Equation.3">
                      <p:embed/>
                    </p:oleObj>
                  </mc:Choice>
                  <mc:Fallback>
                    <p:oleObj name="Equation" r:id="rId15" imgW="126725" imgH="17741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1" y="1785"/>
                            <a:ext cx="109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7" name="Text Box 23">
                <a:extLst>
                  <a:ext uri="{FF2B5EF4-FFF2-40B4-BE49-F238E27FC236}">
                    <a16:creationId xmlns:a16="http://schemas.microsoft.com/office/drawing/2014/main" id="{38846A63-489F-4264-8B2D-2A9AF855E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496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M</a:t>
                </a:r>
              </a:p>
            </p:txBody>
          </p:sp>
          <p:sp>
            <p:nvSpPr>
              <p:cNvPr id="15388" name="Oval 16">
                <a:extLst>
                  <a:ext uri="{FF2B5EF4-FFF2-40B4-BE49-F238E27FC236}">
                    <a16:creationId xmlns:a16="http://schemas.microsoft.com/office/drawing/2014/main" id="{A94312EC-1BE1-4CC3-A8F3-34B604AE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2544"/>
                <a:ext cx="63" cy="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</p:grpSp>
        <p:sp>
          <p:nvSpPr>
            <p:cNvPr id="15376" name="Text Box 39">
              <a:extLst>
                <a:ext uri="{FF2B5EF4-FFF2-40B4-BE49-F238E27FC236}">
                  <a16:creationId xmlns:a16="http://schemas.microsoft.com/office/drawing/2014/main" id="{9B916747-50E4-4DC0-8D3F-F45BDB77A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1392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r</a:t>
              </a:r>
            </a:p>
          </p:txBody>
        </p:sp>
      </p:grpSp>
      <p:graphicFrame>
        <p:nvGraphicFramePr>
          <p:cNvPr id="7210" name="Object 42">
            <a:extLst>
              <a:ext uri="{FF2B5EF4-FFF2-40B4-BE49-F238E27FC236}">
                <a16:creationId xmlns:a16="http://schemas.microsoft.com/office/drawing/2014/main" id="{31E0A78C-ABAD-4E76-B217-3C655BF19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825" y="4191000"/>
          <a:ext cx="15700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17" imgW="825500" imgH="393700" progId="Equation.DSMT4">
                  <p:embed/>
                </p:oleObj>
              </mc:Choice>
              <mc:Fallback>
                <p:oleObj name="Equation" r:id="rId17" imgW="825500" imgH="393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191000"/>
                        <a:ext cx="15700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1" name="Object 43">
            <a:extLst>
              <a:ext uri="{FF2B5EF4-FFF2-40B4-BE49-F238E27FC236}">
                <a16:creationId xmlns:a16="http://schemas.microsoft.com/office/drawing/2014/main" id="{8AED0828-7B7A-46A1-9D7F-45234AB44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4246563"/>
          <a:ext cx="15732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19" imgW="825500" imgH="254000" progId="Equation.DSMT4">
                  <p:embed/>
                </p:oleObj>
              </mc:Choice>
              <mc:Fallback>
                <p:oleObj name="Equation" r:id="rId19" imgW="825500" imgH="2540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4246563"/>
                        <a:ext cx="15732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2" name="Object 44">
            <a:extLst>
              <a:ext uri="{FF2B5EF4-FFF2-40B4-BE49-F238E27FC236}">
                <a16:creationId xmlns:a16="http://schemas.microsoft.com/office/drawing/2014/main" id="{5F997C6E-6702-4852-85B3-114C7EF34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5181600"/>
          <a:ext cx="7086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21" imgW="3721100" imgH="495300" progId="Equation.DSMT4">
                  <p:embed/>
                </p:oleObj>
              </mc:Choice>
              <mc:Fallback>
                <p:oleObj name="Equation" r:id="rId21" imgW="3721100" imgH="495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181600"/>
                        <a:ext cx="70866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8" grpId="0"/>
      <p:bldP spid="7199" grpId="0"/>
      <p:bldP spid="72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40C8970-94BC-4DB5-ABFC-9F2058A368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228600"/>
            <a:ext cx="3200400" cy="4873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6 (1)</a:t>
            </a:r>
          </a:p>
        </p:txBody>
      </p:sp>
      <p:sp>
        <p:nvSpPr>
          <p:cNvPr id="66581" name="Text Box 24">
            <a:extLst>
              <a:ext uri="{FF2B5EF4-FFF2-40B4-BE49-F238E27FC236}">
                <a16:creationId xmlns:a16="http://schemas.microsoft.com/office/drawing/2014/main" id="{24C2AF52-DD0D-4B1D-B655-AC9E0E62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Chia vòng dây thành các phần tử có chiều dài dl, mang điện dQ.</a:t>
            </a:r>
          </a:p>
        </p:txBody>
      </p:sp>
      <p:graphicFrame>
        <p:nvGraphicFramePr>
          <p:cNvPr id="66585" name="Object 28">
            <a:extLst>
              <a:ext uri="{FF2B5EF4-FFF2-40B4-BE49-F238E27FC236}">
                <a16:creationId xmlns:a16="http://schemas.microsoft.com/office/drawing/2014/main" id="{3EC01C04-E794-44B3-A65E-B33303BB9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209800"/>
          <a:ext cx="15160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888614" imgH="393529" progId="Equation.DSMT4">
                  <p:embed/>
                </p:oleObj>
              </mc:Choice>
              <mc:Fallback>
                <p:oleObj name="Equation" r:id="rId3" imgW="888614" imgH="39352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15160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Text Box 31">
            <a:extLst>
              <a:ext uri="{FF2B5EF4-FFF2-40B4-BE49-F238E27FC236}">
                <a16:creationId xmlns:a16="http://schemas.microsoft.com/office/drawing/2014/main" id="{18B79D75-1E41-4E97-8A8D-5B5B740D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Áp dụng nguyên lí tổng hợp lực, lực điện do nửa vòng dây tác dụng lên ĐTĐ q là:</a:t>
            </a: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45A2F121-179A-4A4D-87B0-BBC4A3EFBB02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727200"/>
            <a:ext cx="4737100" cy="392113"/>
            <a:chOff x="280" y="1088"/>
            <a:chExt cx="2688" cy="247"/>
          </a:xfrm>
        </p:grpSpPr>
        <p:sp>
          <p:nvSpPr>
            <p:cNvPr id="16433" name="Text Box 27">
              <a:extLst>
                <a:ext uri="{FF2B5EF4-FFF2-40B4-BE49-F238E27FC236}">
                  <a16:creationId xmlns:a16="http://schemas.microsoft.com/office/drawing/2014/main" id="{0C2656DF-3629-437C-B773-7DD74D927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1104"/>
              <a:ext cx="2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vi-VN" sz="2000"/>
                <a:t>- Lực Cu lông do dQ tác dụng lên q là </a:t>
              </a:r>
            </a:p>
          </p:txBody>
        </p:sp>
        <p:graphicFrame>
          <p:nvGraphicFramePr>
            <p:cNvPr id="16434" name="Object 65">
              <a:extLst>
                <a:ext uri="{FF2B5EF4-FFF2-40B4-BE49-F238E27FC236}">
                  <a16:creationId xmlns:a16="http://schemas.microsoft.com/office/drawing/2014/main" id="{2C39D0CD-774E-4E45-9E29-AB95AF8B39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2" y="1088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7" name="Equation" r:id="rId5" imgW="228501" imgH="215806" progId="Equation.DSMT4">
                    <p:embed/>
                  </p:oleObj>
                </mc:Choice>
                <mc:Fallback>
                  <p:oleObj name="Equation" r:id="rId5" imgW="228501" imgH="215806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1088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id="{D3B25D7D-92E9-4957-AFEC-7B64C77001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10050"/>
            <a:ext cx="4419600" cy="423863"/>
            <a:chOff x="240" y="1740"/>
            <a:chExt cx="2784" cy="267"/>
          </a:xfrm>
        </p:grpSpPr>
        <p:sp>
          <p:nvSpPr>
            <p:cNvPr id="16431" name="Text Box 31">
              <a:extLst>
                <a:ext uri="{FF2B5EF4-FFF2-40B4-BE49-F238E27FC236}">
                  <a16:creationId xmlns:a16="http://schemas.microsoft.com/office/drawing/2014/main" id="{DD369946-0DD7-4BA7-9FD6-53672C1D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76"/>
              <a:ext cx="2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vi-VN" sz="2000"/>
                <a:t>- Phân tích        thành 2 thành phần:</a:t>
              </a:r>
            </a:p>
          </p:txBody>
        </p:sp>
        <p:graphicFrame>
          <p:nvGraphicFramePr>
            <p:cNvPr id="16432" name="Object 70">
              <a:extLst>
                <a:ext uri="{FF2B5EF4-FFF2-40B4-BE49-F238E27FC236}">
                  <a16:creationId xmlns:a16="http://schemas.microsoft.com/office/drawing/2014/main" id="{E2117558-5899-4801-9858-9423674C7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9" y="1740"/>
            <a:ext cx="2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Equation" r:id="rId7" imgW="228501" imgH="215806" progId="Equation.DSMT4">
                    <p:embed/>
                  </p:oleObj>
                </mc:Choice>
                <mc:Fallback>
                  <p:oleObj name="Equation" r:id="rId7" imgW="228501" imgH="215806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740"/>
                          <a:ext cx="24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633" name="Object 73">
            <a:extLst>
              <a:ext uri="{FF2B5EF4-FFF2-40B4-BE49-F238E27FC236}">
                <a16:creationId xmlns:a16="http://schemas.microsoft.com/office/drawing/2014/main" id="{9E86B933-B548-4CFD-8912-F65EB85B2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" y="3533775"/>
          <a:ext cx="2028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9" imgW="1066337" imgH="444307" progId="Equation.DSMT4">
                  <p:embed/>
                </p:oleObj>
              </mc:Choice>
              <mc:Fallback>
                <p:oleObj name="Equation" r:id="rId9" imgW="1066337" imgH="444307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533775"/>
                        <a:ext cx="2028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35" name="Text Box 75">
            <a:extLst>
              <a:ext uri="{FF2B5EF4-FFF2-40B4-BE49-F238E27FC236}">
                <a16:creationId xmlns:a16="http://schemas.microsoft.com/office/drawing/2014/main" id="{AF40E07C-FFEE-4945-8DD4-4A032439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Thay vào (*) ta có:</a:t>
            </a:r>
          </a:p>
        </p:txBody>
      </p:sp>
      <p:graphicFrame>
        <p:nvGraphicFramePr>
          <p:cNvPr id="66636" name="Object 76">
            <a:extLst>
              <a:ext uri="{FF2B5EF4-FFF2-40B4-BE49-F238E27FC236}">
                <a16:creationId xmlns:a16="http://schemas.microsoft.com/office/drawing/2014/main" id="{AF6172E4-C2A2-4D9C-B3CA-13B22ED29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0175" y="4826000"/>
          <a:ext cx="34988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11" imgW="1841500" imgH="393700" progId="Equation.DSMT4">
                  <p:embed/>
                </p:oleObj>
              </mc:Choice>
              <mc:Fallback>
                <p:oleObj name="Equation" r:id="rId11" imgW="1841500" imgH="3937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826000"/>
                        <a:ext cx="34988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8">
            <a:extLst>
              <a:ext uri="{FF2B5EF4-FFF2-40B4-BE49-F238E27FC236}">
                <a16:creationId xmlns:a16="http://schemas.microsoft.com/office/drawing/2014/main" id="{CBE1D0DE-EF0F-41BC-80CE-EA04E580524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715000"/>
            <a:ext cx="7086600" cy="366713"/>
            <a:chOff x="432" y="3600"/>
            <a:chExt cx="4080" cy="231"/>
          </a:xfrm>
        </p:grpSpPr>
        <p:graphicFrame>
          <p:nvGraphicFramePr>
            <p:cNvPr id="16429" name="Object 34">
              <a:extLst>
                <a:ext uri="{FF2B5EF4-FFF2-40B4-BE49-F238E27FC236}">
                  <a16:creationId xmlns:a16="http://schemas.microsoft.com/office/drawing/2014/main" id="{38294B65-ACA5-4FB0-844F-65FC4887C2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9" y="3621"/>
            <a:ext cx="1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1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3621"/>
                          <a:ext cx="15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0" name="Text Box 77">
              <a:extLst>
                <a:ext uri="{FF2B5EF4-FFF2-40B4-BE49-F238E27FC236}">
                  <a16:creationId xmlns:a16="http://schemas.microsoft.com/office/drawing/2014/main" id="{0EA89D0F-7124-40FB-A179-DC8037AF7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00"/>
              <a:ext cx="40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Lấy phần tử dl’ mang điện dQ’ đối xứng với dl qua trục </a:t>
              </a:r>
            </a:p>
          </p:txBody>
        </p:sp>
      </p:grpSp>
      <p:grpSp>
        <p:nvGrpSpPr>
          <p:cNvPr id="5" name="Group 146">
            <a:extLst>
              <a:ext uri="{FF2B5EF4-FFF2-40B4-BE49-F238E27FC236}">
                <a16:creationId xmlns:a16="http://schemas.microsoft.com/office/drawing/2014/main" id="{C13A179E-5D12-4127-BF07-7AE59DBBC9A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090738"/>
            <a:ext cx="2341563" cy="811212"/>
            <a:chOff x="1536" y="1317"/>
            <a:chExt cx="1475" cy="511"/>
          </a:xfrm>
        </p:grpSpPr>
        <p:graphicFrame>
          <p:nvGraphicFramePr>
            <p:cNvPr id="16427" name="Object 67">
              <a:extLst>
                <a:ext uri="{FF2B5EF4-FFF2-40B4-BE49-F238E27FC236}">
                  <a16:creationId xmlns:a16="http://schemas.microsoft.com/office/drawing/2014/main" id="{183669FE-9803-4F59-A837-A79D63021F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0" y="1317"/>
            <a:ext cx="113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2" name="Equation" r:id="rId15" imgW="1054100" imgH="469900" progId="Equation.DSMT4">
                    <p:embed/>
                  </p:oleObj>
                </mc:Choice>
                <mc:Fallback>
                  <p:oleObj name="Equation" r:id="rId15" imgW="1054100" imgH="4699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317"/>
                          <a:ext cx="1131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Text Box 101">
              <a:extLst>
                <a:ext uri="{FF2B5EF4-FFF2-40B4-BE49-F238E27FC236}">
                  <a16:creationId xmlns:a16="http://schemas.microsoft.com/office/drawing/2014/main" id="{74183ABE-4A2F-4B63-A990-31171FEA3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4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Hay</a:t>
              </a:r>
            </a:p>
          </p:txBody>
        </p:sp>
      </p:grpSp>
      <p:grpSp>
        <p:nvGrpSpPr>
          <p:cNvPr id="6" name="Group 102">
            <a:extLst>
              <a:ext uri="{FF2B5EF4-FFF2-40B4-BE49-F238E27FC236}">
                <a16:creationId xmlns:a16="http://schemas.microsoft.com/office/drawing/2014/main" id="{99E012CF-29B4-4AE5-8F0A-9899BA600A1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762000"/>
            <a:ext cx="3429000" cy="3962400"/>
            <a:chOff x="672" y="1008"/>
            <a:chExt cx="2160" cy="2496"/>
          </a:xfrm>
        </p:grpSpPr>
        <p:sp>
          <p:nvSpPr>
            <p:cNvPr id="16421" name="Line 10">
              <a:extLst>
                <a:ext uri="{FF2B5EF4-FFF2-40B4-BE49-F238E27FC236}">
                  <a16:creationId xmlns:a16="http://schemas.microsoft.com/office/drawing/2014/main" id="{7F8C785D-F2B9-4E97-B719-8D5D51C4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96"/>
              <a:ext cx="186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Oval 4">
              <a:extLst>
                <a:ext uri="{FF2B5EF4-FFF2-40B4-BE49-F238E27FC236}">
                  <a16:creationId xmlns:a16="http://schemas.microsoft.com/office/drawing/2014/main" id="{0282BC78-73D0-4CAB-B741-DBBDEC854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1488"/>
              <a:ext cx="1899" cy="18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16423" name="Rectangle 5">
              <a:extLst>
                <a:ext uri="{FF2B5EF4-FFF2-40B4-BE49-F238E27FC236}">
                  <a16:creationId xmlns:a16="http://schemas.microsoft.com/office/drawing/2014/main" id="{42A372AE-9458-4B0B-81F1-CEE606F0F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304"/>
              <a:ext cx="2160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16424" name="Line 11">
              <a:extLst>
                <a:ext uri="{FF2B5EF4-FFF2-40B4-BE49-F238E27FC236}">
                  <a16:creationId xmlns:a16="http://schemas.microsoft.com/office/drawing/2014/main" id="{58080109-7EB4-4D8E-94FA-99B0A1AD2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1008"/>
              <a:ext cx="0" cy="1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25" name="Object 21">
              <a:extLst>
                <a:ext uri="{FF2B5EF4-FFF2-40B4-BE49-F238E27FC236}">
                  <a16:creationId xmlns:a16="http://schemas.microsoft.com/office/drawing/2014/main" id="{A6B40F4A-1F4A-436E-A4AA-7EE6603AE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6" y="233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Equation" r:id="rId17" imgW="152202" imgH="177569" progId="Equation.DSMT4">
                    <p:embed/>
                  </p:oleObj>
                </mc:Choice>
                <mc:Fallback>
                  <p:oleObj name="Equation" r:id="rId17" imgW="152202" imgH="17756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233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29">
              <a:extLst>
                <a:ext uri="{FF2B5EF4-FFF2-40B4-BE49-F238E27FC236}">
                  <a16:creationId xmlns:a16="http://schemas.microsoft.com/office/drawing/2014/main" id="{4234DDB3-BE81-4548-9A04-B7C4D56C72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008"/>
            <a:ext cx="1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name="Equation" r:id="rId19" imgW="139579" imgH="164957" progId="Equation.3">
                    <p:embed/>
                  </p:oleObj>
                </mc:Choice>
                <mc:Fallback>
                  <p:oleObj name="Equation" r:id="rId19" imgW="139579" imgH="164957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08"/>
                          <a:ext cx="15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8" name="Line 109">
            <a:extLst>
              <a:ext uri="{FF2B5EF4-FFF2-40B4-BE49-F238E27FC236}">
                <a16:creationId xmlns:a16="http://schemas.microsoft.com/office/drawing/2014/main" id="{064B2627-4FDF-427D-8396-F869CF443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10">
            <a:extLst>
              <a:ext uri="{FF2B5EF4-FFF2-40B4-BE49-F238E27FC236}">
                <a16:creationId xmlns:a16="http://schemas.microsoft.com/office/drawing/2014/main" id="{90F638FE-A13D-47CB-8352-ECC09EF2E5DB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536700"/>
            <a:ext cx="1714500" cy="1295400"/>
            <a:chOff x="3624" y="872"/>
            <a:chExt cx="1080" cy="816"/>
          </a:xfrm>
        </p:grpSpPr>
        <p:grpSp>
          <p:nvGrpSpPr>
            <p:cNvPr id="16417" name="Group 111">
              <a:extLst>
                <a:ext uri="{FF2B5EF4-FFF2-40B4-BE49-F238E27FC236}">
                  <a16:creationId xmlns:a16="http://schemas.microsoft.com/office/drawing/2014/main" id="{37E5A5A7-775A-4BF5-9F90-EECFF2C2C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" y="872"/>
              <a:ext cx="500" cy="362"/>
              <a:chOff x="3680" y="744"/>
              <a:chExt cx="500" cy="362"/>
            </a:xfrm>
          </p:grpSpPr>
          <p:sp>
            <p:nvSpPr>
              <p:cNvPr id="16419" name="Line 9">
                <a:extLst>
                  <a:ext uri="{FF2B5EF4-FFF2-40B4-BE49-F238E27FC236}">
                    <a16:creationId xmlns:a16="http://schemas.microsoft.com/office/drawing/2014/main" id="{5EC81A37-8F60-4A29-8437-13BE5578A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6" y="952"/>
                <a:ext cx="147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Text Box 113">
                <a:extLst>
                  <a:ext uri="{FF2B5EF4-FFF2-40B4-BE49-F238E27FC236}">
                    <a16:creationId xmlns:a16="http://schemas.microsoft.com/office/drawing/2014/main" id="{7C18ECBE-FA02-4732-8A6E-A62C65D8F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" y="744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dl, dQ</a:t>
                </a:r>
              </a:p>
            </p:txBody>
          </p:sp>
        </p:grpSp>
        <p:sp>
          <p:nvSpPr>
            <p:cNvPr id="16418" name="Line 114">
              <a:extLst>
                <a:ext uri="{FF2B5EF4-FFF2-40B4-BE49-F238E27FC236}">
                  <a16:creationId xmlns:a16="http://schemas.microsoft.com/office/drawing/2014/main" id="{FC4AE003-DB88-4E6A-AD0A-6CF3291F5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160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15">
            <a:extLst>
              <a:ext uri="{FF2B5EF4-FFF2-40B4-BE49-F238E27FC236}">
                <a16:creationId xmlns:a16="http://schemas.microsoft.com/office/drawing/2014/main" id="{4599E49F-0F35-4340-B6E7-33F6CBC409E2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794000"/>
            <a:ext cx="939800" cy="776288"/>
            <a:chOff x="4680" y="1672"/>
            <a:chExt cx="592" cy="489"/>
          </a:xfrm>
        </p:grpSpPr>
        <p:sp>
          <p:nvSpPr>
            <p:cNvPr id="16415" name="Line 7">
              <a:extLst>
                <a:ext uri="{FF2B5EF4-FFF2-40B4-BE49-F238E27FC236}">
                  <a16:creationId xmlns:a16="http://schemas.microsoft.com/office/drawing/2014/main" id="{2D11A1AB-3758-43F6-A0F1-0522DF41D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1672"/>
              <a:ext cx="360" cy="29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6" name="Object 117">
              <a:extLst>
                <a:ext uri="{FF2B5EF4-FFF2-40B4-BE49-F238E27FC236}">
                  <a16:creationId xmlns:a16="http://schemas.microsoft.com/office/drawing/2014/main" id="{CF309D55-41AB-48C0-980D-B1D91C5714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4" y="1927"/>
            <a:ext cx="24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5" name="Equation" r:id="rId20" imgW="228501" imgH="215806" progId="Equation.DSMT4">
                    <p:embed/>
                  </p:oleObj>
                </mc:Choice>
                <mc:Fallback>
                  <p:oleObj name="Equation" r:id="rId20" imgW="228501" imgH="215806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927"/>
                          <a:ext cx="24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18">
            <a:extLst>
              <a:ext uri="{FF2B5EF4-FFF2-40B4-BE49-F238E27FC236}">
                <a16:creationId xmlns:a16="http://schemas.microsoft.com/office/drawing/2014/main" id="{29D2104B-94B8-466B-A452-E8B1033DC4A1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819400"/>
            <a:ext cx="431800" cy="863600"/>
            <a:chOff x="4688" y="1680"/>
            <a:chExt cx="272" cy="544"/>
          </a:xfrm>
        </p:grpSpPr>
        <p:sp>
          <p:nvSpPr>
            <p:cNvPr id="16413" name="Line 12">
              <a:extLst>
                <a:ext uri="{FF2B5EF4-FFF2-40B4-BE49-F238E27FC236}">
                  <a16:creationId xmlns:a16="http://schemas.microsoft.com/office/drawing/2014/main" id="{8B5995D1-2290-440B-83CE-7DA57255F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1680"/>
              <a:ext cx="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4" name="Object 120">
              <a:extLst>
                <a:ext uri="{FF2B5EF4-FFF2-40B4-BE49-F238E27FC236}">
                  <a16:creationId xmlns:a16="http://schemas.microsoft.com/office/drawing/2014/main" id="{6C59A41A-CDAA-4BE2-9CAC-556E45FDE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8" y="19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6" name="Equation" r:id="rId22" imgW="253780" imgH="253780" progId="Equation.DSMT4">
                    <p:embed/>
                  </p:oleObj>
                </mc:Choice>
                <mc:Fallback>
                  <p:oleObj name="Equation" r:id="rId22" imgW="253780" imgH="253780" progId="Equation.DSMT4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9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1">
            <a:extLst>
              <a:ext uri="{FF2B5EF4-FFF2-40B4-BE49-F238E27FC236}">
                <a16:creationId xmlns:a16="http://schemas.microsoft.com/office/drawing/2014/main" id="{3180574E-CEB1-41EE-B383-18A284EBC283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362200"/>
            <a:ext cx="738188" cy="457200"/>
            <a:chOff x="4704" y="1392"/>
            <a:chExt cx="465" cy="288"/>
          </a:xfrm>
        </p:grpSpPr>
        <p:sp>
          <p:nvSpPr>
            <p:cNvPr id="16411" name="Line 122">
              <a:extLst>
                <a:ext uri="{FF2B5EF4-FFF2-40B4-BE49-F238E27FC236}">
                  <a16:creationId xmlns:a16="http://schemas.microsoft.com/office/drawing/2014/main" id="{5833FA2B-CF9F-4EEC-AEA7-405E25BC3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2" name="Object 123">
              <a:extLst>
                <a:ext uri="{FF2B5EF4-FFF2-40B4-BE49-F238E27FC236}">
                  <a16:creationId xmlns:a16="http://schemas.microsoft.com/office/drawing/2014/main" id="{6DBB3D3C-CC10-49C9-94A0-DC89B49C5C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92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Equation" r:id="rId24" imgW="241195" imgH="253890" progId="Equation.DSMT4">
                    <p:embed/>
                  </p:oleObj>
                </mc:Choice>
                <mc:Fallback>
                  <p:oleObj name="Equation" r:id="rId24" imgW="241195" imgH="25389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4">
            <a:extLst>
              <a:ext uri="{FF2B5EF4-FFF2-40B4-BE49-F238E27FC236}">
                <a16:creationId xmlns:a16="http://schemas.microsoft.com/office/drawing/2014/main" id="{30AD3581-027E-4813-BC57-91199D1CA179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794000"/>
            <a:ext cx="546100" cy="482600"/>
            <a:chOff x="4696" y="1664"/>
            <a:chExt cx="344" cy="304"/>
          </a:xfrm>
        </p:grpSpPr>
        <p:sp>
          <p:nvSpPr>
            <p:cNvPr id="16409" name="Line 125">
              <a:extLst>
                <a:ext uri="{FF2B5EF4-FFF2-40B4-BE49-F238E27FC236}">
                  <a16:creationId xmlns:a16="http://schemas.microsoft.com/office/drawing/2014/main" id="{5CC48724-5401-4092-9D16-2EF3C2AB0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126">
              <a:extLst>
                <a:ext uri="{FF2B5EF4-FFF2-40B4-BE49-F238E27FC236}">
                  <a16:creationId xmlns:a16="http://schemas.microsoft.com/office/drawing/2014/main" id="{F2AEA645-15CD-454F-A245-9861C6C2D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3">
            <a:extLst>
              <a:ext uri="{FF2B5EF4-FFF2-40B4-BE49-F238E27FC236}">
                <a16:creationId xmlns:a16="http://schemas.microsoft.com/office/drawing/2014/main" id="{0CCB0286-9525-4C03-BF8C-B24720F909CD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1447800"/>
            <a:ext cx="1778000" cy="1371600"/>
            <a:chOff x="4688" y="816"/>
            <a:chExt cx="1120" cy="864"/>
          </a:xfrm>
        </p:grpSpPr>
        <p:sp>
          <p:nvSpPr>
            <p:cNvPr id="16406" name="Line 9">
              <a:extLst>
                <a:ext uri="{FF2B5EF4-FFF2-40B4-BE49-F238E27FC236}">
                  <a16:creationId xmlns:a16="http://schemas.microsoft.com/office/drawing/2014/main" id="{E414BF6F-A381-4CA7-A2E3-C66B22CFC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040"/>
              <a:ext cx="16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135">
              <a:extLst>
                <a:ext uri="{FF2B5EF4-FFF2-40B4-BE49-F238E27FC236}">
                  <a16:creationId xmlns:a16="http://schemas.microsoft.com/office/drawing/2014/main" id="{310F746C-D246-4900-BE3B-C7324F61A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8" y="1104"/>
              <a:ext cx="6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Text Box 136">
              <a:extLst>
                <a:ext uri="{FF2B5EF4-FFF2-40B4-BE49-F238E27FC236}">
                  <a16:creationId xmlns:a16="http://schemas.microsoft.com/office/drawing/2014/main" id="{81A73650-3D11-4D8F-B261-2EEE91580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816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dl’, dQ’</a:t>
              </a:r>
            </a:p>
          </p:txBody>
        </p:sp>
      </p:grpSp>
      <p:graphicFrame>
        <p:nvGraphicFramePr>
          <p:cNvPr id="66632" name="Object 72">
            <a:extLst>
              <a:ext uri="{FF2B5EF4-FFF2-40B4-BE49-F238E27FC236}">
                <a16:creationId xmlns:a16="http://schemas.microsoft.com/office/drawing/2014/main" id="{DEAC1737-0A1D-4E59-BCF2-18DDD95F3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3600" y="4164013"/>
          <a:ext cx="1827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26" imgW="926698" imgH="253890" progId="Equation.DSMT4">
                  <p:embed/>
                </p:oleObj>
              </mc:Choice>
              <mc:Fallback>
                <p:oleObj name="Equation" r:id="rId26" imgW="926698" imgH="25389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4164013"/>
                        <a:ext cx="18272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66588" grpId="0"/>
      <p:bldP spid="666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E95F8B0-CDEE-43C6-814E-2D826A2597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228600"/>
            <a:ext cx="3200400" cy="4873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6 (2)</a:t>
            </a:r>
          </a:p>
        </p:txBody>
      </p:sp>
      <p:sp>
        <p:nvSpPr>
          <p:cNvPr id="67589" name="Text Box 24">
            <a:extLst>
              <a:ext uri="{FF2B5EF4-FFF2-40B4-BE49-F238E27FC236}">
                <a16:creationId xmlns:a16="http://schemas.microsoft.com/office/drawing/2014/main" id="{42E7E5E3-FCED-41C5-B27A-DC00BAA7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Tương tự như trên ta phân tích:</a:t>
            </a:r>
          </a:p>
        </p:txBody>
      </p:sp>
      <p:sp>
        <p:nvSpPr>
          <p:cNvPr id="67600" name="Text Box 31">
            <a:extLst>
              <a:ext uri="{FF2B5EF4-FFF2-40B4-BE49-F238E27FC236}">
                <a16:creationId xmlns:a16="http://schemas.microsoft.com/office/drawing/2014/main" id="{57EA43DD-572E-43C2-AD7F-16668EE8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4038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Thay bt (1), (3) vào (2) ta được:</a:t>
            </a:r>
          </a:p>
        </p:txBody>
      </p:sp>
      <p:sp>
        <p:nvSpPr>
          <p:cNvPr id="67623" name="Text Box 27">
            <a:extLst>
              <a:ext uri="{FF2B5EF4-FFF2-40B4-BE49-F238E27FC236}">
                <a16:creationId xmlns:a16="http://schemas.microsoft.com/office/drawing/2014/main" id="{4BC2D46E-5658-438A-93C1-148F01E73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Theo hình vẽ ta có: </a:t>
            </a:r>
          </a:p>
        </p:txBody>
      </p:sp>
      <p:graphicFrame>
        <p:nvGraphicFramePr>
          <p:cNvPr id="67629" name="Object 45">
            <a:extLst>
              <a:ext uri="{FF2B5EF4-FFF2-40B4-BE49-F238E27FC236}">
                <a16:creationId xmlns:a16="http://schemas.microsoft.com/office/drawing/2014/main" id="{016A4F21-31C4-4193-B12E-0DA71B860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43200"/>
          <a:ext cx="13763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3" imgW="698197" imgH="253890" progId="Equation.DSMT4">
                  <p:embed/>
                </p:oleObj>
              </mc:Choice>
              <mc:Fallback>
                <p:oleObj name="Equation" r:id="rId3" imgW="698197" imgH="25389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13763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2" name="Object 48">
            <a:extLst>
              <a:ext uri="{FF2B5EF4-FFF2-40B4-BE49-F238E27FC236}">
                <a16:creationId xmlns:a16="http://schemas.microsoft.com/office/drawing/2014/main" id="{C8B8C66C-D640-4FEE-9841-75CFD0F3C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43200"/>
          <a:ext cx="18573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5" imgW="977476" imgH="393529" progId="Equation.DSMT4">
                  <p:embed/>
                </p:oleObj>
              </mc:Choice>
              <mc:Fallback>
                <p:oleObj name="Equation" r:id="rId5" imgW="977476" imgH="393529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18573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6" name="Object 52">
            <a:extLst>
              <a:ext uri="{FF2B5EF4-FFF2-40B4-BE49-F238E27FC236}">
                <a16:creationId xmlns:a16="http://schemas.microsoft.com/office/drawing/2014/main" id="{5FEFF4C1-31C7-4656-B1A3-BA87B54E1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828800"/>
          <a:ext cx="19272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7" imgW="977476" imgH="253890" progId="Equation.DSMT4">
                  <p:embed/>
                </p:oleObj>
              </mc:Choice>
              <mc:Fallback>
                <p:oleObj name="Equation" r:id="rId7" imgW="977476" imgH="25389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19272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94" name="Object 110">
            <a:extLst>
              <a:ext uri="{FF2B5EF4-FFF2-40B4-BE49-F238E27FC236}">
                <a16:creationId xmlns:a16="http://schemas.microsoft.com/office/drawing/2014/main" id="{1B5F8F6F-499E-4A1C-904D-ADE448AC5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14017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9" imgW="710891" imgH="253890" progId="Equation.DSMT4">
                  <p:embed/>
                </p:oleObj>
              </mc:Choice>
              <mc:Fallback>
                <p:oleObj name="Equation" r:id="rId9" imgW="710891" imgH="25389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14017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95" name="Object 111">
            <a:extLst>
              <a:ext uri="{FF2B5EF4-FFF2-40B4-BE49-F238E27FC236}">
                <a16:creationId xmlns:a16="http://schemas.microsoft.com/office/drawing/2014/main" id="{951D7C2C-502A-4DE4-BF86-BF95CCE1F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114800"/>
          <a:ext cx="1981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1" imgW="1040948" imgH="393529" progId="Equation.DSMT4">
                  <p:embed/>
                </p:oleObj>
              </mc:Choice>
              <mc:Fallback>
                <p:oleObj name="Equation" r:id="rId11" imgW="1040948" imgH="393529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1981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6">
            <a:extLst>
              <a:ext uri="{FF2B5EF4-FFF2-40B4-BE49-F238E27FC236}">
                <a16:creationId xmlns:a16="http://schemas.microsoft.com/office/drawing/2014/main" id="{47318345-34E2-4D57-AD44-68CB445F43B7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4067175"/>
            <a:ext cx="2794000" cy="844550"/>
            <a:chOff x="1800" y="2562"/>
            <a:chExt cx="1760" cy="532"/>
          </a:xfrm>
        </p:grpSpPr>
        <p:sp>
          <p:nvSpPr>
            <p:cNvPr id="17488" name="Text Box 113">
              <a:extLst>
                <a:ext uri="{FF2B5EF4-FFF2-40B4-BE49-F238E27FC236}">
                  <a16:creationId xmlns:a16="http://schemas.microsoft.com/office/drawing/2014/main" id="{D47453E0-FDAD-4F1B-8D51-40A59FF4F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64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Hay</a:t>
              </a:r>
            </a:p>
          </p:txBody>
        </p:sp>
        <p:graphicFrame>
          <p:nvGraphicFramePr>
            <p:cNvPr id="17489" name="Object 114">
              <a:extLst>
                <a:ext uri="{FF2B5EF4-FFF2-40B4-BE49-F238E27FC236}">
                  <a16:creationId xmlns:a16="http://schemas.microsoft.com/office/drawing/2014/main" id="{AD200960-6324-4BE1-90F9-1BD2A4769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1" y="2562"/>
            <a:ext cx="1339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7" name="Equation" r:id="rId13" imgW="1117115" imgH="444307" progId="Equation.DSMT4">
                    <p:embed/>
                  </p:oleObj>
                </mc:Choice>
                <mc:Fallback>
                  <p:oleObj name="Equation" r:id="rId13" imgW="1117115" imgH="444307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562"/>
                          <a:ext cx="1339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7">
            <a:extLst>
              <a:ext uri="{FF2B5EF4-FFF2-40B4-BE49-F238E27FC236}">
                <a16:creationId xmlns:a16="http://schemas.microsoft.com/office/drawing/2014/main" id="{546D4B58-0DB3-4550-AF31-D80CE99A657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37138"/>
            <a:ext cx="3265488" cy="468312"/>
            <a:chOff x="384" y="3125"/>
            <a:chExt cx="2057" cy="295"/>
          </a:xfrm>
        </p:grpSpPr>
        <p:sp>
          <p:nvSpPr>
            <p:cNvPr id="17486" name="Text Box 47">
              <a:extLst>
                <a:ext uri="{FF2B5EF4-FFF2-40B4-BE49-F238E27FC236}">
                  <a16:creationId xmlns:a16="http://schemas.microsoft.com/office/drawing/2014/main" id="{4203AA51-6241-46F6-8F89-19192AB2F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76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Ta có:</a:t>
              </a:r>
            </a:p>
          </p:txBody>
        </p:sp>
        <p:graphicFrame>
          <p:nvGraphicFramePr>
            <p:cNvPr id="17487" name="Object 115">
              <a:extLst>
                <a:ext uri="{FF2B5EF4-FFF2-40B4-BE49-F238E27FC236}">
                  <a16:creationId xmlns:a16="http://schemas.microsoft.com/office/drawing/2014/main" id="{788D2BB0-04DB-4E46-AE8C-935B82E9B4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3" y="3125"/>
            <a:ext cx="144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" name="Equation" r:id="rId15" imgW="1180588" imgH="241195" progId="Equation.DSMT4">
                    <p:embed/>
                  </p:oleObj>
                </mc:Choice>
                <mc:Fallback>
                  <p:oleObj name="Equation" r:id="rId15" imgW="1180588" imgH="241195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3125"/>
                          <a:ext cx="144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700" name="Object 116">
            <a:extLst>
              <a:ext uri="{FF2B5EF4-FFF2-40B4-BE49-F238E27FC236}">
                <a16:creationId xmlns:a16="http://schemas.microsoft.com/office/drawing/2014/main" id="{765396A9-E586-43B3-81EA-8DA3C17E2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378450"/>
          <a:ext cx="32131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17" imgW="1688367" imgH="533169" progId="Equation.DSMT4">
                  <p:embed/>
                </p:oleObj>
              </mc:Choice>
              <mc:Fallback>
                <p:oleObj name="Equation" r:id="rId17" imgW="1688367" imgH="533169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378450"/>
                        <a:ext cx="32131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6">
            <a:extLst>
              <a:ext uri="{FF2B5EF4-FFF2-40B4-BE49-F238E27FC236}">
                <a16:creationId xmlns:a16="http://schemas.microsoft.com/office/drawing/2014/main" id="{D44E935F-EAA1-415D-A434-5B097785E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5800" y="3771900"/>
          <a:ext cx="4318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19" imgW="241195" imgH="203112" progId="Equation.3">
                  <p:embed/>
                </p:oleObj>
              </mc:Choice>
              <mc:Fallback>
                <p:oleObj name="Equation" r:id="rId19" imgW="24119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3771900"/>
                        <a:ext cx="4318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20">
            <a:extLst>
              <a:ext uri="{FF2B5EF4-FFF2-40B4-BE49-F238E27FC236}">
                <a16:creationId xmlns:a16="http://schemas.microsoft.com/office/drawing/2014/main" id="{1DBA2415-7EAC-45E8-9A94-95FEEA5F8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5400" y="3619500"/>
          <a:ext cx="342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21" imgW="228501" imgH="215806" progId="Equation.DSMT4">
                  <p:embed/>
                </p:oleObj>
              </mc:Choice>
              <mc:Fallback>
                <p:oleObj name="Equation" r:id="rId21" imgW="228501" imgH="215806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619500"/>
                        <a:ext cx="342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4" name="Group 121">
            <a:extLst>
              <a:ext uri="{FF2B5EF4-FFF2-40B4-BE49-F238E27FC236}">
                <a16:creationId xmlns:a16="http://schemas.microsoft.com/office/drawing/2014/main" id="{6C5D5DEA-7726-4A40-B93C-C07F9824184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8600"/>
            <a:ext cx="3429000" cy="3962400"/>
            <a:chOff x="3600" y="152"/>
            <a:chExt cx="2160" cy="2496"/>
          </a:xfrm>
        </p:grpSpPr>
        <p:sp>
          <p:nvSpPr>
            <p:cNvPr id="17479" name="Line 10">
              <a:extLst>
                <a:ext uri="{FF2B5EF4-FFF2-40B4-BE49-F238E27FC236}">
                  <a16:creationId xmlns:a16="http://schemas.microsoft.com/office/drawing/2014/main" id="{321EC9ED-9C8D-45F8-A614-D365091AB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40"/>
              <a:ext cx="186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80" name="Group 123">
              <a:extLst>
                <a:ext uri="{FF2B5EF4-FFF2-40B4-BE49-F238E27FC236}">
                  <a16:creationId xmlns:a16="http://schemas.microsoft.com/office/drawing/2014/main" id="{3D139DB5-5BAC-4E74-8EAF-AFCE02342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52"/>
              <a:ext cx="2160" cy="2496"/>
              <a:chOff x="3600" y="144"/>
              <a:chExt cx="2160" cy="2496"/>
            </a:xfrm>
          </p:grpSpPr>
          <p:sp>
            <p:nvSpPr>
              <p:cNvPr id="17481" name="Oval 4">
                <a:extLst>
                  <a:ext uri="{FF2B5EF4-FFF2-40B4-BE49-F238E27FC236}">
                    <a16:creationId xmlns:a16="http://schemas.microsoft.com/office/drawing/2014/main" id="{2F2DEE90-C3F1-443A-B5C5-C5F2BFB83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5" y="624"/>
                <a:ext cx="1899" cy="18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17482" name="Rectangle 5">
                <a:extLst>
                  <a:ext uri="{FF2B5EF4-FFF2-40B4-BE49-F238E27FC236}">
                    <a16:creationId xmlns:a16="http://schemas.microsoft.com/office/drawing/2014/main" id="{20B5D532-AEC8-4FE6-BF4E-4C49C345C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216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17483" name="Line 11">
                <a:extLst>
                  <a:ext uri="{FF2B5EF4-FFF2-40B4-BE49-F238E27FC236}">
                    <a16:creationId xmlns:a16="http://schemas.microsoft.com/office/drawing/2014/main" id="{7F402C2B-8C13-4FFE-A6F2-7911171D7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8" y="144"/>
                <a:ext cx="0" cy="1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7484" name="Object 21">
                <a:extLst>
                  <a:ext uri="{FF2B5EF4-FFF2-40B4-BE49-F238E27FC236}">
                    <a16:creationId xmlns:a16="http://schemas.microsoft.com/office/drawing/2014/main" id="{56343051-2924-402A-8756-41434D1EEF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1440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2" name="Equation" r:id="rId23" imgW="152202" imgH="177569" progId="Equation.DSMT4">
                      <p:embed/>
                    </p:oleObj>
                  </mc:Choice>
                  <mc:Fallback>
                    <p:oleObj name="Equation" r:id="rId23" imgW="152202" imgH="177569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440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85" name="Object 29">
                <a:extLst>
                  <a:ext uri="{FF2B5EF4-FFF2-40B4-BE49-F238E27FC236}">
                    <a16:creationId xmlns:a16="http://schemas.microsoft.com/office/drawing/2014/main" id="{B09CEF64-7253-47A1-8B29-EF92FC7A24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44"/>
              <a:ext cx="15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3" name="Equation" r:id="rId25" imgW="139579" imgH="164957" progId="Equation.3">
                      <p:embed/>
                    </p:oleObj>
                  </mc:Choice>
                  <mc:Fallback>
                    <p:oleObj name="Equation" r:id="rId25" imgW="139579" imgH="164957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44"/>
                            <a:ext cx="158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25" name="Line 129">
            <a:extLst>
              <a:ext uri="{FF2B5EF4-FFF2-40B4-BE49-F238E27FC236}">
                <a16:creationId xmlns:a16="http://schemas.microsoft.com/office/drawing/2014/main" id="{D957361D-5CB9-481D-BC1C-2920FC2C9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6" name="Group 130">
            <a:extLst>
              <a:ext uri="{FF2B5EF4-FFF2-40B4-BE49-F238E27FC236}">
                <a16:creationId xmlns:a16="http://schemas.microsoft.com/office/drawing/2014/main" id="{90CCFB2E-AB62-4F38-9009-B5927F54C3EA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003300"/>
            <a:ext cx="1714500" cy="1295400"/>
            <a:chOff x="3624" y="872"/>
            <a:chExt cx="1080" cy="816"/>
          </a:xfrm>
        </p:grpSpPr>
        <p:grpSp>
          <p:nvGrpSpPr>
            <p:cNvPr id="17475" name="Group 131">
              <a:extLst>
                <a:ext uri="{FF2B5EF4-FFF2-40B4-BE49-F238E27FC236}">
                  <a16:creationId xmlns:a16="http://schemas.microsoft.com/office/drawing/2014/main" id="{1CE0BC6F-12FD-4961-825F-B7CEDA762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" y="872"/>
              <a:ext cx="500" cy="362"/>
              <a:chOff x="3680" y="744"/>
              <a:chExt cx="500" cy="362"/>
            </a:xfrm>
          </p:grpSpPr>
          <p:sp>
            <p:nvSpPr>
              <p:cNvPr id="17477" name="Line 9">
                <a:extLst>
                  <a:ext uri="{FF2B5EF4-FFF2-40B4-BE49-F238E27FC236}">
                    <a16:creationId xmlns:a16="http://schemas.microsoft.com/office/drawing/2014/main" id="{4383C155-E925-4D33-91F6-8E55096FE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6" y="952"/>
                <a:ext cx="147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Text Box 133">
                <a:extLst>
                  <a:ext uri="{FF2B5EF4-FFF2-40B4-BE49-F238E27FC236}">
                    <a16:creationId xmlns:a16="http://schemas.microsoft.com/office/drawing/2014/main" id="{F2C4D977-5E7E-4777-A87B-F083FC23B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" y="744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dl, dQ</a:t>
                </a:r>
              </a:p>
            </p:txBody>
          </p:sp>
        </p:grpSp>
        <p:sp>
          <p:nvSpPr>
            <p:cNvPr id="17476" name="Line 134">
              <a:extLst>
                <a:ext uri="{FF2B5EF4-FFF2-40B4-BE49-F238E27FC236}">
                  <a16:creationId xmlns:a16="http://schemas.microsoft.com/office/drawing/2014/main" id="{646F448C-18D7-4316-9144-02927BEF0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160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27" name="Group 135">
            <a:extLst>
              <a:ext uri="{FF2B5EF4-FFF2-40B4-BE49-F238E27FC236}">
                <a16:creationId xmlns:a16="http://schemas.microsoft.com/office/drawing/2014/main" id="{EBFFC96B-8926-4862-9AD2-C781101192C8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273300"/>
            <a:ext cx="939800" cy="776288"/>
            <a:chOff x="4680" y="1672"/>
            <a:chExt cx="592" cy="489"/>
          </a:xfrm>
        </p:grpSpPr>
        <p:sp>
          <p:nvSpPr>
            <p:cNvPr id="17473" name="Line 7">
              <a:extLst>
                <a:ext uri="{FF2B5EF4-FFF2-40B4-BE49-F238E27FC236}">
                  <a16:creationId xmlns:a16="http://schemas.microsoft.com/office/drawing/2014/main" id="{B87ADBA2-6788-4321-BDC1-167FAD019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1672"/>
              <a:ext cx="36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74" name="Object 137">
              <a:extLst>
                <a:ext uri="{FF2B5EF4-FFF2-40B4-BE49-F238E27FC236}">
                  <a16:creationId xmlns:a16="http://schemas.microsoft.com/office/drawing/2014/main" id="{A0CAAC08-B281-4B01-9E74-E94FE0D18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4" y="1927"/>
            <a:ext cx="24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name="Equation" r:id="rId27" imgW="228501" imgH="215806" progId="Equation.DSMT4">
                    <p:embed/>
                  </p:oleObj>
                </mc:Choice>
                <mc:Fallback>
                  <p:oleObj name="Equation" r:id="rId27" imgW="228501" imgH="215806" progId="Equation.DSMT4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927"/>
                          <a:ext cx="24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8" name="Group 138">
            <a:extLst>
              <a:ext uri="{FF2B5EF4-FFF2-40B4-BE49-F238E27FC236}">
                <a16:creationId xmlns:a16="http://schemas.microsoft.com/office/drawing/2014/main" id="{DD40A13A-D990-40DE-BC53-BDF2EFEC7F8E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86000"/>
            <a:ext cx="431800" cy="863600"/>
            <a:chOff x="4688" y="1680"/>
            <a:chExt cx="272" cy="544"/>
          </a:xfrm>
        </p:grpSpPr>
        <p:sp>
          <p:nvSpPr>
            <p:cNvPr id="17471" name="Line 12">
              <a:extLst>
                <a:ext uri="{FF2B5EF4-FFF2-40B4-BE49-F238E27FC236}">
                  <a16:creationId xmlns:a16="http://schemas.microsoft.com/office/drawing/2014/main" id="{5434639F-03EF-487F-A53C-B2F2909B4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1680"/>
              <a:ext cx="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72" name="Object 140">
              <a:extLst>
                <a:ext uri="{FF2B5EF4-FFF2-40B4-BE49-F238E27FC236}">
                  <a16:creationId xmlns:a16="http://schemas.microsoft.com/office/drawing/2014/main" id="{819FED96-12DE-48C7-BC87-22782E18BE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8" y="19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5" name="Equation" r:id="rId29" imgW="253780" imgH="253780" progId="Equation.DSMT4">
                    <p:embed/>
                  </p:oleObj>
                </mc:Choice>
                <mc:Fallback>
                  <p:oleObj name="Equation" r:id="rId29" imgW="253780" imgH="25378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9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9" name="Group 141">
            <a:extLst>
              <a:ext uri="{FF2B5EF4-FFF2-40B4-BE49-F238E27FC236}">
                <a16:creationId xmlns:a16="http://schemas.microsoft.com/office/drawing/2014/main" id="{C8FEF371-E89D-475C-8E84-0DA594150843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828800"/>
            <a:ext cx="738188" cy="457200"/>
            <a:chOff x="4704" y="1392"/>
            <a:chExt cx="465" cy="288"/>
          </a:xfrm>
        </p:grpSpPr>
        <p:sp>
          <p:nvSpPr>
            <p:cNvPr id="17469" name="Line 142">
              <a:extLst>
                <a:ext uri="{FF2B5EF4-FFF2-40B4-BE49-F238E27FC236}">
                  <a16:creationId xmlns:a16="http://schemas.microsoft.com/office/drawing/2014/main" id="{72C73EC7-D182-4D9D-8D55-20B488476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70" name="Object 143">
              <a:extLst>
                <a:ext uri="{FF2B5EF4-FFF2-40B4-BE49-F238E27FC236}">
                  <a16:creationId xmlns:a16="http://schemas.microsoft.com/office/drawing/2014/main" id="{089B9C24-8027-4800-B582-788A2354B8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92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6" name="Equation" r:id="rId31" imgW="241195" imgH="253890" progId="Equation.DSMT4">
                    <p:embed/>
                  </p:oleObj>
                </mc:Choice>
                <mc:Fallback>
                  <p:oleObj name="Equation" r:id="rId31" imgW="241195" imgH="25389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0" name="Group 144">
            <a:extLst>
              <a:ext uri="{FF2B5EF4-FFF2-40B4-BE49-F238E27FC236}">
                <a16:creationId xmlns:a16="http://schemas.microsoft.com/office/drawing/2014/main" id="{417B0012-8B2C-4F03-8C1F-375B2B68CFF3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260600"/>
            <a:ext cx="546100" cy="482600"/>
            <a:chOff x="4696" y="1664"/>
            <a:chExt cx="344" cy="304"/>
          </a:xfrm>
        </p:grpSpPr>
        <p:sp>
          <p:nvSpPr>
            <p:cNvPr id="17467" name="Line 145">
              <a:extLst>
                <a:ext uri="{FF2B5EF4-FFF2-40B4-BE49-F238E27FC236}">
                  <a16:creationId xmlns:a16="http://schemas.microsoft.com/office/drawing/2014/main" id="{08F3A0E2-24E6-4A56-8DF6-9CFD76A6A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Line 146">
              <a:extLst>
                <a:ext uri="{FF2B5EF4-FFF2-40B4-BE49-F238E27FC236}">
                  <a16:creationId xmlns:a16="http://schemas.microsoft.com/office/drawing/2014/main" id="{D957133C-3BA0-4F5F-801E-1369549B9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7">
            <a:extLst>
              <a:ext uri="{FF2B5EF4-FFF2-40B4-BE49-F238E27FC236}">
                <a16:creationId xmlns:a16="http://schemas.microsoft.com/office/drawing/2014/main" id="{85B5732E-028C-461D-B0F6-1AE0AC92E95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273300"/>
            <a:ext cx="330200" cy="300038"/>
            <a:chOff x="4824" y="1680"/>
            <a:chExt cx="208" cy="189"/>
          </a:xfrm>
        </p:grpSpPr>
        <p:sp>
          <p:nvSpPr>
            <p:cNvPr id="17465" name="Freeform 23">
              <a:extLst>
                <a:ext uri="{FF2B5EF4-FFF2-40B4-BE49-F238E27FC236}">
                  <a16:creationId xmlns:a16="http://schemas.microsoft.com/office/drawing/2014/main" id="{548CCB1F-F6EF-408D-A8F4-C6CE46AC7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1680"/>
              <a:ext cx="48" cy="96"/>
            </a:xfrm>
            <a:custGeom>
              <a:avLst/>
              <a:gdLst>
                <a:gd name="T0" fmla="*/ 0 w 112"/>
                <a:gd name="T1" fmla="*/ 0 h 240"/>
                <a:gd name="T2" fmla="*/ 0 w 112"/>
                <a:gd name="T3" fmla="*/ 0 h 240"/>
                <a:gd name="T4" fmla="*/ 0 w 112"/>
                <a:gd name="T5" fmla="*/ 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96" y="0"/>
                  </a:moveTo>
                  <a:cubicBezTo>
                    <a:pt x="104" y="52"/>
                    <a:pt x="112" y="104"/>
                    <a:pt x="96" y="144"/>
                  </a:cubicBezTo>
                  <a:cubicBezTo>
                    <a:pt x="80" y="184"/>
                    <a:pt x="40" y="21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66" name="Object 149">
              <a:extLst>
                <a:ext uri="{FF2B5EF4-FFF2-40B4-BE49-F238E27FC236}">
                  <a16:creationId xmlns:a16="http://schemas.microsoft.com/office/drawing/2014/main" id="{EDBC613D-C509-4013-AD1B-75DA3E96C5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696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7" name="Equation" r:id="rId33" imgW="152334" imgH="139639" progId="Equation.3">
                    <p:embed/>
                  </p:oleObj>
                </mc:Choice>
                <mc:Fallback>
                  <p:oleObj name="Equation" r:id="rId33" imgW="152334" imgH="139639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96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50">
            <a:extLst>
              <a:ext uri="{FF2B5EF4-FFF2-40B4-BE49-F238E27FC236}">
                <a16:creationId xmlns:a16="http://schemas.microsoft.com/office/drawing/2014/main" id="{FB093D79-1502-4A8A-AE62-243EA5142C1D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2286000"/>
            <a:ext cx="546100" cy="457200"/>
            <a:chOff x="4352" y="1680"/>
            <a:chExt cx="344" cy="288"/>
          </a:xfrm>
        </p:grpSpPr>
        <p:sp>
          <p:nvSpPr>
            <p:cNvPr id="17463" name="Line 151">
              <a:extLst>
                <a:ext uri="{FF2B5EF4-FFF2-40B4-BE49-F238E27FC236}">
                  <a16:creationId xmlns:a16="http://schemas.microsoft.com/office/drawing/2014/main" id="{C725A09F-9C03-4BC6-8EE3-3169E8CF5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Line 152">
              <a:extLst>
                <a:ext uri="{FF2B5EF4-FFF2-40B4-BE49-F238E27FC236}">
                  <a16:creationId xmlns:a16="http://schemas.microsoft.com/office/drawing/2014/main" id="{5B264FE4-82BB-46D2-B0E6-05D8977C1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33" name="Group 153">
            <a:extLst>
              <a:ext uri="{FF2B5EF4-FFF2-40B4-BE49-F238E27FC236}">
                <a16:creationId xmlns:a16="http://schemas.microsoft.com/office/drawing/2014/main" id="{1C1C05A0-F371-4873-92CD-D62DD795E760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914400"/>
            <a:ext cx="1778000" cy="1371600"/>
            <a:chOff x="4688" y="816"/>
            <a:chExt cx="1120" cy="864"/>
          </a:xfrm>
        </p:grpSpPr>
        <p:sp>
          <p:nvSpPr>
            <p:cNvPr id="17460" name="Line 9">
              <a:extLst>
                <a:ext uri="{FF2B5EF4-FFF2-40B4-BE49-F238E27FC236}">
                  <a16:creationId xmlns:a16="http://schemas.microsoft.com/office/drawing/2014/main" id="{9B84891B-DBF1-4734-96CB-C9A153BF7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040"/>
              <a:ext cx="16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Line 155">
              <a:extLst>
                <a:ext uri="{FF2B5EF4-FFF2-40B4-BE49-F238E27FC236}">
                  <a16:creationId xmlns:a16="http://schemas.microsoft.com/office/drawing/2014/main" id="{E6B76ADD-1109-465A-9436-EF0615DDA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8" y="1104"/>
              <a:ext cx="6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Text Box 156">
              <a:extLst>
                <a:ext uri="{FF2B5EF4-FFF2-40B4-BE49-F238E27FC236}">
                  <a16:creationId xmlns:a16="http://schemas.microsoft.com/office/drawing/2014/main" id="{ED5ECA3B-C04C-48EE-821A-F596BB201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816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dl’, dQ’</a:t>
              </a:r>
            </a:p>
          </p:txBody>
        </p:sp>
      </p:grpSp>
      <p:graphicFrame>
        <p:nvGraphicFramePr>
          <p:cNvPr id="67741" name="Object 157">
            <a:extLst>
              <a:ext uri="{FF2B5EF4-FFF2-40B4-BE49-F238E27FC236}">
                <a16:creationId xmlns:a16="http://schemas.microsoft.com/office/drawing/2014/main" id="{8EF103DC-B6E4-4709-A7B7-F92E21BA5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2743200"/>
          <a:ext cx="436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35" imgW="253780" imgH="266469" progId="Equation.DSMT4">
                  <p:embed/>
                </p:oleObj>
              </mc:Choice>
              <mc:Fallback>
                <p:oleObj name="Equation" r:id="rId35" imgW="253780" imgH="266469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743200"/>
                        <a:ext cx="436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8">
            <a:extLst>
              <a:ext uri="{FF2B5EF4-FFF2-40B4-BE49-F238E27FC236}">
                <a16:creationId xmlns:a16="http://schemas.microsoft.com/office/drawing/2014/main" id="{47A8B111-2BB0-4CC9-AE55-39DE3D34C45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86000"/>
            <a:ext cx="1028700" cy="769938"/>
            <a:chOff x="4032" y="1680"/>
            <a:chExt cx="648" cy="485"/>
          </a:xfrm>
        </p:grpSpPr>
        <p:sp>
          <p:nvSpPr>
            <p:cNvPr id="17458" name="Line 159">
              <a:extLst>
                <a:ext uri="{FF2B5EF4-FFF2-40B4-BE49-F238E27FC236}">
                  <a16:creationId xmlns:a16="http://schemas.microsoft.com/office/drawing/2014/main" id="{8B86D37E-5095-49CB-8236-7BEA45146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" y="16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59" name="Object 160">
              <a:extLst>
                <a:ext uri="{FF2B5EF4-FFF2-40B4-BE49-F238E27FC236}">
                  <a16:creationId xmlns:a16="http://schemas.microsoft.com/office/drawing/2014/main" id="{F6EB39DA-B8F3-48F3-838C-2FD76FCDAB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920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9" name="Equation" r:id="rId37" imgW="253780" imgH="215713" progId="Equation.DSMT4">
                    <p:embed/>
                  </p:oleObj>
                </mc:Choice>
                <mc:Fallback>
                  <p:oleObj name="Equation" r:id="rId37" imgW="253780" imgH="215713" progId="Equation.DSMT4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28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61">
            <a:extLst>
              <a:ext uri="{FF2B5EF4-FFF2-40B4-BE49-F238E27FC236}">
                <a16:creationId xmlns:a16="http://schemas.microsoft.com/office/drawing/2014/main" id="{B0F70E3E-0C2C-493F-BE98-7F40265CA1A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17700"/>
            <a:ext cx="965200" cy="431800"/>
            <a:chOff x="4080" y="1448"/>
            <a:chExt cx="608" cy="272"/>
          </a:xfrm>
        </p:grpSpPr>
        <p:sp>
          <p:nvSpPr>
            <p:cNvPr id="17456" name="Line 162">
              <a:extLst>
                <a:ext uri="{FF2B5EF4-FFF2-40B4-BE49-F238E27FC236}">
                  <a16:creationId xmlns:a16="http://schemas.microsoft.com/office/drawing/2014/main" id="{9E3650B0-44C1-47BB-A941-F8985BAF1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1672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57" name="Object 163">
              <a:extLst>
                <a:ext uri="{FF2B5EF4-FFF2-40B4-BE49-F238E27FC236}">
                  <a16:creationId xmlns:a16="http://schemas.microsoft.com/office/drawing/2014/main" id="{E4E67962-B102-4B8E-B49F-1093F72A7B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44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0" name="Equation" r:id="rId39" imgW="253780" imgH="253780" progId="Equation.DSMT4">
                    <p:embed/>
                  </p:oleObj>
                </mc:Choice>
                <mc:Fallback>
                  <p:oleObj name="Equation" r:id="rId39" imgW="253780" imgH="25378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7" name="Group 169">
            <a:extLst>
              <a:ext uri="{FF2B5EF4-FFF2-40B4-BE49-F238E27FC236}">
                <a16:creationId xmlns:a16="http://schemas.microsoft.com/office/drawing/2014/main" id="{314F6EB6-722A-4196-A167-AD992E0C7D33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98700"/>
            <a:ext cx="358775" cy="1570038"/>
            <a:chOff x="4536" y="1760"/>
            <a:chExt cx="226" cy="989"/>
          </a:xfrm>
        </p:grpSpPr>
        <p:sp>
          <p:nvSpPr>
            <p:cNvPr id="17454" name="Line 170">
              <a:extLst>
                <a:ext uri="{FF2B5EF4-FFF2-40B4-BE49-F238E27FC236}">
                  <a16:creationId xmlns:a16="http://schemas.microsoft.com/office/drawing/2014/main" id="{E611955A-416A-4F0F-8686-22C3DCF6E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7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55" name="Object 25">
              <a:extLst>
                <a:ext uri="{FF2B5EF4-FFF2-40B4-BE49-F238E27FC236}">
                  <a16:creationId xmlns:a16="http://schemas.microsoft.com/office/drawing/2014/main" id="{1D9816F6-6F28-4275-9860-1ACEBF65CC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6" y="2520"/>
            <a:ext cx="18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1" name="Equation" r:id="rId41" imgW="164957" imgH="203024" progId="Equation.DSMT4">
                    <p:embed/>
                  </p:oleObj>
                </mc:Choice>
                <mc:Fallback>
                  <p:oleObj name="Equation" r:id="rId41" imgW="164957" imgH="203024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520"/>
                          <a:ext cx="18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4">
            <a:extLst>
              <a:ext uri="{FF2B5EF4-FFF2-40B4-BE49-F238E27FC236}">
                <a16:creationId xmlns:a16="http://schemas.microsoft.com/office/drawing/2014/main" id="{13CE1F85-523B-43F1-ADE5-292F1C546FAF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914400"/>
            <a:ext cx="4476750" cy="379413"/>
            <a:chOff x="384" y="568"/>
            <a:chExt cx="2820" cy="239"/>
          </a:xfrm>
        </p:grpSpPr>
        <p:sp>
          <p:nvSpPr>
            <p:cNvPr id="17452" name="Text Box 172">
              <a:extLst>
                <a:ext uri="{FF2B5EF4-FFF2-40B4-BE49-F238E27FC236}">
                  <a16:creationId xmlns:a16="http://schemas.microsoft.com/office/drawing/2014/main" id="{45F3E391-782A-4138-A143-9B0D061DB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76"/>
              <a:ext cx="2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Gọi        là lực điện do dQ’ tác dụng lên q</a:t>
              </a:r>
            </a:p>
          </p:txBody>
        </p:sp>
        <p:graphicFrame>
          <p:nvGraphicFramePr>
            <p:cNvPr id="17453" name="Object 173">
              <a:extLst>
                <a:ext uri="{FF2B5EF4-FFF2-40B4-BE49-F238E27FC236}">
                  <a16:creationId xmlns:a16="http://schemas.microsoft.com/office/drawing/2014/main" id="{3B469424-B5A4-4D42-9214-09DE82CB5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" y="568"/>
            <a:ext cx="27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2" name="Equation" r:id="rId43" imgW="266353" imgH="215619" progId="Equation.DSMT4">
                    <p:embed/>
                  </p:oleObj>
                </mc:Choice>
                <mc:Fallback>
                  <p:oleObj name="Equation" r:id="rId43" imgW="266353" imgH="215619" progId="Equation.DSMT4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568"/>
                          <a:ext cx="27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0">
            <a:extLst>
              <a:ext uri="{FF2B5EF4-FFF2-40B4-BE49-F238E27FC236}">
                <a16:creationId xmlns:a16="http://schemas.microsoft.com/office/drawing/2014/main" id="{9275B445-961F-4813-9707-7810F118DA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191000"/>
            <a:ext cx="1454150" cy="366713"/>
            <a:chOff x="3878" y="2663"/>
            <a:chExt cx="916" cy="231"/>
          </a:xfrm>
        </p:grpSpPr>
        <p:sp>
          <p:nvSpPr>
            <p:cNvPr id="17450" name="Text Box 178">
              <a:extLst>
                <a:ext uri="{FF2B5EF4-FFF2-40B4-BE49-F238E27FC236}">
                  <a16:creationId xmlns:a16="http://schemas.microsoft.com/office/drawing/2014/main" id="{24689C87-F608-49EF-9605-E2E5D604E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66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Gọi       là …</a:t>
              </a:r>
            </a:p>
          </p:txBody>
        </p:sp>
        <p:graphicFrame>
          <p:nvGraphicFramePr>
            <p:cNvPr id="17451" name="Object 179">
              <a:extLst>
                <a:ext uri="{FF2B5EF4-FFF2-40B4-BE49-F238E27FC236}">
                  <a16:creationId xmlns:a16="http://schemas.microsoft.com/office/drawing/2014/main" id="{638EED91-F26F-49D4-B393-E734C6562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0" y="271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3" name="Equation" r:id="rId45" imgW="152334" imgH="139639" progId="Equation.DSMT4">
                    <p:embed/>
                  </p:oleObj>
                </mc:Choice>
                <mc:Fallback>
                  <p:oleObj name="Equation" r:id="rId45" imgW="152334" imgH="139639" progId="Equation.DSMT4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71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83">
            <a:extLst>
              <a:ext uri="{FF2B5EF4-FFF2-40B4-BE49-F238E27FC236}">
                <a16:creationId xmlns:a16="http://schemas.microsoft.com/office/drawing/2014/main" id="{0A9D43C4-35D1-47EB-9DE5-8E3D9B2E626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333500"/>
            <a:ext cx="1219200" cy="952500"/>
            <a:chOff x="3696" y="840"/>
            <a:chExt cx="768" cy="600"/>
          </a:xfrm>
        </p:grpSpPr>
        <p:grpSp>
          <p:nvGrpSpPr>
            <p:cNvPr id="17445" name="Group 166">
              <a:extLst>
                <a:ext uri="{FF2B5EF4-FFF2-40B4-BE49-F238E27FC236}">
                  <a16:creationId xmlns:a16="http://schemas.microsoft.com/office/drawing/2014/main" id="{941DAEB3-4116-4C3A-86B2-D9DD88F42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856"/>
              <a:ext cx="339" cy="320"/>
              <a:chOff x="4080" y="1168"/>
              <a:chExt cx="339" cy="320"/>
            </a:xfrm>
          </p:grpSpPr>
          <p:sp>
            <p:nvSpPr>
              <p:cNvPr id="17448" name="Freeform 23">
                <a:extLst>
                  <a:ext uri="{FF2B5EF4-FFF2-40B4-BE49-F238E27FC236}">
                    <a16:creationId xmlns:a16="http://schemas.microsoft.com/office/drawing/2014/main" id="{19F62201-416D-4F5D-B92A-B8E0BDD0C9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080" y="1392"/>
                <a:ext cx="48" cy="96"/>
              </a:xfrm>
              <a:custGeom>
                <a:avLst/>
                <a:gdLst>
                  <a:gd name="T0" fmla="*/ 0 w 112"/>
                  <a:gd name="T1" fmla="*/ 0 h 240"/>
                  <a:gd name="T2" fmla="*/ 0 w 112"/>
                  <a:gd name="T3" fmla="*/ 0 h 240"/>
                  <a:gd name="T4" fmla="*/ 0 w 11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240"/>
                  <a:gd name="T11" fmla="*/ 112 w 11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240">
                    <a:moveTo>
                      <a:pt x="96" y="0"/>
                    </a:moveTo>
                    <a:cubicBezTo>
                      <a:pt x="104" y="52"/>
                      <a:pt x="112" y="104"/>
                      <a:pt x="96" y="144"/>
                    </a:cubicBezTo>
                    <a:cubicBezTo>
                      <a:pt x="80" y="184"/>
                      <a:pt x="40" y="21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graphicFrame>
            <p:nvGraphicFramePr>
              <p:cNvPr id="17449" name="Object 22">
                <a:extLst>
                  <a:ext uri="{FF2B5EF4-FFF2-40B4-BE49-F238E27FC236}">
                    <a16:creationId xmlns:a16="http://schemas.microsoft.com/office/drawing/2014/main" id="{F8CDEDEB-E683-45CD-94AC-643F03CEAE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168"/>
              <a:ext cx="291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44" name="Equation" r:id="rId47" imgW="241091" imgH="177646" progId="Equation.DSMT4">
                      <p:embed/>
                    </p:oleObj>
                  </mc:Choice>
                  <mc:Fallback>
                    <p:oleObj name="Equation" r:id="rId47" imgW="241091" imgH="177646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168"/>
                            <a:ext cx="291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46" name="Line 181">
              <a:extLst>
                <a:ext uri="{FF2B5EF4-FFF2-40B4-BE49-F238E27FC236}">
                  <a16:creationId xmlns:a16="http://schemas.microsoft.com/office/drawing/2014/main" id="{0A53F1DD-741D-4A89-91E5-AC0A3150D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840"/>
              <a:ext cx="65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Line 182">
              <a:extLst>
                <a:ext uri="{FF2B5EF4-FFF2-40B4-BE49-F238E27FC236}">
                  <a16:creationId xmlns:a16="http://schemas.microsoft.com/office/drawing/2014/main" id="{79ECBA41-0CE3-414B-A507-7278960B4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0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86">
            <a:extLst>
              <a:ext uri="{FF2B5EF4-FFF2-40B4-BE49-F238E27FC236}">
                <a16:creationId xmlns:a16="http://schemas.microsoft.com/office/drawing/2014/main" id="{09095132-9EBC-4451-8698-5ACA061EEA9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648200"/>
            <a:ext cx="2940050" cy="366713"/>
            <a:chOff x="3878" y="2903"/>
            <a:chExt cx="1852" cy="231"/>
          </a:xfrm>
        </p:grpSpPr>
        <p:sp>
          <p:nvSpPr>
            <p:cNvPr id="17443" name="Text Box 184">
              <a:extLst>
                <a:ext uri="{FF2B5EF4-FFF2-40B4-BE49-F238E27FC236}">
                  <a16:creationId xmlns:a16="http://schemas.microsoft.com/office/drawing/2014/main" id="{D58FBE03-52EF-4D38-851F-A57A4C71F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903"/>
              <a:ext cx="1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Và        là góc chắn cung dl</a:t>
              </a:r>
            </a:p>
          </p:txBody>
        </p:sp>
        <p:graphicFrame>
          <p:nvGraphicFramePr>
            <p:cNvPr id="17444" name="Object 185">
              <a:extLst>
                <a:ext uri="{FF2B5EF4-FFF2-40B4-BE49-F238E27FC236}">
                  <a16:creationId xmlns:a16="http://schemas.microsoft.com/office/drawing/2014/main" id="{DF34CF7D-5F55-4AD4-8157-93D8D01DA4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2920"/>
            <a:ext cx="26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5" name="Equation" r:id="rId49" imgW="241091" imgH="177646" progId="Equation.DSMT4">
                    <p:embed/>
                  </p:oleObj>
                </mc:Choice>
                <mc:Fallback>
                  <p:oleObj name="Equation" r:id="rId49" imgW="241091" imgH="177646" progId="Equation.DSMT4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2920"/>
                          <a:ext cx="26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96" name="Object 112">
            <a:extLst>
              <a:ext uri="{FF2B5EF4-FFF2-40B4-BE49-F238E27FC236}">
                <a16:creationId xmlns:a16="http://schemas.microsoft.com/office/drawing/2014/main" id="{97AA6D90-E279-4B14-B814-207432DAC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505200"/>
          <a:ext cx="1497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51" imgW="787058" imgH="253890" progId="Equation.DSMT4">
                  <p:embed/>
                </p:oleObj>
              </mc:Choice>
              <mc:Fallback>
                <p:oleObj name="Equation" r:id="rId51" imgW="787058" imgH="25389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14970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600" grpId="0"/>
      <p:bldP spid="676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613EA2-0D52-4C35-B91E-DF798B501A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228600"/>
            <a:ext cx="3200400" cy="4873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6 (3)</a:t>
            </a:r>
          </a:p>
        </p:txBody>
      </p:sp>
      <p:sp>
        <p:nvSpPr>
          <p:cNvPr id="68615" name="Text Box 27">
            <a:extLst>
              <a:ext uri="{FF2B5EF4-FFF2-40B4-BE49-F238E27FC236}">
                <a16:creationId xmlns:a16="http://schemas.microsoft.com/office/drawing/2014/main" id="{D5E8E7F4-E2D5-4385-AD61-6D30552C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2065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Mặt khác: </a:t>
            </a:r>
          </a:p>
        </p:txBody>
      </p:sp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C3C2042F-3FBE-4660-83F8-72E08F6F2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19200"/>
          <a:ext cx="12763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647419" imgH="177723" progId="Equation.DSMT4">
                  <p:embed/>
                </p:oleObj>
              </mc:Choice>
              <mc:Fallback>
                <p:oleObj name="Equation" r:id="rId3" imgW="647419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12763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>
            <a:extLst>
              <a:ext uri="{FF2B5EF4-FFF2-40B4-BE49-F238E27FC236}">
                <a16:creationId xmlns:a16="http://schemas.microsoft.com/office/drawing/2014/main" id="{22979A60-8211-415C-8895-80767440A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150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Thay số:</a:t>
            </a:r>
          </a:p>
        </p:txBody>
      </p:sp>
      <p:graphicFrame>
        <p:nvGraphicFramePr>
          <p:cNvPr id="68620" name="Object 12">
            <a:extLst>
              <a:ext uri="{FF2B5EF4-FFF2-40B4-BE49-F238E27FC236}">
                <a16:creationId xmlns:a16="http://schemas.microsoft.com/office/drawing/2014/main" id="{1538BC94-2F0E-46DC-A5E1-B1D5A5D1C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2213" y="811213"/>
          <a:ext cx="1250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634725" imgH="203112" progId="Equation.DSMT4">
                  <p:embed/>
                </p:oleObj>
              </mc:Choice>
              <mc:Fallback>
                <p:oleObj name="Equation" r:id="rId5" imgW="634725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811213"/>
                        <a:ext cx="1250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7" name="Object 69">
            <a:extLst>
              <a:ext uri="{FF2B5EF4-FFF2-40B4-BE49-F238E27FC236}">
                <a16:creationId xmlns:a16="http://schemas.microsoft.com/office/drawing/2014/main" id="{E53B6C8C-799B-44E9-8AF1-5AEF4D175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29000"/>
          <a:ext cx="28019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7" imgW="1473200" imgH="482600" progId="Equation.DSMT4">
                  <p:embed/>
                </p:oleObj>
              </mc:Choice>
              <mc:Fallback>
                <p:oleObj name="Equation" r:id="rId7" imgW="1473200" imgH="482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28019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0" name="Group 81">
            <a:extLst>
              <a:ext uri="{FF2B5EF4-FFF2-40B4-BE49-F238E27FC236}">
                <a16:creationId xmlns:a16="http://schemas.microsoft.com/office/drawing/2014/main" id="{C10514A5-2BBF-4DB2-8FE2-93B3B27856E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8600"/>
            <a:ext cx="3505200" cy="3962400"/>
            <a:chOff x="3360" y="144"/>
            <a:chExt cx="2208" cy="2496"/>
          </a:xfrm>
        </p:grpSpPr>
        <p:graphicFrame>
          <p:nvGraphicFramePr>
            <p:cNvPr id="18454" name="Object 16">
              <a:extLst>
                <a:ext uri="{FF2B5EF4-FFF2-40B4-BE49-F238E27FC236}">
                  <a16:creationId xmlns:a16="http://schemas.microsoft.com/office/drawing/2014/main" id="{AC339F37-6A45-44BD-922F-95CF6B7004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2" y="2376"/>
            <a:ext cx="27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9" imgW="241195" imgH="203112" progId="Equation.3">
                    <p:embed/>
                  </p:oleObj>
                </mc:Choice>
                <mc:Fallback>
                  <p:oleObj name="Equation" r:id="rId9" imgW="241195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" y="2376"/>
                          <a:ext cx="27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8">
              <a:extLst>
                <a:ext uri="{FF2B5EF4-FFF2-40B4-BE49-F238E27FC236}">
                  <a16:creationId xmlns:a16="http://schemas.microsoft.com/office/drawing/2014/main" id="{BCDCB609-AA6B-477F-B975-F928267668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6" y="2280"/>
            <a:ext cx="21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11" imgW="228501" imgH="215806" progId="Equation.DSMT4">
                    <p:embed/>
                  </p:oleObj>
                </mc:Choice>
                <mc:Fallback>
                  <p:oleObj name="Equation" r:id="rId11" imgW="228501" imgH="21580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2280"/>
                          <a:ext cx="21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6" name="Group 15">
              <a:extLst>
                <a:ext uri="{FF2B5EF4-FFF2-40B4-BE49-F238E27FC236}">
                  <a16:creationId xmlns:a16="http://schemas.microsoft.com/office/drawing/2014/main" id="{7868D4B1-FF4B-4FE8-97CB-A3583B9D5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"/>
              <a:ext cx="2160" cy="2496"/>
              <a:chOff x="3600" y="152"/>
              <a:chExt cx="2160" cy="2496"/>
            </a:xfrm>
          </p:grpSpPr>
          <p:sp>
            <p:nvSpPr>
              <p:cNvPr id="18500" name="Line 10">
                <a:extLst>
                  <a:ext uri="{FF2B5EF4-FFF2-40B4-BE49-F238E27FC236}">
                    <a16:creationId xmlns:a16="http://schemas.microsoft.com/office/drawing/2014/main" id="{F9FD0926-3AE3-4E01-BBCC-52E9931DB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1864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01" name="Group 17">
                <a:extLst>
                  <a:ext uri="{FF2B5EF4-FFF2-40B4-BE49-F238E27FC236}">
                    <a16:creationId xmlns:a16="http://schemas.microsoft.com/office/drawing/2014/main" id="{CF09FF97-294E-4352-978D-B0E9B7FBFF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152"/>
                <a:ext cx="2160" cy="2496"/>
                <a:chOff x="3600" y="144"/>
                <a:chExt cx="2160" cy="2496"/>
              </a:xfrm>
            </p:grpSpPr>
            <p:sp>
              <p:nvSpPr>
                <p:cNvPr id="18502" name="Oval 4">
                  <a:extLst>
                    <a:ext uri="{FF2B5EF4-FFF2-40B4-BE49-F238E27FC236}">
                      <a16:creationId xmlns:a16="http://schemas.microsoft.com/office/drawing/2014/main" id="{79031EDE-347F-42FC-9702-FF8F9595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5" y="624"/>
                  <a:ext cx="1899" cy="189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18503" name="Rectangle 5">
                  <a:extLst>
                    <a:ext uri="{FF2B5EF4-FFF2-40B4-BE49-F238E27FC236}">
                      <a16:creationId xmlns:a16="http://schemas.microsoft.com/office/drawing/2014/main" id="{7CF6A699-3529-432D-B5FA-32947AC37C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160" cy="1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18504" name="Line 11">
                  <a:extLst>
                    <a:ext uri="{FF2B5EF4-FFF2-40B4-BE49-F238E27FC236}">
                      <a16:creationId xmlns:a16="http://schemas.microsoft.com/office/drawing/2014/main" id="{B408F800-2E77-4C95-943F-69257D59CE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88" y="144"/>
                  <a:ext cx="0" cy="12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8505" name="Object 21">
                  <a:extLst>
                    <a:ext uri="{FF2B5EF4-FFF2-40B4-BE49-F238E27FC236}">
                      <a16:creationId xmlns:a16="http://schemas.microsoft.com/office/drawing/2014/main" id="{200D89AF-1BC5-4624-ACCB-20C094D1F1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12" y="1440"/>
                <a:ext cx="16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50" name="Equation" r:id="rId13" imgW="152202" imgH="177569" progId="Equation.DSMT4">
                        <p:embed/>
                      </p:oleObj>
                    </mc:Choice>
                    <mc:Fallback>
                      <p:oleObj name="Equation" r:id="rId13" imgW="152202" imgH="177569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1440"/>
                              <a:ext cx="160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506" name="Object 29">
                  <a:extLst>
                    <a:ext uri="{FF2B5EF4-FFF2-40B4-BE49-F238E27FC236}">
                      <a16:creationId xmlns:a16="http://schemas.microsoft.com/office/drawing/2014/main" id="{CC956C5C-3E43-47C6-A40F-1BB7B3D0632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144"/>
                <a:ext cx="158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51" name="Equation" r:id="rId15" imgW="139579" imgH="164957" progId="Equation.3">
                        <p:embed/>
                      </p:oleObj>
                    </mc:Choice>
                    <mc:Fallback>
                      <p:oleObj name="Equation" r:id="rId15" imgW="139579" imgH="164957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44"/>
                              <a:ext cx="158" cy="1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457" name="Line 23">
              <a:extLst>
                <a:ext uri="{FF2B5EF4-FFF2-40B4-BE49-F238E27FC236}">
                  <a16:creationId xmlns:a16="http://schemas.microsoft.com/office/drawing/2014/main" id="{BE704DA3-8180-4FBF-B1E1-CE948190D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58" name="Group 24">
              <a:extLst>
                <a:ext uri="{FF2B5EF4-FFF2-40B4-BE49-F238E27FC236}">
                  <a16:creationId xmlns:a16="http://schemas.microsoft.com/office/drawing/2014/main" id="{0808BAAC-EEC2-47E7-8DB7-27C416C3F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632"/>
              <a:ext cx="1080" cy="816"/>
              <a:chOff x="3624" y="872"/>
              <a:chExt cx="1080" cy="816"/>
            </a:xfrm>
          </p:grpSpPr>
          <p:grpSp>
            <p:nvGrpSpPr>
              <p:cNvPr id="18496" name="Group 25">
                <a:extLst>
                  <a:ext uri="{FF2B5EF4-FFF2-40B4-BE49-F238E27FC236}">
                    <a16:creationId xmlns:a16="http://schemas.microsoft.com/office/drawing/2014/main" id="{1E34501B-0679-4881-803E-0A2AF921B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4" y="872"/>
                <a:ext cx="500" cy="362"/>
                <a:chOff x="3680" y="744"/>
                <a:chExt cx="500" cy="362"/>
              </a:xfrm>
            </p:grpSpPr>
            <p:sp>
              <p:nvSpPr>
                <p:cNvPr id="18498" name="Line 9">
                  <a:extLst>
                    <a:ext uri="{FF2B5EF4-FFF2-40B4-BE49-F238E27FC236}">
                      <a16:creationId xmlns:a16="http://schemas.microsoft.com/office/drawing/2014/main" id="{5B69FA60-B2EE-4670-9875-EC58A48FEB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76" y="952"/>
                  <a:ext cx="147" cy="1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9" name="Text Box 27">
                  <a:extLst>
                    <a:ext uri="{FF2B5EF4-FFF2-40B4-BE49-F238E27FC236}">
                      <a16:creationId xmlns:a16="http://schemas.microsoft.com/office/drawing/2014/main" id="{DCBC6850-F069-4E9B-A897-50FADE6A7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0" y="744"/>
                  <a:ext cx="50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2000"/>
                    <a:t>dl, dQ</a:t>
                  </a:r>
                </a:p>
              </p:txBody>
            </p:sp>
          </p:grpSp>
          <p:sp>
            <p:nvSpPr>
              <p:cNvPr id="18497" name="Line 28">
                <a:extLst>
                  <a:ext uri="{FF2B5EF4-FFF2-40B4-BE49-F238E27FC236}">
                    <a16:creationId xmlns:a16="http://schemas.microsoft.com/office/drawing/2014/main" id="{A32C76D9-4D40-4D09-929A-7A0BE565B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1160"/>
                <a:ext cx="72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59" name="Group 29">
              <a:extLst>
                <a:ext uri="{FF2B5EF4-FFF2-40B4-BE49-F238E27FC236}">
                  <a16:creationId xmlns:a16="http://schemas.microsoft.com/office/drawing/2014/main" id="{50072DA2-C75B-4153-AA64-24D1474E3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" y="1432"/>
              <a:ext cx="592" cy="489"/>
              <a:chOff x="4680" y="1672"/>
              <a:chExt cx="592" cy="489"/>
            </a:xfrm>
          </p:grpSpPr>
          <p:sp>
            <p:nvSpPr>
              <p:cNvPr id="18494" name="Line 7">
                <a:extLst>
                  <a:ext uri="{FF2B5EF4-FFF2-40B4-BE49-F238E27FC236}">
                    <a16:creationId xmlns:a16="http://schemas.microsoft.com/office/drawing/2014/main" id="{E8DF6EB0-AB22-4711-A697-08DFD52CC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1672"/>
                <a:ext cx="360" cy="2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8495" name="Object 31">
                <a:extLst>
                  <a:ext uri="{FF2B5EF4-FFF2-40B4-BE49-F238E27FC236}">
                    <a16:creationId xmlns:a16="http://schemas.microsoft.com/office/drawing/2014/main" id="{F1EE619A-A0BD-4D4E-8BA6-0C625E177B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24" y="1927"/>
              <a:ext cx="248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2" name="Equation" r:id="rId17" imgW="228501" imgH="215806" progId="Equation.DSMT4">
                      <p:embed/>
                    </p:oleObj>
                  </mc:Choice>
                  <mc:Fallback>
                    <p:oleObj name="Equation" r:id="rId17" imgW="228501" imgH="215806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4" y="1927"/>
                            <a:ext cx="248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60" name="Group 32">
              <a:extLst>
                <a:ext uri="{FF2B5EF4-FFF2-40B4-BE49-F238E27FC236}">
                  <a16:creationId xmlns:a16="http://schemas.microsoft.com/office/drawing/2014/main" id="{E1E79BEC-A13B-46A6-9217-402BB953C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1440"/>
              <a:ext cx="272" cy="544"/>
              <a:chOff x="4688" y="1680"/>
              <a:chExt cx="272" cy="544"/>
            </a:xfrm>
          </p:grpSpPr>
          <p:sp>
            <p:nvSpPr>
              <p:cNvPr id="18492" name="Line 12">
                <a:extLst>
                  <a:ext uri="{FF2B5EF4-FFF2-40B4-BE49-F238E27FC236}">
                    <a16:creationId xmlns:a16="http://schemas.microsoft.com/office/drawing/2014/main" id="{0AFFB044-5D8A-4D68-BF34-E76D82BEC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8" y="1680"/>
                <a:ext cx="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8493" name="Object 34">
                <a:extLst>
                  <a:ext uri="{FF2B5EF4-FFF2-40B4-BE49-F238E27FC236}">
                    <a16:creationId xmlns:a16="http://schemas.microsoft.com/office/drawing/2014/main" id="{75DCC0E1-8E9D-4C9F-84DF-5C6C00FC3D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88" y="1952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3" name="Equation" r:id="rId19" imgW="253780" imgH="253780" progId="Equation.DSMT4">
                      <p:embed/>
                    </p:oleObj>
                  </mc:Choice>
                  <mc:Fallback>
                    <p:oleObj name="Equation" r:id="rId19" imgW="253780" imgH="253780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8" y="1952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61" name="Group 35">
              <a:extLst>
                <a:ext uri="{FF2B5EF4-FFF2-40B4-BE49-F238E27FC236}">
                  <a16:creationId xmlns:a16="http://schemas.microsoft.com/office/drawing/2014/main" id="{E5777DEF-3F13-4317-B574-4178CF94C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152"/>
              <a:ext cx="465" cy="288"/>
              <a:chOff x="4704" y="1392"/>
              <a:chExt cx="465" cy="288"/>
            </a:xfrm>
          </p:grpSpPr>
          <p:sp>
            <p:nvSpPr>
              <p:cNvPr id="18490" name="Line 36">
                <a:extLst>
                  <a:ext uri="{FF2B5EF4-FFF2-40B4-BE49-F238E27FC236}">
                    <a16:creationId xmlns:a16="http://schemas.microsoft.com/office/drawing/2014/main" id="{0E668267-566D-4DD4-BECA-DA4BA448E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8491" name="Object 37">
                <a:extLst>
                  <a:ext uri="{FF2B5EF4-FFF2-40B4-BE49-F238E27FC236}">
                    <a16:creationId xmlns:a16="http://schemas.microsoft.com/office/drawing/2014/main" id="{91E742D9-B0F5-45BB-B864-1C28354A4F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1392"/>
              <a:ext cx="27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4" name="Equation" r:id="rId21" imgW="241195" imgH="253890" progId="Equation.DSMT4">
                      <p:embed/>
                    </p:oleObj>
                  </mc:Choice>
                  <mc:Fallback>
                    <p:oleObj name="Equation" r:id="rId21" imgW="241195" imgH="25389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392"/>
                            <a:ext cx="27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62" name="Group 38">
              <a:extLst>
                <a:ext uri="{FF2B5EF4-FFF2-40B4-BE49-F238E27FC236}">
                  <a16:creationId xmlns:a16="http://schemas.microsoft.com/office/drawing/2014/main" id="{65055607-EBEB-426C-9BD1-EEB33E569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6" y="1424"/>
              <a:ext cx="344" cy="304"/>
              <a:chOff x="4696" y="1664"/>
              <a:chExt cx="344" cy="304"/>
            </a:xfrm>
          </p:grpSpPr>
          <p:sp>
            <p:nvSpPr>
              <p:cNvPr id="18488" name="Line 39">
                <a:extLst>
                  <a:ext uri="{FF2B5EF4-FFF2-40B4-BE49-F238E27FC236}">
                    <a16:creationId xmlns:a16="http://schemas.microsoft.com/office/drawing/2014/main" id="{E3D46178-C845-41BA-ADFC-4DACFBF11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6" y="19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Line 40">
                <a:extLst>
                  <a:ext uri="{FF2B5EF4-FFF2-40B4-BE49-F238E27FC236}">
                    <a16:creationId xmlns:a16="http://schemas.microsoft.com/office/drawing/2014/main" id="{7804C481-75CC-4BFE-8BC3-1CB1AE775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16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63" name="Group 41">
              <a:extLst>
                <a:ext uri="{FF2B5EF4-FFF2-40B4-BE49-F238E27FC236}">
                  <a16:creationId xmlns:a16="http://schemas.microsoft.com/office/drawing/2014/main" id="{880CC1ED-FDFB-4BA6-9F16-61D6A26B7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432"/>
              <a:ext cx="208" cy="189"/>
              <a:chOff x="4824" y="1680"/>
              <a:chExt cx="208" cy="189"/>
            </a:xfrm>
          </p:grpSpPr>
          <p:sp>
            <p:nvSpPr>
              <p:cNvPr id="18486" name="Freeform 23">
                <a:extLst>
                  <a:ext uri="{FF2B5EF4-FFF2-40B4-BE49-F238E27FC236}">
                    <a16:creationId xmlns:a16="http://schemas.microsoft.com/office/drawing/2014/main" id="{7BFA7C4E-F93A-41E4-9E48-A40BDBB1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1680"/>
                <a:ext cx="48" cy="96"/>
              </a:xfrm>
              <a:custGeom>
                <a:avLst/>
                <a:gdLst>
                  <a:gd name="T0" fmla="*/ 0 w 112"/>
                  <a:gd name="T1" fmla="*/ 0 h 240"/>
                  <a:gd name="T2" fmla="*/ 0 w 112"/>
                  <a:gd name="T3" fmla="*/ 0 h 240"/>
                  <a:gd name="T4" fmla="*/ 0 w 11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240"/>
                  <a:gd name="T11" fmla="*/ 112 w 11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240">
                    <a:moveTo>
                      <a:pt x="96" y="0"/>
                    </a:moveTo>
                    <a:cubicBezTo>
                      <a:pt x="104" y="52"/>
                      <a:pt x="112" y="104"/>
                      <a:pt x="96" y="144"/>
                    </a:cubicBezTo>
                    <a:cubicBezTo>
                      <a:pt x="80" y="184"/>
                      <a:pt x="40" y="21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8487" name="Object 43">
                <a:extLst>
                  <a:ext uri="{FF2B5EF4-FFF2-40B4-BE49-F238E27FC236}">
                    <a16:creationId xmlns:a16="http://schemas.microsoft.com/office/drawing/2014/main" id="{9C2AD29B-8F23-4D5A-A06E-DAFD032CE5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1696"/>
              <a:ext cx="184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5" name="Equation" r:id="rId23" imgW="152334" imgH="139639" progId="Equation.3">
                      <p:embed/>
                    </p:oleObj>
                  </mc:Choice>
                  <mc:Fallback>
                    <p:oleObj name="Equation" r:id="rId23" imgW="152334" imgH="139639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696"/>
                            <a:ext cx="184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64" name="Group 44">
              <a:extLst>
                <a:ext uri="{FF2B5EF4-FFF2-40B4-BE49-F238E27FC236}">
                  <a16:creationId xmlns:a16="http://schemas.microsoft.com/office/drawing/2014/main" id="{FEBEC988-3E99-4A47-A0F3-3F325663D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2" y="1440"/>
              <a:ext cx="344" cy="288"/>
              <a:chOff x="4352" y="1680"/>
              <a:chExt cx="344" cy="288"/>
            </a:xfrm>
          </p:grpSpPr>
          <p:sp>
            <p:nvSpPr>
              <p:cNvPr id="18484" name="Line 45">
                <a:extLst>
                  <a:ext uri="{FF2B5EF4-FFF2-40B4-BE49-F238E27FC236}">
                    <a16:creationId xmlns:a16="http://schemas.microsoft.com/office/drawing/2014/main" id="{87CA6BF2-E238-4507-8356-CEDCE55A8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Line 46">
                <a:extLst>
                  <a:ext uri="{FF2B5EF4-FFF2-40B4-BE49-F238E27FC236}">
                    <a16:creationId xmlns:a16="http://schemas.microsoft.com/office/drawing/2014/main" id="{0E80C05D-4701-4CE4-A115-821C31048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19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65" name="Group 47">
              <a:extLst>
                <a:ext uri="{FF2B5EF4-FFF2-40B4-BE49-F238E27FC236}">
                  <a16:creationId xmlns:a16="http://schemas.microsoft.com/office/drawing/2014/main" id="{049F691F-D077-4312-AC44-A37239F5A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576"/>
              <a:ext cx="1120" cy="864"/>
              <a:chOff x="4688" y="816"/>
              <a:chExt cx="1120" cy="864"/>
            </a:xfrm>
          </p:grpSpPr>
          <p:sp>
            <p:nvSpPr>
              <p:cNvPr id="18481" name="Line 9">
                <a:extLst>
                  <a:ext uri="{FF2B5EF4-FFF2-40B4-BE49-F238E27FC236}">
                    <a16:creationId xmlns:a16="http://schemas.microsoft.com/office/drawing/2014/main" id="{D4DFFC9E-C463-47CB-B82F-8EA365018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8" y="1040"/>
                <a:ext cx="160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Line 49">
                <a:extLst>
                  <a:ext uri="{FF2B5EF4-FFF2-40B4-BE49-F238E27FC236}">
                    <a16:creationId xmlns:a16="http://schemas.microsoft.com/office/drawing/2014/main" id="{23AFC0EA-4D85-4184-B0F5-8D5059081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8" y="1104"/>
                <a:ext cx="6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Text Box 50">
                <a:extLst>
                  <a:ext uri="{FF2B5EF4-FFF2-40B4-BE49-F238E27FC236}">
                    <a16:creationId xmlns:a16="http://schemas.microsoft.com/office/drawing/2014/main" id="{0D3DCFEF-A583-4470-8CE1-54351A7BF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4" y="816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dl’, dQ’</a:t>
                </a:r>
              </a:p>
            </p:txBody>
          </p:sp>
        </p:grpSp>
        <p:graphicFrame>
          <p:nvGraphicFramePr>
            <p:cNvPr id="18466" name="Object 51">
              <a:extLst>
                <a:ext uri="{FF2B5EF4-FFF2-40B4-BE49-F238E27FC236}">
                  <a16:creationId xmlns:a16="http://schemas.microsoft.com/office/drawing/2014/main" id="{F2BD71B4-98EA-40BA-AAFE-3E7F99BA17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1" y="1728"/>
            <a:ext cx="2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Equation" r:id="rId25" imgW="253780" imgH="266469" progId="Equation.DSMT4">
                    <p:embed/>
                  </p:oleObj>
                </mc:Choice>
                <mc:Fallback>
                  <p:oleObj name="Equation" r:id="rId25" imgW="253780" imgH="266469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1728"/>
                          <a:ext cx="2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7" name="Group 52">
              <a:extLst>
                <a:ext uri="{FF2B5EF4-FFF2-40B4-BE49-F238E27FC236}">
                  <a16:creationId xmlns:a16="http://schemas.microsoft.com/office/drawing/2014/main" id="{D1DF9B39-D2E2-44D9-BD68-307B98782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440"/>
              <a:ext cx="648" cy="485"/>
              <a:chOff x="4032" y="1680"/>
              <a:chExt cx="648" cy="485"/>
            </a:xfrm>
          </p:grpSpPr>
          <p:sp>
            <p:nvSpPr>
              <p:cNvPr id="18479" name="Line 53">
                <a:extLst>
                  <a:ext uri="{FF2B5EF4-FFF2-40B4-BE49-F238E27FC236}">
                    <a16:creationId xmlns:a16="http://schemas.microsoft.com/office/drawing/2014/main" id="{E82560E4-5303-4221-819D-09705E726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4" y="168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8480" name="Object 54">
                <a:extLst>
                  <a:ext uri="{FF2B5EF4-FFF2-40B4-BE49-F238E27FC236}">
                    <a16:creationId xmlns:a16="http://schemas.microsoft.com/office/drawing/2014/main" id="{2FE9B1F7-C9B2-45CC-AEC3-F61282E7C4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1920"/>
              <a:ext cx="28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7" name="Equation" r:id="rId27" imgW="253780" imgH="215713" progId="Equation.DSMT4">
                      <p:embed/>
                    </p:oleObj>
                  </mc:Choice>
                  <mc:Fallback>
                    <p:oleObj name="Equation" r:id="rId27" imgW="253780" imgH="215713" progId="Equation.DSMT4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920"/>
                            <a:ext cx="288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68" name="Group 55">
              <a:extLst>
                <a:ext uri="{FF2B5EF4-FFF2-40B4-BE49-F238E27FC236}">
                  <a16:creationId xmlns:a16="http://schemas.microsoft.com/office/drawing/2014/main" id="{02BAEBB7-A4C7-421B-A07D-1DA52F93D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208"/>
              <a:ext cx="608" cy="272"/>
              <a:chOff x="4080" y="1448"/>
              <a:chExt cx="608" cy="272"/>
            </a:xfrm>
          </p:grpSpPr>
          <p:sp>
            <p:nvSpPr>
              <p:cNvPr id="18477" name="Line 56">
                <a:extLst>
                  <a:ext uri="{FF2B5EF4-FFF2-40B4-BE49-F238E27FC236}">
                    <a16:creationId xmlns:a16="http://schemas.microsoft.com/office/drawing/2014/main" id="{2B52AF00-0E56-4847-B5F4-47F9827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2" y="1672"/>
                <a:ext cx="3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8478" name="Object 57">
                <a:extLst>
                  <a:ext uri="{FF2B5EF4-FFF2-40B4-BE49-F238E27FC236}">
                    <a16:creationId xmlns:a16="http://schemas.microsoft.com/office/drawing/2014/main" id="{07CBFF51-19ED-4D86-80DF-43D89B74F4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1448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8" name="Equation" r:id="rId29" imgW="253780" imgH="253780" progId="Equation.DSMT4">
                      <p:embed/>
                    </p:oleObj>
                  </mc:Choice>
                  <mc:Fallback>
                    <p:oleObj name="Equation" r:id="rId29" imgW="253780" imgH="253780" progId="Equation.DSMT4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448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69" name="Line 58">
              <a:extLst>
                <a:ext uri="{FF2B5EF4-FFF2-40B4-BE49-F238E27FC236}">
                  <a16:creationId xmlns:a16="http://schemas.microsoft.com/office/drawing/2014/main" id="{80D17B3A-8BFD-4C92-8D5B-170484F1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840"/>
              <a:ext cx="656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9">
              <a:extLst>
                <a:ext uri="{FF2B5EF4-FFF2-40B4-BE49-F238E27FC236}">
                  <a16:creationId xmlns:a16="http://schemas.microsoft.com/office/drawing/2014/main" id="{F13AC4E7-51B2-47FA-9C87-9AEBED35B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0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71" name="Group 60">
              <a:extLst>
                <a:ext uri="{FF2B5EF4-FFF2-40B4-BE49-F238E27FC236}">
                  <a16:creationId xmlns:a16="http://schemas.microsoft.com/office/drawing/2014/main" id="{08D61B81-2F84-4B9D-9F72-3668597AD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856"/>
              <a:ext cx="339" cy="320"/>
              <a:chOff x="4080" y="1168"/>
              <a:chExt cx="339" cy="320"/>
            </a:xfrm>
          </p:grpSpPr>
          <p:sp>
            <p:nvSpPr>
              <p:cNvPr id="18475" name="Freeform 23">
                <a:extLst>
                  <a:ext uri="{FF2B5EF4-FFF2-40B4-BE49-F238E27FC236}">
                    <a16:creationId xmlns:a16="http://schemas.microsoft.com/office/drawing/2014/main" id="{95918EF2-BE89-45F0-97C0-64C6FF8BCA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080" y="1392"/>
                <a:ext cx="48" cy="96"/>
              </a:xfrm>
              <a:custGeom>
                <a:avLst/>
                <a:gdLst>
                  <a:gd name="T0" fmla="*/ 0 w 112"/>
                  <a:gd name="T1" fmla="*/ 0 h 240"/>
                  <a:gd name="T2" fmla="*/ 0 w 112"/>
                  <a:gd name="T3" fmla="*/ 0 h 240"/>
                  <a:gd name="T4" fmla="*/ 0 w 11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240"/>
                  <a:gd name="T11" fmla="*/ 112 w 11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240">
                    <a:moveTo>
                      <a:pt x="96" y="0"/>
                    </a:moveTo>
                    <a:cubicBezTo>
                      <a:pt x="104" y="52"/>
                      <a:pt x="112" y="104"/>
                      <a:pt x="96" y="144"/>
                    </a:cubicBezTo>
                    <a:cubicBezTo>
                      <a:pt x="80" y="184"/>
                      <a:pt x="40" y="212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graphicFrame>
            <p:nvGraphicFramePr>
              <p:cNvPr id="18476" name="Object 22">
                <a:extLst>
                  <a:ext uri="{FF2B5EF4-FFF2-40B4-BE49-F238E27FC236}">
                    <a16:creationId xmlns:a16="http://schemas.microsoft.com/office/drawing/2014/main" id="{7AC31DD8-7EAD-4E92-B073-7663BDD67D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168"/>
              <a:ext cx="291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9" name="Equation" r:id="rId31" imgW="241091" imgH="177646" progId="Equation.DSMT4">
                      <p:embed/>
                    </p:oleObj>
                  </mc:Choice>
                  <mc:Fallback>
                    <p:oleObj name="Equation" r:id="rId31" imgW="241091" imgH="177646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168"/>
                            <a:ext cx="291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72" name="Group 70">
              <a:extLst>
                <a:ext uri="{FF2B5EF4-FFF2-40B4-BE49-F238E27FC236}">
                  <a16:creationId xmlns:a16="http://schemas.microsoft.com/office/drawing/2014/main" id="{37A25E10-91C7-43A0-BA31-E5F8CE050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1448"/>
              <a:ext cx="226" cy="989"/>
              <a:chOff x="4536" y="1760"/>
              <a:chExt cx="226" cy="989"/>
            </a:xfrm>
          </p:grpSpPr>
          <p:sp>
            <p:nvSpPr>
              <p:cNvPr id="18473" name="Line 71">
                <a:extLst>
                  <a:ext uri="{FF2B5EF4-FFF2-40B4-BE49-F238E27FC236}">
                    <a16:creationId xmlns:a16="http://schemas.microsoft.com/office/drawing/2014/main" id="{4B23D4AD-34F4-44B4-852F-65000DA05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1760"/>
                <a:ext cx="0" cy="9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8474" name="Object 25">
                <a:extLst>
                  <a:ext uri="{FF2B5EF4-FFF2-40B4-BE49-F238E27FC236}">
                    <a16:creationId xmlns:a16="http://schemas.microsoft.com/office/drawing/2014/main" id="{A935EF41-364B-45D9-B317-C83979567C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6" y="2520"/>
              <a:ext cx="186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0" name="Equation" r:id="rId33" imgW="164957" imgH="203024" progId="Equation.DSMT4">
                      <p:embed/>
                    </p:oleObj>
                  </mc:Choice>
                  <mc:Fallback>
                    <p:oleObj name="Equation" r:id="rId33" imgW="164957" imgH="203024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6" y="2520"/>
                            <a:ext cx="186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75">
            <a:extLst>
              <a:ext uri="{FF2B5EF4-FFF2-40B4-BE49-F238E27FC236}">
                <a16:creationId xmlns:a16="http://schemas.microsoft.com/office/drawing/2014/main" id="{88E70C69-0D15-43BC-B2EE-942264E95D7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838200"/>
            <a:ext cx="4038600" cy="366713"/>
            <a:chOff x="288" y="720"/>
            <a:chExt cx="2544" cy="231"/>
          </a:xfrm>
        </p:grpSpPr>
        <p:sp>
          <p:nvSpPr>
            <p:cNvPr id="18452" name="Text Box 24">
              <a:extLst>
                <a:ext uri="{FF2B5EF4-FFF2-40B4-BE49-F238E27FC236}">
                  <a16:creationId xmlns:a16="http://schemas.microsoft.com/office/drawing/2014/main" id="{BDC80CF4-4F38-4B5E-B778-6B1F44AE4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20"/>
              <a:ext cx="2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vi-VN" sz="2000"/>
                <a:t>- Gọi       là mật độ điện dài thì:</a:t>
              </a:r>
            </a:p>
          </p:txBody>
        </p:sp>
        <p:graphicFrame>
          <p:nvGraphicFramePr>
            <p:cNvPr id="18453" name="Object 74">
              <a:extLst>
                <a:ext uri="{FF2B5EF4-FFF2-40B4-BE49-F238E27FC236}">
                  <a16:creationId xmlns:a16="http://schemas.microsoft.com/office/drawing/2014/main" id="{524A6483-724F-4788-AB87-203662179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" y="74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35" imgW="139579" imgH="177646" progId="Equation.DSMT4">
                    <p:embed/>
                  </p:oleObj>
                </mc:Choice>
                <mc:Fallback>
                  <p:oleObj name="Equation" r:id="rId35" imgW="139579" imgH="177646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74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84" name="Text Box 27">
            <a:extLst>
              <a:ext uri="{FF2B5EF4-FFF2-40B4-BE49-F238E27FC236}">
                <a16:creationId xmlns:a16="http://schemas.microsoft.com/office/drawing/2014/main" id="{F49D1815-0DBC-4247-8C7D-62EDCC3D3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144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Vậy: </a:t>
            </a:r>
          </a:p>
        </p:txBody>
      </p:sp>
      <p:graphicFrame>
        <p:nvGraphicFramePr>
          <p:cNvPr id="68685" name="Object 77">
            <a:extLst>
              <a:ext uri="{FF2B5EF4-FFF2-40B4-BE49-F238E27FC236}">
                <a16:creationId xmlns:a16="http://schemas.microsoft.com/office/drawing/2014/main" id="{EED7C129-8F23-4B9F-8855-94F29A819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76400"/>
          <a:ext cx="28511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7" imgW="1497950" imgH="482391" progId="Equation.DSMT4">
                  <p:embed/>
                </p:oleObj>
              </mc:Choice>
              <mc:Fallback>
                <p:oleObj name="Equation" r:id="rId37" imgW="1497950" imgH="482391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28511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87">
            <a:extLst>
              <a:ext uri="{FF2B5EF4-FFF2-40B4-BE49-F238E27FC236}">
                <a16:creationId xmlns:a16="http://schemas.microsoft.com/office/drawing/2014/main" id="{A168EFFF-4AA7-4938-9B13-18E870873D6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590800"/>
            <a:ext cx="3422650" cy="869950"/>
            <a:chOff x="288" y="1680"/>
            <a:chExt cx="2156" cy="548"/>
          </a:xfrm>
        </p:grpSpPr>
        <p:graphicFrame>
          <p:nvGraphicFramePr>
            <p:cNvPr id="18450" name="Object 78">
              <a:extLst>
                <a:ext uri="{FF2B5EF4-FFF2-40B4-BE49-F238E27FC236}">
                  <a16:creationId xmlns:a16="http://schemas.microsoft.com/office/drawing/2014/main" id="{422E7C22-B34B-41AF-924C-C2CCDA18B0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680"/>
            <a:ext cx="167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Equation" r:id="rId39" imgW="1435100" imgH="469900" progId="Equation.DSMT4">
                    <p:embed/>
                  </p:oleObj>
                </mc:Choice>
                <mc:Fallback>
                  <p:oleObj name="Equation" r:id="rId39" imgW="1435100" imgH="4699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80"/>
                          <a:ext cx="167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Text Box 79">
              <a:extLst>
                <a:ext uri="{FF2B5EF4-FFF2-40B4-BE49-F238E27FC236}">
                  <a16:creationId xmlns:a16="http://schemas.microsoft.com/office/drawing/2014/main" id="{8588345A-BDE4-4486-B647-2DE98A004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Hay:</a:t>
              </a:r>
            </a:p>
          </p:txBody>
        </p:sp>
      </p:grpSp>
      <p:graphicFrame>
        <p:nvGraphicFramePr>
          <p:cNvPr id="68688" name="Object 80">
            <a:extLst>
              <a:ext uri="{FF2B5EF4-FFF2-40B4-BE49-F238E27FC236}">
                <a16:creationId xmlns:a16="http://schemas.microsoft.com/office/drawing/2014/main" id="{CF7489D3-6D5E-4497-A831-126FED6D5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276600"/>
          <a:ext cx="27781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41" imgW="1460500" imgH="419100" progId="Equation.DSMT4">
                  <p:embed/>
                </p:oleObj>
              </mc:Choice>
              <mc:Fallback>
                <p:oleObj name="Equation" r:id="rId41" imgW="1460500" imgH="4191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7781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0" name="Object 82">
            <a:extLst>
              <a:ext uri="{FF2B5EF4-FFF2-40B4-BE49-F238E27FC236}">
                <a16:creationId xmlns:a16="http://schemas.microsoft.com/office/drawing/2014/main" id="{D5D77E6B-A2D4-4FA0-B081-4DBB553B1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19600"/>
          <a:ext cx="36972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43" imgW="1943100" imgH="419100" progId="Equation.DSMT4">
                  <p:embed/>
                </p:oleObj>
              </mc:Choice>
              <mc:Fallback>
                <p:oleObj name="Equation" r:id="rId43" imgW="1943100" imgH="4191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36972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1" name="Object 83">
            <a:extLst>
              <a:ext uri="{FF2B5EF4-FFF2-40B4-BE49-F238E27FC236}">
                <a16:creationId xmlns:a16="http://schemas.microsoft.com/office/drawing/2014/main" id="{85F5F2F0-12B2-4B8A-B448-E3498DCA2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14800"/>
          <a:ext cx="31892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45" imgW="1676400" imgH="609600" progId="Equation.DSMT4">
                  <p:embed/>
                </p:oleObj>
              </mc:Choice>
              <mc:Fallback>
                <p:oleObj name="Equation" r:id="rId45" imgW="1676400" imgH="6096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31892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2" name="Object 84">
            <a:extLst>
              <a:ext uri="{FF2B5EF4-FFF2-40B4-BE49-F238E27FC236}">
                <a16:creationId xmlns:a16="http://schemas.microsoft.com/office/drawing/2014/main" id="{E98C6DE4-E9F9-4D8F-9C6E-C65ED1276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334000"/>
          <a:ext cx="18129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47" imgW="952087" imgH="418918" progId="Equation.DSMT4">
                  <p:embed/>
                </p:oleObj>
              </mc:Choice>
              <mc:Fallback>
                <p:oleObj name="Equation" r:id="rId47" imgW="952087" imgH="418918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18129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3" name="Object 85">
            <a:extLst>
              <a:ext uri="{FF2B5EF4-FFF2-40B4-BE49-F238E27FC236}">
                <a16:creationId xmlns:a16="http://schemas.microsoft.com/office/drawing/2014/main" id="{66AAB422-7C32-46EB-BFDF-8D27F35CD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925" y="5181600"/>
          <a:ext cx="47847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49" imgW="2514600" imgH="635000" progId="Equation.DSMT4">
                  <p:embed/>
                </p:oleObj>
              </mc:Choice>
              <mc:Fallback>
                <p:oleObj name="Equation" r:id="rId49" imgW="2514600" imgH="6350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5181600"/>
                        <a:ext cx="47847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8" grpId="0"/>
      <p:bldP spid="686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89D08BC-42AB-421B-8C1D-465104CC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"/>
            <a:ext cx="3200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4000">
                <a:solidFill>
                  <a:schemeClr val="tx2"/>
                </a:solidFill>
              </a:rPr>
              <a:t>Bài 6 (4)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7244114E-5A7B-4622-869B-9344577A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253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 Xét trường hợp Q &lt; 0</a:t>
            </a:r>
          </a:p>
        </p:txBody>
      </p:sp>
      <p:graphicFrame>
        <p:nvGraphicFramePr>
          <p:cNvPr id="78933" name="Object 85">
            <a:extLst>
              <a:ext uri="{FF2B5EF4-FFF2-40B4-BE49-F238E27FC236}">
                <a16:creationId xmlns:a16="http://schemas.microsoft.com/office/drawing/2014/main" id="{D5BE20BF-65EF-4A26-B6F6-73F3286584F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505200" y="5060950"/>
          <a:ext cx="3505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3" imgW="2032000" imgH="457200" progId="Equation.DSMT4">
                  <p:embed/>
                </p:oleObj>
              </mc:Choice>
              <mc:Fallback>
                <p:oleObj name="Equation" r:id="rId3" imgW="2032000" imgH="4572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60950"/>
                        <a:ext cx="3505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6">
            <a:extLst>
              <a:ext uri="{FF2B5EF4-FFF2-40B4-BE49-F238E27FC236}">
                <a16:creationId xmlns:a16="http://schemas.microsoft.com/office/drawing/2014/main" id="{88CDD30D-4A25-4B50-B82D-82499695391E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7035800" y="3771900"/>
          <a:ext cx="4318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5" imgW="241195" imgH="203112" progId="Equation.3">
                  <p:embed/>
                </p:oleObj>
              </mc:Choice>
              <mc:Fallback>
                <p:oleObj name="Equation" r:id="rId5" imgW="24119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3771900"/>
                        <a:ext cx="4318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>
            <a:extLst>
              <a:ext uri="{FF2B5EF4-FFF2-40B4-BE49-F238E27FC236}">
                <a16:creationId xmlns:a16="http://schemas.microsoft.com/office/drawing/2014/main" id="{15F951DF-BF73-4600-A3B8-CC50A3288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5400" y="3619500"/>
          <a:ext cx="342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7" imgW="228501" imgH="215806" progId="Equation.DSMT4">
                  <p:embed/>
                </p:oleObj>
              </mc:Choice>
              <mc:Fallback>
                <p:oleObj name="Equation" r:id="rId7" imgW="228501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619500"/>
                        <a:ext cx="342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Group 9">
            <a:extLst>
              <a:ext uri="{FF2B5EF4-FFF2-40B4-BE49-F238E27FC236}">
                <a16:creationId xmlns:a16="http://schemas.microsoft.com/office/drawing/2014/main" id="{90EBF836-6068-49DE-89DF-173507A89C8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8600"/>
            <a:ext cx="3429000" cy="3962400"/>
            <a:chOff x="3600" y="152"/>
            <a:chExt cx="2160" cy="2496"/>
          </a:xfrm>
        </p:grpSpPr>
        <p:sp>
          <p:nvSpPr>
            <p:cNvPr id="19522" name="Line 10">
              <a:extLst>
                <a:ext uri="{FF2B5EF4-FFF2-40B4-BE49-F238E27FC236}">
                  <a16:creationId xmlns:a16="http://schemas.microsoft.com/office/drawing/2014/main" id="{5D8D5D05-31BD-45B6-8A71-BF637A8AE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40"/>
              <a:ext cx="186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23" name="Group 11">
              <a:extLst>
                <a:ext uri="{FF2B5EF4-FFF2-40B4-BE49-F238E27FC236}">
                  <a16:creationId xmlns:a16="http://schemas.microsoft.com/office/drawing/2014/main" id="{98A44CC4-730C-4E8E-943D-E41CB28E4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52"/>
              <a:ext cx="2160" cy="2496"/>
              <a:chOff x="3600" y="144"/>
              <a:chExt cx="2160" cy="2496"/>
            </a:xfrm>
          </p:grpSpPr>
          <p:sp>
            <p:nvSpPr>
              <p:cNvPr id="19524" name="Oval 4">
                <a:extLst>
                  <a:ext uri="{FF2B5EF4-FFF2-40B4-BE49-F238E27FC236}">
                    <a16:creationId xmlns:a16="http://schemas.microsoft.com/office/drawing/2014/main" id="{2FED371F-258E-462A-A446-19AE62500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5" y="624"/>
                <a:ext cx="1899" cy="18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19525" name="Rectangle 5">
                <a:extLst>
                  <a:ext uri="{FF2B5EF4-FFF2-40B4-BE49-F238E27FC236}">
                    <a16:creationId xmlns:a16="http://schemas.microsoft.com/office/drawing/2014/main" id="{F7B1D701-6F3A-4450-927B-84F92AC6D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216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19526" name="Line 11">
                <a:extLst>
                  <a:ext uri="{FF2B5EF4-FFF2-40B4-BE49-F238E27FC236}">
                    <a16:creationId xmlns:a16="http://schemas.microsoft.com/office/drawing/2014/main" id="{2F59DA42-C998-4F38-A49D-A69FAA82E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8" y="144"/>
                <a:ext cx="0" cy="12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9527" name="Object 21">
                <a:extLst>
                  <a:ext uri="{FF2B5EF4-FFF2-40B4-BE49-F238E27FC236}">
                    <a16:creationId xmlns:a16="http://schemas.microsoft.com/office/drawing/2014/main" id="{9FD487F1-6AAC-4A01-A278-CC1E7AA546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1440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5" name="Equation" r:id="rId9" imgW="152202" imgH="177569" progId="Equation.DSMT4">
                      <p:embed/>
                    </p:oleObj>
                  </mc:Choice>
                  <mc:Fallback>
                    <p:oleObj name="Equation" r:id="rId9" imgW="152202" imgH="177569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440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8" name="Object 29">
                <a:extLst>
                  <a:ext uri="{FF2B5EF4-FFF2-40B4-BE49-F238E27FC236}">
                    <a16:creationId xmlns:a16="http://schemas.microsoft.com/office/drawing/2014/main" id="{1E6FD205-5EBF-44FB-90FD-0513D60BCA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44"/>
              <a:ext cx="15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6" name="Equation" r:id="rId11" imgW="139579" imgH="164957" progId="Equation.3">
                      <p:embed/>
                    </p:oleObj>
                  </mc:Choice>
                  <mc:Fallback>
                    <p:oleObj name="Equation" r:id="rId11" imgW="139579" imgH="164957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44"/>
                            <a:ext cx="158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464" name="Line 17">
            <a:extLst>
              <a:ext uri="{FF2B5EF4-FFF2-40B4-BE49-F238E27FC236}">
                <a16:creationId xmlns:a16="http://schemas.microsoft.com/office/drawing/2014/main" id="{61B8666A-2A9E-4CC4-955F-8B54A6680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28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5" name="Group 18">
            <a:extLst>
              <a:ext uri="{FF2B5EF4-FFF2-40B4-BE49-F238E27FC236}">
                <a16:creationId xmlns:a16="http://schemas.microsoft.com/office/drawing/2014/main" id="{1D56B2B6-B212-44E9-AB64-A0C80399976D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003300"/>
            <a:ext cx="1714500" cy="1295400"/>
            <a:chOff x="3624" y="872"/>
            <a:chExt cx="1080" cy="816"/>
          </a:xfrm>
        </p:grpSpPr>
        <p:grpSp>
          <p:nvGrpSpPr>
            <p:cNvPr id="19518" name="Group 19">
              <a:extLst>
                <a:ext uri="{FF2B5EF4-FFF2-40B4-BE49-F238E27FC236}">
                  <a16:creationId xmlns:a16="http://schemas.microsoft.com/office/drawing/2014/main" id="{6695286A-3353-467D-98BC-9F2F4672E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" y="872"/>
              <a:ext cx="500" cy="362"/>
              <a:chOff x="3680" y="744"/>
              <a:chExt cx="500" cy="362"/>
            </a:xfrm>
          </p:grpSpPr>
          <p:sp>
            <p:nvSpPr>
              <p:cNvPr id="19520" name="Line 9">
                <a:extLst>
                  <a:ext uri="{FF2B5EF4-FFF2-40B4-BE49-F238E27FC236}">
                    <a16:creationId xmlns:a16="http://schemas.microsoft.com/office/drawing/2014/main" id="{AE9EFB74-61C1-471E-A964-27C228082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6" y="952"/>
                <a:ext cx="147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Text Box 21">
                <a:extLst>
                  <a:ext uri="{FF2B5EF4-FFF2-40B4-BE49-F238E27FC236}">
                    <a16:creationId xmlns:a16="http://schemas.microsoft.com/office/drawing/2014/main" id="{1E42EA2A-988F-457D-B303-55560FCB8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" y="744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dl, dQ</a:t>
                </a:r>
              </a:p>
            </p:txBody>
          </p:sp>
        </p:grpSp>
        <p:sp>
          <p:nvSpPr>
            <p:cNvPr id="19519" name="Line 22">
              <a:extLst>
                <a:ext uri="{FF2B5EF4-FFF2-40B4-BE49-F238E27FC236}">
                  <a16:creationId xmlns:a16="http://schemas.microsoft.com/office/drawing/2014/main" id="{3C771C73-265F-41DC-BCE4-51FFC681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160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6" name="Group 23">
            <a:extLst>
              <a:ext uri="{FF2B5EF4-FFF2-40B4-BE49-F238E27FC236}">
                <a16:creationId xmlns:a16="http://schemas.microsoft.com/office/drawing/2014/main" id="{C281E421-48EC-4AB5-B9B7-7921076321EB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273300"/>
            <a:ext cx="939800" cy="776288"/>
            <a:chOff x="4680" y="1672"/>
            <a:chExt cx="592" cy="489"/>
          </a:xfrm>
        </p:grpSpPr>
        <p:sp>
          <p:nvSpPr>
            <p:cNvPr id="19516" name="Line 7">
              <a:extLst>
                <a:ext uri="{FF2B5EF4-FFF2-40B4-BE49-F238E27FC236}">
                  <a16:creationId xmlns:a16="http://schemas.microsoft.com/office/drawing/2014/main" id="{E3B29C39-9431-4795-910E-9ED80E3A2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1672"/>
              <a:ext cx="360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517" name="Object 20">
              <a:extLst>
                <a:ext uri="{FF2B5EF4-FFF2-40B4-BE49-F238E27FC236}">
                  <a16:creationId xmlns:a16="http://schemas.microsoft.com/office/drawing/2014/main" id="{4CB61C18-9A4B-48F7-9B5B-0E97DAEEF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4" y="1927"/>
            <a:ext cx="24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7" name="Equation" r:id="rId13" imgW="228501" imgH="215806" progId="Equation.DSMT4">
                    <p:embed/>
                  </p:oleObj>
                </mc:Choice>
                <mc:Fallback>
                  <p:oleObj name="Equation" r:id="rId13" imgW="228501" imgH="215806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927"/>
                          <a:ext cx="24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7" name="Group 26">
            <a:extLst>
              <a:ext uri="{FF2B5EF4-FFF2-40B4-BE49-F238E27FC236}">
                <a16:creationId xmlns:a16="http://schemas.microsoft.com/office/drawing/2014/main" id="{413D2506-36C7-47F0-9481-E0D036E26F59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86000"/>
            <a:ext cx="431800" cy="863600"/>
            <a:chOff x="4688" y="1680"/>
            <a:chExt cx="272" cy="544"/>
          </a:xfrm>
        </p:grpSpPr>
        <p:sp>
          <p:nvSpPr>
            <p:cNvPr id="19514" name="Line 12">
              <a:extLst>
                <a:ext uri="{FF2B5EF4-FFF2-40B4-BE49-F238E27FC236}">
                  <a16:creationId xmlns:a16="http://schemas.microsoft.com/office/drawing/2014/main" id="{940FF9F9-AD96-4C40-8BED-CDC6268C0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1680"/>
              <a:ext cx="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515" name="Object 28">
              <a:extLst>
                <a:ext uri="{FF2B5EF4-FFF2-40B4-BE49-F238E27FC236}">
                  <a16:creationId xmlns:a16="http://schemas.microsoft.com/office/drawing/2014/main" id="{7F215770-0DE7-43B1-B4B0-9759E0C786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8" y="19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name="Equation" r:id="rId15" imgW="253780" imgH="253780" progId="Equation.DSMT4">
                    <p:embed/>
                  </p:oleObj>
                </mc:Choice>
                <mc:Fallback>
                  <p:oleObj name="Equation" r:id="rId15" imgW="253780" imgH="2537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9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8" name="Group 29">
            <a:extLst>
              <a:ext uri="{FF2B5EF4-FFF2-40B4-BE49-F238E27FC236}">
                <a16:creationId xmlns:a16="http://schemas.microsoft.com/office/drawing/2014/main" id="{41A4DDA7-88B6-4939-AF42-18D441FFA01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828800"/>
            <a:ext cx="738188" cy="457200"/>
            <a:chOff x="4704" y="1392"/>
            <a:chExt cx="465" cy="288"/>
          </a:xfrm>
        </p:grpSpPr>
        <p:sp>
          <p:nvSpPr>
            <p:cNvPr id="19512" name="Line 30">
              <a:extLst>
                <a:ext uri="{FF2B5EF4-FFF2-40B4-BE49-F238E27FC236}">
                  <a16:creationId xmlns:a16="http://schemas.microsoft.com/office/drawing/2014/main" id="{184D40DA-BCB5-4FF2-845C-0935015F4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513" name="Object 31">
              <a:extLst>
                <a:ext uri="{FF2B5EF4-FFF2-40B4-BE49-F238E27FC236}">
                  <a16:creationId xmlns:a16="http://schemas.microsoft.com/office/drawing/2014/main" id="{5B2B87D8-EA1D-4896-B136-B70F69519A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92"/>
            <a:ext cx="2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name="Equation" r:id="rId17" imgW="241195" imgH="253890" progId="Equation.DSMT4">
                    <p:embed/>
                  </p:oleObj>
                </mc:Choice>
                <mc:Fallback>
                  <p:oleObj name="Equation" r:id="rId17" imgW="241195" imgH="25389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9" name="Group 32">
            <a:extLst>
              <a:ext uri="{FF2B5EF4-FFF2-40B4-BE49-F238E27FC236}">
                <a16:creationId xmlns:a16="http://schemas.microsoft.com/office/drawing/2014/main" id="{B4D2C6D4-486F-4797-AF14-6AD06A706E53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2260600"/>
            <a:ext cx="546100" cy="482600"/>
            <a:chOff x="4696" y="1664"/>
            <a:chExt cx="344" cy="304"/>
          </a:xfrm>
        </p:grpSpPr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BE913217-E011-4FA8-973B-8E3DA0109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1E0D38C8-189F-4FDA-BD50-C4B0CCA87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0" name="Group 38">
            <a:extLst>
              <a:ext uri="{FF2B5EF4-FFF2-40B4-BE49-F238E27FC236}">
                <a16:creationId xmlns:a16="http://schemas.microsoft.com/office/drawing/2014/main" id="{A663770B-00BE-4ED5-AFE0-FAEF997FF807}"/>
              </a:ext>
            </a:extLst>
          </p:cNvPr>
          <p:cNvGrpSpPr>
            <a:grpSpLocks/>
          </p:cNvGrpSpPr>
          <p:nvPr/>
        </p:nvGrpSpPr>
        <p:grpSpPr bwMode="auto">
          <a:xfrm>
            <a:off x="6527800" y="2286000"/>
            <a:ext cx="546100" cy="457200"/>
            <a:chOff x="4352" y="1680"/>
            <a:chExt cx="344" cy="288"/>
          </a:xfrm>
        </p:grpSpPr>
        <p:sp>
          <p:nvSpPr>
            <p:cNvPr id="19508" name="Line 39">
              <a:extLst>
                <a:ext uri="{FF2B5EF4-FFF2-40B4-BE49-F238E27FC236}">
                  <a16:creationId xmlns:a16="http://schemas.microsoft.com/office/drawing/2014/main" id="{8794FAE3-5711-43A6-AA67-04BBE496A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40">
              <a:extLst>
                <a:ext uri="{FF2B5EF4-FFF2-40B4-BE49-F238E27FC236}">
                  <a16:creationId xmlns:a16="http://schemas.microsoft.com/office/drawing/2014/main" id="{69746680-AAC4-4A26-8FEE-0EFF8137F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41">
            <a:extLst>
              <a:ext uri="{FF2B5EF4-FFF2-40B4-BE49-F238E27FC236}">
                <a16:creationId xmlns:a16="http://schemas.microsoft.com/office/drawing/2014/main" id="{639D3FB5-50F1-4B53-B886-F4DF2498D7D4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914400"/>
            <a:ext cx="1778000" cy="1371600"/>
            <a:chOff x="4688" y="816"/>
            <a:chExt cx="1120" cy="864"/>
          </a:xfrm>
        </p:grpSpPr>
        <p:sp>
          <p:nvSpPr>
            <p:cNvPr id="19505" name="Line 9">
              <a:extLst>
                <a:ext uri="{FF2B5EF4-FFF2-40B4-BE49-F238E27FC236}">
                  <a16:creationId xmlns:a16="http://schemas.microsoft.com/office/drawing/2014/main" id="{C9B05C91-A43D-40E3-AA7F-2D9750731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040"/>
              <a:ext cx="16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Line 43">
              <a:extLst>
                <a:ext uri="{FF2B5EF4-FFF2-40B4-BE49-F238E27FC236}">
                  <a16:creationId xmlns:a16="http://schemas.microsoft.com/office/drawing/2014/main" id="{50E680FD-3562-4D57-993D-8687A3B88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8" y="1104"/>
              <a:ext cx="6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Text Box 44">
              <a:extLst>
                <a:ext uri="{FF2B5EF4-FFF2-40B4-BE49-F238E27FC236}">
                  <a16:creationId xmlns:a16="http://schemas.microsoft.com/office/drawing/2014/main" id="{D577D03A-5B55-45D0-802E-40C6ABBB9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816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dl’, dQ’</a:t>
              </a:r>
            </a:p>
          </p:txBody>
        </p:sp>
      </p:grpSp>
      <p:graphicFrame>
        <p:nvGraphicFramePr>
          <p:cNvPr id="19472" name="Object 45">
            <a:extLst>
              <a:ext uri="{FF2B5EF4-FFF2-40B4-BE49-F238E27FC236}">
                <a16:creationId xmlns:a16="http://schemas.microsoft.com/office/drawing/2014/main" id="{30C33D97-69CB-4749-A7BF-8DED3CC0B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2743200"/>
          <a:ext cx="436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19" imgW="253780" imgH="266469" progId="Equation.DSMT4">
                  <p:embed/>
                </p:oleObj>
              </mc:Choice>
              <mc:Fallback>
                <p:oleObj name="Equation" r:id="rId19" imgW="253780" imgH="266469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743200"/>
                        <a:ext cx="436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3" name="Group 46">
            <a:extLst>
              <a:ext uri="{FF2B5EF4-FFF2-40B4-BE49-F238E27FC236}">
                <a16:creationId xmlns:a16="http://schemas.microsoft.com/office/drawing/2014/main" id="{0A0C59B4-F490-436B-AFBD-B135011D5F1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86000"/>
            <a:ext cx="1028700" cy="769938"/>
            <a:chOff x="4032" y="1680"/>
            <a:chExt cx="648" cy="485"/>
          </a:xfrm>
        </p:grpSpPr>
        <p:sp>
          <p:nvSpPr>
            <p:cNvPr id="19503" name="Line 47">
              <a:extLst>
                <a:ext uri="{FF2B5EF4-FFF2-40B4-BE49-F238E27FC236}">
                  <a16:creationId xmlns:a16="http://schemas.microsoft.com/office/drawing/2014/main" id="{1C1065B7-8DDA-4DF2-A730-58E68C814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" y="16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504" name="Object 48">
              <a:extLst>
                <a:ext uri="{FF2B5EF4-FFF2-40B4-BE49-F238E27FC236}">
                  <a16:creationId xmlns:a16="http://schemas.microsoft.com/office/drawing/2014/main" id="{737FD685-B391-40A1-8277-9A05CC5CE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920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Equation" r:id="rId21" imgW="253780" imgH="215713" progId="Equation.DSMT4">
                    <p:embed/>
                  </p:oleObj>
                </mc:Choice>
                <mc:Fallback>
                  <p:oleObj name="Equation" r:id="rId21" imgW="253780" imgH="215713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28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4" name="Group 49">
            <a:extLst>
              <a:ext uri="{FF2B5EF4-FFF2-40B4-BE49-F238E27FC236}">
                <a16:creationId xmlns:a16="http://schemas.microsoft.com/office/drawing/2014/main" id="{BE3DDBB2-175C-4487-A616-87B82F4CDBB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17700"/>
            <a:ext cx="965200" cy="431800"/>
            <a:chOff x="4080" y="1448"/>
            <a:chExt cx="608" cy="272"/>
          </a:xfrm>
        </p:grpSpPr>
        <p:sp>
          <p:nvSpPr>
            <p:cNvPr id="19501" name="Line 50">
              <a:extLst>
                <a:ext uri="{FF2B5EF4-FFF2-40B4-BE49-F238E27FC236}">
                  <a16:creationId xmlns:a16="http://schemas.microsoft.com/office/drawing/2014/main" id="{F1B38772-4955-4A3D-AEA5-E0407959D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1672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502" name="Object 51">
              <a:extLst>
                <a:ext uri="{FF2B5EF4-FFF2-40B4-BE49-F238E27FC236}">
                  <a16:creationId xmlns:a16="http://schemas.microsoft.com/office/drawing/2014/main" id="{EE0D62DD-DCE1-4932-B9C1-8A14FB5189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44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2" name="Equation" r:id="rId23" imgW="253780" imgH="253780" progId="Equation.DSMT4">
                    <p:embed/>
                  </p:oleObj>
                </mc:Choice>
                <mc:Fallback>
                  <p:oleObj name="Equation" r:id="rId23" imgW="253780" imgH="25378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5" name="Line 52">
            <a:extLst>
              <a:ext uri="{FF2B5EF4-FFF2-40B4-BE49-F238E27FC236}">
                <a16:creationId xmlns:a16="http://schemas.microsoft.com/office/drawing/2014/main" id="{0854002D-2D0C-42AC-AF9D-34893687C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1333500"/>
            <a:ext cx="10414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53">
            <a:extLst>
              <a:ext uri="{FF2B5EF4-FFF2-40B4-BE49-F238E27FC236}">
                <a16:creationId xmlns:a16="http://schemas.microsoft.com/office/drawing/2014/main" id="{F09C0D51-3FF0-4CA9-9FE6-A27C6E374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00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7" name="Group 54">
            <a:extLst>
              <a:ext uri="{FF2B5EF4-FFF2-40B4-BE49-F238E27FC236}">
                <a16:creationId xmlns:a16="http://schemas.microsoft.com/office/drawing/2014/main" id="{93815E40-61A8-44CC-82C7-EA886DDB0F67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358900"/>
            <a:ext cx="538163" cy="508000"/>
            <a:chOff x="4080" y="1168"/>
            <a:chExt cx="339" cy="320"/>
          </a:xfrm>
        </p:grpSpPr>
        <p:sp>
          <p:nvSpPr>
            <p:cNvPr id="19499" name="Freeform 23">
              <a:extLst>
                <a:ext uri="{FF2B5EF4-FFF2-40B4-BE49-F238E27FC236}">
                  <a16:creationId xmlns:a16="http://schemas.microsoft.com/office/drawing/2014/main" id="{26F5E972-3190-4331-9C70-A71B85BF57C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80" y="1392"/>
              <a:ext cx="48" cy="96"/>
            </a:xfrm>
            <a:custGeom>
              <a:avLst/>
              <a:gdLst>
                <a:gd name="T0" fmla="*/ 0 w 112"/>
                <a:gd name="T1" fmla="*/ 0 h 240"/>
                <a:gd name="T2" fmla="*/ 0 w 112"/>
                <a:gd name="T3" fmla="*/ 0 h 240"/>
                <a:gd name="T4" fmla="*/ 0 w 112"/>
                <a:gd name="T5" fmla="*/ 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96" y="0"/>
                  </a:moveTo>
                  <a:cubicBezTo>
                    <a:pt x="104" y="52"/>
                    <a:pt x="112" y="104"/>
                    <a:pt x="96" y="144"/>
                  </a:cubicBezTo>
                  <a:cubicBezTo>
                    <a:pt x="80" y="184"/>
                    <a:pt x="40" y="21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graphicFrame>
          <p:nvGraphicFramePr>
            <p:cNvPr id="19500" name="Object 56">
              <a:extLst>
                <a:ext uri="{FF2B5EF4-FFF2-40B4-BE49-F238E27FC236}">
                  <a16:creationId xmlns:a16="http://schemas.microsoft.com/office/drawing/2014/main" id="{BEFFB900-E508-435A-A5AA-B5E3D1CE1F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168"/>
            <a:ext cx="29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3" name="Equation" r:id="rId25" imgW="241091" imgH="177646" progId="Equation.DSMT4">
                    <p:embed/>
                  </p:oleObj>
                </mc:Choice>
                <mc:Fallback>
                  <p:oleObj name="Equation" r:id="rId25" imgW="241091" imgH="177646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68"/>
                          <a:ext cx="29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8" name="Group 57">
            <a:extLst>
              <a:ext uri="{FF2B5EF4-FFF2-40B4-BE49-F238E27FC236}">
                <a16:creationId xmlns:a16="http://schemas.microsoft.com/office/drawing/2014/main" id="{64246E97-9219-423A-A84A-95453C2F6E0D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2298700"/>
            <a:ext cx="358775" cy="1570038"/>
            <a:chOff x="4536" y="1760"/>
            <a:chExt cx="226" cy="989"/>
          </a:xfrm>
        </p:grpSpPr>
        <p:sp>
          <p:nvSpPr>
            <p:cNvPr id="19497" name="Line 58">
              <a:extLst>
                <a:ext uri="{FF2B5EF4-FFF2-40B4-BE49-F238E27FC236}">
                  <a16:creationId xmlns:a16="http://schemas.microsoft.com/office/drawing/2014/main" id="{79B52593-E5E4-43FD-9BB8-A10682F9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7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498" name="Object 25">
              <a:extLst>
                <a:ext uri="{FF2B5EF4-FFF2-40B4-BE49-F238E27FC236}">
                  <a16:creationId xmlns:a16="http://schemas.microsoft.com/office/drawing/2014/main" id="{307054AE-748E-4802-B0F0-353FD1B52F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6" y="2520"/>
            <a:ext cx="18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4" name="Equation" r:id="rId27" imgW="164957" imgH="203024" progId="Equation.DSMT4">
                    <p:embed/>
                  </p:oleObj>
                </mc:Choice>
                <mc:Fallback>
                  <p:oleObj name="Equation" r:id="rId27" imgW="164957" imgH="203024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520"/>
                          <a:ext cx="18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70">
            <a:extLst>
              <a:ext uri="{FF2B5EF4-FFF2-40B4-BE49-F238E27FC236}">
                <a16:creationId xmlns:a16="http://schemas.microsoft.com/office/drawing/2014/main" id="{F6A9D8AF-A890-4FA4-A52F-AC6D746F3C12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400300"/>
            <a:ext cx="292100" cy="350838"/>
            <a:chOff x="4440" y="1512"/>
            <a:chExt cx="184" cy="221"/>
          </a:xfrm>
        </p:grpSpPr>
        <p:graphicFrame>
          <p:nvGraphicFramePr>
            <p:cNvPr id="19495" name="Object 37">
              <a:extLst>
                <a:ext uri="{FF2B5EF4-FFF2-40B4-BE49-F238E27FC236}">
                  <a16:creationId xmlns:a16="http://schemas.microsoft.com/office/drawing/2014/main" id="{1644F427-7667-4C3C-974B-4A6FFCD88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0" y="1560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5" name="Equation" r:id="rId29" imgW="152334" imgH="139639" progId="Equation.3">
                    <p:embed/>
                  </p:oleObj>
                </mc:Choice>
                <mc:Fallback>
                  <p:oleObj name="Equation" r:id="rId29" imgW="152334" imgH="13963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560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6" name="Freeform 23">
              <a:extLst>
                <a:ext uri="{FF2B5EF4-FFF2-40B4-BE49-F238E27FC236}">
                  <a16:creationId xmlns:a16="http://schemas.microsoft.com/office/drawing/2014/main" id="{B01D6F21-E22A-4FC3-9FD9-4B1E32BE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" y="1512"/>
              <a:ext cx="96" cy="48"/>
            </a:xfrm>
            <a:custGeom>
              <a:avLst/>
              <a:gdLst>
                <a:gd name="T0" fmla="*/ 4 w 112"/>
                <a:gd name="T1" fmla="*/ 0 h 240"/>
                <a:gd name="T2" fmla="*/ 4 w 112"/>
                <a:gd name="T3" fmla="*/ 0 h 240"/>
                <a:gd name="T4" fmla="*/ 0 w 112"/>
                <a:gd name="T5" fmla="*/ 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96" y="0"/>
                  </a:moveTo>
                  <a:cubicBezTo>
                    <a:pt x="104" y="52"/>
                    <a:pt x="112" y="104"/>
                    <a:pt x="96" y="144"/>
                  </a:cubicBezTo>
                  <a:cubicBezTo>
                    <a:pt x="80" y="184"/>
                    <a:pt x="40" y="212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9">
            <a:extLst>
              <a:ext uri="{FF2B5EF4-FFF2-40B4-BE49-F238E27FC236}">
                <a16:creationId xmlns:a16="http://schemas.microsoft.com/office/drawing/2014/main" id="{BA829067-DFED-48AA-AFFA-4BC298B50A6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96963"/>
            <a:ext cx="2470150" cy="368300"/>
            <a:chOff x="432" y="720"/>
            <a:chExt cx="1556" cy="231"/>
          </a:xfrm>
        </p:grpSpPr>
        <p:sp>
          <p:nvSpPr>
            <p:cNvPr id="19493" name="Text Box 65">
              <a:extLst>
                <a:ext uri="{FF2B5EF4-FFF2-40B4-BE49-F238E27FC236}">
                  <a16:creationId xmlns:a16="http://schemas.microsoft.com/office/drawing/2014/main" id="{6D750940-A808-4631-BC36-FC0D139E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20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* Nếu gọi góc      là…..</a:t>
              </a:r>
            </a:p>
          </p:txBody>
        </p:sp>
        <p:graphicFrame>
          <p:nvGraphicFramePr>
            <p:cNvPr id="19494" name="Object 22">
              <a:extLst>
                <a:ext uri="{FF2B5EF4-FFF2-40B4-BE49-F238E27FC236}">
                  <a16:creationId xmlns:a16="http://schemas.microsoft.com/office/drawing/2014/main" id="{7DEF0838-3BFE-4E28-9A2F-A6B79C8818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6" y="735"/>
            <a:ext cx="184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6" name="Equation" r:id="rId31" imgW="152334" imgH="139639" progId="Equation.3">
                    <p:embed/>
                  </p:oleObj>
                </mc:Choice>
                <mc:Fallback>
                  <p:oleObj name="Equation" r:id="rId31" imgW="152334" imgH="13963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735"/>
                          <a:ext cx="184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19" name="Text Box 31">
            <a:extLst>
              <a:ext uri="{FF2B5EF4-FFF2-40B4-BE49-F238E27FC236}">
                <a16:creationId xmlns:a16="http://schemas.microsoft.com/office/drawing/2014/main" id="{03BB3677-58DE-4A6F-827E-77421C7E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46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Thay bt (1), (3’) vào (2) ta được:</a:t>
            </a:r>
          </a:p>
        </p:txBody>
      </p:sp>
      <p:grpSp>
        <p:nvGrpSpPr>
          <p:cNvPr id="18" name="Group 72">
            <a:extLst>
              <a:ext uri="{FF2B5EF4-FFF2-40B4-BE49-F238E27FC236}">
                <a16:creationId xmlns:a16="http://schemas.microsoft.com/office/drawing/2014/main" id="{17305820-DF79-477C-84AC-994026B4644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16100"/>
            <a:ext cx="3189288" cy="469900"/>
            <a:chOff x="384" y="3160"/>
            <a:chExt cx="2009" cy="296"/>
          </a:xfrm>
        </p:grpSpPr>
        <p:sp>
          <p:nvSpPr>
            <p:cNvPr id="19491" name="Text Box 73">
              <a:extLst>
                <a:ext uri="{FF2B5EF4-FFF2-40B4-BE49-F238E27FC236}">
                  <a16:creationId xmlns:a16="http://schemas.microsoft.com/office/drawing/2014/main" id="{BC7ED88F-77F2-46BB-8AE6-1D9943F49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76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Ta có:</a:t>
              </a:r>
            </a:p>
          </p:txBody>
        </p:sp>
        <p:graphicFrame>
          <p:nvGraphicFramePr>
            <p:cNvPr id="19492" name="Object 74">
              <a:extLst>
                <a:ext uri="{FF2B5EF4-FFF2-40B4-BE49-F238E27FC236}">
                  <a16:creationId xmlns:a16="http://schemas.microsoft.com/office/drawing/2014/main" id="{58E603D1-31AE-43AD-BA86-94651D8D28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8" y="3160"/>
            <a:ext cx="149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7" name="Equation" r:id="rId32" imgW="1218671" imgH="241195" progId="Equation.DSMT4">
                    <p:embed/>
                  </p:oleObj>
                </mc:Choice>
                <mc:Fallback>
                  <p:oleObj name="Equation" r:id="rId32" imgW="1218671" imgH="241195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3160"/>
                          <a:ext cx="149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923" name="Object 75">
            <a:extLst>
              <a:ext uri="{FF2B5EF4-FFF2-40B4-BE49-F238E27FC236}">
                <a16:creationId xmlns:a16="http://schemas.microsoft.com/office/drawing/2014/main" id="{F87067E9-022E-4AB8-A8B7-D2C13D1B4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9400"/>
          <a:ext cx="33099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34" imgW="1739900" imgH="533400" progId="Equation.DSMT4">
                  <p:embed/>
                </p:oleObj>
              </mc:Choice>
              <mc:Fallback>
                <p:oleObj name="Equation" r:id="rId34" imgW="1739900" imgH="5334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3099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27" name="Object 79">
            <a:extLst>
              <a:ext uri="{FF2B5EF4-FFF2-40B4-BE49-F238E27FC236}">
                <a16:creationId xmlns:a16="http://schemas.microsoft.com/office/drawing/2014/main" id="{CC8D4236-E94E-40AF-BD09-EE50C9AF6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10000"/>
          <a:ext cx="2971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36" imgW="1562100" imgH="685800" progId="Equation.DSMT4">
                  <p:embed/>
                </p:oleObj>
              </mc:Choice>
              <mc:Fallback>
                <p:oleObj name="Equation" r:id="rId36" imgW="1562100" imgH="6858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29718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81">
            <a:extLst>
              <a:ext uri="{FF2B5EF4-FFF2-40B4-BE49-F238E27FC236}">
                <a16:creationId xmlns:a16="http://schemas.microsoft.com/office/drawing/2014/main" id="{83C090CC-EF6D-4899-85D7-4469A055569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038600"/>
            <a:ext cx="3446463" cy="869950"/>
            <a:chOff x="288" y="1680"/>
            <a:chExt cx="2171" cy="548"/>
          </a:xfrm>
        </p:grpSpPr>
        <p:graphicFrame>
          <p:nvGraphicFramePr>
            <p:cNvPr id="19489" name="Object 82">
              <a:extLst>
                <a:ext uri="{FF2B5EF4-FFF2-40B4-BE49-F238E27FC236}">
                  <a16:creationId xmlns:a16="http://schemas.microsoft.com/office/drawing/2014/main" id="{0FFF072C-367F-4737-BBF6-F869F98B4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3" y="1680"/>
            <a:ext cx="170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0" name="Equation" r:id="rId38" imgW="1459866" imgH="469696" progId="Equation.DSMT4">
                    <p:embed/>
                  </p:oleObj>
                </mc:Choice>
                <mc:Fallback>
                  <p:oleObj name="Equation" r:id="rId38" imgW="1459866" imgH="469696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1680"/>
                          <a:ext cx="170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Text Box 83">
              <a:extLst>
                <a:ext uri="{FF2B5EF4-FFF2-40B4-BE49-F238E27FC236}">
                  <a16:creationId xmlns:a16="http://schemas.microsoft.com/office/drawing/2014/main" id="{920492A4-97C5-4E83-96E1-D2445FF8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Hay:</a:t>
              </a:r>
            </a:p>
          </p:txBody>
        </p:sp>
      </p:grpSp>
      <p:graphicFrame>
        <p:nvGraphicFramePr>
          <p:cNvPr id="78932" name="Object 84">
            <a:extLst>
              <a:ext uri="{FF2B5EF4-FFF2-40B4-BE49-F238E27FC236}">
                <a16:creationId xmlns:a16="http://schemas.microsoft.com/office/drawing/2014/main" id="{882FB190-34EC-4F00-A10C-BD1A11653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76800"/>
          <a:ext cx="2730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40" imgW="1435100" imgH="457200" progId="Equation.DSMT4">
                  <p:embed/>
                </p:oleObj>
              </mc:Choice>
              <mc:Fallback>
                <p:oleObj name="Equation" r:id="rId40" imgW="14351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27305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5" name="Object 87">
            <a:extLst>
              <a:ext uri="{FF2B5EF4-FFF2-40B4-BE49-F238E27FC236}">
                <a16:creationId xmlns:a16="http://schemas.microsoft.com/office/drawing/2014/main" id="{9E85CC12-A421-48A4-BDC5-714A6FB48B2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239000" y="5105400"/>
          <a:ext cx="1752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42" imgW="952087" imgH="418918" progId="Equation.DSMT4">
                  <p:embed/>
                </p:oleObj>
              </mc:Choice>
              <mc:Fallback>
                <p:oleObj name="Equation" r:id="rId42" imgW="952087" imgH="418918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752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8" name="Text Box 90">
            <a:extLst>
              <a:ext uri="{FF2B5EF4-FFF2-40B4-BE49-F238E27FC236}">
                <a16:creationId xmlns:a16="http://schemas.microsoft.com/office/drawing/2014/main" id="{0796BBB6-37DA-4786-A701-6E839363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7223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Chú ý: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9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16ECBF-7DA7-495B-AF65-A39BC6489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BB4E5-F1DB-4FC6-BB25-12771E16CCB5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vi-VN" sz="1400"/>
          </a:p>
        </p:txBody>
      </p:sp>
      <p:sp>
        <p:nvSpPr>
          <p:cNvPr id="20483" name="Rectangle 122">
            <a:extLst>
              <a:ext uri="{FF2B5EF4-FFF2-40B4-BE49-F238E27FC236}">
                <a16:creationId xmlns:a16="http://schemas.microsoft.com/office/drawing/2014/main" id="{57C2F06E-AD92-4BFB-84A6-D222D9B581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(1)</a:t>
            </a:r>
            <a:endParaRPr lang="en-US" altLang="vi-VN" sz="320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84E50B0B-EB8A-4C19-8A0E-7456CA33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id="{B7F67DC6-BB81-4DD1-BE5E-B61F2416E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61A53FC2-3190-4E4A-93AA-643A8580B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3994150"/>
          <a:ext cx="2798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1345616" imgH="393529" progId="Equation.DSMT4">
                  <p:embed/>
                </p:oleObj>
              </mc:Choice>
              <mc:Fallback>
                <p:oleObj name="Equation" r:id="rId3" imgW="134561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994150"/>
                        <a:ext cx="2798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85" name="Rectangle 41">
            <a:extLst>
              <a:ext uri="{FF2B5EF4-FFF2-40B4-BE49-F238E27FC236}">
                <a16:creationId xmlns:a16="http://schemas.microsoft.com/office/drawing/2014/main" id="{61A15D96-D289-4A52-9FB2-A3D0E5C8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9144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 b="1"/>
              <a:t>*Bài toán</a:t>
            </a:r>
            <a:r>
              <a:rPr lang="en-US" altLang="vi-VN" sz="2000"/>
              <a:t>:</a:t>
            </a:r>
          </a:p>
        </p:txBody>
      </p:sp>
      <p:sp>
        <p:nvSpPr>
          <p:cNvPr id="159787" name="Text Box 43">
            <a:extLst>
              <a:ext uri="{FF2B5EF4-FFF2-40B4-BE49-F238E27FC236}">
                <a16:creationId xmlns:a16="http://schemas.microsoft.com/office/drawing/2014/main" id="{B770B57C-83D7-44DE-B346-CF243750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905000"/>
            <a:ext cx="477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*Xét điểm M nằm ngoài mặt cầu (R</a:t>
            </a:r>
            <a:r>
              <a:rPr lang="en-US" altLang="vi-VN" sz="2000" baseline="-25000"/>
              <a:t>1</a:t>
            </a:r>
            <a:r>
              <a:rPr lang="en-US" altLang="vi-VN" sz="2000"/>
              <a:t> &gt; R)</a:t>
            </a:r>
          </a:p>
        </p:txBody>
      </p:sp>
      <p:sp>
        <p:nvSpPr>
          <p:cNvPr id="159792" name="Text Box 48">
            <a:extLst>
              <a:ext uri="{FF2B5EF4-FFF2-40B4-BE49-F238E27FC236}">
                <a16:creationId xmlns:a16="http://schemas.microsoft.com/office/drawing/2014/main" id="{6F4D4A07-526F-43AB-93B8-531F5C59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3560763"/>
            <a:ext cx="2312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+ Theo định lý O-G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EBEB318B-CA75-4403-8B78-66E667FF9C7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95600"/>
            <a:ext cx="2133600" cy="2519363"/>
            <a:chOff x="3936" y="1824"/>
            <a:chExt cx="1344" cy="1587"/>
          </a:xfrm>
        </p:grpSpPr>
        <p:sp>
          <p:nvSpPr>
            <p:cNvPr id="20504" name="Oval 15">
              <a:extLst>
                <a:ext uri="{FF2B5EF4-FFF2-40B4-BE49-F238E27FC236}">
                  <a16:creationId xmlns:a16="http://schemas.microsoft.com/office/drawing/2014/main" id="{F6A1A213-7B98-4E62-BBAD-303D44DD9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1344" cy="1347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20505" name="Rectangle 29">
              <a:extLst>
                <a:ext uri="{FF2B5EF4-FFF2-40B4-BE49-F238E27FC236}">
                  <a16:creationId xmlns:a16="http://schemas.microsoft.com/office/drawing/2014/main" id="{A6E287E3-80F5-4021-9779-AED9FFF6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2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vi-V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vi-VN" sz="2000"/>
            </a:p>
          </p:txBody>
        </p:sp>
        <p:sp>
          <p:nvSpPr>
            <p:cNvPr id="20506" name="Oval 41">
              <a:extLst>
                <a:ext uri="{FF2B5EF4-FFF2-40B4-BE49-F238E27FC236}">
                  <a16:creationId xmlns:a16="http://schemas.microsoft.com/office/drawing/2014/main" id="{1086A479-B536-435B-AFCC-79FBDCCA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27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20507" name="Line 52">
              <a:extLst>
                <a:ext uri="{FF2B5EF4-FFF2-40B4-BE49-F238E27FC236}">
                  <a16:creationId xmlns:a16="http://schemas.microsoft.com/office/drawing/2014/main" id="{32D8CA88-A896-4C0D-BA17-CD9E58923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Text Box 53">
              <a:extLst>
                <a:ext uri="{FF2B5EF4-FFF2-40B4-BE49-F238E27FC236}">
                  <a16:creationId xmlns:a16="http://schemas.microsoft.com/office/drawing/2014/main" id="{B88E0A29-2AEB-4F87-A9BB-1CDFB16B7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30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600"/>
                <a:t>R</a:t>
              </a:r>
            </a:p>
          </p:txBody>
        </p:sp>
        <p:sp>
          <p:nvSpPr>
            <p:cNvPr id="20509" name="Text Box 54">
              <a:extLst>
                <a:ext uri="{FF2B5EF4-FFF2-40B4-BE49-F238E27FC236}">
                  <a16:creationId xmlns:a16="http://schemas.microsoft.com/office/drawing/2014/main" id="{55D3F156-3031-4DA0-BBCA-F1C31497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512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600"/>
                <a:t>O</a:t>
              </a:r>
            </a:p>
          </p:txBody>
        </p:sp>
        <p:sp>
          <p:nvSpPr>
            <p:cNvPr id="20510" name="Text Box 55">
              <a:extLst>
                <a:ext uri="{FF2B5EF4-FFF2-40B4-BE49-F238E27FC236}">
                  <a16:creationId xmlns:a16="http://schemas.microsoft.com/office/drawing/2014/main" id="{E204F7A2-9B94-430F-BBD3-768F8F6F8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120"/>
              <a:ext cx="4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600"/>
                <a:t>Q &gt; 0</a:t>
              </a:r>
            </a:p>
          </p:txBody>
        </p:sp>
      </p:grpSp>
      <p:grpSp>
        <p:nvGrpSpPr>
          <p:cNvPr id="3" name="Group 76">
            <a:extLst>
              <a:ext uri="{FF2B5EF4-FFF2-40B4-BE49-F238E27FC236}">
                <a16:creationId xmlns:a16="http://schemas.microsoft.com/office/drawing/2014/main" id="{F47B1BDF-3F29-4FC9-9928-54565E7E8FB6}"/>
              </a:ext>
            </a:extLst>
          </p:cNvPr>
          <p:cNvGrpSpPr>
            <a:grpSpLocks/>
          </p:cNvGrpSpPr>
          <p:nvPr/>
        </p:nvGrpSpPr>
        <p:grpSpPr bwMode="auto">
          <a:xfrm>
            <a:off x="8769350" y="3810000"/>
            <a:ext cx="374650" cy="533400"/>
            <a:chOff x="5524" y="2400"/>
            <a:chExt cx="236" cy="336"/>
          </a:xfrm>
        </p:grpSpPr>
        <p:sp>
          <p:nvSpPr>
            <p:cNvPr id="20502" name="Oval 41">
              <a:extLst>
                <a:ext uri="{FF2B5EF4-FFF2-40B4-BE49-F238E27FC236}">
                  <a16:creationId xmlns:a16="http://schemas.microsoft.com/office/drawing/2014/main" id="{25CD3812-C0A5-4D72-9598-EB2487F44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26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20503" name="Text Box 62">
              <a:extLst>
                <a:ext uri="{FF2B5EF4-FFF2-40B4-BE49-F238E27FC236}">
                  <a16:creationId xmlns:a16="http://schemas.microsoft.com/office/drawing/2014/main" id="{E9A92DE2-589D-4277-A93B-AC5D9D0D2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" y="240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M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CAE0ED58-7A11-4CD8-BCFD-A4B0CAC93DF9}"/>
              </a:ext>
            </a:extLst>
          </p:cNvPr>
          <p:cNvGrpSpPr>
            <a:grpSpLocks/>
          </p:cNvGrpSpPr>
          <p:nvPr/>
        </p:nvGrpSpPr>
        <p:grpSpPr bwMode="auto">
          <a:xfrm>
            <a:off x="5454650" y="2590800"/>
            <a:ext cx="3352800" cy="3352800"/>
            <a:chOff x="3436" y="1632"/>
            <a:chExt cx="2112" cy="2112"/>
          </a:xfrm>
        </p:grpSpPr>
        <p:grpSp>
          <p:nvGrpSpPr>
            <p:cNvPr id="20496" name="Group 77">
              <a:extLst>
                <a:ext uri="{FF2B5EF4-FFF2-40B4-BE49-F238E27FC236}">
                  <a16:creationId xmlns:a16="http://schemas.microsoft.com/office/drawing/2014/main" id="{4BFE65F3-40CA-4187-8637-0BE97DB04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1632"/>
              <a:ext cx="2112" cy="2112"/>
              <a:chOff x="3436" y="1632"/>
              <a:chExt cx="2112" cy="2112"/>
            </a:xfrm>
          </p:grpSpPr>
          <p:sp>
            <p:nvSpPr>
              <p:cNvPr id="20500" name="Oval 61">
                <a:extLst>
                  <a:ext uri="{FF2B5EF4-FFF2-40B4-BE49-F238E27FC236}">
                    <a16:creationId xmlns:a16="http://schemas.microsoft.com/office/drawing/2014/main" id="{25E41340-56F0-4CD1-94C9-25D6966F0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1632"/>
                <a:ext cx="2112" cy="211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0501" name="Text Box 64">
                <a:extLst>
                  <a:ext uri="{FF2B5EF4-FFF2-40B4-BE49-F238E27FC236}">
                    <a16:creationId xmlns:a16="http://schemas.microsoft.com/office/drawing/2014/main" id="{626FB754-124B-40A3-A055-ABEC14AD9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2" y="1768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S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</p:grpSp>
        <p:grpSp>
          <p:nvGrpSpPr>
            <p:cNvPr id="20497" name="Group 78">
              <a:extLst>
                <a:ext uri="{FF2B5EF4-FFF2-40B4-BE49-F238E27FC236}">
                  <a16:creationId xmlns:a16="http://schemas.microsoft.com/office/drawing/2014/main" id="{CB169689-0FEF-4CBA-8668-E7C760CC9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2476"/>
              <a:ext cx="1056" cy="260"/>
              <a:chOff x="3436" y="2476"/>
              <a:chExt cx="1056" cy="260"/>
            </a:xfrm>
          </p:grpSpPr>
          <p:sp>
            <p:nvSpPr>
              <p:cNvPr id="20498" name="Line 67">
                <a:extLst>
                  <a:ext uri="{FF2B5EF4-FFF2-40B4-BE49-F238E27FC236}">
                    <a16:creationId xmlns:a16="http://schemas.microsoft.com/office/drawing/2014/main" id="{F0BE2AA5-AB42-4DF3-81AA-79E20BF2E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6" y="2640"/>
                <a:ext cx="105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Text Box 69">
                <a:extLst>
                  <a:ext uri="{FF2B5EF4-FFF2-40B4-BE49-F238E27FC236}">
                    <a16:creationId xmlns:a16="http://schemas.microsoft.com/office/drawing/2014/main" id="{5B62F293-949E-43C1-A62F-C56578DEA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0" y="2476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R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</p:grpSp>
      </p:grpSp>
      <p:sp>
        <p:nvSpPr>
          <p:cNvPr id="159817" name="Rectangle 73">
            <a:extLst>
              <a:ext uri="{FF2B5EF4-FFF2-40B4-BE49-F238E27FC236}">
                <a16:creationId xmlns:a16="http://schemas.microsoft.com/office/drawing/2014/main" id="{D3D99D42-A64F-4949-91DF-364DAE27A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136900"/>
            <a:ext cx="437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Tính điện thông qua S</a:t>
            </a:r>
            <a:r>
              <a:rPr lang="en-US" altLang="vi-VN" sz="2000" baseline="-25000"/>
              <a:t>1</a:t>
            </a:r>
            <a:r>
              <a:rPr lang="en-US" altLang="vi-VN" sz="2000"/>
              <a:t> theo 2 cách:</a:t>
            </a:r>
          </a:p>
        </p:txBody>
      </p:sp>
      <p:sp>
        <p:nvSpPr>
          <p:cNvPr id="159818" name="Rectangle 74">
            <a:extLst>
              <a:ext uri="{FF2B5EF4-FFF2-40B4-BE49-F238E27FC236}">
                <a16:creationId xmlns:a16="http://schemas.microsoft.com/office/drawing/2014/main" id="{F0E07985-A0D6-4859-806F-C759EE5A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574925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Qua M vẽ mặt cầu S</a:t>
            </a:r>
            <a:r>
              <a:rPr lang="en-US" altLang="vi-VN" sz="2000" baseline="-25000"/>
              <a:t>1</a:t>
            </a:r>
            <a:r>
              <a:rPr lang="en-US" altLang="vi-VN" sz="2000"/>
              <a:t> (O, R</a:t>
            </a:r>
            <a:r>
              <a:rPr lang="en-US" altLang="vi-VN" sz="2000" baseline="-25000"/>
              <a:t>1</a:t>
            </a:r>
            <a:r>
              <a:rPr lang="en-US" altLang="vi-VN" sz="2000"/>
              <a:t>)</a:t>
            </a:r>
          </a:p>
        </p:txBody>
      </p:sp>
      <p:sp>
        <p:nvSpPr>
          <p:cNvPr id="159819" name="Rectangle 75">
            <a:extLst>
              <a:ext uri="{FF2B5EF4-FFF2-40B4-BE49-F238E27FC236}">
                <a16:creationId xmlns:a16="http://schemas.microsoft.com/office/drawing/2014/main" id="{BF9AA102-25F5-44CB-8E5C-409252AF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74612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Cho mặt cầu S</a:t>
            </a:r>
            <a:r>
              <a:rPr lang="en-US" altLang="vi-VN" sz="2000" baseline="-25000"/>
              <a:t>0</a:t>
            </a:r>
            <a:r>
              <a:rPr lang="en-US" altLang="vi-VN" sz="2000"/>
              <a:t> bán kính R, tích điện đều với điện tích Q &gt; 0. Tìm điện trường ở trong và ngoài mặt cầu.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5" grpId="0"/>
      <p:bldP spid="159787" grpId="0"/>
      <p:bldP spid="159792" grpId="0"/>
      <p:bldP spid="159817" grpId="0"/>
      <p:bldP spid="159818" grpId="0"/>
      <p:bldP spid="159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EA621560-7D27-484F-9608-DD22412B4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2E259-9D3F-4537-A987-8F193E405FD5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vi-VN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1616733F-82A2-428C-9B2F-C0D449286D4B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buFontTx/>
              <a:buNone/>
            </a:pPr>
            <a:fld id="{55525501-6A9F-4684-A940-68D39F24E67A}" type="slidenum">
              <a:rPr lang="en-US" altLang="vi-VN" sz="1400"/>
              <a:pPr algn="r" eaLnBrk="1" hangingPunct="1">
                <a:lnSpc>
                  <a:spcPct val="80000"/>
                </a:lnSpc>
                <a:buFontTx/>
                <a:buNone/>
              </a:pPr>
              <a:t>18</a:t>
            </a:fld>
            <a:endParaRPr lang="en-US" altLang="vi-VN" sz="1400"/>
          </a:p>
        </p:txBody>
      </p:sp>
      <p:sp>
        <p:nvSpPr>
          <p:cNvPr id="21508" name="Rectangle 122">
            <a:extLst>
              <a:ext uri="{FF2B5EF4-FFF2-40B4-BE49-F238E27FC236}">
                <a16:creationId xmlns:a16="http://schemas.microsoft.com/office/drawing/2014/main" id="{B7CCF1CA-4648-4883-AAAF-39ADC89C2A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(2)</a:t>
            </a:r>
            <a:endParaRPr lang="en-US" altLang="vi-VN" sz="3200"/>
          </a:p>
        </p:txBody>
      </p:sp>
      <p:sp>
        <p:nvSpPr>
          <p:cNvPr id="21509" name="Rectangle 59">
            <a:extLst>
              <a:ext uri="{FF2B5EF4-FFF2-40B4-BE49-F238E27FC236}">
                <a16:creationId xmlns:a16="http://schemas.microsoft.com/office/drawing/2014/main" id="{C63569F5-74C7-4990-A352-04B6FF9F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1510" name="Rectangle 61">
            <a:extLst>
              <a:ext uri="{FF2B5EF4-FFF2-40B4-BE49-F238E27FC236}">
                <a16:creationId xmlns:a16="http://schemas.microsoft.com/office/drawing/2014/main" id="{CC7441AB-8171-44F1-B2D4-85A80ECE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graphicFrame>
        <p:nvGraphicFramePr>
          <p:cNvPr id="83004" name="Object 60">
            <a:extLst>
              <a:ext uri="{FF2B5EF4-FFF2-40B4-BE49-F238E27FC236}">
                <a16:creationId xmlns:a16="http://schemas.microsoft.com/office/drawing/2014/main" id="{67024914-C95F-4614-A18A-EA3EAA19F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828800"/>
          <a:ext cx="41179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1993900" imgH="393700" progId="Equation.DSMT4">
                  <p:embed/>
                </p:oleObj>
              </mc:Choice>
              <mc:Fallback>
                <p:oleObj name="Equation" r:id="rId3" imgW="1993900" imgH="3937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41179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6" name="Text Box 62">
            <a:extLst>
              <a:ext uri="{FF2B5EF4-FFF2-40B4-BE49-F238E27FC236}">
                <a16:creationId xmlns:a16="http://schemas.microsoft.com/office/drawing/2014/main" id="{EC073C77-6632-4D1D-ACC2-C35B984B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914400"/>
            <a:ext cx="2605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vi-VN" sz="2000"/>
              <a:t>+Theo ĐN điện thông</a:t>
            </a: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06B1CED2-A006-4220-AF79-A828C4D23883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4364038"/>
            <a:ext cx="2819400" cy="396875"/>
            <a:chOff x="768" y="3056"/>
            <a:chExt cx="1776" cy="250"/>
          </a:xfrm>
        </p:grpSpPr>
        <p:sp>
          <p:nvSpPr>
            <p:cNvPr id="21546" name="Text Box 64">
              <a:extLst>
                <a:ext uri="{FF2B5EF4-FFF2-40B4-BE49-F238E27FC236}">
                  <a16:creationId xmlns:a16="http://schemas.microsoft.com/office/drawing/2014/main" id="{080FE38F-12AD-47FF-AA3A-E8DEC115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56"/>
              <a:ext cx="10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Do Q &gt; 0 nên</a:t>
              </a:r>
            </a:p>
          </p:txBody>
        </p:sp>
        <p:graphicFrame>
          <p:nvGraphicFramePr>
            <p:cNvPr id="21547" name="Object 66">
              <a:extLst>
                <a:ext uri="{FF2B5EF4-FFF2-40B4-BE49-F238E27FC236}">
                  <a16:creationId xmlns:a16="http://schemas.microsoft.com/office/drawing/2014/main" id="{557BD303-E578-44E1-B92D-1F8AAE854C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6" y="3056"/>
            <a:ext cx="7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Equation" r:id="rId5" imgW="558558" imgH="177723" progId="Equation.DSMT4">
                    <p:embed/>
                  </p:oleObj>
                </mc:Choice>
                <mc:Fallback>
                  <p:oleObj name="Equation" r:id="rId5" imgW="558558" imgH="177723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056"/>
                          <a:ext cx="7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>
            <a:extLst>
              <a:ext uri="{FF2B5EF4-FFF2-40B4-BE49-F238E27FC236}">
                <a16:creationId xmlns:a16="http://schemas.microsoft.com/office/drawing/2014/main" id="{838E8286-6139-4484-9BA6-EAA3F8BAEF8D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4856163"/>
            <a:ext cx="5100637" cy="806450"/>
            <a:chOff x="1480" y="3456"/>
            <a:chExt cx="3213" cy="508"/>
          </a:xfrm>
        </p:grpSpPr>
        <p:graphicFrame>
          <p:nvGraphicFramePr>
            <p:cNvPr id="21544" name="Object 71">
              <a:extLst>
                <a:ext uri="{FF2B5EF4-FFF2-40B4-BE49-F238E27FC236}">
                  <a16:creationId xmlns:a16="http://schemas.microsoft.com/office/drawing/2014/main" id="{76824E57-2FAD-4B2F-A415-3148B752EA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3" y="3456"/>
            <a:ext cx="223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Equation" r:id="rId7" imgW="1714500" imgH="393700" progId="Equation.DSMT4">
                    <p:embed/>
                  </p:oleObj>
                </mc:Choice>
                <mc:Fallback>
                  <p:oleObj name="Equation" r:id="rId7" imgW="1714500" imgH="3937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3456"/>
                          <a:ext cx="2230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Text Box 72">
              <a:extLst>
                <a:ext uri="{FF2B5EF4-FFF2-40B4-BE49-F238E27FC236}">
                  <a16:creationId xmlns:a16="http://schemas.microsoft.com/office/drawing/2014/main" id="{1941BA96-DBE7-49DF-B6B5-50288842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504"/>
              <a:ext cx="9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Từ (*) ta có</a:t>
              </a:r>
            </a:p>
          </p:txBody>
        </p:sp>
      </p:grpSp>
      <p:grpSp>
        <p:nvGrpSpPr>
          <p:cNvPr id="4" name="Group 105">
            <a:extLst>
              <a:ext uri="{FF2B5EF4-FFF2-40B4-BE49-F238E27FC236}">
                <a16:creationId xmlns:a16="http://schemas.microsoft.com/office/drawing/2014/main" id="{F4567986-7CCD-4187-8BE1-F2E56C5226EE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2667000"/>
            <a:ext cx="1806575" cy="812800"/>
            <a:chOff x="3792" y="1248"/>
            <a:chExt cx="1138" cy="512"/>
          </a:xfrm>
        </p:grpSpPr>
        <p:grpSp>
          <p:nvGrpSpPr>
            <p:cNvPr id="21540" name="Group 103">
              <a:extLst>
                <a:ext uri="{FF2B5EF4-FFF2-40B4-BE49-F238E27FC236}">
                  <a16:creationId xmlns:a16="http://schemas.microsoft.com/office/drawing/2014/main" id="{55730EE0-B200-48FD-AB80-5146C36A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248"/>
              <a:ext cx="370" cy="512"/>
              <a:chOff x="4560" y="1248"/>
              <a:chExt cx="370" cy="512"/>
            </a:xfrm>
          </p:grpSpPr>
          <p:sp>
            <p:nvSpPr>
              <p:cNvPr id="21542" name="Arc 100">
                <a:extLst>
                  <a:ext uri="{FF2B5EF4-FFF2-40B4-BE49-F238E27FC236}">
                    <a16:creationId xmlns:a16="http://schemas.microsoft.com/office/drawing/2014/main" id="{75CE3F2B-3339-4728-A48F-81ADF02FC441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05935" flipH="1">
                <a:off x="4704" y="1534"/>
                <a:ext cx="23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Text Box 101">
                <a:extLst>
                  <a:ext uri="{FF2B5EF4-FFF2-40B4-BE49-F238E27FC236}">
                    <a16:creationId xmlns:a16="http://schemas.microsoft.com/office/drawing/2014/main" id="{0650F030-791E-4BE1-B8F4-1334525CF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248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dS</a:t>
                </a:r>
              </a:p>
            </p:txBody>
          </p:sp>
        </p:grpSp>
        <p:sp>
          <p:nvSpPr>
            <p:cNvPr id="21541" name="Line 104">
              <a:extLst>
                <a:ext uri="{FF2B5EF4-FFF2-40B4-BE49-F238E27FC236}">
                  <a16:creationId xmlns:a16="http://schemas.microsoft.com/office/drawing/2014/main" id="{6E5DA5FA-1FB4-4BB2-A9D6-6AB24828D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0">
            <a:extLst>
              <a:ext uri="{FF2B5EF4-FFF2-40B4-BE49-F238E27FC236}">
                <a16:creationId xmlns:a16="http://schemas.microsoft.com/office/drawing/2014/main" id="{973E7DDD-9D0E-46D7-BFC5-65BBE77E4C0D}"/>
              </a:ext>
            </a:extLst>
          </p:cNvPr>
          <p:cNvGrpSpPr>
            <a:grpSpLocks/>
          </p:cNvGrpSpPr>
          <p:nvPr/>
        </p:nvGrpSpPr>
        <p:grpSpPr bwMode="auto">
          <a:xfrm>
            <a:off x="7920038" y="3340100"/>
            <a:ext cx="1223962" cy="469900"/>
            <a:chOff x="4848" y="1672"/>
            <a:chExt cx="771" cy="296"/>
          </a:xfrm>
        </p:grpSpPr>
        <p:sp>
          <p:nvSpPr>
            <p:cNvPr id="21536" name="Line 106">
              <a:extLst>
                <a:ext uri="{FF2B5EF4-FFF2-40B4-BE49-F238E27FC236}">
                  <a16:creationId xmlns:a16="http://schemas.microsoft.com/office/drawing/2014/main" id="{88B6CFE2-5976-41CD-8680-37B008619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07">
              <a:extLst>
                <a:ext uri="{FF2B5EF4-FFF2-40B4-BE49-F238E27FC236}">
                  <a16:creationId xmlns:a16="http://schemas.microsoft.com/office/drawing/2014/main" id="{8086116A-F0F0-4C19-9AAA-C66A1AD52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538" name="Object 108">
              <a:extLst>
                <a:ext uri="{FF2B5EF4-FFF2-40B4-BE49-F238E27FC236}">
                  <a16:creationId xmlns:a16="http://schemas.microsoft.com/office/drawing/2014/main" id="{0E543AC9-53C2-4BDA-ABC5-128D88C7F0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728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8" name="Equation" r:id="rId9" imgW="164957" imgH="203024" progId="Equation.DSMT4">
                    <p:embed/>
                  </p:oleObj>
                </mc:Choice>
                <mc:Fallback>
                  <p:oleObj name="Equation" r:id="rId9" imgW="164957" imgH="203024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728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109">
              <a:extLst>
                <a:ext uri="{FF2B5EF4-FFF2-40B4-BE49-F238E27FC236}">
                  <a16:creationId xmlns:a16="http://schemas.microsoft.com/office/drawing/2014/main" id="{A2FF9102-5540-4B4D-9BB2-E70FCCA4F3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72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" name="Equation" r:id="rId11" imgW="215619" imgH="215619" progId="Equation.DSMT4">
                    <p:embed/>
                  </p:oleObj>
                </mc:Choice>
                <mc:Fallback>
                  <p:oleObj name="Equation" r:id="rId11" imgW="215619" imgH="215619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2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7" name="Group 127">
            <a:extLst>
              <a:ext uri="{FF2B5EF4-FFF2-40B4-BE49-F238E27FC236}">
                <a16:creationId xmlns:a16="http://schemas.microsoft.com/office/drawing/2014/main" id="{9DF93649-89E0-4797-AA59-89C374020D08}"/>
              </a:ext>
            </a:extLst>
          </p:cNvPr>
          <p:cNvGrpSpPr>
            <a:grpSpLocks/>
          </p:cNvGrpSpPr>
          <p:nvPr/>
        </p:nvGrpSpPr>
        <p:grpSpPr bwMode="auto">
          <a:xfrm>
            <a:off x="4560888" y="1600200"/>
            <a:ext cx="3689350" cy="3352800"/>
            <a:chOff x="3436" y="1632"/>
            <a:chExt cx="2324" cy="2112"/>
          </a:xfrm>
        </p:grpSpPr>
        <p:grpSp>
          <p:nvGrpSpPr>
            <p:cNvPr id="21521" name="Group 112">
              <a:extLst>
                <a:ext uri="{FF2B5EF4-FFF2-40B4-BE49-F238E27FC236}">
                  <a16:creationId xmlns:a16="http://schemas.microsoft.com/office/drawing/2014/main" id="{649DD467-082F-4DFA-A0F9-2CBAD2EC3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824"/>
              <a:ext cx="1344" cy="1587"/>
              <a:chOff x="3936" y="1824"/>
              <a:chExt cx="1344" cy="1587"/>
            </a:xfrm>
          </p:grpSpPr>
          <p:sp>
            <p:nvSpPr>
              <p:cNvPr id="21529" name="Oval 113">
                <a:extLst>
                  <a:ext uri="{FF2B5EF4-FFF2-40B4-BE49-F238E27FC236}">
                    <a16:creationId xmlns:a16="http://schemas.microsoft.com/office/drawing/2014/main" id="{0E4D2EF8-FB82-49E3-9E03-5EF48459C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64"/>
                <a:ext cx="1344" cy="1347"/>
              </a:xfrm>
              <a:prstGeom prst="ellips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1530" name="Rectangle 114">
                <a:extLst>
                  <a:ext uri="{FF2B5EF4-FFF2-40B4-BE49-F238E27FC236}">
                    <a16:creationId xmlns:a16="http://schemas.microsoft.com/office/drawing/2014/main" id="{9499484A-0D96-4A37-A0E5-BC39E397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824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vi-V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vi-VN" sz="2000"/>
              </a:p>
            </p:txBody>
          </p:sp>
          <p:sp>
            <p:nvSpPr>
              <p:cNvPr id="21531" name="Oval 41">
                <a:extLst>
                  <a:ext uri="{FF2B5EF4-FFF2-40B4-BE49-F238E27FC236}">
                    <a16:creationId xmlns:a16="http://schemas.microsoft.com/office/drawing/2014/main" id="{D65706F9-BB61-42F0-9063-EB07B30BC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7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1532" name="Line 116">
                <a:extLst>
                  <a:ext uri="{FF2B5EF4-FFF2-40B4-BE49-F238E27FC236}">
                    <a16:creationId xmlns:a16="http://schemas.microsoft.com/office/drawing/2014/main" id="{6FDE9ABC-B3CC-4DB7-A77E-105F4D867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736"/>
                <a:ext cx="33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Text Box 117">
                <a:extLst>
                  <a:ext uri="{FF2B5EF4-FFF2-40B4-BE49-F238E27FC236}">
                    <a16:creationId xmlns:a16="http://schemas.microsoft.com/office/drawing/2014/main" id="{72FCF318-8DEB-4069-A2ED-E3D5BE43B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300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R</a:t>
                </a:r>
              </a:p>
            </p:txBody>
          </p:sp>
          <p:sp>
            <p:nvSpPr>
              <p:cNvPr id="21534" name="Text Box 118">
                <a:extLst>
                  <a:ext uri="{FF2B5EF4-FFF2-40B4-BE49-F238E27FC236}">
                    <a16:creationId xmlns:a16="http://schemas.microsoft.com/office/drawing/2014/main" id="{CA4241B0-8A3B-4CB9-8AE5-D16C77295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512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O</a:t>
                </a:r>
              </a:p>
            </p:txBody>
          </p:sp>
          <p:sp>
            <p:nvSpPr>
              <p:cNvPr id="21535" name="Text Box 119">
                <a:extLst>
                  <a:ext uri="{FF2B5EF4-FFF2-40B4-BE49-F238E27FC236}">
                    <a16:creationId xmlns:a16="http://schemas.microsoft.com/office/drawing/2014/main" id="{91F32873-78E2-4D27-A78A-BCCEB9257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120"/>
                <a:ext cx="4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Q &gt; 0</a:t>
                </a:r>
              </a:p>
            </p:txBody>
          </p:sp>
        </p:grpSp>
        <p:grpSp>
          <p:nvGrpSpPr>
            <p:cNvPr id="21522" name="Group 120">
              <a:extLst>
                <a:ext uri="{FF2B5EF4-FFF2-40B4-BE49-F238E27FC236}">
                  <a16:creationId xmlns:a16="http://schemas.microsoft.com/office/drawing/2014/main" id="{AA11C0C6-88FA-4876-8004-6D9A30FDB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1632"/>
              <a:ext cx="2324" cy="2112"/>
              <a:chOff x="3264" y="1728"/>
              <a:chExt cx="2324" cy="2112"/>
            </a:xfrm>
          </p:grpSpPr>
          <p:sp>
            <p:nvSpPr>
              <p:cNvPr id="21523" name="Oval 41">
                <a:extLst>
                  <a:ext uri="{FF2B5EF4-FFF2-40B4-BE49-F238E27FC236}">
                    <a16:creationId xmlns:a16="http://schemas.microsoft.com/office/drawing/2014/main" id="{BA1AAE28-8D41-4EBC-9F98-84F5EAF3E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27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1524" name="Oval 122">
                <a:extLst>
                  <a:ext uri="{FF2B5EF4-FFF2-40B4-BE49-F238E27FC236}">
                    <a16:creationId xmlns:a16="http://schemas.microsoft.com/office/drawing/2014/main" id="{21DFF568-5D4B-4668-B3CC-DD909BA21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2112" cy="211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1525" name="Text Box 123">
                <a:extLst>
                  <a:ext uri="{FF2B5EF4-FFF2-40B4-BE49-F238E27FC236}">
                    <a16:creationId xmlns:a16="http://schemas.microsoft.com/office/drawing/2014/main" id="{4D057C43-5BCD-4F1C-8F7D-B4D4A0112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2" y="2496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M</a:t>
                </a:r>
              </a:p>
            </p:txBody>
          </p:sp>
          <p:sp>
            <p:nvSpPr>
              <p:cNvPr id="21526" name="Text Box 124">
                <a:extLst>
                  <a:ext uri="{FF2B5EF4-FFF2-40B4-BE49-F238E27FC236}">
                    <a16:creationId xmlns:a16="http://schemas.microsoft.com/office/drawing/2014/main" id="{74D67B19-36AC-4386-A6A1-D7B304BF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864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S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  <p:sp>
            <p:nvSpPr>
              <p:cNvPr id="21527" name="Line 125">
                <a:extLst>
                  <a:ext uri="{FF2B5EF4-FFF2-40B4-BE49-F238E27FC236}">
                    <a16:creationId xmlns:a16="http://schemas.microsoft.com/office/drawing/2014/main" id="{FD05B005-D3B9-4BC3-8CFD-6C60D4F28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64" y="2736"/>
                <a:ext cx="105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Text Box 126">
                <a:extLst>
                  <a:ext uri="{FF2B5EF4-FFF2-40B4-BE49-F238E27FC236}">
                    <a16:creationId xmlns:a16="http://schemas.microsoft.com/office/drawing/2014/main" id="{EAD906B3-590B-4584-BE75-53DA63F23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5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R</a:t>
                </a:r>
                <a:r>
                  <a:rPr lang="en-US" altLang="vi-VN" sz="1600" baseline="-25000"/>
                  <a:t>1</a:t>
                </a:r>
                <a:endParaRPr lang="en-US" altLang="vi-VN" sz="1600"/>
              </a:p>
            </p:txBody>
          </p:sp>
        </p:grpSp>
      </p:grpSp>
      <p:grpSp>
        <p:nvGrpSpPr>
          <p:cNvPr id="10" name="Group 136">
            <a:extLst>
              <a:ext uri="{FF2B5EF4-FFF2-40B4-BE49-F238E27FC236}">
                <a16:creationId xmlns:a16="http://schemas.microsoft.com/office/drawing/2014/main" id="{B2A20D41-655D-4C22-B5BE-26D4F0F503E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82863"/>
            <a:ext cx="4038600" cy="1920875"/>
            <a:chOff x="288" y="1627"/>
            <a:chExt cx="2544" cy="1210"/>
          </a:xfrm>
        </p:grpSpPr>
        <p:sp>
          <p:nvSpPr>
            <p:cNvPr id="21519" name="Rectangle 132">
              <a:extLst>
                <a:ext uri="{FF2B5EF4-FFF2-40B4-BE49-F238E27FC236}">
                  <a16:creationId xmlns:a16="http://schemas.microsoft.com/office/drawing/2014/main" id="{19FCCB57-AA59-48F8-AEE3-0B3913A74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27"/>
              <a:ext cx="254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Vì mặt cầu tích điện đều nên điện trường do nó gây ra phải đối xứng cầu: véctơ   có phương trùng với phương bán kính, chiều phụ thuộc vào Q, có D = const tại những điểm cách đều tâm cầu.</a:t>
              </a:r>
            </a:p>
          </p:txBody>
        </p:sp>
        <p:graphicFrame>
          <p:nvGraphicFramePr>
            <p:cNvPr id="21520" name="Object 135">
              <a:extLst>
                <a:ext uri="{FF2B5EF4-FFF2-40B4-BE49-F238E27FC236}">
                  <a16:creationId xmlns:a16="http://schemas.microsoft.com/office/drawing/2014/main" id="{F33B1211-4DAD-4C48-A390-77948DBDE1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925"/>
            <a:ext cx="17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" name="Equation" r:id="rId13" imgW="164957" imgH="203024" progId="Equation.DSMT4">
                    <p:embed/>
                  </p:oleObj>
                </mc:Choice>
                <mc:Fallback>
                  <p:oleObj name="Equation" r:id="rId13" imgW="164957" imgH="203024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25"/>
                          <a:ext cx="17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515D5790-1A9A-493C-9018-5080B5DE7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13CBD-7280-45C7-AE72-327548078311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vi-VN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39FBF9E9-5A11-47D4-967F-C1FEE5F8A67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buFontTx/>
              <a:buNone/>
            </a:pPr>
            <a:fld id="{138770A5-FBA4-4D94-963C-3BE4FA2C50F7}" type="slidenum">
              <a:rPr lang="en-US" altLang="vi-VN" sz="1400"/>
              <a:pPr algn="r" eaLnBrk="1" hangingPunct="1">
                <a:lnSpc>
                  <a:spcPct val="80000"/>
                </a:lnSpc>
                <a:buFontTx/>
                <a:buNone/>
              </a:pPr>
              <a:t>19</a:t>
            </a:fld>
            <a:endParaRPr lang="en-US" altLang="vi-VN" sz="1400"/>
          </a:p>
        </p:txBody>
      </p:sp>
      <p:sp>
        <p:nvSpPr>
          <p:cNvPr id="22532" name="Rectangle 122">
            <a:extLst>
              <a:ext uri="{FF2B5EF4-FFF2-40B4-BE49-F238E27FC236}">
                <a16:creationId xmlns:a16="http://schemas.microsoft.com/office/drawing/2014/main" id="{F66A2094-7CAD-4E21-81A6-B388BE86D7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(3)</a:t>
            </a:r>
            <a:endParaRPr lang="en-US" altLang="vi-VN" sz="3200"/>
          </a:p>
        </p:txBody>
      </p:sp>
      <p:sp>
        <p:nvSpPr>
          <p:cNvPr id="22533" name="Rectangle 55">
            <a:extLst>
              <a:ext uri="{FF2B5EF4-FFF2-40B4-BE49-F238E27FC236}">
                <a16:creationId xmlns:a16="http://schemas.microsoft.com/office/drawing/2014/main" id="{CE9EAAB2-E1B8-4A08-9818-1CF73547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2534" name="Rectangle 57">
            <a:extLst>
              <a:ext uri="{FF2B5EF4-FFF2-40B4-BE49-F238E27FC236}">
                <a16:creationId xmlns:a16="http://schemas.microsoft.com/office/drawing/2014/main" id="{EF13CB49-B678-4C15-8B17-B153FCFA6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2535" name="Rectangle 59">
            <a:extLst>
              <a:ext uri="{FF2B5EF4-FFF2-40B4-BE49-F238E27FC236}">
                <a16:creationId xmlns:a16="http://schemas.microsoft.com/office/drawing/2014/main" id="{0BAC404D-1726-4898-A59A-7CA66000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2536" name="Rectangle 61">
            <a:extLst>
              <a:ext uri="{FF2B5EF4-FFF2-40B4-BE49-F238E27FC236}">
                <a16:creationId xmlns:a16="http://schemas.microsoft.com/office/drawing/2014/main" id="{21A30B71-FC81-4AEF-B7DE-FA7B2E62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graphicFrame>
        <p:nvGraphicFramePr>
          <p:cNvPr id="85052" name="Object 60">
            <a:extLst>
              <a:ext uri="{FF2B5EF4-FFF2-40B4-BE49-F238E27FC236}">
                <a16:creationId xmlns:a16="http://schemas.microsoft.com/office/drawing/2014/main" id="{85BE8AC3-28FC-4756-A002-62D40DDA0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2466975"/>
          <a:ext cx="20939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1079500" imgH="508000" progId="Equation.DSMT4">
                  <p:embed/>
                </p:oleObj>
              </mc:Choice>
              <mc:Fallback>
                <p:oleObj name="Equation" r:id="rId3" imgW="1079500" imgH="5080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466975"/>
                        <a:ext cx="20939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63">
            <a:extLst>
              <a:ext uri="{FF2B5EF4-FFF2-40B4-BE49-F238E27FC236}">
                <a16:creationId xmlns:a16="http://schemas.microsoft.com/office/drawing/2014/main" id="{136E2099-B36F-48FA-9D4E-0FED88C6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graphicFrame>
        <p:nvGraphicFramePr>
          <p:cNvPr id="85054" name="Object 62">
            <a:extLst>
              <a:ext uri="{FF2B5EF4-FFF2-40B4-BE49-F238E27FC236}">
                <a16:creationId xmlns:a16="http://schemas.microsoft.com/office/drawing/2014/main" id="{39A0526D-A16A-4856-850F-E53417731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3457575"/>
          <a:ext cx="32321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5" imgW="1701800" imgH="508000" progId="Equation.DSMT4">
                  <p:embed/>
                </p:oleObj>
              </mc:Choice>
              <mc:Fallback>
                <p:oleObj name="Equation" r:id="rId5" imgW="1701800" imgH="5080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57575"/>
                        <a:ext cx="32321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57" name="Text Box 65">
            <a:extLst>
              <a:ext uri="{FF2B5EF4-FFF2-40B4-BE49-F238E27FC236}">
                <a16:creationId xmlns:a16="http://schemas.microsoft.com/office/drawing/2014/main" id="{A98C0D9C-F4D3-44B0-B929-F9B14499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316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Từ biểu thức (1) và (2) suy ra</a:t>
            </a:r>
          </a:p>
        </p:txBody>
      </p:sp>
      <p:sp>
        <p:nvSpPr>
          <p:cNvPr id="22541" name="Rectangle 86">
            <a:extLst>
              <a:ext uri="{FF2B5EF4-FFF2-40B4-BE49-F238E27FC236}">
                <a16:creationId xmlns:a16="http://schemas.microsoft.com/office/drawing/2014/main" id="{78968AFA-70D1-48E9-B795-92AAF95FF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19100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15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vi-VN" sz="2000"/>
          </a:p>
        </p:txBody>
      </p:sp>
      <p:sp>
        <p:nvSpPr>
          <p:cNvPr id="22542" name="Oval 107">
            <a:extLst>
              <a:ext uri="{FF2B5EF4-FFF2-40B4-BE49-F238E27FC236}">
                <a16:creationId xmlns:a16="http://schemas.microsoft.com/office/drawing/2014/main" id="{C92C689A-795F-41F5-9F3E-969D9E74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1524000"/>
            <a:ext cx="2133600" cy="2138363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2543" name="Rectangle 108">
            <a:extLst>
              <a:ext uri="{FF2B5EF4-FFF2-40B4-BE49-F238E27FC236}">
                <a16:creationId xmlns:a16="http://schemas.microsoft.com/office/drawing/2014/main" id="{A774B668-69B9-44CA-87A4-873A7AA0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116840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vi-V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vi-VN" sz="2000"/>
          </a:p>
        </p:txBody>
      </p:sp>
      <p:sp>
        <p:nvSpPr>
          <p:cNvPr id="22544" name="Oval 41">
            <a:extLst>
              <a:ext uri="{FF2B5EF4-FFF2-40B4-BE49-F238E27FC236}">
                <a16:creationId xmlns:a16="http://schemas.microsoft.com/office/drawing/2014/main" id="{DEF8EE08-FDCF-49AC-A857-CB65DEA4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2552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2545" name="Line 110">
            <a:extLst>
              <a:ext uri="{FF2B5EF4-FFF2-40B4-BE49-F238E27FC236}">
                <a16:creationId xmlns:a16="http://schemas.microsoft.com/office/drawing/2014/main" id="{955DA78B-58F2-4C3E-9CC0-D6C268897C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2300" y="261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Text Box 111">
            <a:extLst>
              <a:ext uri="{FF2B5EF4-FFF2-40B4-BE49-F238E27FC236}">
                <a16:creationId xmlns:a16="http://schemas.microsoft.com/office/drawing/2014/main" id="{84CCF8B9-ACEF-4F64-8E5E-FBE4A6524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353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1600"/>
              <a:t>R</a:t>
            </a:r>
          </a:p>
        </p:txBody>
      </p:sp>
      <p:sp>
        <p:nvSpPr>
          <p:cNvPr id="22547" name="Text Box 112">
            <a:extLst>
              <a:ext uri="{FF2B5EF4-FFF2-40B4-BE49-F238E27FC236}">
                <a16:creationId xmlns:a16="http://schemas.microsoft.com/office/drawing/2014/main" id="{B86A5573-069F-4B35-BD22-8D336DCC8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22606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1600"/>
              <a:t>O</a:t>
            </a:r>
          </a:p>
        </p:txBody>
      </p:sp>
      <p:sp>
        <p:nvSpPr>
          <p:cNvPr id="22548" name="Text Box 113">
            <a:extLst>
              <a:ext uri="{FF2B5EF4-FFF2-40B4-BE49-F238E27FC236}">
                <a16:creationId xmlns:a16="http://schemas.microsoft.com/office/drawing/2014/main" id="{93B513D3-6360-4367-A2E2-8726864D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32258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1600"/>
              <a:t>Q &gt; 0</a:t>
            </a:r>
          </a:p>
        </p:txBody>
      </p:sp>
      <p:sp>
        <p:nvSpPr>
          <p:cNvPr id="22549" name="Oval 41">
            <a:extLst>
              <a:ext uri="{FF2B5EF4-FFF2-40B4-BE49-F238E27FC236}">
                <a16:creationId xmlns:a16="http://schemas.microsoft.com/office/drawing/2014/main" id="{3ED57BAC-9EDD-4DCB-9610-13182EAA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0" y="2540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2550" name="Oval 118">
            <a:extLst>
              <a:ext uri="{FF2B5EF4-FFF2-40B4-BE49-F238E27FC236}">
                <a16:creationId xmlns:a16="http://schemas.microsoft.com/office/drawing/2014/main" id="{6B249BD0-4253-4741-8038-93D3E583F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01700"/>
            <a:ext cx="3352800" cy="3352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2551" name="Text Box 119">
            <a:extLst>
              <a:ext uri="{FF2B5EF4-FFF2-40B4-BE49-F238E27FC236}">
                <a16:creationId xmlns:a16="http://schemas.microsoft.com/office/drawing/2014/main" id="{D79216AD-8862-4A84-B80B-2F54A6511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9812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M</a:t>
            </a:r>
          </a:p>
        </p:txBody>
      </p:sp>
      <p:sp>
        <p:nvSpPr>
          <p:cNvPr id="22552" name="Text Box 120">
            <a:extLst>
              <a:ext uri="{FF2B5EF4-FFF2-40B4-BE49-F238E27FC236}">
                <a16:creationId xmlns:a16="http://schemas.microsoft.com/office/drawing/2014/main" id="{6A3F4F4C-C51E-4746-9C0F-D0D8CB5C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99060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1600"/>
              <a:t>S</a:t>
            </a:r>
            <a:r>
              <a:rPr lang="en-US" altLang="vi-VN" sz="1600" baseline="-25000"/>
              <a:t>1</a:t>
            </a:r>
            <a:endParaRPr lang="en-US" altLang="vi-VN" sz="1600"/>
          </a:p>
        </p:txBody>
      </p:sp>
      <p:sp>
        <p:nvSpPr>
          <p:cNvPr id="22553" name="Line 121">
            <a:extLst>
              <a:ext uri="{FF2B5EF4-FFF2-40B4-BE49-F238E27FC236}">
                <a16:creationId xmlns:a16="http://schemas.microsoft.com/office/drawing/2014/main" id="{7E8917A2-ABBE-4D33-887A-7B10EFE9A8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59300" y="24130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54" name="Group 122">
            <a:extLst>
              <a:ext uri="{FF2B5EF4-FFF2-40B4-BE49-F238E27FC236}">
                <a16:creationId xmlns:a16="http://schemas.microsoft.com/office/drawing/2014/main" id="{365678E8-649D-4051-AB30-CD959C379B6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905000"/>
            <a:ext cx="1806575" cy="812800"/>
            <a:chOff x="3792" y="1248"/>
            <a:chExt cx="1138" cy="512"/>
          </a:xfrm>
        </p:grpSpPr>
        <p:grpSp>
          <p:nvGrpSpPr>
            <p:cNvPr id="22561" name="Group 123">
              <a:extLst>
                <a:ext uri="{FF2B5EF4-FFF2-40B4-BE49-F238E27FC236}">
                  <a16:creationId xmlns:a16="http://schemas.microsoft.com/office/drawing/2014/main" id="{007A511A-EF8C-44BF-8F5A-6F47D23D0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248"/>
              <a:ext cx="370" cy="512"/>
              <a:chOff x="4560" y="1248"/>
              <a:chExt cx="370" cy="512"/>
            </a:xfrm>
          </p:grpSpPr>
          <p:sp>
            <p:nvSpPr>
              <p:cNvPr id="22563" name="Arc 124">
                <a:extLst>
                  <a:ext uri="{FF2B5EF4-FFF2-40B4-BE49-F238E27FC236}">
                    <a16:creationId xmlns:a16="http://schemas.microsoft.com/office/drawing/2014/main" id="{B4D3B4BF-F3BC-4785-B5F1-1B5E8E2A0F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8505935" flipH="1">
                <a:off x="4704" y="1534"/>
                <a:ext cx="239" cy="2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25">
                <a:extLst>
                  <a:ext uri="{FF2B5EF4-FFF2-40B4-BE49-F238E27FC236}">
                    <a16:creationId xmlns:a16="http://schemas.microsoft.com/office/drawing/2014/main" id="{AB6C5D37-B6A6-4C76-9299-6E9C9349C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248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600"/>
                  <a:t>dS</a:t>
                </a:r>
              </a:p>
            </p:txBody>
          </p:sp>
        </p:grpSp>
        <p:sp>
          <p:nvSpPr>
            <p:cNvPr id="22562" name="Line 126">
              <a:extLst>
                <a:ext uri="{FF2B5EF4-FFF2-40B4-BE49-F238E27FC236}">
                  <a16:creationId xmlns:a16="http://schemas.microsoft.com/office/drawing/2014/main" id="{E1EF4378-750D-4B66-9752-CBFA74C88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55" name="Group 127">
            <a:extLst>
              <a:ext uri="{FF2B5EF4-FFF2-40B4-BE49-F238E27FC236}">
                <a16:creationId xmlns:a16="http://schemas.microsoft.com/office/drawing/2014/main" id="{57C10D18-E444-4968-9F25-C663AACF8D41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2578100"/>
            <a:ext cx="1223963" cy="469900"/>
            <a:chOff x="4848" y="1672"/>
            <a:chExt cx="771" cy="296"/>
          </a:xfrm>
        </p:grpSpPr>
        <p:sp>
          <p:nvSpPr>
            <p:cNvPr id="22557" name="Line 128">
              <a:extLst>
                <a:ext uri="{FF2B5EF4-FFF2-40B4-BE49-F238E27FC236}">
                  <a16:creationId xmlns:a16="http://schemas.microsoft.com/office/drawing/2014/main" id="{C756413F-F401-4890-B487-EBE595744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129">
              <a:extLst>
                <a:ext uri="{FF2B5EF4-FFF2-40B4-BE49-F238E27FC236}">
                  <a16:creationId xmlns:a16="http://schemas.microsoft.com/office/drawing/2014/main" id="{7AC1035B-02EC-43D5-8E68-08888902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559" name="Object 130">
              <a:extLst>
                <a:ext uri="{FF2B5EF4-FFF2-40B4-BE49-F238E27FC236}">
                  <a16:creationId xmlns:a16="http://schemas.microsoft.com/office/drawing/2014/main" id="{20F9F4E3-B76A-4E81-993B-6F464E75B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4" y="1728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9" name="Equation" r:id="rId7" imgW="164957" imgH="203024" progId="Equation.DSMT4">
                    <p:embed/>
                  </p:oleObj>
                </mc:Choice>
                <mc:Fallback>
                  <p:oleObj name="Equation" r:id="rId7" imgW="164957" imgH="203024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728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131">
              <a:extLst>
                <a:ext uri="{FF2B5EF4-FFF2-40B4-BE49-F238E27FC236}">
                  <a16:creationId xmlns:a16="http://schemas.microsoft.com/office/drawing/2014/main" id="{BEDE75CA-DF57-4640-B411-12366D5C8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72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0" name="Equation" r:id="rId9" imgW="215619" imgH="215619" progId="Equation.DSMT4">
                    <p:embed/>
                  </p:oleObj>
                </mc:Choice>
                <mc:Fallback>
                  <p:oleObj name="Equation" r:id="rId9" imgW="215619" imgH="215619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2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6" name="Rectangle 132">
            <a:extLst>
              <a:ext uri="{FF2B5EF4-FFF2-40B4-BE49-F238E27FC236}">
                <a16:creationId xmlns:a16="http://schemas.microsoft.com/office/drawing/2014/main" id="{01B9214B-34E7-4D17-9098-5CC2A907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>
                <a:solidFill>
                  <a:srgbClr val="3333FF"/>
                </a:solidFill>
              </a:rPr>
              <a:t>a) </a:t>
            </a:r>
            <a:r>
              <a:rPr lang="en-US" altLang="vi-VN" sz="2000" i="1">
                <a:solidFill>
                  <a:srgbClr val="3333FF"/>
                </a:solidFill>
              </a:rPr>
              <a:t>Điện trường của một mặt cầu </a:t>
            </a:r>
            <a:r>
              <a:rPr lang="en-US" altLang="vi-VN" sz="2000" i="1" u="sng">
                <a:solidFill>
                  <a:srgbClr val="3333FF"/>
                </a:solidFill>
              </a:rPr>
              <a:t>mang điện đều</a:t>
            </a:r>
            <a:r>
              <a:rPr lang="en-US" altLang="vi-VN" sz="2000" i="1">
                <a:solidFill>
                  <a:srgbClr val="3333FF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EA6AE5-2962-490B-A4C2-A72A3ACC3E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vi-VN"/>
              <a:t>PHẦN I: ĐIỆN HỌC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56D2706-4046-4E0E-9943-F0726346B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E5AF9-A619-4045-9660-89623766BD1A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vi-VN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6434AADB-071C-4563-87AD-B08660DB89F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buFontTx/>
              <a:buNone/>
            </a:pPr>
            <a:fld id="{120F909D-5B45-452A-B7A0-33730896C16D}" type="slidenum">
              <a:rPr lang="en-US" altLang="vi-VN" sz="1400"/>
              <a:pPr algn="r" eaLnBrk="1" hangingPunct="1">
                <a:lnSpc>
                  <a:spcPct val="80000"/>
                </a:lnSpc>
                <a:buFontTx/>
                <a:buNone/>
              </a:pPr>
              <a:t>20</a:t>
            </a:fld>
            <a:endParaRPr lang="en-US" altLang="vi-VN" sz="1400"/>
          </a:p>
        </p:txBody>
      </p:sp>
      <p:sp>
        <p:nvSpPr>
          <p:cNvPr id="23556" name="Rectangle 122">
            <a:extLst>
              <a:ext uri="{FF2B5EF4-FFF2-40B4-BE49-F238E27FC236}">
                <a16:creationId xmlns:a16="http://schemas.microsoft.com/office/drawing/2014/main" id="{6E05B72C-3183-40DA-81EB-1B0CEDD939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(4)</a:t>
            </a:r>
            <a:endParaRPr lang="en-US" altLang="vi-VN" sz="32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EE82EC8-6C92-4C03-AAD8-D2DA457D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507CD29-60F9-4195-BD67-6756DC53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016D6CBA-5AF5-4E17-89B1-62EC4289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72BE302A-EB17-4CF5-8726-84883AB0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D1AFE2DF-215E-442F-B635-124EB2DF5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E3E07415-BEFC-4BDD-9BFD-A00102F9E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954088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*Xét điểm N nằm trong mặt cầu (R</a:t>
            </a:r>
            <a:r>
              <a:rPr lang="en-US" altLang="vi-VN" sz="2000" baseline="-25000"/>
              <a:t>2</a:t>
            </a:r>
            <a:r>
              <a:rPr lang="en-US" altLang="vi-VN" sz="2000"/>
              <a:t> &lt; R)</a:t>
            </a:r>
          </a:p>
        </p:txBody>
      </p:sp>
      <p:sp>
        <p:nvSpPr>
          <p:cNvPr id="161806" name="Text Box 14">
            <a:extLst>
              <a:ext uri="{FF2B5EF4-FFF2-40B4-BE49-F238E27FC236}">
                <a16:creationId xmlns:a16="http://schemas.microsoft.com/office/drawing/2014/main" id="{ACFDB067-29B3-4217-A5FF-55F809C0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78088"/>
            <a:ext cx="233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+ Theo định lý O-G</a:t>
            </a:r>
          </a:p>
        </p:txBody>
      </p:sp>
      <p:sp>
        <p:nvSpPr>
          <p:cNvPr id="161807" name="Text Box 15">
            <a:extLst>
              <a:ext uri="{FF2B5EF4-FFF2-40B4-BE49-F238E27FC236}">
                <a16:creationId xmlns:a16="http://schemas.microsoft.com/office/drawing/2014/main" id="{AE942BFA-FF7A-4842-A972-11718F4C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260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vi-VN" sz="2000"/>
              <a:t>+Theo ĐN điện thông</a:t>
            </a:r>
          </a:p>
        </p:txBody>
      </p:sp>
      <p:graphicFrame>
        <p:nvGraphicFramePr>
          <p:cNvPr id="161808" name="Object 16">
            <a:extLst>
              <a:ext uri="{FF2B5EF4-FFF2-40B4-BE49-F238E27FC236}">
                <a16:creationId xmlns:a16="http://schemas.microsoft.com/office/drawing/2014/main" id="{0496D42D-A6DE-4411-9C05-32D69629E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2781300"/>
          <a:ext cx="1427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3" imgW="685800" imgH="241300" progId="Equation.DSMT4">
                  <p:embed/>
                </p:oleObj>
              </mc:Choice>
              <mc:Fallback>
                <p:oleObj name="Equation" r:id="rId3" imgW="6858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781300"/>
                        <a:ext cx="14271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9" name="Object 17">
            <a:extLst>
              <a:ext uri="{FF2B5EF4-FFF2-40B4-BE49-F238E27FC236}">
                <a16:creationId xmlns:a16="http://schemas.microsoft.com/office/drawing/2014/main" id="{A67DCB35-F9FA-491E-83E6-E0D94A4C6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3810000"/>
          <a:ext cx="35671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5" imgW="1726451" imgH="393529" progId="Equation.DSMT4">
                  <p:embed/>
                </p:oleObj>
              </mc:Choice>
              <mc:Fallback>
                <p:oleObj name="Equation" r:id="rId5" imgW="1726451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810000"/>
                        <a:ext cx="35671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Text Box 18">
            <a:extLst>
              <a:ext uri="{FF2B5EF4-FFF2-40B4-BE49-F238E27FC236}">
                <a16:creationId xmlns:a16="http://schemas.microsoft.com/office/drawing/2014/main" id="{8AAEA59B-06B9-49BC-8190-81D45EA9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46600"/>
            <a:ext cx="525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Từ biểu thức (5) và (6) suy ra: D = 0 và E = 0</a:t>
            </a:r>
          </a:p>
        </p:txBody>
      </p:sp>
      <p:sp>
        <p:nvSpPr>
          <p:cNvPr id="161811" name="Text Box 19">
            <a:extLst>
              <a:ext uri="{FF2B5EF4-FFF2-40B4-BE49-F238E27FC236}">
                <a16:creationId xmlns:a16="http://schemas.microsoft.com/office/drawing/2014/main" id="{61A79A08-8E08-4ADC-B250-D398CDE40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128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*Nhận xét</a:t>
            </a:r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E257E21C-F768-489D-9D12-81406C1B7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35600"/>
            <a:ext cx="659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+ CĐĐT tại mọi điểm bên trong mặt cầu tích điện đều = 0</a:t>
            </a:r>
          </a:p>
        </p:txBody>
      </p:sp>
      <p:sp>
        <p:nvSpPr>
          <p:cNvPr id="161813" name="Text Box 21">
            <a:extLst>
              <a:ext uri="{FF2B5EF4-FFF2-40B4-BE49-F238E27FC236}">
                <a16:creationId xmlns:a16="http://schemas.microsoft.com/office/drawing/2014/main" id="{BC704D02-5BFA-4088-A4FD-052DAA34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54700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+ CĐĐT tại mọi điểm bên ngoài mặt cầu tích điện Q giống như CĐĐT do một  ĐTĐ Q nằm ở tâm mặt cầu gây ra.</a:t>
            </a:r>
          </a:p>
        </p:txBody>
      </p:sp>
      <p:grpSp>
        <p:nvGrpSpPr>
          <p:cNvPr id="23571" name="Group 50">
            <a:extLst>
              <a:ext uri="{FF2B5EF4-FFF2-40B4-BE49-F238E27FC236}">
                <a16:creationId xmlns:a16="http://schemas.microsoft.com/office/drawing/2014/main" id="{C807B077-2627-41CA-8F97-0BE500C8C8BD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838200"/>
            <a:ext cx="4576762" cy="3352800"/>
            <a:chOff x="2864" y="528"/>
            <a:chExt cx="2883" cy="2112"/>
          </a:xfrm>
        </p:grpSpPr>
        <p:grpSp>
          <p:nvGrpSpPr>
            <p:cNvPr id="23581" name="Group 23">
              <a:extLst>
                <a:ext uri="{FF2B5EF4-FFF2-40B4-BE49-F238E27FC236}">
                  <a16:creationId xmlns:a16="http://schemas.microsoft.com/office/drawing/2014/main" id="{3995D620-F347-4EBE-92B8-0CFCEB692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528"/>
              <a:ext cx="2324" cy="2112"/>
              <a:chOff x="2872" y="608"/>
              <a:chExt cx="2324" cy="2112"/>
            </a:xfrm>
          </p:grpSpPr>
          <p:grpSp>
            <p:nvGrpSpPr>
              <p:cNvPr id="23592" name="Group 24">
                <a:extLst>
                  <a:ext uri="{FF2B5EF4-FFF2-40B4-BE49-F238E27FC236}">
                    <a16:creationId xmlns:a16="http://schemas.microsoft.com/office/drawing/2014/main" id="{37A87A2E-CDA9-4978-AC59-B0667F856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816"/>
                <a:ext cx="1344" cy="1587"/>
                <a:chOff x="3936" y="1824"/>
                <a:chExt cx="1344" cy="1587"/>
              </a:xfrm>
            </p:grpSpPr>
            <p:sp>
              <p:nvSpPr>
                <p:cNvPr id="23601" name="Oval 25">
                  <a:extLst>
                    <a:ext uri="{FF2B5EF4-FFF2-40B4-BE49-F238E27FC236}">
                      <a16:creationId xmlns:a16="http://schemas.microsoft.com/office/drawing/2014/main" id="{1A79C6BA-FC06-4FDF-AABC-E75C55104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064"/>
                  <a:ext cx="1344" cy="1347"/>
                </a:xfrm>
                <a:prstGeom prst="ellipse">
                  <a:avLst/>
                </a:prstGeom>
                <a:noFill/>
                <a:ln w="11113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23602" name="Rectangle 26">
                  <a:extLst>
                    <a:ext uri="{FF2B5EF4-FFF2-40B4-BE49-F238E27FC236}">
                      <a16:creationId xmlns:a16="http://schemas.microsoft.com/office/drawing/2014/main" id="{629F6131-DAA3-4062-A15B-6ED3E2100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824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2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vi-VN" sz="20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vi-VN" sz="2000"/>
                </a:p>
              </p:txBody>
            </p:sp>
            <p:sp>
              <p:nvSpPr>
                <p:cNvPr id="23603" name="Oval 41">
                  <a:extLst>
                    <a:ext uri="{FF2B5EF4-FFF2-40B4-BE49-F238E27FC236}">
                      <a16:creationId xmlns:a16="http://schemas.microsoft.com/office/drawing/2014/main" id="{EE6B0DFE-C36E-4AFB-BB92-B02775A61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0" y="27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23604" name="Line 28">
                  <a:extLst>
                    <a:ext uri="{FF2B5EF4-FFF2-40B4-BE49-F238E27FC236}">
                      <a16:creationId xmlns:a16="http://schemas.microsoft.com/office/drawing/2014/main" id="{E50E5022-F7B4-4A0C-A918-4296D4662F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736"/>
                  <a:ext cx="33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5" name="Text Box 29">
                  <a:extLst>
                    <a:ext uri="{FF2B5EF4-FFF2-40B4-BE49-F238E27FC236}">
                      <a16:creationId xmlns:a16="http://schemas.microsoft.com/office/drawing/2014/main" id="{D945F77D-3628-4245-B138-C398921B71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6" y="3000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1600"/>
                    <a:t>R</a:t>
                  </a:r>
                </a:p>
              </p:txBody>
            </p:sp>
            <p:sp>
              <p:nvSpPr>
                <p:cNvPr id="23606" name="Text Box 30">
                  <a:extLst>
                    <a:ext uri="{FF2B5EF4-FFF2-40B4-BE49-F238E27FC236}">
                      <a16:creationId xmlns:a16="http://schemas.microsoft.com/office/drawing/2014/main" id="{4070D64D-D591-41DB-8903-148DC6284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2512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1600"/>
                    <a:t>O</a:t>
                  </a:r>
                </a:p>
              </p:txBody>
            </p:sp>
            <p:sp>
              <p:nvSpPr>
                <p:cNvPr id="23607" name="Text Box 31">
                  <a:extLst>
                    <a:ext uri="{FF2B5EF4-FFF2-40B4-BE49-F238E27FC236}">
                      <a16:creationId xmlns:a16="http://schemas.microsoft.com/office/drawing/2014/main" id="{D7BA7B55-478F-4E59-BC31-06A1EF2FC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3120"/>
                  <a:ext cx="43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1600"/>
                    <a:t>Q &gt; 0</a:t>
                  </a:r>
                </a:p>
              </p:txBody>
            </p:sp>
          </p:grpSp>
          <p:grpSp>
            <p:nvGrpSpPr>
              <p:cNvPr id="23593" name="Group 32">
                <a:extLst>
                  <a:ext uri="{FF2B5EF4-FFF2-40B4-BE49-F238E27FC236}">
                    <a16:creationId xmlns:a16="http://schemas.microsoft.com/office/drawing/2014/main" id="{FC24AB29-A03F-4724-9256-FCA72A95C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2" y="608"/>
                <a:ext cx="2324" cy="2112"/>
                <a:chOff x="3264" y="1728"/>
                <a:chExt cx="2324" cy="2112"/>
              </a:xfrm>
            </p:grpSpPr>
            <p:grpSp>
              <p:nvGrpSpPr>
                <p:cNvPr id="23594" name="Group 33">
                  <a:extLst>
                    <a:ext uri="{FF2B5EF4-FFF2-40B4-BE49-F238E27FC236}">
                      <a16:creationId xmlns:a16="http://schemas.microsoft.com/office/drawing/2014/main" id="{A2CA933D-3153-4507-BC6C-7764D1DB13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4" y="1728"/>
                  <a:ext cx="2324" cy="2112"/>
                  <a:chOff x="3096" y="1680"/>
                  <a:chExt cx="2324" cy="2112"/>
                </a:xfrm>
              </p:grpSpPr>
              <p:sp>
                <p:nvSpPr>
                  <p:cNvPr id="23596" name="Oval 41">
                    <a:extLst>
                      <a:ext uri="{FF2B5EF4-FFF2-40B4-BE49-F238E27FC236}">
                        <a16:creationId xmlns:a16="http://schemas.microsoft.com/office/drawing/2014/main" id="{ADBF8F26-57FC-4D4B-A71B-1341904565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73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80000"/>
                      </a:lnSpc>
                      <a:buFontTx/>
                      <a:buNone/>
                    </a:pPr>
                    <a:endParaRPr lang="vi-VN" altLang="vi-VN" sz="2000"/>
                  </a:p>
                </p:txBody>
              </p:sp>
              <p:grpSp>
                <p:nvGrpSpPr>
                  <p:cNvPr id="23597" name="Group 35">
                    <a:extLst>
                      <a:ext uri="{FF2B5EF4-FFF2-40B4-BE49-F238E27FC236}">
                        <a16:creationId xmlns:a16="http://schemas.microsoft.com/office/drawing/2014/main" id="{49057676-6EA2-494B-B716-84D183CB5A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6" y="1680"/>
                    <a:ext cx="2324" cy="2112"/>
                    <a:chOff x="3096" y="1680"/>
                    <a:chExt cx="2324" cy="2112"/>
                  </a:xfrm>
                </p:grpSpPr>
                <p:sp>
                  <p:nvSpPr>
                    <p:cNvPr id="23598" name="Oval 36">
                      <a:extLst>
                        <a:ext uri="{FF2B5EF4-FFF2-40B4-BE49-F238E27FC236}">
                          <a16:creationId xmlns:a16="http://schemas.microsoft.com/office/drawing/2014/main" id="{B5D9B118-9716-4FC1-812C-4C17258324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6" y="1680"/>
                      <a:ext cx="2112" cy="2112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80000"/>
                        </a:lnSpc>
                        <a:buFontTx/>
                        <a:buNone/>
                      </a:pPr>
                      <a:endParaRPr lang="vi-VN" altLang="vi-VN" sz="2000"/>
                    </a:p>
                  </p:txBody>
                </p:sp>
                <p:sp>
                  <p:nvSpPr>
                    <p:cNvPr id="23599" name="Text Box 37">
                      <a:extLst>
                        <a:ext uri="{FF2B5EF4-FFF2-40B4-BE49-F238E27FC236}">
                          <a16:creationId xmlns:a16="http://schemas.microsoft.com/office/drawing/2014/main" id="{D9AC0467-C249-44CD-B2E9-6B303534437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4" y="2448"/>
                      <a:ext cx="23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altLang="vi-VN" sz="2000"/>
                        <a:t>M</a:t>
                      </a:r>
                    </a:p>
                  </p:txBody>
                </p:sp>
                <p:sp>
                  <p:nvSpPr>
                    <p:cNvPr id="23600" name="Text Box 38">
                      <a:extLst>
                        <a:ext uri="{FF2B5EF4-FFF2-40B4-BE49-F238E27FC236}">
                          <a16:creationId xmlns:a16="http://schemas.microsoft.com/office/drawing/2014/main" id="{F9021B3D-C31E-4FCC-B262-366A4C18BF5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72" y="1816"/>
                      <a:ext cx="250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altLang="vi-VN" sz="1600"/>
                        <a:t>S</a:t>
                      </a:r>
                      <a:r>
                        <a:rPr lang="en-US" altLang="vi-VN" sz="1600" baseline="-25000"/>
                        <a:t>1</a:t>
                      </a:r>
                      <a:endParaRPr lang="en-US" altLang="vi-VN" sz="1600"/>
                    </a:p>
                  </p:txBody>
                </p:sp>
              </p:grpSp>
            </p:grpSp>
            <p:sp>
              <p:nvSpPr>
                <p:cNvPr id="23595" name="Line 39">
                  <a:extLst>
                    <a:ext uri="{FF2B5EF4-FFF2-40B4-BE49-F238E27FC236}">
                      <a16:creationId xmlns:a16="http://schemas.microsoft.com/office/drawing/2014/main" id="{24CE07FE-0F2C-45B9-84F3-96AAC48F5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64" y="2736"/>
                  <a:ext cx="105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582" name="Group 40">
              <a:extLst>
                <a:ext uri="{FF2B5EF4-FFF2-40B4-BE49-F238E27FC236}">
                  <a16:creationId xmlns:a16="http://schemas.microsoft.com/office/drawing/2014/main" id="{04621275-1820-4035-8A88-DCBA53DD6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1200"/>
              <a:ext cx="1138" cy="512"/>
              <a:chOff x="3792" y="1248"/>
              <a:chExt cx="1138" cy="512"/>
            </a:xfrm>
          </p:grpSpPr>
          <p:grpSp>
            <p:nvGrpSpPr>
              <p:cNvPr id="23588" name="Group 41">
                <a:extLst>
                  <a:ext uri="{FF2B5EF4-FFF2-40B4-BE49-F238E27FC236}">
                    <a16:creationId xmlns:a16="http://schemas.microsoft.com/office/drawing/2014/main" id="{EB6DDBB2-3843-491D-A4A2-3F91F5950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1248"/>
                <a:ext cx="370" cy="512"/>
                <a:chOff x="4560" y="1248"/>
                <a:chExt cx="370" cy="512"/>
              </a:xfrm>
            </p:grpSpPr>
            <p:sp>
              <p:nvSpPr>
                <p:cNvPr id="23590" name="Arc 42">
                  <a:extLst>
                    <a:ext uri="{FF2B5EF4-FFF2-40B4-BE49-F238E27FC236}">
                      <a16:creationId xmlns:a16="http://schemas.microsoft.com/office/drawing/2014/main" id="{56AB2FE5-645D-4B0F-B17D-33755C34A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505935" flipH="1">
                  <a:off x="4704" y="1534"/>
                  <a:ext cx="239" cy="2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1" name="Text Box 43">
                  <a:extLst>
                    <a:ext uri="{FF2B5EF4-FFF2-40B4-BE49-F238E27FC236}">
                      <a16:creationId xmlns:a16="http://schemas.microsoft.com/office/drawing/2014/main" id="{2D4092A1-1CD4-4AE1-BF86-B60D64C017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1248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1600"/>
                    <a:t>dS</a:t>
                  </a:r>
                </a:p>
              </p:txBody>
            </p:sp>
          </p:grpSp>
          <p:sp>
            <p:nvSpPr>
              <p:cNvPr id="23589" name="Line 44">
                <a:extLst>
                  <a:ext uri="{FF2B5EF4-FFF2-40B4-BE49-F238E27FC236}">
                    <a16:creationId xmlns:a16="http://schemas.microsoft.com/office/drawing/2014/main" id="{045D0A0C-8FC3-48E1-AC06-91C486B44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3" name="Group 45">
              <a:extLst>
                <a:ext uri="{FF2B5EF4-FFF2-40B4-BE49-F238E27FC236}">
                  <a16:creationId xmlns:a16="http://schemas.microsoft.com/office/drawing/2014/main" id="{BADF9242-6872-47F4-909A-9725EFD970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6" y="1624"/>
              <a:ext cx="771" cy="296"/>
              <a:chOff x="4848" y="1672"/>
              <a:chExt cx="771" cy="296"/>
            </a:xfrm>
          </p:grpSpPr>
          <p:sp>
            <p:nvSpPr>
              <p:cNvPr id="23584" name="Line 46">
                <a:extLst>
                  <a:ext uri="{FF2B5EF4-FFF2-40B4-BE49-F238E27FC236}">
                    <a16:creationId xmlns:a16="http://schemas.microsoft.com/office/drawing/2014/main" id="{449FE75A-A6F9-45E1-B6C5-B600105C1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Line 47">
                <a:extLst>
                  <a:ext uri="{FF2B5EF4-FFF2-40B4-BE49-F238E27FC236}">
                    <a16:creationId xmlns:a16="http://schemas.microsoft.com/office/drawing/2014/main" id="{479CBA36-73B5-4CB0-BE0F-7B32135B6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3586" name="Object 48">
                <a:extLst>
                  <a:ext uri="{FF2B5EF4-FFF2-40B4-BE49-F238E27FC236}">
                    <a16:creationId xmlns:a16="http://schemas.microsoft.com/office/drawing/2014/main" id="{92AD14D8-51C2-4718-98D9-D2D3E98749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24" y="1728"/>
              <a:ext cx="1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3" name="Equation" r:id="rId7" imgW="164957" imgH="203024" progId="Equation.DSMT4">
                      <p:embed/>
                    </p:oleObj>
                  </mc:Choice>
                  <mc:Fallback>
                    <p:oleObj name="Equation" r:id="rId7" imgW="164957" imgH="203024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728"/>
                            <a:ext cx="19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7" name="Object 49">
                <a:extLst>
                  <a:ext uri="{FF2B5EF4-FFF2-40B4-BE49-F238E27FC236}">
                    <a16:creationId xmlns:a16="http://schemas.microsoft.com/office/drawing/2014/main" id="{FE313060-FE45-4AFD-ACA2-D296A1C49B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8" y="172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4" name="Equation" r:id="rId9" imgW="215619" imgH="215619" progId="Equation.DSMT4">
                      <p:embed/>
                    </p:oleObj>
                  </mc:Choice>
                  <mc:Fallback>
                    <p:oleObj name="Equation" r:id="rId9" imgW="215619" imgH="215619" progId="Equation.DSMT4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72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572" name="Group 58">
            <a:extLst>
              <a:ext uri="{FF2B5EF4-FFF2-40B4-BE49-F238E27FC236}">
                <a16:creationId xmlns:a16="http://schemas.microsoft.com/office/drawing/2014/main" id="{1786F007-92C7-4469-9D2D-44C3E21A5C83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2171700"/>
            <a:ext cx="342900" cy="457200"/>
            <a:chOff x="5184" y="2736"/>
            <a:chExt cx="216" cy="288"/>
          </a:xfrm>
        </p:grpSpPr>
        <p:sp>
          <p:nvSpPr>
            <p:cNvPr id="23579" name="Text Box 53">
              <a:extLst>
                <a:ext uri="{FF2B5EF4-FFF2-40B4-BE49-F238E27FC236}">
                  <a16:creationId xmlns:a16="http://schemas.microsoft.com/office/drawing/2014/main" id="{B9E33B9B-CFAB-4D00-89B2-F2DF99B3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600"/>
                <a:t>N</a:t>
              </a:r>
            </a:p>
          </p:txBody>
        </p:sp>
        <p:sp>
          <p:nvSpPr>
            <p:cNvPr id="23580" name="Oval 41">
              <a:extLst>
                <a:ext uri="{FF2B5EF4-FFF2-40B4-BE49-F238E27FC236}">
                  <a16:creationId xmlns:a16="http://schemas.microsoft.com/office/drawing/2014/main" id="{31588349-255F-47EF-AC83-A6F829EC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</p:grpSp>
      <p:grpSp>
        <p:nvGrpSpPr>
          <p:cNvPr id="12" name="Group 64">
            <a:extLst>
              <a:ext uri="{FF2B5EF4-FFF2-40B4-BE49-F238E27FC236}">
                <a16:creationId xmlns:a16="http://schemas.microsoft.com/office/drawing/2014/main" id="{C6DDB34D-7481-40C7-9A0B-3CF41083AB5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612900"/>
            <a:ext cx="1371600" cy="1638300"/>
            <a:chOff x="1776" y="1392"/>
            <a:chExt cx="864" cy="1032"/>
          </a:xfrm>
        </p:grpSpPr>
        <p:sp>
          <p:nvSpPr>
            <p:cNvPr id="23575" name="Oval 51">
              <a:extLst>
                <a:ext uri="{FF2B5EF4-FFF2-40B4-BE49-F238E27FC236}">
                  <a16:creationId xmlns:a16="http://schemas.microsoft.com/office/drawing/2014/main" id="{7F4AA0A5-8D77-4DBB-8FBD-F49539B6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08"/>
              <a:ext cx="864" cy="816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23576" name="Text Box 52">
              <a:extLst>
                <a:ext uri="{FF2B5EF4-FFF2-40B4-BE49-F238E27FC236}">
                  <a16:creationId xmlns:a16="http://schemas.microsoft.com/office/drawing/2014/main" id="{06E6A047-6693-40BC-BA82-7974E67E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92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600"/>
                <a:t>S</a:t>
              </a:r>
              <a:r>
                <a:rPr lang="en-US" altLang="vi-VN" sz="1600" baseline="-25000"/>
                <a:t>2</a:t>
              </a:r>
              <a:endParaRPr lang="en-US" altLang="vi-VN" sz="1600"/>
            </a:p>
          </p:txBody>
        </p:sp>
        <p:sp>
          <p:nvSpPr>
            <p:cNvPr id="23577" name="Line 61">
              <a:extLst>
                <a:ext uri="{FF2B5EF4-FFF2-40B4-BE49-F238E27FC236}">
                  <a16:creationId xmlns:a16="http://schemas.microsoft.com/office/drawing/2014/main" id="{73E9E1C0-26C7-43A7-95DA-5A694DBBB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17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Text Box 62">
              <a:extLst>
                <a:ext uri="{FF2B5EF4-FFF2-40B4-BE49-F238E27FC236}">
                  <a16:creationId xmlns:a16="http://schemas.microsoft.com/office/drawing/2014/main" id="{B2DDE15D-84F1-4FED-BA8C-8670F9CB8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164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600"/>
                <a:t>R</a:t>
              </a:r>
              <a:r>
                <a:rPr lang="en-US" altLang="vi-VN" sz="1600" baseline="-25000"/>
                <a:t>2</a:t>
              </a:r>
              <a:endParaRPr lang="en-US" altLang="vi-VN" sz="1600"/>
            </a:p>
          </p:txBody>
        </p:sp>
      </p:grpSp>
      <p:sp>
        <p:nvSpPr>
          <p:cNvPr id="56" name="Rectangle 74">
            <a:extLst>
              <a:ext uri="{FF2B5EF4-FFF2-40B4-BE49-F238E27FC236}">
                <a16:creationId xmlns:a16="http://schemas.microsoft.com/office/drawing/2014/main" id="{7F9D2A74-677F-465F-A58A-13F1F6BAD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Qua N vẽ mặt cầu S</a:t>
            </a:r>
            <a:r>
              <a:rPr lang="en-US" altLang="vi-VN" sz="2000" baseline="-25000"/>
              <a:t>2</a:t>
            </a:r>
            <a:r>
              <a:rPr lang="en-US" altLang="vi-VN" sz="2000"/>
              <a:t> (O, R</a:t>
            </a:r>
            <a:r>
              <a:rPr lang="en-US" altLang="vi-VN" sz="2000" baseline="-25000"/>
              <a:t>2</a:t>
            </a:r>
            <a:r>
              <a:rPr lang="en-US" altLang="vi-VN" sz="200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5" grpId="0"/>
      <p:bldP spid="161806" grpId="0"/>
      <p:bldP spid="161807" grpId="0"/>
      <p:bldP spid="161810" grpId="0"/>
      <p:bldP spid="161811" grpId="0"/>
      <p:bldP spid="161812" grpId="0"/>
      <p:bldP spid="161813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64298DB7-3A30-473F-B92C-68C8B15FE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1577F1-FC13-472E-865D-6B9471B823D1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vi-VN" sz="1400"/>
          </a:p>
        </p:txBody>
      </p:sp>
      <p:sp>
        <p:nvSpPr>
          <p:cNvPr id="24579" name="Rectangle 122">
            <a:extLst>
              <a:ext uri="{FF2B5EF4-FFF2-40B4-BE49-F238E27FC236}">
                <a16:creationId xmlns:a16="http://schemas.microsoft.com/office/drawing/2014/main" id="{F4641BEF-FE6A-42DB-8D5E-6387D0595A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  <a:noFill/>
        </p:spPr>
        <p:txBody>
          <a:bodyPr/>
          <a:lstStyle/>
          <a:p>
            <a:pPr eaLnBrk="1" hangingPunct="1"/>
            <a:r>
              <a:rPr lang="en-US" altLang="vi-VN" sz="3200">
                <a:solidFill>
                  <a:srgbClr val="FF0000"/>
                </a:solidFill>
              </a:rPr>
              <a:t>Bài 7 (5)</a:t>
            </a:r>
            <a:endParaRPr lang="en-US" altLang="vi-VN" sz="3200"/>
          </a:p>
        </p:txBody>
      </p:sp>
      <p:sp>
        <p:nvSpPr>
          <p:cNvPr id="24580" name="Rectangle 54">
            <a:extLst>
              <a:ext uri="{FF2B5EF4-FFF2-40B4-BE49-F238E27FC236}">
                <a16:creationId xmlns:a16="http://schemas.microsoft.com/office/drawing/2014/main" id="{F055CC9B-93D6-425F-AE0C-643D8F7C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838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>
                <a:solidFill>
                  <a:srgbClr val="00CC00"/>
                </a:solidFill>
              </a:rPr>
              <a:t>KẾT LUẬN</a:t>
            </a:r>
          </a:p>
        </p:txBody>
      </p:sp>
      <p:sp>
        <p:nvSpPr>
          <p:cNvPr id="87095" name="Rectangle 55">
            <a:extLst>
              <a:ext uri="{FF2B5EF4-FFF2-40B4-BE49-F238E27FC236}">
                <a16:creationId xmlns:a16="http://schemas.microsoft.com/office/drawing/2014/main" id="{514FB827-E29B-4DBE-8351-086132BC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>
                <a:solidFill>
                  <a:srgbClr val="FF0000"/>
                </a:solidFill>
              </a:rPr>
              <a:t>Chú ý: </a:t>
            </a:r>
            <a:r>
              <a:rPr lang="en-US" altLang="vi-VN" sz="2000"/>
              <a:t>Nếu điện tích phân bố đều trên toàn bộ quả cầu…. </a:t>
            </a:r>
          </a:p>
        </p:txBody>
      </p:sp>
      <p:sp>
        <p:nvSpPr>
          <p:cNvPr id="87097" name="Text Box 57">
            <a:extLst>
              <a:ext uri="{FF2B5EF4-FFF2-40B4-BE49-F238E27FC236}">
                <a16:creationId xmlns:a16="http://schemas.microsoft.com/office/drawing/2014/main" id="{C7BD6D74-1436-4CC5-88DD-EB2F20F41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170113"/>
            <a:ext cx="236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1) Tại điểm N (r</a:t>
            </a:r>
            <a:r>
              <a:rPr lang="en-US" altLang="vi-VN" sz="2000" baseline="-25000"/>
              <a:t>N</a:t>
            </a:r>
            <a:r>
              <a:rPr lang="en-US" altLang="vi-VN" sz="2000" baseline="30000"/>
              <a:t> </a:t>
            </a:r>
            <a:r>
              <a:rPr lang="en-US" altLang="vi-VN" sz="2000"/>
              <a:t>&lt; R)</a:t>
            </a: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004032F6-EF83-448E-8050-7B3D2E51F54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76600"/>
            <a:ext cx="2525713" cy="366713"/>
            <a:chOff x="336" y="1920"/>
            <a:chExt cx="1591" cy="231"/>
          </a:xfrm>
        </p:grpSpPr>
        <p:sp>
          <p:nvSpPr>
            <p:cNvPr id="24636" name="Text Box 58">
              <a:extLst>
                <a:ext uri="{FF2B5EF4-FFF2-40B4-BE49-F238E27FC236}">
                  <a16:creationId xmlns:a16="http://schemas.microsoft.com/office/drawing/2014/main" id="{2FDE85DC-569D-435A-9AFB-5C90531C3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0"/>
              <a:ext cx="1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2) Tại điểm M (r</a:t>
              </a:r>
              <a:r>
                <a:rPr lang="en-US" altLang="vi-VN" sz="2000" baseline="-25000"/>
                <a:t>M</a:t>
              </a:r>
              <a:r>
                <a:rPr lang="en-US" altLang="vi-VN" sz="2000" baseline="30000"/>
                <a:t> </a:t>
              </a:r>
              <a:r>
                <a:rPr lang="en-US" altLang="vi-VN" sz="2000"/>
                <a:t>     R)</a:t>
              </a:r>
            </a:p>
          </p:txBody>
        </p:sp>
        <p:graphicFrame>
          <p:nvGraphicFramePr>
            <p:cNvPr id="24637" name="Object 59">
              <a:extLst>
                <a:ext uri="{FF2B5EF4-FFF2-40B4-BE49-F238E27FC236}">
                  <a16:creationId xmlns:a16="http://schemas.microsoft.com/office/drawing/2014/main" id="{BE3379C1-BD0A-47A2-A06D-5E2BA5AE3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936"/>
            <a:ext cx="14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2" name="Equation" r:id="rId3" imgW="126835" imgH="152202" progId="Equation.DSMT4">
                    <p:embed/>
                  </p:oleObj>
                </mc:Choice>
                <mc:Fallback>
                  <p:oleObj name="Equation" r:id="rId3" imgW="126835" imgH="152202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36"/>
                          <a:ext cx="142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101" name="Text Box 61">
            <a:extLst>
              <a:ext uri="{FF2B5EF4-FFF2-40B4-BE49-F238E27FC236}">
                <a16:creationId xmlns:a16="http://schemas.microsoft.com/office/drawing/2014/main" id="{A66C4C23-597F-477F-8EB1-B4B57E29F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627313"/>
            <a:ext cx="833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E</a:t>
            </a:r>
            <a:r>
              <a:rPr lang="en-US" altLang="vi-VN" sz="2000" baseline="-25000"/>
              <a:t>N</a:t>
            </a:r>
            <a:r>
              <a:rPr lang="en-US" altLang="vi-VN" sz="2000"/>
              <a:t> = 0</a:t>
            </a:r>
          </a:p>
        </p:txBody>
      </p:sp>
      <p:graphicFrame>
        <p:nvGraphicFramePr>
          <p:cNvPr id="87102" name="Object 62">
            <a:extLst>
              <a:ext uri="{FF2B5EF4-FFF2-40B4-BE49-F238E27FC236}">
                <a16:creationId xmlns:a16="http://schemas.microsoft.com/office/drawing/2014/main" id="{14EFDC50-4B4E-4983-AF62-9CFF9A46F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886200"/>
          <a:ext cx="15668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609336" imgH="710891" progId="Equation.DSMT4">
                  <p:embed/>
                </p:oleObj>
              </mc:Choice>
              <mc:Fallback>
                <p:oleObj name="Equation" r:id="rId5" imgW="609336" imgH="710891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156686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03" name="Text Box 63">
            <a:extLst>
              <a:ext uri="{FF2B5EF4-FFF2-40B4-BE49-F238E27FC236}">
                <a16:creationId xmlns:a16="http://schemas.microsoft.com/office/drawing/2014/main" id="{104CBDD2-534D-4D20-A434-692B1976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Điểm đặt tại M</a:t>
            </a:r>
          </a:p>
        </p:txBody>
      </p:sp>
      <p:sp>
        <p:nvSpPr>
          <p:cNvPr id="87104" name="Text Box 64">
            <a:extLst>
              <a:ext uri="{FF2B5EF4-FFF2-40B4-BE49-F238E27FC236}">
                <a16:creationId xmlns:a16="http://schemas.microsoft.com/office/drawing/2014/main" id="{490991BF-1B4D-4FCE-8F15-17A30F99F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4227513"/>
            <a:ext cx="3203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Phương thuộc đt nối M và O</a:t>
            </a:r>
          </a:p>
        </p:txBody>
      </p:sp>
      <p:sp>
        <p:nvSpPr>
          <p:cNvPr id="87105" name="Text Box 65">
            <a:extLst>
              <a:ext uri="{FF2B5EF4-FFF2-40B4-BE49-F238E27FC236}">
                <a16:creationId xmlns:a16="http://schemas.microsoft.com/office/drawing/2014/main" id="{D16BBF65-0A78-4B41-AB43-E072D2A69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4608513"/>
            <a:ext cx="353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Chiều phụ thuộc vào dấu của Q</a:t>
            </a:r>
          </a:p>
        </p:txBody>
      </p:sp>
      <p:sp>
        <p:nvSpPr>
          <p:cNvPr id="87106" name="Text Box 66">
            <a:extLst>
              <a:ext uri="{FF2B5EF4-FFF2-40B4-BE49-F238E27FC236}">
                <a16:creationId xmlns:a16="http://schemas.microsoft.com/office/drawing/2014/main" id="{BAF68F60-3186-4F47-A008-88E780531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029200"/>
            <a:ext cx="1069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Độ lớn:</a:t>
            </a:r>
          </a:p>
        </p:txBody>
      </p:sp>
      <p:graphicFrame>
        <p:nvGraphicFramePr>
          <p:cNvPr id="87108" name="Object 68">
            <a:extLst>
              <a:ext uri="{FF2B5EF4-FFF2-40B4-BE49-F238E27FC236}">
                <a16:creationId xmlns:a16="http://schemas.microsoft.com/office/drawing/2014/main" id="{144B4183-DF52-4469-B936-9844E76E7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038" y="4984750"/>
          <a:ext cx="28797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7" imgW="1612900" imgH="508000" progId="Equation.DSMT4">
                  <p:embed/>
                </p:oleObj>
              </mc:Choice>
              <mc:Fallback>
                <p:oleObj name="Equation" r:id="rId7" imgW="1612900" imgH="5080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4984750"/>
                        <a:ext cx="28797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1" name="Group 70">
            <a:extLst>
              <a:ext uri="{FF2B5EF4-FFF2-40B4-BE49-F238E27FC236}">
                <a16:creationId xmlns:a16="http://schemas.microsoft.com/office/drawing/2014/main" id="{A089AB17-49AC-4573-BA1E-FFDFCA34B8E8}"/>
              </a:ext>
            </a:extLst>
          </p:cNvPr>
          <p:cNvGrpSpPr>
            <a:grpSpLocks/>
          </p:cNvGrpSpPr>
          <p:nvPr/>
        </p:nvGrpSpPr>
        <p:grpSpPr bwMode="auto">
          <a:xfrm>
            <a:off x="4989059" y="1024618"/>
            <a:ext cx="4046538" cy="3810000"/>
            <a:chOff x="3072" y="864"/>
            <a:chExt cx="2549" cy="2400"/>
          </a:xfrm>
        </p:grpSpPr>
        <p:grpSp>
          <p:nvGrpSpPr>
            <p:cNvPr id="24592" name="Group 124">
              <a:extLst>
                <a:ext uri="{FF2B5EF4-FFF2-40B4-BE49-F238E27FC236}">
                  <a16:creationId xmlns:a16="http://schemas.microsoft.com/office/drawing/2014/main" id="{21D5B414-0922-4468-B6F1-DF38955D9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864"/>
              <a:ext cx="2496" cy="2400"/>
              <a:chOff x="3404" y="2016"/>
              <a:chExt cx="1924" cy="2253"/>
            </a:xfrm>
          </p:grpSpPr>
          <p:sp>
            <p:nvSpPr>
              <p:cNvPr id="24594" name="Oval 125">
                <a:extLst>
                  <a:ext uri="{FF2B5EF4-FFF2-40B4-BE49-F238E27FC236}">
                    <a16:creationId xmlns:a16="http://schemas.microsoft.com/office/drawing/2014/main" id="{833C1BB4-6EDD-471E-A1A4-1DBD2064A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2322"/>
                <a:ext cx="1086" cy="1074"/>
              </a:xfrm>
              <a:prstGeom prst="ellips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4595" name="Oval 126">
                <a:extLst>
                  <a:ext uri="{FF2B5EF4-FFF2-40B4-BE49-F238E27FC236}">
                    <a16:creationId xmlns:a16="http://schemas.microsoft.com/office/drawing/2014/main" id="{1A2AC93E-DAFE-4584-8CEE-52039E52EB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28" y="2436"/>
                <a:ext cx="852" cy="852"/>
              </a:xfrm>
              <a:prstGeom prst="ellips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4596" name="Oval 127">
                <a:extLst>
                  <a:ext uri="{FF2B5EF4-FFF2-40B4-BE49-F238E27FC236}">
                    <a16:creationId xmlns:a16="http://schemas.microsoft.com/office/drawing/2014/main" id="{390448F3-DE3D-463F-8E26-14F286978A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06" y="2630"/>
                <a:ext cx="472" cy="472"/>
              </a:xfrm>
              <a:prstGeom prst="ellips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4597" name="Line 128">
                <a:extLst>
                  <a:ext uri="{FF2B5EF4-FFF2-40B4-BE49-F238E27FC236}">
                    <a16:creationId xmlns:a16="http://schemas.microsoft.com/office/drawing/2014/main" id="{B302F684-A807-423E-8061-94FCC1CCE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5" y="3144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129">
                <a:extLst>
                  <a:ext uri="{FF2B5EF4-FFF2-40B4-BE49-F238E27FC236}">
                    <a16:creationId xmlns:a16="http://schemas.microsoft.com/office/drawing/2014/main" id="{E5614A96-B764-48D2-B02D-0EE35E336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5" y="201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130">
                <a:extLst>
                  <a:ext uri="{FF2B5EF4-FFF2-40B4-BE49-F238E27FC236}">
                    <a16:creationId xmlns:a16="http://schemas.microsoft.com/office/drawing/2014/main" id="{94D22A51-64E7-4C22-8193-2A39BC5AB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8" y="2856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131">
                <a:extLst>
                  <a:ext uri="{FF2B5EF4-FFF2-40B4-BE49-F238E27FC236}">
                    <a16:creationId xmlns:a16="http://schemas.microsoft.com/office/drawing/2014/main" id="{A64CDCEC-1695-4258-815F-7312DE930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2868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132">
                <a:extLst>
                  <a:ext uri="{FF2B5EF4-FFF2-40B4-BE49-F238E27FC236}">
                    <a16:creationId xmlns:a16="http://schemas.microsoft.com/office/drawing/2014/main" id="{23DA07C9-8916-4EF7-B936-F2D2C4540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3066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133">
                <a:extLst>
                  <a:ext uri="{FF2B5EF4-FFF2-40B4-BE49-F238E27FC236}">
                    <a16:creationId xmlns:a16="http://schemas.microsoft.com/office/drawing/2014/main" id="{8BC3A31B-DAAC-44C0-8A18-F1A7220E2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7" y="2208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134">
                <a:extLst>
                  <a:ext uri="{FF2B5EF4-FFF2-40B4-BE49-F238E27FC236}">
                    <a16:creationId xmlns:a16="http://schemas.microsoft.com/office/drawing/2014/main" id="{6BEDF9BA-95B5-4F5C-9D35-B5EE688D2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5" y="3054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135">
                <a:extLst>
                  <a:ext uri="{FF2B5EF4-FFF2-40B4-BE49-F238E27FC236}">
                    <a16:creationId xmlns:a16="http://schemas.microsoft.com/office/drawing/2014/main" id="{8ED47430-C90A-4360-AF2C-FC1B6689E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8" y="2208"/>
                <a:ext cx="454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Text Box 136">
                <a:extLst>
                  <a:ext uri="{FF2B5EF4-FFF2-40B4-BE49-F238E27FC236}">
                    <a16:creationId xmlns:a16="http://schemas.microsoft.com/office/drawing/2014/main" id="{10712478-781D-4764-9F8D-4D2C90CB1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42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06" name="Text Box 137">
                <a:extLst>
                  <a:ext uri="{FF2B5EF4-FFF2-40B4-BE49-F238E27FC236}">
                    <a16:creationId xmlns:a16="http://schemas.microsoft.com/office/drawing/2014/main" id="{B5FE98BD-1410-4D6E-BBB6-38034ACF6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424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07" name="Text Box 138">
                <a:extLst>
                  <a:ext uri="{FF2B5EF4-FFF2-40B4-BE49-F238E27FC236}">
                    <a16:creationId xmlns:a16="http://schemas.microsoft.com/office/drawing/2014/main" id="{07498CED-9E8D-4457-A4AB-541186902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" y="2916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08" name="Text Box 139">
                <a:extLst>
                  <a:ext uri="{FF2B5EF4-FFF2-40B4-BE49-F238E27FC236}">
                    <a16:creationId xmlns:a16="http://schemas.microsoft.com/office/drawing/2014/main" id="{C53527C4-F0AE-43E9-91D3-1D90E922D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6" y="2932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09" name="Text Box 140">
                <a:extLst>
                  <a:ext uri="{FF2B5EF4-FFF2-40B4-BE49-F238E27FC236}">
                    <a16:creationId xmlns:a16="http://schemas.microsoft.com/office/drawing/2014/main" id="{A0AAC675-451C-42F8-B89D-6DEF88660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" y="2652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10" name="Text Box 141">
                <a:extLst>
                  <a:ext uri="{FF2B5EF4-FFF2-40B4-BE49-F238E27FC236}">
                    <a16:creationId xmlns:a16="http://schemas.microsoft.com/office/drawing/2014/main" id="{E1331157-A5B3-498A-8E58-10E5C0978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2652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11" name="Text Box 142">
                <a:extLst>
                  <a:ext uri="{FF2B5EF4-FFF2-40B4-BE49-F238E27FC236}">
                    <a16:creationId xmlns:a16="http://schemas.microsoft.com/office/drawing/2014/main" id="{F2B9E512-A042-4181-873E-7F07B05DD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8" y="3128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12" name="Text Box 143">
                <a:extLst>
                  <a:ext uri="{FF2B5EF4-FFF2-40B4-BE49-F238E27FC236}">
                    <a16:creationId xmlns:a16="http://schemas.microsoft.com/office/drawing/2014/main" id="{739DDC6B-A018-475F-8257-09F37D3FC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8" y="3126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+</a:t>
                </a:r>
                <a:endParaRPr lang="en-US" altLang="vi-VN" sz="2000"/>
              </a:p>
            </p:txBody>
          </p:sp>
          <p:sp>
            <p:nvSpPr>
              <p:cNvPr id="24613" name="Line 144">
                <a:extLst>
                  <a:ext uri="{FF2B5EF4-FFF2-40B4-BE49-F238E27FC236}">
                    <a16:creationId xmlns:a16="http://schemas.microsoft.com/office/drawing/2014/main" id="{F1C9BDC1-BAA5-4C64-9011-826EF86AF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H="1">
                <a:off x="4321" y="2594"/>
                <a:ext cx="242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Text Box 145">
                <a:extLst>
                  <a:ext uri="{FF2B5EF4-FFF2-40B4-BE49-F238E27FC236}">
                    <a16:creationId xmlns:a16="http://schemas.microsoft.com/office/drawing/2014/main" id="{F319564C-06EE-4C03-868E-B93F61BB4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3326"/>
                <a:ext cx="29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(S)</a:t>
                </a:r>
                <a:endParaRPr lang="en-US" altLang="vi-VN" sz="2000"/>
              </a:p>
            </p:txBody>
          </p:sp>
          <p:sp>
            <p:nvSpPr>
              <p:cNvPr id="24615" name="Text Box 146">
                <a:extLst>
                  <a:ext uri="{FF2B5EF4-FFF2-40B4-BE49-F238E27FC236}">
                    <a16:creationId xmlns:a16="http://schemas.microsoft.com/office/drawing/2014/main" id="{57B8508A-4B16-4B48-989C-5F79D17FB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3" y="2948"/>
                <a:ext cx="279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(S)</a:t>
                </a:r>
                <a:endParaRPr lang="en-US" altLang="vi-VN" sz="2000"/>
              </a:p>
            </p:txBody>
          </p:sp>
          <p:sp>
            <p:nvSpPr>
              <p:cNvPr id="24616" name="Text Box 147">
                <a:extLst>
                  <a:ext uri="{FF2B5EF4-FFF2-40B4-BE49-F238E27FC236}">
                    <a16:creationId xmlns:a16="http://schemas.microsoft.com/office/drawing/2014/main" id="{6D8D76FA-8016-4878-8EB3-13D341774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" y="2838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300"/>
                  <a:t>M</a:t>
                </a:r>
                <a:endParaRPr lang="en-US" altLang="vi-VN" sz="2000"/>
              </a:p>
            </p:txBody>
          </p:sp>
          <p:sp>
            <p:nvSpPr>
              <p:cNvPr id="24617" name="Line 148">
                <a:extLst>
                  <a:ext uri="{FF2B5EF4-FFF2-40B4-BE49-F238E27FC236}">
                    <a16:creationId xmlns:a16="http://schemas.microsoft.com/office/drawing/2014/main" id="{B9EEF6DE-946F-4BD2-B2A6-45CDEDF43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2856"/>
                <a:ext cx="5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Line 149">
                <a:extLst>
                  <a:ext uri="{FF2B5EF4-FFF2-40B4-BE49-F238E27FC236}">
                    <a16:creationId xmlns:a16="http://schemas.microsoft.com/office/drawing/2014/main" id="{E769ED41-21C6-4FDA-90B7-8A7FAC159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" y="2890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Line 150">
                <a:extLst>
                  <a:ext uri="{FF2B5EF4-FFF2-40B4-BE49-F238E27FC236}">
                    <a16:creationId xmlns:a16="http://schemas.microsoft.com/office/drawing/2014/main" id="{A95593F6-27C0-45AB-8249-013BFD19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2812"/>
                <a:ext cx="4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Line 151">
                <a:extLst>
                  <a:ext uri="{FF2B5EF4-FFF2-40B4-BE49-F238E27FC236}">
                    <a16:creationId xmlns:a16="http://schemas.microsoft.com/office/drawing/2014/main" id="{1BBB0812-858E-4487-8243-C4CAFFD56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9" y="2730"/>
                <a:ext cx="136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Text Box 152">
                <a:extLst>
                  <a:ext uri="{FF2B5EF4-FFF2-40B4-BE49-F238E27FC236}">
                    <a16:creationId xmlns:a16="http://schemas.microsoft.com/office/drawing/2014/main" id="{89C5D9C2-A44A-4D26-9621-4539F1126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5" y="2703"/>
                <a:ext cx="21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300"/>
                  <a:t>R</a:t>
                </a:r>
                <a:endParaRPr lang="en-US" altLang="vi-VN" sz="2000"/>
              </a:p>
            </p:txBody>
          </p:sp>
          <p:sp>
            <p:nvSpPr>
              <p:cNvPr id="24622" name="Line 153">
                <a:extLst>
                  <a:ext uri="{FF2B5EF4-FFF2-40B4-BE49-F238E27FC236}">
                    <a16:creationId xmlns:a16="http://schemas.microsoft.com/office/drawing/2014/main" id="{F7A4FD6D-60B3-4865-9E52-2BCD36C1A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" y="2810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4623" name="Object 154">
                <a:extLst>
                  <a:ext uri="{FF2B5EF4-FFF2-40B4-BE49-F238E27FC236}">
                    <a16:creationId xmlns:a16="http://schemas.microsoft.com/office/drawing/2014/main" id="{04AEF4CF-354E-4DD1-8833-D0124E530A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2536"/>
              <a:ext cx="21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5" name="Equation" r:id="rId9" imgW="241300" imgH="228600" progId="Equation.3">
                      <p:embed/>
                    </p:oleObj>
                  </mc:Choice>
                  <mc:Fallback>
                    <p:oleObj name="Equation" r:id="rId9" imgW="241300" imgH="228600" progId="Equation.3">
                      <p:embed/>
                      <p:pic>
                        <p:nvPicPr>
                          <p:cNvPr id="0" name="Object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536"/>
                            <a:ext cx="21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24" name="Line 155">
                <a:extLst>
                  <a:ext uri="{FF2B5EF4-FFF2-40B4-BE49-F238E27FC236}">
                    <a16:creationId xmlns:a16="http://schemas.microsoft.com/office/drawing/2014/main" id="{03721DB1-EC26-42EC-93A9-19AA2298B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6" y="2828"/>
                <a:ext cx="2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Line 156">
                <a:extLst>
                  <a:ext uri="{FF2B5EF4-FFF2-40B4-BE49-F238E27FC236}">
                    <a16:creationId xmlns:a16="http://schemas.microsoft.com/office/drawing/2014/main" id="{5D95E8DF-F713-4BCE-8ADD-8478F84C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5" y="3552"/>
                <a:ext cx="1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Line 157">
                <a:extLst>
                  <a:ext uri="{FF2B5EF4-FFF2-40B4-BE49-F238E27FC236}">
                    <a16:creationId xmlns:a16="http://schemas.microsoft.com/office/drawing/2014/main" id="{1C599D39-E748-412F-95F8-F88789FF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412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4627" name="Object 158">
                <a:extLst>
                  <a:ext uri="{FF2B5EF4-FFF2-40B4-BE49-F238E27FC236}">
                    <a16:creationId xmlns:a16="http://schemas.microsoft.com/office/drawing/2014/main" id="{1F2900A6-9BFD-493B-86C8-BD0F747DE6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04" y="3840"/>
              <a:ext cx="208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6" name="Equation" r:id="rId11" imgW="380670" imgH="177646" progId="Equation.3">
                      <p:embed/>
                    </p:oleObj>
                  </mc:Choice>
                  <mc:Fallback>
                    <p:oleObj name="Equation" r:id="rId11" imgW="380670" imgH="177646" progId="Equation.3">
                      <p:embed/>
                      <p:pic>
                        <p:nvPicPr>
                          <p:cNvPr id="0" name="Object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4" y="3840"/>
                            <a:ext cx="208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8" name="Object 159">
                <a:extLst>
                  <a:ext uri="{FF2B5EF4-FFF2-40B4-BE49-F238E27FC236}">
                    <a16:creationId xmlns:a16="http://schemas.microsoft.com/office/drawing/2014/main" id="{3D768581-9DDC-4A48-A8DA-BEECC09790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26" y="3826"/>
              <a:ext cx="170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7" name="Equation" r:id="rId13" imgW="571252" imgH="418918" progId="Equation.3">
                      <p:embed/>
                    </p:oleObj>
                  </mc:Choice>
                  <mc:Fallback>
                    <p:oleObj name="Equation" r:id="rId13" imgW="571252" imgH="418918" progId="Equation.3">
                      <p:embed/>
                      <p:pic>
                        <p:nvPicPr>
                          <p:cNvPr id="0" name="Object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6" y="3826"/>
                            <a:ext cx="170" cy="9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29" name="Freeform 160">
                <a:extLst>
                  <a:ext uri="{FF2B5EF4-FFF2-40B4-BE49-F238E27FC236}">
                    <a16:creationId xmlns:a16="http://schemas.microsoft.com/office/drawing/2014/main" id="{313F0A92-60B7-4B31-8363-DCBB18043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4" y="3764"/>
                <a:ext cx="478" cy="305"/>
              </a:xfrm>
              <a:custGeom>
                <a:avLst/>
                <a:gdLst>
                  <a:gd name="T0" fmla="*/ 0 w 426"/>
                  <a:gd name="T1" fmla="*/ 0 h 393"/>
                  <a:gd name="T2" fmla="*/ 102330 w 426"/>
                  <a:gd name="T3" fmla="*/ 2 h 393"/>
                  <a:gd name="T4" fmla="*/ 197311 w 426"/>
                  <a:gd name="T5" fmla="*/ 2 h 393"/>
                  <a:gd name="T6" fmla="*/ 291567 w 426"/>
                  <a:gd name="T7" fmla="*/ 2 h 393"/>
                  <a:gd name="T8" fmla="*/ 402928 w 426"/>
                  <a:gd name="T9" fmla="*/ 2 h 393"/>
                  <a:gd name="T10" fmla="*/ 515241 w 426"/>
                  <a:gd name="T11" fmla="*/ 2 h 393"/>
                  <a:gd name="T12" fmla="*/ 646096 w 426"/>
                  <a:gd name="T13" fmla="*/ 2 h 393"/>
                  <a:gd name="T14" fmla="*/ 752041 w 426"/>
                  <a:gd name="T15" fmla="*/ 2 h 393"/>
                  <a:gd name="T16" fmla="*/ 850491 w 426"/>
                  <a:gd name="T17" fmla="*/ 2 h 3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6"/>
                  <a:gd name="T28" fmla="*/ 0 h 393"/>
                  <a:gd name="T29" fmla="*/ 426 w 426"/>
                  <a:gd name="T30" fmla="*/ 393 h 39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6" h="393">
                    <a:moveTo>
                      <a:pt x="0" y="0"/>
                    </a:moveTo>
                    <a:cubicBezTo>
                      <a:pt x="17" y="32"/>
                      <a:pt x="35" y="64"/>
                      <a:pt x="51" y="90"/>
                    </a:cubicBezTo>
                    <a:cubicBezTo>
                      <a:pt x="67" y="116"/>
                      <a:pt x="83" y="138"/>
                      <a:pt x="99" y="158"/>
                    </a:cubicBezTo>
                    <a:cubicBezTo>
                      <a:pt x="115" y="178"/>
                      <a:pt x="129" y="192"/>
                      <a:pt x="146" y="210"/>
                    </a:cubicBezTo>
                    <a:cubicBezTo>
                      <a:pt x="163" y="228"/>
                      <a:pt x="182" y="250"/>
                      <a:pt x="201" y="266"/>
                    </a:cubicBezTo>
                    <a:cubicBezTo>
                      <a:pt x="220" y="282"/>
                      <a:pt x="238" y="295"/>
                      <a:pt x="258" y="308"/>
                    </a:cubicBezTo>
                    <a:cubicBezTo>
                      <a:pt x="278" y="321"/>
                      <a:pt x="304" y="336"/>
                      <a:pt x="323" y="347"/>
                    </a:cubicBezTo>
                    <a:cubicBezTo>
                      <a:pt x="342" y="358"/>
                      <a:pt x="358" y="366"/>
                      <a:pt x="375" y="374"/>
                    </a:cubicBezTo>
                    <a:cubicBezTo>
                      <a:pt x="392" y="382"/>
                      <a:pt x="418" y="390"/>
                      <a:pt x="426" y="393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Line 161">
                <a:extLst>
                  <a:ext uri="{FF2B5EF4-FFF2-40B4-BE49-F238E27FC236}">
                    <a16:creationId xmlns:a16="http://schemas.microsoft.com/office/drawing/2014/main" id="{A098915A-71B3-47C9-A1BC-68A99AE62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4126"/>
                <a:ext cx="42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4631" name="Object 162">
                <a:extLst>
                  <a:ext uri="{FF2B5EF4-FFF2-40B4-BE49-F238E27FC236}">
                    <a16:creationId xmlns:a16="http://schemas.microsoft.com/office/drawing/2014/main" id="{577D4EEB-05A2-4DBF-BFB1-C527C7961F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46" y="3551"/>
              <a:ext cx="83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8" name="Equation" r:id="rId15" imgW="152268" imgH="164957" progId="Equation.3">
                      <p:embed/>
                    </p:oleObj>
                  </mc:Choice>
                  <mc:Fallback>
                    <p:oleObj name="Equation" r:id="rId15" imgW="152268" imgH="164957" progId="Equation.3">
                      <p:embed/>
                      <p:pic>
                        <p:nvPicPr>
                          <p:cNvPr id="0" name="Object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6" y="3551"/>
                            <a:ext cx="83" cy="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2" name="Object 163">
                <a:extLst>
                  <a:ext uri="{FF2B5EF4-FFF2-40B4-BE49-F238E27FC236}">
                    <a16:creationId xmlns:a16="http://schemas.microsoft.com/office/drawing/2014/main" id="{295E3FCD-CEBB-42E1-A5CA-5C86F2B3D0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0" y="4128"/>
              <a:ext cx="83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9" name="Equation" r:id="rId17" imgW="152202" imgH="177569" progId="Equation.3">
                      <p:embed/>
                    </p:oleObj>
                  </mc:Choice>
                  <mc:Fallback>
                    <p:oleObj name="Equation" r:id="rId17" imgW="152202" imgH="177569" progId="Equation.3">
                      <p:embed/>
                      <p:pic>
                        <p:nvPicPr>
                          <p:cNvPr id="0" name="Object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0" y="4128"/>
                            <a:ext cx="83" cy="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3" name="Object 164">
                <a:extLst>
                  <a:ext uri="{FF2B5EF4-FFF2-40B4-BE49-F238E27FC236}">
                    <a16:creationId xmlns:a16="http://schemas.microsoft.com/office/drawing/2014/main" id="{F7A07365-3AE7-4D21-8A49-2A0A0905A6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4131"/>
              <a:ext cx="83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0" name="Equation" r:id="rId19" imgW="152268" imgH="164957" progId="Equation.3">
                      <p:embed/>
                    </p:oleObj>
                  </mc:Choice>
                  <mc:Fallback>
                    <p:oleObj name="Equation" r:id="rId19" imgW="152268" imgH="164957" progId="Equation.3">
                      <p:embed/>
                      <p:pic>
                        <p:nvPicPr>
                          <p:cNvPr id="0" name="Object 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4131"/>
                            <a:ext cx="83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4" name="Object 165">
                <a:extLst>
                  <a:ext uri="{FF2B5EF4-FFF2-40B4-BE49-F238E27FC236}">
                    <a16:creationId xmlns:a16="http://schemas.microsoft.com/office/drawing/2014/main" id="{506ECB97-2C41-4A92-AD5D-A1E083D199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50" y="4090"/>
              <a:ext cx="62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1" name="Equation" r:id="rId21" imgW="114102" imgH="126780" progId="Equation.3">
                      <p:embed/>
                    </p:oleObj>
                  </mc:Choice>
                  <mc:Fallback>
                    <p:oleObj name="Equation" r:id="rId21" imgW="114102" imgH="126780" progId="Equation.3">
                      <p:embed/>
                      <p:pic>
                        <p:nvPicPr>
                          <p:cNvPr id="0" name="Object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0" y="4090"/>
                            <a:ext cx="62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5" name="Text Box 166">
                <a:extLst>
                  <a:ext uri="{FF2B5EF4-FFF2-40B4-BE49-F238E27FC236}">
                    <a16:creationId xmlns:a16="http://schemas.microsoft.com/office/drawing/2014/main" id="{876D4D30-73E8-42B0-A76A-CEAD25F79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79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200"/>
                  <a:t>O</a:t>
                </a:r>
                <a:endParaRPr lang="en-US" altLang="vi-VN" sz="2000"/>
              </a:p>
            </p:txBody>
          </p:sp>
        </p:grpSp>
        <p:graphicFrame>
          <p:nvGraphicFramePr>
            <p:cNvPr id="24593" name="Object 69">
              <a:extLst>
                <a:ext uri="{FF2B5EF4-FFF2-40B4-BE49-F238E27FC236}">
                  <a16:creationId xmlns:a16="http://schemas.microsoft.com/office/drawing/2014/main" id="{9D640B4F-43FE-4A2C-914D-9CDCF706F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84" y="1472"/>
            <a:ext cx="23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2" name="Equation" r:id="rId23" imgW="241195" imgH="253890" progId="Equation.DSMT4">
                    <p:embed/>
                  </p:oleObj>
                </mc:Choice>
                <mc:Fallback>
                  <p:oleObj name="Equation" r:id="rId23" imgW="241195" imgH="25389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472"/>
                          <a:ext cx="23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5" grpId="0"/>
      <p:bldP spid="87097" grpId="0"/>
      <p:bldP spid="87101" grpId="0"/>
      <p:bldP spid="87103" grpId="0"/>
      <p:bldP spid="87104" grpId="0"/>
      <p:bldP spid="87105" grpId="0"/>
      <p:bldP spid="87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B78B085-9DAC-4EDA-A754-F512C0AF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3600">
                <a:solidFill>
                  <a:schemeClr val="tx2"/>
                </a:solidFill>
              </a:rPr>
              <a:t>Bài 8 (1)</a:t>
            </a:r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id="{F2B618FB-34B5-4E32-9FDA-C0299BA9A532}"/>
              </a:ext>
            </a:extLst>
          </p:cNvPr>
          <p:cNvGrpSpPr>
            <a:grpSpLocks/>
          </p:cNvGrpSpPr>
          <p:nvPr/>
        </p:nvGrpSpPr>
        <p:grpSpPr bwMode="auto">
          <a:xfrm>
            <a:off x="7188200" y="457200"/>
            <a:ext cx="1409700" cy="2105025"/>
            <a:chOff x="4528" y="288"/>
            <a:chExt cx="888" cy="1326"/>
          </a:xfrm>
        </p:grpSpPr>
        <p:grpSp>
          <p:nvGrpSpPr>
            <p:cNvPr id="25627" name="Group 40">
              <a:extLst>
                <a:ext uri="{FF2B5EF4-FFF2-40B4-BE49-F238E27FC236}">
                  <a16:creationId xmlns:a16="http://schemas.microsoft.com/office/drawing/2014/main" id="{466E8499-8E01-44C5-8823-9BA3C0659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720"/>
              <a:ext cx="343" cy="232"/>
              <a:chOff x="4848" y="1640"/>
              <a:chExt cx="343" cy="232"/>
            </a:xfrm>
          </p:grpSpPr>
          <p:sp>
            <p:nvSpPr>
              <p:cNvPr id="25637" name="Line 60">
                <a:extLst>
                  <a:ext uri="{FF2B5EF4-FFF2-40B4-BE49-F238E27FC236}">
                    <a16:creationId xmlns:a16="http://schemas.microsoft.com/office/drawing/2014/main" id="{2283A84F-9399-4D3F-BDEB-848091DE9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5638" name="Object 71">
                <a:extLst>
                  <a:ext uri="{FF2B5EF4-FFF2-40B4-BE49-F238E27FC236}">
                    <a16:creationId xmlns:a16="http://schemas.microsoft.com/office/drawing/2014/main" id="{8F4523DC-28E6-472E-BF18-C228E21558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25" y="1653"/>
              <a:ext cx="16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77" name="Equation" r:id="rId3" imgW="164957" imgH="203024" progId="Equation.DSMT4">
                      <p:embed/>
                    </p:oleObj>
                  </mc:Choice>
                  <mc:Fallback>
                    <p:oleObj name="Equation" r:id="rId3" imgW="164957" imgH="203024" progId="Equation.DSMT4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1653"/>
                            <a:ext cx="166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8" name="Group 19">
              <a:extLst>
                <a:ext uri="{FF2B5EF4-FFF2-40B4-BE49-F238E27FC236}">
                  <a16:creationId xmlns:a16="http://schemas.microsoft.com/office/drawing/2014/main" id="{43F04F51-65E6-4AF7-805D-AAA2AE475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8" y="288"/>
              <a:ext cx="888" cy="1326"/>
              <a:chOff x="4128" y="1008"/>
              <a:chExt cx="888" cy="1326"/>
            </a:xfrm>
          </p:grpSpPr>
          <p:sp>
            <p:nvSpPr>
              <p:cNvPr id="25633" name="Line 54">
                <a:extLst>
                  <a:ext uri="{FF2B5EF4-FFF2-40B4-BE49-F238E27FC236}">
                    <a16:creationId xmlns:a16="http://schemas.microsoft.com/office/drawing/2014/main" id="{62ECB547-112A-4ACB-B9DE-31BEC4272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4" y="1170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55">
                <a:extLst>
                  <a:ext uri="{FF2B5EF4-FFF2-40B4-BE49-F238E27FC236}">
                    <a16:creationId xmlns:a16="http://schemas.microsoft.com/office/drawing/2014/main" id="{7A52AFD1-EF81-4949-9499-8333E7CF6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4" y="1182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5635" name="Object 77">
                <a:extLst>
                  <a:ext uri="{FF2B5EF4-FFF2-40B4-BE49-F238E27FC236}">
                    <a16:creationId xmlns:a16="http://schemas.microsoft.com/office/drawing/2014/main" id="{2A3F844F-E3FA-49F2-A61C-AD6E2BF30B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008"/>
              <a:ext cx="21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78" name="Equation" r:id="rId5" imgW="266700" imgH="152400" progId="Equation.3">
                      <p:embed/>
                    </p:oleObj>
                  </mc:Choice>
                  <mc:Fallback>
                    <p:oleObj name="Equation" r:id="rId5" imgW="266700" imgH="15240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008"/>
                            <a:ext cx="21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6" name="Object 79">
                <a:extLst>
                  <a:ext uri="{FF2B5EF4-FFF2-40B4-BE49-F238E27FC236}">
                    <a16:creationId xmlns:a16="http://schemas.microsoft.com/office/drawing/2014/main" id="{79FEEAD7-9353-4552-9144-99433CD80D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1008"/>
              <a:ext cx="21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79" name="Equation" r:id="rId7" imgW="266700" imgH="139700" progId="Equation.3">
                      <p:embed/>
                    </p:oleObj>
                  </mc:Choice>
                  <mc:Fallback>
                    <p:oleObj name="Equation" r:id="rId7" imgW="266700" imgH="13970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008"/>
                            <a:ext cx="216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9" name="Group 39">
              <a:extLst>
                <a:ext uri="{FF2B5EF4-FFF2-40B4-BE49-F238E27FC236}">
                  <a16:creationId xmlns:a16="http://schemas.microsoft.com/office/drawing/2014/main" id="{ECCD483C-968D-4CCA-8B29-74F0AC84C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624"/>
              <a:ext cx="222" cy="366"/>
              <a:chOff x="3072" y="607"/>
              <a:chExt cx="222" cy="366"/>
            </a:xfrm>
          </p:grpSpPr>
          <p:sp>
            <p:nvSpPr>
              <p:cNvPr id="25630" name="Oval 30">
                <a:extLst>
                  <a:ext uri="{FF2B5EF4-FFF2-40B4-BE49-F238E27FC236}">
                    <a16:creationId xmlns:a16="http://schemas.microsoft.com/office/drawing/2014/main" id="{C233A11B-60FD-4BA9-AAF1-8ACB7B451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631"/>
                <a:ext cx="136" cy="1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  <p:sp>
            <p:nvSpPr>
              <p:cNvPr id="25631" name="Text Box 31">
                <a:extLst>
                  <a:ext uri="{FF2B5EF4-FFF2-40B4-BE49-F238E27FC236}">
                    <a16:creationId xmlns:a16="http://schemas.microsoft.com/office/drawing/2014/main" id="{B1FFCBB0-F1BE-4BEF-9362-FC04C9841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4" y="607"/>
                <a:ext cx="186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1400"/>
                  <a:t>+</a:t>
                </a:r>
              </a:p>
            </p:txBody>
          </p:sp>
          <p:sp>
            <p:nvSpPr>
              <p:cNvPr id="25632" name="Text Box 41">
                <a:extLst>
                  <a:ext uri="{FF2B5EF4-FFF2-40B4-BE49-F238E27FC236}">
                    <a16:creationId xmlns:a16="http://schemas.microsoft.com/office/drawing/2014/main" id="{B45DDF57-CA43-4F26-BDD1-24C8DB1A0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739"/>
                <a:ext cx="22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q</a:t>
                </a:r>
              </a:p>
            </p:txBody>
          </p:sp>
        </p:grpSp>
      </p:grpSp>
      <p:sp>
        <p:nvSpPr>
          <p:cNvPr id="81961" name="Text Box 41">
            <a:extLst>
              <a:ext uri="{FF2B5EF4-FFF2-40B4-BE49-F238E27FC236}">
                <a16:creationId xmlns:a16="http://schemas.microsoft.com/office/drawing/2014/main" id="{0865357C-CB8A-419F-B9DB-65782ED7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* Giải: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20AE73E9-1BD4-4F2A-B3F5-88516181446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2798763" cy="2171700"/>
            <a:chOff x="336" y="352"/>
            <a:chExt cx="1763" cy="1368"/>
          </a:xfrm>
        </p:grpSpPr>
        <p:sp>
          <p:nvSpPr>
            <p:cNvPr id="25621" name="Text Box 19">
              <a:extLst>
                <a:ext uri="{FF2B5EF4-FFF2-40B4-BE49-F238E27FC236}">
                  <a16:creationId xmlns:a16="http://schemas.microsoft.com/office/drawing/2014/main" id="{8C66CED0-CC23-4BC8-84FE-F27031D61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vi-VN" sz="2000"/>
                <a:t>* Cho:</a:t>
              </a:r>
            </a:p>
          </p:txBody>
        </p:sp>
        <p:graphicFrame>
          <p:nvGraphicFramePr>
            <p:cNvPr id="25622" name="Object 44">
              <a:extLst>
                <a:ext uri="{FF2B5EF4-FFF2-40B4-BE49-F238E27FC236}">
                  <a16:creationId xmlns:a16="http://schemas.microsoft.com/office/drawing/2014/main" id="{01A232D5-D29A-4D78-B2E9-CC8006A67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528"/>
            <a:ext cx="108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0" name="Equation" r:id="rId9" imgW="990600" imgH="228600" progId="Equation.DSMT4">
                    <p:embed/>
                  </p:oleObj>
                </mc:Choice>
                <mc:Fallback>
                  <p:oleObj name="Equation" r:id="rId9" imgW="990600" imgH="228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28"/>
                          <a:ext cx="108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Rectangle 45">
              <a:extLst>
                <a:ext uri="{FF2B5EF4-FFF2-40B4-BE49-F238E27FC236}">
                  <a16:creationId xmlns:a16="http://schemas.microsoft.com/office/drawing/2014/main" id="{E6B062B5-A22E-4501-A7F3-D9163FFD3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99"/>
              <a:ext cx="1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C = 1,78.10</a:t>
              </a:r>
              <a:r>
                <a:rPr lang="en-US" altLang="vi-VN" sz="2000" baseline="30000"/>
                <a:t>-11</a:t>
              </a:r>
              <a:r>
                <a:rPr lang="en-US" altLang="vi-VN" sz="2000"/>
                <a:t> (F) </a:t>
              </a:r>
            </a:p>
          </p:txBody>
        </p:sp>
        <p:sp>
          <p:nvSpPr>
            <p:cNvPr id="25624" name="Rectangle 46">
              <a:extLst>
                <a:ext uri="{FF2B5EF4-FFF2-40B4-BE49-F238E27FC236}">
                  <a16:creationId xmlns:a16="http://schemas.microsoft.com/office/drawing/2014/main" id="{9D8C2E8D-9A74-451D-98F3-A809A9CB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39"/>
              <a:ext cx="1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F= 9,81.10</a:t>
              </a:r>
              <a:r>
                <a:rPr lang="en-US" altLang="vi-VN" sz="2000" baseline="30000"/>
                <a:t>-5</a:t>
              </a:r>
              <a:r>
                <a:rPr lang="en-US" altLang="vi-VN" sz="2000"/>
                <a:t>  (N) </a:t>
              </a:r>
            </a:p>
          </p:txBody>
        </p:sp>
        <p:sp>
          <p:nvSpPr>
            <p:cNvPr id="25625" name="Text Box 51">
              <a:extLst>
                <a:ext uri="{FF2B5EF4-FFF2-40B4-BE49-F238E27FC236}">
                  <a16:creationId xmlns:a16="http://schemas.microsoft.com/office/drawing/2014/main" id="{31F3EBC9-1E23-4023-A109-4443B76FB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96"/>
              <a:ext cx="1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S = 100 (cm</a:t>
              </a:r>
              <a:r>
                <a:rPr lang="en-US" altLang="vi-VN" sz="2000" baseline="30000"/>
                <a:t>2</a:t>
              </a:r>
              <a:r>
                <a:rPr lang="en-US" altLang="vi-VN" sz="2000"/>
                <a:t>) = 10</a:t>
              </a:r>
              <a:r>
                <a:rPr lang="en-US" altLang="vi-VN" sz="2000" baseline="30000"/>
                <a:t>-2</a:t>
              </a:r>
              <a:r>
                <a:rPr lang="en-US" altLang="vi-VN" sz="2000"/>
                <a:t> (m</a:t>
              </a:r>
              <a:r>
                <a:rPr lang="en-US" altLang="vi-VN" sz="2000" baseline="30000"/>
                <a:t>2</a:t>
              </a:r>
              <a:r>
                <a:rPr lang="en-US" altLang="vi-VN" sz="2000"/>
                <a:t>)</a:t>
              </a:r>
            </a:p>
          </p:txBody>
        </p:sp>
        <p:graphicFrame>
          <p:nvGraphicFramePr>
            <p:cNvPr id="25626" name="Object 52">
              <a:extLst>
                <a:ext uri="{FF2B5EF4-FFF2-40B4-BE49-F238E27FC236}">
                  <a16:creationId xmlns:a16="http://schemas.microsoft.com/office/drawing/2014/main" id="{F4DF0678-DBFD-4972-B5F2-27D89CD0AA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" y="1512"/>
            <a:ext cx="4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1" name="Equation" r:id="rId11" imgW="355138" imgH="177569" progId="Equation.DSMT4">
                    <p:embed/>
                  </p:oleObj>
                </mc:Choice>
                <mc:Fallback>
                  <p:oleObj name="Equation" r:id="rId11" imgW="355138" imgH="177569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1512"/>
                          <a:ext cx="4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BB32E580-B68F-4B96-94C1-77371010253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1808163" cy="781050"/>
            <a:chOff x="2016" y="624"/>
            <a:chExt cx="1139" cy="492"/>
          </a:xfrm>
        </p:grpSpPr>
        <p:sp>
          <p:nvSpPr>
            <p:cNvPr id="25618" name="Text Box 19">
              <a:extLst>
                <a:ext uri="{FF2B5EF4-FFF2-40B4-BE49-F238E27FC236}">
                  <a16:creationId xmlns:a16="http://schemas.microsoft.com/office/drawing/2014/main" id="{7B7B36DA-4F7F-4681-AD17-1943278FC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62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vi-VN" sz="2000"/>
                <a:t>* Tìm:</a:t>
              </a:r>
            </a:p>
          </p:txBody>
        </p:sp>
        <p:sp>
          <p:nvSpPr>
            <p:cNvPr id="25619" name="Text Box 49">
              <a:extLst>
                <a:ext uri="{FF2B5EF4-FFF2-40B4-BE49-F238E27FC236}">
                  <a16:creationId xmlns:a16="http://schemas.microsoft.com/office/drawing/2014/main" id="{BC9BCB3B-4342-4A7D-8FEC-063DF6F06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624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U, Q</a:t>
              </a:r>
              <a:r>
                <a:rPr lang="en-US" altLang="vi-VN" sz="2000" baseline="30000"/>
                <a:t> </a:t>
              </a:r>
              <a:r>
                <a:rPr lang="en-US" altLang="vi-VN" sz="2000"/>
                <a:t>= ?</a:t>
              </a:r>
            </a:p>
          </p:txBody>
        </p:sp>
        <p:graphicFrame>
          <p:nvGraphicFramePr>
            <p:cNvPr id="25620" name="Object 54">
              <a:extLst>
                <a:ext uri="{FF2B5EF4-FFF2-40B4-BE49-F238E27FC236}">
                  <a16:creationId xmlns:a16="http://schemas.microsoft.com/office/drawing/2014/main" id="{AB0653A4-0DB8-4C72-BEC3-954006ECF2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" y="840"/>
            <a:ext cx="7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2" name="Equation" r:id="rId13" imgW="609600" imgH="228600" progId="Equation.DSMT4">
                    <p:embed/>
                  </p:oleObj>
                </mc:Choice>
                <mc:Fallback>
                  <p:oleObj name="Equation" r:id="rId13" imgW="609600" imgH="228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840"/>
                          <a:ext cx="7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6" name="Text Box 56">
            <a:extLst>
              <a:ext uri="{FF2B5EF4-FFF2-40B4-BE49-F238E27FC236}">
                <a16:creationId xmlns:a16="http://schemas.microsoft.com/office/drawing/2014/main" id="{3461DAB1-96D0-4C9D-8703-37BA8641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351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a) Hiệu điện thế giữa 2 bản tụ là:</a:t>
            </a:r>
          </a:p>
        </p:txBody>
      </p:sp>
      <p:graphicFrame>
        <p:nvGraphicFramePr>
          <p:cNvPr id="81977" name="Object 4">
            <a:extLst>
              <a:ext uri="{FF2B5EF4-FFF2-40B4-BE49-F238E27FC236}">
                <a16:creationId xmlns:a16="http://schemas.microsoft.com/office/drawing/2014/main" id="{C59E807C-9002-4CDA-97FB-1F4567A8B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95600"/>
          <a:ext cx="20367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15" imgW="1193800" imgH="419100" progId="Equation.DSMT4">
                  <p:embed/>
                </p:oleObj>
              </mc:Choice>
              <mc:Fallback>
                <p:oleObj name="Equation" r:id="rId15" imgW="11938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20367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8" name="Object 58">
            <a:extLst>
              <a:ext uri="{FF2B5EF4-FFF2-40B4-BE49-F238E27FC236}">
                <a16:creationId xmlns:a16="http://schemas.microsoft.com/office/drawing/2014/main" id="{BDACD164-B0C8-459C-8A33-01448060E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05200"/>
          <a:ext cx="46132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17" imgW="2705100" imgH="444500" progId="Equation.DSMT4">
                  <p:embed/>
                </p:oleObj>
              </mc:Choice>
              <mc:Fallback>
                <p:oleObj name="Equation" r:id="rId17" imgW="2705100" imgH="4445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46132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9" name="Text Box 59">
            <a:extLst>
              <a:ext uri="{FF2B5EF4-FFF2-40B4-BE49-F238E27FC236}">
                <a16:creationId xmlns:a16="http://schemas.microsoft.com/office/drawing/2014/main" id="{ABDE88AB-CB74-4F51-B7D9-D9DCEAD1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Thay số:</a:t>
            </a:r>
          </a:p>
        </p:txBody>
      </p:sp>
      <p:sp>
        <p:nvSpPr>
          <p:cNvPr id="81980" name="Text Box 60">
            <a:extLst>
              <a:ext uri="{FF2B5EF4-FFF2-40B4-BE49-F238E27FC236}">
                <a16:creationId xmlns:a16="http://schemas.microsoft.com/office/drawing/2014/main" id="{C261D937-8EBF-4284-A709-9EF0C3979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79900"/>
            <a:ext cx="283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b) Điện tích của tụ điện là:</a:t>
            </a:r>
          </a:p>
        </p:txBody>
      </p:sp>
      <p:graphicFrame>
        <p:nvGraphicFramePr>
          <p:cNvPr id="81981" name="Object 61">
            <a:extLst>
              <a:ext uri="{FF2B5EF4-FFF2-40B4-BE49-F238E27FC236}">
                <a16:creationId xmlns:a16="http://schemas.microsoft.com/office/drawing/2014/main" id="{BD5A6406-6DFE-4E12-8DBE-DEEC1322A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343400"/>
          <a:ext cx="9540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19" imgW="558558" imgH="203112" progId="Equation.DSMT4">
                  <p:embed/>
                </p:oleObj>
              </mc:Choice>
              <mc:Fallback>
                <p:oleObj name="Equation" r:id="rId19" imgW="558558" imgH="203112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9540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2" name="Object 62">
            <a:extLst>
              <a:ext uri="{FF2B5EF4-FFF2-40B4-BE49-F238E27FC236}">
                <a16:creationId xmlns:a16="http://schemas.microsoft.com/office/drawing/2014/main" id="{397F10FB-8418-477B-B0B0-8172E217B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800600"/>
          <a:ext cx="3597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21" imgW="2108200" imgH="254000" progId="Equation.DSMT4">
                  <p:embed/>
                </p:oleObj>
              </mc:Choice>
              <mc:Fallback>
                <p:oleObj name="Equation" r:id="rId21" imgW="2108200" imgH="2540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3597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3" name="Text Box 63">
            <a:extLst>
              <a:ext uri="{FF2B5EF4-FFF2-40B4-BE49-F238E27FC236}">
                <a16:creationId xmlns:a16="http://schemas.microsoft.com/office/drawing/2014/main" id="{0D982E13-C6E3-4E8B-B8A3-F2991848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1593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Thay số:</a:t>
            </a:r>
          </a:p>
        </p:txBody>
      </p:sp>
      <p:sp>
        <p:nvSpPr>
          <p:cNvPr id="81984" name="Text Box 64">
            <a:extLst>
              <a:ext uri="{FF2B5EF4-FFF2-40B4-BE49-F238E27FC236}">
                <a16:creationId xmlns:a16="http://schemas.microsoft.com/office/drawing/2014/main" id="{22B67EAB-8B23-49FE-B7EC-322406F8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6892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c) Mật độ năng lượng và năng lượng điện trường giữa 2 bản tụ là:</a:t>
            </a:r>
          </a:p>
        </p:txBody>
      </p:sp>
      <p:graphicFrame>
        <p:nvGraphicFramePr>
          <p:cNvPr id="81985" name="Object 65">
            <a:extLst>
              <a:ext uri="{FF2B5EF4-FFF2-40B4-BE49-F238E27FC236}">
                <a16:creationId xmlns:a16="http://schemas.microsoft.com/office/drawing/2014/main" id="{2C43FBA4-1FBF-413B-A99B-95357D1E9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562600"/>
          <a:ext cx="27305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23" imgW="1600200" imgH="495300" progId="Equation.DSMT4">
                  <p:embed/>
                </p:oleObj>
              </mc:Choice>
              <mc:Fallback>
                <p:oleObj name="Equation" r:id="rId23" imgW="1600200" imgH="4953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27305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6" name="Object 66">
            <a:extLst>
              <a:ext uri="{FF2B5EF4-FFF2-40B4-BE49-F238E27FC236}">
                <a16:creationId xmlns:a16="http://schemas.microsoft.com/office/drawing/2014/main" id="{2BFD4F5D-6024-4E20-952B-1C1EEB85A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867400"/>
          <a:ext cx="3228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25" imgW="1892300" imgH="279400" progId="Equation.DSMT4">
                  <p:embed/>
                </p:oleObj>
              </mc:Choice>
              <mc:Fallback>
                <p:oleObj name="Equation" r:id="rId25" imgW="1892300" imgH="279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67400"/>
                        <a:ext cx="3228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1" grpId="0"/>
      <p:bldP spid="81976" grpId="0"/>
      <p:bldP spid="81979" grpId="0"/>
      <p:bldP spid="81980" grpId="0"/>
      <p:bldP spid="81983" grpId="0"/>
      <p:bldP spid="819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7CA0C07-7A9E-420D-A598-A1811B44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3600">
                <a:solidFill>
                  <a:schemeClr val="tx2"/>
                </a:solidFill>
              </a:rPr>
              <a:t>Bài 8 (2)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271F2882-C7DE-416B-81A3-84A2A0D24943}"/>
              </a:ext>
            </a:extLst>
          </p:cNvPr>
          <p:cNvGrpSpPr>
            <a:grpSpLocks/>
          </p:cNvGrpSpPr>
          <p:nvPr/>
        </p:nvGrpSpPr>
        <p:grpSpPr bwMode="auto">
          <a:xfrm>
            <a:off x="7593013" y="1193800"/>
            <a:ext cx="544512" cy="368300"/>
            <a:chOff x="4848" y="1640"/>
            <a:chExt cx="343" cy="232"/>
          </a:xfrm>
        </p:grpSpPr>
        <p:sp>
          <p:nvSpPr>
            <p:cNvPr id="26657" name="Line 60">
              <a:extLst>
                <a:ext uri="{FF2B5EF4-FFF2-40B4-BE49-F238E27FC236}">
                  <a16:creationId xmlns:a16="http://schemas.microsoft.com/office/drawing/2014/main" id="{E5F33029-0695-406C-98F7-ED023C3AD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4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658" name="Object 71">
              <a:extLst>
                <a:ext uri="{FF2B5EF4-FFF2-40B4-BE49-F238E27FC236}">
                  <a16:creationId xmlns:a16="http://schemas.microsoft.com/office/drawing/2014/main" id="{45DA28C1-B9EA-45E5-9EB7-C97AA03162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5" y="1653"/>
            <a:ext cx="16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2" name="Equation" r:id="rId3" imgW="164957" imgH="203024" progId="Equation.DSMT4">
                    <p:embed/>
                  </p:oleObj>
                </mc:Choice>
                <mc:Fallback>
                  <p:oleObj name="Equation" r:id="rId3" imgW="164957" imgH="203024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1653"/>
                          <a:ext cx="16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11CA9D65-9357-43A3-A511-D496C89674F4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508000"/>
            <a:ext cx="1409700" cy="2105025"/>
            <a:chOff x="4128" y="1008"/>
            <a:chExt cx="888" cy="1326"/>
          </a:xfrm>
        </p:grpSpPr>
        <p:sp>
          <p:nvSpPr>
            <p:cNvPr id="26653" name="Line 54">
              <a:extLst>
                <a:ext uri="{FF2B5EF4-FFF2-40B4-BE49-F238E27FC236}">
                  <a16:creationId xmlns:a16="http://schemas.microsoft.com/office/drawing/2014/main" id="{78A61798-5DA8-4047-935C-F856CB60B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170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55">
              <a:extLst>
                <a:ext uri="{FF2B5EF4-FFF2-40B4-BE49-F238E27FC236}">
                  <a16:creationId xmlns:a16="http://schemas.microsoft.com/office/drawing/2014/main" id="{0F92B384-776B-40EE-A8E1-9FA5C8039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8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655" name="Object 77">
              <a:extLst>
                <a:ext uri="{FF2B5EF4-FFF2-40B4-BE49-F238E27FC236}">
                  <a16:creationId xmlns:a16="http://schemas.microsoft.com/office/drawing/2014/main" id="{C55B1D32-AAD3-4CDE-9B08-A9C5BBE50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008"/>
            <a:ext cx="21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3" name="Equation" r:id="rId5" imgW="266700" imgH="152400" progId="Equation.3">
                    <p:embed/>
                  </p:oleObj>
                </mc:Choice>
                <mc:Fallback>
                  <p:oleObj name="Equation" r:id="rId5" imgW="266700" imgH="1524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08"/>
                          <a:ext cx="21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6" name="Object 79">
              <a:extLst>
                <a:ext uri="{FF2B5EF4-FFF2-40B4-BE49-F238E27FC236}">
                  <a16:creationId xmlns:a16="http://schemas.microsoft.com/office/drawing/2014/main" id="{99343ED0-E2E8-49FD-9B57-7CA764077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008"/>
            <a:ext cx="21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4" name="Equation" r:id="rId7" imgW="266700" imgH="139700" progId="Equation.3">
                    <p:embed/>
                  </p:oleObj>
                </mc:Choice>
                <mc:Fallback>
                  <p:oleObj name="Equation" r:id="rId7" imgW="266700" imgH="1397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21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9" name="Group 11">
            <a:extLst>
              <a:ext uri="{FF2B5EF4-FFF2-40B4-BE49-F238E27FC236}">
                <a16:creationId xmlns:a16="http://schemas.microsoft.com/office/drawing/2014/main" id="{BA6604BC-6B3A-4A97-A400-127C6A4ACD89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1041400"/>
            <a:ext cx="352425" cy="581025"/>
            <a:chOff x="3072" y="607"/>
            <a:chExt cx="222" cy="366"/>
          </a:xfrm>
        </p:grpSpPr>
        <p:sp>
          <p:nvSpPr>
            <p:cNvPr id="26650" name="Oval 30">
              <a:extLst>
                <a:ext uri="{FF2B5EF4-FFF2-40B4-BE49-F238E27FC236}">
                  <a16:creationId xmlns:a16="http://schemas.microsoft.com/office/drawing/2014/main" id="{61CAD10A-4288-48AC-8630-663402368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31"/>
              <a:ext cx="136" cy="1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26651" name="Text Box 31">
              <a:extLst>
                <a:ext uri="{FF2B5EF4-FFF2-40B4-BE49-F238E27FC236}">
                  <a16:creationId xmlns:a16="http://schemas.microsoft.com/office/drawing/2014/main" id="{30B266F1-B992-4B73-8C8F-1D85E5173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607"/>
              <a:ext cx="1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400"/>
                <a:t>+</a:t>
              </a:r>
            </a:p>
          </p:txBody>
        </p:sp>
        <p:sp>
          <p:nvSpPr>
            <p:cNvPr id="26652" name="Text Box 41">
              <a:extLst>
                <a:ext uri="{FF2B5EF4-FFF2-40B4-BE49-F238E27FC236}">
                  <a16:creationId xmlns:a16="http://schemas.microsoft.com/office/drawing/2014/main" id="{97500274-3115-4D53-9780-F547E55E5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739"/>
              <a:ext cx="22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q</a:t>
              </a:r>
            </a:p>
          </p:txBody>
        </p:sp>
      </p:grpSp>
      <p:sp>
        <p:nvSpPr>
          <p:cNvPr id="82971" name="Text Box 27">
            <a:extLst>
              <a:ext uri="{FF2B5EF4-FFF2-40B4-BE49-F238E27FC236}">
                <a16:creationId xmlns:a16="http://schemas.microsoft.com/office/drawing/2014/main" id="{07D43A48-B6FD-4160-9920-F3C37DC8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65300"/>
            <a:ext cx="432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d) Gọi lực tương tác giữa 2 bản tụ là F</a:t>
            </a:r>
            <a:r>
              <a:rPr lang="en-US" altLang="vi-VN" sz="2000" baseline="-25000"/>
              <a:t>12</a:t>
            </a:r>
            <a:r>
              <a:rPr lang="en-US" altLang="vi-VN" sz="2000"/>
              <a:t>:</a:t>
            </a:r>
          </a:p>
        </p:txBody>
      </p:sp>
      <p:sp>
        <p:nvSpPr>
          <p:cNvPr id="82978" name="Text Box 34">
            <a:extLst>
              <a:ext uri="{FF2B5EF4-FFF2-40B4-BE49-F238E27FC236}">
                <a16:creationId xmlns:a16="http://schemas.microsoft.com/office/drawing/2014/main" id="{45DB4FB7-AD11-4B24-9BCE-12109636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86400"/>
            <a:ext cx="1512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Thay số:</a:t>
            </a:r>
          </a:p>
        </p:txBody>
      </p:sp>
      <p:sp>
        <p:nvSpPr>
          <p:cNvPr id="82979" name="Text Box 35">
            <a:extLst>
              <a:ext uri="{FF2B5EF4-FFF2-40B4-BE49-F238E27FC236}">
                <a16:creationId xmlns:a16="http://schemas.microsoft.com/office/drawing/2014/main" id="{D0B05E07-FE88-4B8F-A82B-BC9806EA6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462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c) Năng lượng điện trường giữa 2 bản tụ là:</a:t>
            </a:r>
          </a:p>
        </p:txBody>
      </p:sp>
      <p:graphicFrame>
        <p:nvGraphicFramePr>
          <p:cNvPr id="82982" name="Object 4">
            <a:extLst>
              <a:ext uri="{FF2B5EF4-FFF2-40B4-BE49-F238E27FC236}">
                <a16:creationId xmlns:a16="http://schemas.microsoft.com/office/drawing/2014/main" id="{F4F177F2-85D6-429C-A2B4-CC7B07CEA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1255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9" imgW="736280" imgH="393529" progId="Equation.DSMT4">
                  <p:embed/>
                </p:oleObj>
              </mc:Choice>
              <mc:Fallback>
                <p:oleObj name="Equation" r:id="rId9" imgW="73628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1255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>
            <a:extLst>
              <a:ext uri="{FF2B5EF4-FFF2-40B4-BE49-F238E27FC236}">
                <a16:creationId xmlns:a16="http://schemas.microsoft.com/office/drawing/2014/main" id="{23799AAE-45AE-4D56-ADB4-BB0AEBAB5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143000"/>
          <a:ext cx="42465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11" imgW="2489200" imgH="393700" progId="Equation.DSMT4">
                  <p:embed/>
                </p:oleObj>
              </mc:Choice>
              <mc:Fallback>
                <p:oleObj name="Equation" r:id="rId11" imgW="2489200" imgH="3937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424656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4">
            <a:extLst>
              <a:ext uri="{FF2B5EF4-FFF2-40B4-BE49-F238E27FC236}">
                <a16:creationId xmlns:a16="http://schemas.microsoft.com/office/drawing/2014/main" id="{FC167379-C83B-41CC-9F66-926B38456325}"/>
              </a:ext>
            </a:extLst>
          </p:cNvPr>
          <p:cNvGrpSpPr>
            <a:grpSpLocks/>
          </p:cNvGrpSpPr>
          <p:nvPr/>
        </p:nvGrpSpPr>
        <p:grpSpPr bwMode="auto">
          <a:xfrm>
            <a:off x="-34925" y="2125663"/>
            <a:ext cx="5688013" cy="468312"/>
            <a:chOff x="74" y="1339"/>
            <a:chExt cx="3583" cy="295"/>
          </a:xfrm>
        </p:grpSpPr>
        <p:sp>
          <p:nvSpPr>
            <p:cNvPr id="26648" name="Rectangle 40">
              <a:extLst>
                <a:ext uri="{FF2B5EF4-FFF2-40B4-BE49-F238E27FC236}">
                  <a16:creationId xmlns:a16="http://schemas.microsoft.com/office/drawing/2014/main" id="{530E0FAB-9B35-43A3-9724-18F78E09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1392"/>
              <a:ext cx="35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Coi bản 2 nằm trong điện trường      của bản 1:</a:t>
              </a:r>
            </a:p>
          </p:txBody>
        </p:sp>
        <p:graphicFrame>
          <p:nvGraphicFramePr>
            <p:cNvPr id="26649" name="Object 43">
              <a:extLst>
                <a:ext uri="{FF2B5EF4-FFF2-40B4-BE49-F238E27FC236}">
                  <a16:creationId xmlns:a16="http://schemas.microsoft.com/office/drawing/2014/main" id="{A7F7A1AD-0E63-4EBC-A573-92C92BF981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339"/>
            <a:ext cx="20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7" name="Equation" r:id="rId13" imgW="177569" imgH="253670" progId="Equation.DSMT4">
                    <p:embed/>
                  </p:oleObj>
                </mc:Choice>
                <mc:Fallback>
                  <p:oleObj name="Equation" r:id="rId13" imgW="177569" imgH="25367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339"/>
                          <a:ext cx="20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89" name="Object 45">
            <a:extLst>
              <a:ext uri="{FF2B5EF4-FFF2-40B4-BE49-F238E27FC236}">
                <a16:creationId xmlns:a16="http://schemas.microsoft.com/office/drawing/2014/main" id="{CBDF7E28-4232-49F9-A3A5-D80B67C7C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4663" y="1947863"/>
          <a:ext cx="1387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15" imgW="812447" imgH="457002" progId="Equation.DSMT4">
                  <p:embed/>
                </p:oleObj>
              </mc:Choice>
              <mc:Fallback>
                <p:oleObj name="Equation" r:id="rId15" imgW="812447" imgH="457002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1947863"/>
                        <a:ext cx="13874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4" name="Object 50">
            <a:extLst>
              <a:ext uri="{FF2B5EF4-FFF2-40B4-BE49-F238E27FC236}">
                <a16:creationId xmlns:a16="http://schemas.microsoft.com/office/drawing/2014/main" id="{3F2C6108-0FCC-49AE-9698-3BBC3FAE3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257800"/>
          <a:ext cx="45497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17" imgW="2667000" imgH="444500" progId="Equation.DSMT4">
                  <p:embed/>
                </p:oleObj>
              </mc:Choice>
              <mc:Fallback>
                <p:oleObj name="Equation" r:id="rId17" imgW="2667000" imgH="4445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57800"/>
                        <a:ext cx="45497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51">
            <a:extLst>
              <a:ext uri="{FF2B5EF4-FFF2-40B4-BE49-F238E27FC236}">
                <a16:creationId xmlns:a16="http://schemas.microsoft.com/office/drawing/2014/main" id="{832F056A-F613-4F69-826B-63A1EBC05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3459163"/>
          <a:ext cx="131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19" imgW="736280" imgH="253890" progId="Equation.DSMT4">
                  <p:embed/>
                </p:oleObj>
              </mc:Choice>
              <mc:Fallback>
                <p:oleObj name="Equation" r:id="rId19" imgW="736280" imgH="25389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459163"/>
                        <a:ext cx="1314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9" name="Text Box 55">
            <a:extLst>
              <a:ext uri="{FF2B5EF4-FFF2-40B4-BE49-F238E27FC236}">
                <a16:creationId xmlns:a16="http://schemas.microsoft.com/office/drawing/2014/main" id="{9D9A0D54-6FFA-4168-8420-4C8600D0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48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Thì lực tương tác lên bản tụ thứ 2 là  F</a:t>
            </a:r>
            <a:r>
              <a:rPr lang="en-US" altLang="vi-VN" sz="2000" baseline="-25000"/>
              <a:t>12:</a:t>
            </a:r>
            <a:endParaRPr lang="en-US" altLang="vi-VN" sz="200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6DEEEA0C-C4A2-46EE-8823-A5F2A02D2ADE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1727200"/>
            <a:ext cx="685800" cy="406400"/>
            <a:chOff x="4656" y="1152"/>
            <a:chExt cx="432" cy="256"/>
          </a:xfrm>
        </p:grpSpPr>
        <p:sp>
          <p:nvSpPr>
            <p:cNvPr id="26646" name="Line 58">
              <a:extLst>
                <a:ext uri="{FF2B5EF4-FFF2-40B4-BE49-F238E27FC236}">
                  <a16:creationId xmlns:a16="http://schemas.microsoft.com/office/drawing/2014/main" id="{B868FF2C-71CF-44A4-8877-3CA64C341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647" name="Object 59">
              <a:extLst>
                <a:ext uri="{FF2B5EF4-FFF2-40B4-BE49-F238E27FC236}">
                  <a16:creationId xmlns:a16="http://schemas.microsoft.com/office/drawing/2014/main" id="{2BCE42BD-2FC9-4F1A-B129-45E35E6690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152"/>
            <a:ext cx="1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1" name="Equation" r:id="rId21" imgW="177569" imgH="253670" progId="Equation.DSMT4">
                    <p:embed/>
                  </p:oleObj>
                </mc:Choice>
                <mc:Fallback>
                  <p:oleObj name="Equation" r:id="rId21" imgW="177569" imgH="25367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52"/>
                          <a:ext cx="1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6">
            <a:extLst>
              <a:ext uri="{FF2B5EF4-FFF2-40B4-BE49-F238E27FC236}">
                <a16:creationId xmlns:a16="http://schemas.microsoft.com/office/drawing/2014/main" id="{4A744F20-9D47-4790-8E01-B129B681131C}"/>
              </a:ext>
            </a:extLst>
          </p:cNvPr>
          <p:cNvGrpSpPr>
            <a:grpSpLocks/>
          </p:cNvGrpSpPr>
          <p:nvPr/>
        </p:nvGrpSpPr>
        <p:grpSpPr bwMode="auto">
          <a:xfrm>
            <a:off x="7567613" y="2387600"/>
            <a:ext cx="685800" cy="457200"/>
            <a:chOff x="4512" y="1424"/>
            <a:chExt cx="432" cy="288"/>
          </a:xfrm>
        </p:grpSpPr>
        <p:sp>
          <p:nvSpPr>
            <p:cNvPr id="26644" name="Line 62">
              <a:extLst>
                <a:ext uri="{FF2B5EF4-FFF2-40B4-BE49-F238E27FC236}">
                  <a16:creationId xmlns:a16="http://schemas.microsoft.com/office/drawing/2014/main" id="{AD61061D-C574-4552-863F-ADD50BB39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645" name="Object 65">
              <a:extLst>
                <a:ext uri="{FF2B5EF4-FFF2-40B4-BE49-F238E27FC236}">
                  <a16:creationId xmlns:a16="http://schemas.microsoft.com/office/drawing/2014/main" id="{860A287A-659C-4D2F-99D5-6B9E5FC472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424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2" name="Equation" r:id="rId23" imgW="215713" imgH="253780" progId="Equation.DSMT4">
                    <p:embed/>
                  </p:oleObj>
                </mc:Choice>
                <mc:Fallback>
                  <p:oleObj name="Equation" r:id="rId23" imgW="215713" imgH="25378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24"/>
                          <a:ext cx="2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50">
            <a:extLst>
              <a:ext uri="{FF2B5EF4-FFF2-40B4-BE49-F238E27FC236}">
                <a16:creationId xmlns:a16="http://schemas.microsoft.com/office/drawing/2014/main" id="{06971BC3-E2FD-46C3-8A70-A38993630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4157663"/>
          <a:ext cx="1698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25" imgW="952087" imgH="495085" progId="Equation.DSMT4">
                  <p:embed/>
                </p:oleObj>
              </mc:Choice>
              <mc:Fallback>
                <p:oleObj name="Equation" r:id="rId25" imgW="952087" imgH="495085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157663"/>
                        <a:ext cx="16986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>
            <a:extLst>
              <a:ext uri="{FF2B5EF4-FFF2-40B4-BE49-F238E27FC236}">
                <a16:creationId xmlns:a16="http://schemas.microsoft.com/office/drawing/2014/main" id="{D14DB863-D764-4F00-BDB3-778EEA476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352800"/>
          <a:ext cx="19478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27" imgW="1092200" imgH="457200" progId="Equation.DSMT4">
                  <p:embed/>
                </p:oleObj>
              </mc:Choice>
              <mc:Fallback>
                <p:oleObj name="Equation" r:id="rId27" imgW="1092200" imgH="45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19478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1" grpId="0"/>
      <p:bldP spid="82978" grpId="0"/>
      <p:bldP spid="82979" grpId="0"/>
      <p:bldP spid="829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8B0105-224D-4EF7-9BD6-A6ADB58AC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3600">
                <a:solidFill>
                  <a:schemeClr val="tx2"/>
                </a:solidFill>
              </a:rPr>
              <a:t>Bài 8 (3)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21C0D0B9-38BA-4318-A6E0-BBDD6B98903F}"/>
              </a:ext>
            </a:extLst>
          </p:cNvPr>
          <p:cNvGrpSpPr>
            <a:grpSpLocks/>
          </p:cNvGrpSpPr>
          <p:nvPr/>
        </p:nvGrpSpPr>
        <p:grpSpPr bwMode="auto">
          <a:xfrm>
            <a:off x="7593013" y="868363"/>
            <a:ext cx="544512" cy="368300"/>
            <a:chOff x="4848" y="1640"/>
            <a:chExt cx="343" cy="232"/>
          </a:xfrm>
        </p:grpSpPr>
        <p:sp>
          <p:nvSpPr>
            <p:cNvPr id="27694" name="Line 60">
              <a:extLst>
                <a:ext uri="{FF2B5EF4-FFF2-40B4-BE49-F238E27FC236}">
                  <a16:creationId xmlns:a16="http://schemas.microsoft.com/office/drawing/2014/main" id="{0168D205-EB66-4B67-9831-490C955C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4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95" name="Object 71">
              <a:extLst>
                <a:ext uri="{FF2B5EF4-FFF2-40B4-BE49-F238E27FC236}">
                  <a16:creationId xmlns:a16="http://schemas.microsoft.com/office/drawing/2014/main" id="{2B579976-71EB-474E-A98A-273AB2DD9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5" y="1653"/>
            <a:ext cx="16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0" name="Equation" r:id="rId3" imgW="164957" imgH="203024" progId="Equation.DSMT4">
                    <p:embed/>
                  </p:oleObj>
                </mc:Choice>
                <mc:Fallback>
                  <p:oleObj name="Equation" r:id="rId3" imgW="164957" imgH="203024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1653"/>
                          <a:ext cx="16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2" name="Group 6">
            <a:extLst>
              <a:ext uri="{FF2B5EF4-FFF2-40B4-BE49-F238E27FC236}">
                <a16:creationId xmlns:a16="http://schemas.microsoft.com/office/drawing/2014/main" id="{308748DE-FD41-4EBE-BCA3-674B09FB41F5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182563"/>
            <a:ext cx="1409700" cy="2105025"/>
            <a:chOff x="4128" y="1008"/>
            <a:chExt cx="888" cy="1326"/>
          </a:xfrm>
        </p:grpSpPr>
        <p:sp>
          <p:nvSpPr>
            <p:cNvPr id="27690" name="Line 54">
              <a:extLst>
                <a:ext uri="{FF2B5EF4-FFF2-40B4-BE49-F238E27FC236}">
                  <a16:creationId xmlns:a16="http://schemas.microsoft.com/office/drawing/2014/main" id="{58497137-16C0-4C6B-95AD-6BD93AB21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170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Line 55">
              <a:extLst>
                <a:ext uri="{FF2B5EF4-FFF2-40B4-BE49-F238E27FC236}">
                  <a16:creationId xmlns:a16="http://schemas.microsoft.com/office/drawing/2014/main" id="{421428DA-FE98-44B8-A0AC-B3A7CE1D4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8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92" name="Object 77">
              <a:extLst>
                <a:ext uri="{FF2B5EF4-FFF2-40B4-BE49-F238E27FC236}">
                  <a16:creationId xmlns:a16="http://schemas.microsoft.com/office/drawing/2014/main" id="{E3AD71C5-74A0-4848-A040-F0F401BF9D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008"/>
            <a:ext cx="21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1" name="Equation" r:id="rId5" imgW="266700" imgH="152400" progId="Equation.3">
                    <p:embed/>
                  </p:oleObj>
                </mc:Choice>
                <mc:Fallback>
                  <p:oleObj name="Equation" r:id="rId5" imgW="266700" imgH="1524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08"/>
                          <a:ext cx="21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3" name="Object 79">
              <a:extLst>
                <a:ext uri="{FF2B5EF4-FFF2-40B4-BE49-F238E27FC236}">
                  <a16:creationId xmlns:a16="http://schemas.microsoft.com/office/drawing/2014/main" id="{A630009B-FD07-4C85-820B-DC9D579005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008"/>
            <a:ext cx="21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2" name="Equation" r:id="rId7" imgW="266700" imgH="139700" progId="Equation.3">
                    <p:embed/>
                  </p:oleObj>
                </mc:Choice>
                <mc:Fallback>
                  <p:oleObj name="Equation" r:id="rId7" imgW="266700" imgH="1397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21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3" name="Group 11">
            <a:extLst>
              <a:ext uri="{FF2B5EF4-FFF2-40B4-BE49-F238E27FC236}">
                <a16:creationId xmlns:a16="http://schemas.microsoft.com/office/drawing/2014/main" id="{FA62F325-0DD5-42F7-8BFB-2A89AF8F8E49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715963"/>
            <a:ext cx="352425" cy="581025"/>
            <a:chOff x="3072" y="607"/>
            <a:chExt cx="222" cy="366"/>
          </a:xfrm>
        </p:grpSpPr>
        <p:sp>
          <p:nvSpPr>
            <p:cNvPr id="27687" name="Oval 30">
              <a:extLst>
                <a:ext uri="{FF2B5EF4-FFF2-40B4-BE49-F238E27FC236}">
                  <a16:creationId xmlns:a16="http://schemas.microsoft.com/office/drawing/2014/main" id="{7D67560B-864C-4047-85FC-73E9DADC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631"/>
              <a:ext cx="136" cy="1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vi-VN" altLang="vi-VN" sz="2000"/>
            </a:p>
          </p:txBody>
        </p:sp>
        <p:sp>
          <p:nvSpPr>
            <p:cNvPr id="27688" name="Text Box 31">
              <a:extLst>
                <a:ext uri="{FF2B5EF4-FFF2-40B4-BE49-F238E27FC236}">
                  <a16:creationId xmlns:a16="http://schemas.microsoft.com/office/drawing/2014/main" id="{05293742-65DA-43EA-B071-60431A1F4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607"/>
              <a:ext cx="1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1400"/>
                <a:t>+</a:t>
              </a:r>
            </a:p>
          </p:txBody>
        </p:sp>
        <p:sp>
          <p:nvSpPr>
            <p:cNvPr id="27689" name="Text Box 41">
              <a:extLst>
                <a:ext uri="{FF2B5EF4-FFF2-40B4-BE49-F238E27FC236}">
                  <a16:creationId xmlns:a16="http://schemas.microsoft.com/office/drawing/2014/main" id="{0B56CD95-AECC-4C11-A795-048131296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739"/>
              <a:ext cx="22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q</a:t>
              </a:r>
            </a:p>
          </p:txBody>
        </p:sp>
      </p:grpSp>
      <p:sp>
        <p:nvSpPr>
          <p:cNvPr id="82971" name="Text Box 27">
            <a:extLst>
              <a:ext uri="{FF2B5EF4-FFF2-40B4-BE49-F238E27FC236}">
                <a16:creationId xmlns:a16="http://schemas.microsoft.com/office/drawing/2014/main" id="{E69E61E1-4E19-4D20-95AF-418B2B98C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71575"/>
            <a:ext cx="432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d) Gọi lực tương tác giữa 2 bản tụ là F</a:t>
            </a:r>
            <a:r>
              <a:rPr lang="en-US" altLang="vi-VN" sz="2000" baseline="-25000"/>
              <a:t>12</a:t>
            </a:r>
            <a:r>
              <a:rPr lang="en-US" altLang="vi-VN" sz="2000"/>
              <a:t>:</a:t>
            </a:r>
          </a:p>
        </p:txBody>
      </p:sp>
      <p:sp>
        <p:nvSpPr>
          <p:cNvPr id="82974" name="Text Box 30">
            <a:extLst>
              <a:ext uri="{FF2B5EF4-FFF2-40B4-BE49-F238E27FC236}">
                <a16:creationId xmlns:a16="http://schemas.microsoft.com/office/drawing/2014/main" id="{1C8AAAD9-E42E-4558-8388-DECAB8E3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Theo nguyên lý tổng hợp lực, lực tác dụng lên bản 2 là:</a:t>
            </a:r>
          </a:p>
        </p:txBody>
      </p:sp>
      <p:sp>
        <p:nvSpPr>
          <p:cNvPr id="82978" name="Text Box 34">
            <a:extLst>
              <a:ext uri="{FF2B5EF4-FFF2-40B4-BE49-F238E27FC236}">
                <a16:creationId xmlns:a16="http://schemas.microsoft.com/office/drawing/2014/main" id="{F15859FC-6177-4AF1-BD7D-7DEBD1C1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1441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Thay số:</a:t>
            </a:r>
          </a:p>
        </p:txBody>
      </p:sp>
      <p:sp>
        <p:nvSpPr>
          <p:cNvPr id="82979" name="Text Box 35">
            <a:extLst>
              <a:ext uri="{FF2B5EF4-FFF2-40B4-BE49-F238E27FC236}">
                <a16:creationId xmlns:a16="http://schemas.microsoft.com/office/drawing/2014/main" id="{8F853951-4440-4E64-9089-ECC20C0F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685800"/>
            <a:ext cx="4832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Cách 2: Tính lực tương tác giữa 2 bản tụ</a:t>
            </a:r>
          </a:p>
        </p:txBody>
      </p:sp>
      <p:sp>
        <p:nvSpPr>
          <p:cNvPr id="82985" name="Rectangle 41">
            <a:extLst>
              <a:ext uri="{FF2B5EF4-FFF2-40B4-BE49-F238E27FC236}">
                <a16:creationId xmlns:a16="http://schemas.microsoft.com/office/drawing/2014/main" id="{D0699FC2-BB92-4499-BD7C-C496F76D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43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Chia bản 2 thành các vi phân dS (dQ</a:t>
            </a:r>
            <a:r>
              <a:rPr lang="en-US" altLang="vi-VN" sz="2000" baseline="-25000"/>
              <a:t>2</a:t>
            </a:r>
            <a:r>
              <a:rPr lang="en-US" altLang="vi-VN" sz="2000"/>
              <a:t>), lực tác dụng lên dQ</a:t>
            </a:r>
            <a:r>
              <a:rPr lang="en-US" altLang="vi-VN" sz="2000" baseline="-25000"/>
              <a:t>2</a:t>
            </a:r>
            <a:r>
              <a:rPr lang="en-US" altLang="vi-VN" sz="2000"/>
              <a:t> là:</a:t>
            </a:r>
          </a:p>
        </p:txBody>
      </p:sp>
      <p:grpSp>
        <p:nvGrpSpPr>
          <p:cNvPr id="5" name="Group 44">
            <a:extLst>
              <a:ext uri="{FF2B5EF4-FFF2-40B4-BE49-F238E27FC236}">
                <a16:creationId xmlns:a16="http://schemas.microsoft.com/office/drawing/2014/main" id="{F11F9F5C-00AA-483C-9834-AF1A72BD1186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1512888"/>
            <a:ext cx="5159375" cy="468312"/>
            <a:chOff x="240" y="1328"/>
            <a:chExt cx="3250" cy="295"/>
          </a:xfrm>
        </p:grpSpPr>
        <p:sp>
          <p:nvSpPr>
            <p:cNvPr id="27685" name="Rectangle 40">
              <a:extLst>
                <a:ext uri="{FF2B5EF4-FFF2-40B4-BE49-F238E27FC236}">
                  <a16:creationId xmlns:a16="http://schemas.microsoft.com/office/drawing/2014/main" id="{F62F6775-73F2-418D-826B-A7F85FD79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92"/>
              <a:ext cx="32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Coi bản 2 nằm trong điện trường       của bản 1:</a:t>
              </a:r>
            </a:p>
          </p:txBody>
        </p:sp>
        <p:graphicFrame>
          <p:nvGraphicFramePr>
            <p:cNvPr id="27686" name="Object 43">
              <a:extLst>
                <a:ext uri="{FF2B5EF4-FFF2-40B4-BE49-F238E27FC236}">
                  <a16:creationId xmlns:a16="http://schemas.microsoft.com/office/drawing/2014/main" id="{53C73848-9254-43E4-9330-AFA33FB40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5" y="1328"/>
            <a:ext cx="20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3" name="Equation" r:id="rId9" imgW="177569" imgH="253670" progId="Equation.DSMT4">
                    <p:embed/>
                  </p:oleObj>
                </mc:Choice>
                <mc:Fallback>
                  <p:oleObj name="Equation" r:id="rId9" imgW="177569" imgH="25367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1328"/>
                          <a:ext cx="20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89" name="Object 45">
            <a:extLst>
              <a:ext uri="{FF2B5EF4-FFF2-40B4-BE49-F238E27FC236}">
                <a16:creationId xmlns:a16="http://schemas.microsoft.com/office/drawing/2014/main" id="{E2D2D6E4-F8C1-4E3E-B968-35782A996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930400"/>
          <a:ext cx="1387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11" imgW="812447" imgH="431613" progId="Equation.DSMT4">
                  <p:embed/>
                </p:oleObj>
              </mc:Choice>
              <mc:Fallback>
                <p:oleObj name="Equation" r:id="rId11" imgW="812447" imgH="431613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30400"/>
                        <a:ext cx="13874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0" name="Object 46">
            <a:extLst>
              <a:ext uri="{FF2B5EF4-FFF2-40B4-BE49-F238E27FC236}">
                <a16:creationId xmlns:a16="http://schemas.microsoft.com/office/drawing/2014/main" id="{ADC3730B-D79F-4CEA-AA28-DBEA92B68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2850" y="2844800"/>
          <a:ext cx="15065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13" imgW="850531" imgH="253890" progId="Equation.DSMT4">
                  <p:embed/>
                </p:oleObj>
              </mc:Choice>
              <mc:Fallback>
                <p:oleObj name="Equation" r:id="rId13" imgW="850531" imgH="25389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2844800"/>
                        <a:ext cx="15065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2" name="Object 48">
            <a:extLst>
              <a:ext uri="{FF2B5EF4-FFF2-40B4-BE49-F238E27FC236}">
                <a16:creationId xmlns:a16="http://schemas.microsoft.com/office/drawing/2014/main" id="{48D67E02-D20B-4456-9BE3-2D504DAFB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365500"/>
          <a:ext cx="32083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15" imgW="1803400" imgH="381000" progId="Equation.DSMT4">
                  <p:embed/>
                </p:oleObj>
              </mc:Choice>
              <mc:Fallback>
                <p:oleObj name="Equation" r:id="rId15" imgW="1803400" imgH="381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65500"/>
                        <a:ext cx="320833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3" name="Object 49">
            <a:extLst>
              <a:ext uri="{FF2B5EF4-FFF2-40B4-BE49-F238E27FC236}">
                <a16:creationId xmlns:a16="http://schemas.microsoft.com/office/drawing/2014/main" id="{BC04AC74-AC92-4A4F-A694-06633D542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029200"/>
          <a:ext cx="2946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17" imgW="1726451" imgH="393529" progId="Equation.DSMT4">
                  <p:embed/>
                </p:oleObj>
              </mc:Choice>
              <mc:Fallback>
                <p:oleObj name="Equation" r:id="rId17" imgW="1726451" imgH="393529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29464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4" name="Object 50">
            <a:extLst>
              <a:ext uri="{FF2B5EF4-FFF2-40B4-BE49-F238E27FC236}">
                <a16:creationId xmlns:a16="http://schemas.microsoft.com/office/drawing/2014/main" id="{FA3DB361-F30C-4DDD-A505-E20BD5BBB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715000"/>
          <a:ext cx="45497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19" imgW="2667000" imgH="444500" progId="Equation.DSMT4">
                  <p:embed/>
                </p:oleObj>
              </mc:Choice>
              <mc:Fallback>
                <p:oleObj name="Equation" r:id="rId19" imgW="2667000" imgH="4445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45497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51">
            <a:extLst>
              <a:ext uri="{FF2B5EF4-FFF2-40B4-BE49-F238E27FC236}">
                <a16:creationId xmlns:a16="http://schemas.microsoft.com/office/drawing/2014/main" id="{39AC23ED-7112-4061-A944-AC4AAEC96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918075"/>
          <a:ext cx="1676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21" imgW="939800" imgH="457200" progId="Equation.DSMT4">
                  <p:embed/>
                </p:oleObj>
              </mc:Choice>
              <mc:Fallback>
                <p:oleObj name="Equation" r:id="rId21" imgW="939800" imgH="45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918075"/>
                        <a:ext cx="16764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3">
            <a:extLst>
              <a:ext uri="{FF2B5EF4-FFF2-40B4-BE49-F238E27FC236}">
                <a16:creationId xmlns:a16="http://schemas.microsoft.com/office/drawing/2014/main" id="{A776F9F5-928A-46C8-B469-0D9516CB9B2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927475"/>
            <a:ext cx="8321675" cy="727075"/>
            <a:chOff x="288" y="2634"/>
            <a:chExt cx="5578" cy="458"/>
          </a:xfrm>
        </p:grpSpPr>
        <p:sp>
          <p:nvSpPr>
            <p:cNvPr id="27683" name="Text Box 31">
              <a:extLst>
                <a:ext uri="{FF2B5EF4-FFF2-40B4-BE49-F238E27FC236}">
                  <a16:creationId xmlns:a16="http://schemas.microsoft.com/office/drawing/2014/main" id="{893B6144-7610-4BFD-BC95-54ACB32C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88"/>
              <a:ext cx="53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- Do điện trường của bản 1 là điện trường đều, nên các véc tơ lực     cùng phương, chiều:</a:t>
              </a:r>
            </a:p>
          </p:txBody>
        </p:sp>
        <p:graphicFrame>
          <p:nvGraphicFramePr>
            <p:cNvPr id="27684" name="Object 52">
              <a:extLst>
                <a:ext uri="{FF2B5EF4-FFF2-40B4-BE49-F238E27FC236}">
                  <a16:creationId xmlns:a16="http://schemas.microsoft.com/office/drawing/2014/main" id="{D61313C2-1141-4EA7-8F1C-50D8D6E22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83" y="2634"/>
            <a:ext cx="2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0" name="Equation" r:id="rId23" imgW="253780" imgH="253780" progId="Equation.DSMT4">
                    <p:embed/>
                  </p:oleObj>
                </mc:Choice>
                <mc:Fallback>
                  <p:oleObj name="Equation" r:id="rId23" imgW="253780" imgH="25378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" y="2634"/>
                          <a:ext cx="28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98" name="Object 54">
            <a:extLst>
              <a:ext uri="{FF2B5EF4-FFF2-40B4-BE49-F238E27FC236}">
                <a16:creationId xmlns:a16="http://schemas.microsoft.com/office/drawing/2014/main" id="{3D67C8C2-0DD8-4425-9316-4E9623F2A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4419600"/>
          <a:ext cx="1125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25" imgW="672808" imgH="253890" progId="Equation.DSMT4">
                  <p:embed/>
                </p:oleObj>
              </mc:Choice>
              <mc:Fallback>
                <p:oleObj name="Equation" r:id="rId25" imgW="672808" imgH="25389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419600"/>
                        <a:ext cx="11255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9" name="Text Box 55">
            <a:extLst>
              <a:ext uri="{FF2B5EF4-FFF2-40B4-BE49-F238E27FC236}">
                <a16:creationId xmlns:a16="http://schemas.microsoft.com/office/drawing/2014/main" id="{4DC12F04-0953-4BFE-810F-8F444A7F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Độ lớn:</a:t>
            </a:r>
          </a:p>
        </p:txBody>
      </p:sp>
      <p:graphicFrame>
        <p:nvGraphicFramePr>
          <p:cNvPr id="83000" name="Object 56">
            <a:extLst>
              <a:ext uri="{FF2B5EF4-FFF2-40B4-BE49-F238E27FC236}">
                <a16:creationId xmlns:a16="http://schemas.microsoft.com/office/drawing/2014/main" id="{0A03B96E-9877-473F-94E8-3DE0B0252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4419600"/>
          <a:ext cx="2052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27" imgW="1206500" imgH="381000" progId="Equation.DSMT4">
                  <p:embed/>
                </p:oleObj>
              </mc:Choice>
              <mc:Fallback>
                <p:oleObj name="Equation" r:id="rId27" imgW="1206500" imgH="3810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419600"/>
                        <a:ext cx="20526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0">
            <a:extLst>
              <a:ext uri="{FF2B5EF4-FFF2-40B4-BE49-F238E27FC236}">
                <a16:creationId xmlns:a16="http://schemas.microsoft.com/office/drawing/2014/main" id="{0A82F629-2A33-4353-9FE8-D9D8D4583389}"/>
              </a:ext>
            </a:extLst>
          </p:cNvPr>
          <p:cNvGrpSpPr>
            <a:grpSpLocks/>
          </p:cNvGrpSpPr>
          <p:nvPr/>
        </p:nvGrpSpPr>
        <p:grpSpPr bwMode="auto">
          <a:xfrm>
            <a:off x="7288213" y="1401763"/>
            <a:ext cx="685800" cy="406400"/>
            <a:chOff x="4656" y="1152"/>
            <a:chExt cx="432" cy="256"/>
          </a:xfrm>
        </p:grpSpPr>
        <p:sp>
          <p:nvSpPr>
            <p:cNvPr id="27681" name="Line 58">
              <a:extLst>
                <a:ext uri="{FF2B5EF4-FFF2-40B4-BE49-F238E27FC236}">
                  <a16:creationId xmlns:a16="http://schemas.microsoft.com/office/drawing/2014/main" id="{32D2156F-FC8A-4B28-9FBC-F94537E1D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82" name="Object 59">
              <a:extLst>
                <a:ext uri="{FF2B5EF4-FFF2-40B4-BE49-F238E27FC236}">
                  <a16:creationId xmlns:a16="http://schemas.microsoft.com/office/drawing/2014/main" id="{805116E8-BF88-4910-BD44-6A4338A0FE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152"/>
            <a:ext cx="1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3" name="Equation" r:id="rId29" imgW="177569" imgH="253670" progId="Equation.DSMT4">
                    <p:embed/>
                  </p:oleObj>
                </mc:Choice>
                <mc:Fallback>
                  <p:oleObj name="Equation" r:id="rId29" imgW="177569" imgH="25367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52"/>
                          <a:ext cx="1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4">
            <a:extLst>
              <a:ext uri="{FF2B5EF4-FFF2-40B4-BE49-F238E27FC236}">
                <a16:creationId xmlns:a16="http://schemas.microsoft.com/office/drawing/2014/main" id="{F3F04A4C-17B2-4E75-A914-085E73BB83B7}"/>
              </a:ext>
            </a:extLst>
          </p:cNvPr>
          <p:cNvGrpSpPr>
            <a:grpSpLocks/>
          </p:cNvGrpSpPr>
          <p:nvPr/>
        </p:nvGrpSpPr>
        <p:grpSpPr bwMode="auto">
          <a:xfrm>
            <a:off x="7897813" y="1706563"/>
            <a:ext cx="381000" cy="381000"/>
            <a:chOff x="5088" y="1128"/>
            <a:chExt cx="240" cy="240"/>
          </a:xfrm>
        </p:grpSpPr>
        <p:sp>
          <p:nvSpPr>
            <p:cNvPr id="27679" name="Line 61">
              <a:extLst>
                <a:ext uri="{FF2B5EF4-FFF2-40B4-BE49-F238E27FC236}">
                  <a16:creationId xmlns:a16="http://schemas.microsoft.com/office/drawing/2014/main" id="{843E8234-4373-4A70-AE35-1F60394B7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8" y="13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80" name="Object 63">
              <a:extLst>
                <a:ext uri="{FF2B5EF4-FFF2-40B4-BE49-F238E27FC236}">
                  <a16:creationId xmlns:a16="http://schemas.microsoft.com/office/drawing/2014/main" id="{D38C3B4A-3905-4CDD-A2F3-0A93BED4E6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12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4" name="Equation" r:id="rId31" imgW="253780" imgH="253780" progId="Equation.DSMT4">
                    <p:embed/>
                  </p:oleObj>
                </mc:Choice>
                <mc:Fallback>
                  <p:oleObj name="Equation" r:id="rId31" imgW="253780" imgH="25378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12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1557D1FC-25A4-4879-9F41-B13328C59231}"/>
              </a:ext>
            </a:extLst>
          </p:cNvPr>
          <p:cNvGrpSpPr>
            <a:grpSpLocks/>
          </p:cNvGrpSpPr>
          <p:nvPr/>
        </p:nvGrpSpPr>
        <p:grpSpPr bwMode="auto">
          <a:xfrm>
            <a:off x="7567613" y="2062163"/>
            <a:ext cx="685800" cy="457200"/>
            <a:chOff x="4512" y="1424"/>
            <a:chExt cx="432" cy="288"/>
          </a:xfrm>
        </p:grpSpPr>
        <p:sp>
          <p:nvSpPr>
            <p:cNvPr id="27677" name="Line 62">
              <a:extLst>
                <a:ext uri="{FF2B5EF4-FFF2-40B4-BE49-F238E27FC236}">
                  <a16:creationId xmlns:a16="http://schemas.microsoft.com/office/drawing/2014/main" id="{AF6FD025-C559-4005-AAC8-18F4B13DB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78" name="Object 65">
              <a:extLst>
                <a:ext uri="{FF2B5EF4-FFF2-40B4-BE49-F238E27FC236}">
                  <a16:creationId xmlns:a16="http://schemas.microsoft.com/office/drawing/2014/main" id="{DFA6A98E-C9DC-4C55-95A3-DC9046B847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424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5" name="Equation" r:id="rId33" imgW="215713" imgH="253780" progId="Equation.DSMT4">
                    <p:embed/>
                  </p:oleObj>
                </mc:Choice>
                <mc:Fallback>
                  <p:oleObj name="Equation" r:id="rId33" imgW="215713" imgH="25378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24"/>
                          <a:ext cx="2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011" name="Object 67">
            <a:extLst>
              <a:ext uri="{FF2B5EF4-FFF2-40B4-BE49-F238E27FC236}">
                <a16:creationId xmlns:a16="http://schemas.microsoft.com/office/drawing/2014/main" id="{E17C2DA2-4FA5-4559-94E1-CE22E3DC6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029200"/>
          <a:ext cx="19272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5" imgW="1129810" imgH="431613" progId="Equation.DSMT4">
                  <p:embed/>
                </p:oleObj>
              </mc:Choice>
              <mc:Fallback>
                <p:oleObj name="Equation" r:id="rId35" imgW="1129810" imgH="431613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29200"/>
                        <a:ext cx="19272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0">
            <a:extLst>
              <a:ext uri="{FF2B5EF4-FFF2-40B4-BE49-F238E27FC236}">
                <a16:creationId xmlns:a16="http://schemas.microsoft.com/office/drawing/2014/main" id="{A05B2CFE-5BAB-455F-8E7C-DD0AA351BEF4}"/>
              </a:ext>
            </a:extLst>
          </p:cNvPr>
          <p:cNvGrpSpPr>
            <a:grpSpLocks/>
          </p:cNvGrpSpPr>
          <p:nvPr/>
        </p:nvGrpSpPr>
        <p:grpSpPr bwMode="auto">
          <a:xfrm>
            <a:off x="8164513" y="1655763"/>
            <a:ext cx="979487" cy="508000"/>
            <a:chOff x="5256" y="1216"/>
            <a:chExt cx="617" cy="320"/>
          </a:xfrm>
        </p:grpSpPr>
        <p:sp>
          <p:nvSpPr>
            <p:cNvPr id="27675" name="Line 57">
              <a:extLst>
                <a:ext uri="{FF2B5EF4-FFF2-40B4-BE49-F238E27FC236}">
                  <a16:creationId xmlns:a16="http://schemas.microsoft.com/office/drawing/2014/main" id="{924423CF-166C-4F9B-9CD0-6B160B64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2" y="1440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Text Box 68">
              <a:extLst>
                <a:ext uri="{FF2B5EF4-FFF2-40B4-BE49-F238E27FC236}">
                  <a16:creationId xmlns:a16="http://schemas.microsoft.com/office/drawing/2014/main" id="{0CE100B9-D281-4E46-8E00-B6BCF630E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1216"/>
              <a:ext cx="6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dS, dQ</a:t>
              </a:r>
              <a:r>
                <a:rPr lang="en-US" altLang="vi-VN" sz="2000" baseline="-25000"/>
                <a:t>2</a:t>
              </a:r>
              <a:endParaRPr lang="en-US" altLang="vi-V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1" grpId="0"/>
      <p:bldP spid="82974" grpId="0"/>
      <p:bldP spid="82978" grpId="0"/>
      <p:bldP spid="82979" grpId="0"/>
      <p:bldP spid="82985" grpId="0"/>
      <p:bldP spid="829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299DADD-7D0B-4FF1-95DD-8DB335677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vi-VN"/>
              <a:t>Bài 1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53360EE0-41B1-4CB7-AA41-C673F1A6C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26460"/>
              </p:ext>
            </p:extLst>
          </p:nvPr>
        </p:nvGraphicFramePr>
        <p:xfrm>
          <a:off x="948373" y="1141476"/>
          <a:ext cx="6356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2959100" imgH="393700" progId="Equation.DSMT4">
                  <p:embed/>
                </p:oleObj>
              </mc:Choice>
              <mc:Fallback>
                <p:oleObj name="Equation" r:id="rId3" imgW="2959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73" y="1141476"/>
                        <a:ext cx="63563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>
            <a:extLst>
              <a:ext uri="{FF2B5EF4-FFF2-40B4-BE49-F238E27FC236}">
                <a16:creationId xmlns:a16="http://schemas.microsoft.com/office/drawing/2014/main" id="{FDEB9389-C086-4288-947B-41BAF22FA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549650"/>
          <a:ext cx="8810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5" imgW="419100" imgH="228600" progId="Equation.DSMT4">
                  <p:embed/>
                </p:oleObj>
              </mc:Choice>
              <mc:Fallback>
                <p:oleObj name="Equation" r:id="rId5" imgW="419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49650"/>
                        <a:ext cx="8810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>
            <a:extLst>
              <a:ext uri="{FF2B5EF4-FFF2-40B4-BE49-F238E27FC236}">
                <a16:creationId xmlns:a16="http://schemas.microsoft.com/office/drawing/2014/main" id="{709F63E2-B295-4697-B95B-CF94CE93B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4953000"/>
          <a:ext cx="5943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7" imgW="2514600" imgH="419100" progId="Equation.DSMT4">
                  <p:embed/>
                </p:oleObj>
              </mc:Choice>
              <mc:Fallback>
                <p:oleObj name="Equation" r:id="rId7" imgW="25146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953000"/>
                        <a:ext cx="5943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202296B7-2B1D-48A2-802B-F171F294E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3581400"/>
            <a:ext cx="6075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c) Năng lượng điện trường bên trong quả cầu: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C5CFD8E-9C81-4953-9F0D-F4E457FA2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36600"/>
            <a:ext cx="876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a) Khi điện thế của quả cầu là V</a:t>
            </a:r>
            <a:r>
              <a:rPr lang="en-US" altLang="vi-VN" sz="2000" baseline="-25000"/>
              <a:t>1</a:t>
            </a:r>
            <a:r>
              <a:rPr lang="en-US" altLang="vi-VN" sz="2000"/>
              <a:t>= 1800 V, ADCT tính điện thế của quả cầu: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CAD8B5B-FBB9-40B7-8B62-46591D2E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6" y="1981200"/>
            <a:ext cx="830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b) Khi điện thế tại điểm M cách mặt cầu d = 10cm là V</a:t>
            </a:r>
            <a:r>
              <a:rPr lang="en-US" altLang="vi-VN" sz="2000" baseline="-25000"/>
              <a:t>M</a:t>
            </a:r>
            <a:r>
              <a:rPr lang="en-US" altLang="vi-VN" sz="2000"/>
              <a:t> = 900 V, ADCT: </a:t>
            </a:r>
          </a:p>
        </p:txBody>
      </p:sp>
      <p:graphicFrame>
        <p:nvGraphicFramePr>
          <p:cNvPr id="6153" name="Object 2">
            <a:extLst>
              <a:ext uri="{FF2B5EF4-FFF2-40B4-BE49-F238E27FC236}">
                <a16:creationId xmlns:a16="http://schemas.microsoft.com/office/drawing/2014/main" id="{6BB82423-7A62-4C11-99CF-3A418AFEF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514600"/>
          <a:ext cx="8785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9" imgW="4089400" imgH="419100" progId="Equation.DSMT4">
                  <p:embed/>
                </p:oleObj>
              </mc:Choice>
              <mc:Fallback>
                <p:oleObj name="Equation" r:id="rId9" imgW="4089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87852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>
            <a:extLst>
              <a:ext uri="{FF2B5EF4-FFF2-40B4-BE49-F238E27FC236}">
                <a16:creationId xmlns:a16="http://schemas.microsoft.com/office/drawing/2014/main" id="{5D50280C-4877-49F9-A79B-3AA0A60E3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648200"/>
            <a:ext cx="6075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* Năng lượng điện trường bên ngoài quả cầu: 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E7B2CF6C-CFF7-4365-A0B9-F3F9DE39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3919538"/>
            <a:ext cx="8286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	Do quả cầu kim loại nên điện tích chỉ phân bố bề mặt, bên trong không có điện tích.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337605-26C4-4EE9-9242-FFCF4BCE9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vi-VN"/>
              <a:t>Bài 2 (1)</a:t>
            </a:r>
          </a:p>
        </p:txBody>
      </p:sp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1C9CDDFD-BE89-4D52-B1C8-7CA35C5BE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26805"/>
              </p:ext>
            </p:extLst>
          </p:nvPr>
        </p:nvGraphicFramePr>
        <p:xfrm>
          <a:off x="317544" y="1956470"/>
          <a:ext cx="49037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2705100" imgH="482600" progId="Equation.DSMT4">
                  <p:embed/>
                </p:oleObj>
              </mc:Choice>
              <mc:Fallback>
                <p:oleObj name="Equation" r:id="rId3" imgW="2705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44" y="1956470"/>
                        <a:ext cx="49037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850A532A-F482-4AE2-BF9B-9DF2C52F1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3" y="2819400"/>
          <a:ext cx="51641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5" imgW="2806700" imgH="482600" progId="Equation.DSMT4">
                  <p:embed/>
                </p:oleObj>
              </mc:Choice>
              <mc:Fallback>
                <p:oleObj name="Equation" r:id="rId5" imgW="28067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819400"/>
                        <a:ext cx="51641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>
            <a:extLst>
              <a:ext uri="{FF2B5EF4-FFF2-40B4-BE49-F238E27FC236}">
                <a16:creationId xmlns:a16="http://schemas.microsoft.com/office/drawing/2014/main" id="{11899939-4BE7-4C1F-941F-ED934621E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3833813"/>
          <a:ext cx="356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7" imgW="1803400" imgH="292100" progId="Equation.DSMT4">
                  <p:embed/>
                </p:oleObj>
              </mc:Choice>
              <mc:Fallback>
                <p:oleObj name="Equation" r:id="rId7" imgW="18034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833813"/>
                        <a:ext cx="356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7">
            <a:extLst>
              <a:ext uri="{FF2B5EF4-FFF2-40B4-BE49-F238E27FC236}">
                <a16:creationId xmlns:a16="http://schemas.microsoft.com/office/drawing/2014/main" id="{BFF09135-5973-4D74-9CFA-BBFEB946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7175" name="Rectangle 48">
            <a:extLst>
              <a:ext uri="{FF2B5EF4-FFF2-40B4-BE49-F238E27FC236}">
                <a16:creationId xmlns:a16="http://schemas.microsoft.com/office/drawing/2014/main" id="{F1D74A9A-A3BD-4541-9715-A3E03346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24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7176" name="Rectangle 54">
            <a:extLst>
              <a:ext uri="{FF2B5EF4-FFF2-40B4-BE49-F238E27FC236}">
                <a16:creationId xmlns:a16="http://schemas.microsoft.com/office/drawing/2014/main" id="{FE45D6EE-4DBE-4F7E-B81E-CB1DACA7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495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7177" name="Rectangle 58">
            <a:extLst>
              <a:ext uri="{FF2B5EF4-FFF2-40B4-BE49-F238E27FC236}">
                <a16:creationId xmlns:a16="http://schemas.microsoft.com/office/drawing/2014/main" id="{08637223-09AD-4A8C-A130-D0BCB9A4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pic>
        <p:nvPicPr>
          <p:cNvPr id="7178" name="Picture 19">
            <a:extLst>
              <a:ext uri="{FF2B5EF4-FFF2-40B4-BE49-F238E27FC236}">
                <a16:creationId xmlns:a16="http://schemas.microsoft.com/office/drawing/2014/main" id="{CD3B9238-AF22-4239-BF5F-DEAEC556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200"/>
            <a:ext cx="409733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45">
            <a:extLst>
              <a:ext uri="{FF2B5EF4-FFF2-40B4-BE49-F238E27FC236}">
                <a16:creationId xmlns:a16="http://schemas.microsoft.com/office/drawing/2014/main" id="{C67CEFD5-9010-4A9C-8B60-E45E795C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52475"/>
            <a:ext cx="6324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Gọi     ,     là véc tơ cđđt do q</a:t>
            </a:r>
            <a:r>
              <a:rPr lang="en-US" altLang="vi-VN" sz="2000" baseline="-25000"/>
              <a:t>1</a:t>
            </a:r>
            <a:r>
              <a:rPr lang="en-US" altLang="vi-VN" sz="2000" baseline="30000"/>
              <a:t> </a:t>
            </a:r>
            <a:r>
              <a:rPr lang="en-US" altLang="vi-VN" sz="2000"/>
              <a:t> và q</a:t>
            </a:r>
            <a:r>
              <a:rPr lang="en-US" altLang="vi-VN" sz="2000" baseline="-25000"/>
              <a:t>2</a:t>
            </a:r>
            <a:r>
              <a:rPr lang="en-US" altLang="vi-VN" sz="2000"/>
              <a:t> gây ra tại C (hv)</a:t>
            </a:r>
          </a:p>
        </p:txBody>
      </p:sp>
      <p:graphicFrame>
        <p:nvGraphicFramePr>
          <p:cNvPr id="7180" name="Object 1">
            <a:extLst>
              <a:ext uri="{FF2B5EF4-FFF2-40B4-BE49-F238E27FC236}">
                <a16:creationId xmlns:a16="http://schemas.microsoft.com/office/drawing/2014/main" id="{40FD082A-2760-4FDA-B776-7B9A8C273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111250"/>
          <a:ext cx="1116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10" imgW="837836" imgH="253890" progId="Equation.DSMT4">
                  <p:embed/>
                </p:oleObj>
              </mc:Choice>
              <mc:Fallback>
                <p:oleObj name="Equation" r:id="rId10" imgW="837836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11250"/>
                        <a:ext cx="11160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3">
            <a:extLst>
              <a:ext uri="{FF2B5EF4-FFF2-40B4-BE49-F238E27FC236}">
                <a16:creationId xmlns:a16="http://schemas.microsoft.com/office/drawing/2014/main" id="{85D725EA-30BE-472B-835D-AA8F59CF7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3" y="1474788"/>
          <a:ext cx="24923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12" imgW="152268" imgH="203024" progId="Equation.DSMT4">
                  <p:embed/>
                </p:oleObj>
              </mc:Choice>
              <mc:Fallback>
                <p:oleObj name="Equation" r:id="rId12" imgW="152268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474788"/>
                        <a:ext cx="249237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4">
            <a:extLst>
              <a:ext uri="{FF2B5EF4-FFF2-40B4-BE49-F238E27FC236}">
                <a16:creationId xmlns:a16="http://schemas.microsoft.com/office/drawing/2014/main" id="{15C67940-A9F5-4ADE-B473-A373A0827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695325"/>
          <a:ext cx="361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14" imgW="203024" imgH="253780" progId="Equation.DSMT4">
                  <p:embed/>
                </p:oleObj>
              </mc:Choice>
              <mc:Fallback>
                <p:oleObj name="Equation" r:id="rId14" imgW="203024" imgH="2537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95325"/>
                        <a:ext cx="3619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5">
            <a:extLst>
              <a:ext uri="{FF2B5EF4-FFF2-40B4-BE49-F238E27FC236}">
                <a16:creationId xmlns:a16="http://schemas.microsoft.com/office/drawing/2014/main" id="{A908BF79-35C9-4B73-84AA-BE4FCA90E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116013"/>
            <a:ext cx="579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ADNLCC điện trường, ta có: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5C62A48C-AAB3-4076-9ED7-8CCB60399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525588"/>
            <a:ext cx="5611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 được tổng hợp theo qui tắc hình bình hành.</a:t>
            </a:r>
          </a:p>
        </p:txBody>
      </p:sp>
      <p:graphicFrame>
        <p:nvGraphicFramePr>
          <p:cNvPr id="7185" name="Object 5">
            <a:extLst>
              <a:ext uri="{FF2B5EF4-FFF2-40B4-BE49-F238E27FC236}">
                <a16:creationId xmlns:a16="http://schemas.microsoft.com/office/drawing/2014/main" id="{F89DB988-49A1-4E2E-B333-09ECABB36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3" y="4800600"/>
          <a:ext cx="8488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16" imgW="4584700" imgH="279400" progId="Equation.DSMT4">
                  <p:embed/>
                </p:oleObj>
              </mc:Choice>
              <mc:Fallback>
                <p:oleObj name="Equation" r:id="rId16" imgW="45847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4800600"/>
                        <a:ext cx="84883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6">
            <a:extLst>
              <a:ext uri="{FF2B5EF4-FFF2-40B4-BE49-F238E27FC236}">
                <a16:creationId xmlns:a16="http://schemas.microsoft.com/office/drawing/2014/main" id="{BD999C23-AF82-4C69-89D1-E67EFFF89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676275"/>
          <a:ext cx="361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8" imgW="203024" imgH="253780" progId="Equation.DSMT4">
                  <p:embed/>
                </p:oleObj>
              </mc:Choice>
              <mc:Fallback>
                <p:oleObj name="Equation" r:id="rId18" imgW="203024" imgH="2537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676275"/>
                        <a:ext cx="3619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5">
            <a:extLst>
              <a:ext uri="{FF2B5EF4-FFF2-40B4-BE49-F238E27FC236}">
                <a16:creationId xmlns:a16="http://schemas.microsoft.com/office/drawing/2014/main" id="{577107DB-1C1C-42D3-97EE-B1F5C2267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006850"/>
            <a:ext cx="154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ADCT: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35DC83-0399-4D87-9BB9-9A5873898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vi-VN"/>
              <a:t>Bài 2 (2)</a:t>
            </a:r>
          </a:p>
        </p:txBody>
      </p:sp>
      <p:graphicFrame>
        <p:nvGraphicFramePr>
          <p:cNvPr id="8195" name="Object 8">
            <a:extLst>
              <a:ext uri="{FF2B5EF4-FFF2-40B4-BE49-F238E27FC236}">
                <a16:creationId xmlns:a16="http://schemas.microsoft.com/office/drawing/2014/main" id="{061F9FA5-9C1A-422B-99BB-66ACE5C7C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438275"/>
          <a:ext cx="3168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1600200" imgH="393700" progId="Equation.DSMT4">
                  <p:embed/>
                </p:oleObj>
              </mc:Choice>
              <mc:Fallback>
                <p:oleObj name="Equation" r:id="rId3" imgW="16002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438275"/>
                        <a:ext cx="31686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>
            <a:extLst>
              <a:ext uri="{FF2B5EF4-FFF2-40B4-BE49-F238E27FC236}">
                <a16:creationId xmlns:a16="http://schemas.microsoft.com/office/drawing/2014/main" id="{7AC8B284-82BD-405C-8396-CCF854ECD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4475" y="2403475"/>
          <a:ext cx="55927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5" imgW="2819400" imgH="419100" progId="Equation.DSMT4">
                  <p:embed/>
                </p:oleObj>
              </mc:Choice>
              <mc:Fallback>
                <p:oleObj name="Equation" r:id="rId5" imgW="28194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403475"/>
                        <a:ext cx="55927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7">
            <a:extLst>
              <a:ext uri="{FF2B5EF4-FFF2-40B4-BE49-F238E27FC236}">
                <a16:creationId xmlns:a16="http://schemas.microsoft.com/office/drawing/2014/main" id="{D420DF88-F97D-494D-9BCA-9FA2A6F2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8198" name="Rectangle 48">
            <a:extLst>
              <a:ext uri="{FF2B5EF4-FFF2-40B4-BE49-F238E27FC236}">
                <a16:creationId xmlns:a16="http://schemas.microsoft.com/office/drawing/2014/main" id="{69D09726-CE38-4EB0-91F9-8780BA09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247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8199" name="Rectangle 54">
            <a:extLst>
              <a:ext uri="{FF2B5EF4-FFF2-40B4-BE49-F238E27FC236}">
                <a16:creationId xmlns:a16="http://schemas.microsoft.com/office/drawing/2014/main" id="{71DA3FA0-713C-461F-9899-A13ACD2F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495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8200" name="Rectangle 58">
            <a:extLst>
              <a:ext uri="{FF2B5EF4-FFF2-40B4-BE49-F238E27FC236}">
                <a16:creationId xmlns:a16="http://schemas.microsoft.com/office/drawing/2014/main" id="{6E78C6A4-8B57-46A2-ACB2-8BA26B4C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vi-VN" altLang="vi-VN" sz="2000"/>
          </a:p>
        </p:txBody>
      </p:sp>
      <p:sp>
        <p:nvSpPr>
          <p:cNvPr id="16" name="Text Box 45">
            <a:extLst>
              <a:ext uri="{FF2B5EF4-FFF2-40B4-BE49-F238E27FC236}">
                <a16:creationId xmlns:a16="http://schemas.microsoft.com/office/drawing/2014/main" id="{D43FB9A4-0720-4758-B5BA-90685374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9638"/>
            <a:ext cx="632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Gọi V</a:t>
            </a:r>
            <a:r>
              <a:rPr lang="en-US" altLang="vi-VN" sz="2000" baseline="-25000"/>
              <a:t>A,</a:t>
            </a:r>
            <a:r>
              <a:rPr lang="en-US" altLang="vi-VN" sz="2000"/>
              <a:t> V</a:t>
            </a:r>
            <a:r>
              <a:rPr lang="en-US" altLang="vi-VN" sz="2000" baseline="-25000"/>
              <a:t>B</a:t>
            </a:r>
            <a:r>
              <a:rPr lang="en-US" altLang="vi-VN" sz="2000" baseline="30000"/>
              <a:t> </a:t>
            </a:r>
            <a:r>
              <a:rPr lang="en-US" altLang="vi-VN" sz="2000"/>
              <a:t>là điện thế do q</a:t>
            </a:r>
            <a:r>
              <a:rPr lang="en-US" altLang="vi-VN" sz="2000" baseline="-25000"/>
              <a:t>1</a:t>
            </a:r>
            <a:r>
              <a:rPr lang="en-US" altLang="vi-VN" sz="2000" baseline="30000"/>
              <a:t> </a:t>
            </a:r>
            <a:r>
              <a:rPr lang="en-US" altLang="vi-VN" sz="2000"/>
              <a:t> và q</a:t>
            </a:r>
            <a:r>
              <a:rPr lang="en-US" altLang="vi-VN" sz="2000" baseline="-25000"/>
              <a:t>2</a:t>
            </a:r>
            <a:r>
              <a:rPr lang="en-US" altLang="vi-VN" sz="2000"/>
              <a:t> gây ra tại C.</a:t>
            </a:r>
          </a:p>
        </p:txBody>
      </p:sp>
      <p:sp>
        <p:nvSpPr>
          <p:cNvPr id="21" name="Text Box 45">
            <a:extLst>
              <a:ext uri="{FF2B5EF4-FFF2-40B4-BE49-F238E27FC236}">
                <a16:creationId xmlns:a16="http://schemas.microsoft.com/office/drawing/2014/main" id="{76806DD6-B5EC-4438-A035-1427A31C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619250"/>
            <a:ext cx="1106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Ta có: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774BCEF4-65DB-4424-9414-297CE2E68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532063"/>
            <a:ext cx="1619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Thay số: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A7D1ACD-DF4C-4FB5-9DB5-F398A23C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9375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vi-VN"/>
              <a:t>Bài 3</a:t>
            </a:r>
          </a:p>
        </p:txBody>
      </p:sp>
      <p:graphicFrame>
        <p:nvGraphicFramePr>
          <p:cNvPr id="9219" name="Object 1">
            <a:extLst>
              <a:ext uri="{FF2B5EF4-FFF2-40B4-BE49-F238E27FC236}">
                <a16:creationId xmlns:a16="http://schemas.microsoft.com/office/drawing/2014/main" id="{10C22C78-5507-445A-BE1E-E3A572B2D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00113"/>
          <a:ext cx="32369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1638300" imgH="419100" progId="Equation.DSMT4">
                  <p:embed/>
                </p:oleObj>
              </mc:Choice>
              <mc:Fallback>
                <p:oleObj name="Equation" r:id="rId3" imgW="16383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00113"/>
                        <a:ext cx="323691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5A3880B4-1600-4498-948E-3454D655A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488" y="5257800"/>
          <a:ext cx="36036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5" imgW="1930400" imgH="292100" progId="Equation.DSMT4">
                  <p:embed/>
                </p:oleObj>
              </mc:Choice>
              <mc:Fallback>
                <p:oleObj name="Equation" r:id="rId5" imgW="1930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5257800"/>
                        <a:ext cx="36036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0ACE64A8-9FF7-4E97-8847-B29F1803B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3698875"/>
          <a:ext cx="45307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7" imgW="2374900" imgH="482600" progId="Equation.DSMT4">
                  <p:embed/>
                </p:oleObj>
              </mc:Choice>
              <mc:Fallback>
                <p:oleObj name="Equation" r:id="rId7" imgW="2374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698875"/>
                        <a:ext cx="45307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397FF7A4-FF61-4CD6-9DC7-8C9ED8848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" y="4419600"/>
          <a:ext cx="4794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9" imgW="2641600" imgH="482600" progId="Equation.DSMT4">
                  <p:embed/>
                </p:oleObj>
              </mc:Choice>
              <mc:Fallback>
                <p:oleObj name="Equation" r:id="rId9" imgW="26416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419600"/>
                        <a:ext cx="47942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13">
            <a:extLst>
              <a:ext uri="{FF2B5EF4-FFF2-40B4-BE49-F238E27FC236}">
                <a16:creationId xmlns:a16="http://schemas.microsoft.com/office/drawing/2014/main" id="{0361C48B-EA64-44A2-9FDE-34DF04CC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406400"/>
            <a:ext cx="36576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5">
            <a:extLst>
              <a:ext uri="{FF2B5EF4-FFF2-40B4-BE49-F238E27FC236}">
                <a16:creationId xmlns:a16="http://schemas.microsoft.com/office/drawing/2014/main" id="{FAC50321-8D32-4539-853F-6AADD0BA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2138"/>
            <a:ext cx="632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Gọi V</a:t>
            </a:r>
            <a:r>
              <a:rPr lang="en-US" altLang="vi-VN" sz="2000" baseline="-25000"/>
              <a:t>1,</a:t>
            </a:r>
            <a:r>
              <a:rPr lang="en-US" altLang="vi-VN" sz="2000"/>
              <a:t> V</a:t>
            </a:r>
            <a:r>
              <a:rPr lang="en-US" altLang="vi-VN" sz="2000" baseline="-25000"/>
              <a:t>2</a:t>
            </a:r>
            <a:r>
              <a:rPr lang="en-US" altLang="vi-VN" sz="2000" baseline="30000"/>
              <a:t> </a:t>
            </a:r>
            <a:r>
              <a:rPr lang="en-US" altLang="vi-VN" sz="2000"/>
              <a:t>là điện thế do q</a:t>
            </a:r>
            <a:r>
              <a:rPr lang="en-US" altLang="vi-VN" sz="2000" baseline="-25000"/>
              <a:t>1</a:t>
            </a:r>
            <a:r>
              <a:rPr lang="en-US" altLang="vi-VN" sz="2000" baseline="30000"/>
              <a:t> </a:t>
            </a:r>
            <a:r>
              <a:rPr lang="en-US" altLang="vi-VN" sz="2000"/>
              <a:t> và q</a:t>
            </a:r>
            <a:r>
              <a:rPr lang="en-US" altLang="vi-VN" sz="2000" baseline="-25000"/>
              <a:t>2</a:t>
            </a:r>
            <a:r>
              <a:rPr lang="en-US" altLang="vi-VN" sz="2000"/>
              <a:t> gây ra tại B.</a:t>
            </a:r>
          </a:p>
        </p:txBody>
      </p:sp>
      <p:graphicFrame>
        <p:nvGraphicFramePr>
          <p:cNvPr id="9225" name="Object 1">
            <a:extLst>
              <a:ext uri="{FF2B5EF4-FFF2-40B4-BE49-F238E27FC236}">
                <a16:creationId xmlns:a16="http://schemas.microsoft.com/office/drawing/2014/main" id="{5F4CD128-FE97-4111-ACEC-A65FAC4AF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8" y="1638300"/>
          <a:ext cx="59213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12" imgW="2997200" imgH="444500" progId="Equation.DSMT4">
                  <p:embed/>
                </p:oleObj>
              </mc:Choice>
              <mc:Fallback>
                <p:oleObj name="Equation" r:id="rId12" imgW="29972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638300"/>
                        <a:ext cx="59213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5">
            <a:extLst>
              <a:ext uri="{FF2B5EF4-FFF2-40B4-BE49-F238E27FC236}">
                <a16:creationId xmlns:a16="http://schemas.microsoft.com/office/drawing/2014/main" id="{B11496C9-CE1E-4DDF-8C3F-4CEE03CB9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2552700"/>
            <a:ext cx="6324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Gọi     ,     là véc tơ cđđt do q</a:t>
            </a:r>
            <a:r>
              <a:rPr lang="en-US" altLang="vi-VN" sz="2000" baseline="-25000"/>
              <a:t>1</a:t>
            </a:r>
            <a:r>
              <a:rPr lang="en-US" altLang="vi-VN" sz="2000" baseline="30000"/>
              <a:t> </a:t>
            </a:r>
            <a:r>
              <a:rPr lang="en-US" altLang="vi-VN" sz="2000"/>
              <a:t>và q</a:t>
            </a:r>
            <a:r>
              <a:rPr lang="en-US" altLang="vi-VN" sz="2000" baseline="-25000"/>
              <a:t>2</a:t>
            </a:r>
            <a:r>
              <a:rPr lang="en-US" altLang="vi-VN" sz="2000"/>
              <a:t> gây ra tại B (hv)</a:t>
            </a:r>
          </a:p>
        </p:txBody>
      </p:sp>
      <p:graphicFrame>
        <p:nvGraphicFramePr>
          <p:cNvPr id="9227" name="Object 2">
            <a:extLst>
              <a:ext uri="{FF2B5EF4-FFF2-40B4-BE49-F238E27FC236}">
                <a16:creationId xmlns:a16="http://schemas.microsoft.com/office/drawing/2014/main" id="{4C301509-543C-4E50-860C-4D4F2D152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2487613"/>
          <a:ext cx="3397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14" imgW="190417" imgH="253890" progId="Equation.DSMT4">
                  <p:embed/>
                </p:oleObj>
              </mc:Choice>
              <mc:Fallback>
                <p:oleObj name="Equation" r:id="rId14" imgW="190417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487613"/>
                        <a:ext cx="3397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3">
            <a:extLst>
              <a:ext uri="{FF2B5EF4-FFF2-40B4-BE49-F238E27FC236}">
                <a16:creationId xmlns:a16="http://schemas.microsoft.com/office/drawing/2014/main" id="{A12D945D-D61F-4D84-8763-876DA5735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95550"/>
          <a:ext cx="3159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16" imgW="177569" imgH="253670" progId="Equation.DSMT4">
                  <p:embed/>
                </p:oleObj>
              </mc:Choice>
              <mc:Fallback>
                <p:oleObj name="Equation" r:id="rId16" imgW="177569" imgH="25367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95550"/>
                        <a:ext cx="3159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5">
            <a:extLst>
              <a:ext uri="{FF2B5EF4-FFF2-40B4-BE49-F238E27FC236}">
                <a16:creationId xmlns:a16="http://schemas.microsoft.com/office/drawing/2014/main" id="{2483FE18-AF67-4659-9E56-400F8F005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43225"/>
            <a:ext cx="341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ADNLCC điện trường, ta có:</a:t>
            </a:r>
          </a:p>
        </p:txBody>
      </p:sp>
      <p:graphicFrame>
        <p:nvGraphicFramePr>
          <p:cNvPr id="9230" name="Object 4">
            <a:extLst>
              <a:ext uri="{FF2B5EF4-FFF2-40B4-BE49-F238E27FC236}">
                <a16:creationId xmlns:a16="http://schemas.microsoft.com/office/drawing/2014/main" id="{CD917CEF-3EEB-432D-9336-DE9A56835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7763" y="2846388"/>
          <a:ext cx="16954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18" imgW="799753" imgH="253890" progId="Equation.DSMT4">
                  <p:embed/>
                </p:oleObj>
              </mc:Choice>
              <mc:Fallback>
                <p:oleObj name="Equation" r:id="rId18" imgW="799753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2846388"/>
                        <a:ext cx="16954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5">
            <a:extLst>
              <a:ext uri="{FF2B5EF4-FFF2-40B4-BE49-F238E27FC236}">
                <a16:creationId xmlns:a16="http://schemas.microsoft.com/office/drawing/2014/main" id="{972A0CAD-8B0A-4C54-A078-390F15215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360738"/>
            <a:ext cx="5208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 được tổng hợp theo qui tắc hình bình hành.</a:t>
            </a:r>
          </a:p>
        </p:txBody>
      </p:sp>
      <p:graphicFrame>
        <p:nvGraphicFramePr>
          <p:cNvPr id="9232" name="Object 5">
            <a:extLst>
              <a:ext uri="{FF2B5EF4-FFF2-40B4-BE49-F238E27FC236}">
                <a16:creationId xmlns:a16="http://schemas.microsoft.com/office/drawing/2014/main" id="{3DB29AC0-2190-494B-81C2-AFFE6D394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3282950"/>
          <a:ext cx="3317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20" imgW="203024" imgH="253780" progId="Equation.DSMT4">
                  <p:embed/>
                </p:oleObj>
              </mc:Choice>
              <mc:Fallback>
                <p:oleObj name="Equation" r:id="rId20" imgW="203024" imgH="2537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282950"/>
                        <a:ext cx="3317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6">
            <a:extLst>
              <a:ext uri="{FF2B5EF4-FFF2-40B4-BE49-F238E27FC236}">
                <a16:creationId xmlns:a16="http://schemas.microsoft.com/office/drawing/2014/main" id="{E502D412-E087-4656-A2BC-3C24FAD67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5878513"/>
          <a:ext cx="82010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22" imgW="4394200" imgH="279400" progId="Equation.DSMT4">
                  <p:embed/>
                </p:oleObj>
              </mc:Choice>
              <mc:Fallback>
                <p:oleObj name="Equation" r:id="rId22" imgW="43942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878513"/>
                        <a:ext cx="82010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0B19834-CE7C-4708-86AD-ADA1AEB28D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25" y="228600"/>
            <a:ext cx="3352800" cy="6397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4 (1)</a:t>
            </a:r>
          </a:p>
        </p:txBody>
      </p:sp>
      <p:graphicFrame>
        <p:nvGraphicFramePr>
          <p:cNvPr id="77841" name="Object 22">
            <a:extLst>
              <a:ext uri="{FF2B5EF4-FFF2-40B4-BE49-F238E27FC236}">
                <a16:creationId xmlns:a16="http://schemas.microsoft.com/office/drawing/2014/main" id="{105BB84B-0B2F-449C-A2E6-1A0808C52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4684713"/>
          <a:ext cx="18288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939392" imgH="177723" progId="Equation.DSMT4">
                  <p:embed/>
                </p:oleObj>
              </mc:Choice>
              <mc:Fallback>
                <p:oleObj name="Equation" r:id="rId3" imgW="939392" imgH="17772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684713"/>
                        <a:ext cx="18288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B2833824-F289-42B9-A365-EB81A422F57F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892175"/>
            <a:ext cx="4597400" cy="1192213"/>
            <a:chOff x="272" y="672"/>
            <a:chExt cx="2896" cy="751"/>
          </a:xfrm>
        </p:grpSpPr>
        <p:sp>
          <p:nvSpPr>
            <p:cNvPr id="10311" name="Text Box 19">
              <a:extLst>
                <a:ext uri="{FF2B5EF4-FFF2-40B4-BE49-F238E27FC236}">
                  <a16:creationId xmlns:a16="http://schemas.microsoft.com/office/drawing/2014/main" id="{FF5E252F-53C3-4B93-B3AC-7ED164CED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68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vi-VN" sz="2000"/>
                <a:t>* Cho:</a:t>
              </a:r>
            </a:p>
          </p:txBody>
        </p:sp>
        <p:graphicFrame>
          <p:nvGraphicFramePr>
            <p:cNvPr id="10312" name="Object 37">
              <a:extLst>
                <a:ext uri="{FF2B5EF4-FFF2-40B4-BE49-F238E27FC236}">
                  <a16:creationId xmlns:a16="http://schemas.microsoft.com/office/drawing/2014/main" id="{3AA1E481-F31B-4686-AA4D-6F532AC90C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672"/>
            <a:ext cx="235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Equation" r:id="rId5" imgW="2247900" imgH="228600" progId="Equation.DSMT4">
                    <p:embed/>
                  </p:oleObj>
                </mc:Choice>
                <mc:Fallback>
                  <p:oleObj name="Equation" r:id="rId5" imgW="224790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72"/>
                          <a:ext cx="235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3" name="Rectangle 38">
              <a:extLst>
                <a:ext uri="{FF2B5EF4-FFF2-40B4-BE49-F238E27FC236}">
                  <a16:creationId xmlns:a16="http://schemas.microsoft.com/office/drawing/2014/main" id="{FC7677B3-5CA6-4620-872A-911F7D322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936"/>
              <a:ext cx="13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m = 1 (g) = 10</a:t>
              </a:r>
              <a:r>
                <a:rPr lang="en-US" altLang="vi-VN" sz="2000" baseline="30000"/>
                <a:t>-3</a:t>
              </a:r>
              <a:r>
                <a:rPr lang="en-US" altLang="vi-VN" sz="2000"/>
                <a:t> (kg)</a:t>
              </a:r>
            </a:p>
          </p:txBody>
        </p:sp>
        <p:sp>
          <p:nvSpPr>
            <p:cNvPr id="10314" name="Rectangle 39">
              <a:extLst>
                <a:ext uri="{FF2B5EF4-FFF2-40B4-BE49-F238E27FC236}">
                  <a16:creationId xmlns:a16="http://schemas.microsoft.com/office/drawing/2014/main" id="{BD049D68-65BE-4096-883E-B6F197E3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92"/>
              <a:ext cx="8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q = 10</a:t>
              </a:r>
              <a:r>
                <a:rPr lang="en-US" altLang="vi-VN" sz="2000" baseline="30000"/>
                <a:t>-9</a:t>
              </a:r>
              <a:r>
                <a:rPr lang="en-US" altLang="vi-VN" sz="2000"/>
                <a:t> (C)</a:t>
              </a:r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468D4F8C-6CB6-4321-91B9-E84CC84000A6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1295400"/>
            <a:ext cx="1485900" cy="392113"/>
            <a:chOff x="3360" y="800"/>
            <a:chExt cx="936" cy="247"/>
          </a:xfrm>
        </p:grpSpPr>
        <p:sp>
          <p:nvSpPr>
            <p:cNvPr id="10309" name="Text Box 19">
              <a:extLst>
                <a:ext uri="{FF2B5EF4-FFF2-40B4-BE49-F238E27FC236}">
                  <a16:creationId xmlns:a16="http://schemas.microsoft.com/office/drawing/2014/main" id="{62D8CA04-746F-4BCD-81CF-4C407F0CD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vi-VN" sz="2000"/>
                <a:t>* Tìm:</a:t>
              </a:r>
            </a:p>
          </p:txBody>
        </p:sp>
        <p:graphicFrame>
          <p:nvGraphicFramePr>
            <p:cNvPr id="10310" name="Object 41">
              <a:extLst>
                <a:ext uri="{FF2B5EF4-FFF2-40B4-BE49-F238E27FC236}">
                  <a16:creationId xmlns:a16="http://schemas.microsoft.com/office/drawing/2014/main" id="{FF2745B2-4EB4-4C60-9AA5-730C846FB3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800"/>
            <a:ext cx="4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Equation" r:id="rId7" imgW="355138" imgH="177569" progId="Equation.DSMT4">
                    <p:embed/>
                  </p:oleObj>
                </mc:Choice>
                <mc:Fallback>
                  <p:oleObj name="Equation" r:id="rId7" imgW="355138" imgH="177569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800"/>
                          <a:ext cx="46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68" name="Text Box 44">
            <a:extLst>
              <a:ext uri="{FF2B5EF4-FFF2-40B4-BE49-F238E27FC236}">
                <a16:creationId xmlns:a16="http://schemas.microsoft.com/office/drawing/2014/main" id="{2AEB9DC6-9524-4251-B82E-BAAF4464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06692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 Giải:</a:t>
            </a:r>
          </a:p>
        </p:txBody>
      </p:sp>
      <p:sp>
        <p:nvSpPr>
          <p:cNvPr id="77869" name="Text Box 45">
            <a:extLst>
              <a:ext uri="{FF2B5EF4-FFF2-40B4-BE49-F238E27FC236}">
                <a16:creationId xmlns:a16="http://schemas.microsoft.com/office/drawing/2014/main" id="{97622068-762B-438E-8974-EBB818D7C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538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Phân tích các lực tác dụng lên quả cầu ở VTCB…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E865DD6B-6B44-4FEC-9330-1686137B89CB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3575050"/>
            <a:ext cx="304800" cy="1143000"/>
            <a:chOff x="5119" y="2832"/>
            <a:chExt cx="192" cy="720"/>
          </a:xfrm>
        </p:grpSpPr>
        <p:sp>
          <p:nvSpPr>
            <p:cNvPr id="10307" name="Line 7">
              <a:extLst>
                <a:ext uri="{FF2B5EF4-FFF2-40B4-BE49-F238E27FC236}">
                  <a16:creationId xmlns:a16="http://schemas.microsoft.com/office/drawing/2014/main" id="{D3FB89BF-4F29-4005-8919-B44696B6E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8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08" name="Object 46">
              <a:extLst>
                <a:ext uri="{FF2B5EF4-FFF2-40B4-BE49-F238E27FC236}">
                  <a16:creationId xmlns:a16="http://schemas.microsoft.com/office/drawing/2014/main" id="{3DDD4E00-5B89-4DAE-BD0B-A1666359A0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9" y="3296"/>
            <a:ext cx="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5" name="Equation" r:id="rId9" imgW="152268" imgH="203024" progId="Equation.DSMT4">
                    <p:embed/>
                  </p:oleObj>
                </mc:Choice>
                <mc:Fallback>
                  <p:oleObj name="Equation" r:id="rId9" imgW="152268" imgH="203024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3296"/>
                          <a:ext cx="1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74786467-25D5-4220-874A-AE8C70A6D248}"/>
              </a:ext>
            </a:extLst>
          </p:cNvPr>
          <p:cNvGrpSpPr>
            <a:grpSpLocks/>
          </p:cNvGrpSpPr>
          <p:nvPr/>
        </p:nvGrpSpPr>
        <p:grpSpPr bwMode="auto">
          <a:xfrm>
            <a:off x="7210425" y="2330450"/>
            <a:ext cx="419100" cy="1206500"/>
            <a:chOff x="4542" y="2018"/>
            <a:chExt cx="264" cy="760"/>
          </a:xfrm>
        </p:grpSpPr>
        <p:sp>
          <p:nvSpPr>
            <p:cNvPr id="10305" name="Line 9">
              <a:extLst>
                <a:ext uri="{FF2B5EF4-FFF2-40B4-BE49-F238E27FC236}">
                  <a16:creationId xmlns:a16="http://schemas.microsoft.com/office/drawing/2014/main" id="{540A6FA2-F857-4256-A4DE-2346CBA6A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2" y="2290"/>
              <a:ext cx="264" cy="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06" name="Object 47">
              <a:extLst>
                <a:ext uri="{FF2B5EF4-FFF2-40B4-BE49-F238E27FC236}">
                  <a16:creationId xmlns:a16="http://schemas.microsoft.com/office/drawing/2014/main" id="{2406493E-6B62-433C-A64D-A5B2DE67AA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0" y="2018"/>
            <a:ext cx="1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Equation" r:id="rId11" imgW="139639" imgH="203112" progId="Equation.DSMT4">
                    <p:embed/>
                  </p:oleObj>
                </mc:Choice>
                <mc:Fallback>
                  <p:oleObj name="Equation" r:id="rId11" imgW="139639" imgH="203112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2018"/>
                          <a:ext cx="15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0">
            <a:extLst>
              <a:ext uri="{FF2B5EF4-FFF2-40B4-BE49-F238E27FC236}">
                <a16:creationId xmlns:a16="http://schemas.microsoft.com/office/drawing/2014/main" id="{07B65BAF-EA8D-4E84-9673-3820D0388946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3079750"/>
            <a:ext cx="690563" cy="457200"/>
            <a:chOff x="5232" y="2496"/>
            <a:chExt cx="435" cy="288"/>
          </a:xfrm>
        </p:grpSpPr>
        <p:sp>
          <p:nvSpPr>
            <p:cNvPr id="10303" name="Line 8">
              <a:extLst>
                <a:ext uri="{FF2B5EF4-FFF2-40B4-BE49-F238E27FC236}">
                  <a16:creationId xmlns:a16="http://schemas.microsoft.com/office/drawing/2014/main" id="{616C4E09-5C2A-428B-8698-FF9A350A6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04" name="Object 48">
              <a:extLst>
                <a:ext uri="{FF2B5EF4-FFF2-40B4-BE49-F238E27FC236}">
                  <a16:creationId xmlns:a16="http://schemas.microsoft.com/office/drawing/2014/main" id="{B033C1DA-92CD-4F19-880C-C00B3B20A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2496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Equation" r:id="rId13" imgW="164957" imgH="203024" progId="Equation.DSMT4">
                    <p:embed/>
                  </p:oleObj>
                </mc:Choice>
                <mc:Fallback>
                  <p:oleObj name="Equation" r:id="rId13" imgW="164957" imgH="203024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496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85" name="Text Box 61">
            <a:extLst>
              <a:ext uri="{FF2B5EF4-FFF2-40B4-BE49-F238E27FC236}">
                <a16:creationId xmlns:a16="http://schemas.microsoft.com/office/drawing/2014/main" id="{F8932571-BA5F-4D3D-94B6-FC03605E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Theo định luật I Newton ta có:</a:t>
            </a:r>
          </a:p>
        </p:txBody>
      </p:sp>
      <p:graphicFrame>
        <p:nvGraphicFramePr>
          <p:cNvPr id="77886" name="Object 62">
            <a:extLst>
              <a:ext uri="{FF2B5EF4-FFF2-40B4-BE49-F238E27FC236}">
                <a16:creationId xmlns:a16="http://schemas.microsoft.com/office/drawing/2014/main" id="{BE5A6F0A-66BF-43D2-8A0E-61EB0452F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9988" y="3492500"/>
          <a:ext cx="2101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5" imgW="1066337" imgH="253890" progId="Equation.DSMT4">
                  <p:embed/>
                </p:oleObj>
              </mc:Choice>
              <mc:Fallback>
                <p:oleObj name="Equation" r:id="rId15" imgW="1066337" imgH="25389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492500"/>
                        <a:ext cx="2101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7" name="Text Box 21">
            <a:extLst>
              <a:ext uri="{FF2B5EF4-FFF2-40B4-BE49-F238E27FC236}">
                <a16:creationId xmlns:a16="http://schemas.microsoft.com/office/drawing/2014/main" id="{E1C5703D-1622-4AF6-8E8A-56CA01A4D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579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- Chiếu phương trình (1) lên hệ trục tọa độ OXY:</a:t>
            </a:r>
          </a:p>
        </p:txBody>
      </p:sp>
      <p:grpSp>
        <p:nvGrpSpPr>
          <p:cNvPr id="7" name="Group 108">
            <a:extLst>
              <a:ext uri="{FF2B5EF4-FFF2-40B4-BE49-F238E27FC236}">
                <a16:creationId xmlns:a16="http://schemas.microsoft.com/office/drawing/2014/main" id="{0A778E05-D5E0-46AC-BF88-FB7F5B110233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1085850"/>
            <a:ext cx="1155700" cy="3683000"/>
            <a:chOff x="4134" y="1234"/>
            <a:chExt cx="728" cy="2320"/>
          </a:xfrm>
        </p:grpSpPr>
        <p:grpSp>
          <p:nvGrpSpPr>
            <p:cNvPr id="10280" name="Group 87">
              <a:extLst>
                <a:ext uri="{FF2B5EF4-FFF2-40B4-BE49-F238E27FC236}">
                  <a16:creationId xmlns:a16="http://schemas.microsoft.com/office/drawing/2014/main" id="{82C4F45F-9EE0-4619-A5C0-49563D7F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1234"/>
              <a:ext cx="728" cy="2320"/>
              <a:chOff x="4134" y="1234"/>
              <a:chExt cx="728" cy="2320"/>
            </a:xfrm>
          </p:grpSpPr>
          <p:grpSp>
            <p:nvGrpSpPr>
              <p:cNvPr id="10282" name="Group 58">
                <a:extLst>
                  <a:ext uri="{FF2B5EF4-FFF2-40B4-BE49-F238E27FC236}">
                    <a16:creationId xmlns:a16="http://schemas.microsoft.com/office/drawing/2014/main" id="{D4DD7502-5744-4480-9D5B-7F4C476590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0" y="1722"/>
                <a:ext cx="632" cy="1112"/>
                <a:chOff x="4656" y="1728"/>
                <a:chExt cx="632" cy="1112"/>
              </a:xfrm>
            </p:grpSpPr>
            <p:sp>
              <p:nvSpPr>
                <p:cNvPr id="10301" name="Line 5">
                  <a:extLst>
                    <a:ext uri="{FF2B5EF4-FFF2-40B4-BE49-F238E27FC236}">
                      <a16:creationId xmlns:a16="http://schemas.microsoft.com/office/drawing/2014/main" id="{C5CFA1C8-8B25-41B6-AB61-DA8E3B62B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576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2" name="Oval 6">
                  <a:extLst>
                    <a:ext uri="{FF2B5EF4-FFF2-40B4-BE49-F238E27FC236}">
                      <a16:creationId xmlns:a16="http://schemas.microsoft.com/office/drawing/2014/main" id="{BEBBB889-9917-43F6-AC7B-1300BB637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" y="2736"/>
                  <a:ext cx="104" cy="10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</p:grpSp>
          <p:grpSp>
            <p:nvGrpSpPr>
              <p:cNvPr id="10283" name="Group 19">
                <a:extLst>
                  <a:ext uri="{FF2B5EF4-FFF2-40B4-BE49-F238E27FC236}">
                    <a16:creationId xmlns:a16="http://schemas.microsoft.com/office/drawing/2014/main" id="{00934295-FAB7-486C-AA26-47AC7B3C3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4" y="1234"/>
                <a:ext cx="96" cy="2320"/>
                <a:chOff x="4560" y="1240"/>
                <a:chExt cx="96" cy="2320"/>
              </a:xfrm>
            </p:grpSpPr>
            <p:sp>
              <p:nvSpPr>
                <p:cNvPr id="10284" name="Line 4">
                  <a:extLst>
                    <a:ext uri="{FF2B5EF4-FFF2-40B4-BE49-F238E27FC236}">
                      <a16:creationId xmlns:a16="http://schemas.microsoft.com/office/drawing/2014/main" id="{DA1F2824-C644-4F65-B05E-DDA0C5BCDB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6" y="1248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5" name="Line 21">
                  <a:extLst>
                    <a:ext uri="{FF2B5EF4-FFF2-40B4-BE49-F238E27FC236}">
                      <a16:creationId xmlns:a16="http://schemas.microsoft.com/office/drawing/2014/main" id="{A4078A6D-3954-4832-BCAD-C7176BC77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124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6" name="Line 22">
                  <a:extLst>
                    <a:ext uri="{FF2B5EF4-FFF2-40B4-BE49-F238E27FC236}">
                      <a16:creationId xmlns:a16="http://schemas.microsoft.com/office/drawing/2014/main" id="{7C02DC83-3C78-4D5E-897B-96BF0F450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37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7" name="Line 23">
                  <a:extLst>
                    <a:ext uri="{FF2B5EF4-FFF2-40B4-BE49-F238E27FC236}">
                      <a16:creationId xmlns:a16="http://schemas.microsoft.com/office/drawing/2014/main" id="{D55631C5-8815-4385-B330-DA8038803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528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8" name="Line 24">
                  <a:extLst>
                    <a:ext uri="{FF2B5EF4-FFF2-40B4-BE49-F238E27FC236}">
                      <a16:creationId xmlns:a16="http://schemas.microsoft.com/office/drawing/2014/main" id="{10696979-726F-4216-AEFF-C0AF3ED35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68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9" name="Line 25">
                  <a:extLst>
                    <a:ext uri="{FF2B5EF4-FFF2-40B4-BE49-F238E27FC236}">
                      <a16:creationId xmlns:a16="http://schemas.microsoft.com/office/drawing/2014/main" id="{C76D95F0-840D-4943-A1E9-EDC544764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181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0" name="Line 26">
                  <a:extLst>
                    <a:ext uri="{FF2B5EF4-FFF2-40B4-BE49-F238E27FC236}">
                      <a16:creationId xmlns:a16="http://schemas.microsoft.com/office/drawing/2014/main" id="{59A4C1F6-6F42-4912-86EE-66F471B7F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1952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1" name="Line 27">
                  <a:extLst>
                    <a:ext uri="{FF2B5EF4-FFF2-40B4-BE49-F238E27FC236}">
                      <a16:creationId xmlns:a16="http://schemas.microsoft.com/office/drawing/2014/main" id="{D467018B-BA00-4E83-A652-E2D997263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104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2" name="Line 28">
                  <a:extLst>
                    <a:ext uri="{FF2B5EF4-FFF2-40B4-BE49-F238E27FC236}">
                      <a16:creationId xmlns:a16="http://schemas.microsoft.com/office/drawing/2014/main" id="{CD243533-342B-495D-8C5D-89DBC5345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25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Line 29">
                  <a:extLst>
                    <a:ext uri="{FF2B5EF4-FFF2-40B4-BE49-F238E27FC236}">
                      <a16:creationId xmlns:a16="http://schemas.microsoft.com/office/drawing/2014/main" id="{03609A4A-9FFA-455D-A260-01F7B6A6F9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240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4" name="Line 30">
                  <a:extLst>
                    <a:ext uri="{FF2B5EF4-FFF2-40B4-BE49-F238E27FC236}">
                      <a16:creationId xmlns:a16="http://schemas.microsoft.com/office/drawing/2014/main" id="{DE582089-7FA2-48B9-81C3-E2F531342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53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5" name="Line 31">
                  <a:extLst>
                    <a:ext uri="{FF2B5EF4-FFF2-40B4-BE49-F238E27FC236}">
                      <a16:creationId xmlns:a16="http://schemas.microsoft.com/office/drawing/2014/main" id="{C741D043-FBC2-42A8-B5E9-3F4EA9CDD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688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Line 32">
                  <a:extLst>
                    <a:ext uri="{FF2B5EF4-FFF2-40B4-BE49-F238E27FC236}">
                      <a16:creationId xmlns:a16="http://schemas.microsoft.com/office/drawing/2014/main" id="{F420C82E-F884-4895-86B5-B12B35EE2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2840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7" name="Line 33">
                  <a:extLst>
                    <a:ext uri="{FF2B5EF4-FFF2-40B4-BE49-F238E27FC236}">
                      <a16:creationId xmlns:a16="http://schemas.microsoft.com/office/drawing/2014/main" id="{016EF8C1-4D8E-4A62-BABE-12D98D14A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73" y="297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8" name="Line 34">
                  <a:extLst>
                    <a:ext uri="{FF2B5EF4-FFF2-40B4-BE49-F238E27FC236}">
                      <a16:creationId xmlns:a16="http://schemas.microsoft.com/office/drawing/2014/main" id="{EB774A9F-4AFB-4264-8D1A-1920FFCC9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3112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9" name="Line 35">
                  <a:extLst>
                    <a:ext uri="{FF2B5EF4-FFF2-40B4-BE49-F238E27FC236}">
                      <a16:creationId xmlns:a16="http://schemas.microsoft.com/office/drawing/2014/main" id="{005D9B90-5765-4EF3-957D-C6927171A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3264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0" name="Line 36">
                  <a:extLst>
                    <a:ext uri="{FF2B5EF4-FFF2-40B4-BE49-F238E27FC236}">
                      <a16:creationId xmlns:a16="http://schemas.microsoft.com/office/drawing/2014/main" id="{8967F528-FCC0-4B79-82EA-72CF967CC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60" y="3416"/>
                  <a:ext cx="83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281" name="Text Box 64">
              <a:extLst>
                <a:ext uri="{FF2B5EF4-FFF2-40B4-BE49-F238E27FC236}">
                  <a16:creationId xmlns:a16="http://schemas.microsoft.com/office/drawing/2014/main" id="{0B33A819-5F8D-4E40-8E15-4EB05EDB6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736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O</a:t>
              </a:r>
            </a:p>
          </p:txBody>
        </p:sp>
      </p:grpSp>
      <p:grpSp>
        <p:nvGrpSpPr>
          <p:cNvPr id="11" name="Group 70">
            <a:extLst>
              <a:ext uri="{FF2B5EF4-FFF2-40B4-BE49-F238E27FC236}">
                <a16:creationId xmlns:a16="http://schemas.microsoft.com/office/drawing/2014/main" id="{8A0B799F-DBDE-47AE-A957-737F46C48A5A}"/>
              </a:ext>
            </a:extLst>
          </p:cNvPr>
          <p:cNvGrpSpPr>
            <a:grpSpLocks/>
          </p:cNvGrpSpPr>
          <p:nvPr/>
        </p:nvGrpSpPr>
        <p:grpSpPr bwMode="auto">
          <a:xfrm>
            <a:off x="7286625" y="1385888"/>
            <a:ext cx="1809750" cy="2589212"/>
            <a:chOff x="4590" y="1423"/>
            <a:chExt cx="1140" cy="1631"/>
          </a:xfrm>
        </p:grpSpPr>
        <p:grpSp>
          <p:nvGrpSpPr>
            <p:cNvPr id="10275" name="Group 67">
              <a:extLst>
                <a:ext uri="{FF2B5EF4-FFF2-40B4-BE49-F238E27FC236}">
                  <a16:creationId xmlns:a16="http://schemas.microsoft.com/office/drawing/2014/main" id="{399514A3-2BA3-45BF-8301-3DA2970C8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784"/>
              <a:ext cx="882" cy="270"/>
              <a:chOff x="4848" y="2784"/>
              <a:chExt cx="882" cy="270"/>
            </a:xfrm>
          </p:grpSpPr>
          <p:sp>
            <p:nvSpPr>
              <p:cNvPr id="10278" name="Line 65">
                <a:extLst>
                  <a:ext uri="{FF2B5EF4-FFF2-40B4-BE49-F238E27FC236}">
                    <a16:creationId xmlns:a16="http://schemas.microsoft.com/office/drawing/2014/main" id="{6E059DAB-345A-49FA-9547-ACE8C033C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78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Text Box 66">
                <a:extLst>
                  <a:ext uri="{FF2B5EF4-FFF2-40B4-BE49-F238E27FC236}">
                    <a16:creationId xmlns:a16="http://schemas.microsoft.com/office/drawing/2014/main" id="{8821CCA6-79EC-474F-803A-45D9E8949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8" y="282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X</a:t>
                </a:r>
              </a:p>
            </p:txBody>
          </p:sp>
        </p:grpSp>
        <p:sp>
          <p:nvSpPr>
            <p:cNvPr id="10276" name="Line 68">
              <a:extLst>
                <a:ext uri="{FF2B5EF4-FFF2-40B4-BE49-F238E27FC236}">
                  <a16:creationId xmlns:a16="http://schemas.microsoft.com/office/drawing/2014/main" id="{B1EA557F-1D2D-47CD-A60A-A38706FA2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48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Text Box 69">
              <a:extLst>
                <a:ext uri="{FF2B5EF4-FFF2-40B4-BE49-F238E27FC236}">
                  <a16:creationId xmlns:a16="http://schemas.microsoft.com/office/drawing/2014/main" id="{FD8FFF38-E4F5-43DF-9EE5-80185E03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" y="142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Y</a:t>
              </a:r>
            </a:p>
          </p:txBody>
        </p:sp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86215D9D-7BEB-4E1E-9080-8BEB4970E46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784475"/>
            <a:ext cx="381000" cy="762000"/>
            <a:chOff x="4560" y="2304"/>
            <a:chExt cx="240" cy="480"/>
          </a:xfrm>
        </p:grpSpPr>
        <p:sp>
          <p:nvSpPr>
            <p:cNvPr id="10273" name="Line 72">
              <a:extLst>
                <a:ext uri="{FF2B5EF4-FFF2-40B4-BE49-F238E27FC236}">
                  <a16:creationId xmlns:a16="http://schemas.microsoft.com/office/drawing/2014/main" id="{5A19B276-3D44-4D57-9A19-95221BCC7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784"/>
              <a:ext cx="24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73">
              <a:extLst>
                <a:ext uri="{FF2B5EF4-FFF2-40B4-BE49-F238E27FC236}">
                  <a16:creationId xmlns:a16="http://schemas.microsoft.com/office/drawing/2014/main" id="{928FB22E-869C-4A84-B3A9-1E96D90C8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88">
            <a:extLst>
              <a:ext uri="{FF2B5EF4-FFF2-40B4-BE49-F238E27FC236}">
                <a16:creationId xmlns:a16="http://schemas.microsoft.com/office/drawing/2014/main" id="{0020BECC-6788-49A8-9866-1E7D6510339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251075"/>
            <a:ext cx="920750" cy="919163"/>
            <a:chOff x="4224" y="1968"/>
            <a:chExt cx="580" cy="579"/>
          </a:xfrm>
        </p:grpSpPr>
        <p:grpSp>
          <p:nvGrpSpPr>
            <p:cNvPr id="10267" name="Group 57">
              <a:extLst>
                <a:ext uri="{FF2B5EF4-FFF2-40B4-BE49-F238E27FC236}">
                  <a16:creationId xmlns:a16="http://schemas.microsoft.com/office/drawing/2014/main" id="{C7CACFAF-8E50-48CD-8ED3-75DDFA6D7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968"/>
              <a:ext cx="186" cy="259"/>
              <a:chOff x="4650" y="1974"/>
              <a:chExt cx="186" cy="259"/>
            </a:xfrm>
          </p:grpSpPr>
          <p:sp>
            <p:nvSpPr>
              <p:cNvPr id="10271" name="Freeform 16">
                <a:extLst>
                  <a:ext uri="{FF2B5EF4-FFF2-40B4-BE49-F238E27FC236}">
                    <a16:creationId xmlns:a16="http://schemas.microsoft.com/office/drawing/2014/main" id="{987C5BC9-9D05-4F3F-81F8-FC456ADAE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0" y="1974"/>
                <a:ext cx="144" cy="56"/>
              </a:xfrm>
              <a:custGeom>
                <a:avLst/>
                <a:gdLst>
                  <a:gd name="T0" fmla="*/ 0 w 144"/>
                  <a:gd name="T1" fmla="*/ 48 h 56"/>
                  <a:gd name="T2" fmla="*/ 96 w 144"/>
                  <a:gd name="T3" fmla="*/ 48 h 56"/>
                  <a:gd name="T4" fmla="*/ 144 w 14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56"/>
                  <a:gd name="T11" fmla="*/ 144 w 14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56">
                    <a:moveTo>
                      <a:pt x="0" y="48"/>
                    </a:moveTo>
                    <a:cubicBezTo>
                      <a:pt x="36" y="52"/>
                      <a:pt x="72" y="56"/>
                      <a:pt x="96" y="48"/>
                    </a:cubicBezTo>
                    <a:cubicBezTo>
                      <a:pt x="120" y="40"/>
                      <a:pt x="132" y="20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0272" name="Object 12">
                <a:extLst>
                  <a:ext uri="{FF2B5EF4-FFF2-40B4-BE49-F238E27FC236}">
                    <a16:creationId xmlns:a16="http://schemas.microsoft.com/office/drawing/2014/main" id="{C31DC192-2DF3-4288-A2FB-37795508E3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2064"/>
              <a:ext cx="18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9" name="Equation" r:id="rId17" imgW="152334" imgH="139639" progId="Equation.DSMT4">
                      <p:embed/>
                    </p:oleObj>
                  </mc:Choice>
                  <mc:Fallback>
                    <p:oleObj name="Equation" r:id="rId17" imgW="152334" imgH="139639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064"/>
                            <a:ext cx="180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8" name="Group 80">
              <a:extLst>
                <a:ext uri="{FF2B5EF4-FFF2-40B4-BE49-F238E27FC236}">
                  <a16:creationId xmlns:a16="http://schemas.microsoft.com/office/drawing/2014/main" id="{63ABBDBF-DDDA-450B-8BEE-752504D438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4" y="2336"/>
              <a:ext cx="180" cy="211"/>
              <a:chOff x="4624" y="2336"/>
              <a:chExt cx="180" cy="211"/>
            </a:xfrm>
          </p:grpSpPr>
          <p:sp>
            <p:nvSpPr>
              <p:cNvPr id="10269" name="Freeform 16">
                <a:extLst>
                  <a:ext uri="{FF2B5EF4-FFF2-40B4-BE49-F238E27FC236}">
                    <a16:creationId xmlns:a16="http://schemas.microsoft.com/office/drawing/2014/main" id="{EFC28BE7-66DC-4E53-9BF8-E9A384030D74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168753">
                <a:off x="4704" y="2496"/>
                <a:ext cx="96" cy="51"/>
              </a:xfrm>
              <a:custGeom>
                <a:avLst/>
                <a:gdLst>
                  <a:gd name="T0" fmla="*/ 0 w 144"/>
                  <a:gd name="T1" fmla="*/ 5 h 56"/>
                  <a:gd name="T2" fmla="*/ 1 w 144"/>
                  <a:gd name="T3" fmla="*/ 5 h 56"/>
                  <a:gd name="T4" fmla="*/ 1 w 14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56"/>
                  <a:gd name="T11" fmla="*/ 144 w 14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56">
                    <a:moveTo>
                      <a:pt x="0" y="48"/>
                    </a:moveTo>
                    <a:cubicBezTo>
                      <a:pt x="36" y="52"/>
                      <a:pt x="72" y="56"/>
                      <a:pt x="96" y="48"/>
                    </a:cubicBezTo>
                    <a:cubicBezTo>
                      <a:pt x="120" y="40"/>
                      <a:pt x="132" y="20"/>
                      <a:pt x="14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/>
              </a:p>
            </p:txBody>
          </p:sp>
          <p:graphicFrame>
            <p:nvGraphicFramePr>
              <p:cNvPr id="10270" name="Object 17">
                <a:extLst>
                  <a:ext uri="{FF2B5EF4-FFF2-40B4-BE49-F238E27FC236}">
                    <a16:creationId xmlns:a16="http://schemas.microsoft.com/office/drawing/2014/main" id="{79B4CE69-90BA-4892-8CD0-80CD67B9EC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24" y="2336"/>
              <a:ext cx="18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50" name="Equation" r:id="rId19" imgW="152334" imgH="139639" progId="Equation.DSMT4">
                      <p:embed/>
                    </p:oleObj>
                  </mc:Choice>
                  <mc:Fallback>
                    <p:oleObj name="Equation" r:id="rId19" imgW="152334" imgH="139639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4" y="2336"/>
                            <a:ext cx="180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7905" name="Text Box 21">
            <a:extLst>
              <a:ext uri="{FF2B5EF4-FFF2-40B4-BE49-F238E27FC236}">
                <a16:creationId xmlns:a16="http://schemas.microsoft.com/office/drawing/2014/main" id="{78A77B51-6BA2-4661-B84F-602CBB38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318000"/>
            <a:ext cx="264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+ Theo phương OX:</a:t>
            </a:r>
          </a:p>
        </p:txBody>
      </p:sp>
      <p:sp>
        <p:nvSpPr>
          <p:cNvPr id="77907" name="Text Box 21">
            <a:extLst>
              <a:ext uri="{FF2B5EF4-FFF2-40B4-BE49-F238E27FC236}">
                <a16:creationId xmlns:a16="http://schemas.microsoft.com/office/drawing/2014/main" id="{6DBFDD52-9286-4434-A49B-A35FDA91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706938"/>
            <a:ext cx="243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vi-VN" sz="2000"/>
              <a:t>+Theo phương OY:</a:t>
            </a:r>
          </a:p>
        </p:txBody>
      </p:sp>
      <p:graphicFrame>
        <p:nvGraphicFramePr>
          <p:cNvPr id="77908" name="Object 84">
            <a:extLst>
              <a:ext uri="{FF2B5EF4-FFF2-40B4-BE49-F238E27FC236}">
                <a16:creationId xmlns:a16="http://schemas.microsoft.com/office/drawing/2014/main" id="{58EFC621-AE56-456B-A80E-94E18E0F4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343400"/>
          <a:ext cx="1752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20" imgW="926698" imgH="177723" progId="Equation.DSMT4">
                  <p:embed/>
                </p:oleObj>
              </mc:Choice>
              <mc:Fallback>
                <p:oleObj name="Equation" r:id="rId20" imgW="926698" imgH="177723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17526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09" name="Object 23">
            <a:extLst>
              <a:ext uri="{FF2B5EF4-FFF2-40B4-BE49-F238E27FC236}">
                <a16:creationId xmlns:a16="http://schemas.microsoft.com/office/drawing/2014/main" id="{F1406B65-8341-4A74-99E6-D1C4C434F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5410200"/>
          <a:ext cx="1392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22" imgW="660113" imgH="203112" progId="Equation.DSMT4">
                  <p:embed/>
                </p:oleObj>
              </mc:Choice>
              <mc:Fallback>
                <p:oleObj name="Equation" r:id="rId22" imgW="660113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410200"/>
                        <a:ext cx="13922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10" name="Object 86">
            <a:extLst>
              <a:ext uri="{FF2B5EF4-FFF2-40B4-BE49-F238E27FC236}">
                <a16:creationId xmlns:a16="http://schemas.microsoft.com/office/drawing/2014/main" id="{06DCCAB2-FBA7-44CA-8C63-D87FB027A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5019675"/>
          <a:ext cx="47720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24" imgW="2349500" imgH="673100" progId="Equation.DSMT4">
                  <p:embed/>
                </p:oleObj>
              </mc:Choice>
              <mc:Fallback>
                <p:oleObj name="Equation" r:id="rId24" imgW="2349500" imgH="6731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019675"/>
                        <a:ext cx="47720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13" name="Object 89">
            <a:extLst>
              <a:ext uri="{FF2B5EF4-FFF2-40B4-BE49-F238E27FC236}">
                <a16:creationId xmlns:a16="http://schemas.microsoft.com/office/drawing/2014/main" id="{3C4105CA-010D-4A10-AEE4-CE6245DB3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4271963"/>
          <a:ext cx="17033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26" imgW="837836" imgH="393529" progId="Equation.DSMT4">
                  <p:embed/>
                </p:oleObj>
              </mc:Choice>
              <mc:Fallback>
                <p:oleObj name="Equation" r:id="rId26" imgW="837836" imgH="393529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271963"/>
                        <a:ext cx="17033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07">
            <a:extLst>
              <a:ext uri="{FF2B5EF4-FFF2-40B4-BE49-F238E27FC236}">
                <a16:creationId xmlns:a16="http://schemas.microsoft.com/office/drawing/2014/main" id="{3386C58E-3745-4F21-80A8-FB9C1D640F42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784475"/>
            <a:ext cx="381000" cy="762000"/>
            <a:chOff x="4656" y="1000"/>
            <a:chExt cx="240" cy="480"/>
          </a:xfrm>
        </p:grpSpPr>
        <p:sp>
          <p:nvSpPr>
            <p:cNvPr id="10265" name="Line 76">
              <a:extLst>
                <a:ext uri="{FF2B5EF4-FFF2-40B4-BE49-F238E27FC236}">
                  <a16:creationId xmlns:a16="http://schemas.microsoft.com/office/drawing/2014/main" id="{D5C8DAFD-88C3-458A-BD9F-CC64B50A3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0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106">
              <a:extLst>
                <a:ext uri="{FF2B5EF4-FFF2-40B4-BE49-F238E27FC236}">
                  <a16:creationId xmlns:a16="http://schemas.microsoft.com/office/drawing/2014/main" id="{16F30926-D973-4AFD-9616-2218862F5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0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8" grpId="0"/>
      <p:bldP spid="77869" grpId="0"/>
      <p:bldP spid="77885" grpId="0"/>
      <p:bldP spid="77887" grpId="0"/>
      <p:bldP spid="77905" grpId="0"/>
      <p:bldP spid="779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44B87FB-D950-4B31-B452-EA762C4EFD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4800"/>
            <a:ext cx="3352800" cy="639763"/>
          </a:xfrm>
        </p:spPr>
        <p:txBody>
          <a:bodyPr/>
          <a:lstStyle/>
          <a:p>
            <a:pPr algn="just" eaLnBrk="1" hangingPunct="1"/>
            <a:r>
              <a:rPr lang="en-US" altLang="vi-VN" sz="4000"/>
              <a:t>Bài 4 (2)</a:t>
            </a:r>
          </a:p>
        </p:txBody>
      </p:sp>
      <p:grpSp>
        <p:nvGrpSpPr>
          <p:cNvPr id="11267" name="Group 4">
            <a:extLst>
              <a:ext uri="{FF2B5EF4-FFF2-40B4-BE49-F238E27FC236}">
                <a16:creationId xmlns:a16="http://schemas.microsoft.com/office/drawing/2014/main" id="{058399D8-F4C9-418B-A768-3A210A0DD65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69900"/>
            <a:ext cx="1155700" cy="3683000"/>
            <a:chOff x="4134" y="1234"/>
            <a:chExt cx="728" cy="2320"/>
          </a:xfrm>
        </p:grpSpPr>
        <p:grpSp>
          <p:nvGrpSpPr>
            <p:cNvPr id="11300" name="Group 5">
              <a:extLst>
                <a:ext uri="{FF2B5EF4-FFF2-40B4-BE49-F238E27FC236}">
                  <a16:creationId xmlns:a16="http://schemas.microsoft.com/office/drawing/2014/main" id="{D6FF2B6D-A1A4-4CCA-A3DD-42582ECA5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1722"/>
              <a:ext cx="632" cy="1112"/>
              <a:chOff x="4656" y="1728"/>
              <a:chExt cx="632" cy="1112"/>
            </a:xfrm>
          </p:grpSpPr>
          <p:sp>
            <p:nvSpPr>
              <p:cNvPr id="11319" name="Line 5">
                <a:extLst>
                  <a:ext uri="{FF2B5EF4-FFF2-40B4-BE49-F238E27FC236}">
                    <a16:creationId xmlns:a16="http://schemas.microsoft.com/office/drawing/2014/main" id="{1ECC6999-8E74-4CC5-A029-FE70964B8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728"/>
                <a:ext cx="576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0" name="Oval 6">
                <a:extLst>
                  <a:ext uri="{FF2B5EF4-FFF2-40B4-BE49-F238E27FC236}">
                    <a16:creationId xmlns:a16="http://schemas.microsoft.com/office/drawing/2014/main" id="{38566BF1-9D0B-41F8-A7A9-4A4108FE2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736"/>
                <a:ext cx="104" cy="10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vi-VN" altLang="vi-VN" sz="2000"/>
              </a:p>
            </p:txBody>
          </p:sp>
        </p:grpSp>
        <p:grpSp>
          <p:nvGrpSpPr>
            <p:cNvPr id="11301" name="Group 8">
              <a:extLst>
                <a:ext uri="{FF2B5EF4-FFF2-40B4-BE49-F238E27FC236}">
                  <a16:creationId xmlns:a16="http://schemas.microsoft.com/office/drawing/2014/main" id="{9DF8E3D5-E6E3-4F29-A13C-8919FFB2C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1234"/>
              <a:ext cx="96" cy="2320"/>
              <a:chOff x="4560" y="1240"/>
              <a:chExt cx="96" cy="2320"/>
            </a:xfrm>
          </p:grpSpPr>
          <p:sp>
            <p:nvSpPr>
              <p:cNvPr id="11302" name="Line 4">
                <a:extLst>
                  <a:ext uri="{FF2B5EF4-FFF2-40B4-BE49-F238E27FC236}">
                    <a16:creationId xmlns:a16="http://schemas.microsoft.com/office/drawing/2014/main" id="{A981C893-6BEC-498D-B728-C076DE54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248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10">
                <a:extLst>
                  <a:ext uri="{FF2B5EF4-FFF2-40B4-BE49-F238E27FC236}">
                    <a16:creationId xmlns:a16="http://schemas.microsoft.com/office/drawing/2014/main" id="{B7F8201B-F827-48A7-98C1-666A4845A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124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4" name="Line 11">
                <a:extLst>
                  <a:ext uri="{FF2B5EF4-FFF2-40B4-BE49-F238E27FC236}">
                    <a16:creationId xmlns:a16="http://schemas.microsoft.com/office/drawing/2014/main" id="{DEEAE77C-32D9-4C3F-AF30-BC60807CB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37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5" name="Line 12">
                <a:extLst>
                  <a:ext uri="{FF2B5EF4-FFF2-40B4-BE49-F238E27FC236}">
                    <a16:creationId xmlns:a16="http://schemas.microsoft.com/office/drawing/2014/main" id="{DA298BDF-C8AC-43DB-B0E7-3AB735E8A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528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6" name="Line 13">
                <a:extLst>
                  <a:ext uri="{FF2B5EF4-FFF2-40B4-BE49-F238E27FC236}">
                    <a16:creationId xmlns:a16="http://schemas.microsoft.com/office/drawing/2014/main" id="{7000CE62-C2E3-4BE1-941C-F2C3C0C44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68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7" name="Line 14">
                <a:extLst>
                  <a:ext uri="{FF2B5EF4-FFF2-40B4-BE49-F238E27FC236}">
                    <a16:creationId xmlns:a16="http://schemas.microsoft.com/office/drawing/2014/main" id="{9CD7FF58-A9EB-4720-AC9B-EBBFA5967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181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8" name="Line 15">
                <a:extLst>
                  <a:ext uri="{FF2B5EF4-FFF2-40B4-BE49-F238E27FC236}">
                    <a16:creationId xmlns:a16="http://schemas.microsoft.com/office/drawing/2014/main" id="{FA6720B1-6CE9-4ECB-A010-DCAAF0F81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1952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9" name="Line 16">
                <a:extLst>
                  <a:ext uri="{FF2B5EF4-FFF2-40B4-BE49-F238E27FC236}">
                    <a16:creationId xmlns:a16="http://schemas.microsoft.com/office/drawing/2014/main" id="{373D4A22-10F4-47AB-90B1-8AA5151B9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104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0" name="Line 17">
                <a:extLst>
                  <a:ext uri="{FF2B5EF4-FFF2-40B4-BE49-F238E27FC236}">
                    <a16:creationId xmlns:a16="http://schemas.microsoft.com/office/drawing/2014/main" id="{E6001D34-CE65-4385-8DB9-524EC211F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25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1" name="Line 18">
                <a:extLst>
                  <a:ext uri="{FF2B5EF4-FFF2-40B4-BE49-F238E27FC236}">
                    <a16:creationId xmlns:a16="http://schemas.microsoft.com/office/drawing/2014/main" id="{CC922AC0-9F00-44EC-A395-1EE99CFBE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240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2" name="Line 19">
                <a:extLst>
                  <a:ext uri="{FF2B5EF4-FFF2-40B4-BE49-F238E27FC236}">
                    <a16:creationId xmlns:a16="http://schemas.microsoft.com/office/drawing/2014/main" id="{A6940BC0-952B-4764-B6B4-99D33808E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53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3" name="Line 20">
                <a:extLst>
                  <a:ext uri="{FF2B5EF4-FFF2-40B4-BE49-F238E27FC236}">
                    <a16:creationId xmlns:a16="http://schemas.microsoft.com/office/drawing/2014/main" id="{9C14F15E-2A9A-4445-881A-995676AAD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688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4" name="Line 21">
                <a:extLst>
                  <a:ext uri="{FF2B5EF4-FFF2-40B4-BE49-F238E27FC236}">
                    <a16:creationId xmlns:a16="http://schemas.microsoft.com/office/drawing/2014/main" id="{A75E6DA3-D659-438E-BE88-A1D592E85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840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" name="Line 22">
                <a:extLst>
                  <a:ext uri="{FF2B5EF4-FFF2-40B4-BE49-F238E27FC236}">
                    <a16:creationId xmlns:a16="http://schemas.microsoft.com/office/drawing/2014/main" id="{87421EC7-7924-42BC-BB70-44C0849E8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3" y="297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6" name="Line 23">
                <a:extLst>
                  <a:ext uri="{FF2B5EF4-FFF2-40B4-BE49-F238E27FC236}">
                    <a16:creationId xmlns:a16="http://schemas.microsoft.com/office/drawing/2014/main" id="{D52F1BB0-A612-4086-9F09-D8C14443B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3112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7" name="Line 24">
                <a:extLst>
                  <a:ext uri="{FF2B5EF4-FFF2-40B4-BE49-F238E27FC236}">
                    <a16:creationId xmlns:a16="http://schemas.microsoft.com/office/drawing/2014/main" id="{AD26701B-ED8B-4FB6-AC08-306AE109C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3264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8" name="Line 25">
                <a:extLst>
                  <a:ext uri="{FF2B5EF4-FFF2-40B4-BE49-F238E27FC236}">
                    <a16:creationId xmlns:a16="http://schemas.microsoft.com/office/drawing/2014/main" id="{06B5BB84-0FEC-4A9E-9F00-7DA778E1B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3416"/>
                <a:ext cx="83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68" name="Text Box 34">
            <a:extLst>
              <a:ext uri="{FF2B5EF4-FFF2-40B4-BE49-F238E27FC236}">
                <a16:creationId xmlns:a16="http://schemas.microsoft.com/office/drawing/2014/main" id="{C3D88E2D-EBEB-4B1E-B1A9-53A36242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Cách 2:</a:t>
            </a:r>
          </a:p>
        </p:txBody>
      </p:sp>
      <p:sp>
        <p:nvSpPr>
          <p:cNvPr id="106531" name="Text Box 35">
            <a:extLst>
              <a:ext uri="{FF2B5EF4-FFF2-40B4-BE49-F238E27FC236}">
                <a16:creationId xmlns:a16="http://schemas.microsoft.com/office/drawing/2014/main" id="{AA3CC88A-ACF6-4D91-97DD-FE14A9AAF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00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Tổng hợp 2 lực: </a:t>
            </a:r>
          </a:p>
        </p:txBody>
      </p:sp>
      <p:grpSp>
        <p:nvGrpSpPr>
          <p:cNvPr id="11270" name="Group 36">
            <a:extLst>
              <a:ext uri="{FF2B5EF4-FFF2-40B4-BE49-F238E27FC236}">
                <a16:creationId xmlns:a16="http://schemas.microsoft.com/office/drawing/2014/main" id="{1160A303-8D08-4B24-B475-745933520757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2997200"/>
            <a:ext cx="304800" cy="1143000"/>
            <a:chOff x="5119" y="2832"/>
            <a:chExt cx="192" cy="720"/>
          </a:xfrm>
        </p:grpSpPr>
        <p:sp>
          <p:nvSpPr>
            <p:cNvPr id="11298" name="Line 7">
              <a:extLst>
                <a:ext uri="{FF2B5EF4-FFF2-40B4-BE49-F238E27FC236}">
                  <a16:creationId xmlns:a16="http://schemas.microsoft.com/office/drawing/2014/main" id="{47A8C634-7300-4E1C-A542-84BFD1D0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8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99" name="Object 38">
              <a:extLst>
                <a:ext uri="{FF2B5EF4-FFF2-40B4-BE49-F238E27FC236}">
                  <a16:creationId xmlns:a16="http://schemas.microsoft.com/office/drawing/2014/main" id="{4F75D7D6-8E5D-4E90-A8C4-838705FBA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9" y="3296"/>
            <a:ext cx="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6" name="Equation" r:id="rId3" imgW="152268" imgH="203024" progId="Equation.DSMT4">
                    <p:embed/>
                  </p:oleObj>
                </mc:Choice>
                <mc:Fallback>
                  <p:oleObj name="Equation" r:id="rId3" imgW="152268" imgH="203024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3296"/>
                          <a:ext cx="1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1" name="Group 76">
            <a:extLst>
              <a:ext uri="{FF2B5EF4-FFF2-40B4-BE49-F238E27FC236}">
                <a16:creationId xmlns:a16="http://schemas.microsoft.com/office/drawing/2014/main" id="{734DE9DE-AF6F-45A2-B268-0B32DAB7D698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1828800"/>
            <a:ext cx="381000" cy="1092200"/>
            <a:chOff x="4566" y="2090"/>
            <a:chExt cx="240" cy="688"/>
          </a:xfrm>
        </p:grpSpPr>
        <p:sp>
          <p:nvSpPr>
            <p:cNvPr id="11296" name="Line 9">
              <a:extLst>
                <a:ext uri="{FF2B5EF4-FFF2-40B4-BE49-F238E27FC236}">
                  <a16:creationId xmlns:a16="http://schemas.microsoft.com/office/drawing/2014/main" id="{48989323-96CF-424B-B332-E52D98700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2352"/>
              <a:ext cx="230" cy="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97" name="Object 41">
              <a:extLst>
                <a:ext uri="{FF2B5EF4-FFF2-40B4-BE49-F238E27FC236}">
                  <a16:creationId xmlns:a16="http://schemas.microsoft.com/office/drawing/2014/main" id="{E03D3C0F-6031-490D-9E4A-C13CA49E99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6" y="2090"/>
            <a:ext cx="1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7" name="Equation" r:id="rId5" imgW="139639" imgH="203112" progId="Equation.DSMT4">
                    <p:embed/>
                  </p:oleObj>
                </mc:Choice>
                <mc:Fallback>
                  <p:oleObj name="Equation" r:id="rId5" imgW="139639" imgH="203112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090"/>
                          <a:ext cx="15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2" name="Group 42">
            <a:extLst>
              <a:ext uri="{FF2B5EF4-FFF2-40B4-BE49-F238E27FC236}">
                <a16:creationId xmlns:a16="http://schemas.microsoft.com/office/drawing/2014/main" id="{58DC4D05-A105-4397-AC36-41D7CCDC37E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463800"/>
            <a:ext cx="690563" cy="457200"/>
            <a:chOff x="5232" y="2496"/>
            <a:chExt cx="435" cy="288"/>
          </a:xfrm>
        </p:grpSpPr>
        <p:sp>
          <p:nvSpPr>
            <p:cNvPr id="11294" name="Line 8">
              <a:extLst>
                <a:ext uri="{FF2B5EF4-FFF2-40B4-BE49-F238E27FC236}">
                  <a16:creationId xmlns:a16="http://schemas.microsoft.com/office/drawing/2014/main" id="{F6B471F7-E88E-4104-B285-E04B4E11B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95" name="Object 44">
              <a:extLst>
                <a:ext uri="{FF2B5EF4-FFF2-40B4-BE49-F238E27FC236}">
                  <a16:creationId xmlns:a16="http://schemas.microsoft.com/office/drawing/2014/main" id="{14554A57-57A6-4BC2-A94D-ECFA88BFCE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2496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Equation" r:id="rId7" imgW="164957" imgH="203024" progId="Equation.DSMT4">
                    <p:embed/>
                  </p:oleObj>
                </mc:Choice>
                <mc:Fallback>
                  <p:oleObj name="Equation" r:id="rId7" imgW="164957" imgH="203024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496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41" name="Text Box 45">
            <a:extLst>
              <a:ext uri="{FF2B5EF4-FFF2-40B4-BE49-F238E27FC236}">
                <a16:creationId xmlns:a16="http://schemas.microsoft.com/office/drawing/2014/main" id="{4F4E69A3-8812-4A5E-A7B0-9255231E7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Theo hình vẽ:</a:t>
            </a:r>
          </a:p>
        </p:txBody>
      </p:sp>
      <p:sp>
        <p:nvSpPr>
          <p:cNvPr id="11274" name="Text Box 48">
            <a:extLst>
              <a:ext uri="{FF2B5EF4-FFF2-40B4-BE49-F238E27FC236}">
                <a16:creationId xmlns:a16="http://schemas.microsoft.com/office/drawing/2014/main" id="{4A7B3062-7075-4CA1-900A-F0B491C2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28543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O</a:t>
            </a:r>
          </a:p>
        </p:txBody>
      </p:sp>
      <p:grpSp>
        <p:nvGrpSpPr>
          <p:cNvPr id="11275" name="Group 60">
            <a:extLst>
              <a:ext uri="{FF2B5EF4-FFF2-40B4-BE49-F238E27FC236}">
                <a16:creationId xmlns:a16="http://schemas.microsoft.com/office/drawing/2014/main" id="{F81AED5D-DF09-4BF5-89D1-31A40C29773B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1635125"/>
            <a:ext cx="295275" cy="411163"/>
            <a:chOff x="4650" y="1974"/>
            <a:chExt cx="186" cy="259"/>
          </a:xfrm>
        </p:grpSpPr>
        <p:sp>
          <p:nvSpPr>
            <p:cNvPr id="11292" name="Freeform 16">
              <a:extLst>
                <a:ext uri="{FF2B5EF4-FFF2-40B4-BE49-F238E27FC236}">
                  <a16:creationId xmlns:a16="http://schemas.microsoft.com/office/drawing/2014/main" id="{E79FA7D5-A09B-4F8D-9431-2AF2E0603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974"/>
              <a:ext cx="144" cy="56"/>
            </a:xfrm>
            <a:custGeom>
              <a:avLst/>
              <a:gdLst>
                <a:gd name="T0" fmla="*/ 0 w 144"/>
                <a:gd name="T1" fmla="*/ 48 h 56"/>
                <a:gd name="T2" fmla="*/ 96 w 144"/>
                <a:gd name="T3" fmla="*/ 48 h 56"/>
                <a:gd name="T4" fmla="*/ 144 w 144"/>
                <a:gd name="T5" fmla="*/ 0 h 56"/>
                <a:gd name="T6" fmla="*/ 0 60000 65536"/>
                <a:gd name="T7" fmla="*/ 0 60000 65536"/>
                <a:gd name="T8" fmla="*/ 0 60000 65536"/>
                <a:gd name="T9" fmla="*/ 0 w 144"/>
                <a:gd name="T10" fmla="*/ 0 h 56"/>
                <a:gd name="T11" fmla="*/ 144 w 14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2" y="20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93" name="Object 62">
              <a:extLst>
                <a:ext uri="{FF2B5EF4-FFF2-40B4-BE49-F238E27FC236}">
                  <a16:creationId xmlns:a16="http://schemas.microsoft.com/office/drawing/2014/main" id="{7B22CD44-24E2-4B01-B8FA-A941C939B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064"/>
            <a:ext cx="18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9" name="Equation" r:id="rId9" imgW="152334" imgH="139639" progId="Equation.DSMT4">
                    <p:embed/>
                  </p:oleObj>
                </mc:Choice>
                <mc:Fallback>
                  <p:oleObj name="Equation" r:id="rId9" imgW="152334" imgH="139639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64"/>
                          <a:ext cx="18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8">
            <a:extLst>
              <a:ext uri="{FF2B5EF4-FFF2-40B4-BE49-F238E27FC236}">
                <a16:creationId xmlns:a16="http://schemas.microsoft.com/office/drawing/2014/main" id="{452D0EB2-C5EA-4A05-8B5D-579D715BE011}"/>
              </a:ext>
            </a:extLst>
          </p:cNvPr>
          <p:cNvGrpSpPr>
            <a:grpSpLocks/>
          </p:cNvGrpSpPr>
          <p:nvPr/>
        </p:nvGrpSpPr>
        <p:grpSpPr bwMode="auto">
          <a:xfrm>
            <a:off x="7826375" y="3206750"/>
            <a:ext cx="285750" cy="373063"/>
            <a:chOff x="4792" y="2958"/>
            <a:chExt cx="180" cy="235"/>
          </a:xfrm>
        </p:grpSpPr>
        <p:sp>
          <p:nvSpPr>
            <p:cNvPr id="11290" name="Freeform 16">
              <a:extLst>
                <a:ext uri="{FF2B5EF4-FFF2-40B4-BE49-F238E27FC236}">
                  <a16:creationId xmlns:a16="http://schemas.microsoft.com/office/drawing/2014/main" id="{4EA2CE61-1E9D-4B15-B12D-3AD22FE686AF}"/>
                </a:ext>
              </a:extLst>
            </p:cNvPr>
            <p:cNvSpPr>
              <a:spLocks/>
            </p:cNvSpPr>
            <p:nvPr/>
          </p:nvSpPr>
          <p:spPr bwMode="auto">
            <a:xfrm rot="7851177" flipV="1">
              <a:off x="4836" y="2934"/>
              <a:ext cx="64" cy="112"/>
            </a:xfrm>
            <a:custGeom>
              <a:avLst/>
              <a:gdLst>
                <a:gd name="T0" fmla="*/ 0 w 144"/>
                <a:gd name="T1" fmla="*/ 2147483646 h 56"/>
                <a:gd name="T2" fmla="*/ 0 w 144"/>
                <a:gd name="T3" fmla="*/ 2147483646 h 56"/>
                <a:gd name="T4" fmla="*/ 0 w 144"/>
                <a:gd name="T5" fmla="*/ 0 h 56"/>
                <a:gd name="T6" fmla="*/ 0 60000 65536"/>
                <a:gd name="T7" fmla="*/ 0 60000 65536"/>
                <a:gd name="T8" fmla="*/ 0 60000 65536"/>
                <a:gd name="T9" fmla="*/ 0 w 144"/>
                <a:gd name="T10" fmla="*/ 0 h 56"/>
                <a:gd name="T11" fmla="*/ 144 w 14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2" y="20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endParaRPr lang="en-US"/>
            </a:p>
          </p:txBody>
        </p:sp>
        <p:graphicFrame>
          <p:nvGraphicFramePr>
            <p:cNvPr id="11291" name="Object 17">
              <a:extLst>
                <a:ext uri="{FF2B5EF4-FFF2-40B4-BE49-F238E27FC236}">
                  <a16:creationId xmlns:a16="http://schemas.microsoft.com/office/drawing/2014/main" id="{7D8B70C4-2B26-45CF-8282-E071ABA85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2" y="3024"/>
            <a:ext cx="18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Equation" r:id="rId11" imgW="152334" imgH="139639" progId="Equation.DSMT4">
                    <p:embed/>
                  </p:oleObj>
                </mc:Choice>
                <mc:Fallback>
                  <p:oleObj name="Equation" r:id="rId11" imgW="152334" imgH="139639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3024"/>
                          <a:ext cx="18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65" name="Object 23">
            <a:extLst>
              <a:ext uri="{FF2B5EF4-FFF2-40B4-BE49-F238E27FC236}">
                <a16:creationId xmlns:a16="http://schemas.microsoft.com/office/drawing/2014/main" id="{318684E5-17FC-4FF7-953D-78168B60D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724400"/>
          <a:ext cx="1392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12" imgW="660113" imgH="203112" progId="Equation.DSMT4">
                  <p:embed/>
                </p:oleObj>
              </mc:Choice>
              <mc:Fallback>
                <p:oleObj name="Equation" r:id="rId12" imgW="660113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13922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6" name="Object 70">
            <a:extLst>
              <a:ext uri="{FF2B5EF4-FFF2-40B4-BE49-F238E27FC236}">
                <a16:creationId xmlns:a16="http://schemas.microsoft.com/office/drawing/2014/main" id="{2AE2DD66-A91D-4558-B154-BA72CBD3E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4191000"/>
          <a:ext cx="45148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14" imgW="2222500" imgH="647700" progId="Equation.DSMT4">
                  <p:embed/>
                </p:oleObj>
              </mc:Choice>
              <mc:Fallback>
                <p:oleObj name="Equation" r:id="rId14" imgW="2222500" imgH="6477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191000"/>
                        <a:ext cx="451485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7" name="Object 71">
            <a:extLst>
              <a:ext uri="{FF2B5EF4-FFF2-40B4-BE49-F238E27FC236}">
                <a16:creationId xmlns:a16="http://schemas.microsoft.com/office/drawing/2014/main" id="{26E06F07-8435-4325-9BE4-982D9E583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3429000"/>
          <a:ext cx="13414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6" imgW="660113" imgH="393529" progId="Equation.DSMT4">
                  <p:embed/>
                </p:oleObj>
              </mc:Choice>
              <mc:Fallback>
                <p:oleObj name="Equation" r:id="rId16" imgW="660113" imgH="393529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429000"/>
                        <a:ext cx="13414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7">
            <a:extLst>
              <a:ext uri="{FF2B5EF4-FFF2-40B4-BE49-F238E27FC236}">
                <a16:creationId xmlns:a16="http://schemas.microsoft.com/office/drawing/2014/main" id="{C906DA65-28FF-4CB0-B0F8-387D6BE071E6}"/>
              </a:ext>
            </a:extLst>
          </p:cNvPr>
          <p:cNvGrpSpPr>
            <a:grpSpLocks/>
          </p:cNvGrpSpPr>
          <p:nvPr/>
        </p:nvGrpSpPr>
        <p:grpSpPr bwMode="auto">
          <a:xfrm>
            <a:off x="7851775" y="2917825"/>
            <a:ext cx="747713" cy="1166813"/>
            <a:chOff x="4808" y="2776"/>
            <a:chExt cx="471" cy="735"/>
          </a:xfrm>
        </p:grpSpPr>
        <p:sp>
          <p:nvSpPr>
            <p:cNvPr id="11286" name="Line 56">
              <a:extLst>
                <a:ext uri="{FF2B5EF4-FFF2-40B4-BE49-F238E27FC236}">
                  <a16:creationId xmlns:a16="http://schemas.microsoft.com/office/drawing/2014/main" id="{BEC592D0-5F0C-4BCB-A8C3-45CEDC020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57">
              <a:extLst>
                <a:ext uri="{FF2B5EF4-FFF2-40B4-BE49-F238E27FC236}">
                  <a16:creationId xmlns:a16="http://schemas.microsoft.com/office/drawing/2014/main" id="{8081A79A-0288-483B-B60D-EF9C9C4D3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0" y="3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88" name="Object 74">
              <a:extLst>
                <a:ext uri="{FF2B5EF4-FFF2-40B4-BE49-F238E27FC236}">
                  <a16:creationId xmlns:a16="http://schemas.microsoft.com/office/drawing/2014/main" id="{E3170E7D-6F4C-4F69-BD7F-DF2450361F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8" y="3280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name="Equation" r:id="rId18" imgW="203024" imgH="203024" progId="Equation.DSMT4">
                    <p:embed/>
                  </p:oleObj>
                </mc:Choice>
                <mc:Fallback>
                  <p:oleObj name="Equation" r:id="rId18" imgW="203024" imgH="203024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3280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75">
              <a:extLst>
                <a:ext uri="{FF2B5EF4-FFF2-40B4-BE49-F238E27FC236}">
                  <a16:creationId xmlns:a16="http://schemas.microsoft.com/office/drawing/2014/main" id="{206219BA-97D4-465C-89DE-3705848FD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2776"/>
              <a:ext cx="288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6575" name="Object 79">
            <a:extLst>
              <a:ext uri="{FF2B5EF4-FFF2-40B4-BE49-F238E27FC236}">
                <a16:creationId xmlns:a16="http://schemas.microsoft.com/office/drawing/2014/main" id="{46D89B74-7019-414C-ABEB-ACBEEAF7F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025" y="1484313"/>
          <a:ext cx="1376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20" imgW="698197" imgH="203112" progId="Equation.DSMT4">
                  <p:embed/>
                </p:oleObj>
              </mc:Choice>
              <mc:Fallback>
                <p:oleObj name="Equation" r:id="rId20" imgW="698197" imgH="203112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1484313"/>
                        <a:ext cx="13763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76" name="Text Box 80">
            <a:extLst>
              <a:ext uri="{FF2B5EF4-FFF2-40B4-BE49-F238E27FC236}">
                <a16:creationId xmlns:a16="http://schemas.microsoft.com/office/drawing/2014/main" id="{9CC65491-8DFA-4769-B72E-4B475ED7E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- Theo định luật I Newton ta có:</a:t>
            </a:r>
          </a:p>
        </p:txBody>
      </p:sp>
      <p:graphicFrame>
        <p:nvGraphicFramePr>
          <p:cNvPr id="106577" name="Object 81">
            <a:extLst>
              <a:ext uri="{FF2B5EF4-FFF2-40B4-BE49-F238E27FC236}">
                <a16:creationId xmlns:a16="http://schemas.microsoft.com/office/drawing/2014/main" id="{385412F9-09CA-48E4-BDB9-77C922294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2654300"/>
          <a:ext cx="2101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22" imgW="1066337" imgH="253890" progId="Equation.DSMT4">
                  <p:embed/>
                </p:oleObj>
              </mc:Choice>
              <mc:Fallback>
                <p:oleObj name="Equation" r:id="rId22" imgW="1066337" imgH="25389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654300"/>
                        <a:ext cx="2101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78" name="Object 82">
            <a:extLst>
              <a:ext uri="{FF2B5EF4-FFF2-40B4-BE49-F238E27FC236}">
                <a16:creationId xmlns:a16="http://schemas.microsoft.com/office/drawing/2014/main" id="{3785AA53-D649-476A-8B86-9C976B002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2667000"/>
          <a:ext cx="19478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24" imgW="990170" imgH="253890" progId="Equation.DSMT4">
                  <p:embed/>
                </p:oleObj>
              </mc:Choice>
              <mc:Fallback>
                <p:oleObj name="Equation" r:id="rId24" imgW="990170" imgH="25389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667000"/>
                        <a:ext cx="19478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4">
            <a:extLst>
              <a:ext uri="{FF2B5EF4-FFF2-40B4-BE49-F238E27FC236}">
                <a16:creationId xmlns:a16="http://schemas.microsoft.com/office/drawing/2014/main" id="{72AC317F-C08C-468C-BFC0-AB12A546A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200400"/>
          <a:ext cx="1971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26" imgW="1002865" imgH="241195" progId="Equation.DSMT4">
                  <p:embed/>
                </p:oleObj>
              </mc:Choice>
              <mc:Fallback>
                <p:oleObj name="Equation" r:id="rId26" imgW="1002865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0"/>
                        <a:ext cx="1971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1" grpId="0"/>
      <p:bldP spid="106541" grpId="0"/>
      <p:bldP spid="1065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7">
            <a:extLst>
              <a:ext uri="{FF2B5EF4-FFF2-40B4-BE49-F238E27FC236}">
                <a16:creationId xmlns:a16="http://schemas.microsoft.com/office/drawing/2014/main" id="{59B60078-1D9E-41F8-B3BD-015AFB81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C627B-EAF4-4ABB-B097-DE82F41107AE}" type="slidenum">
              <a:rPr lang="en-US" altLang="vi-V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/>
          </a:p>
        </p:txBody>
      </p:sp>
      <p:sp>
        <p:nvSpPr>
          <p:cNvPr id="148497" name="Text Box 17">
            <a:extLst>
              <a:ext uri="{FF2B5EF4-FFF2-40B4-BE49-F238E27FC236}">
                <a16:creationId xmlns:a16="http://schemas.microsoft.com/office/drawing/2014/main" id="{E5750B42-5029-4CF3-B084-424250F37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5988"/>
            <a:ext cx="457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 Chia vòng dây thành những vi phân chiều dài dl mang điện tích dq</a:t>
            </a:r>
          </a:p>
        </p:txBody>
      </p:sp>
      <p:sp>
        <p:nvSpPr>
          <p:cNvPr id="148500" name="Text Box 20">
            <a:extLst>
              <a:ext uri="{FF2B5EF4-FFF2-40B4-BE49-F238E27FC236}">
                <a16:creationId xmlns:a16="http://schemas.microsoft.com/office/drawing/2014/main" id="{A4CDD305-E3A3-49EF-AC5C-C1004727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684463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vi-VN" sz="2000"/>
              <a:t>*Áp dụng NLCCĐT, ta có CĐĐT do vòng dây gây ra tại M:</a:t>
            </a:r>
          </a:p>
        </p:txBody>
      </p:sp>
      <p:graphicFrame>
        <p:nvGraphicFramePr>
          <p:cNvPr id="148501" name="Object 21">
            <a:extLst>
              <a:ext uri="{FF2B5EF4-FFF2-40B4-BE49-F238E27FC236}">
                <a16:creationId xmlns:a16="http://schemas.microsoft.com/office/drawing/2014/main" id="{0DF4C235-5366-45DC-BD2B-EB58EA543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328988"/>
          <a:ext cx="2652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1231366" imgH="393529" progId="Equation.DSMT4">
                  <p:embed/>
                </p:oleObj>
              </mc:Choice>
              <mc:Fallback>
                <p:oleObj name="Equation" r:id="rId3" imgW="1231366" imgH="39352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28988"/>
                        <a:ext cx="26527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0">
            <a:extLst>
              <a:ext uri="{FF2B5EF4-FFF2-40B4-BE49-F238E27FC236}">
                <a16:creationId xmlns:a16="http://schemas.microsoft.com/office/drawing/2014/main" id="{6E6095DC-B60C-4F6D-9061-AABC369DD37F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447800"/>
            <a:ext cx="1193800" cy="825500"/>
            <a:chOff x="3624" y="1968"/>
            <a:chExt cx="752" cy="520"/>
          </a:xfrm>
        </p:grpSpPr>
        <p:sp>
          <p:nvSpPr>
            <p:cNvPr id="12330" name="Line 52">
              <a:extLst>
                <a:ext uri="{FF2B5EF4-FFF2-40B4-BE49-F238E27FC236}">
                  <a16:creationId xmlns:a16="http://schemas.microsoft.com/office/drawing/2014/main" id="{12B5D875-09E9-464C-B519-08B970EF1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8" y="196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331" name="Object 68">
              <a:extLst>
                <a:ext uri="{FF2B5EF4-FFF2-40B4-BE49-F238E27FC236}">
                  <a16:creationId xmlns:a16="http://schemas.microsoft.com/office/drawing/2014/main" id="{A0EE913E-B44A-4069-8790-C6816FB47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4" y="220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7" name="Equation" r:id="rId5" imgW="304536" imgH="253780" progId="Equation.DSMT4">
                    <p:embed/>
                  </p:oleObj>
                </mc:Choice>
                <mc:Fallback>
                  <p:oleObj name="Equation" r:id="rId5" imgW="304536" imgH="25378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2208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3">
            <a:extLst>
              <a:ext uri="{FF2B5EF4-FFF2-40B4-BE49-F238E27FC236}">
                <a16:creationId xmlns:a16="http://schemas.microsoft.com/office/drawing/2014/main" id="{B38D8F71-4EC9-4542-87A6-DE3726CCE7BE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952500"/>
            <a:ext cx="685800" cy="1600200"/>
            <a:chOff x="4272" y="1000"/>
            <a:chExt cx="432" cy="1008"/>
          </a:xfrm>
        </p:grpSpPr>
        <p:sp>
          <p:nvSpPr>
            <p:cNvPr id="12324" name="Line 45">
              <a:extLst>
                <a:ext uri="{FF2B5EF4-FFF2-40B4-BE49-F238E27FC236}">
                  <a16:creationId xmlns:a16="http://schemas.microsoft.com/office/drawing/2014/main" id="{08998B6D-BC14-4A44-9CB4-DD4E5A301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2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46">
              <a:extLst>
                <a:ext uri="{FF2B5EF4-FFF2-40B4-BE49-F238E27FC236}">
                  <a16:creationId xmlns:a16="http://schemas.microsoft.com/office/drawing/2014/main" id="{7702C404-7B8F-415F-B791-5D864770B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47">
              <a:extLst>
                <a:ext uri="{FF2B5EF4-FFF2-40B4-BE49-F238E27FC236}">
                  <a16:creationId xmlns:a16="http://schemas.microsoft.com/office/drawing/2014/main" id="{F011FD82-9997-4FBD-BE34-1A1E6C7EE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66">
              <a:extLst>
                <a:ext uri="{FF2B5EF4-FFF2-40B4-BE49-F238E27FC236}">
                  <a16:creationId xmlns:a16="http://schemas.microsoft.com/office/drawing/2014/main" id="{D0937A9F-7871-4788-AD75-D24ECD69C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328" name="Object 73">
              <a:extLst>
                <a:ext uri="{FF2B5EF4-FFF2-40B4-BE49-F238E27FC236}">
                  <a16:creationId xmlns:a16="http://schemas.microsoft.com/office/drawing/2014/main" id="{DDA9589D-419C-4D11-BC9B-A80F5AF89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000"/>
            <a:ext cx="29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8" name="Equation" r:id="rId7" imgW="266469" imgH="253780" progId="Equation.DSMT4">
                    <p:embed/>
                  </p:oleObj>
                </mc:Choice>
                <mc:Fallback>
                  <p:oleObj name="Equation" r:id="rId7" imgW="266469" imgH="25378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0"/>
                          <a:ext cx="29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76">
              <a:extLst>
                <a:ext uri="{FF2B5EF4-FFF2-40B4-BE49-F238E27FC236}">
                  <a16:creationId xmlns:a16="http://schemas.microsoft.com/office/drawing/2014/main" id="{A6279DA7-FED9-4892-A426-27C34B4FF1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4" y="1728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9" imgW="241195" imgH="253890" progId="Equation.DSMT4">
                    <p:embed/>
                  </p:oleObj>
                </mc:Choice>
                <mc:Fallback>
                  <p:oleObj name="Equation" r:id="rId9" imgW="241195" imgH="25389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728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99" name="Object 19">
            <a:extLst>
              <a:ext uri="{FF2B5EF4-FFF2-40B4-BE49-F238E27FC236}">
                <a16:creationId xmlns:a16="http://schemas.microsoft.com/office/drawing/2014/main" id="{D15DB602-463B-42B3-954B-0C8AA2E54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575" y="4876800"/>
          <a:ext cx="2755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11" imgW="1358310" imgH="253890" progId="Equation.DSMT4">
                  <p:embed/>
                </p:oleObj>
              </mc:Choice>
              <mc:Fallback>
                <p:oleObj name="Equation" r:id="rId11" imgW="1358310" imgH="2538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876800"/>
                        <a:ext cx="2755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9">
            <a:extLst>
              <a:ext uri="{FF2B5EF4-FFF2-40B4-BE49-F238E27FC236}">
                <a16:creationId xmlns:a16="http://schemas.microsoft.com/office/drawing/2014/main" id="{A26722BC-5B6B-4BAD-822C-E2CFD05C2E3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12938"/>
            <a:ext cx="3279775" cy="887412"/>
            <a:chOff x="864" y="1986"/>
            <a:chExt cx="2066" cy="559"/>
          </a:xfrm>
        </p:grpSpPr>
        <p:sp>
          <p:nvSpPr>
            <p:cNvPr id="12322" name="Text Box 110">
              <a:extLst>
                <a:ext uri="{FF2B5EF4-FFF2-40B4-BE49-F238E27FC236}">
                  <a16:creationId xmlns:a16="http://schemas.microsoft.com/office/drawing/2014/main" id="{A67BABDA-D1EE-4DD3-9C4F-CB8CAC834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76"/>
              <a:ext cx="7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Có độ lớn:</a:t>
              </a:r>
            </a:p>
          </p:txBody>
        </p:sp>
        <p:graphicFrame>
          <p:nvGraphicFramePr>
            <p:cNvPr id="12323" name="Object 111">
              <a:extLst>
                <a:ext uri="{FF2B5EF4-FFF2-40B4-BE49-F238E27FC236}">
                  <a16:creationId xmlns:a16="http://schemas.microsoft.com/office/drawing/2014/main" id="{28B6AEBA-F8E0-480A-8924-525219302B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0" y="1986"/>
            <a:ext cx="123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Equation" r:id="rId13" imgW="1040948" imgH="469696" progId="Equation.DSMT4">
                    <p:embed/>
                  </p:oleObj>
                </mc:Choice>
                <mc:Fallback>
                  <p:oleObj name="Equation" r:id="rId13" imgW="1040948" imgH="469696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1986"/>
                          <a:ext cx="1230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3">
            <a:extLst>
              <a:ext uri="{FF2B5EF4-FFF2-40B4-BE49-F238E27FC236}">
                <a16:creationId xmlns:a16="http://schemas.microsoft.com/office/drawing/2014/main" id="{3C1F5FCF-B357-49F6-A6DB-5CEBB0195DC5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97013"/>
            <a:ext cx="4976812" cy="463550"/>
            <a:chOff x="240" y="1907"/>
            <a:chExt cx="2592" cy="292"/>
          </a:xfrm>
        </p:grpSpPr>
        <p:sp>
          <p:nvSpPr>
            <p:cNvPr id="12320" name="Text Box 18">
              <a:extLst>
                <a:ext uri="{FF2B5EF4-FFF2-40B4-BE49-F238E27FC236}">
                  <a16:creationId xmlns:a16="http://schemas.microsoft.com/office/drawing/2014/main" id="{CF9BD879-F974-42DA-AE76-917C1BFA5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68"/>
              <a:ext cx="25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*CĐĐT do dq gây ra tại M là         </a:t>
              </a:r>
              <a:r>
                <a:rPr lang="en-US" altLang="vi-VN" sz="2000" baseline="-25000"/>
                <a:t> </a:t>
              </a:r>
              <a:r>
                <a:rPr lang="en-US" altLang="vi-VN" sz="2000"/>
                <a:t>(hv). </a:t>
              </a:r>
            </a:p>
          </p:txBody>
        </p:sp>
        <p:graphicFrame>
          <p:nvGraphicFramePr>
            <p:cNvPr id="12321" name="Object 131">
              <a:extLst>
                <a:ext uri="{FF2B5EF4-FFF2-40B4-BE49-F238E27FC236}">
                  <a16:creationId xmlns:a16="http://schemas.microsoft.com/office/drawing/2014/main" id="{072CB9DC-AB96-47C5-ADAA-3AF79D26C6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9" y="1907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name="Equation" r:id="rId15" imgW="304536" imgH="253780" progId="Equation.DSMT4">
                    <p:embed/>
                  </p:oleObj>
                </mc:Choice>
                <mc:Fallback>
                  <p:oleObj name="Equation" r:id="rId15" imgW="304536" imgH="25378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1907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4">
            <a:extLst>
              <a:ext uri="{FF2B5EF4-FFF2-40B4-BE49-F238E27FC236}">
                <a16:creationId xmlns:a16="http://schemas.microsoft.com/office/drawing/2014/main" id="{216592FF-4403-4591-9EAD-42973AD1EF0A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4273550"/>
            <a:ext cx="4719638" cy="461963"/>
            <a:chOff x="244" y="2132"/>
            <a:chExt cx="2492" cy="291"/>
          </a:xfrm>
        </p:grpSpPr>
        <p:sp>
          <p:nvSpPr>
            <p:cNvPr id="12318" name="Text Box 107">
              <a:extLst>
                <a:ext uri="{FF2B5EF4-FFF2-40B4-BE49-F238E27FC236}">
                  <a16:creationId xmlns:a16="http://schemas.microsoft.com/office/drawing/2014/main" id="{415F1468-AE1B-438C-93F8-123C99286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" y="2192"/>
              <a:ext cx="2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*Phân tích          thành 2 thành phần</a:t>
              </a:r>
            </a:p>
          </p:txBody>
        </p:sp>
        <p:graphicFrame>
          <p:nvGraphicFramePr>
            <p:cNvPr id="12319" name="Object 132">
              <a:extLst>
                <a:ext uri="{FF2B5EF4-FFF2-40B4-BE49-F238E27FC236}">
                  <a16:creationId xmlns:a16="http://schemas.microsoft.com/office/drawing/2014/main" id="{6C414B61-D876-4D1C-AEE3-FC4484604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0" y="2132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3" name="Equation" r:id="rId17" imgW="304536" imgH="253780" progId="Equation.DSMT4">
                    <p:embed/>
                  </p:oleObj>
                </mc:Choice>
                <mc:Fallback>
                  <p:oleObj name="Equation" r:id="rId17" imgW="304536" imgH="25378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132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616" name="Object 136">
            <a:extLst>
              <a:ext uri="{FF2B5EF4-FFF2-40B4-BE49-F238E27FC236}">
                <a16:creationId xmlns:a16="http://schemas.microsoft.com/office/drawing/2014/main" id="{26C93DC9-3323-4CCB-8752-542FD016B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4725" y="4953000"/>
          <a:ext cx="43989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18" imgW="2044700" imgH="393700" progId="Equation.DSMT4">
                  <p:embed/>
                </p:oleObj>
              </mc:Choice>
              <mc:Fallback>
                <p:oleObj name="Equation" r:id="rId18" imgW="2044700" imgH="3937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4953000"/>
                        <a:ext cx="43989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1" name="Group 140">
            <a:extLst>
              <a:ext uri="{FF2B5EF4-FFF2-40B4-BE49-F238E27FC236}">
                <a16:creationId xmlns:a16="http://schemas.microsoft.com/office/drawing/2014/main" id="{B954696F-72B3-4157-88E5-CD7EFDAC01E0}"/>
              </a:ext>
            </a:extLst>
          </p:cNvPr>
          <p:cNvGrpSpPr>
            <a:grpSpLocks/>
          </p:cNvGrpSpPr>
          <p:nvPr/>
        </p:nvGrpSpPr>
        <p:grpSpPr bwMode="auto">
          <a:xfrm>
            <a:off x="4699000" y="1054100"/>
            <a:ext cx="4445000" cy="3124200"/>
            <a:chOff x="1640" y="576"/>
            <a:chExt cx="2800" cy="1968"/>
          </a:xfrm>
        </p:grpSpPr>
        <p:sp>
          <p:nvSpPr>
            <p:cNvPr id="12303" name="Text Box 141">
              <a:extLst>
                <a:ext uri="{FF2B5EF4-FFF2-40B4-BE49-F238E27FC236}">
                  <a16:creationId xmlns:a16="http://schemas.microsoft.com/office/drawing/2014/main" id="{48853962-B6A4-47F4-9CF4-539E6997B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008"/>
              <a:ext cx="6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dl, dq</a:t>
              </a:r>
            </a:p>
          </p:txBody>
        </p:sp>
        <p:sp>
          <p:nvSpPr>
            <p:cNvPr id="12304" name="Text Box 142">
              <a:extLst>
                <a:ext uri="{FF2B5EF4-FFF2-40B4-BE49-F238E27FC236}">
                  <a16:creationId xmlns:a16="http://schemas.microsoft.com/office/drawing/2014/main" id="{4B23CB36-21FE-4D23-9133-DD7EE1D5D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" y="203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dl’, dq’</a:t>
              </a:r>
            </a:p>
          </p:txBody>
        </p:sp>
        <p:grpSp>
          <p:nvGrpSpPr>
            <p:cNvPr id="12305" name="Group 143">
              <a:extLst>
                <a:ext uri="{FF2B5EF4-FFF2-40B4-BE49-F238E27FC236}">
                  <a16:creationId xmlns:a16="http://schemas.microsoft.com/office/drawing/2014/main" id="{5D143BBA-D10E-4C4D-A0AA-44A391B42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576"/>
              <a:ext cx="1752" cy="1968"/>
              <a:chOff x="3592" y="680"/>
              <a:chExt cx="1752" cy="1968"/>
            </a:xfrm>
          </p:grpSpPr>
          <p:grpSp>
            <p:nvGrpSpPr>
              <p:cNvPr id="12307" name="Group 144">
                <a:extLst>
                  <a:ext uri="{FF2B5EF4-FFF2-40B4-BE49-F238E27FC236}">
                    <a16:creationId xmlns:a16="http://schemas.microsoft.com/office/drawing/2014/main" id="{CED533B4-55E2-4C60-84EE-723657474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2" y="680"/>
                <a:ext cx="1752" cy="1968"/>
                <a:chOff x="3728" y="1824"/>
                <a:chExt cx="1752" cy="1968"/>
              </a:xfrm>
            </p:grpSpPr>
            <p:sp>
              <p:nvSpPr>
                <p:cNvPr id="12310" name="Oval 145">
                  <a:extLst>
                    <a:ext uri="{FF2B5EF4-FFF2-40B4-BE49-F238E27FC236}">
                      <a16:creationId xmlns:a16="http://schemas.microsoft.com/office/drawing/2014/main" id="{FA85FE94-4300-4A7A-8B6F-49620FF10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28" cy="72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12311" name="Line 146">
                  <a:extLst>
                    <a:ext uri="{FF2B5EF4-FFF2-40B4-BE49-F238E27FC236}">
                      <a16:creationId xmlns:a16="http://schemas.microsoft.com/office/drawing/2014/main" id="{7A612E33-C89C-47EF-ADFE-F78104D9F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8" y="2088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2" name="Line 147">
                  <a:extLst>
                    <a:ext uri="{FF2B5EF4-FFF2-40B4-BE49-F238E27FC236}">
                      <a16:creationId xmlns:a16="http://schemas.microsoft.com/office/drawing/2014/main" id="{45859023-51D3-4C6E-A3C8-BBF659048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2" y="3416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3" name="Text Box 148">
                  <a:extLst>
                    <a:ext uri="{FF2B5EF4-FFF2-40B4-BE49-F238E27FC236}">
                      <a16:creationId xmlns:a16="http://schemas.microsoft.com/office/drawing/2014/main" id="{C60F1AB2-AEC8-498E-99E6-99F1885B59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3377"/>
                  <a:ext cx="2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2000"/>
                    <a:t>O</a:t>
                  </a:r>
                </a:p>
              </p:txBody>
            </p:sp>
            <p:sp>
              <p:nvSpPr>
                <p:cNvPr id="12314" name="Text Box 149">
                  <a:extLst>
                    <a:ext uri="{FF2B5EF4-FFF2-40B4-BE49-F238E27FC236}">
                      <a16:creationId xmlns:a16="http://schemas.microsoft.com/office/drawing/2014/main" id="{B502CB1B-1EF0-4704-BB8B-E539E6287B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8" y="1824"/>
                  <a:ext cx="24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r>
                    <a:rPr lang="en-US" altLang="vi-VN" sz="2000"/>
                    <a:t>M</a:t>
                  </a:r>
                </a:p>
              </p:txBody>
            </p:sp>
            <p:sp>
              <p:nvSpPr>
                <p:cNvPr id="12315" name="Oval 41">
                  <a:extLst>
                    <a:ext uri="{FF2B5EF4-FFF2-40B4-BE49-F238E27FC236}">
                      <a16:creationId xmlns:a16="http://schemas.microsoft.com/office/drawing/2014/main" id="{DF2EBE40-D90F-4C11-B88A-6447738B0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20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Tx/>
                    <a:buNone/>
                  </a:pPr>
                  <a:endParaRPr lang="vi-VN" altLang="vi-VN" sz="2000"/>
                </a:p>
              </p:txBody>
            </p:sp>
            <p:sp>
              <p:nvSpPr>
                <p:cNvPr id="12316" name="Line 151">
                  <a:extLst>
                    <a:ext uri="{FF2B5EF4-FFF2-40B4-BE49-F238E27FC236}">
                      <a16:creationId xmlns:a16="http://schemas.microsoft.com/office/drawing/2014/main" id="{64B9F77B-9D97-42D4-AD35-4CE49C187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664" y="2056"/>
                  <a:ext cx="816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7" name="Line 152">
                  <a:extLst>
                    <a:ext uri="{FF2B5EF4-FFF2-40B4-BE49-F238E27FC236}">
                      <a16:creationId xmlns:a16="http://schemas.microsoft.com/office/drawing/2014/main" id="{33238929-2A37-4C2D-B146-D9C00B95C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28" y="2064"/>
                  <a:ext cx="912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308" name="Text Box 153">
                <a:extLst>
                  <a:ext uri="{FF2B5EF4-FFF2-40B4-BE49-F238E27FC236}">
                    <a16:creationId xmlns:a16="http://schemas.microsoft.com/office/drawing/2014/main" id="{66E5CA54-1E4D-4748-BECA-59EE387E9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6" y="224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R</a:t>
                </a:r>
              </a:p>
            </p:txBody>
          </p:sp>
          <p:sp>
            <p:nvSpPr>
              <p:cNvPr id="12309" name="Text Box 154">
                <a:extLst>
                  <a:ext uri="{FF2B5EF4-FFF2-40B4-BE49-F238E27FC236}">
                    <a16:creationId xmlns:a16="http://schemas.microsoft.com/office/drawing/2014/main" id="{FA831750-979F-48CA-81BE-5047C194A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168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vi-VN" sz="2000"/>
                  <a:t>h</a:t>
                </a:r>
              </a:p>
            </p:txBody>
          </p:sp>
        </p:grpSp>
        <p:sp>
          <p:nvSpPr>
            <p:cNvPr id="12306" name="Text Box 155">
              <a:extLst>
                <a:ext uri="{FF2B5EF4-FFF2-40B4-BE49-F238E27FC236}">
                  <a16:creationId xmlns:a16="http://schemas.microsoft.com/office/drawing/2014/main" id="{911B9369-4677-43B3-AF5E-434C11F13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440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vi-VN" sz="2000"/>
                <a:t>r</a:t>
              </a:r>
            </a:p>
          </p:txBody>
        </p:sp>
      </p:grpSp>
      <p:sp>
        <p:nvSpPr>
          <p:cNvPr id="12302" name="Rectangle 2">
            <a:extLst>
              <a:ext uri="{FF2B5EF4-FFF2-40B4-BE49-F238E27FC236}">
                <a16:creationId xmlns:a16="http://schemas.microsoft.com/office/drawing/2014/main" id="{0973AF7D-5E41-4499-802F-146A9D92E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vi-VN"/>
              <a:t>Bài 5 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/>
      <p:bldP spid="14850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F0BFEA1EBD7E048A5AAE987DDF04153" ma:contentTypeVersion="8" ma:contentTypeDescription="Tạo tài liệu mới." ma:contentTypeScope="" ma:versionID="85b8f53068f2bf779ce3cec9c480e502">
  <xsd:schema xmlns:xsd="http://www.w3.org/2001/XMLSchema" xmlns:xs="http://www.w3.org/2001/XMLSchema" xmlns:p="http://schemas.microsoft.com/office/2006/metadata/properties" xmlns:ns2="2e3b6ab0-f5d4-45ba-a4c9-3e0d5e127a81" targetNamespace="http://schemas.microsoft.com/office/2006/metadata/properties" ma:root="true" ma:fieldsID="0199a8a49a61cf5931a0dabb458db450" ns2:_="">
    <xsd:import namespace="2e3b6ab0-f5d4-45ba-a4c9-3e0d5e127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b6ab0-f5d4-45ba-a4c9-3e0d5e127a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FE5EEB-E08E-4FF4-B54B-2CD0A6EC5F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045FC-4ADB-4892-B8EA-C5BF6BE43A97}">
  <ds:schemaRefs>
    <ds:schemaRef ds:uri="2e3b6ab0-f5d4-45ba-a4c9-3e0d5e127a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A6D6B8-5E92-4085-9D3F-2291C4985E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Trình chiếu Trên màn hình (4:3)</PresentationFormat>
  <Slides>24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5" baseType="lpstr">
      <vt:lpstr>Default Design</vt:lpstr>
      <vt:lpstr>Bài tập Vật lý Điện từ</vt:lpstr>
      <vt:lpstr>PHẦN I: ĐIỆN HỌC</vt:lpstr>
      <vt:lpstr>Bài 1</vt:lpstr>
      <vt:lpstr>Bài 2 (1)</vt:lpstr>
      <vt:lpstr>Bài 2 (2)</vt:lpstr>
      <vt:lpstr>Bài 3</vt:lpstr>
      <vt:lpstr>Bài 4 (1)</vt:lpstr>
      <vt:lpstr>Bài 4 (2)</vt:lpstr>
      <vt:lpstr>Bài 5 (1)</vt:lpstr>
      <vt:lpstr>Bài 5 (2)</vt:lpstr>
      <vt:lpstr>Bài 5 (3)</vt:lpstr>
      <vt:lpstr>Bài 5 (4)</vt:lpstr>
      <vt:lpstr>Bài 6 (1)</vt:lpstr>
      <vt:lpstr>Bài 6 (2)</vt:lpstr>
      <vt:lpstr>Bài 6 (3)</vt:lpstr>
      <vt:lpstr>Bản trình bày PowerPoint</vt:lpstr>
      <vt:lpstr>Bài 7 (1)</vt:lpstr>
      <vt:lpstr>Bài 7 (2)</vt:lpstr>
      <vt:lpstr>Bài 7 (3)</vt:lpstr>
      <vt:lpstr>Bài 7 (4)</vt:lpstr>
      <vt:lpstr>Bài 7 (5)</vt:lpstr>
      <vt:lpstr>Bản trình bày PowerPoint</vt:lpstr>
      <vt:lpstr>Bản trình bày PowerPoint</vt:lpstr>
      <vt:lpstr>Bản trình bày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</dc:title>
  <dc:creator>User</dc:creator>
  <cp:revision>2</cp:revision>
  <dcterms:created xsi:type="dcterms:W3CDTF">2009-11-11T06:19:59Z</dcterms:created>
  <dcterms:modified xsi:type="dcterms:W3CDTF">2021-06-17T11:09:05Z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0x0101009F0BFEA1EBD7E048A5AAE987DDF04153</vt:lpwstr>
  </property>
</Properties>
</file>