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4" r:id="rId4"/>
    <p:sldId id="263" r:id="rId5"/>
    <p:sldId id="256" r:id="rId6"/>
    <p:sldId id="260" r:id="rId7"/>
    <p:sldId id="258" r:id="rId8"/>
    <p:sldId id="25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Viet Nguyen" initials="AN" lastIdx="2" clrIdx="0">
    <p:extLst>
      <p:ext uri="{19B8F6BF-5375-455C-9EA6-DF929625EA0E}">
        <p15:presenceInfo xmlns:p15="http://schemas.microsoft.com/office/powerpoint/2012/main" userId="ee8913360a28b1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3T18:14:47.650" idx="1">
    <p:pos x="1732" y="506"/>
    <p:text>/&amp;...&amp;/ là lưu câu hỏi của user
/*...*/ là lưu câu trả lời bot
EXAMPLE: thuộc tínhlưu trong db sẽ là 
		/&amp;adbfasasdfbj&amp;/
		/*qwejrqrjekwq*/
Lúc người dùng đăng nhập sẽ lấy lên db đưa lên màng hình người dùng sẽ hiện thi là: 
			adbfasasdfbj	
qwejrqrjekwq
LƯU TRONG JAVA: tạo model tên là 'converse' sẽ bao gồm 2 thuộc tính 'ask' và 'ans' là câu hỏi và câu trả lời</p:text>
    <p:extLst>
      <p:ext uri="{C676402C-5697-4E1C-873F-D02D1690AC5C}">
        <p15:threadingInfo xmlns:p15="http://schemas.microsoft.com/office/powerpoint/2012/main" timeZoneBias="-420"/>
      </p:ext>
    </p:extLst>
  </p:cm>
  <p:cm authorId="1" dt="2023-04-03T18:18:36.625" idx="2">
    <p:pos x="3626" y="3480"/>
    <p:text>-- TRIGGER INSERT AFTER dbo.post: khi thuộc tính date của post hết hạn 3 ngày thì sẽ update thuộc tính status của dbo.post thành 0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8C5A-2AA6-4842-BAAA-C031C251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A53D9-7F68-4516-AC1F-86D5607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13B3-8560-4B6B-BE92-1D27AC8A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847A-520F-4D31-BD69-05032BF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0189-EFC6-4295-ACB2-5C816083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5489-B7D9-4586-B356-DFB4D3A7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4BB8-3509-4240-A325-16FDF23E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8573-AA3C-42C7-BC6A-CB64E80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6FE7-D907-44C2-9251-36AFE885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6-DD18-4282-A6F0-CC955836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3E873-50C7-49EA-A5F6-D9AEE278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7EA2A-1146-4165-8B50-FE46177D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9D33-865F-4133-AC4A-8C1FA5F2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0D83-DF73-4559-B892-C53A7C75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C802-E3A6-4551-9110-C634AB4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94AD-8FE8-4765-A5EC-6606EDD9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6084-67BF-4BA2-9E2E-48AE9BC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9A4B-5C77-4D8F-897D-929141D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8C04-2064-4226-8284-D5D1D79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B917-77AD-4A61-9362-18FEE397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860-03C9-4F2B-A9C7-69A74049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1580-3AE4-40D7-BBE4-0F3838E6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CEC0-6699-4E3B-9EF3-3493CBDE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25E7-C47B-4F9E-B959-71EB650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831F-2B19-4E5F-A1EB-87ACABD3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63FA-1D54-4F07-8A54-2C8EBEAD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A156-DE6B-4A35-A065-4692633FF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2EAA1-EDCB-43BD-BA7C-0F3D97BE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728F-52D4-44FC-BFE3-3ACBF1C9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D570-9347-4074-999C-7F164C6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B478-B0A6-47DC-9464-926A15D7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3478-9BC4-4B76-9BC9-50171DB9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EEC3-6BD4-4439-9A65-3EB5CB7E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4CB5-FCD1-4CB7-956F-A7268B31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C130-60A1-4ECA-B05A-3CAB327B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6035F-733C-4967-853B-4A28FE025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97FDA-99E5-4859-8C00-3BCFDC79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EFE44-1ACC-41EC-871D-CFB3154C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903-EF3C-4D80-828D-10E32459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A57-1AEE-4D96-A917-A792A8CE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2A2D-D95B-4C6C-BDFC-66CC934B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EC771-1C21-4891-B6F0-A38E567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B78C-CA16-46A4-9371-E7D08BD8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E4352-6415-4EFC-9284-3F7F9A68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F54AE-AB0F-4F43-AF5A-73DBCB6E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C3D07-2BDD-41B0-AB27-F4686D42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089B-F337-4B8E-8CD6-9169FF9D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0B0F-ACD1-476B-B1D9-41CC6811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703DB-35C4-46F7-8CDC-382F86C9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5225-2EA3-4C14-AAA0-36B08B6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51DD-24C7-4622-95A9-49E1953B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7FF2-681B-4E20-B096-90F1429E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2776-88D1-4A20-9083-CB8EB3B4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B6A6-6DB8-40BD-9FC4-9114A7525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6EA6-3D73-4F32-9A49-0D8EACB5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2ED6A-667B-41BC-A87A-2065AA6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C4AC-59A7-4C7F-9B56-314C6E6F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E603-C6D8-4FC8-A26A-9C6C4BE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3E68F-419E-480F-8D26-D97C420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01CA-50DA-46A5-90B6-A5A961D6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EED8-31DF-4F8C-968A-1EC6C22B8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3A59-50F9-4418-A18A-14B3A79CFF1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B0A73-3B49-4DAC-BEB2-030EA908E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CCC2-30E4-4C44-BFC3-B9B9C5EFA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49B1-CA89-4B6A-8514-F5330C7E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E99C344-1DC5-54D0-AED5-5058FBF62222}"/>
              </a:ext>
            </a:extLst>
          </p:cNvPr>
          <p:cNvSpPr/>
          <p:nvPr/>
        </p:nvSpPr>
        <p:spPr>
          <a:xfrm>
            <a:off x="463689" y="1508759"/>
            <a:ext cx="8917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Lĩnh: làm </a:t>
            </a:r>
            <a:r>
              <a:rPr lang="vi-V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</a:t>
            </a:r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445C692-6EF5-1225-A562-CF168D0049D8}"/>
              </a:ext>
            </a:extLst>
          </p:cNvPr>
          <p:cNvSpPr/>
          <p:nvPr/>
        </p:nvSpPr>
        <p:spPr>
          <a:xfrm>
            <a:off x="463689" y="4425911"/>
            <a:ext cx="11264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Việt</a:t>
            </a:r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vi-V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</a:t>
            </a:r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  <a:r>
              <a:rPr lang="vi-V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vi-V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boxchat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31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E937-DF0B-4596-B752-8C09910B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E7A5-9448-4108-A54B-CC753904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endParaRPr lang="en-US" dirty="0"/>
          </a:p>
          <a:p>
            <a:r>
              <a:rPr lang="en-US" dirty="0"/>
              <a:t>Mail</a:t>
            </a:r>
          </a:p>
          <a:p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DOB</a:t>
            </a:r>
          </a:p>
          <a:p>
            <a:r>
              <a:rPr lang="en-US" dirty="0" err="1"/>
              <a:t>Lượt</a:t>
            </a:r>
            <a:r>
              <a:rPr lang="en-US" dirty="0"/>
              <a:t> follow</a:t>
            </a:r>
          </a:p>
          <a:p>
            <a:r>
              <a:rPr lang="en-US" dirty="0"/>
              <a:t>_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Introduce , studies at, working at, </a:t>
            </a:r>
            <a:r>
              <a:rPr lang="en-US" dirty="0" err="1"/>
              <a:t>favourite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0041F812-7860-B7BC-EB12-DCC0C6636AD9}"/>
              </a:ext>
            </a:extLst>
          </p:cNvPr>
          <p:cNvSpPr/>
          <p:nvPr/>
        </p:nvSpPr>
        <p:spPr>
          <a:xfrm>
            <a:off x="5066190" y="-101526"/>
            <a:ext cx="1029810" cy="86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PJ</a:t>
            </a:r>
            <a:endParaRPr lang="vi-VN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50ABCA52-FCF6-9A96-CDF6-378753F90A9A}"/>
              </a:ext>
            </a:extLst>
          </p:cNvPr>
          <p:cNvSpPr/>
          <p:nvPr/>
        </p:nvSpPr>
        <p:spPr>
          <a:xfrm>
            <a:off x="5399472" y="3668191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vi-VN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D0FB0623-94B8-7216-8793-A1FDA595DCAB}"/>
              </a:ext>
            </a:extLst>
          </p:cNvPr>
          <p:cNvSpPr/>
          <p:nvPr/>
        </p:nvSpPr>
        <p:spPr>
          <a:xfrm>
            <a:off x="3832196" y="3789318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vi-VN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B6F8E7B7-A600-6F05-C1BC-60BFBE1CD3E0}"/>
              </a:ext>
            </a:extLst>
          </p:cNvPr>
          <p:cNvSpPr/>
          <p:nvPr/>
        </p:nvSpPr>
        <p:spPr>
          <a:xfrm>
            <a:off x="2142946" y="3303820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60A949F-CC45-A57C-642B-170758C15502}"/>
              </a:ext>
            </a:extLst>
          </p:cNvPr>
          <p:cNvSpPr/>
          <p:nvPr/>
        </p:nvSpPr>
        <p:spPr>
          <a:xfrm>
            <a:off x="9953349" y="4439486"/>
            <a:ext cx="1639779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communicate</a:t>
            </a:r>
            <a:endParaRPr lang="vi-VN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C088F9A-22F8-195C-5863-69E1A6FA9ED0}"/>
              </a:ext>
            </a:extLst>
          </p:cNvPr>
          <p:cNvSpPr/>
          <p:nvPr/>
        </p:nvSpPr>
        <p:spPr>
          <a:xfrm>
            <a:off x="7735140" y="4439485"/>
            <a:ext cx="1639774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  <a:endParaRPr lang="vi-VN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C0F9AD4-08E1-68F4-1657-C243FDC13166}"/>
              </a:ext>
            </a:extLst>
          </p:cNvPr>
          <p:cNvSpPr/>
          <p:nvPr/>
        </p:nvSpPr>
        <p:spPr>
          <a:xfrm>
            <a:off x="3822214" y="1752182"/>
            <a:ext cx="1075677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vi-VN" dirty="0"/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6D90F894-30FF-9420-CA55-A121EED875F7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H="1">
            <a:off x="3822214" y="329041"/>
            <a:ext cx="2273786" cy="18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3FA63E69-EEE4-2B97-672A-3FEA7B219FF6}"/>
              </a:ext>
            </a:extLst>
          </p:cNvPr>
          <p:cNvCxnSpPr>
            <a:stCxn id="19" idx="3"/>
            <a:endCxn id="13" idx="0"/>
          </p:cNvCxnSpPr>
          <p:nvPr/>
        </p:nvCxnSpPr>
        <p:spPr>
          <a:xfrm flipH="1">
            <a:off x="4573482" y="2138361"/>
            <a:ext cx="324409" cy="16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E8A5A993-EDEE-FD95-3A27-B1F96E543DB9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4897891" y="2138361"/>
            <a:ext cx="501581" cy="19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A0CA18B7-D6E4-8FF6-FE6E-B79F9CF75A8C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 flipH="1">
            <a:off x="2142946" y="2138361"/>
            <a:ext cx="2754945" cy="16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88480811-8BA6-72D4-ED5A-B8E2E1E611A8}"/>
              </a:ext>
            </a:extLst>
          </p:cNvPr>
          <p:cNvSpPr/>
          <p:nvPr/>
        </p:nvSpPr>
        <p:spPr>
          <a:xfrm>
            <a:off x="8877672" y="2062394"/>
            <a:ext cx="1075677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  <a:endParaRPr lang="vi-VN" dirty="0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0CBF4AC-B6A5-6644-9E2E-9ACF45A005D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6096000" y="329041"/>
            <a:ext cx="2781672" cy="21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B12313DC-B157-4837-5A6F-4B65C07D8F29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9953349" y="2448573"/>
            <a:ext cx="0" cy="24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B444B6FC-97C1-491E-2FF1-9725A2A0585D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H="1">
            <a:off x="7735140" y="2448573"/>
            <a:ext cx="2218209" cy="243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40505DB7-D924-928A-9FB2-8AD73C50C68B}"/>
              </a:ext>
            </a:extLst>
          </p:cNvPr>
          <p:cNvSpPr/>
          <p:nvPr/>
        </p:nvSpPr>
        <p:spPr>
          <a:xfrm>
            <a:off x="10436251" y="3149909"/>
            <a:ext cx="1639779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72" name="Đường kết nối Mũi tên Thẳng 71">
            <a:extLst>
              <a:ext uri="{FF2B5EF4-FFF2-40B4-BE49-F238E27FC236}">
                <a16:creationId xmlns:a16="http://schemas.microsoft.com/office/drawing/2014/main" id="{2B68D281-5B6D-1770-CA03-A8E32D565473}"/>
              </a:ext>
            </a:extLst>
          </p:cNvPr>
          <p:cNvCxnSpPr>
            <a:stCxn id="31" idx="3"/>
            <a:endCxn id="68" idx="1"/>
          </p:cNvCxnSpPr>
          <p:nvPr/>
        </p:nvCxnSpPr>
        <p:spPr>
          <a:xfrm>
            <a:off x="9953349" y="2448573"/>
            <a:ext cx="482902" cy="114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Hình chữ nhật 84">
            <a:extLst>
              <a:ext uri="{FF2B5EF4-FFF2-40B4-BE49-F238E27FC236}">
                <a16:creationId xmlns:a16="http://schemas.microsoft.com/office/drawing/2014/main" id="{2A07CF88-31CB-0DE6-DA05-955EC3B76877}"/>
              </a:ext>
            </a:extLst>
          </p:cNvPr>
          <p:cNvSpPr/>
          <p:nvPr/>
        </p:nvSpPr>
        <p:spPr>
          <a:xfrm>
            <a:off x="654361" y="1614071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vi-VN" dirty="0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63BF9307-C035-23E3-423A-7685C4F6B410}"/>
              </a:ext>
            </a:extLst>
          </p:cNvPr>
          <p:cNvCxnSpPr>
            <a:stCxn id="19" idx="2"/>
            <a:endCxn id="85" idx="0"/>
          </p:cNvCxnSpPr>
          <p:nvPr/>
        </p:nvCxnSpPr>
        <p:spPr>
          <a:xfrm flipH="1" flipV="1">
            <a:off x="1395647" y="1614071"/>
            <a:ext cx="2964406" cy="9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ình chữ nhật 87">
            <a:extLst>
              <a:ext uri="{FF2B5EF4-FFF2-40B4-BE49-F238E27FC236}">
                <a16:creationId xmlns:a16="http://schemas.microsoft.com/office/drawing/2014/main" id="{B3B88D2C-48A6-DDA6-F6E4-0A497F67979D}"/>
              </a:ext>
            </a:extLst>
          </p:cNvPr>
          <p:cNvSpPr/>
          <p:nvPr/>
        </p:nvSpPr>
        <p:spPr>
          <a:xfrm>
            <a:off x="795665" y="5156697"/>
            <a:ext cx="1482571" cy="896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90" name="Đường kết nối Mũi tên Thẳng 89">
            <a:extLst>
              <a:ext uri="{FF2B5EF4-FFF2-40B4-BE49-F238E27FC236}">
                <a16:creationId xmlns:a16="http://schemas.microsoft.com/office/drawing/2014/main" id="{EBF8A309-BDBA-CD8D-1D9E-89A47FD30B45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 flipH="1">
            <a:off x="795665" y="2062394"/>
            <a:ext cx="1341267" cy="354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Hình chữ nhật 112">
            <a:extLst>
              <a:ext uri="{FF2B5EF4-FFF2-40B4-BE49-F238E27FC236}">
                <a16:creationId xmlns:a16="http://schemas.microsoft.com/office/drawing/2014/main" id="{082B17F6-F963-44B4-0F71-169B3E399FB7}"/>
              </a:ext>
            </a:extLst>
          </p:cNvPr>
          <p:cNvSpPr/>
          <p:nvPr/>
        </p:nvSpPr>
        <p:spPr>
          <a:xfrm>
            <a:off x="4872272" y="6443165"/>
            <a:ext cx="1843780" cy="37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ajax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267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A186E07-7D64-F9BE-22B7-4FCA7E5D9030}"/>
              </a:ext>
            </a:extLst>
          </p:cNvPr>
          <p:cNvSpPr/>
          <p:nvPr/>
        </p:nvSpPr>
        <p:spPr>
          <a:xfrm>
            <a:off x="5078029" y="175889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vi-VN" dirty="0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EB1865D-7059-E9C4-932A-E9FC18DC6AA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560600" y="624212"/>
            <a:ext cx="1060881" cy="128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FFCE45C-7941-8A1B-65D5-234C3C6A6D5B}"/>
              </a:ext>
            </a:extLst>
          </p:cNvPr>
          <p:cNvSpPr/>
          <p:nvPr/>
        </p:nvSpPr>
        <p:spPr>
          <a:xfrm>
            <a:off x="7621481" y="1463152"/>
            <a:ext cx="1482571" cy="896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checkLogin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B334498D-21B0-D085-3445-460102B6DFD8}"/>
              </a:ext>
            </a:extLst>
          </p:cNvPr>
          <p:cNvSpPr/>
          <p:nvPr/>
        </p:nvSpPr>
        <p:spPr>
          <a:xfrm>
            <a:off x="9104052" y="3057654"/>
            <a:ext cx="1910187" cy="764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false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vè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23FC193E-DC6F-36AE-9D12-7C334EAE151F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9104052" y="1911475"/>
            <a:ext cx="0" cy="15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5669C4B-BBEB-5CDF-2D68-A4A20BB02083}"/>
              </a:ext>
            </a:extLst>
          </p:cNvPr>
          <p:cNvSpPr/>
          <p:nvPr/>
        </p:nvSpPr>
        <p:spPr>
          <a:xfrm>
            <a:off x="2346664" y="1580482"/>
            <a:ext cx="1482571" cy="896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addConverse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9ABD8B8-1D02-BC13-98F6-54D25062763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2346664" y="624212"/>
            <a:ext cx="4213936" cy="14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5D41BCD6-8D0C-A9C6-E3DC-80A4697C6AC8}"/>
              </a:ext>
            </a:extLst>
          </p:cNvPr>
          <p:cNvSpPr/>
          <p:nvPr/>
        </p:nvSpPr>
        <p:spPr>
          <a:xfrm>
            <a:off x="2882286" y="4829196"/>
            <a:ext cx="2651462" cy="15729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hỏi</a:t>
            </a:r>
            <a:r>
              <a:rPr lang="en-US" dirty="0">
                <a:solidFill>
                  <a:schemeClr val="tx1"/>
                </a:solidFill>
              </a:rPr>
              <a:t> bot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hỏi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67C1C181-31C9-6846-4EF3-5E99D646E732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H="1">
            <a:off x="2882286" y="2028805"/>
            <a:ext cx="946949" cy="358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3C2DEF2-3502-CCC3-5B77-11B5FD0EFA06}"/>
              </a:ext>
            </a:extLst>
          </p:cNvPr>
          <p:cNvSpPr/>
          <p:nvPr/>
        </p:nvSpPr>
        <p:spPr>
          <a:xfrm>
            <a:off x="3932159" y="52418"/>
            <a:ext cx="1482571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vi-VN" dirty="0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B9236FDE-6259-4A16-B9F2-AF107E970CD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 flipV="1">
            <a:off x="2230545" y="877068"/>
            <a:ext cx="2442900" cy="7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248530E-C2A0-8D0A-2780-22DA4179E1B7}"/>
              </a:ext>
            </a:extLst>
          </p:cNvPr>
          <p:cNvSpPr/>
          <p:nvPr/>
        </p:nvSpPr>
        <p:spPr>
          <a:xfrm>
            <a:off x="1209288" y="877068"/>
            <a:ext cx="2042513" cy="119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chat_text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dbo.userBoxChat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7C872B65-A2C7-F93B-567F-D0ED0B3672F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275452" y="2075297"/>
            <a:ext cx="955093" cy="40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D6F7179B-BA63-E7D2-8F50-747CE6D54966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196336" y="2075297"/>
            <a:ext cx="34209" cy="188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427222A-935C-F137-408F-28CDC96F277C}"/>
              </a:ext>
            </a:extLst>
          </p:cNvPr>
          <p:cNvSpPr/>
          <p:nvPr/>
        </p:nvSpPr>
        <p:spPr>
          <a:xfrm>
            <a:off x="320358" y="2484248"/>
            <a:ext cx="1910187" cy="764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771700E3-B144-FD5A-E484-E42F11A33B34}"/>
              </a:ext>
            </a:extLst>
          </p:cNvPr>
          <p:cNvSpPr/>
          <p:nvPr/>
        </p:nvSpPr>
        <p:spPr>
          <a:xfrm>
            <a:off x="1241242" y="3956148"/>
            <a:ext cx="1910187" cy="764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ans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39" name="Hình ảnh 38">
            <a:extLst>
              <a:ext uri="{FF2B5EF4-FFF2-40B4-BE49-F238E27FC236}">
                <a16:creationId xmlns:a16="http://schemas.microsoft.com/office/drawing/2014/main" id="{1AE076D7-0F76-1FE4-5785-4F85646F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01" y="2779646"/>
            <a:ext cx="3439005" cy="2353003"/>
          </a:xfrm>
          <a:prstGeom prst="rect">
            <a:avLst/>
          </a:prstGeom>
        </p:spPr>
      </p:pic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705A4B7-634E-837A-A0FB-308A6A5FEA18}"/>
              </a:ext>
            </a:extLst>
          </p:cNvPr>
          <p:cNvSpPr/>
          <p:nvPr/>
        </p:nvSpPr>
        <p:spPr>
          <a:xfrm>
            <a:off x="3372216" y="1544018"/>
            <a:ext cx="2042513" cy="119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F8C57A2E-DD71-C2C9-DE39-D42B57BB4D1A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393473" y="2742247"/>
            <a:ext cx="577831" cy="3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1BDC8A9C-9A1C-E759-D8AE-52ADC06F30BC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flipH="1">
            <a:off x="4393473" y="949063"/>
            <a:ext cx="279972" cy="59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3C0DEC34-7BCA-5393-7202-87EB3CD55386}"/>
              </a:ext>
            </a:extLst>
          </p:cNvPr>
          <p:cNvCxnSpPr>
            <a:cxnSpLocks/>
            <a:stCxn id="57" idx="2"/>
            <a:endCxn id="39" idx="3"/>
          </p:cNvCxnSpPr>
          <p:nvPr/>
        </p:nvCxnSpPr>
        <p:spPr>
          <a:xfrm flipV="1">
            <a:off x="4306111" y="3956148"/>
            <a:ext cx="2384695" cy="200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558B3634-B52E-A07B-ECB1-3257B3469D78}"/>
              </a:ext>
            </a:extLst>
          </p:cNvPr>
          <p:cNvSpPr/>
          <p:nvPr/>
        </p:nvSpPr>
        <p:spPr>
          <a:xfrm>
            <a:off x="4306111" y="5306535"/>
            <a:ext cx="1789889" cy="1313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Post_date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93" name="Đường kết nối Mũi tên Thẳng 92">
            <a:extLst>
              <a:ext uri="{FF2B5EF4-FFF2-40B4-BE49-F238E27FC236}">
                <a16:creationId xmlns:a16="http://schemas.microsoft.com/office/drawing/2014/main" id="{90FA83EC-5ED6-4645-5D49-0A34F443C44B}"/>
              </a:ext>
            </a:extLst>
          </p:cNvPr>
          <p:cNvCxnSpPr>
            <a:cxnSpLocks/>
            <a:stCxn id="40" idx="3"/>
            <a:endCxn id="96" idx="1"/>
          </p:cNvCxnSpPr>
          <p:nvPr/>
        </p:nvCxnSpPr>
        <p:spPr>
          <a:xfrm flipV="1">
            <a:off x="5414729" y="2132303"/>
            <a:ext cx="499801" cy="1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Hình ảnh 94">
            <a:extLst>
              <a:ext uri="{FF2B5EF4-FFF2-40B4-BE49-F238E27FC236}">
                <a16:creationId xmlns:a16="http://schemas.microsoft.com/office/drawing/2014/main" id="{BB9B1991-72C2-349C-0E3A-9784EFB4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47" y="1790065"/>
            <a:ext cx="3200847" cy="2152950"/>
          </a:xfrm>
          <a:prstGeom prst="rect">
            <a:avLst/>
          </a:prstGeom>
        </p:spPr>
      </p:pic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4DB859DF-5797-5D44-74E3-BD274744DD58}"/>
              </a:ext>
            </a:extLst>
          </p:cNvPr>
          <p:cNvSpPr/>
          <p:nvPr/>
        </p:nvSpPr>
        <p:spPr>
          <a:xfrm>
            <a:off x="5914530" y="1789059"/>
            <a:ext cx="1598914" cy="68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C29B86F-A0D1-A0B6-E60A-F38471361932}"/>
              </a:ext>
            </a:extLst>
          </p:cNvPr>
          <p:cNvSpPr/>
          <p:nvPr/>
        </p:nvSpPr>
        <p:spPr>
          <a:xfrm>
            <a:off x="8142770" y="77121"/>
            <a:ext cx="2042513" cy="1198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 (model)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01" name="Đường kết nối Mũi tên Thẳng 100">
            <a:extLst>
              <a:ext uri="{FF2B5EF4-FFF2-40B4-BE49-F238E27FC236}">
                <a16:creationId xmlns:a16="http://schemas.microsoft.com/office/drawing/2014/main" id="{A4C3EA37-A3C2-F881-419C-12E3485FD9A3}"/>
              </a:ext>
            </a:extLst>
          </p:cNvPr>
          <p:cNvCxnSpPr>
            <a:cxnSpLocks/>
            <a:stCxn id="4" idx="3"/>
            <a:endCxn id="100" idx="1"/>
          </p:cNvCxnSpPr>
          <p:nvPr/>
        </p:nvCxnSpPr>
        <p:spPr>
          <a:xfrm>
            <a:off x="5414730" y="500741"/>
            <a:ext cx="2728040" cy="17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Đường kết nối Mũi tên Thẳng 104">
            <a:extLst>
              <a:ext uri="{FF2B5EF4-FFF2-40B4-BE49-F238E27FC236}">
                <a16:creationId xmlns:a16="http://schemas.microsoft.com/office/drawing/2014/main" id="{1742C7C9-3527-20E8-3341-86D3260D629D}"/>
              </a:ext>
            </a:extLst>
          </p:cNvPr>
          <p:cNvCxnSpPr>
            <a:cxnSpLocks/>
            <a:stCxn id="100" idx="3"/>
            <a:endCxn id="95" idx="0"/>
          </p:cNvCxnSpPr>
          <p:nvPr/>
        </p:nvCxnSpPr>
        <p:spPr>
          <a:xfrm>
            <a:off x="10185283" y="676236"/>
            <a:ext cx="648088" cy="11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kết nối Mũi tên Thẳng 109">
            <a:extLst>
              <a:ext uri="{FF2B5EF4-FFF2-40B4-BE49-F238E27FC236}">
                <a16:creationId xmlns:a16="http://schemas.microsoft.com/office/drawing/2014/main" id="{B943BAD9-CB0C-6FBC-38E9-63AA07C53C4C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7513444" y="676236"/>
            <a:ext cx="629326" cy="145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012DE-9619-4BEA-B3DB-17E4D50D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93" y="1952572"/>
            <a:ext cx="5033364" cy="32249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704F7C-CC0F-4512-96AE-EC6147E27E2F}"/>
              </a:ext>
            </a:extLst>
          </p:cNvPr>
          <p:cNvSpPr/>
          <p:nvPr/>
        </p:nvSpPr>
        <p:spPr>
          <a:xfrm>
            <a:off x="3592286" y="767443"/>
            <a:ext cx="4718957" cy="1185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A9E17-BCAE-43D9-B81F-E910621A739F}"/>
              </a:ext>
            </a:extLst>
          </p:cNvPr>
          <p:cNvSpPr/>
          <p:nvPr/>
        </p:nvSpPr>
        <p:spPr>
          <a:xfrm>
            <a:off x="3739243" y="5061857"/>
            <a:ext cx="4498521" cy="15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5703F-B804-43B8-AB04-6EED7266480A}"/>
              </a:ext>
            </a:extLst>
          </p:cNvPr>
          <p:cNvSpPr txBox="1"/>
          <p:nvPr/>
        </p:nvSpPr>
        <p:spPr>
          <a:xfrm>
            <a:off x="1461407" y="1363436"/>
            <a:ext cx="116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Tâm</a:t>
            </a:r>
          </a:p>
        </p:txBody>
      </p:sp>
    </p:spTree>
    <p:extLst>
      <p:ext uri="{BB962C8B-B14F-4D97-AF65-F5344CB8AC3E}">
        <p14:creationId xmlns:p14="http://schemas.microsoft.com/office/powerpoint/2010/main" val="313366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327709-7694-4470-B727-B8BA4AAD9180}"/>
              </a:ext>
            </a:extLst>
          </p:cNvPr>
          <p:cNvSpPr/>
          <p:nvPr/>
        </p:nvSpPr>
        <p:spPr>
          <a:xfrm>
            <a:off x="3924366" y="1091964"/>
            <a:ext cx="4343268" cy="54666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B2716F-371F-4DDA-9248-2C8BFECC049B}"/>
              </a:ext>
            </a:extLst>
          </p:cNvPr>
          <p:cNvSpPr/>
          <p:nvPr/>
        </p:nvSpPr>
        <p:spPr>
          <a:xfrm>
            <a:off x="4414868" y="2122079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B666CF-DC3D-49B0-AFAE-898703278040}"/>
              </a:ext>
            </a:extLst>
          </p:cNvPr>
          <p:cNvSpPr/>
          <p:nvPr/>
        </p:nvSpPr>
        <p:spPr>
          <a:xfrm>
            <a:off x="4414868" y="3934553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9A9CE-7C7C-489C-AADB-851E7D2DF7B2}"/>
              </a:ext>
            </a:extLst>
          </p:cNvPr>
          <p:cNvSpPr/>
          <p:nvPr/>
        </p:nvSpPr>
        <p:spPr>
          <a:xfrm>
            <a:off x="4414868" y="3028312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41089D-973E-4301-8678-7F389BF39CE3}"/>
              </a:ext>
            </a:extLst>
          </p:cNvPr>
          <p:cNvSpPr/>
          <p:nvPr/>
        </p:nvSpPr>
        <p:spPr>
          <a:xfrm>
            <a:off x="4414867" y="4928552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60E663-127C-4FD2-B235-1DC7F8FA372A}"/>
              </a:ext>
            </a:extLst>
          </p:cNvPr>
          <p:cNvSpPr/>
          <p:nvPr/>
        </p:nvSpPr>
        <p:spPr>
          <a:xfrm>
            <a:off x="5341513" y="5805190"/>
            <a:ext cx="1526721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EBE2B-60F7-458A-8323-6B62FA98954A}"/>
              </a:ext>
            </a:extLst>
          </p:cNvPr>
          <p:cNvSpPr txBox="1"/>
          <p:nvPr/>
        </p:nvSpPr>
        <p:spPr>
          <a:xfrm>
            <a:off x="5609577" y="1281207"/>
            <a:ext cx="2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(ẤN)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96D69-1A6E-477E-A014-55F3AC3A331B}"/>
              </a:ext>
            </a:extLst>
          </p:cNvPr>
          <p:cNvSpPr txBox="1"/>
          <p:nvPr/>
        </p:nvSpPr>
        <p:spPr>
          <a:xfrm>
            <a:off x="4414867" y="3640629"/>
            <a:ext cx="14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4FA42-8FCE-40E4-A0CC-CE71A6B1FFAD}"/>
              </a:ext>
            </a:extLst>
          </p:cNvPr>
          <p:cNvSpPr txBox="1"/>
          <p:nvPr/>
        </p:nvSpPr>
        <p:spPr>
          <a:xfrm>
            <a:off x="4510118" y="1742328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1A6EF-33A8-4808-836C-FF873D7FBAD9}"/>
              </a:ext>
            </a:extLst>
          </p:cNvPr>
          <p:cNvSpPr txBox="1"/>
          <p:nvPr/>
        </p:nvSpPr>
        <p:spPr>
          <a:xfrm>
            <a:off x="4457695" y="219113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E4806-EC3F-41C6-A7E0-B818F793E1B5}"/>
              </a:ext>
            </a:extLst>
          </p:cNvPr>
          <p:cNvSpPr txBox="1"/>
          <p:nvPr/>
        </p:nvSpPr>
        <p:spPr>
          <a:xfrm>
            <a:off x="4510118" y="4591774"/>
            <a:ext cx="93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387842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9456F4-3C9A-4DC1-850B-6372B191892B}"/>
              </a:ext>
            </a:extLst>
          </p:cNvPr>
          <p:cNvSpPr/>
          <p:nvPr/>
        </p:nvSpPr>
        <p:spPr>
          <a:xfrm>
            <a:off x="4114799" y="534760"/>
            <a:ext cx="4490357" cy="57884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50176-A1E9-4316-8D1F-E35371763755}"/>
              </a:ext>
            </a:extLst>
          </p:cNvPr>
          <p:cNvSpPr/>
          <p:nvPr/>
        </p:nvSpPr>
        <p:spPr>
          <a:xfrm>
            <a:off x="4669971" y="2220686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56E74C-ACB1-426B-8B40-D28AEB4A9118}"/>
              </a:ext>
            </a:extLst>
          </p:cNvPr>
          <p:cNvSpPr/>
          <p:nvPr/>
        </p:nvSpPr>
        <p:spPr>
          <a:xfrm>
            <a:off x="4669971" y="3616781"/>
            <a:ext cx="3380015" cy="5878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D0FB9-F76C-4583-96E2-299E8F900223}"/>
              </a:ext>
            </a:extLst>
          </p:cNvPr>
          <p:cNvSpPr txBox="1"/>
          <p:nvPr/>
        </p:nvSpPr>
        <p:spPr>
          <a:xfrm>
            <a:off x="5853792" y="1412419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28A2B7-264B-43B6-A92B-A39026A74CD5}"/>
              </a:ext>
            </a:extLst>
          </p:cNvPr>
          <p:cNvSpPr/>
          <p:nvPr/>
        </p:nvSpPr>
        <p:spPr>
          <a:xfrm>
            <a:off x="5702753" y="5070026"/>
            <a:ext cx="1526721" cy="41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8E4B5A-D255-4B11-8A59-94D575E78E26}"/>
              </a:ext>
            </a:extLst>
          </p:cNvPr>
          <p:cNvSpPr/>
          <p:nvPr/>
        </p:nvSpPr>
        <p:spPr>
          <a:xfrm>
            <a:off x="4669971" y="4498521"/>
            <a:ext cx="204108" cy="212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5154F-DD02-4386-AF38-EF14926C7121}"/>
              </a:ext>
            </a:extLst>
          </p:cNvPr>
          <p:cNvSpPr txBox="1"/>
          <p:nvPr/>
        </p:nvSpPr>
        <p:spPr>
          <a:xfrm>
            <a:off x="5127171" y="4441371"/>
            <a:ext cx="269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me </a:t>
            </a:r>
          </a:p>
        </p:txBody>
      </p:sp>
    </p:spTree>
    <p:extLst>
      <p:ext uri="{BB962C8B-B14F-4D97-AF65-F5344CB8AC3E}">
        <p14:creationId xmlns:p14="http://schemas.microsoft.com/office/powerpoint/2010/main" val="27394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6BA3D8-0F9C-4CC5-8BF1-54EC8436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16" y="475077"/>
            <a:ext cx="9087317" cy="5575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8B89A-9AC0-4C68-994E-1B92E53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16" y="1574788"/>
            <a:ext cx="482625" cy="508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65CB5-1D7E-4D19-93FC-9F935ADF3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4" y="5199720"/>
            <a:ext cx="2368672" cy="8509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F4BE53-C4D7-42AC-AE4A-B5B1CC62FD8C}"/>
              </a:ext>
            </a:extLst>
          </p:cNvPr>
          <p:cNvSpPr/>
          <p:nvPr/>
        </p:nvSpPr>
        <p:spPr>
          <a:xfrm>
            <a:off x="530544" y="475077"/>
            <a:ext cx="2368672" cy="4724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42F353-7C4E-4EBD-B0C0-C0ADEBB44C50}"/>
              </a:ext>
            </a:extLst>
          </p:cNvPr>
          <p:cNvSpPr/>
          <p:nvPr/>
        </p:nvSpPr>
        <p:spPr>
          <a:xfrm>
            <a:off x="530544" y="4415949"/>
            <a:ext cx="2368672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Q to Community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B096A-877F-4814-A850-D4C20A5D7FD0}"/>
              </a:ext>
            </a:extLst>
          </p:cNvPr>
          <p:cNvSpPr/>
          <p:nvPr/>
        </p:nvSpPr>
        <p:spPr>
          <a:xfrm>
            <a:off x="530544" y="475077"/>
            <a:ext cx="1918742" cy="406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0A178BAF-3794-5829-D06D-5C9A3C1031E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21421" y="1586156"/>
            <a:ext cx="1459149" cy="65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3F7B7492-C821-CFB8-0325-C96E704161A4}"/>
              </a:ext>
            </a:extLst>
          </p:cNvPr>
          <p:cNvSpPr/>
          <p:nvPr/>
        </p:nvSpPr>
        <p:spPr>
          <a:xfrm>
            <a:off x="7480570" y="1089498"/>
            <a:ext cx="1812214" cy="993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Có nút </a:t>
            </a:r>
            <a:r>
              <a:rPr lang="vi-VN" dirty="0" err="1"/>
              <a:t>post</a:t>
            </a:r>
            <a:r>
              <a:rPr lang="vi-VN" dirty="0"/>
              <a:t> ở đây</a:t>
            </a:r>
          </a:p>
        </p:txBody>
      </p:sp>
    </p:spTree>
    <p:extLst>
      <p:ext uri="{BB962C8B-B14F-4D97-AF65-F5344CB8AC3E}">
        <p14:creationId xmlns:p14="http://schemas.microsoft.com/office/powerpoint/2010/main" val="226825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877716-8AF0-4F86-BE61-CF598A514067}"/>
              </a:ext>
            </a:extLst>
          </p:cNvPr>
          <p:cNvSpPr/>
          <p:nvPr/>
        </p:nvSpPr>
        <p:spPr>
          <a:xfrm>
            <a:off x="1983921" y="440871"/>
            <a:ext cx="7992835" cy="355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 </a:t>
            </a:r>
            <a:r>
              <a:rPr lang="en-US" dirty="0" err="1"/>
              <a:t>Khánh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68F7A-8DB4-4173-A479-30F5451EE841}"/>
              </a:ext>
            </a:extLst>
          </p:cNvPr>
          <p:cNvSpPr/>
          <p:nvPr/>
        </p:nvSpPr>
        <p:spPr>
          <a:xfrm>
            <a:off x="2102302" y="4416877"/>
            <a:ext cx="7756072" cy="5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87486-C8E7-4323-A668-D98D143109D9}"/>
              </a:ext>
            </a:extLst>
          </p:cNvPr>
          <p:cNvSpPr/>
          <p:nvPr/>
        </p:nvSpPr>
        <p:spPr>
          <a:xfrm>
            <a:off x="2102302" y="5045529"/>
            <a:ext cx="7756072" cy="5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F9D6-77CF-4551-AC1D-7460698A98D7}"/>
              </a:ext>
            </a:extLst>
          </p:cNvPr>
          <p:cNvSpPr/>
          <p:nvPr/>
        </p:nvSpPr>
        <p:spPr>
          <a:xfrm>
            <a:off x="2102302" y="5674181"/>
            <a:ext cx="7756072" cy="5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E1D95-DCAB-442F-84F0-39663BC63A63}"/>
              </a:ext>
            </a:extLst>
          </p:cNvPr>
          <p:cNvSpPr txBox="1"/>
          <p:nvPr/>
        </p:nvSpPr>
        <p:spPr>
          <a:xfrm>
            <a:off x="2220685" y="3949572"/>
            <a:ext cx="77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block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include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D07AB3D-B73E-4ACC-9B1A-3FFDA3F63315}"/>
              </a:ext>
            </a:extLst>
          </p:cNvPr>
          <p:cNvSpPr/>
          <p:nvPr/>
        </p:nvSpPr>
        <p:spPr>
          <a:xfrm>
            <a:off x="9925780" y="4404634"/>
            <a:ext cx="234042" cy="530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BADE1A-AAFF-4037-9A02-286985347DEE}"/>
              </a:ext>
            </a:extLst>
          </p:cNvPr>
          <p:cNvSpPr/>
          <p:nvPr/>
        </p:nvSpPr>
        <p:spPr>
          <a:xfrm rot="10800000">
            <a:off x="10227228" y="4413625"/>
            <a:ext cx="255679" cy="512698"/>
          </a:xfrm>
          <a:prstGeom prst="downArrow">
            <a:avLst>
              <a:gd name="adj1" fmla="val 50000"/>
              <a:gd name="adj2" fmla="val 5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8023F47-E8C2-4491-8575-2BF06B68164A}"/>
              </a:ext>
            </a:extLst>
          </p:cNvPr>
          <p:cNvSpPr/>
          <p:nvPr/>
        </p:nvSpPr>
        <p:spPr>
          <a:xfrm>
            <a:off x="9858374" y="5025129"/>
            <a:ext cx="234042" cy="530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F904B0F-FA26-4FB4-9D72-1B3687E78485}"/>
              </a:ext>
            </a:extLst>
          </p:cNvPr>
          <p:cNvSpPr/>
          <p:nvPr/>
        </p:nvSpPr>
        <p:spPr>
          <a:xfrm rot="10800000">
            <a:off x="10159822" y="5034120"/>
            <a:ext cx="255679" cy="512698"/>
          </a:xfrm>
          <a:prstGeom prst="downArrow">
            <a:avLst>
              <a:gd name="adj1" fmla="val 50000"/>
              <a:gd name="adj2" fmla="val 5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5D8D6CE-9457-4677-BA9F-00C3AA331238}"/>
              </a:ext>
            </a:extLst>
          </p:cNvPr>
          <p:cNvSpPr/>
          <p:nvPr/>
        </p:nvSpPr>
        <p:spPr>
          <a:xfrm>
            <a:off x="9858374" y="5731354"/>
            <a:ext cx="234042" cy="530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FE866D3-E1DF-4498-9510-FC5A6CA23277}"/>
              </a:ext>
            </a:extLst>
          </p:cNvPr>
          <p:cNvSpPr/>
          <p:nvPr/>
        </p:nvSpPr>
        <p:spPr>
          <a:xfrm rot="10800000">
            <a:off x="10159822" y="5740345"/>
            <a:ext cx="255679" cy="512698"/>
          </a:xfrm>
          <a:prstGeom prst="downArrow">
            <a:avLst>
              <a:gd name="adj1" fmla="val 50000"/>
              <a:gd name="adj2" fmla="val 53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161</Words>
  <Application>Microsoft Office PowerPoint</Application>
  <PresentationFormat>Màn hình rộng</PresentationFormat>
  <Paragraphs>54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User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Văn</dc:creator>
  <cp:lastModifiedBy>Anh Viet Nguyen</cp:lastModifiedBy>
  <cp:revision>10</cp:revision>
  <dcterms:created xsi:type="dcterms:W3CDTF">2023-03-21T08:46:31Z</dcterms:created>
  <dcterms:modified xsi:type="dcterms:W3CDTF">2023-04-03T11:29:41Z</dcterms:modified>
</cp:coreProperties>
</file>