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6" r:id="rId1"/>
  </p:sldMasterIdLst>
  <p:sldIdLst>
    <p:sldId id="256" r:id="rId2"/>
    <p:sldId id="262" r:id="rId3"/>
    <p:sldId id="257" r:id="rId4"/>
    <p:sldId id="259" r:id="rId5"/>
    <p:sldId id="261" r:id="rId6"/>
    <p:sldId id="260" r:id="rId7"/>
    <p:sldId id="263" r:id="rId8"/>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978" y="-6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57263"/>
            <a:ext cx="6858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01375215-A13A-41F8-AA6A-BE84D2EF94A8}" type="datetime1">
              <a:rPr lang="en-US" altLang="en-US" smtClean="0"/>
              <a:t>9/3/2019</a:t>
            </a:fld>
            <a:endParaRPr lang="en-US" altLang="en-US"/>
          </a:p>
        </p:txBody>
      </p:sp>
      <p:sp>
        <p:nvSpPr>
          <p:cNvPr id="5" name="Footer Placeholder 4"/>
          <p:cNvSpPr>
            <a:spLocks noGrp="1"/>
          </p:cNvSpPr>
          <p:nvPr>
            <p:ph type="ftr" sz="quarter" idx="11"/>
          </p:nvPr>
        </p:nvSpPr>
        <p:spPr/>
        <p:txBody>
          <a:bodyPr/>
          <a:lstStyle/>
          <a:p>
            <a:pPr>
              <a:defRPr/>
            </a:pPr>
            <a:r>
              <a:rPr lang="en-US" smtClean="0"/>
              <a:t>Tổng quan về lập trình ứng dụng</a:t>
            </a:r>
            <a:endParaRPr lang="en-US"/>
          </a:p>
        </p:txBody>
      </p:sp>
      <p:sp>
        <p:nvSpPr>
          <p:cNvPr id="6" name="Slide Number Placeholder 5"/>
          <p:cNvSpPr>
            <a:spLocks noGrp="1"/>
          </p:cNvSpPr>
          <p:nvPr>
            <p:ph type="sldNum" sz="quarter" idx="12"/>
          </p:nvPr>
        </p:nvSpPr>
        <p:spPr/>
        <p:txBody>
          <a:bodyPr/>
          <a:lstStyle/>
          <a:p>
            <a:pPr>
              <a:defRPr/>
            </a:pPr>
            <a:fld id="{237E7752-C9E2-46AA-85C3-2B162685FB4F}" type="slidenum">
              <a:rPr lang="en-US" altLang="en-US" smtClean="0"/>
              <a:pPr>
                <a:defRPr/>
              </a:pPr>
              <a:t>‹#›</a:t>
            </a:fld>
            <a:endParaRPr lang="en-US" altLang="en-US"/>
          </a:p>
        </p:txBody>
      </p:sp>
      <p:cxnSp>
        <p:nvCxnSpPr>
          <p:cNvPr id="14" name="Straight Connector 13"/>
          <p:cNvCxnSpPr/>
          <p:nvPr/>
        </p:nvCxnSpPr>
        <p:spPr>
          <a:xfrm flipH="1">
            <a:off x="1143001" y="3475566"/>
            <a:ext cx="6854825"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60325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324C7EFE-44B1-4ECB-A70C-76E815A23609}" type="datetime1">
              <a:rPr lang="en-US" altLang="en-US" smtClean="0"/>
              <a:t>9/3/2019</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6" name="Slide Number Placeholder 5"/>
          <p:cNvSpPr>
            <a:spLocks noGrp="1"/>
          </p:cNvSpPr>
          <p:nvPr>
            <p:ph type="sldNum" sz="quarter" idx="12"/>
          </p:nvPr>
        </p:nvSpPr>
        <p:spPr/>
        <p:txBody>
          <a:bodyPr/>
          <a:lstStyle/>
          <a:p>
            <a:pPr>
              <a:defRPr/>
            </a:pPr>
            <a:fld id="{9E071360-5188-4CE0-B7DA-C4E940D71C0A}" type="slidenum">
              <a:rPr lang="en-US" altLang="en-US" smtClean="0"/>
              <a:pPr>
                <a:defRPr/>
              </a:pPr>
              <a:t>‹#›</a:t>
            </a:fld>
            <a:endParaRPr lang="en-US" altLang="en-US"/>
          </a:p>
        </p:txBody>
      </p:sp>
      <p:cxnSp>
        <p:nvCxnSpPr>
          <p:cNvPr id="8" name="Straight Connector 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37697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26ACC65-2A65-4597-A76D-905A5D1A220B}" type="datetime1">
              <a:rPr lang="en-US" altLang="en-US" smtClean="0"/>
              <a:t>9/3/2019</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6" name="Slide Number Placeholder 5"/>
          <p:cNvSpPr>
            <a:spLocks noGrp="1"/>
          </p:cNvSpPr>
          <p:nvPr>
            <p:ph type="sldNum" sz="quarter" idx="12"/>
          </p:nvPr>
        </p:nvSpPr>
        <p:spPr/>
        <p:txBody>
          <a:bodyPr/>
          <a:lstStyle/>
          <a:p>
            <a:pPr>
              <a:defRPr/>
            </a:pPr>
            <a:fld id="{33234340-90E5-4FAE-8AFF-3979A0609006}" type="slidenum">
              <a:rPr lang="en-US" altLang="en-US" smtClean="0"/>
              <a:pPr>
                <a:defRPr/>
              </a:pPr>
              <a:t>‹#›</a:t>
            </a:fld>
            <a:endParaRPr lang="en-US" altLang="en-US"/>
          </a:p>
        </p:txBody>
      </p:sp>
    </p:spTree>
    <p:extLst>
      <p:ext uri="{BB962C8B-B14F-4D97-AF65-F5344CB8AC3E}">
        <p14:creationId xmlns:p14="http://schemas.microsoft.com/office/powerpoint/2010/main" val="42152542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7886700" cy="4381501"/>
          </a:xfrm>
        </p:spPr>
        <p:txBody>
          <a:bodyPr>
            <a:normAutofit/>
          </a:bodyPr>
          <a:lstStyle>
            <a:lvl1pPr>
              <a:lnSpc>
                <a:spcPct val="125000"/>
              </a:lnSpc>
              <a:buClr>
                <a:srgbClr val="F5CE31"/>
              </a:buClr>
              <a:defRPr sz="2600">
                <a:latin typeface="Arial" pitchFamily="34" charset="0"/>
                <a:ea typeface="Arial" pitchFamily="34" charset="0"/>
                <a:cs typeface="Arial" pitchFamily="34" charset="0"/>
              </a:defRPr>
            </a:lvl1pPr>
            <a:lvl2pPr>
              <a:lnSpc>
                <a:spcPct val="125000"/>
              </a:lnSpc>
              <a:buClr>
                <a:srgbClr val="F5CE31"/>
              </a:buClr>
              <a:defRPr sz="2600">
                <a:latin typeface="Arial" pitchFamily="34" charset="0"/>
                <a:ea typeface="Arial" pitchFamily="34" charset="0"/>
                <a:cs typeface="Arial" pitchFamily="34" charset="0"/>
              </a:defRPr>
            </a:lvl2pPr>
            <a:lvl3pPr>
              <a:lnSpc>
                <a:spcPct val="125000"/>
              </a:lnSpc>
              <a:buClr>
                <a:srgbClr val="F5CE31"/>
              </a:buClr>
              <a:defRPr sz="2600">
                <a:latin typeface="Arial" pitchFamily="34" charset="0"/>
                <a:ea typeface="Arial" pitchFamily="34" charset="0"/>
                <a:cs typeface="Arial" pitchFamily="34" charset="0"/>
              </a:defRPr>
            </a:lvl3pPr>
            <a:lvl4pPr>
              <a:lnSpc>
                <a:spcPct val="125000"/>
              </a:lnSpc>
              <a:buClr>
                <a:srgbClr val="F5CE31"/>
              </a:buClr>
              <a:defRPr sz="2600">
                <a:latin typeface="Arial" pitchFamily="34" charset="0"/>
                <a:ea typeface="Arial" pitchFamily="34" charset="0"/>
                <a:cs typeface="Arial" pitchFamily="34" charset="0"/>
              </a:defRPr>
            </a:lvl4pPr>
            <a:lvl5pPr>
              <a:lnSpc>
                <a:spcPct val="125000"/>
              </a:lnSpc>
              <a:buClr>
                <a:srgbClr val="F5CE31"/>
              </a:buClr>
              <a:defRPr sz="2600">
                <a:latin typeface="Arial" pitchFamily="34" charset="0"/>
                <a:ea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09600" y="5715000"/>
            <a:ext cx="2057400" cy="365125"/>
          </a:xfrm>
        </p:spPr>
        <p:txBody>
          <a:bodyPr/>
          <a:lstStyle/>
          <a:p>
            <a:pPr>
              <a:defRPr/>
            </a:pPr>
            <a:fld id="{D82B8477-A185-4A99-BD0B-21E4D00D15B8}" type="datetime1">
              <a:rPr lang="en-US" altLang="en-US" smtClean="0"/>
              <a:t>9/3/2019</a:t>
            </a:fld>
            <a:endParaRPr lang="en-US" altLang="en-US"/>
          </a:p>
        </p:txBody>
      </p:sp>
      <p:sp>
        <p:nvSpPr>
          <p:cNvPr id="5" name="Footer Placeholder 4"/>
          <p:cNvSpPr>
            <a:spLocks noGrp="1"/>
          </p:cNvSpPr>
          <p:nvPr>
            <p:ph type="ftr" sz="quarter" idx="11"/>
          </p:nvPr>
        </p:nvSpPr>
        <p:spPr>
          <a:xfrm>
            <a:off x="2971800" y="5715000"/>
            <a:ext cx="3086100" cy="365125"/>
          </a:xfrm>
        </p:spPr>
        <p:txBody>
          <a:bodyPr/>
          <a:lstStyle/>
          <a:p>
            <a:pPr>
              <a:defRPr/>
            </a:pPr>
            <a:r>
              <a:rPr lang="en-US" altLang="en-US" smtClean="0"/>
              <a:t>Tổng quan về lập trình ứng dụng</a:t>
            </a:r>
            <a:endParaRPr lang="en-US" altLang="en-US"/>
          </a:p>
        </p:txBody>
      </p:sp>
      <p:sp>
        <p:nvSpPr>
          <p:cNvPr id="6" name="Slide Number Placeholder 5"/>
          <p:cNvSpPr>
            <a:spLocks noGrp="1"/>
          </p:cNvSpPr>
          <p:nvPr>
            <p:ph type="sldNum" sz="quarter" idx="12"/>
          </p:nvPr>
        </p:nvSpPr>
        <p:spPr>
          <a:xfrm>
            <a:off x="6477000" y="5715000"/>
            <a:ext cx="2057400" cy="365125"/>
          </a:xfrm>
        </p:spPr>
        <p:txBody>
          <a:bodyPr/>
          <a:lstStyle/>
          <a:p>
            <a:pPr>
              <a:defRPr/>
            </a:pPr>
            <a:fld id="{0C4746EA-B338-44F3-991D-0A02E058C5CE}" type="slidenum">
              <a:rPr lang="en-US" altLang="en-US" smtClean="0"/>
              <a:pPr>
                <a:defRPr/>
              </a:pPr>
              <a:t>‹#›</a:t>
            </a:fld>
            <a:endParaRPr lang="en-US" altLang="en-US"/>
          </a:p>
        </p:txBody>
      </p:sp>
      <p:sp>
        <p:nvSpPr>
          <p:cNvPr id="11" name="Title 10"/>
          <p:cNvSpPr>
            <a:spLocks noGrp="1"/>
          </p:cNvSpPr>
          <p:nvPr>
            <p:ph type="title"/>
          </p:nvPr>
        </p:nvSpPr>
        <p:spPr>
          <a:xfrm>
            <a:off x="609600" y="34291"/>
            <a:ext cx="7886700" cy="803910"/>
          </a:xfrm>
        </p:spPr>
        <p:txBody>
          <a:bodyPr/>
          <a:lstStyle/>
          <a:p>
            <a:r>
              <a:rPr lang="en-US" smtClean="0"/>
              <a:t>Click to edit Master title style</a:t>
            </a:r>
            <a:endParaRPr lang="en-US" dirty="0"/>
          </a:p>
        </p:txBody>
      </p:sp>
      <p:cxnSp>
        <p:nvCxnSpPr>
          <p:cNvPr id="14" name="Straight Connector 13"/>
          <p:cNvCxnSpPr/>
          <p:nvPr/>
        </p:nvCxnSpPr>
        <p:spPr>
          <a:xfrm>
            <a:off x="438150" y="635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71433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3873501"/>
            <a:ext cx="7886700" cy="1781175"/>
          </a:xfrm>
        </p:spPr>
        <p:txBody>
          <a:bodyPr anchor="ctr">
            <a:normAutofit/>
          </a:bodyPr>
          <a:lstStyle>
            <a:lvl1pPr>
              <a:defRPr sz="4000" b="1"/>
            </a:lvl1pPr>
          </a:lstStyle>
          <a:p>
            <a:r>
              <a:rPr lang="en-US" smtClean="0"/>
              <a:t>Click to edit Master title style</a:t>
            </a:r>
            <a:endParaRPr lang="en-US" dirty="0"/>
          </a:p>
        </p:txBody>
      </p:sp>
      <p:sp>
        <p:nvSpPr>
          <p:cNvPr id="9" name="Rectangle 8"/>
          <p:cNvSpPr/>
          <p:nvPr/>
        </p:nvSpPr>
        <p:spPr>
          <a:xfrm>
            <a:off x="0" y="0"/>
            <a:ext cx="9144000" cy="3172408"/>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p:nvPicPr>
        <p:blipFill>
          <a:blip r:embed="rId2">
            <a:alphaModFix amt="19000"/>
            <a:extLst>
              <a:ext uri="{28A0092B-C50C-407E-A947-70E740481C1C}">
                <a14:useLocalDpi xmlns:a14="http://schemas.microsoft.com/office/drawing/2010/main" val="0"/>
              </a:ext>
            </a:extLst>
          </a:blip>
          <a:stretch>
            <a:fillRect/>
          </a:stretch>
        </p:blipFill>
        <p:spPr>
          <a:xfrm rot="20167559">
            <a:off x="6062648" y="-224663"/>
            <a:ext cx="3524140" cy="4698853"/>
          </a:xfrm>
          <a:prstGeom prst="rect">
            <a:avLst/>
          </a:prstGeom>
        </p:spPr>
      </p:pic>
    </p:spTree>
    <p:extLst>
      <p:ext uri="{BB962C8B-B14F-4D97-AF65-F5344CB8AC3E}">
        <p14:creationId xmlns:p14="http://schemas.microsoft.com/office/powerpoint/2010/main" val="35972624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F4F5938B-CD84-40AB-A6D5-92E55E796573}" type="datetime1">
              <a:rPr lang="en-US" altLang="en-US" smtClean="0"/>
              <a:t>9/3/2019</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7" name="Slide Number Placeholder 6"/>
          <p:cNvSpPr>
            <a:spLocks noGrp="1"/>
          </p:cNvSpPr>
          <p:nvPr>
            <p:ph type="sldNum" sz="quarter" idx="12"/>
          </p:nvPr>
        </p:nvSpPr>
        <p:spPr/>
        <p:txBody>
          <a:bodyPr/>
          <a:lstStyle/>
          <a:p>
            <a:pPr>
              <a:defRPr/>
            </a:pPr>
            <a:fld id="{9BAF9868-AD84-4798-A077-F74D894831D7}" type="slidenum">
              <a:rPr lang="en-US" altLang="en-US" smtClean="0"/>
              <a:pPr>
                <a:defRPr/>
              </a:pPr>
              <a:t>‹#›</a:t>
            </a:fld>
            <a:endParaRPr lang="en-US" alt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05589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890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212975"/>
            <a:ext cx="3868340"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3890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212975"/>
            <a:ext cx="3887391"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169108C9-BAFA-4BA4-A172-BC5AF4805B76}" type="datetime1">
              <a:rPr lang="en-US" altLang="en-US" smtClean="0"/>
              <a:t>9/3/2019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9" name="Slide Number Placeholder 8"/>
          <p:cNvSpPr>
            <a:spLocks noGrp="1"/>
          </p:cNvSpPr>
          <p:nvPr>
            <p:ph type="sldNum" sz="quarter" idx="12"/>
          </p:nvPr>
        </p:nvSpPr>
        <p:spPr/>
        <p:txBody>
          <a:bodyPr/>
          <a:lstStyle/>
          <a:p>
            <a:pPr>
              <a:defRPr/>
            </a:pPr>
            <a:fld id="{1430C054-E61E-4963-9BAE-69076ECB2322}" type="slidenum">
              <a:rPr lang="en-US" altLang="en-US" smtClean="0"/>
              <a:pPr>
                <a:defRPr/>
              </a:pPr>
              <a:t>‹#›</a:t>
            </a:fld>
            <a:endParaRPr lang="en-US" alt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52804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264B849E-6E01-4214-85CB-4720CE2A4545}" type="datetime1">
              <a:rPr lang="en-US" altLang="en-US" smtClean="0"/>
              <a:t>9/3/2019</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5" name="Slide Number Placeholder 4"/>
          <p:cNvSpPr>
            <a:spLocks noGrp="1"/>
          </p:cNvSpPr>
          <p:nvPr>
            <p:ph type="sldNum" sz="quarter" idx="12"/>
          </p:nvPr>
        </p:nvSpPr>
        <p:spPr/>
        <p:txBody>
          <a:bodyPr/>
          <a:lstStyle/>
          <a:p>
            <a:pPr>
              <a:defRPr/>
            </a:pPr>
            <a:fld id="{90298F0F-C74E-4243-A955-7F8F0E58B22E}" type="slidenum">
              <a:rPr lang="en-US" altLang="en-US" smtClean="0"/>
              <a:pPr>
                <a:defRPr/>
              </a:pPr>
              <a:t>‹#›</a:t>
            </a:fld>
            <a:endParaRPr lang="en-US" altLang="en-US"/>
          </a:p>
        </p:txBody>
      </p:sp>
      <p:cxnSp>
        <p:nvCxnSpPr>
          <p:cNvPr id="7" name="Straight Connector 6"/>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734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508AAAB-1EB3-4C28-9A0B-3F6A1A14F706}" type="datetime1">
              <a:rPr lang="en-US" altLang="en-US" smtClean="0"/>
              <a:t>9/3/2019</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4" name="Slide Number Placeholder 3"/>
          <p:cNvSpPr>
            <a:spLocks noGrp="1"/>
          </p:cNvSpPr>
          <p:nvPr>
            <p:ph type="sldNum" sz="quarter" idx="12"/>
          </p:nvPr>
        </p:nvSpPr>
        <p:spPr/>
        <p:txBody>
          <a:bodyPr/>
          <a:lstStyle/>
          <a:p>
            <a:pPr>
              <a:defRPr/>
            </a:pPr>
            <a:fld id="{78618C00-107D-4746-82E4-D88E651772A7}" type="slidenum">
              <a:rPr lang="en-US" altLang="en-US" smtClean="0"/>
              <a:pPr>
                <a:defRPr/>
              </a:pPr>
              <a:t>‹#›</a:t>
            </a:fld>
            <a:endParaRPr lang="en-US" altLang="en-US"/>
          </a:p>
        </p:txBody>
      </p:sp>
    </p:spTree>
    <p:extLst>
      <p:ext uri="{BB962C8B-B14F-4D97-AF65-F5344CB8AC3E}">
        <p14:creationId xmlns:p14="http://schemas.microsoft.com/office/powerpoint/2010/main" val="32187858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01D5BB6-8BE0-4AC6-83FE-BB6BB963ACE7}" type="datetime1">
              <a:rPr lang="en-US" altLang="en-US" smtClean="0"/>
              <a:t>9/3/2019</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7" name="Slide Number Placeholder 6"/>
          <p:cNvSpPr>
            <a:spLocks noGrp="1"/>
          </p:cNvSpPr>
          <p:nvPr>
            <p:ph type="sldNum" sz="quarter" idx="12"/>
          </p:nvPr>
        </p:nvSpPr>
        <p:spPr/>
        <p:txBody>
          <a:bodyPr/>
          <a:lstStyle/>
          <a:p>
            <a:pPr>
              <a:defRPr/>
            </a:pPr>
            <a:fld id="{2C23F162-04C5-4639-A4F0-E022D035D632}" type="slidenum">
              <a:rPr lang="en-US" altLang="en-US" smtClean="0"/>
              <a:pPr>
                <a:defRPr/>
              </a:pPr>
              <a:t>‹#›</a:t>
            </a:fld>
            <a:endParaRPr lang="en-US" altLang="en-US"/>
          </a:p>
        </p:txBody>
      </p:sp>
    </p:spTree>
    <p:extLst>
      <p:ext uri="{BB962C8B-B14F-4D97-AF65-F5344CB8AC3E}">
        <p14:creationId xmlns:p14="http://schemas.microsoft.com/office/powerpoint/2010/main" val="6771447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C225D84-67F8-4D79-B7F0-493A2593BB46}" type="datetime1">
              <a:rPr lang="en-US" altLang="en-US" smtClean="0"/>
              <a:t>9/3/2019</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7" name="Slide Number Placeholder 6"/>
          <p:cNvSpPr>
            <a:spLocks noGrp="1"/>
          </p:cNvSpPr>
          <p:nvPr>
            <p:ph type="sldNum" sz="quarter" idx="12"/>
          </p:nvPr>
        </p:nvSpPr>
        <p:spPr/>
        <p:txBody>
          <a:bodyPr/>
          <a:lstStyle/>
          <a:p>
            <a:pPr>
              <a:defRPr/>
            </a:pPr>
            <a:fld id="{7EFC290A-CD45-4ECF-9534-F16457B56521}" type="slidenum">
              <a:rPr lang="en-US" altLang="en-US" smtClean="0"/>
              <a:pPr>
                <a:defRPr/>
              </a:pPr>
              <a:t>‹#›</a:t>
            </a:fld>
            <a:endParaRPr lang="en-US" altLang="en-US"/>
          </a:p>
        </p:txBody>
      </p:sp>
    </p:spTree>
    <p:extLst>
      <p:ext uri="{BB962C8B-B14F-4D97-AF65-F5344CB8AC3E}">
        <p14:creationId xmlns:p14="http://schemas.microsoft.com/office/powerpoint/2010/main" val="89595450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p:nvSpPr>
        <p:spPr>
          <a:xfrm rot="16200000" flipV="1">
            <a:off x="2181397" y="6015128"/>
            <a:ext cx="939496" cy="746247"/>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28650" y="352426"/>
            <a:ext cx="78867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701800"/>
            <a:ext cx="7886700" cy="3670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54546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9679C0E-016B-4399-AA78-547BEDDA0341}" type="datetime1">
              <a:rPr lang="en-US" altLang="en-US" smtClean="0"/>
              <a:t>9/3/2019</a:t>
            </a:fld>
            <a:endParaRPr lang="en-US" altLang="en-US"/>
          </a:p>
        </p:txBody>
      </p:sp>
      <p:sp>
        <p:nvSpPr>
          <p:cNvPr id="5" name="Footer Placeholder 4"/>
          <p:cNvSpPr>
            <a:spLocks noGrp="1"/>
          </p:cNvSpPr>
          <p:nvPr>
            <p:ph type="ftr" sz="quarter" idx="3"/>
          </p:nvPr>
        </p:nvSpPr>
        <p:spPr>
          <a:xfrm>
            <a:off x="3028950" y="54546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smtClean="0"/>
              <a:t>Tổng quan về lập trình ứng dụng</a:t>
            </a:r>
            <a:endParaRPr lang="en-US" altLang="en-US"/>
          </a:p>
        </p:txBody>
      </p:sp>
      <p:sp>
        <p:nvSpPr>
          <p:cNvPr id="6" name="Slide Number Placeholder 5"/>
          <p:cNvSpPr>
            <a:spLocks noGrp="1"/>
          </p:cNvSpPr>
          <p:nvPr>
            <p:ph type="sldNum" sz="quarter" idx="4"/>
          </p:nvPr>
        </p:nvSpPr>
        <p:spPr>
          <a:xfrm>
            <a:off x="6457950" y="54546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A01765A-5E15-4A7D-9C9B-8AA65A3BBF18}" type="slidenum">
              <a:rPr lang="en-US" altLang="en-US" smtClean="0"/>
              <a:pPr>
                <a:defRPr/>
              </a:pPr>
              <a:t>‹#›</a:t>
            </a:fld>
            <a:endParaRPr lang="en-US" altLang="en-US"/>
          </a:p>
        </p:txBody>
      </p:sp>
      <p:sp>
        <p:nvSpPr>
          <p:cNvPr id="7" name="Rectangle 6"/>
          <p:cNvSpPr/>
          <p:nvPr/>
        </p:nvSpPr>
        <p:spPr>
          <a:xfrm>
            <a:off x="-7365" y="6070600"/>
            <a:ext cx="9151365"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p:nvSpPr>
        <p:spPr>
          <a:xfrm rot="16200000" flipV="1">
            <a:off x="1036185" y="4882316"/>
            <a:ext cx="939494" cy="3011867"/>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3816" y="6106293"/>
            <a:ext cx="1814513" cy="590550"/>
          </a:xfrm>
          <a:prstGeom prst="rect">
            <a:avLst/>
          </a:prstGeom>
        </p:spPr>
      </p:pic>
      <p:sp>
        <p:nvSpPr>
          <p:cNvPr id="10" name="Rectangle 9"/>
          <p:cNvSpPr/>
          <p:nvPr/>
        </p:nvSpPr>
        <p:spPr>
          <a:xfrm>
            <a:off x="757261" y="6190527"/>
            <a:ext cx="1477426"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1" name="TextBox 10"/>
          <p:cNvSpPr txBox="1"/>
          <p:nvPr/>
        </p:nvSpPr>
        <p:spPr>
          <a:xfrm>
            <a:off x="689021" y="6177297"/>
            <a:ext cx="2099500" cy="769441"/>
          </a:xfrm>
          <a:prstGeom prst="rect">
            <a:avLst/>
          </a:prstGeom>
          <a:noFill/>
        </p:spPr>
        <p:txBody>
          <a:bodyPr wrap="square" rtlCol="0">
            <a:spAutoFit/>
          </a:bodyPr>
          <a:lstStyle/>
          <a:p>
            <a:r>
              <a:rPr lang="en-US" sz="1100" b="1" dirty="0" smtClean="0">
                <a:solidFill>
                  <a:srgbClr val="092A67"/>
                </a:solidFill>
              </a:rPr>
              <a:t>FACULTY OF INFORMATION TECHNOLOGY</a:t>
            </a:r>
          </a:p>
          <a:p>
            <a:r>
              <a:rPr lang="en-US" sz="1100" b="1" dirty="0" smtClean="0">
                <a:solidFill>
                  <a:srgbClr val="092A67"/>
                </a:solidFill>
              </a:rPr>
              <a:t>THU DUC COLLEGE OF TECHNOLOGY</a:t>
            </a:r>
            <a:endParaRPr lang="en-US" sz="1100" b="1" dirty="0">
              <a:solidFill>
                <a:srgbClr val="092A67"/>
              </a:solidFill>
            </a:endParaRPr>
          </a:p>
        </p:txBody>
      </p:sp>
      <p:pic>
        <p:nvPicPr>
          <p:cNvPr id="15" name="Picture 14" descr="cdiologo_white.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858125" y="6175630"/>
            <a:ext cx="676275" cy="568071"/>
          </a:xfrm>
          <a:prstGeom prst="rect">
            <a:avLst/>
          </a:prstGeom>
        </p:spPr>
      </p:pic>
      <p:pic>
        <p:nvPicPr>
          <p:cNvPr id="17" name="Picture 16" descr="tdc_logo_white.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108698" y="6172200"/>
            <a:ext cx="437945" cy="584200"/>
          </a:xfrm>
          <a:prstGeom prst="rect">
            <a:avLst/>
          </a:prstGeom>
        </p:spPr>
      </p:pic>
    </p:spTree>
    <p:extLst>
      <p:ext uri="{BB962C8B-B14F-4D97-AF65-F5344CB8AC3E}">
        <p14:creationId xmlns:p14="http://schemas.microsoft.com/office/powerpoint/2010/main" val="3286353079"/>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transition spd="slow">
    <p:push dir="u"/>
  </p:transition>
  <p:hf hdr="0"/>
  <p:txStyles>
    <p:titleStyle>
      <a:lvl1pPr algn="l" defTabSz="914400" rtl="0" eaLnBrk="1" latinLnBrk="0" hangingPunct="1">
        <a:lnSpc>
          <a:spcPct val="90000"/>
        </a:lnSpc>
        <a:spcBef>
          <a:spcPct val="0"/>
        </a:spcBef>
        <a:buNone/>
        <a:defRPr sz="4000" b="1" kern="1200">
          <a:solidFill>
            <a:srgbClr val="003B7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200" dirty="0" smtClean="0"/>
              <a:t>LẬP TRÌNH ỨNG DỤNG</a:t>
            </a:r>
            <a:endParaRPr lang="en-US" sz="4200" dirty="0"/>
          </a:p>
        </p:txBody>
      </p:sp>
      <p:sp>
        <p:nvSpPr>
          <p:cNvPr id="3" name="Subtitle 2"/>
          <p:cNvSpPr>
            <a:spLocks noGrp="1"/>
          </p:cNvSpPr>
          <p:nvPr>
            <p:ph type="subTitle" idx="1"/>
          </p:nvPr>
        </p:nvSpPr>
        <p:spPr/>
        <p:txBody>
          <a:bodyPr/>
          <a:lstStyle/>
          <a:p>
            <a:pPr algn="l"/>
            <a:r>
              <a:rPr lang="en-US" dirty="0" smtClean="0"/>
              <a:t>GIÁO VIÊN: LÊ THỌ</a:t>
            </a:r>
          </a:p>
          <a:p>
            <a:pPr marL="1482725" algn="l"/>
            <a:r>
              <a:rPr lang="en-US" dirty="0" smtClean="0"/>
              <a:t>PHAN THỊ THỂ</a:t>
            </a:r>
            <a:endParaRPr lang="en-US" dirty="0"/>
          </a:p>
        </p:txBody>
      </p:sp>
    </p:spTree>
    <p:extLst>
      <p:ext uri="{BB962C8B-B14F-4D97-AF65-F5344CB8AC3E}">
        <p14:creationId xmlns:p14="http://schemas.microsoft.com/office/powerpoint/2010/main" val="308232868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b="1" smtClean="0"/>
              <a:t>LẬP TRÌNH ỨNG DỤNG</a:t>
            </a:r>
          </a:p>
          <a:p>
            <a:pPr marL="247650" indent="0" algn="ctr">
              <a:buNone/>
            </a:pPr>
            <a:r>
              <a:rPr lang="en-US" smtClean="0"/>
              <a:t>Số tín chỉ: 3 tín chỉ</a:t>
            </a:r>
          </a:p>
          <a:p>
            <a:pPr marL="247650" indent="0" algn="ctr">
              <a:buNone/>
            </a:pPr>
            <a:r>
              <a:rPr lang="en-US" smtClean="0"/>
              <a:t>Lý thuyết: 1 (15 tiết)</a:t>
            </a:r>
          </a:p>
          <a:p>
            <a:pPr marL="247650" indent="0" algn="ctr">
              <a:buNone/>
            </a:pPr>
            <a:r>
              <a:rPr lang="en-US" smtClean="0"/>
              <a:t>Thực hành: 2 (60 tiết)</a:t>
            </a: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t>9/3/2019</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a:t>
            </a:fld>
            <a:endParaRPr lang="en-US" altLang="en-US"/>
          </a:p>
        </p:txBody>
      </p:sp>
      <p:sp>
        <p:nvSpPr>
          <p:cNvPr id="6" name="Title 5"/>
          <p:cNvSpPr>
            <a:spLocks noGrp="1"/>
          </p:cNvSpPr>
          <p:nvPr>
            <p:ph type="title"/>
          </p:nvPr>
        </p:nvSpPr>
        <p:spPr/>
        <p:txBody>
          <a:bodyPr/>
          <a:lstStyle/>
          <a:p>
            <a:r>
              <a:rPr lang="en-US" smtClean="0"/>
              <a:t>Thông tin môn học</a:t>
            </a:r>
            <a:endParaRPr lang="en-US"/>
          </a:p>
        </p:txBody>
      </p:sp>
    </p:spTree>
    <p:extLst>
      <p:ext uri="{BB962C8B-B14F-4D97-AF65-F5344CB8AC3E}">
        <p14:creationId xmlns:p14="http://schemas.microsoft.com/office/powerpoint/2010/main" val="331679354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ClrTx/>
              <a:buFont typeface="+mj-lt"/>
              <a:buAutoNum type="arabicPeriod"/>
            </a:pP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ứng</a:t>
            </a:r>
            <a:r>
              <a:rPr lang="en-US" dirty="0" smtClean="0"/>
              <a:t> </a:t>
            </a:r>
            <a:r>
              <a:rPr lang="en-US" dirty="0" err="1" smtClean="0"/>
              <a:t>dụng</a:t>
            </a:r>
            <a:endParaRPr lang="en-US" dirty="0" smtClean="0"/>
          </a:p>
          <a:p>
            <a:pPr marL="514350" indent="-514350">
              <a:buClrTx/>
              <a:buFont typeface="+mj-lt"/>
              <a:buAutoNum type="arabicPeriod"/>
            </a:pPr>
            <a:r>
              <a:rPr lang="en-US" dirty="0" err="1" smtClean="0"/>
              <a:t>Nền</a:t>
            </a:r>
            <a:r>
              <a:rPr lang="en-US" dirty="0" smtClean="0"/>
              <a:t> </a:t>
            </a:r>
            <a:r>
              <a:rPr lang="en-US" dirty="0" err="1" smtClean="0"/>
              <a:t>tảng</a:t>
            </a:r>
            <a:r>
              <a:rPr lang="en-US" dirty="0" smtClean="0"/>
              <a:t> C# </a:t>
            </a:r>
            <a:r>
              <a:rPr lang="en-US" dirty="0" err="1" smtClean="0"/>
              <a:t>cơ</a:t>
            </a:r>
            <a:r>
              <a:rPr lang="en-US" dirty="0" smtClean="0"/>
              <a:t> </a:t>
            </a:r>
            <a:r>
              <a:rPr lang="en-US" dirty="0" err="1" smtClean="0"/>
              <a:t>bản</a:t>
            </a:r>
            <a:endParaRPr lang="en-US" dirty="0" smtClean="0"/>
          </a:p>
          <a:p>
            <a:pPr marL="514350" indent="-514350">
              <a:buClrTx/>
              <a:buFont typeface="+mj-lt"/>
              <a:buAutoNum type="arabicPeriod"/>
            </a:pPr>
            <a:r>
              <a:rPr lang="en-US" dirty="0" err="1" smtClean="0"/>
              <a:t>Lập</a:t>
            </a:r>
            <a:r>
              <a:rPr lang="en-US" dirty="0" smtClean="0"/>
              <a:t> </a:t>
            </a:r>
            <a:r>
              <a:rPr lang="en-US" dirty="0" err="1" smtClean="0"/>
              <a:t>trình</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endParaRPr lang="en-US" dirty="0" smtClean="0"/>
          </a:p>
          <a:p>
            <a:pPr marL="514350" indent="-514350">
              <a:buClrTx/>
              <a:buFont typeface="+mj-lt"/>
              <a:buAutoNum type="arabicPeriod"/>
            </a:pPr>
            <a:r>
              <a:rPr lang="en-US" dirty="0" err="1" smtClean="0"/>
              <a:t>Lập</a:t>
            </a:r>
            <a:r>
              <a:rPr lang="en-US" dirty="0" smtClean="0"/>
              <a:t> </a:t>
            </a:r>
            <a:r>
              <a:rPr lang="en-US" dirty="0" err="1" smtClean="0"/>
              <a:t>trình</a:t>
            </a:r>
            <a:r>
              <a:rPr lang="en-US" dirty="0" smtClean="0"/>
              <a:t> </a:t>
            </a:r>
            <a:r>
              <a:rPr lang="en-US" dirty="0" err="1" smtClean="0"/>
              <a:t>ứng</a:t>
            </a:r>
            <a:r>
              <a:rPr lang="en-US" dirty="0" smtClean="0"/>
              <a:t> </a:t>
            </a:r>
            <a:r>
              <a:rPr lang="en-US" dirty="0" err="1" smtClean="0"/>
              <a:t>dụng</a:t>
            </a:r>
            <a:r>
              <a:rPr lang="en-US" dirty="0" smtClean="0"/>
              <a:t> windows Forms</a:t>
            </a:r>
          </a:p>
          <a:p>
            <a:pPr marL="514350" indent="-514350">
              <a:buClrTx/>
              <a:buFont typeface="+mj-lt"/>
              <a:buAutoNum type="arabicPeriod"/>
            </a:pPr>
            <a:r>
              <a:rPr lang="en-US" dirty="0" err="1" smtClean="0"/>
              <a:t>Thao</a:t>
            </a:r>
            <a:r>
              <a:rPr lang="en-US" dirty="0" smtClean="0"/>
              <a:t> </a:t>
            </a:r>
            <a:r>
              <a:rPr lang="en-US" dirty="0" err="1" smtClean="0"/>
              <a:t>tác</a:t>
            </a:r>
            <a:r>
              <a:rPr lang="en-US" dirty="0" smtClean="0"/>
              <a:t> </a:t>
            </a:r>
            <a:r>
              <a:rPr lang="en-US" dirty="0" err="1" smtClean="0"/>
              <a:t>với</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smtClean="0"/>
          </a:p>
          <a:p>
            <a:pPr marL="514350" indent="-514350">
              <a:buClrTx/>
              <a:buFont typeface="+mj-lt"/>
              <a:buAutoNum type="arabicPeriod"/>
            </a:pPr>
            <a:r>
              <a:rPr lang="en-US" dirty="0" err="1" smtClean="0"/>
              <a:t>Lập</a:t>
            </a:r>
            <a:r>
              <a:rPr lang="en-US" dirty="0" smtClean="0"/>
              <a:t> </a:t>
            </a:r>
            <a:r>
              <a:rPr lang="en-US" dirty="0" err="1" smtClean="0"/>
              <a:t>trình</a:t>
            </a:r>
            <a:r>
              <a:rPr lang="en-US" dirty="0" smtClean="0"/>
              <a:t> ADO.NET</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t>9/3/2019</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a:t>
            </a:fld>
            <a:endParaRPr lang="en-US" altLang="en-US"/>
          </a:p>
        </p:txBody>
      </p:sp>
      <p:sp>
        <p:nvSpPr>
          <p:cNvPr id="6" name="Title 5"/>
          <p:cNvSpPr>
            <a:spLocks noGrp="1"/>
          </p:cNvSpPr>
          <p:nvPr>
            <p:ph type="title"/>
          </p:nvPr>
        </p:nvSpPr>
        <p:spPr/>
        <p:txBody>
          <a:bodyPr/>
          <a:lstStyle/>
          <a:p>
            <a:pPr algn="ctr"/>
            <a:r>
              <a:rPr lang="en-US" smtClean="0"/>
              <a:t>NỘI DUNG MÔN HỌC</a:t>
            </a:r>
            <a:endParaRPr lang="en-US"/>
          </a:p>
        </p:txBody>
      </p:sp>
    </p:spTree>
    <p:extLst>
      <p:ext uri="{BB962C8B-B14F-4D97-AF65-F5344CB8AC3E}">
        <p14:creationId xmlns:p14="http://schemas.microsoft.com/office/powerpoint/2010/main" val="152618229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Bài</a:t>
            </a:r>
            <a:r>
              <a:rPr lang="en-US" dirty="0" smtClean="0"/>
              <a:t> </a:t>
            </a:r>
            <a:r>
              <a:rPr lang="en-US" dirty="0" err="1" smtClean="0"/>
              <a:t>tập</a:t>
            </a:r>
            <a:r>
              <a:rPr lang="en-US" dirty="0" smtClean="0"/>
              <a:t> </a:t>
            </a:r>
            <a:r>
              <a:rPr lang="en-US" dirty="0" err="1" smtClean="0"/>
              <a:t>tại</a:t>
            </a:r>
            <a:r>
              <a:rPr lang="en-US" dirty="0" smtClean="0"/>
              <a:t> </a:t>
            </a:r>
            <a:r>
              <a:rPr lang="en-US" dirty="0" err="1" smtClean="0"/>
              <a:t>lớp</a:t>
            </a:r>
            <a:r>
              <a:rPr lang="en-US" dirty="0" smtClean="0"/>
              <a:t>: 3 </a:t>
            </a:r>
            <a:r>
              <a:rPr lang="en-US" dirty="0" err="1" smtClean="0"/>
              <a:t>bài</a:t>
            </a:r>
            <a:r>
              <a:rPr lang="en-US" dirty="0" smtClean="0"/>
              <a:t> EXE  (15%)</a:t>
            </a:r>
          </a:p>
          <a:p>
            <a:r>
              <a:rPr lang="en-US" dirty="0" err="1" smtClean="0"/>
              <a:t>Bài</a:t>
            </a:r>
            <a:r>
              <a:rPr lang="en-US" dirty="0" smtClean="0"/>
              <a:t> </a:t>
            </a:r>
            <a:r>
              <a:rPr lang="en-US" dirty="0" err="1" smtClean="0"/>
              <a:t>tập</a:t>
            </a:r>
            <a:r>
              <a:rPr lang="en-US" dirty="0" smtClean="0"/>
              <a:t> </a:t>
            </a:r>
            <a:r>
              <a:rPr lang="en-US" dirty="0" err="1" smtClean="0"/>
              <a:t>lớn</a:t>
            </a:r>
            <a:r>
              <a:rPr lang="en-US" dirty="0" smtClean="0"/>
              <a:t>: </a:t>
            </a:r>
            <a:r>
              <a:rPr lang="en-US" dirty="0" smtClean="0"/>
              <a:t>project </a:t>
            </a:r>
            <a:r>
              <a:rPr lang="en-US" dirty="0" smtClean="0"/>
              <a:t>(15%)</a:t>
            </a:r>
          </a:p>
          <a:p>
            <a:r>
              <a:rPr lang="en-US" dirty="0" err="1" smtClean="0"/>
              <a:t>Kiểm</a:t>
            </a:r>
            <a:r>
              <a:rPr lang="en-US" dirty="0" smtClean="0"/>
              <a:t> </a:t>
            </a:r>
            <a:r>
              <a:rPr lang="en-US" dirty="0" err="1" smtClean="0"/>
              <a:t>tra</a:t>
            </a:r>
            <a:r>
              <a:rPr lang="en-US" dirty="0" smtClean="0"/>
              <a:t> </a:t>
            </a:r>
            <a:r>
              <a:rPr lang="en-US" dirty="0" err="1" smtClean="0"/>
              <a:t>giữa</a:t>
            </a:r>
            <a:r>
              <a:rPr lang="en-US" dirty="0" smtClean="0"/>
              <a:t> </a:t>
            </a:r>
            <a:r>
              <a:rPr lang="en-US" dirty="0" err="1" smtClean="0"/>
              <a:t>kỳ</a:t>
            </a:r>
            <a:r>
              <a:rPr lang="en-US" dirty="0" smtClean="0"/>
              <a:t>: MEX (20%)</a:t>
            </a:r>
          </a:p>
          <a:p>
            <a:r>
              <a:rPr lang="en-US" dirty="0" err="1" smtClean="0"/>
              <a:t>Thi</a:t>
            </a:r>
            <a:r>
              <a:rPr lang="en-US" dirty="0" smtClean="0"/>
              <a:t> </a:t>
            </a:r>
            <a:r>
              <a:rPr lang="en-US" dirty="0" err="1" smtClean="0"/>
              <a:t>cuối</a:t>
            </a:r>
            <a:r>
              <a:rPr lang="en-US" dirty="0" smtClean="0"/>
              <a:t> </a:t>
            </a:r>
            <a:r>
              <a:rPr lang="en-US" dirty="0" err="1" smtClean="0"/>
              <a:t>kỳ</a:t>
            </a:r>
            <a:r>
              <a:rPr lang="en-US" dirty="0" smtClean="0"/>
              <a:t>: FEX (50%) </a:t>
            </a:r>
            <a:r>
              <a:rPr lang="en-US" dirty="0" err="1" smtClean="0"/>
              <a:t>thời</a:t>
            </a:r>
            <a:r>
              <a:rPr lang="en-US" dirty="0" smtClean="0"/>
              <a:t> </a:t>
            </a:r>
            <a:r>
              <a:rPr lang="en-US" dirty="0" err="1" smtClean="0"/>
              <a:t>gian</a:t>
            </a:r>
            <a:r>
              <a:rPr lang="en-US" dirty="0" smtClean="0"/>
              <a:t> 90 </a:t>
            </a:r>
            <a:r>
              <a:rPr lang="en-US" dirty="0" err="1" smtClean="0"/>
              <a:t>phút</a:t>
            </a:r>
            <a:endParaRPr lang="en-US" dirty="0" smtClean="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t>9/3/2019</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a:t>
            </a:fld>
            <a:endParaRPr lang="en-US" altLang="en-US"/>
          </a:p>
        </p:txBody>
      </p:sp>
      <p:sp>
        <p:nvSpPr>
          <p:cNvPr id="6" name="Title 5"/>
          <p:cNvSpPr>
            <a:spLocks noGrp="1"/>
          </p:cNvSpPr>
          <p:nvPr>
            <p:ph type="title"/>
          </p:nvPr>
        </p:nvSpPr>
        <p:spPr/>
        <p:txBody>
          <a:bodyPr/>
          <a:lstStyle/>
          <a:p>
            <a:pPr algn="ctr"/>
            <a:r>
              <a:rPr lang="en-US" smtClean="0"/>
              <a:t>Đánh giá học phần</a:t>
            </a:r>
            <a:endParaRPr lang="en-US"/>
          </a:p>
        </p:txBody>
      </p:sp>
    </p:spTree>
    <p:extLst>
      <p:ext uri="{BB962C8B-B14F-4D97-AF65-F5344CB8AC3E}">
        <p14:creationId xmlns:p14="http://schemas.microsoft.com/office/powerpoint/2010/main" val="301713116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ClrTx/>
              <a:buFont typeface="+mj-lt"/>
              <a:buAutoNum type="arabicPeriod"/>
            </a:pPr>
            <a:r>
              <a:rPr lang="en-US" dirty="0" smtClean="0"/>
              <a:t>Fundamentals-of-Computer-Programming-with-CSharp-Nakov-eBook-v2013</a:t>
            </a:r>
            <a:endParaRPr lang="en-US" dirty="0"/>
          </a:p>
          <a:p>
            <a:pPr marL="514350" indent="-514350">
              <a:buClrTx/>
              <a:buFont typeface="+mj-lt"/>
              <a:buAutoNum type="arabicPeriod"/>
            </a:pPr>
            <a:r>
              <a:rPr lang="en-US" dirty="0" err="1" smtClean="0"/>
              <a:t>Profecssional</a:t>
            </a:r>
            <a:r>
              <a:rPr lang="en-US" dirty="0" smtClean="0"/>
              <a:t> </a:t>
            </a:r>
            <a:r>
              <a:rPr lang="en-US" dirty="0"/>
              <a:t>ADO.NET programming, </a:t>
            </a:r>
            <a:r>
              <a:rPr lang="en-US" dirty="0" err="1" smtClean="0"/>
              <a:t>Wrox</a:t>
            </a:r>
            <a:endParaRPr lang="en-US" dirty="0" smtClean="0"/>
          </a:p>
          <a:p>
            <a:pPr marL="514350" indent="-514350">
              <a:buClrTx/>
              <a:buFont typeface="+mj-lt"/>
              <a:buAutoNum type="arabicPeriod"/>
            </a:pPr>
            <a:r>
              <a:rPr lang="en-US" dirty="0"/>
              <a:t>Microsoft ADO.NET Step by step</a:t>
            </a:r>
          </a:p>
          <a:p>
            <a:pPr marL="514350" indent="-514350">
              <a:buClrTx/>
              <a:buFont typeface="+mj-lt"/>
              <a:buAutoNum type="arabicPeriod"/>
            </a:pP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t>9/3/2019</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a:t>
            </a:fld>
            <a:endParaRPr lang="en-US" altLang="en-US"/>
          </a:p>
        </p:txBody>
      </p:sp>
      <p:sp>
        <p:nvSpPr>
          <p:cNvPr id="6" name="Title 5"/>
          <p:cNvSpPr>
            <a:spLocks noGrp="1"/>
          </p:cNvSpPr>
          <p:nvPr>
            <p:ph type="title"/>
          </p:nvPr>
        </p:nvSpPr>
        <p:spPr/>
        <p:txBody>
          <a:bodyPr/>
          <a:lstStyle/>
          <a:p>
            <a:r>
              <a:rPr lang="en-US" smtClean="0"/>
              <a:t>Tài liệu </a:t>
            </a:r>
            <a:endParaRPr lang="en-US"/>
          </a:p>
        </p:txBody>
      </p:sp>
    </p:spTree>
    <p:extLst>
      <p:ext uri="{BB962C8B-B14F-4D97-AF65-F5344CB8AC3E}">
        <p14:creationId xmlns:p14="http://schemas.microsoft.com/office/powerpoint/2010/main" val="155882811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Sinh</a:t>
            </a:r>
            <a:r>
              <a:rPr lang="en-US" dirty="0" smtClean="0"/>
              <a:t> </a:t>
            </a:r>
            <a:r>
              <a:rPr lang="en-US" dirty="0" err="1" smtClean="0"/>
              <a:t>viên</a:t>
            </a:r>
            <a:r>
              <a:rPr lang="en-US" dirty="0" smtClean="0"/>
              <a:t> </a:t>
            </a:r>
            <a:r>
              <a:rPr lang="en-US" dirty="0" err="1" smtClean="0"/>
              <a:t>vắng</a:t>
            </a:r>
            <a:r>
              <a:rPr lang="en-US" dirty="0" smtClean="0"/>
              <a:t> &gt; </a:t>
            </a:r>
            <a:r>
              <a:rPr lang="en-US" dirty="0" smtClean="0">
                <a:solidFill>
                  <a:srgbClr val="FF0000"/>
                </a:solidFill>
              </a:rPr>
              <a:t>20%</a:t>
            </a:r>
            <a:r>
              <a:rPr lang="en-US" dirty="0" smtClean="0"/>
              <a:t> </a:t>
            </a:r>
            <a:r>
              <a:rPr lang="en-US" dirty="0" err="1" smtClean="0"/>
              <a:t>cấm</a:t>
            </a:r>
            <a:r>
              <a:rPr lang="en-US" dirty="0" smtClean="0"/>
              <a:t> </a:t>
            </a:r>
            <a:r>
              <a:rPr lang="en-US" dirty="0" err="1" smtClean="0"/>
              <a:t>thi</a:t>
            </a:r>
            <a:endParaRPr lang="en-US" dirty="0" smtClean="0"/>
          </a:p>
          <a:p>
            <a:r>
              <a:rPr lang="en-US" dirty="0" err="1" smtClean="0"/>
              <a:t>Điểm</a:t>
            </a:r>
            <a:r>
              <a:rPr lang="en-US" dirty="0" smtClean="0"/>
              <a:t> </a:t>
            </a:r>
            <a:r>
              <a:rPr lang="en-US" dirty="0" err="1" smtClean="0"/>
              <a:t>quá</a:t>
            </a:r>
            <a:r>
              <a:rPr lang="en-US" dirty="0" smtClean="0"/>
              <a:t> </a:t>
            </a:r>
            <a:r>
              <a:rPr lang="en-US" dirty="0" err="1" smtClean="0"/>
              <a:t>trình</a:t>
            </a:r>
            <a:r>
              <a:rPr lang="en-US" dirty="0" smtClean="0"/>
              <a:t> </a:t>
            </a:r>
            <a:r>
              <a:rPr lang="en-US" b="1" dirty="0" smtClean="0">
                <a:solidFill>
                  <a:srgbClr val="FF0000"/>
                </a:solidFill>
              </a:rPr>
              <a:t>&lt; 4.0 </a:t>
            </a:r>
            <a:r>
              <a:rPr lang="en-US" dirty="0" err="1" smtClean="0"/>
              <a:t>cấm</a:t>
            </a:r>
            <a:r>
              <a:rPr lang="en-US" dirty="0" smtClean="0"/>
              <a:t> </a:t>
            </a:r>
            <a:r>
              <a:rPr lang="en-US" dirty="0" err="1" smtClean="0"/>
              <a:t>thi</a:t>
            </a:r>
            <a:endParaRPr lang="en-US" dirty="0" smtClean="0"/>
          </a:p>
          <a:p>
            <a:r>
              <a:rPr lang="vi-VN" dirty="0"/>
              <a:t>Đối với bất kỳ hành động gian lận nào trong quá trình làm đồ án môn học hay bài thi, sinh viên phải chịu mọi hình thức kỷ luật và nhận 0 </a:t>
            </a:r>
            <a:r>
              <a:rPr lang="vi-VN" dirty="0" smtClean="0"/>
              <a:t>điểm</a:t>
            </a:r>
            <a:r>
              <a:rPr lang="en-US" dirty="0" smtClean="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t>9/3/2019</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a:t>
            </a:fld>
            <a:endParaRPr lang="en-US" altLang="en-US"/>
          </a:p>
        </p:txBody>
      </p:sp>
      <p:sp>
        <p:nvSpPr>
          <p:cNvPr id="6" name="Title 5"/>
          <p:cNvSpPr>
            <a:spLocks noGrp="1"/>
          </p:cNvSpPr>
          <p:nvPr>
            <p:ph type="title"/>
          </p:nvPr>
        </p:nvSpPr>
        <p:spPr/>
        <p:txBody>
          <a:bodyPr/>
          <a:lstStyle/>
          <a:p>
            <a:r>
              <a:rPr lang="en-US" smtClean="0"/>
              <a:t>Một số qui chung</a:t>
            </a:r>
            <a:endParaRPr lang="en-US"/>
          </a:p>
        </p:txBody>
      </p:sp>
    </p:spTree>
    <p:extLst>
      <p:ext uri="{BB962C8B-B14F-4D97-AF65-F5344CB8AC3E}">
        <p14:creationId xmlns:p14="http://schemas.microsoft.com/office/powerpoint/2010/main" val="321544624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HỌ TÊN: PHAN THỊ THỂ</a:t>
            </a:r>
          </a:p>
          <a:p>
            <a:pPr marL="0" indent="0">
              <a:buNone/>
            </a:pPr>
            <a:r>
              <a:rPr lang="en-US" dirty="0" smtClean="0"/>
              <a:t>EMAIL: thept@tdc.edu.vn</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t>9/3/2019</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lập trình ứng dụng</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a:t>
            </a:fld>
            <a:endParaRPr lang="en-US" altLang="en-US"/>
          </a:p>
        </p:txBody>
      </p:sp>
      <p:sp>
        <p:nvSpPr>
          <p:cNvPr id="6" name="Title 5"/>
          <p:cNvSpPr>
            <a:spLocks noGrp="1"/>
          </p:cNvSpPr>
          <p:nvPr>
            <p:ph type="title"/>
          </p:nvPr>
        </p:nvSpPr>
        <p:spPr/>
        <p:txBody>
          <a:bodyPr/>
          <a:lstStyle/>
          <a:p>
            <a:r>
              <a:rPr lang="en-US" smtClean="0"/>
              <a:t>THÔNG TIN GIÁO VIÊN</a:t>
            </a:r>
            <a:endParaRPr lang="en-US"/>
          </a:p>
        </p:txBody>
      </p:sp>
    </p:spTree>
    <p:extLst>
      <p:ext uri="{BB962C8B-B14F-4D97-AF65-F5344CB8AC3E}">
        <p14:creationId xmlns:p14="http://schemas.microsoft.com/office/powerpoint/2010/main" val="255063687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Ma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Mau</Template>
  <TotalTime>101</TotalTime>
  <Words>259</Words>
  <Application>Microsoft Office PowerPoint</Application>
  <PresentationFormat>On-screen Show (4:3)</PresentationFormat>
  <Paragraphs>49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Mau</vt:lpstr>
      <vt:lpstr>LẬP TRÌNH ỨNG DỤNG</vt:lpstr>
      <vt:lpstr>Thông tin môn học</vt:lpstr>
      <vt:lpstr>NỘI DUNG MÔN HỌC</vt:lpstr>
      <vt:lpstr>Đánh giá học phần</vt:lpstr>
      <vt:lpstr>Tài liệu </vt:lpstr>
      <vt:lpstr>Một số qui chung</vt:lpstr>
      <vt:lpstr>THÔNG TIN GIÁO VIÊN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LeTho</dc:creator>
  <cp:lastModifiedBy>admin</cp:lastModifiedBy>
  <cp:revision>18</cp:revision>
  <dcterms:created xsi:type="dcterms:W3CDTF">2017-06-30T08:49:52Z</dcterms:created>
  <dcterms:modified xsi:type="dcterms:W3CDTF">2019-09-03T01:14:59Z</dcterms:modified>
</cp:coreProperties>
</file>