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779E-69CA-46C2-B089-74CC323A87C6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57F50-324C-46C8-BF2F-AA193A03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39E5D-B1E9-4A2F-92F0-505FA9AB4743}" type="datetime1">
              <a:rPr lang="en-US" smtClean="0"/>
              <a:t>30/08/2019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F002B-7602-4EC0-A080-29FA7F206161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B7AEC-3998-4A50-9993-CD7C714D9C5F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1C989-A31E-4E45-AE19-C4B6FF8824D8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53A94-7F2A-42E8-B505-9D0FF773D506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6E043-BCE6-45CA-A7AF-3988066B0D74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0ECEA-AD76-4D8F-953F-3DEFA83CFA5B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4EB8D7-FFD2-4089-835E-A7839FE3096B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09874E-7DD5-463E-8A6D-E493A05E6502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2EC9C-A823-49C7-B567-F145CAA02AB9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92943-64B2-432B-BAF8-416ADEB96673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BAFA5B-8AAE-4170-A372-776D9A891D3F}" type="datetime1">
              <a:rPr lang="en-US" smtClean="0"/>
              <a:t>30/08/2019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810AE-327D-4BC3-8785-930559AE8D1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35502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CỬA HÀNG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2708955" y="3089955"/>
            <a:ext cx="6439769" cy="5646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Thế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giới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công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nghệ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44982" y="1817256"/>
            <a:ext cx="3765781" cy="3200400"/>
            <a:chOff x="3144982" y="1817256"/>
            <a:chExt cx="3765781" cy="3200400"/>
          </a:xfrm>
        </p:grpSpPr>
        <p:sp>
          <p:nvSpPr>
            <p:cNvPr id="6" name="Rectangle 5"/>
            <p:cNvSpPr/>
            <p:nvPr/>
          </p:nvSpPr>
          <p:spPr>
            <a:xfrm>
              <a:off x="3144982" y="1817256"/>
              <a:ext cx="3765781" cy="32004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</a:rPr>
                <a:t>ĐIỆN THOẠI SAMSUNG GALAXY</a:t>
              </a:r>
              <a:endPara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221" y="2614974"/>
              <a:ext cx="1604964" cy="1604964"/>
            </a:xfrm>
            <a:prstGeom prst="rect">
              <a:avLst/>
            </a:prstGeom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19200" y="6248400"/>
            <a:ext cx="2895600" cy="47625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10AE-327D-4BC3-8785-930559AE8D18}" type="slidenum"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5791200"/>
            <a:ext cx="355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8790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 ĐIỂM NỔI BẬT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7406640" cy="3142576"/>
          </a:xfrm>
        </p:spPr>
        <p:txBody>
          <a:bodyPr>
            <a:normAutofit/>
          </a:bodyPr>
          <a:lstStyle/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inches Super AMOLED</a:t>
            </a:r>
          </a:p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8GB,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Android 5.1 Lollipop</a:t>
            </a:r>
          </a:p>
          <a:p>
            <a:pPr marL="484632" indent="-457200">
              <a:buClrTx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5364" y="6277841"/>
            <a:ext cx="2895600" cy="47625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10AE-327D-4BC3-8785-930559AE8D18}" type="slidenum"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2708955" y="3089955"/>
            <a:ext cx="6439769" cy="5646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Thế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giới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công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nghệ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6655" y="531090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170"/>
          <a:stretch/>
        </p:blipFill>
        <p:spPr>
          <a:xfrm rot="997154">
            <a:off x="6434317" y="3724802"/>
            <a:ext cx="2274418" cy="26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09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75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CỬA HÀNG</vt:lpstr>
      <vt:lpstr>ĐẶC ĐIỂM NỔI BẬT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CỬA HÀNG</dc:title>
  <dc:creator>admin</dc:creator>
  <cp:lastModifiedBy>admin</cp:lastModifiedBy>
  <cp:revision>7</cp:revision>
  <dcterms:created xsi:type="dcterms:W3CDTF">2019-08-30T11:28:34Z</dcterms:created>
  <dcterms:modified xsi:type="dcterms:W3CDTF">2019-08-30T12:38:47Z</dcterms:modified>
</cp:coreProperties>
</file>