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BA86F-7266-43FD-96FC-E3B7FAC5F0D4}" type="datetimeFigureOut">
              <a:rPr lang="en-US" smtClean="0"/>
              <a:t>30/08/2019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73CF68-1F2B-4F19-BE12-769A6BD0A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77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94EB-4CEC-4E30-BB21-B6CFB398CF75}" type="datetime1">
              <a:rPr lang="en-US" smtClean="0"/>
              <a:t>30/08/2019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Thị Hồng Bích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696AB-492D-4D13-8180-29291FB9552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A7C0-7DE4-4B85-AC32-0605D6D799F2}" type="datetime1">
              <a:rPr lang="en-US" smtClean="0"/>
              <a:t>30/08/2019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Thị Hồng Bích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696AB-492D-4D13-8180-29291FB955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2AC3A-CCAB-4D9D-ABF4-74C2BFBD96C0}" type="datetime1">
              <a:rPr lang="en-US" smtClean="0"/>
              <a:t>30/08/2019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Thị Hồng Bích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696AB-492D-4D13-8180-29291FB955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E6158-AA3E-419D-9479-6F73410E1427}" type="datetime1">
              <a:rPr lang="en-US" smtClean="0"/>
              <a:t>30/08/2019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Thị Hồng Bích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696AB-492D-4D13-8180-29291FB955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06D12-103B-4826-A28B-11DD286B0E63}" type="datetime1">
              <a:rPr lang="en-US" smtClean="0"/>
              <a:t>30/08/2019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Thị Hồng Bích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696AB-492D-4D13-8180-29291FB9552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3F4A-8261-4E57-AC45-E2F8F8DC5E5F}" type="datetime1">
              <a:rPr lang="en-US" smtClean="0"/>
              <a:t>30/08/2019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Thị Hồng Bích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696AB-492D-4D13-8180-29291FB955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94673-B6B4-417D-81C4-3211C3105BCA}" type="datetime1">
              <a:rPr lang="en-US" smtClean="0"/>
              <a:t>30/08/2019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Thị Hồng Bích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696AB-492D-4D13-8180-29291FB955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DA41-C4EF-463F-90B8-6FDC23A912D1}" type="datetime1">
              <a:rPr lang="en-US" smtClean="0"/>
              <a:t>30/08/2019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Thị Hồng Bích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696AB-492D-4D13-8180-29291FB955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56E86-C657-4EA2-AECA-FECCEEFAE753}" type="datetime1">
              <a:rPr lang="en-US" smtClean="0"/>
              <a:t>30/08/2019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Thị Hồng Bích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696AB-492D-4D13-8180-29291FB955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DECF-74FB-4264-B650-11961D90B558}" type="datetime1">
              <a:rPr lang="en-US" smtClean="0"/>
              <a:t>30/08/2019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Thị Hồng Bích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696AB-492D-4D13-8180-29291FB955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6BA9-8ED6-45C3-A95C-AA999AA097E1}" type="datetime1">
              <a:rPr lang="en-US" smtClean="0"/>
              <a:t>30/08/2019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Thị Hồng Bích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3E696AB-492D-4D13-8180-29291FB9552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B589BDC-191B-4BBC-B821-BF050DBC67CC}" type="datetime1">
              <a:rPr lang="en-US" smtClean="0"/>
              <a:t>30/08/2019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Nguyễn Thị Hồng Bích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3E696AB-492D-4D13-8180-29291FB9552E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33600" y="2133600"/>
            <a:ext cx="4876800" cy="3733800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FadeUp">
              <a:avLst/>
            </a:prstTxWarp>
            <a:spAutoFit/>
          </a:bodyPr>
          <a:lstStyle/>
          <a:p>
            <a:pPr algn="ctr"/>
            <a:r>
              <a:rPr lang="en-US" sz="12000" b="1" cap="none" spc="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VRA</a:t>
            </a:r>
          </a:p>
          <a:p>
            <a:pPr algn="ctr"/>
            <a:endParaRPr lang="en-US" sz="80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667000" y="2362200"/>
            <a:ext cx="5867400" cy="1143000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HIỆP HỘI CAO SU</a:t>
            </a:r>
            <a:br>
              <a:rPr lang="en-US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VIỆT NAM</a:t>
            </a:r>
            <a:endParaRPr lang="en-US" sz="3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Thị Hồng Bích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696AB-492D-4D13-8180-29291FB9552E}" type="slidenum">
              <a:rPr lang="en-US" smtClean="0"/>
              <a:t>1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838200"/>
            <a:ext cx="2438400" cy="106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041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b="1" dirty="0" smtClean="0">
                <a:solidFill>
                  <a:schemeClr val="tx1"/>
                </a:solidFill>
              </a:rPr>
              <a:t>CÁC LĨNH VỰC</a:t>
            </a:r>
            <a:br>
              <a:rPr lang="en-US" sz="3000" b="1" dirty="0" smtClean="0">
                <a:solidFill>
                  <a:schemeClr val="tx1"/>
                </a:solidFill>
              </a:rPr>
            </a:br>
            <a:endParaRPr lang="en-US" sz="30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3048000" cy="4389120"/>
          </a:xfrm>
        </p:spPr>
        <p:txBody>
          <a:bodyPr/>
          <a:lstStyle/>
          <a:p>
            <a:r>
              <a:rPr lang="en-US" dirty="0" smtClean="0"/>
              <a:t>1. Cao </a:t>
            </a:r>
            <a:r>
              <a:rPr lang="en-US" dirty="0" err="1" smtClean="0"/>
              <a:t>su</a:t>
            </a:r>
            <a:r>
              <a:rPr lang="en-US" dirty="0"/>
              <a:t> </a:t>
            </a:r>
            <a:r>
              <a:rPr lang="en-US" dirty="0" err="1" smtClean="0"/>
              <a:t>tiểu</a:t>
            </a:r>
            <a:r>
              <a:rPr lang="en-US" dirty="0" smtClean="0"/>
              <a:t> </a:t>
            </a:r>
            <a:r>
              <a:rPr lang="en-US" dirty="0" err="1" smtClean="0"/>
              <a:t>điền</a:t>
            </a:r>
            <a:endParaRPr lang="en-US" dirty="0" smtClean="0"/>
          </a:p>
          <a:p>
            <a:r>
              <a:rPr lang="en-US" dirty="0" smtClean="0"/>
              <a:t>2. Cao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điền</a:t>
            </a:r>
            <a:endParaRPr lang="en-US" dirty="0" smtClean="0"/>
          </a:p>
          <a:p>
            <a:r>
              <a:rPr lang="en-US" dirty="0" smtClean="0"/>
              <a:t>3.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endParaRPr lang="en-US" dirty="0" smtClean="0"/>
          </a:p>
          <a:p>
            <a:r>
              <a:rPr lang="en-US" dirty="0" smtClean="0"/>
              <a:t>4. </a:t>
            </a:r>
            <a:r>
              <a:rPr lang="en-US" dirty="0" err="1" smtClean="0"/>
              <a:t>Gỗ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76859">
            <a:off x="3985973" y="2328162"/>
            <a:ext cx="2028617" cy="178995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 rot="5400000">
            <a:off x="5609428" y="3229772"/>
            <a:ext cx="4778222" cy="757079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hevronInverted">
              <a:avLst/>
            </a:prstTxWarp>
            <a:spAutoFit/>
          </a:bodyPr>
          <a:lstStyle/>
          <a:p>
            <a:pPr algn="ctr"/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Kết</a:t>
            </a:r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nối</a:t>
            </a:r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cùng</a:t>
            </a:r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phát</a:t>
            </a:r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triển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Thị Hồng Bích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696AB-492D-4D13-8180-29291FB955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63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37</TotalTime>
  <Words>44</Words>
  <Application>Microsoft Office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Flow</vt:lpstr>
      <vt:lpstr>HIỆP HỘI CAO SU  VIỆT NAM</vt:lpstr>
      <vt:lpstr>CÁC LĨNH VỰC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5</cp:revision>
  <dcterms:created xsi:type="dcterms:W3CDTF">2019-08-30T12:02:04Z</dcterms:created>
  <dcterms:modified xsi:type="dcterms:W3CDTF">2019-08-30T12:39:54Z</dcterms:modified>
</cp:coreProperties>
</file>