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FCFABAC-1540-4347-B2EE-AC4DEE5CC2A6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08" autoAdjust="0"/>
    <p:restoredTop sz="94660" autoAdjust="0"/>
  </p:normalViewPr>
  <p:slideViewPr>
    <p:cSldViewPr>
      <p:cViewPr varScale="1">
        <p:scale>
          <a:sx n="102" d="100"/>
          <a:sy n="102" d="100"/>
        </p:scale>
        <p:origin x="-102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6E71-7C9D-4D71-ACE7-996B85DF5D6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54F4-CD14-4C73-A434-17202052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33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6E71-7C9D-4D71-ACE7-996B85DF5D6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54F4-CD14-4C73-A434-17202052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6E71-7C9D-4D71-ACE7-996B85DF5D6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54F4-CD14-4C73-A434-17202052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5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6E71-7C9D-4D71-ACE7-996B85DF5D6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54F4-CD14-4C73-A434-17202052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6E71-7C9D-4D71-ACE7-996B85DF5D6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54F4-CD14-4C73-A434-17202052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2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6E71-7C9D-4D71-ACE7-996B85DF5D6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54F4-CD14-4C73-A434-17202052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6E71-7C9D-4D71-ACE7-996B85DF5D6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54F4-CD14-4C73-A434-17202052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6E71-7C9D-4D71-ACE7-996B85DF5D6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54F4-CD14-4C73-A434-17202052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4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6E71-7C9D-4D71-ACE7-996B85DF5D6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54F4-CD14-4C73-A434-17202052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4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6E71-7C9D-4D71-ACE7-996B85DF5D6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54F4-CD14-4C73-A434-17202052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6E71-7C9D-4D71-ACE7-996B85DF5D6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54F4-CD14-4C73-A434-17202052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0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56E71-7C9D-4D71-ACE7-996B85DF5D6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F54F4-CD14-4C73-A434-17202052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6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5856" y="476672"/>
            <a:ext cx="5758408" cy="1470025"/>
          </a:xfrm>
        </p:spPr>
        <p:txBody>
          <a:bodyPr/>
          <a:lstStyle/>
          <a:p>
            <a:r>
              <a:rPr lang="en-US" smtClean="0"/>
              <a:t>CỬA HÀNG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6200000">
            <a:off x="-2324100" y="2324100"/>
            <a:ext cx="6400800" cy="1752600"/>
          </a:xfrm>
        </p:spPr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err="1" smtClean="0"/>
              <a:t>Thế</a:t>
            </a:r>
            <a:r>
              <a:rPr lang="en-US" smtClean="0"/>
              <a:t> </a:t>
            </a:r>
            <a:r>
              <a:rPr lang="en-US" err="1" smtClean="0"/>
              <a:t>giới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nghệ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CỬA HÀNG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CỬA HÀNG</dc:title>
  <dc:creator>admin</dc:creator>
  <cp:lastModifiedBy>admin</cp:lastModifiedBy>
  <cp:revision>2</cp:revision>
  <dcterms:created xsi:type="dcterms:W3CDTF">2019-08-30T12:13:06Z</dcterms:created>
  <dcterms:modified xsi:type="dcterms:W3CDTF">2019-08-30T12:38:38Z</dcterms:modified>
</cp:coreProperties>
</file>