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35288-A3CE-40F2-B617-2EDD8AD42DAC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TÁC GIẢ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7197-835F-48D4-915D-EE37C4F6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937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8B4DC-34D0-4A5F-9A58-991D890BDA63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TÁC GIẢ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6F89-1CBF-4C1D-8C51-7A5263E1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4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6F89-1CBF-4C1D-8C51-7A5263E1AFC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TÁC GIẢ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8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2CA-D9FD-41BB-9B6D-C748F1CEA67A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7463-804C-4525-A2B8-F18DE0DC5230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7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EE-BDAA-42B0-9C91-135511CC3715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E51-628A-4D24-82B0-0D5F35B8E804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0BDB-3BA6-4A5E-8E88-14A33A644F8B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3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4159-D498-40E6-8D48-0CBC831C987E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2979-7F60-4530-B261-6439F36E0340}" type="datetime1">
              <a:rPr lang="en-US" smtClean="0"/>
              <a:t>30/08/2019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0A5B-95FA-4D27-8302-1109A358C582}" type="datetime1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B083-9750-499C-AB61-F7A635539C7A}" type="datetime1">
              <a:rPr lang="en-US" smtClean="0"/>
              <a:t>30/08/2019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EF66-8698-4418-92B7-80572038B814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18F9-9809-41AD-AE9F-E90EC6F969B3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268D-3EA7-4F9C-B335-C5463C54B6A4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VÕ THỊ NGỌC GIÀU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4B10-88AD-45A9-9D4F-BCED2890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0"/>
            <a:ext cx="819727" cy="403225"/>
          </a:xfrm>
        </p:spPr>
        <p:txBody>
          <a:bodyPr>
            <a:normAutofit/>
          </a:bodyPr>
          <a:lstStyle/>
          <a:p>
            <a:r>
              <a:rPr lang="en-US" sz="1200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giả</a:t>
            </a:r>
            <a:endParaRPr 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048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HIÊP HỘI CAO SU VIỆT NAM</a:t>
            </a: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161793">
            <a:off x="2292846" y="3163128"/>
            <a:ext cx="3643907" cy="1122612"/>
          </a:xfrm>
          <a:prstGeom prst="rect">
            <a:avLst/>
          </a:prstGeom>
        </p:spPr>
        <p:txBody>
          <a:bodyPr vert="horz" lIns="91440" tIns="45720" rIns="91440" bIns="45720" numCol="1" rtlCol="0">
            <a:prstTxWarp prst="textPlain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URA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Program Files (x86)\Microsoft Office\MEDIA\CAGCAT10\j03351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49703"/>
            <a:ext cx="1411665" cy="112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365125"/>
          </a:xfrm>
        </p:spPr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9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295400"/>
            <a:ext cx="4303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CÁC LĨNH VỰC</a:t>
            </a:r>
            <a:endParaRPr lang="en-US" sz="54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3740326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CAO SU TIỂU ĐIỀN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CAO SU ĐẠI ĐIỀN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CÔNG NGHIÊP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GỖ CAO SU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759162"/>
            <a:ext cx="609600" cy="1962329"/>
          </a:xfrm>
          <a:prstGeom prst="rect">
            <a:avLst/>
          </a:prstGeom>
          <a:noFill/>
        </p:spPr>
        <p:txBody>
          <a:bodyPr wrap="square" rtlCol="0">
            <a:prstTxWarp prst="textFadeDown">
              <a:avLst/>
            </a:prstTxWarp>
            <a:spAutoFit/>
          </a:bodyPr>
          <a:lstStyle/>
          <a:p>
            <a:r>
              <a:rPr lang="en-US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</a:t>
            </a:r>
            <a:r>
              <a:rPr lang="en-US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ẾT NỐI CÙNG PHÁT TRIỂN</a:t>
            </a:r>
          </a:p>
          <a:p>
            <a:endParaRPr 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Program Files (x86)\Microsoft Office\MEDIA\CAGCAT10\j014940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13598"/>
            <a:ext cx="2209800" cy="19359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62600" y="6172200"/>
            <a:ext cx="2895600" cy="365125"/>
          </a:xfrm>
        </p:spPr>
        <p:txBody>
          <a:bodyPr/>
          <a:lstStyle/>
          <a:p>
            <a:r>
              <a:rPr lang="en-US" smtClean="0"/>
              <a:t>VÕ THỊ NGỌC GIÀU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Tác  giả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Tác  giả</dc:title>
  <dc:creator>admin</dc:creator>
  <cp:lastModifiedBy>admin</cp:lastModifiedBy>
  <cp:revision>4</cp:revision>
  <dcterms:created xsi:type="dcterms:W3CDTF">2019-08-30T12:06:35Z</dcterms:created>
  <dcterms:modified xsi:type="dcterms:W3CDTF">2019-08-30T12:38:01Z</dcterms:modified>
</cp:coreProperties>
</file>