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Hân hạnh phục vụ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89DDB-A24A-40BB-A351-53635296D664}" type="datetime1">
              <a:rPr lang="en-US" smtClean="0"/>
              <a:t>30/08/2019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NGUYỄN THỊ ÁNH HẰNG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7208B-A4DE-4EBA-9328-77B72CA0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329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Hân hạnh phục vụ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01354-D588-4833-8E8A-D96AEEA6E8D9}" type="datetime1">
              <a:rPr lang="en-US" smtClean="0"/>
              <a:t>30/08/2019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NGUYỄN THỊ ÁNH HẰNG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DA9DF-55FF-49C1-966A-26F62446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8209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A9DF-55FF-49C1-966A-26F624463718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Hân hạnh phục vụ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NGUYỄN THỊ ÁNH HẰNG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2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2E7593-8CCA-460C-A9FB-2E503B6BF2F0}" type="datetime1">
              <a:rPr lang="en-US" smtClean="0"/>
              <a:t>30/08/2019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NGUYỄN THỊ ÁNH HẰNG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5E0E77-065B-48AF-BF2E-37E264EAC627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NGUYỄN THỊ ÁNH HẰNG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4830A-B636-4C67-A154-BA9CE9BB1759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NGUYỄN THỊ ÁNH HẰNG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7C7FA-0B9D-4F4D-9225-A2D16C82BBE1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NGUYỄN THỊ ÁNH HẰNG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EE5551-0D23-47AB-B9D1-CD8114E35DD2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NGUYỄN THỊ ÁNH HẰNG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F2E53-C888-445B-A309-AAE4AC45686B}" type="datetime1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NGUYỄN THỊ ÁNH HẰNG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485F7-6DC9-4FFD-89F2-360CC314483F}" type="datetime1">
              <a:rPr lang="en-US" smtClean="0"/>
              <a:t>30/08/2019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NGUYỄN THỊ ÁNH HẰNG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1EE324-9A14-4A0C-93C1-59A4711FA45D}" type="datetime1">
              <a:rPr lang="en-US" smtClean="0"/>
              <a:t>30/08/2019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NGUYỄN THỊ ÁNH HẰNG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D73F8E-A9CA-44B8-A87B-E8DBB651D02D}" type="datetime1">
              <a:rPr lang="en-US" smtClean="0"/>
              <a:t>30/08/2019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NGUYỄN THỊ ÁNH HẰNG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E8F586-C050-470A-AC8B-6F555A3F1948}" type="datetime1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NGUYỄN THỊ ÁNH HẰNG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06CC3C-DA83-451F-8368-CDB8C6873E8C}" type="datetime1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NGUYỄN THỊ ÁNH HẰNG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7E392800-341A-4205-A018-3112D2C5DEDA}" type="datetime1">
              <a:rPr lang="en-US" smtClean="0"/>
              <a:t>30/08/2019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NGUYỄN THỊ ÁNH HẰNG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1676400"/>
            <a:ext cx="2667000" cy="2286000"/>
          </a:xfrm>
        </p:spPr>
        <p:txBody>
          <a:bodyPr>
            <a:prstTxWarp prst="textCircle">
              <a:avLst/>
            </a:prstTxWarp>
            <a:normAutofit/>
          </a:bodyPr>
          <a:lstStyle/>
          <a:p>
            <a:r>
              <a:rPr lang="en-US" b="1" dirty="0" smtClean="0"/>
              <a:t>ĐIỆN THOẠI SAMSUNG GALAXY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381000"/>
            <a:ext cx="2209800" cy="838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CỬA HÀNG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NGUYỄN THỊ ÁNH HẰNG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  <p:sp>
        <p:nvSpPr>
          <p:cNvPr id="6" name="AutoShape 4" descr="Káº¿t quáº£ hÃ¬nh áº£nh cho samsu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Káº¿t quáº£ hÃ¬nh áº£nh cho samsu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3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ĐẶC ĐIỂM NỔI BẬC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Màn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5 inches super AMOLED</a:t>
            </a:r>
          </a:p>
          <a:p>
            <a:r>
              <a:rPr lang="en-US" sz="2000" dirty="0" smtClean="0"/>
              <a:t>Camera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endParaRPr lang="en-US" sz="2000" dirty="0" smtClean="0"/>
          </a:p>
          <a:p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ổn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mức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phổ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endParaRPr lang="en-US" sz="2000" dirty="0" smtClean="0"/>
          </a:p>
          <a:p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8GB,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thẻ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endParaRPr lang="en-US" sz="2000" dirty="0" smtClean="0"/>
          </a:p>
          <a:p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hành</a:t>
            </a:r>
            <a:r>
              <a:rPr lang="en-US" sz="2000" dirty="0" smtClean="0"/>
              <a:t> Android 5.1 Lollipop</a:t>
            </a:r>
          </a:p>
          <a:p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2 </a:t>
            </a:r>
            <a:r>
              <a:rPr lang="en-US" sz="2000" dirty="0" err="1" smtClean="0"/>
              <a:t>sim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NGUYỄN THỊ ÁNH HẰNG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  <p:sp>
        <p:nvSpPr>
          <p:cNvPr id="6" name="AutoShape 2" descr="Káº¿t quáº£ hÃ¬nh áº£nh cho samsu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325539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888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67</TotalTime>
  <Words>70</Words>
  <Application>Microsoft Office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ĐIỆN THOẠI SAMSUNG GALAXY</vt:lpstr>
      <vt:lpstr>ĐẶC ĐIỂM NỔI BẬC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ĐIỆN THOẠI SAMSUNG GALAXY</dc:title>
  <dc:creator>admin</dc:creator>
  <cp:lastModifiedBy>admin</cp:lastModifiedBy>
  <cp:revision>4</cp:revision>
  <dcterms:created xsi:type="dcterms:W3CDTF">2019-08-30T11:28:40Z</dcterms:created>
  <dcterms:modified xsi:type="dcterms:W3CDTF">2019-08-30T12:36:00Z</dcterms:modified>
</cp:coreProperties>
</file>