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9752-B7B2-4D1E-B8B0-FF05DBCA942D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Bùi Phú Hậu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1680-CB89-46DE-A744-D76A9D0C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046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579F5-1163-4205-AE30-1E9D29B27C39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Bùi Phú Hậu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6D8D3-0382-44D8-ABF1-0B30702EB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8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6D8D3-0382-44D8-ABF1-0B30702EB1C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Bùi Phú Hậu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1235DD-610E-49B1-8252-4BEF539ABF12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8379C7-F58F-4F69-A53F-82A60A8F90C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590800"/>
            <a:ext cx="4953000" cy="2746375"/>
          </a:xfrm>
        </p:spPr>
        <p:txBody>
          <a:bodyPr>
            <a:prstTxWarp prst="textDeflate">
              <a:avLst/>
            </a:prstTxWarp>
            <a:noAutofit/>
          </a:bodyPr>
          <a:lstStyle/>
          <a:p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VRA</a:t>
            </a:r>
            <a:endParaRPr lang="en-US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895600"/>
            <a:ext cx="5257800" cy="175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HIỆP HỘI CAO SU 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itchFamily="18" charset="0"/>
                <a:cs typeface="Times New Roman" pitchFamily="18" charset="0"/>
              </a:rPr>
              <a:t>VIỆT NAM</a:t>
            </a:r>
            <a:endParaRPr lang="en-US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"/>
            <a:ext cx="3276600" cy="21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63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CÁC LĨNH VỰC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dirty="0" smtClean="0"/>
              <a:t>1. Cao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2. Cao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Gỗ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3464">
            <a:off x="4652348" y="2010712"/>
            <a:ext cx="2606877" cy="24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91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35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VRA</vt:lpstr>
      <vt:lpstr>CÁC LĨNH VỰC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</dc:title>
  <dc:creator>admin</dc:creator>
  <cp:lastModifiedBy>admin</cp:lastModifiedBy>
  <cp:revision>3</cp:revision>
  <dcterms:created xsi:type="dcterms:W3CDTF">2019-08-30T12:14:48Z</dcterms:created>
  <dcterms:modified xsi:type="dcterms:W3CDTF">2019-08-30T12:36:58Z</dcterms:modified>
</cp:coreProperties>
</file>