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56F7B-CC75-482C-93A9-07B11DB7ECE8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C5853-E6C6-4D1C-B86C-5E6DE0401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5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F87F-7592-46A3-BE43-D1CA9BFCD5FF}" type="datetime1">
              <a:rPr lang="en-US" smtClean="0"/>
              <a:t>30/08/2019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KIM HỮU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DC58-B624-4870-A483-12B5157D2A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B6EA-C535-4265-A83E-5DD23E2972F7}" type="datetime1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KIM HỮU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DC58-B624-4870-A483-12B5157D2A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3223-E910-4207-86F4-459077961490}" type="datetime1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KIM HỮU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DC58-B624-4870-A483-12B5157D2A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F652-68A8-442E-B5BA-517DAB137E58}" type="datetime1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KIM HỮU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DC58-B624-4870-A483-12B5157D2A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2484-1B2E-4782-AD57-31C0F29B9718}" type="datetime1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KIM HỮU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05BDC58-B624-4870-A483-12B5157D2A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6595-9003-4867-A2B7-A111D625030F}" type="datetime1">
              <a:rPr lang="en-US" smtClean="0"/>
              <a:t>30/08/2019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KIM HỮU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DC58-B624-4870-A483-12B5157D2A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9595-D3AE-4865-996D-D787B49637EF}" type="datetime1">
              <a:rPr lang="en-US" smtClean="0"/>
              <a:t>30/08/2019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KIM HỮU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DC58-B624-4870-A483-12B5157D2A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707D-A14E-4C63-8F97-A1F34F9078A3}" type="datetime1">
              <a:rPr lang="en-US" smtClean="0"/>
              <a:t>30/08/2019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KIM HỮU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DC58-B624-4870-A483-12B5157D2A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BD87-FF08-401E-A264-E0FCE26A15BD}" type="datetime1">
              <a:rPr lang="en-US" smtClean="0"/>
              <a:t>30/08/2019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KIM HỮU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DC58-B624-4870-A483-12B5157D2A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FDC-C77D-4D9A-BDFD-74CCA7440E4C}" type="datetime1">
              <a:rPr lang="en-US" smtClean="0"/>
              <a:t>30/08/2019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KIM HỮU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DC58-B624-4870-A483-12B5157D2A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45DE-AE9F-452E-A707-B2E1581A4E0A}" type="datetime1">
              <a:rPr lang="en-US" smtClean="0"/>
              <a:t>30/08/2019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KIM HỮU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DC58-B624-4870-A483-12B5157D2A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10A75D2-ABAB-406E-BC6A-9582ABF11677}" type="datetime1">
              <a:rPr lang="en-US" smtClean="0"/>
              <a:t>30/08/2019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TRẦN KIM HỮU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05BDC58-B624-4870-A483-12B5157D2A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3656" y="2967335"/>
            <a:ext cx="617669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HIỆP HỘI CAO SU</a:t>
            </a:r>
          </a:p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VIỆT NAM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685800"/>
            <a:ext cx="2209799" cy="21353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5637645"/>
            <a:ext cx="2133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TÁC GIẢ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4800" y="6323445"/>
            <a:ext cx="2362200" cy="458355"/>
          </a:xfrm>
        </p:spPr>
        <p:txBody>
          <a:bodyPr/>
          <a:lstStyle/>
          <a:p>
            <a:r>
              <a:rPr lang="en-US" dirty="0" smtClean="0"/>
              <a:t>TRẦN KIM HỮU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0" y="3200399"/>
            <a:ext cx="6324600" cy="198120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FadeUp">
              <a:avLst/>
            </a:prstTxWarp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VNA</a:t>
            </a:r>
            <a:endParaRPr 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754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 LĨNH VỰC</a:t>
            </a:r>
            <a:endParaRPr lang="en-US" sz="5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1.Cao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điền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" indent="0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2.Cao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điền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" indent="0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3.Công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" indent="0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4.Gỗ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40140">
            <a:off x="4038600" y="2392218"/>
            <a:ext cx="2466975" cy="1847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74182" y="2392218"/>
            <a:ext cx="762000" cy="1754326"/>
          </a:xfrm>
          <a:prstGeom prst="rect">
            <a:avLst/>
          </a:prstGeom>
          <a:noFill/>
        </p:spPr>
        <p:txBody>
          <a:bodyPr wrap="square" rtlCol="0">
            <a:prstTxWarp prst="textFadeDown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Kết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Nối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Cùng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Phát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Triển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20964" y="5421745"/>
            <a:ext cx="2362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TÁC GIẢ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20964" y="6400799"/>
            <a:ext cx="2362200" cy="381001"/>
          </a:xfrm>
        </p:spPr>
        <p:txBody>
          <a:bodyPr/>
          <a:lstStyle/>
          <a:p>
            <a:r>
              <a:rPr lang="en-US" dirty="0" smtClean="0"/>
              <a:t>TRẦN KIM HỮU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01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</TotalTime>
  <Words>38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PowerPoint Presentation</vt:lpstr>
      <vt:lpstr>CÁC LĨNH VỰC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2019-08-30T12:15:35Z</dcterms:created>
  <dcterms:modified xsi:type="dcterms:W3CDTF">2019-08-30T12:35:33Z</dcterms:modified>
</cp:coreProperties>
</file>