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08458-62A1-4EDB-9D76-E75576E91586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E4E1A-B567-4218-AA44-B768F70BD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E1A-B567-4218-AA44-B768F70BD8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E1A-B567-4218-AA44-B768F70BD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4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1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6B7B-E1A7-4E8E-97AA-6F6096F0EEEF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79C3-C102-4AC2-89B2-9E8C115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7772400" cy="1470025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HIỆP HỘI CAO SU VIỆT NAM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6400800" cy="2133600"/>
          </a:xfrm>
        </p:spPr>
        <p:txBody>
          <a:bodyPr>
            <a:prstTxWarp prst="textFadeUp">
              <a:avLst/>
            </a:prstTxWarp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VRA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81" y="304800"/>
            <a:ext cx="2586036" cy="165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LĨNH VỰC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010400" cy="4525963"/>
          </a:xfrm>
        </p:spPr>
        <p:txBody>
          <a:bodyPr/>
          <a:lstStyle/>
          <a:p>
            <a:r>
              <a:rPr lang="en-US" dirty="0" smtClean="0"/>
              <a:t>1. Cao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endParaRPr lang="en-US" dirty="0" smtClean="0"/>
          </a:p>
          <a:p>
            <a:r>
              <a:rPr lang="en-US" dirty="0" smtClean="0"/>
              <a:t>2. Cao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Gỗ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6381">
            <a:off x="4321526" y="2190248"/>
            <a:ext cx="2552700" cy="16677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6800" y="3952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5214203" y="3091597"/>
            <a:ext cx="5822575" cy="85858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Kết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nối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cùng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phát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triển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217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38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HIỆP HỘI CAO SU VIỆT NAM</vt:lpstr>
      <vt:lpstr>CÁC LĨNH VỰC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2019-08-30T12:11:47Z</dcterms:created>
  <dcterms:modified xsi:type="dcterms:W3CDTF">2019-08-30T12:31:12Z</dcterms:modified>
</cp:coreProperties>
</file>