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C611C-487D-446E-9D4F-13D09102DA2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46D44-6195-4D9A-B75D-2837B509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E75-2897-4743-B850-67EBF008A525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38E9-F74E-418F-9033-6B908B049F9E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926B-F213-44B7-AF66-672276322A83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2D4-60FD-41EF-A099-71F10F453C18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A746-0C54-4D04-8E35-19A1C33BD34D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385C-BE06-4703-A275-116B187BC1FF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6E24-9D1D-416C-98AE-7F14EB7291E7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56FA-4EF1-439A-8899-11BCA8BC5976}" type="datetime1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CCE1-061E-48B6-8D60-F19A3AAE46E5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90CD-06ED-4BED-9016-01D4B8891042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7EE-81C6-44C7-9D6F-EA3E3F7F877A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0D63A44-F35C-4C00-B924-63B38C4ED7F1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EAD687F-56F8-4FCC-A5F7-A5A00A027D5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0" y="3547765"/>
            <a:ext cx="3352799" cy="1304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FadeUp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VRA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2828635" y="3310136"/>
            <a:ext cx="3759200" cy="1779588"/>
          </a:xfrm>
        </p:spPr>
        <p:txBody>
          <a:bodyPr>
            <a:normAutofit/>
          </a:bodyPr>
          <a:lstStyle/>
          <a:p>
            <a:pPr algn="l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HIỆP HỘI CAO SU VIỆT NAM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60945"/>
            <a:ext cx="1762125" cy="14478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30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18" y="669131"/>
            <a:ext cx="8229600" cy="1252537"/>
          </a:xfrm>
        </p:spPr>
        <p:txBody>
          <a:bodyPr/>
          <a:lstStyle/>
          <a:p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CÁC LĨNH VỰC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2590800"/>
            <a:ext cx="7408862" cy="34512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894">
            <a:off x="4585339" y="3054539"/>
            <a:ext cx="2466856" cy="15393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5425921" y="3565678"/>
            <a:ext cx="5057595" cy="5170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>
                <a:gd name="adj1" fmla="val 20000"/>
                <a:gd name="adj2" fmla="val 0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Phạm Hồng Khánh Linh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687F-56F8-4FCC-A5F7-A5A00A027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</TotalTime>
  <Words>38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Waveform</vt:lpstr>
      <vt:lpstr>HIỆP HỘI CAO SU VIỆT NAM</vt:lpstr>
      <vt:lpstr>CÁC LĨNH VỰC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HỘI CAO SU VIỆT NAM</dc:title>
  <dc:creator>admin</dc:creator>
  <cp:lastModifiedBy>admin</cp:lastModifiedBy>
  <cp:revision>3</cp:revision>
  <dcterms:created xsi:type="dcterms:W3CDTF">2019-08-30T11:34:35Z</dcterms:created>
  <dcterms:modified xsi:type="dcterms:W3CDTF">2019-08-30T11:59:09Z</dcterms:modified>
</cp:coreProperties>
</file>