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E52F-C7F5-47D3-93EE-78A524DF23AB}" type="datetimeFigureOut">
              <a:rPr lang="en-US" smtClean="0"/>
              <a:t>30/08/2019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E72B-0380-4A76-B1D9-80B88E10B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FE72B-0380-4A76-B1D9-80B88E10BE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7AA5F9-27C2-48AE-9E61-B2A54B38427D}" type="datetime1">
              <a:rPr lang="en-US" smtClean="0"/>
              <a:t>30/08/2019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02889-C2A5-4E9D-BED2-0197F6435795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955E31-1348-43A3-8853-2EBE549D0F29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2DCD2D-586E-493E-9C81-AAC6A30E4410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920C93-0B16-4FCC-A13B-F8BB1D249494}" type="datetime1">
              <a:rPr lang="en-US" smtClean="0"/>
              <a:t>30/08/2019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5F5136-9E4B-4366-AB3D-C432006272DE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C5101C-8DBB-4F05-8142-F42325EBBB2E}" type="datetime1">
              <a:rPr lang="en-US" smtClean="0"/>
              <a:t>30/08/2019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4F4F55-37B3-4CFF-867E-3933F5345AE2}" type="datetime1">
              <a:rPr lang="en-US" smtClean="0"/>
              <a:t>30/08/2019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FD25CB-DABC-4212-8A52-786115F5A35C}" type="datetime1">
              <a:rPr lang="en-US" smtClean="0"/>
              <a:t>30/08/2019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4DFA0-5494-4529-9A02-B15B2B39EE4D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E5EE0-0DB5-4523-9EDC-38263AA45FE7}" type="datetime1">
              <a:rPr lang="en-US" smtClean="0"/>
              <a:t>30/08/2019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9A6F916-1697-4349-8979-F01779261A83}" type="datetime1">
              <a:rPr lang="en-US" smtClean="0"/>
              <a:t>30/08/2019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F5B321-841E-4AB8-ADA3-F6B0CF97E5F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CỬA HÀNG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61" y="2552700"/>
            <a:ext cx="1220788" cy="1295400"/>
          </a:xfrm>
        </p:spPr>
      </p:pic>
      <p:sp>
        <p:nvSpPr>
          <p:cNvPr id="4" name="Rectangle 3"/>
          <p:cNvSpPr/>
          <p:nvPr/>
        </p:nvSpPr>
        <p:spPr>
          <a:xfrm>
            <a:off x="3200400" y="1676400"/>
            <a:ext cx="3388311" cy="304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Pour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ĐIỆN THOẠI SÁMUNGGALAXY</a:t>
            </a:r>
            <a:endParaRPr lang="en-US" sz="1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261646" y="2679854"/>
            <a:ext cx="3657600" cy="677108"/>
          </a:xfrm>
          <a:prstGeom prst="rect">
            <a:avLst/>
          </a:prstGeom>
          <a:noFill/>
        </p:spPr>
        <p:txBody>
          <a:bodyPr vert="vert270" wrap="none" rtlCol="0">
            <a:prstTxWarp prst="textTriangle">
              <a:avLst/>
            </a:prstTxWarp>
            <a:spAutoFit/>
          </a:bodyPr>
          <a:lstStyle/>
          <a:p>
            <a:r>
              <a:rPr lang="vi-VN" sz="32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 giớ công nghệ</a:t>
            </a:r>
            <a:r>
              <a:rPr lang="vi-VN" sz="32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thanh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B321-841E-4AB8-ADA3-F6B0CF97E5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ĐẶC ĐIỂM NỘI BẬT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9400"/>
            <a:ext cx="2619375" cy="24872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5 inches Super AMOLED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Camera trước độ phân 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cao</a:t>
            </a:r>
            <a:endParaRPr lang="vi-VN" sz="2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Cấu hình ổn trong mức giá phổ thông</a:t>
            </a:r>
          </a:p>
          <a:p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Bộ nhớ trong 8GB , có hỗ trợ thẻ nhớ ngoài</a:t>
            </a:r>
          </a:p>
          <a:p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Hệ điều hành Android 5.1 Lollipop</a:t>
            </a:r>
          </a:p>
          <a:p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Sử dụng 2 sim</a:t>
            </a: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B321-841E-4AB8-ADA3-F6B0CF97E5F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-1414046" y="2557046"/>
            <a:ext cx="3962400" cy="677108"/>
          </a:xfrm>
          <a:prstGeom prst="rect">
            <a:avLst/>
          </a:prstGeom>
          <a:noFill/>
        </p:spPr>
        <p:txBody>
          <a:bodyPr vert="vert270" wrap="none" rtlCol="0">
            <a:prstTxWarp prst="textTriangle">
              <a:avLst/>
            </a:prstTxWarp>
            <a:spAutoFit/>
          </a:bodyPr>
          <a:lstStyle/>
          <a:p>
            <a:r>
              <a:rPr lang="vi-VN" sz="32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 giớ công nghệ</a:t>
            </a:r>
            <a:endParaRPr lang="en-US" sz="32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thị thanh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67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CỬA HÀNG</vt:lpstr>
      <vt:lpstr>ĐẶC ĐIỂM NỘI BẬT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CỬA HÀNG</dc:title>
  <dc:creator>admin</dc:creator>
  <cp:lastModifiedBy>admin</cp:lastModifiedBy>
  <cp:revision>4</cp:revision>
  <dcterms:created xsi:type="dcterms:W3CDTF">2019-08-30T11:32:17Z</dcterms:created>
  <dcterms:modified xsi:type="dcterms:W3CDTF">2019-08-30T12:07:59Z</dcterms:modified>
</cp:coreProperties>
</file>