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304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CỬA HÀNG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1996604" y="3139604"/>
            <a:ext cx="5019204" cy="7211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Thế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Giới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Công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Nghệ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057400"/>
            <a:ext cx="4114800" cy="2819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ĐIỆN THOẠI SAMSUNGGALAXY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67000"/>
            <a:ext cx="20574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5715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855" y="63407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Thọ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86800" y="6356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1996604" y="3139604"/>
            <a:ext cx="5019204" cy="7211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Thế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Giới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Công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Nghệ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609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ĐẶC ĐIỂM NỔI BẬC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4478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• </a:t>
            </a:r>
            <a:r>
              <a:rPr lang="en-US" dirty="0" err="1" smtClean="0">
                <a:latin typeface="Times New Roman"/>
                <a:cs typeface="Times New Roman"/>
              </a:rPr>
              <a:t>Màn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hình</a:t>
            </a:r>
            <a:r>
              <a:rPr lang="en-US" dirty="0" smtClean="0">
                <a:latin typeface="Times New Roman"/>
                <a:cs typeface="Times New Roman"/>
              </a:rPr>
              <a:t> 5 inches Super AMOLED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• Camera </a:t>
            </a:r>
            <a:r>
              <a:rPr lang="en-US" dirty="0" err="1" smtClean="0">
                <a:latin typeface="Times New Roman"/>
                <a:cs typeface="Times New Roman"/>
              </a:rPr>
              <a:t>trước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độ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phân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giải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cao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• </a:t>
            </a:r>
            <a:r>
              <a:rPr lang="en-US" dirty="0" err="1" smtClean="0">
                <a:latin typeface="Times New Roman"/>
                <a:cs typeface="Times New Roman"/>
              </a:rPr>
              <a:t>Cấu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hình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ổn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trong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mức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giả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phổ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thông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• </a:t>
            </a:r>
            <a:r>
              <a:rPr lang="en-US" dirty="0" err="1" smtClean="0">
                <a:latin typeface="Times New Roman"/>
                <a:cs typeface="Times New Roman"/>
              </a:rPr>
              <a:t>Bộ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nhớ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trong</a:t>
            </a:r>
            <a:r>
              <a:rPr lang="en-US" dirty="0" smtClean="0">
                <a:latin typeface="Times New Roman"/>
                <a:cs typeface="Times New Roman"/>
              </a:rPr>
              <a:t> 8GB, </a:t>
            </a:r>
            <a:r>
              <a:rPr lang="en-US" dirty="0" err="1" smtClean="0">
                <a:latin typeface="Times New Roman"/>
                <a:cs typeface="Times New Roman"/>
              </a:rPr>
              <a:t>có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hổ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trợ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thẻ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nhớ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ngoài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• </a:t>
            </a:r>
            <a:r>
              <a:rPr lang="en-US" dirty="0" err="1" smtClean="0">
                <a:latin typeface="Times New Roman"/>
                <a:cs typeface="Times New Roman"/>
              </a:rPr>
              <a:t>Hệ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điều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hành</a:t>
            </a:r>
            <a:r>
              <a:rPr lang="en-US" dirty="0" smtClean="0">
                <a:latin typeface="Times New Roman"/>
                <a:cs typeface="Times New Roman"/>
              </a:rPr>
              <a:t> Android 5.1 Lollipop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• </a:t>
            </a:r>
            <a:r>
              <a:rPr lang="en-US" dirty="0" err="1" smtClean="0">
                <a:latin typeface="Times New Roman"/>
                <a:cs typeface="Times New Roman"/>
              </a:rPr>
              <a:t>Sử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dụng</a:t>
            </a:r>
            <a:r>
              <a:rPr lang="en-US" dirty="0" smtClean="0">
                <a:latin typeface="Times New Roman"/>
                <a:cs typeface="Times New Roman"/>
              </a:rPr>
              <a:t> 2 </a:t>
            </a:r>
            <a:r>
              <a:rPr lang="en-US" dirty="0" err="1" smtClean="0">
                <a:latin typeface="Times New Roman"/>
                <a:cs typeface="Times New Roman"/>
              </a:rPr>
              <a:t>sim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301660"/>
            <a:ext cx="3581400" cy="30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558049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Hân</a:t>
            </a:r>
            <a:r>
              <a:rPr lang="en-US" sz="2400" dirty="0" smtClean="0"/>
              <a:t> </a:t>
            </a:r>
            <a:r>
              <a:rPr lang="en-US" sz="2400" dirty="0" err="1" smtClean="0"/>
              <a:t>hạnh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Thọ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4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62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81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2</cp:revision>
  <dcterms:created xsi:type="dcterms:W3CDTF">2006-08-16T00:00:00Z</dcterms:created>
  <dcterms:modified xsi:type="dcterms:W3CDTF">2019-08-30T12:22:58Z</dcterms:modified>
</cp:coreProperties>
</file>