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13" r:id="rId2"/>
  </p:sldMasterIdLst>
  <p:sldIdLst>
    <p:sldId id="258" r:id="rId3"/>
    <p:sldId id="261" r:id="rId4"/>
    <p:sldId id="270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81" r:id="rId17"/>
    <p:sldId id="282" r:id="rId18"/>
    <p:sldId id="283" r:id="rId19"/>
    <p:sldId id="284" r:id="rId20"/>
    <p:sldId id="278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62" r:id="rId3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CA218-F5F1-4C4E-9BCD-4D51A94525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8F7848-CE40-4361-AAD1-F233C382811A}">
      <dgm:prSet/>
      <dgm:spPr/>
      <dgm:t>
        <a:bodyPr/>
        <a:lstStyle/>
        <a:p>
          <a:r>
            <a:rPr lang="en-US" dirty="0" err="1"/>
            <a:t>Khái</a:t>
          </a:r>
          <a:r>
            <a:rPr lang="en-US" dirty="0"/>
            <a:t> </a:t>
          </a:r>
          <a:r>
            <a:rPr lang="en-US" dirty="0" err="1"/>
            <a:t>niệm</a:t>
          </a:r>
          <a:r>
            <a:rPr lang="en-US" dirty="0"/>
            <a:t>:</a:t>
          </a:r>
        </a:p>
      </dgm:t>
    </dgm:pt>
    <dgm:pt modelId="{E25B0898-4646-4D81-AC9B-D0FDD4E06484}" type="parTrans" cxnId="{747C0111-3336-4F48-BAC6-23E743071B8E}">
      <dgm:prSet/>
      <dgm:spPr/>
      <dgm:t>
        <a:bodyPr/>
        <a:lstStyle/>
        <a:p>
          <a:endParaRPr lang="en-US"/>
        </a:p>
      </dgm:t>
    </dgm:pt>
    <dgm:pt modelId="{1884A2C8-08C6-4755-A67B-0AFB937F81D3}" type="sibTrans" cxnId="{747C0111-3336-4F48-BAC6-23E743071B8E}">
      <dgm:prSet/>
      <dgm:spPr/>
      <dgm:t>
        <a:bodyPr/>
        <a:lstStyle/>
        <a:p>
          <a:endParaRPr lang="en-US"/>
        </a:p>
      </dgm:t>
    </dgm:pt>
    <dgm:pt modelId="{945DC3AF-778E-4915-BB43-FE9376706EE7}">
      <dgm:prSet/>
      <dgm:spPr/>
      <dgm:t>
        <a:bodyPr/>
        <a:lstStyle/>
        <a:p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trạng</a:t>
          </a:r>
          <a:r>
            <a:rPr lang="en-US" dirty="0"/>
            <a:t> </a:t>
          </a:r>
          <a:r>
            <a:rPr lang="en-US" dirty="0" err="1"/>
            <a:t>thái</a:t>
          </a:r>
          <a:r>
            <a:rPr lang="en-US" dirty="0"/>
            <a:t> </a:t>
          </a:r>
          <a:r>
            <a:rPr lang="en-US" dirty="0" err="1"/>
            <a:t>hữu</a:t>
          </a:r>
          <a:r>
            <a:rPr lang="en-US" dirty="0"/>
            <a:t> </a:t>
          </a:r>
          <a:r>
            <a:rPr lang="en-US" dirty="0" err="1"/>
            <a:t>hạn</a:t>
          </a:r>
          <a:r>
            <a:rPr lang="en-US" dirty="0"/>
            <a:t> bao </a:t>
          </a:r>
          <a:r>
            <a:rPr lang="en-US" dirty="0" err="1"/>
            <a:t>gồm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trạng</a:t>
          </a:r>
          <a:r>
            <a:rPr lang="en-US" dirty="0"/>
            <a:t> </a:t>
          </a:r>
          <a:r>
            <a:rPr lang="en-US" dirty="0" err="1"/>
            <a:t>thái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liên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,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,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sẽ</a:t>
          </a:r>
          <a:r>
            <a:rPr lang="en-US" dirty="0"/>
            <a:t> ở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trạng</a:t>
          </a:r>
          <a:r>
            <a:rPr lang="en-US" dirty="0"/>
            <a:t> </a:t>
          </a:r>
          <a:r>
            <a:rPr lang="en-US" dirty="0" err="1"/>
            <a:t>thái</a:t>
          </a:r>
          <a:r>
            <a:rPr lang="en-US" dirty="0"/>
            <a:t> </a:t>
          </a:r>
          <a:r>
            <a:rPr lang="en-US" dirty="0" err="1"/>
            <a:t>duy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.</a:t>
          </a:r>
        </a:p>
      </dgm:t>
    </dgm:pt>
    <dgm:pt modelId="{079C2663-59D9-4A8F-8F15-BC804186138C}" type="parTrans" cxnId="{21BB0ACB-A2F9-4C8D-8769-587609FE0A12}">
      <dgm:prSet/>
      <dgm:spPr/>
      <dgm:t>
        <a:bodyPr/>
        <a:lstStyle/>
        <a:p>
          <a:endParaRPr lang="en-US"/>
        </a:p>
      </dgm:t>
    </dgm:pt>
    <dgm:pt modelId="{7B83886D-243C-4F48-BC1E-2B947B9366F5}" type="sibTrans" cxnId="{21BB0ACB-A2F9-4C8D-8769-587609FE0A12}">
      <dgm:prSet/>
      <dgm:spPr/>
      <dgm:t>
        <a:bodyPr/>
        <a:lstStyle/>
        <a:p>
          <a:endParaRPr lang="en-US"/>
        </a:p>
      </dgm:t>
    </dgm:pt>
    <dgm:pt modelId="{5F628DEA-B45B-45BF-BD0E-7EECAC6DC032}">
      <dgm:prSet/>
      <dgm:spPr/>
      <dgm:t>
        <a:bodyPr/>
        <a:lstStyle/>
        <a:p>
          <a:r>
            <a:rPr lang="en-US" dirty="0" err="1"/>
            <a:t>Trạng</a:t>
          </a:r>
          <a:r>
            <a:rPr lang="en-US" dirty="0"/>
            <a:t> </a:t>
          </a:r>
          <a:r>
            <a:rPr lang="en-US" dirty="0" err="1"/>
            <a:t>thái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đang</a:t>
          </a:r>
          <a:r>
            <a:rPr lang="en-US" dirty="0"/>
            <a:t> ở,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kỳ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nào</a:t>
          </a:r>
          <a:r>
            <a:rPr lang="en-US" dirty="0"/>
            <a:t> </a:t>
          </a:r>
          <a:r>
            <a:rPr lang="en-US" dirty="0" err="1"/>
            <a:t>gọi</a:t>
          </a:r>
          <a:r>
            <a:rPr lang="en-US" dirty="0"/>
            <a:t> </a:t>
          </a:r>
          <a:r>
            <a:rPr lang="en-US" b="1" dirty="0" err="1"/>
            <a:t>là</a:t>
          </a:r>
          <a:r>
            <a:rPr lang="en-US" b="1" dirty="0"/>
            <a:t> </a:t>
          </a:r>
          <a:r>
            <a:rPr lang="en-US" b="1" dirty="0" err="1"/>
            <a:t>trạng</a:t>
          </a:r>
          <a:r>
            <a:rPr lang="en-US" b="1" dirty="0"/>
            <a:t> </a:t>
          </a:r>
          <a:r>
            <a:rPr lang="en-US" b="1" dirty="0" err="1"/>
            <a:t>thái</a:t>
          </a:r>
          <a:r>
            <a:rPr lang="en-US" b="1" dirty="0"/>
            <a:t> </a:t>
          </a:r>
          <a:r>
            <a:rPr lang="en-US" b="1" dirty="0" err="1"/>
            <a:t>hiện</a:t>
          </a:r>
          <a:r>
            <a:rPr lang="en-US" b="1" dirty="0"/>
            <a:t> </a:t>
          </a:r>
          <a:r>
            <a:rPr lang="en-US" b="1" dirty="0" err="1"/>
            <a:t>tại</a:t>
          </a:r>
          <a:r>
            <a:rPr lang="en-US" b="1" dirty="0"/>
            <a:t> </a:t>
          </a:r>
          <a:r>
            <a:rPr lang="en-US" dirty="0"/>
            <a:t>(current state), </a:t>
          </a:r>
          <a:r>
            <a:rPr lang="en-US" dirty="0" err="1"/>
            <a:t>trạng</a:t>
          </a:r>
          <a:r>
            <a:rPr lang="en-US" dirty="0"/>
            <a:t> </a:t>
          </a:r>
          <a:r>
            <a:rPr lang="en-US" dirty="0" err="1"/>
            <a:t>thái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sẽ</a:t>
          </a:r>
          <a:r>
            <a:rPr lang="en-US" dirty="0"/>
            <a:t> </a:t>
          </a:r>
          <a:r>
            <a:rPr lang="en-US" dirty="0" err="1"/>
            <a:t>chuyển</a:t>
          </a:r>
          <a:r>
            <a:rPr lang="en-US" dirty="0"/>
            <a:t> </a:t>
          </a:r>
          <a:r>
            <a:rPr lang="en-US" dirty="0" err="1"/>
            <a:t>đến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tiếp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gọi</a:t>
          </a:r>
          <a:r>
            <a:rPr lang="en-US" dirty="0"/>
            <a:t> </a:t>
          </a:r>
          <a:r>
            <a:rPr lang="en-US" b="1" dirty="0" err="1"/>
            <a:t>là</a:t>
          </a:r>
          <a:r>
            <a:rPr lang="en-US" b="1" dirty="0"/>
            <a:t> </a:t>
          </a:r>
          <a:r>
            <a:rPr lang="en-US" b="1" dirty="0" err="1"/>
            <a:t>trạng</a:t>
          </a:r>
          <a:r>
            <a:rPr lang="en-US" b="1" dirty="0"/>
            <a:t> </a:t>
          </a:r>
          <a:r>
            <a:rPr lang="en-US" b="1" dirty="0" err="1"/>
            <a:t>thái</a:t>
          </a:r>
          <a:r>
            <a:rPr lang="en-US" b="1" dirty="0"/>
            <a:t> </a:t>
          </a:r>
          <a:r>
            <a:rPr lang="en-US" b="1" dirty="0" err="1"/>
            <a:t>kế</a:t>
          </a:r>
          <a:r>
            <a:rPr lang="en-US" b="1" dirty="0"/>
            <a:t> </a:t>
          </a:r>
          <a:r>
            <a:rPr lang="en-US" b="1" dirty="0" err="1"/>
            <a:t>tiếp</a:t>
          </a:r>
          <a:endParaRPr lang="en-US" dirty="0"/>
        </a:p>
      </dgm:t>
    </dgm:pt>
    <dgm:pt modelId="{B31B11A5-0937-404C-B32E-90B9E80EE405}" type="parTrans" cxnId="{4E9CF738-AD3B-4173-92BE-C6BA861623A9}">
      <dgm:prSet/>
      <dgm:spPr/>
      <dgm:t>
        <a:bodyPr/>
        <a:lstStyle/>
        <a:p>
          <a:endParaRPr lang="en-US"/>
        </a:p>
      </dgm:t>
    </dgm:pt>
    <dgm:pt modelId="{0A3EAAA2-818F-4B22-AE9E-5B7BDE312BD2}" type="sibTrans" cxnId="{4E9CF738-AD3B-4173-92BE-C6BA861623A9}">
      <dgm:prSet/>
      <dgm:spPr/>
      <dgm:t>
        <a:bodyPr/>
        <a:lstStyle/>
        <a:p>
          <a:endParaRPr lang="en-US"/>
        </a:p>
      </dgm:t>
    </dgm:pt>
    <dgm:pt modelId="{E38B2BC9-2145-4DE6-9BE3-025BAAC88DD1}" type="pres">
      <dgm:prSet presAssocID="{90CCA218-F5F1-4C4E-9BCD-4D51A945255B}" presName="linear" presStyleCnt="0">
        <dgm:presLayoutVars>
          <dgm:animLvl val="lvl"/>
          <dgm:resizeHandles val="exact"/>
        </dgm:presLayoutVars>
      </dgm:prSet>
      <dgm:spPr/>
    </dgm:pt>
    <dgm:pt modelId="{40A17C70-A081-433A-9E22-8769785DB422}" type="pres">
      <dgm:prSet presAssocID="{328F7848-CE40-4361-AAD1-F233C382811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59BE144-C8CF-41A8-941E-F7C02E08903E}" type="pres">
      <dgm:prSet presAssocID="{328F7848-CE40-4361-AAD1-F233C38281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772D90B-C795-4ACA-8177-BAE8C194740C}" type="presOf" srcId="{5F628DEA-B45B-45BF-BD0E-7EECAC6DC032}" destId="{959BE144-C8CF-41A8-941E-F7C02E08903E}" srcOrd="0" destOrd="1" presId="urn:microsoft.com/office/officeart/2005/8/layout/vList2"/>
    <dgm:cxn modelId="{747C0111-3336-4F48-BAC6-23E743071B8E}" srcId="{90CCA218-F5F1-4C4E-9BCD-4D51A945255B}" destId="{328F7848-CE40-4361-AAD1-F233C382811A}" srcOrd="0" destOrd="0" parTransId="{E25B0898-4646-4D81-AC9B-D0FDD4E06484}" sibTransId="{1884A2C8-08C6-4755-A67B-0AFB937F81D3}"/>
    <dgm:cxn modelId="{4E9CF738-AD3B-4173-92BE-C6BA861623A9}" srcId="{328F7848-CE40-4361-AAD1-F233C382811A}" destId="{5F628DEA-B45B-45BF-BD0E-7EECAC6DC032}" srcOrd="1" destOrd="0" parTransId="{B31B11A5-0937-404C-B32E-90B9E80EE405}" sibTransId="{0A3EAAA2-818F-4B22-AE9E-5B7BDE312BD2}"/>
    <dgm:cxn modelId="{27B50751-D62B-46F2-99B2-55E2703FAEBF}" type="presOf" srcId="{328F7848-CE40-4361-AAD1-F233C382811A}" destId="{40A17C70-A081-433A-9E22-8769785DB422}" srcOrd="0" destOrd="0" presId="urn:microsoft.com/office/officeart/2005/8/layout/vList2"/>
    <dgm:cxn modelId="{953FE293-3A3D-4B5D-B811-82AD350AC6BB}" type="presOf" srcId="{945DC3AF-778E-4915-BB43-FE9376706EE7}" destId="{959BE144-C8CF-41A8-941E-F7C02E08903E}" srcOrd="0" destOrd="0" presId="urn:microsoft.com/office/officeart/2005/8/layout/vList2"/>
    <dgm:cxn modelId="{21BB0ACB-A2F9-4C8D-8769-587609FE0A12}" srcId="{328F7848-CE40-4361-AAD1-F233C382811A}" destId="{945DC3AF-778E-4915-BB43-FE9376706EE7}" srcOrd="0" destOrd="0" parTransId="{079C2663-59D9-4A8F-8F15-BC804186138C}" sibTransId="{7B83886D-243C-4F48-BC1E-2B947B9366F5}"/>
    <dgm:cxn modelId="{65CD5DCB-5A8B-48E4-BDD1-2D826630F217}" type="presOf" srcId="{90CCA218-F5F1-4C4E-9BCD-4D51A945255B}" destId="{E38B2BC9-2145-4DE6-9BE3-025BAAC88DD1}" srcOrd="0" destOrd="0" presId="urn:microsoft.com/office/officeart/2005/8/layout/vList2"/>
    <dgm:cxn modelId="{FCA5286C-03EC-4506-8AE2-986ADEE5DBEB}" type="presParOf" srcId="{E38B2BC9-2145-4DE6-9BE3-025BAAC88DD1}" destId="{40A17C70-A081-433A-9E22-8769785DB422}" srcOrd="0" destOrd="0" presId="urn:microsoft.com/office/officeart/2005/8/layout/vList2"/>
    <dgm:cxn modelId="{F6355887-9446-45CE-997A-D7A11C51FD05}" type="presParOf" srcId="{E38B2BC9-2145-4DE6-9BE3-025BAAC88DD1}" destId="{959BE144-C8CF-41A8-941E-F7C02E0890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17C70-A081-433A-9E22-8769785DB422}">
      <dsp:nvSpPr>
        <dsp:cNvPr id="0" name=""/>
        <dsp:cNvSpPr/>
      </dsp:nvSpPr>
      <dsp:spPr>
        <a:xfrm>
          <a:off x="0" y="41672"/>
          <a:ext cx="1039959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Khái</a:t>
          </a:r>
          <a:r>
            <a:rPr lang="en-US" sz="2300" kern="1200" dirty="0"/>
            <a:t> </a:t>
          </a:r>
          <a:r>
            <a:rPr lang="en-US" sz="2300" kern="1200" dirty="0" err="1"/>
            <a:t>niệm</a:t>
          </a:r>
          <a:r>
            <a:rPr lang="en-US" sz="2300" kern="1200" dirty="0"/>
            <a:t>:</a:t>
          </a:r>
        </a:p>
      </dsp:txBody>
      <dsp:txXfrm>
        <a:off x="26273" y="67945"/>
        <a:ext cx="10347049" cy="485654"/>
      </dsp:txXfrm>
    </dsp:sp>
    <dsp:sp modelId="{959BE144-C8CF-41A8-941E-F7C02E08903E}">
      <dsp:nvSpPr>
        <dsp:cNvPr id="0" name=""/>
        <dsp:cNvSpPr/>
      </dsp:nvSpPr>
      <dsp:spPr>
        <a:xfrm>
          <a:off x="0" y="579872"/>
          <a:ext cx="10399595" cy="107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Máy</a:t>
          </a:r>
          <a:r>
            <a:rPr lang="en-US" sz="1800" kern="1200" dirty="0"/>
            <a:t> </a:t>
          </a:r>
          <a:r>
            <a:rPr lang="en-US" sz="1800" kern="1200" dirty="0" err="1"/>
            <a:t>trạng</a:t>
          </a:r>
          <a:r>
            <a:rPr lang="en-US" sz="1800" kern="1200" dirty="0"/>
            <a:t> </a:t>
          </a:r>
          <a:r>
            <a:rPr lang="en-US" sz="1800" kern="1200" dirty="0" err="1"/>
            <a:t>thái</a:t>
          </a:r>
          <a:r>
            <a:rPr lang="en-US" sz="1800" kern="1200" dirty="0"/>
            <a:t> </a:t>
          </a:r>
          <a:r>
            <a:rPr lang="en-US" sz="1800" kern="1200" dirty="0" err="1"/>
            <a:t>hữu</a:t>
          </a:r>
          <a:r>
            <a:rPr lang="en-US" sz="1800" kern="1200" dirty="0"/>
            <a:t> </a:t>
          </a:r>
          <a:r>
            <a:rPr lang="en-US" sz="1800" kern="1200" dirty="0" err="1"/>
            <a:t>hạn</a:t>
          </a:r>
          <a:r>
            <a:rPr lang="en-US" sz="1800" kern="1200" dirty="0"/>
            <a:t> bao </a:t>
          </a:r>
          <a:r>
            <a:rPr lang="en-US" sz="1800" kern="1200" dirty="0" err="1"/>
            <a:t>gồm</a:t>
          </a:r>
          <a:r>
            <a:rPr lang="en-US" sz="1800" kern="1200" dirty="0"/>
            <a:t> </a:t>
          </a:r>
          <a:r>
            <a:rPr lang="en-US" sz="1800" kern="1200" dirty="0" err="1"/>
            <a:t>nhiều</a:t>
          </a:r>
          <a:r>
            <a:rPr lang="en-US" sz="1800" kern="1200" dirty="0"/>
            <a:t> </a:t>
          </a:r>
          <a:r>
            <a:rPr lang="en-US" sz="1800" kern="1200" dirty="0" err="1"/>
            <a:t>trạng</a:t>
          </a:r>
          <a:r>
            <a:rPr lang="en-US" sz="1800" kern="1200" dirty="0"/>
            <a:t> </a:t>
          </a:r>
          <a:r>
            <a:rPr lang="en-US" sz="1800" kern="1200" dirty="0" err="1"/>
            <a:t>thái</a:t>
          </a:r>
          <a:r>
            <a:rPr lang="en-US" sz="1800" kern="1200" dirty="0"/>
            <a:t> </a:t>
          </a:r>
          <a:r>
            <a:rPr lang="en-US" sz="1800" kern="1200" dirty="0" err="1"/>
            <a:t>có</a:t>
          </a:r>
          <a:r>
            <a:rPr lang="en-US" sz="1800" kern="1200" dirty="0"/>
            <a:t> </a:t>
          </a:r>
          <a:r>
            <a:rPr lang="en-US" sz="1800" kern="1200" dirty="0" err="1"/>
            <a:t>liên</a:t>
          </a:r>
          <a:r>
            <a:rPr lang="en-US" sz="1800" kern="1200" dirty="0"/>
            <a:t> </a:t>
          </a:r>
          <a:r>
            <a:rPr lang="en-US" sz="1800" kern="1200" dirty="0" err="1"/>
            <a:t>quan</a:t>
          </a:r>
          <a:r>
            <a:rPr lang="en-US" sz="1800" kern="1200" dirty="0"/>
            <a:t> </a:t>
          </a:r>
          <a:r>
            <a:rPr lang="en-US" sz="1800" kern="1200" dirty="0" err="1"/>
            <a:t>với</a:t>
          </a:r>
          <a:r>
            <a:rPr lang="en-US" sz="1800" kern="1200" dirty="0"/>
            <a:t> </a:t>
          </a:r>
          <a:r>
            <a:rPr lang="en-US" sz="1800" kern="1200" dirty="0" err="1"/>
            <a:t>nhau</a:t>
          </a:r>
          <a:r>
            <a:rPr lang="en-US" sz="1800" kern="1200" dirty="0"/>
            <a:t>, </a:t>
          </a:r>
          <a:r>
            <a:rPr lang="en-US" sz="1800" kern="1200" dirty="0" err="1"/>
            <a:t>và</a:t>
          </a:r>
          <a:r>
            <a:rPr lang="en-US" sz="1800" kern="1200" dirty="0"/>
            <a:t> </a:t>
          </a:r>
          <a:r>
            <a:rPr lang="en-US" sz="1800" kern="1200" dirty="0" err="1"/>
            <a:t>tại</a:t>
          </a:r>
          <a:r>
            <a:rPr lang="en-US" sz="1800" kern="1200" dirty="0"/>
            <a:t> </a:t>
          </a:r>
          <a:r>
            <a:rPr lang="en-US" sz="1800" kern="1200" dirty="0" err="1"/>
            <a:t>một</a:t>
          </a:r>
          <a:r>
            <a:rPr lang="en-US" sz="1800" kern="1200" dirty="0"/>
            <a:t> </a:t>
          </a:r>
          <a:r>
            <a:rPr lang="en-US" sz="1800" kern="1200" dirty="0" err="1"/>
            <a:t>thời</a:t>
          </a:r>
          <a:r>
            <a:rPr lang="en-US" sz="1800" kern="1200" dirty="0"/>
            <a:t> </a:t>
          </a:r>
          <a:r>
            <a:rPr lang="en-US" sz="1800" kern="1200" dirty="0" err="1"/>
            <a:t>điểm</a:t>
          </a:r>
          <a:r>
            <a:rPr lang="en-US" sz="1800" kern="1200" dirty="0"/>
            <a:t>, </a:t>
          </a:r>
          <a:r>
            <a:rPr lang="en-US" sz="1800" kern="1200" dirty="0" err="1"/>
            <a:t>máy</a:t>
          </a:r>
          <a:r>
            <a:rPr lang="en-US" sz="1800" kern="1200" dirty="0"/>
            <a:t> </a:t>
          </a:r>
          <a:r>
            <a:rPr lang="en-US" sz="1800" kern="1200" dirty="0" err="1"/>
            <a:t>sẽ</a:t>
          </a:r>
          <a:r>
            <a:rPr lang="en-US" sz="1800" kern="1200" dirty="0"/>
            <a:t> ở </a:t>
          </a:r>
          <a:r>
            <a:rPr lang="en-US" sz="1800" kern="1200" dirty="0" err="1"/>
            <a:t>trong</a:t>
          </a:r>
          <a:r>
            <a:rPr lang="en-US" sz="1800" kern="1200" dirty="0"/>
            <a:t> </a:t>
          </a:r>
          <a:r>
            <a:rPr lang="en-US" sz="1800" kern="1200" dirty="0" err="1"/>
            <a:t>một</a:t>
          </a:r>
          <a:r>
            <a:rPr lang="en-US" sz="1800" kern="1200" dirty="0"/>
            <a:t> </a:t>
          </a:r>
          <a:r>
            <a:rPr lang="en-US" sz="1800" kern="1200" dirty="0" err="1"/>
            <a:t>trạng</a:t>
          </a:r>
          <a:r>
            <a:rPr lang="en-US" sz="1800" kern="1200" dirty="0"/>
            <a:t> </a:t>
          </a:r>
          <a:r>
            <a:rPr lang="en-US" sz="1800" kern="1200" dirty="0" err="1"/>
            <a:t>thái</a:t>
          </a:r>
          <a:r>
            <a:rPr lang="en-US" sz="1800" kern="1200" dirty="0"/>
            <a:t> </a:t>
          </a:r>
          <a:r>
            <a:rPr lang="en-US" sz="1800" kern="1200" dirty="0" err="1"/>
            <a:t>duy</a:t>
          </a:r>
          <a:r>
            <a:rPr lang="en-US" sz="1800" kern="1200" dirty="0"/>
            <a:t> </a:t>
          </a:r>
          <a:r>
            <a:rPr lang="en-US" sz="1800" kern="1200" dirty="0" err="1"/>
            <a:t>nhất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Trạng</a:t>
          </a:r>
          <a:r>
            <a:rPr lang="en-US" sz="1800" kern="1200" dirty="0"/>
            <a:t> </a:t>
          </a:r>
          <a:r>
            <a:rPr lang="en-US" sz="1800" kern="1200" dirty="0" err="1"/>
            <a:t>thái</a:t>
          </a:r>
          <a:r>
            <a:rPr lang="en-US" sz="1800" kern="1200" dirty="0"/>
            <a:t> </a:t>
          </a:r>
          <a:r>
            <a:rPr lang="en-US" sz="1800" kern="1200" dirty="0" err="1"/>
            <a:t>mà</a:t>
          </a:r>
          <a:r>
            <a:rPr lang="en-US" sz="1800" kern="1200" dirty="0"/>
            <a:t> </a:t>
          </a:r>
          <a:r>
            <a:rPr lang="en-US" sz="1800" kern="1200" dirty="0" err="1"/>
            <a:t>máy</a:t>
          </a:r>
          <a:r>
            <a:rPr lang="en-US" sz="1800" kern="1200" dirty="0"/>
            <a:t> </a:t>
          </a:r>
          <a:r>
            <a:rPr lang="en-US" sz="1800" kern="1200" dirty="0" err="1"/>
            <a:t>đang</a:t>
          </a:r>
          <a:r>
            <a:rPr lang="en-US" sz="1800" kern="1200" dirty="0"/>
            <a:t> ở, </a:t>
          </a:r>
          <a:r>
            <a:rPr lang="en-US" sz="1800" kern="1200" dirty="0" err="1"/>
            <a:t>trong</a:t>
          </a:r>
          <a:r>
            <a:rPr lang="en-US" sz="1800" kern="1200" dirty="0"/>
            <a:t> </a:t>
          </a:r>
          <a:r>
            <a:rPr lang="en-US" sz="1800" kern="1200" dirty="0" err="1"/>
            <a:t>bất</a:t>
          </a:r>
          <a:r>
            <a:rPr lang="en-US" sz="1800" kern="1200" dirty="0"/>
            <a:t> </a:t>
          </a:r>
          <a:r>
            <a:rPr lang="en-US" sz="1800" kern="1200" dirty="0" err="1"/>
            <a:t>kỳ</a:t>
          </a:r>
          <a:r>
            <a:rPr lang="en-US" sz="1800" kern="1200" dirty="0"/>
            <a:t> </a:t>
          </a:r>
          <a:r>
            <a:rPr lang="en-US" sz="1800" kern="1200" dirty="0" err="1"/>
            <a:t>thời</a:t>
          </a:r>
          <a:r>
            <a:rPr lang="en-US" sz="1800" kern="1200" dirty="0"/>
            <a:t> </a:t>
          </a:r>
          <a:r>
            <a:rPr lang="en-US" sz="1800" kern="1200" dirty="0" err="1"/>
            <a:t>điểm</a:t>
          </a:r>
          <a:r>
            <a:rPr lang="en-US" sz="1800" kern="1200" dirty="0"/>
            <a:t> </a:t>
          </a:r>
          <a:r>
            <a:rPr lang="en-US" sz="1800" kern="1200" dirty="0" err="1"/>
            <a:t>nào</a:t>
          </a:r>
          <a:r>
            <a:rPr lang="en-US" sz="1800" kern="1200" dirty="0"/>
            <a:t> </a:t>
          </a:r>
          <a:r>
            <a:rPr lang="en-US" sz="1800" kern="1200" dirty="0" err="1"/>
            <a:t>gọi</a:t>
          </a:r>
          <a:r>
            <a:rPr lang="en-US" sz="1800" kern="1200" dirty="0"/>
            <a:t> </a:t>
          </a:r>
          <a:r>
            <a:rPr lang="en-US" sz="1800" b="1" kern="1200" dirty="0" err="1"/>
            <a:t>là</a:t>
          </a:r>
          <a:r>
            <a:rPr lang="en-US" sz="1800" b="1" kern="1200" dirty="0"/>
            <a:t> </a:t>
          </a:r>
          <a:r>
            <a:rPr lang="en-US" sz="1800" b="1" kern="1200" dirty="0" err="1"/>
            <a:t>trạng</a:t>
          </a:r>
          <a:r>
            <a:rPr lang="en-US" sz="1800" b="1" kern="1200" dirty="0"/>
            <a:t> </a:t>
          </a:r>
          <a:r>
            <a:rPr lang="en-US" sz="1800" b="1" kern="1200" dirty="0" err="1"/>
            <a:t>thái</a:t>
          </a:r>
          <a:r>
            <a:rPr lang="en-US" sz="1800" b="1" kern="1200" dirty="0"/>
            <a:t> </a:t>
          </a:r>
          <a:r>
            <a:rPr lang="en-US" sz="1800" b="1" kern="1200" dirty="0" err="1"/>
            <a:t>hiện</a:t>
          </a:r>
          <a:r>
            <a:rPr lang="en-US" sz="1800" b="1" kern="1200" dirty="0"/>
            <a:t> </a:t>
          </a:r>
          <a:r>
            <a:rPr lang="en-US" sz="1800" b="1" kern="1200" dirty="0" err="1"/>
            <a:t>tại</a:t>
          </a:r>
          <a:r>
            <a:rPr lang="en-US" sz="1800" b="1" kern="1200" dirty="0"/>
            <a:t> </a:t>
          </a:r>
          <a:r>
            <a:rPr lang="en-US" sz="1800" kern="1200" dirty="0"/>
            <a:t>(current state), </a:t>
          </a:r>
          <a:r>
            <a:rPr lang="en-US" sz="1800" kern="1200" dirty="0" err="1"/>
            <a:t>trạng</a:t>
          </a:r>
          <a:r>
            <a:rPr lang="en-US" sz="1800" kern="1200" dirty="0"/>
            <a:t> </a:t>
          </a:r>
          <a:r>
            <a:rPr lang="en-US" sz="1800" kern="1200" dirty="0" err="1"/>
            <a:t>thái</a:t>
          </a:r>
          <a:r>
            <a:rPr lang="en-US" sz="1800" kern="1200" dirty="0"/>
            <a:t> </a:t>
          </a:r>
          <a:r>
            <a:rPr lang="en-US" sz="1800" kern="1200" dirty="0" err="1"/>
            <a:t>mà</a:t>
          </a:r>
          <a:r>
            <a:rPr lang="en-US" sz="1800" kern="1200" dirty="0"/>
            <a:t> </a:t>
          </a:r>
          <a:r>
            <a:rPr lang="en-US" sz="1800" kern="1200" dirty="0" err="1"/>
            <a:t>máy</a:t>
          </a:r>
          <a:r>
            <a:rPr lang="en-US" sz="1800" kern="1200" dirty="0"/>
            <a:t> </a:t>
          </a:r>
          <a:r>
            <a:rPr lang="en-US" sz="1800" kern="1200" dirty="0" err="1"/>
            <a:t>sẽ</a:t>
          </a:r>
          <a:r>
            <a:rPr lang="en-US" sz="1800" kern="1200" dirty="0"/>
            <a:t> </a:t>
          </a:r>
          <a:r>
            <a:rPr lang="en-US" sz="1800" kern="1200" dirty="0" err="1"/>
            <a:t>chuyển</a:t>
          </a:r>
          <a:r>
            <a:rPr lang="en-US" sz="1800" kern="1200" dirty="0"/>
            <a:t> </a:t>
          </a:r>
          <a:r>
            <a:rPr lang="en-US" sz="1800" kern="1200" dirty="0" err="1"/>
            <a:t>đến</a:t>
          </a:r>
          <a:r>
            <a:rPr lang="en-US" sz="1800" kern="1200" dirty="0"/>
            <a:t> </a:t>
          </a:r>
          <a:r>
            <a:rPr lang="en-US" sz="1800" kern="1200" dirty="0" err="1"/>
            <a:t>kế</a:t>
          </a:r>
          <a:r>
            <a:rPr lang="en-US" sz="1800" kern="1200" dirty="0"/>
            <a:t> </a:t>
          </a:r>
          <a:r>
            <a:rPr lang="en-US" sz="1800" kern="1200" dirty="0" err="1"/>
            <a:t>tiếp</a:t>
          </a:r>
          <a:r>
            <a:rPr lang="en-US" sz="1800" kern="1200" dirty="0"/>
            <a:t> </a:t>
          </a:r>
          <a:r>
            <a:rPr lang="en-US" sz="1800" kern="1200" dirty="0" err="1"/>
            <a:t>tính</a:t>
          </a:r>
          <a:r>
            <a:rPr lang="en-US" sz="1800" kern="1200" dirty="0"/>
            <a:t> </a:t>
          </a:r>
          <a:r>
            <a:rPr lang="en-US" sz="1800" kern="1200" dirty="0" err="1"/>
            <a:t>từ</a:t>
          </a:r>
          <a:r>
            <a:rPr lang="en-US" sz="1800" kern="1200" dirty="0"/>
            <a:t> </a:t>
          </a:r>
          <a:r>
            <a:rPr lang="en-US" sz="1800" kern="1200" dirty="0" err="1"/>
            <a:t>thời</a:t>
          </a:r>
          <a:r>
            <a:rPr lang="en-US" sz="1800" kern="1200" dirty="0"/>
            <a:t> </a:t>
          </a:r>
          <a:r>
            <a:rPr lang="en-US" sz="1800" kern="1200" dirty="0" err="1"/>
            <a:t>điểm</a:t>
          </a:r>
          <a:r>
            <a:rPr lang="en-US" sz="1800" kern="1200" dirty="0"/>
            <a:t> </a:t>
          </a:r>
          <a:r>
            <a:rPr lang="en-US" sz="1800" kern="1200" dirty="0" err="1"/>
            <a:t>hiện</a:t>
          </a:r>
          <a:r>
            <a:rPr lang="en-US" sz="1800" kern="1200" dirty="0"/>
            <a:t> </a:t>
          </a:r>
          <a:r>
            <a:rPr lang="en-US" sz="1800" kern="1200" dirty="0" err="1"/>
            <a:t>tại</a:t>
          </a:r>
          <a:r>
            <a:rPr lang="en-US" sz="1800" kern="1200" dirty="0"/>
            <a:t> </a:t>
          </a:r>
          <a:r>
            <a:rPr lang="en-US" sz="1800" kern="1200" dirty="0" err="1"/>
            <a:t>gọi</a:t>
          </a:r>
          <a:r>
            <a:rPr lang="en-US" sz="1800" kern="1200" dirty="0"/>
            <a:t> </a:t>
          </a:r>
          <a:r>
            <a:rPr lang="en-US" sz="1800" b="1" kern="1200" dirty="0" err="1"/>
            <a:t>là</a:t>
          </a:r>
          <a:r>
            <a:rPr lang="en-US" sz="1800" b="1" kern="1200" dirty="0"/>
            <a:t> </a:t>
          </a:r>
          <a:r>
            <a:rPr lang="en-US" sz="1800" b="1" kern="1200" dirty="0" err="1"/>
            <a:t>trạng</a:t>
          </a:r>
          <a:r>
            <a:rPr lang="en-US" sz="1800" b="1" kern="1200" dirty="0"/>
            <a:t> </a:t>
          </a:r>
          <a:r>
            <a:rPr lang="en-US" sz="1800" b="1" kern="1200" dirty="0" err="1"/>
            <a:t>thái</a:t>
          </a:r>
          <a:r>
            <a:rPr lang="en-US" sz="1800" b="1" kern="1200" dirty="0"/>
            <a:t> </a:t>
          </a:r>
          <a:r>
            <a:rPr lang="en-US" sz="1800" b="1" kern="1200" dirty="0" err="1"/>
            <a:t>kế</a:t>
          </a:r>
          <a:r>
            <a:rPr lang="en-US" sz="1800" b="1" kern="1200" dirty="0"/>
            <a:t> </a:t>
          </a:r>
          <a:r>
            <a:rPr lang="en-US" sz="1800" b="1" kern="1200" dirty="0" err="1"/>
            <a:t>tiếp</a:t>
          </a:r>
          <a:endParaRPr lang="en-US" sz="1800" kern="1200" dirty="0"/>
        </a:p>
      </dsp:txBody>
      <dsp:txXfrm>
        <a:off x="0" y="579872"/>
        <a:ext cx="10399595" cy="1071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9BE66F-2727-4CF1-B865-CEFD9069541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97275B-F4CF-4DE1-803D-62A44EECD35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B2BF0B-04D0-4198-857A-E1711EF206C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9DBA50-36D4-457B-9C00-BD94A92F48F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0F2AA9-DC79-41AD-8126-EFEF2468DEC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vi-V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88A96F-1B03-4B24-8219-6D6A1C392D7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85DD0-AADF-47A3-A742-1064A354BBC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02504D-4468-46A7-B0D1-12E5A6816A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AD92089-D669-42C7-BBCF-87BC79BA1AE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vi-V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D05139-5AFE-4D2A-AB60-8EE785AFFFC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AB5519-A308-4371-A09B-8A94D3987A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vi-V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88451F-19DF-4CBB-9B9C-D20C226EFB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003B14-1221-49ED-AF78-FF229CB2042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48788F-4F68-48A3-8017-59AB9A2E2D2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33A456-6343-4AA7-B2E2-2591D868312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718CE1-9A82-4E3A-B4A5-77280EBD93D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8A2374F-825B-4468-A5C8-1353168211B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1/29/2023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B21889-084F-49B5-B0F4-3F7646CF74C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F7A865-7F09-4215-8072-7C1CE9533F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F0D7BE-E3EB-461B-9D28-5AFE409886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vi-V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772925-C75D-4691-B40B-173ADC394C2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0014E4-8738-461B-9047-78F6D874BC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7D5315-A07E-483B-B155-A34B93BA74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4AC263-CF4D-4BD7-8B2B-1BB9E5682C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dt" idx="1"/>
          </p:nvPr>
        </p:nvSpPr>
        <p:spPr>
          <a:xfrm>
            <a:off x="838080" y="6486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200" b="1" strike="noStrike" spc="-1">
                <a:solidFill>
                  <a:srgbClr val="203864"/>
                </a:solidFill>
                <a:latin typeface="Lato"/>
                <a:ea typeface="Lat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03864"/>
                </a:solidFill>
                <a:latin typeface="Lato"/>
                <a:ea typeface="Lato"/>
              </a:rPr>
              <a:t>&lt;date/time&gt;</a:t>
            </a:r>
            <a:endParaRPr lang="vi-VN" sz="1200" b="0" strike="noStrike" spc="-1"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2"/>
          </p:nvPr>
        </p:nvSpPr>
        <p:spPr>
          <a:xfrm>
            <a:off x="4038480" y="64861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buNone/>
              <a:defRPr lang="vi-V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vi-V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sldNum" idx="3"/>
          </p:nvPr>
        </p:nvSpPr>
        <p:spPr>
          <a:xfrm>
            <a:off x="9156600" y="64929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spc="-1">
                <a:solidFill>
                  <a:srgbClr val="203864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F0C83D-6514-4F46-8A27-3486FF63128D}" type="slidenum">
              <a:rPr lang="en-US" sz="1200" b="1" strike="noStrike" spc="-1">
                <a:solidFill>
                  <a:srgbClr val="203864"/>
                </a:solidFill>
                <a:latin typeface="Lato"/>
                <a:ea typeface="Lato"/>
              </a:rPr>
              <a:t>‹#›</a:t>
            </a:fld>
            <a:endParaRPr lang="vi-VN" sz="12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3:……………………………………..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37680" y="1032480"/>
            <a:ext cx="11515320" cy="4938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 idx="10"/>
          </p:nvPr>
        </p:nvSpPr>
        <p:spPr>
          <a:xfrm>
            <a:off x="838080" y="6486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en-US" sz="1200" b="1" strike="noStrike" spc="-1">
                <a:solidFill>
                  <a:srgbClr val="203864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03864"/>
                </a:solidFill>
                <a:latin typeface="Lato"/>
                <a:ea typeface="Lato"/>
              </a:rPr>
              <a:t>&lt;date/time&gt;</a:t>
            </a:r>
            <a:endParaRPr lang="vi-VN" sz="1200" b="0" strike="noStrike" spc="-1"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 idx="11"/>
          </p:nvPr>
        </p:nvSpPr>
        <p:spPr>
          <a:xfrm>
            <a:off x="4038480" y="64861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buNone/>
              <a:defRPr lang="vi-V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vi-V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4" name="PlaceHolder 5"/>
          <p:cNvSpPr>
            <a:spLocks noGrp="1"/>
          </p:cNvSpPr>
          <p:nvPr>
            <p:ph type="sldNum" idx="12"/>
          </p:nvPr>
        </p:nvSpPr>
        <p:spPr>
          <a:xfrm>
            <a:off x="9156600" y="64929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spc="-1">
                <a:solidFill>
                  <a:srgbClr val="203864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93D0E2-69B8-4F41-B4DA-8CBF1115AFC0}" type="slidenum">
              <a:rPr lang="en-US" sz="1200" b="1" strike="noStrike" spc="-1">
                <a:solidFill>
                  <a:srgbClr val="203864"/>
                </a:solidFill>
                <a:latin typeface="Lato"/>
                <a:ea typeface="Lato"/>
              </a:rPr>
              <a:t>‹#›</a:t>
            </a:fld>
            <a:endParaRPr lang="vi-V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86640" y="284400"/>
            <a:ext cx="3174120" cy="1153080"/>
          </a:xfrm>
          <a:prstGeom prst="rect">
            <a:avLst/>
          </a:prstGeom>
          <a:ln w="0">
            <a:noFill/>
          </a:ln>
        </p:spPr>
      </p:pic>
      <p:sp>
        <p:nvSpPr>
          <p:cNvPr id="367" name="Title 6"/>
          <p:cNvSpPr/>
          <p:nvPr/>
        </p:nvSpPr>
        <p:spPr>
          <a:xfrm>
            <a:off x="905661" y="1861740"/>
            <a:ext cx="10380677" cy="18183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Đề</a:t>
            </a:r>
            <a:r>
              <a:rPr lang="en-US" sz="28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28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tài</a:t>
            </a:r>
            <a:r>
              <a:rPr lang="en-US" sz="2800" b="1" strike="noStrike" spc="-1" dirty="0">
                <a:solidFill>
                  <a:srgbClr val="C00000"/>
                </a:solidFill>
                <a:latin typeface="Lato"/>
                <a:ea typeface="Lato"/>
              </a:rPr>
              <a:t>:</a:t>
            </a:r>
            <a:b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</a:b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Bộ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điều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khiển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bơm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xăng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theo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nhu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cầu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của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động</a:t>
            </a:r>
            <a:r>
              <a:rPr lang="en-US" sz="4000" b="1" strike="noStrike" spc="-1" dirty="0">
                <a:solidFill>
                  <a:srgbClr val="C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C00000"/>
                </a:solidFill>
                <a:latin typeface="Lato"/>
                <a:ea typeface="Lato"/>
              </a:rPr>
              <a:t>cơ</a:t>
            </a:r>
            <a:endParaRPr lang="vi-VN" sz="4000" b="0" strike="noStrike" spc="-1" dirty="0">
              <a:latin typeface="Arial"/>
            </a:endParaRPr>
          </a:p>
        </p:txBody>
      </p:sp>
      <p:sp>
        <p:nvSpPr>
          <p:cNvPr id="368" name="Title 6"/>
          <p:cNvSpPr/>
          <p:nvPr/>
        </p:nvSpPr>
        <p:spPr>
          <a:xfrm>
            <a:off x="6096000" y="3429000"/>
            <a:ext cx="1801756" cy="84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spc="-1" dirty="0" err="1">
                <a:latin typeface="Arial"/>
              </a:rPr>
              <a:t>Nhóm</a:t>
            </a:r>
            <a:r>
              <a:rPr lang="en-US" sz="2800" spc="-1" dirty="0">
                <a:latin typeface="Arial"/>
              </a:rPr>
              <a:t> 15:</a:t>
            </a:r>
            <a:endParaRPr lang="vi-VN" sz="28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DE8E014-35DD-4775-AB0A-C5A61DD8F6CD}" type="slidenum">
              <a:rPr/>
              <a:t>1</a:t>
            </a:fld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D4AB676-40FC-9896-3497-7EC5D6D02580}"/>
              </a:ext>
            </a:extLst>
          </p:cNvPr>
          <p:cNvSpPr txBox="1"/>
          <p:nvPr/>
        </p:nvSpPr>
        <p:spPr>
          <a:xfrm>
            <a:off x="6096000" y="3853260"/>
            <a:ext cx="40494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Hoàng</a:t>
            </a:r>
            <a:r>
              <a:rPr lang="en-US" dirty="0"/>
              <a:t> Anh </a:t>
            </a:r>
            <a:r>
              <a:rPr lang="en-US" dirty="0" err="1"/>
              <a:t>Công</a:t>
            </a:r>
            <a:r>
              <a:rPr lang="en-US" dirty="0"/>
              <a:t> - 20182389</a:t>
            </a:r>
            <a:br>
              <a:rPr lang="en-US" dirty="0"/>
            </a:b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Anh - 20182346</a:t>
            </a:r>
            <a:br>
              <a:rPr lang="en-US" dirty="0"/>
            </a:br>
            <a:r>
              <a:rPr lang="en-US" sz="1800" dirty="0" err="1"/>
              <a:t>Nguyễn</a:t>
            </a:r>
            <a:r>
              <a:rPr lang="en-US" sz="1800" dirty="0"/>
              <a:t> </a:t>
            </a:r>
            <a:r>
              <a:rPr lang="en-US" sz="1800" dirty="0" err="1"/>
              <a:t>Văn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- 20182646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- 20182546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UML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CC18F81-540F-5A04-D92C-92FC5054B063}"/>
              </a:ext>
            </a:extLst>
          </p:cNvPr>
          <p:cNvSpPr txBox="1">
            <a:spLocks/>
          </p:cNvSpPr>
          <p:nvPr/>
        </p:nvSpPr>
        <p:spPr>
          <a:xfrm>
            <a:off x="1734977" y="963168"/>
            <a:ext cx="8658793" cy="528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Activity diagram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5BD86F4-6D4B-E18D-A8ED-616A2CBB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95" y="1491917"/>
            <a:ext cx="2259732" cy="481263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50B3D08-0100-97C5-1456-5F2F401A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64" y="1491917"/>
            <a:ext cx="2272769" cy="481263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27B17F-C3A1-0890-45C9-0DAE229232AE}"/>
              </a:ext>
            </a:extLst>
          </p:cNvPr>
          <p:cNvSpPr txBox="1">
            <a:spLocks/>
          </p:cNvSpPr>
          <p:nvPr/>
        </p:nvSpPr>
        <p:spPr>
          <a:xfrm>
            <a:off x="1978067" y="2014248"/>
            <a:ext cx="1516220" cy="528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endParaRPr lang="en-US" sz="20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CA0FF7A-6D2E-D2B1-3BEC-8D9D9DD22B97}"/>
              </a:ext>
            </a:extLst>
          </p:cNvPr>
          <p:cNvSpPr txBox="1">
            <a:spLocks/>
          </p:cNvSpPr>
          <p:nvPr/>
        </p:nvSpPr>
        <p:spPr>
          <a:xfrm>
            <a:off x="5620927" y="1763351"/>
            <a:ext cx="1516220" cy="6712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Sau</a:t>
            </a:r>
            <a:br>
              <a:rPr lang="en-US" sz="2000" dirty="0"/>
            </a:b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46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FSM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5BAEA-B387-92DD-BD55-D8CE7BE32B9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79" y="3246737"/>
            <a:ext cx="4879340" cy="2094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785C04-D0FC-50BB-A155-4F54A7F7F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83" y="3246737"/>
            <a:ext cx="5029200" cy="2620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46DC4D-E905-039F-842D-4A32DF496974}"/>
              </a:ext>
            </a:extLst>
          </p:cNvPr>
          <p:cNvSpPr txBox="1"/>
          <p:nvPr/>
        </p:nvSpPr>
        <p:spPr>
          <a:xfrm>
            <a:off x="2349305" y="2926080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Moore Machine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395AB-E165-1388-DF70-D167EB0377EF}"/>
              </a:ext>
            </a:extLst>
          </p:cNvPr>
          <p:cNvSpPr txBox="1"/>
          <p:nvPr/>
        </p:nvSpPr>
        <p:spPr>
          <a:xfrm>
            <a:off x="7660178" y="299641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Mealy Machine</a:t>
            </a:r>
          </a:p>
        </p:txBody>
      </p:sp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id="{B0FDF212-C9E9-8FD2-0644-BCAA96B17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425038"/>
              </p:ext>
            </p:extLst>
          </p:nvPr>
        </p:nvGraphicFramePr>
        <p:xfrm>
          <a:off x="896201" y="871378"/>
          <a:ext cx="10399595" cy="169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559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FSM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99DD6-2835-59A8-E754-182A16361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7" y="1559864"/>
            <a:ext cx="9902706" cy="37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2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SYSTEMC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96F71C1-491E-0F07-DE82-866C6BB4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51" y="999080"/>
            <a:ext cx="6854257" cy="51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6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SYSTEMC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76A3E-EF9F-3B0B-AD86-1E0EB6027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05" y="2866837"/>
            <a:ext cx="7544390" cy="1124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3E03B-90F7-3A88-637C-CF12777E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87" y="2020868"/>
            <a:ext cx="7020585" cy="3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SYSTEMC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AB339-0B02-CF69-8E5B-5C1E111F5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66" y="873303"/>
            <a:ext cx="4301868" cy="55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SYSTEMC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D4E3B-5A5D-EDAF-5A09-2FB26274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01" y="853091"/>
            <a:ext cx="4312798" cy="55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6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SYSTEMC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DB298-BC8A-483E-96B4-0F4F567DD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88" y="893852"/>
            <a:ext cx="4247423" cy="546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3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SYSTEMC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C767A-D569-2F13-00F1-3AB3E9CE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77" y="883578"/>
            <a:ext cx="4235446" cy="54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6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THIẾT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KẾ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VÀ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r>
              <a:rPr lang="en-US" sz="1800" spc="-1" dirty="0">
                <a:solidFill>
                  <a:schemeClr val="bg1"/>
                </a:solidFill>
              </a:rPr>
              <a:t> – </a:t>
            </a:r>
            <a:r>
              <a:rPr lang="en-US" sz="1800" spc="-1" dirty="0" err="1">
                <a:solidFill>
                  <a:schemeClr val="bg1"/>
                </a:solidFill>
              </a:rPr>
              <a:t>SƠ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ĐỒ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TỔNG</a:t>
            </a:r>
            <a:r>
              <a:rPr lang="en-US" sz="1800" spc="-1" dirty="0">
                <a:solidFill>
                  <a:schemeClr val="bg1"/>
                </a:solidFill>
              </a:rPr>
              <a:t> QUAN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0201028-4098-9E79-CD6D-F7AA3680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05" y="1273233"/>
            <a:ext cx="8626549" cy="431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 err="1">
                <a:solidFill>
                  <a:schemeClr val="bg1"/>
                </a:solidFill>
              </a:rPr>
              <a:t>NỘI</a:t>
            </a:r>
            <a:r>
              <a:rPr lang="en-US" sz="1800" b="0" strike="noStrike" spc="-1" dirty="0">
                <a:solidFill>
                  <a:schemeClr val="bg1"/>
                </a:solidFill>
              </a:rPr>
              <a:t> DUNG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THỰC</a:t>
            </a:r>
            <a:r>
              <a:rPr lang="en-US" sz="1800" b="0" strike="noStrike" spc="-1" dirty="0">
                <a:solidFill>
                  <a:schemeClr val="bg1"/>
                </a:solidFill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HIỆN</a:t>
            </a:r>
            <a:endParaRPr lang="en-US" sz="1800" b="0" strike="noStrike" spc="-1" dirty="0">
              <a:solidFill>
                <a:schemeClr val="bg1"/>
              </a:solidFill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60D0B7F-611B-4760-A6DE-223E9EE15402}" type="slidenum">
              <a:rPr/>
              <a:t>2</a:t>
            </a:fld>
            <a:endParaRPr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7634C65-2E36-1E7F-EBBE-2B4A99F8BB11}"/>
              </a:ext>
            </a:extLst>
          </p:cNvPr>
          <p:cNvSpPr txBox="1">
            <a:spLocks/>
          </p:cNvSpPr>
          <p:nvPr/>
        </p:nvSpPr>
        <p:spPr>
          <a:xfrm>
            <a:off x="1067284" y="1019798"/>
            <a:ext cx="5028596" cy="500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1.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2. Ý </a:t>
            </a:r>
            <a:r>
              <a:rPr lang="en-US" sz="2000" dirty="0" err="1"/>
              <a:t>tưởng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3.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 UML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 </a:t>
            </a:r>
            <a:r>
              <a:rPr lang="en-US" sz="2000" dirty="0" err="1"/>
              <a:t>SystemC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 FSM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4A8381-179B-9B65-D33B-3CC4DE4FD5E0}"/>
              </a:ext>
            </a:extLst>
          </p:cNvPr>
          <p:cNvSpPr txBox="1">
            <a:spLocks/>
          </p:cNvSpPr>
          <p:nvPr/>
        </p:nvSpPr>
        <p:spPr>
          <a:xfrm>
            <a:off x="6095880" y="1019799"/>
            <a:ext cx="5435029" cy="50016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4.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a.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b.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module</a:t>
            </a:r>
          </a:p>
          <a:p>
            <a:pPr>
              <a:buFontTx/>
              <a:buChar char="-"/>
            </a:pPr>
            <a:r>
              <a:rPr lang="en-US" sz="2000" dirty="0"/>
              <a:t>Module 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Module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PWM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Module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Encoder</a:t>
            </a:r>
          </a:p>
          <a:p>
            <a:pPr>
              <a:buFontTx/>
              <a:buChar char="-"/>
            </a:pPr>
            <a:r>
              <a:rPr lang="en-US" sz="2000" dirty="0"/>
              <a:t>Module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cân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Module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LCD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THIẾT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KẾ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VÀ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/>
        </p:nvSpPr>
        <p:spPr>
          <a:xfrm>
            <a:off x="338736" y="974438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Atmega16L,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huộc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+ 2.7V ÷ 5.5V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Atmega16L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+ 0 ÷ 8MHz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Atmega16L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5">
            <a:extLst>
              <a:ext uri="{FF2B5EF4-FFF2-40B4-BE49-F238E27FC236}">
                <a16:creationId xmlns:a16="http://schemas.microsoft.com/office/drawing/2014/main" id="{8E8A80B3-6257-FD30-814E-B27DB86A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5" y="2714749"/>
            <a:ext cx="4248368" cy="3168813"/>
          </a:xfrm>
          <a:prstGeom prst="rect">
            <a:avLst/>
          </a:prstGeom>
        </p:spPr>
      </p:pic>
      <p:pic>
        <p:nvPicPr>
          <p:cNvPr id="6" name="Picture 5" descr="Recent advances in side- channel analysis using machine learning techniques">
            <a:extLst>
              <a:ext uri="{FF2B5EF4-FFF2-40B4-BE49-F238E27FC236}">
                <a16:creationId xmlns:a16="http://schemas.microsoft.com/office/drawing/2014/main" id="{E843F0E2-C35D-8D65-CBEB-9AC77548F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700" y="2714749"/>
            <a:ext cx="3991972" cy="31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31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THIẾT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KẾ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VÀ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/>
        </p:nvSpPr>
        <p:spPr>
          <a:xfrm>
            <a:off x="338736" y="974438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5">
            <a:extLst>
              <a:ext uri="{FF2B5EF4-FFF2-40B4-BE49-F238E27FC236}">
                <a16:creationId xmlns:a16="http://schemas.microsoft.com/office/drawing/2014/main" id="{37662E06-C6B4-68D9-8BA9-07DF086A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391" y="1150384"/>
            <a:ext cx="2019404" cy="1731785"/>
          </a:xfrm>
          <a:prstGeom prst="rect">
            <a:avLst/>
          </a:prstGeom>
        </p:spPr>
      </p:pic>
      <p:sp>
        <p:nvSpPr>
          <p:cNvPr id="8" name="Hộp Văn bản 6">
            <a:extLst>
              <a:ext uri="{FF2B5EF4-FFF2-40B4-BE49-F238E27FC236}">
                <a16:creationId xmlns:a16="http://schemas.microsoft.com/office/drawing/2014/main" id="{991B5DBC-BA35-F5C3-7F36-45621ADF7FA2}"/>
              </a:ext>
            </a:extLst>
          </p:cNvPr>
          <p:cNvSpPr txBox="1"/>
          <p:nvPr/>
        </p:nvSpPr>
        <p:spPr>
          <a:xfrm>
            <a:off x="338736" y="1340584"/>
            <a:ext cx="8657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Gồm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nút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nhấn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điều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khiển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bơm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Start,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Tăng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Giảm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nút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nhấn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đều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trở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kéo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lên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nguồn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đặt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trạng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ngõ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HIGH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khi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không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nhấn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nút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  <a:p>
            <a:r>
              <a:rPr lang="en-US" dirty="0"/>
              <a:t>	</a:t>
            </a:r>
          </a:p>
        </p:txBody>
      </p:sp>
      <p:sp>
        <p:nvSpPr>
          <p:cNvPr id="9" name="Hộp Văn bản 7">
            <a:extLst>
              <a:ext uri="{FF2B5EF4-FFF2-40B4-BE49-F238E27FC236}">
                <a16:creationId xmlns:a16="http://schemas.microsoft.com/office/drawing/2014/main" id="{DFA619E5-BDB2-3DCA-C0F2-8B2A0839E972}"/>
              </a:ext>
            </a:extLst>
          </p:cNvPr>
          <p:cNvSpPr txBox="1"/>
          <p:nvPr/>
        </p:nvSpPr>
        <p:spPr>
          <a:xfrm>
            <a:off x="338736" y="3294821"/>
            <a:ext cx="11104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Ngõ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OUT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luôn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ổn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ở 5V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dù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5V.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ngột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phạm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vi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phép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vẫn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hoạt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ổn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định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nhờ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IC 7805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giữ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áp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ở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ngõ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OUT 5V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không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đổi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DF0CEF1B-C084-6143-2CE0-D7B2F737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41" y="4276929"/>
            <a:ext cx="548668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5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THIẾT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KẾ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VÀ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/>
        </p:nvSpPr>
        <p:spPr>
          <a:xfrm>
            <a:off x="338736" y="974438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LCD16x2 4 bit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bơm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driver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lcd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lcd.c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9">
            <a:extLst>
              <a:ext uri="{FF2B5EF4-FFF2-40B4-BE49-F238E27FC236}">
                <a16:creationId xmlns:a16="http://schemas.microsoft.com/office/drawing/2014/main" id="{4A82FB8C-D222-A6FF-6243-E78D313E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10" y="2986154"/>
            <a:ext cx="3035456" cy="2140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6F485-7133-E6A5-8EB6-2DAF8C54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85" y="2944288"/>
            <a:ext cx="3945915" cy="21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8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THIẾT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KẾ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VÀ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/>
        </p:nvSpPr>
        <p:spPr>
          <a:xfrm>
            <a:off x="338736" y="974438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PWM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 16 bit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Fast PWM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OCR1A 16 bit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bơm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TCNT1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OCR1B 16 bit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TCNT1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ICR1 = 15999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20877-0D76-BF8B-3D08-9027318D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149" y="1858924"/>
            <a:ext cx="3483461" cy="14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3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THIẾT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KẾ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VÀ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pic>
        <p:nvPicPr>
          <p:cNvPr id="3" name="Picture 2" descr="Encoder tạo ra tín hiệu xung căn cứ vào số lần ánh sáng đèn led cắt dĩa inox">
            <a:extLst>
              <a:ext uri="{FF2B5EF4-FFF2-40B4-BE49-F238E27FC236}">
                <a16:creationId xmlns:a16="http://schemas.microsoft.com/office/drawing/2014/main" id="{9A86FEC3-E41E-1365-6486-5365433F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98" y="1112855"/>
            <a:ext cx="3242602" cy="231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2149B3B-6E2C-818C-EE6C-7606C7C8961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338736" y="974438"/>
                <a:ext cx="11514528" cy="490912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quay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ENCODER </a:t>
                </a:r>
              </a:p>
              <a:p>
                <a:pPr marL="457200" lvl="1" indent="0">
                  <a:buNone/>
                </a:pPr>
                <a:r>
                  <a:rPr lang="vi-V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 thuyết:</a:t>
                </a:r>
              </a:p>
              <a:p>
                <a:pPr marL="457200" lvl="1" indent="0">
                  <a:buNone/>
                </a:pPr>
                <a:r>
                  <a:rPr lang="vi-V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 cơ quay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Encoder xung tín hiệu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đ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vi-V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n_s: số xung tín hiệu trong T_s</a:t>
                </a:r>
              </a:p>
              <a:p>
                <a:pPr lvl="1">
                  <a:buFontTx/>
                  <a:buChar char="-"/>
                </a:pPr>
                <a:r>
                  <a:rPr lang="vi-V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N_e: resolution của encoder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vi-V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vị: vòng/s, vòng/phút (rpm)</a:t>
                </a:r>
              </a:p>
              <a:p>
                <a:pPr marL="457200" lvl="1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2149B3B-6E2C-818C-EE6C-7606C7C89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36" y="974438"/>
                <a:ext cx="11514528" cy="4909124"/>
              </a:xfrm>
              <a:prstGeom prst="rect">
                <a:avLst/>
              </a:prstGeom>
              <a:blipFill>
                <a:blip r:embed="rId3"/>
                <a:stretch>
                  <a:fillRect l="-477"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79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THIẾT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KẾ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VÀ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49B3B-6E2C-818C-EE6C-7606C7C89612}"/>
              </a:ext>
            </a:extLst>
          </p:cNvPr>
          <p:cNvSpPr>
            <a:spLocks noGrp="1"/>
          </p:cNvSpPr>
          <p:nvPr/>
        </p:nvSpPr>
        <p:spPr>
          <a:xfrm>
            <a:off x="338736" y="974438"/>
            <a:ext cx="644220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 </a:t>
            </a:r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Atmega16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Timer0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7ACFA-AFA3-D81B-30AB-F2C5ACB6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27" y="851436"/>
            <a:ext cx="4548073" cy="517698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6006A8D-6276-D84E-170E-37E345CE99C9}"/>
              </a:ext>
            </a:extLst>
          </p:cNvPr>
          <p:cNvSpPr txBox="1">
            <a:spLocks/>
          </p:cNvSpPr>
          <p:nvPr/>
        </p:nvSpPr>
        <p:spPr>
          <a:xfrm>
            <a:off x="8048377" y="5895972"/>
            <a:ext cx="3061171" cy="435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Atmel studio</a:t>
            </a:r>
          </a:p>
        </p:txBody>
      </p:sp>
    </p:spTree>
    <p:extLst>
      <p:ext uri="{BB962C8B-B14F-4D97-AF65-F5344CB8AC3E}">
        <p14:creationId xmlns:p14="http://schemas.microsoft.com/office/powerpoint/2010/main" val="98607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KẾT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QUẢ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r>
              <a:rPr lang="en-US" sz="1800" spc="-1" dirty="0">
                <a:solidFill>
                  <a:schemeClr val="bg1"/>
                </a:solidFill>
              </a:rPr>
              <a:t> – </a:t>
            </a:r>
            <a:r>
              <a:rPr lang="en-US" sz="1800" spc="-1" dirty="0" err="1">
                <a:solidFill>
                  <a:schemeClr val="bg1"/>
                </a:solidFill>
              </a:rPr>
              <a:t>XUNG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PWM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pic>
        <p:nvPicPr>
          <p:cNvPr id="2" name="Chỗ dành sẵn cho Nội dung 5">
            <a:extLst>
              <a:ext uri="{FF2B5EF4-FFF2-40B4-BE49-F238E27FC236}">
                <a16:creationId xmlns:a16="http://schemas.microsoft.com/office/drawing/2014/main" id="{0975D53D-3FF1-850F-402B-16B1E5FFF04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48" y="986319"/>
            <a:ext cx="7438904" cy="51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KẾT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QUẢ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r>
              <a:rPr lang="en-US" sz="1800" spc="-1" dirty="0">
                <a:solidFill>
                  <a:schemeClr val="bg1"/>
                </a:solidFill>
              </a:rPr>
              <a:t> – </a:t>
            </a:r>
            <a:r>
              <a:rPr lang="en-US" sz="1800" spc="-1" dirty="0" err="1">
                <a:solidFill>
                  <a:schemeClr val="bg1"/>
                </a:solidFill>
              </a:rPr>
              <a:t>MẠCH</a:t>
            </a:r>
            <a:endParaRPr lang="en-US" sz="1800" spc="-1" dirty="0">
              <a:solidFill>
                <a:schemeClr val="bg1"/>
              </a:solidFill>
            </a:endParaRPr>
          </a:p>
        </p:txBody>
      </p:sp>
      <p:pic>
        <p:nvPicPr>
          <p:cNvPr id="4" name="Hình ảnh 8">
            <a:extLst>
              <a:ext uri="{FF2B5EF4-FFF2-40B4-BE49-F238E27FC236}">
                <a16:creationId xmlns:a16="http://schemas.microsoft.com/office/drawing/2014/main" id="{7165F2BB-FE13-11B9-DD91-670292C2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45" y="984486"/>
            <a:ext cx="7559709" cy="52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38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KẾT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QUẢ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PHỎNG</a:t>
            </a:r>
            <a:r>
              <a:rPr lang="en-US" sz="1800" spc="-1" dirty="0">
                <a:solidFill>
                  <a:schemeClr val="bg1"/>
                </a:solidFill>
              </a:rPr>
              <a:t> - PCB</a:t>
            </a:r>
          </a:p>
        </p:txBody>
      </p:sp>
      <p:pic>
        <p:nvPicPr>
          <p:cNvPr id="2" name="Hình ảnh 4">
            <a:extLst>
              <a:ext uri="{FF2B5EF4-FFF2-40B4-BE49-F238E27FC236}">
                <a16:creationId xmlns:a16="http://schemas.microsoft.com/office/drawing/2014/main" id="{2DA1C8E2-D7AC-2B94-5205-A9B9F047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92" y="916892"/>
            <a:ext cx="6903416" cy="54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7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chemeClr val="bg1"/>
                </a:solidFill>
              </a:rPr>
              <a:t>C</a:t>
            </a:r>
            <a:r>
              <a:rPr lang="en-US" sz="1800" spc="-1" dirty="0">
                <a:solidFill>
                  <a:schemeClr val="bg1"/>
                </a:solidFill>
              </a:rPr>
              <a:t>Ơ SỞ HOẠT ĐỘNG CỦA HỆ THỐNG PHUN XĂNG THẬT</a:t>
            </a:r>
            <a:endParaRPr lang="en-US" sz="1800" b="0" strike="noStrike" spc="-1" dirty="0">
              <a:solidFill>
                <a:schemeClr val="bg1"/>
              </a:solidFill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60D0B7F-611B-4760-A6DE-223E9EE15402}" type="slidenum">
              <a:rPr/>
              <a:t>3</a:t>
            </a:fld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B25D182-5754-80BC-57CD-D441522F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0" y="1465731"/>
            <a:ext cx="4702628" cy="3047138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2996844-9E58-0B2C-315A-1B64A0E765CE}"/>
              </a:ext>
            </a:extLst>
          </p:cNvPr>
          <p:cNvSpPr txBox="1"/>
          <p:nvPr/>
        </p:nvSpPr>
        <p:spPr>
          <a:xfrm>
            <a:off x="338760" y="4613311"/>
            <a:ext cx="5592484" cy="1699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Sử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dụng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hệ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thống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cảm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biến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điều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khiển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bởi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vi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điều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khiển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  <a:p>
            <a:pPr marL="742950" marR="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Hiệu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năng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cao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,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độ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chính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xác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cao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  <a:p>
            <a:pPr marL="742950" marR="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Phức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tạp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A47490B-3717-FB51-78AA-3693C768B2F1}"/>
              </a:ext>
            </a:extLst>
          </p:cNvPr>
          <p:cNvSpPr txBox="1"/>
          <p:nvPr/>
        </p:nvSpPr>
        <p:spPr>
          <a:xfrm>
            <a:off x="1318558" y="1096399"/>
            <a:ext cx="36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phun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8C9D272-BBCE-0A5E-87AC-49FE88134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19" y="1680960"/>
            <a:ext cx="6765084" cy="29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826CF2E-A758-A3F2-F964-E8A4FCC87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22" y="1574328"/>
            <a:ext cx="6445208" cy="3248025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CF18B013-2A56-A789-7458-73436BD8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spc="-1" dirty="0">
                <a:solidFill>
                  <a:schemeClr val="bg1"/>
                </a:solidFill>
              </a:rPr>
              <a:t>Ý </a:t>
            </a:r>
            <a:r>
              <a:rPr lang="en-US" sz="1800" spc="-1" dirty="0" err="1">
                <a:solidFill>
                  <a:schemeClr val="bg1"/>
                </a:solidFill>
              </a:rPr>
              <a:t>TƯỞNG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HỆ</a:t>
            </a:r>
            <a:r>
              <a:rPr lang="en-US" sz="1800" b="0" strike="noStrike" spc="-1" dirty="0">
                <a:solidFill>
                  <a:schemeClr val="bg1"/>
                </a:solidFill>
              </a:rPr>
              <a:t> THỐNG </a:t>
            </a:r>
            <a:r>
              <a:rPr lang="en-US" sz="1800" spc="-1" dirty="0">
                <a:solidFill>
                  <a:schemeClr val="bg1"/>
                </a:solidFill>
              </a:rPr>
              <a:t>ĐỀ XUẤT</a:t>
            </a:r>
            <a:endParaRPr lang="en-US" sz="1800" b="0" strike="noStrike" spc="-1" dirty="0">
              <a:solidFill>
                <a:schemeClr val="bg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E15AA73-C002-6E87-946B-DE8CC8C33C93}"/>
              </a:ext>
            </a:extLst>
          </p:cNvPr>
          <p:cNvSpPr txBox="1"/>
          <p:nvPr/>
        </p:nvSpPr>
        <p:spPr>
          <a:xfrm>
            <a:off x="510745" y="1771910"/>
            <a:ext cx="4599931" cy="2671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Yêu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cầu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:</a:t>
            </a:r>
          </a:p>
          <a:p>
            <a:pPr marL="742950" marR="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Chạy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đúng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vận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tốc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  <a:p>
            <a:pPr marL="742950" marR="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Lượng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xăng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bơm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vừa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đủ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  <a:p>
            <a:pPr marL="742950" marR="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Áp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suất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tính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quanh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mốc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đã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định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nghĩa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  <a:p>
            <a:pPr marL="742950" marR="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Thời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gian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xử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lý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nhanh</a:t>
            </a:r>
            <a:r>
              <a:rPr lang="en-US" kern="100" dirty="0"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22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1BEE6F67-4F04-DC6B-375F-E91E2614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53661"/>
              </p:ext>
            </p:extLst>
          </p:nvPr>
        </p:nvGraphicFramePr>
        <p:xfrm>
          <a:off x="667265" y="1107729"/>
          <a:ext cx="6366840" cy="2321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3420">
                  <a:extLst>
                    <a:ext uri="{9D8B030D-6E8A-4147-A177-3AD203B41FA5}">
                      <a16:colId xmlns:a16="http://schemas.microsoft.com/office/drawing/2014/main" val="1231785465"/>
                    </a:ext>
                  </a:extLst>
                </a:gridCol>
                <a:gridCol w="3183420">
                  <a:extLst>
                    <a:ext uri="{9D8B030D-6E8A-4147-A177-3AD203B41FA5}">
                      <a16:colId xmlns:a16="http://schemas.microsoft.com/office/drawing/2014/main" val="3882258474"/>
                    </a:ext>
                  </a:extLst>
                </a:gridCol>
              </a:tblGrid>
              <a:tr h="341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 err="1">
                          <a:effectLst/>
                          <a:latin typeface="+mj-lt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Thông</a:t>
                      </a:r>
                      <a:r>
                        <a:rPr lang="en-US" sz="1300" kern="100" dirty="0">
                          <a:effectLst/>
                          <a:latin typeface="+mj-lt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300" kern="100" dirty="0" err="1">
                          <a:effectLst/>
                          <a:latin typeface="+mj-lt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số</a:t>
                      </a:r>
                      <a:endParaRPr lang="en-US" sz="1300" kern="100" dirty="0">
                        <a:effectLst/>
                        <a:latin typeface="+mj-lt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 err="1">
                          <a:effectLst/>
                          <a:latin typeface="+mj-lt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Giá</a:t>
                      </a:r>
                      <a:r>
                        <a:rPr lang="en-US" sz="1300" kern="100" dirty="0">
                          <a:effectLst/>
                          <a:latin typeface="+mj-lt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300" kern="100" dirty="0" err="1">
                          <a:effectLst/>
                          <a:latin typeface="+mj-lt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trị</a:t>
                      </a:r>
                      <a:endParaRPr lang="en-US" sz="1300" kern="100" dirty="0">
                        <a:effectLst/>
                        <a:latin typeface="+mj-lt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292994"/>
                  </a:ext>
                </a:extLst>
              </a:tr>
              <a:tr h="341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Tốc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độ</a:t>
                      </a:r>
                      <a:r>
                        <a:rPr lang="en-US" sz="1300" kern="100" dirty="0">
                          <a:effectLst/>
                        </a:rPr>
                        <a:t> quay </a:t>
                      </a:r>
                      <a:r>
                        <a:rPr lang="en-US" sz="1300" kern="100" dirty="0" err="1">
                          <a:effectLst/>
                        </a:rPr>
                        <a:t>của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động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cơ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0 – 2500 vòng/phút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378165"/>
                  </a:ext>
                </a:extLst>
              </a:tr>
              <a:tr h="341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Tốc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độ</a:t>
                      </a:r>
                      <a:r>
                        <a:rPr lang="en-US" sz="1300" kern="100" dirty="0">
                          <a:effectLst/>
                        </a:rPr>
                        <a:t> quay </a:t>
                      </a:r>
                      <a:r>
                        <a:rPr lang="en-US" sz="1300" kern="100" dirty="0" err="1">
                          <a:effectLst/>
                        </a:rPr>
                        <a:t>của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bơm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0 – 500 vòng/phút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26041"/>
                  </a:ext>
                </a:extLst>
              </a:tr>
              <a:tr h="341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Lượng xăng tiêu thụ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 L/h (</a:t>
                      </a:r>
                      <a:r>
                        <a:rPr lang="en-US" sz="1300" kern="100" dirty="0" err="1">
                          <a:effectLst/>
                        </a:rPr>
                        <a:t>với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vận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tốc</a:t>
                      </a:r>
                      <a:r>
                        <a:rPr lang="en-US" sz="1300" kern="100" dirty="0">
                          <a:effectLst/>
                        </a:rPr>
                        <a:t> 60km/h) = 33ml/</a:t>
                      </a:r>
                      <a:r>
                        <a:rPr lang="en-US" sz="1300" kern="100" dirty="0" err="1">
                          <a:effectLst/>
                        </a:rPr>
                        <a:t>phút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186635"/>
                  </a:ext>
                </a:extLst>
              </a:tr>
              <a:tr h="9557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Áp suất, thể tích trong 1 đoạn đường ống 10cm3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4 kg/cm2,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10ml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457326"/>
                  </a:ext>
                </a:extLst>
              </a:tr>
            </a:tbl>
          </a:graphicData>
        </a:graphic>
      </p:graphicFrame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99002B37-0D4A-C5AA-7AD8-AAC76FE77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57284"/>
              </p:ext>
            </p:extLst>
          </p:nvPr>
        </p:nvGraphicFramePr>
        <p:xfrm>
          <a:off x="667265" y="3605590"/>
          <a:ext cx="6366838" cy="2257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4415">
                  <a:extLst>
                    <a:ext uri="{9D8B030D-6E8A-4147-A177-3AD203B41FA5}">
                      <a16:colId xmlns:a16="http://schemas.microsoft.com/office/drawing/2014/main" val="401385212"/>
                    </a:ext>
                  </a:extLst>
                </a:gridCol>
                <a:gridCol w="752693">
                  <a:extLst>
                    <a:ext uri="{9D8B030D-6E8A-4147-A177-3AD203B41FA5}">
                      <a16:colId xmlns:a16="http://schemas.microsoft.com/office/drawing/2014/main" val="456103537"/>
                    </a:ext>
                  </a:extLst>
                </a:gridCol>
                <a:gridCol w="784987">
                  <a:extLst>
                    <a:ext uri="{9D8B030D-6E8A-4147-A177-3AD203B41FA5}">
                      <a16:colId xmlns:a16="http://schemas.microsoft.com/office/drawing/2014/main" val="2993181029"/>
                    </a:ext>
                  </a:extLst>
                </a:gridCol>
                <a:gridCol w="790783">
                  <a:extLst>
                    <a:ext uri="{9D8B030D-6E8A-4147-A177-3AD203B41FA5}">
                      <a16:colId xmlns:a16="http://schemas.microsoft.com/office/drawing/2014/main" val="3177562998"/>
                    </a:ext>
                  </a:extLst>
                </a:gridCol>
                <a:gridCol w="790783">
                  <a:extLst>
                    <a:ext uri="{9D8B030D-6E8A-4147-A177-3AD203B41FA5}">
                      <a16:colId xmlns:a16="http://schemas.microsoft.com/office/drawing/2014/main" val="2989602798"/>
                    </a:ext>
                  </a:extLst>
                </a:gridCol>
                <a:gridCol w="791611">
                  <a:extLst>
                    <a:ext uri="{9D8B030D-6E8A-4147-A177-3AD203B41FA5}">
                      <a16:colId xmlns:a16="http://schemas.microsoft.com/office/drawing/2014/main" val="2075621217"/>
                    </a:ext>
                  </a:extLst>
                </a:gridCol>
                <a:gridCol w="790783">
                  <a:extLst>
                    <a:ext uri="{9D8B030D-6E8A-4147-A177-3AD203B41FA5}">
                      <a16:colId xmlns:a16="http://schemas.microsoft.com/office/drawing/2014/main" val="912195690"/>
                    </a:ext>
                  </a:extLst>
                </a:gridCol>
                <a:gridCol w="790783">
                  <a:extLst>
                    <a:ext uri="{9D8B030D-6E8A-4147-A177-3AD203B41FA5}">
                      <a16:colId xmlns:a16="http://schemas.microsoft.com/office/drawing/2014/main" val="2568507696"/>
                    </a:ext>
                  </a:extLst>
                </a:gridCol>
              </a:tblGrid>
              <a:tr h="5341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Tốc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độ</a:t>
                      </a:r>
                      <a:r>
                        <a:rPr lang="en-US" sz="1300" kern="100" dirty="0">
                          <a:effectLst/>
                        </a:rPr>
                        <a:t>(km/h)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10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30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40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50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60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18923"/>
                  </a:ext>
                </a:extLst>
              </a:tr>
              <a:tr h="462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RPM(</a:t>
                      </a:r>
                      <a:r>
                        <a:rPr lang="en-US" sz="1300" kern="100" dirty="0" err="1">
                          <a:effectLst/>
                        </a:rPr>
                        <a:t>vòng</a:t>
                      </a:r>
                      <a:r>
                        <a:rPr lang="en-US" sz="1300" kern="100" dirty="0">
                          <a:effectLst/>
                        </a:rPr>
                        <a:t>/</a:t>
                      </a:r>
                      <a:r>
                        <a:rPr lang="en-US" sz="1300" kern="100" dirty="0" err="1">
                          <a:effectLst/>
                        </a:rPr>
                        <a:t>phút</a:t>
                      </a:r>
                      <a:r>
                        <a:rPr lang="en-US" sz="1300" kern="1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500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1000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1500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2000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2500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3000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7294333"/>
                  </a:ext>
                </a:extLst>
              </a:tr>
              <a:tr h="568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Lượng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xăng</a:t>
                      </a:r>
                      <a:r>
                        <a:rPr lang="en-US" sz="1300" kern="100" dirty="0">
                          <a:effectLst/>
                        </a:rPr>
                        <a:t>(ml/</a:t>
                      </a:r>
                      <a:r>
                        <a:rPr lang="en-US" sz="1300" kern="100" dirty="0" err="1">
                          <a:effectLst/>
                        </a:rPr>
                        <a:t>phút</a:t>
                      </a:r>
                      <a:r>
                        <a:rPr lang="en-US" sz="1300" kern="100" dirty="0">
                          <a:effectLst/>
                        </a:rPr>
                        <a:t>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5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10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15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25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30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448733"/>
                  </a:ext>
                </a:extLst>
              </a:tr>
              <a:tr h="568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PRPM(</a:t>
                      </a:r>
                      <a:r>
                        <a:rPr lang="en-US" sz="1300" kern="100" dirty="0" err="1">
                          <a:effectLst/>
                        </a:rPr>
                        <a:t>vòng</a:t>
                      </a:r>
                      <a:r>
                        <a:rPr lang="en-US" sz="1300" kern="100" dirty="0">
                          <a:effectLst/>
                        </a:rPr>
                        <a:t>/</a:t>
                      </a:r>
                      <a:r>
                        <a:rPr lang="en-US" sz="1300" kern="100" dirty="0" err="1">
                          <a:effectLst/>
                        </a:rPr>
                        <a:t>phút</a:t>
                      </a:r>
                      <a:r>
                        <a:rPr lang="en-US" sz="1300" kern="100" dirty="0">
                          <a:effectLst/>
                        </a:rPr>
                        <a:t>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100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300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400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500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600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886659"/>
                  </a:ext>
                </a:extLst>
              </a:tr>
            </a:tbl>
          </a:graphicData>
        </a:graphic>
      </p:graphicFrame>
      <p:sp>
        <p:nvSpPr>
          <p:cNvPr id="30" name="PlaceHolder 1">
            <a:extLst>
              <a:ext uri="{FF2B5EF4-FFF2-40B4-BE49-F238E27FC236}">
                <a16:creationId xmlns:a16="http://schemas.microsoft.com/office/drawing/2014/main" id="{3D157E77-DEA4-6A5E-8D26-C935F9C256F1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>
                <a:solidFill>
                  <a:schemeClr val="bg1"/>
                </a:solidFill>
              </a:rPr>
              <a:t>ĐỊNH NGHĨA THAM SỐ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47612C47-9077-A6AD-AA4A-BCE6416040C4}"/>
              </a:ext>
            </a:extLst>
          </p:cNvPr>
          <p:cNvSpPr txBox="1"/>
          <p:nvPr/>
        </p:nvSpPr>
        <p:spPr>
          <a:xfrm>
            <a:off x="7760042" y="1957857"/>
            <a:ext cx="3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A02933B-4EF6-A310-E9DC-02B211601B3F}"/>
              </a:ext>
            </a:extLst>
          </p:cNvPr>
          <p:cNvSpPr txBox="1"/>
          <p:nvPr/>
        </p:nvSpPr>
        <p:spPr>
          <a:xfrm>
            <a:off x="7760042" y="4530811"/>
            <a:ext cx="424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quay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thụ</a:t>
            </a:r>
            <a:endParaRPr lang="en-US" dirty="0"/>
          </a:p>
        </p:txBody>
      </p:sp>
      <p:sp>
        <p:nvSpPr>
          <p:cNvPr id="35" name="Mũi tên: Cong Trái 34">
            <a:extLst>
              <a:ext uri="{FF2B5EF4-FFF2-40B4-BE49-F238E27FC236}">
                <a16:creationId xmlns:a16="http://schemas.microsoft.com/office/drawing/2014/main" id="{0A691AAE-568A-EF03-D895-C8B09EA1A21E}"/>
              </a:ext>
            </a:extLst>
          </p:cNvPr>
          <p:cNvSpPr/>
          <p:nvPr/>
        </p:nvSpPr>
        <p:spPr>
          <a:xfrm>
            <a:off x="7034103" y="2262822"/>
            <a:ext cx="461319" cy="26855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B4FD4BFF-EA4D-F0D9-339E-F5094B575BBC}"/>
                  </a:ext>
                </a:extLst>
              </p:cNvPr>
              <p:cNvSpPr txBox="1"/>
              <p:nvPr/>
            </p:nvSpPr>
            <p:spPr>
              <a:xfrm>
                <a:off x="2993425" y="2725861"/>
                <a:ext cx="4712043" cy="668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B4FD4BFF-EA4D-F0D9-339E-F5094B575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25" y="2725861"/>
                <a:ext cx="4712043" cy="668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 descr="Ảnh có chứa văn bản, đồng hồ">
            <a:extLst>
              <a:ext uri="{FF2B5EF4-FFF2-40B4-BE49-F238E27FC236}">
                <a16:creationId xmlns:a16="http://schemas.microsoft.com/office/drawing/2014/main" id="{C999594D-9558-ADD3-5F5C-B13914684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93" y="1124608"/>
            <a:ext cx="4640992" cy="1050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A715B18-3558-0598-54FD-738758D463FC}"/>
                  </a:ext>
                </a:extLst>
              </p:cNvPr>
              <p:cNvSpPr txBox="1"/>
              <p:nvPr/>
            </p:nvSpPr>
            <p:spPr>
              <a:xfrm>
                <a:off x="3638032" y="3858444"/>
                <a:ext cx="2386914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A715B18-3558-0598-54FD-738758D46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32" y="3858444"/>
                <a:ext cx="2386914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74F1BAF5-E9DC-D497-4342-F91387ED014A}"/>
                  </a:ext>
                </a:extLst>
              </p:cNvPr>
              <p:cNvSpPr txBox="1"/>
              <p:nvPr/>
            </p:nvSpPr>
            <p:spPr>
              <a:xfrm>
                <a:off x="3767782" y="4650517"/>
                <a:ext cx="2856469" cy="670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′+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74F1BAF5-E9DC-D497-4342-F91387ED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82" y="4650517"/>
                <a:ext cx="2856469" cy="67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Ngoặc móc Phải 12">
            <a:extLst>
              <a:ext uri="{FF2B5EF4-FFF2-40B4-BE49-F238E27FC236}">
                <a16:creationId xmlns:a16="http://schemas.microsoft.com/office/drawing/2014/main" id="{6CC9CC53-3AD1-6FCE-EB26-28E2BC196B98}"/>
              </a:ext>
            </a:extLst>
          </p:cNvPr>
          <p:cNvSpPr/>
          <p:nvPr/>
        </p:nvSpPr>
        <p:spPr>
          <a:xfrm>
            <a:off x="6585120" y="3798041"/>
            <a:ext cx="609600" cy="1392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80C030D-D36D-0276-356D-E20BCA568FC7}"/>
              </a:ext>
            </a:extLst>
          </p:cNvPr>
          <p:cNvSpPr txBox="1"/>
          <p:nvPr/>
        </p:nvSpPr>
        <p:spPr>
          <a:xfrm>
            <a:off x="7398607" y="4309472"/>
            <a:ext cx="127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  <a:tabLst>
                <a:tab pos="0" algn="l"/>
              </a:tabLst>
            </a:pPr>
            <a:r>
              <a:rPr lang="en-US" sz="1800" kern="100" dirty="0">
                <a:effectLst/>
                <a:latin typeface="Liberation Serif"/>
                <a:ea typeface="Noto Serif CJK SC"/>
                <a:cs typeface="Wingdings" panose="05000000000000000000" pitchFamily="2" charset="2"/>
              </a:rPr>
              <a:t>x = 0.2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2DCCBA0-CF65-C5F0-02BB-0BDD5AB0F0DB}"/>
              </a:ext>
            </a:extLst>
          </p:cNvPr>
          <p:cNvSpPr txBox="1"/>
          <p:nvPr/>
        </p:nvSpPr>
        <p:spPr>
          <a:xfrm>
            <a:off x="469437" y="1073833"/>
            <a:ext cx="5626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quay: 0.01ml</a:t>
            </a:r>
          </a:p>
          <a:p>
            <a:r>
              <a:rPr lang="en-US" dirty="0"/>
              <a:t>-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hao </a:t>
            </a:r>
            <a:r>
              <a:rPr lang="en-US" dirty="0" err="1"/>
              <a:t>hụt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1km/h: 1ml.</a:t>
            </a:r>
          </a:p>
          <a:p>
            <a:r>
              <a:rPr lang="en-US" dirty="0"/>
              <a:t>-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quay 20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1ml/</a:t>
            </a:r>
            <a:r>
              <a:rPr lang="en-US" dirty="0" err="1"/>
              <a:t>phút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phút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FE98C782-05C5-E1B5-A8C9-A1AAE71AC472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>
                <a:solidFill>
                  <a:schemeClr val="bg1"/>
                </a:solidFill>
              </a:rPr>
              <a:t>TÍNH TOÁN CÁC THAM SỐ CẦN THIẾT</a:t>
            </a:r>
          </a:p>
        </p:txBody>
      </p:sp>
    </p:spTree>
    <p:extLst>
      <p:ext uri="{BB962C8B-B14F-4D97-AF65-F5344CB8AC3E}">
        <p14:creationId xmlns:p14="http://schemas.microsoft.com/office/powerpoint/2010/main" val="25331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25EB3D22-D47B-F430-7B0C-10C862300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27" y="1361286"/>
            <a:ext cx="6085145" cy="4802984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>
                <a:solidFill>
                  <a:schemeClr val="bg1"/>
                </a:solidFill>
              </a:rPr>
              <a:t>NGUYÊN LÝ HOẠT ĐỘNG</a:t>
            </a:r>
          </a:p>
        </p:txBody>
      </p:sp>
    </p:spTree>
    <p:extLst>
      <p:ext uri="{BB962C8B-B14F-4D97-AF65-F5344CB8AC3E}">
        <p14:creationId xmlns:p14="http://schemas.microsoft.com/office/powerpoint/2010/main" val="135376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UML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215B4F9-56EC-7DF7-4749-EDBD874DF017}"/>
              </a:ext>
            </a:extLst>
          </p:cNvPr>
          <p:cNvSpPr txBox="1">
            <a:spLocks/>
          </p:cNvSpPr>
          <p:nvPr/>
        </p:nvSpPr>
        <p:spPr>
          <a:xfrm>
            <a:off x="1766483" y="922070"/>
            <a:ext cx="8658793" cy="528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 case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DBFA30C-E521-101E-8C51-2D5E79A6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03" y="1598441"/>
            <a:ext cx="5435193" cy="48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0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3DF3D7D4-F186-FF54-FE84-22445D163F78}"/>
              </a:ext>
            </a:extLst>
          </p:cNvPr>
          <p:cNvSpPr txBox="1">
            <a:spLocks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 err="1">
                <a:solidFill>
                  <a:schemeClr val="bg1"/>
                </a:solidFill>
              </a:rPr>
              <a:t>MÔ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HÌNH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HÓA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HỆ</a:t>
            </a:r>
            <a:r>
              <a:rPr lang="en-US" sz="1800" spc="-1" dirty="0">
                <a:solidFill>
                  <a:schemeClr val="bg1"/>
                </a:solidFill>
              </a:rPr>
              <a:t> </a:t>
            </a:r>
            <a:r>
              <a:rPr lang="en-US" sz="1800" spc="-1" dirty="0" err="1">
                <a:solidFill>
                  <a:schemeClr val="bg1"/>
                </a:solidFill>
              </a:rPr>
              <a:t>THỐNG</a:t>
            </a:r>
            <a:r>
              <a:rPr lang="en-US" sz="1800" spc="-1" dirty="0">
                <a:solidFill>
                  <a:schemeClr val="bg1"/>
                </a:solidFill>
              </a:rPr>
              <a:t> - UML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86628-204E-F5D9-ED07-65A8593B086D}"/>
              </a:ext>
            </a:extLst>
          </p:cNvPr>
          <p:cNvSpPr txBox="1">
            <a:spLocks/>
          </p:cNvSpPr>
          <p:nvPr/>
        </p:nvSpPr>
        <p:spPr>
          <a:xfrm>
            <a:off x="1766483" y="963167"/>
            <a:ext cx="8658793" cy="528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Sequence diagram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6B4052B-E300-842C-FFDD-2A6B700C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57" y="1906803"/>
            <a:ext cx="7913446" cy="43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1075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Lato</vt:lpstr>
      <vt:lpstr>Liberation Serif</vt:lpstr>
      <vt:lpstr>Symbol</vt:lpstr>
      <vt:lpstr>Times New Roman</vt:lpstr>
      <vt:lpstr>Wingdings</vt:lpstr>
      <vt:lpstr>Office Theme</vt:lpstr>
      <vt:lpstr>Office Theme</vt:lpstr>
      <vt:lpstr>PowerPoint Presentation</vt:lpstr>
      <vt:lpstr>NỘI DUNG THỰC HIỆN</vt:lpstr>
      <vt:lpstr>CƠ SỞ HOẠT ĐỘNG CỦA HỆ THỐNG PHUN XĂNG THẬT</vt:lpstr>
      <vt:lpstr>Ý TƯỞNG HỆ THỐNG ĐỀ XUẤT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HOANG ANH CONG 20182389</cp:lastModifiedBy>
  <cp:revision>15</cp:revision>
  <dcterms:created xsi:type="dcterms:W3CDTF">2021-05-28T04:32:29Z</dcterms:created>
  <dcterms:modified xsi:type="dcterms:W3CDTF">2023-01-29T14:43:33Z</dcterms:modified>
  <dc:language>vi-VN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