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50" d="100"/>
          <a:sy n="50" d="100"/>
        </p:scale>
        <p:origin x="43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2/26/2022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-&gt; di </a:t>
            </a:r>
            <a:r>
              <a:rPr lang="en-US" dirty="0" err="1"/>
              <a:t>vao</a:t>
            </a:r>
            <a:r>
              <a:rPr lang="en-US" dirty="0"/>
              <a:t> </a:t>
            </a:r>
            <a:r>
              <a:rPr lang="en-US" dirty="0" err="1"/>
              <a:t>hieu</a:t>
            </a:r>
            <a:r>
              <a:rPr lang="en-US" dirty="0"/>
              <a:t> code</a:t>
            </a:r>
          </a:p>
          <a:p>
            <a:r>
              <a:rPr lang="en-US" dirty="0" err="1"/>
              <a:t>Chay</a:t>
            </a:r>
            <a:r>
              <a:rPr lang="en-US" dirty="0"/>
              <a:t> </a:t>
            </a:r>
            <a:r>
              <a:rPr lang="en-US" dirty="0" err="1"/>
              <a:t>duoc</a:t>
            </a:r>
            <a:r>
              <a:rPr lang="en-US" dirty="0"/>
              <a:t> </a:t>
            </a:r>
            <a:r>
              <a:rPr lang="en-US" dirty="0" err="1"/>
              <a:t>truoc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hieu</a:t>
            </a:r>
            <a:r>
              <a:rPr lang="en-US" dirty="0"/>
              <a:t> bat cu </a:t>
            </a:r>
            <a:r>
              <a:rPr lang="en-US" dirty="0" err="1"/>
              <a:t>cai</a:t>
            </a:r>
            <a:r>
              <a:rPr lang="en-US" dirty="0"/>
              <a:t> </a:t>
            </a:r>
            <a:r>
              <a:rPr lang="en-US" dirty="0" err="1"/>
              <a:t>gi</a:t>
            </a:r>
            <a:endParaRPr lang="en-US" dirty="0"/>
          </a:p>
          <a:p>
            <a:r>
              <a:rPr lang="en-US" dirty="0" err="1"/>
              <a:t>Truc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0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 </a:t>
            </a:r>
            <a:r>
              <a:rPr lang="en-US" dirty="0" err="1"/>
              <a:t>hinh</a:t>
            </a:r>
            <a:r>
              <a:rPr lang="en-US" dirty="0"/>
              <a:t> pho </a:t>
            </a:r>
            <a:r>
              <a:rPr lang="en-US" dirty="0" err="1"/>
              <a:t>bien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phat</a:t>
            </a:r>
            <a:r>
              <a:rPr lang="en-US" dirty="0"/>
              <a:t> </a:t>
            </a:r>
            <a:r>
              <a:rPr lang="en-US" dirty="0" err="1"/>
              <a:t>trien</a:t>
            </a:r>
            <a:r>
              <a:rPr lang="en-US" dirty="0"/>
              <a:t>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mem</a:t>
            </a:r>
            <a:r>
              <a:rPr lang="en-US" dirty="0"/>
              <a:t> </a:t>
            </a:r>
          </a:p>
          <a:p>
            <a:r>
              <a:rPr lang="en-US" dirty="0"/>
              <a:t>Tat ca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duoc</a:t>
            </a:r>
            <a:r>
              <a:rPr lang="en-US" dirty="0"/>
              <a:t> don </a:t>
            </a:r>
            <a:r>
              <a:rPr lang="en-US" dirty="0" err="1"/>
              <a:t>vao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phan</a:t>
            </a:r>
            <a:r>
              <a:rPr lang="en-US" dirty="0"/>
              <a:t> (</a:t>
            </a:r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dirty="0" err="1"/>
              <a:t>hinh</a:t>
            </a:r>
            <a:r>
              <a:rPr lang="en-US" dirty="0"/>
              <a:t> 1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phan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 </a:t>
            </a:r>
            <a:r>
              <a:rPr lang="en-US" dirty="0" err="1"/>
              <a:t>hinh</a:t>
            </a:r>
            <a:r>
              <a:rPr lang="en-US" dirty="0"/>
              <a:t> </a:t>
            </a:r>
            <a:r>
              <a:rPr lang="en-US" dirty="0" err="1"/>
              <a:t>tieu</a:t>
            </a:r>
            <a:r>
              <a:rPr lang="en-US" dirty="0"/>
              <a:t> </a:t>
            </a:r>
            <a:r>
              <a:rPr lang="en-US" dirty="0" err="1"/>
              <a:t>chuan</a:t>
            </a:r>
            <a:r>
              <a:rPr lang="en-US" dirty="0"/>
              <a:t> </a:t>
            </a:r>
            <a:r>
              <a:rPr lang="en-US" dirty="0" err="1"/>
              <a:t>hon</a:t>
            </a:r>
            <a:r>
              <a:rPr lang="en-US" dirty="0"/>
              <a:t>: chia 3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phan</a:t>
            </a:r>
            <a:endParaRPr lang="en-US" dirty="0"/>
          </a:p>
          <a:p>
            <a:r>
              <a:rPr lang="en-US" dirty="0"/>
              <a:t>Model: </a:t>
            </a:r>
            <a:r>
              <a:rPr lang="en-US" dirty="0" err="1"/>
              <a:t>cac</a:t>
            </a:r>
            <a:r>
              <a:rPr lang="en-US" dirty="0"/>
              <a:t> lop lien </a:t>
            </a:r>
            <a:r>
              <a:rPr lang="en-US" dirty="0" err="1"/>
              <a:t>quan</a:t>
            </a:r>
            <a:r>
              <a:rPr lang="en-US" dirty="0"/>
              <a:t> den </a:t>
            </a:r>
            <a:r>
              <a:rPr lang="en-US" dirty="0" err="1"/>
              <a:t>nghiep</a:t>
            </a:r>
            <a:r>
              <a:rPr lang="en-US" dirty="0"/>
              <a:t> vu/</a:t>
            </a:r>
            <a:r>
              <a:rPr lang="en-US" baseline="0" dirty="0"/>
              <a:t> logic </a:t>
            </a:r>
            <a:r>
              <a:rPr lang="en-US" baseline="0" dirty="0" err="1"/>
              <a:t>cua</a:t>
            </a:r>
            <a:r>
              <a:rPr lang="en-US" baseline="0" dirty="0"/>
              <a:t> </a:t>
            </a:r>
            <a:r>
              <a:rPr lang="en-US" baseline="0" dirty="0" err="1"/>
              <a:t>ung</a:t>
            </a:r>
            <a:r>
              <a:rPr lang="en-US" baseline="0" dirty="0"/>
              <a:t> dung (user, du lieu)</a:t>
            </a:r>
          </a:p>
          <a:p>
            <a:r>
              <a:rPr lang="en-US" baseline="0" dirty="0"/>
              <a:t>View: </a:t>
            </a:r>
            <a:r>
              <a:rPr lang="en-US" baseline="0" dirty="0" err="1"/>
              <a:t>giao</a:t>
            </a:r>
            <a:r>
              <a:rPr lang="en-US" baseline="0" dirty="0"/>
              <a:t> </a:t>
            </a:r>
            <a:r>
              <a:rPr lang="en-US" baseline="0" dirty="0" err="1"/>
              <a:t>dien</a:t>
            </a:r>
            <a:r>
              <a:rPr lang="en-US" baseline="0" dirty="0"/>
              <a:t>  - 2 </a:t>
            </a:r>
            <a:r>
              <a:rPr lang="en-US" baseline="0" dirty="0" err="1"/>
              <a:t>loai</a:t>
            </a:r>
            <a:endParaRPr lang="en-US" baseline="0" dirty="0"/>
          </a:p>
          <a:p>
            <a:r>
              <a:rPr lang="en-US" baseline="0" dirty="0"/>
              <a:t>View </a:t>
            </a:r>
            <a:r>
              <a:rPr lang="en-US" baseline="0" dirty="0" err="1"/>
              <a:t>Tinh</a:t>
            </a:r>
            <a:r>
              <a:rPr lang="en-US" baseline="0" dirty="0"/>
              <a:t>: HTML</a:t>
            </a:r>
          </a:p>
          <a:p>
            <a:r>
              <a:rPr lang="en-US" baseline="0" dirty="0"/>
              <a:t>View Dong: </a:t>
            </a:r>
            <a:r>
              <a:rPr lang="en-US" baseline="0" dirty="0" err="1"/>
              <a:t>jsp</a:t>
            </a:r>
            <a:endParaRPr lang="en-US" baseline="0" dirty="0"/>
          </a:p>
          <a:p>
            <a:r>
              <a:rPr lang="en-US" baseline="0" dirty="0"/>
              <a:t>Controller: </a:t>
            </a:r>
            <a:r>
              <a:rPr lang="en-US" baseline="0" dirty="0" err="1"/>
              <a:t>chiu</a:t>
            </a:r>
            <a:r>
              <a:rPr lang="en-US" baseline="0" dirty="0"/>
              <a:t> </a:t>
            </a:r>
            <a:r>
              <a:rPr lang="en-US" baseline="0" dirty="0" err="1"/>
              <a:t>trach</a:t>
            </a:r>
            <a:r>
              <a:rPr lang="en-US" baseline="0" dirty="0"/>
              <a:t> </a:t>
            </a:r>
            <a:r>
              <a:rPr lang="en-US" baseline="0" dirty="0" err="1"/>
              <a:t>nhiem</a:t>
            </a:r>
            <a:r>
              <a:rPr lang="en-US" baseline="0" dirty="0"/>
              <a:t> </a:t>
            </a:r>
            <a:r>
              <a:rPr lang="en-US" baseline="0" dirty="0" err="1"/>
              <a:t>dieu</a:t>
            </a:r>
            <a:r>
              <a:rPr lang="en-US" baseline="0" dirty="0"/>
              <a:t> </a:t>
            </a:r>
            <a:r>
              <a:rPr lang="en-US" baseline="0" dirty="0" err="1"/>
              <a:t>huong</a:t>
            </a:r>
            <a:r>
              <a:rPr lang="en-US" baseline="0" dirty="0"/>
              <a:t>, </a:t>
            </a:r>
            <a:r>
              <a:rPr lang="en-US" baseline="0" dirty="0" err="1"/>
              <a:t>dieu</a:t>
            </a:r>
            <a:r>
              <a:rPr lang="en-US" baseline="0" dirty="0"/>
              <a:t> </a:t>
            </a:r>
            <a:r>
              <a:rPr lang="en-US" baseline="0" dirty="0" err="1"/>
              <a:t>khien</a:t>
            </a:r>
            <a:r>
              <a:rPr lang="en-US" baseline="0" dirty="0"/>
              <a:t> workflow </a:t>
            </a:r>
            <a:r>
              <a:rPr lang="en-US" baseline="0" dirty="0" err="1"/>
              <a:t>cua</a:t>
            </a:r>
            <a:r>
              <a:rPr lang="en-US" baseline="0" dirty="0"/>
              <a:t> du lieu (</a:t>
            </a:r>
            <a:r>
              <a:rPr lang="en-US" baseline="0" dirty="0" err="1"/>
              <a:t>nhin</a:t>
            </a:r>
            <a:r>
              <a:rPr lang="en-US" baseline="0" dirty="0"/>
              <a:t> </a:t>
            </a:r>
            <a:r>
              <a:rPr lang="en-US" baseline="0" dirty="0" err="1"/>
              <a:t>bieu</a:t>
            </a:r>
            <a:r>
              <a:rPr lang="en-US" baseline="0" dirty="0"/>
              <a:t> do)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4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Quan</a:t>
            </a:r>
            <a:r>
              <a:rPr lang="en-US" dirty="0"/>
              <a:t> diem </a:t>
            </a:r>
            <a:r>
              <a:rPr lang="en-US" dirty="0" err="1"/>
              <a:t>thiet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: </a:t>
            </a:r>
            <a:r>
              <a:rPr lang="en-US" dirty="0" err="1"/>
              <a:t>cac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phan</a:t>
            </a:r>
            <a:r>
              <a:rPr lang="en-US" baseline="0" dirty="0"/>
              <a:t> </a:t>
            </a:r>
            <a:r>
              <a:rPr lang="en-US" baseline="0" dirty="0" err="1"/>
              <a:t>chinh</a:t>
            </a:r>
            <a:r>
              <a:rPr lang="en-US" baseline="0" dirty="0"/>
              <a:t> </a:t>
            </a:r>
            <a:r>
              <a:rPr lang="en-US" dirty="0"/>
              <a:t>lien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nhung</a:t>
            </a:r>
            <a:r>
              <a:rPr lang="en-US" dirty="0"/>
              <a:t> </a:t>
            </a:r>
            <a:r>
              <a:rPr lang="en-US" dirty="0" err="1"/>
              <a:t>khong</a:t>
            </a:r>
            <a:r>
              <a:rPr lang="en-US" dirty="0"/>
              <a:t> </a:t>
            </a:r>
            <a:r>
              <a:rPr lang="en-US" dirty="0" err="1"/>
              <a:t>phu</a:t>
            </a:r>
            <a:r>
              <a:rPr lang="en-US" dirty="0"/>
              <a:t> </a:t>
            </a:r>
            <a:r>
              <a:rPr lang="en-US" dirty="0" err="1"/>
              <a:t>thuoc</a:t>
            </a:r>
            <a:r>
              <a:rPr lang="en-US" dirty="0"/>
              <a:t> </a:t>
            </a:r>
            <a:r>
              <a:rPr lang="en-US" dirty="0" err="1"/>
              <a:t>vao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 </a:t>
            </a:r>
            <a:r>
              <a:rPr lang="en-US" dirty="0" err="1"/>
              <a:t>dau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</a:t>
            </a:r>
            <a:r>
              <a:rPr lang="en-US" dirty="0" err="1"/>
              <a:t>thoi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de </a:t>
            </a:r>
            <a:r>
              <a:rPr lang="en-US" dirty="0" err="1"/>
              <a:t>chep</a:t>
            </a:r>
            <a:r>
              <a:rPr lang="en-US" dirty="0"/>
              <a:t>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DoPost</a:t>
            </a:r>
            <a:r>
              <a:rPr lang="en-US" dirty="0"/>
              <a:t>: Dong </a:t>
            </a:r>
            <a:r>
              <a:rPr lang="en-US" dirty="0" err="1"/>
              <a:t>goi</a:t>
            </a:r>
            <a:r>
              <a:rPr lang="en-US" dirty="0"/>
              <a:t> request </a:t>
            </a:r>
            <a:r>
              <a:rPr lang="en-US" dirty="0" err="1"/>
              <a:t>cua</a:t>
            </a:r>
            <a:r>
              <a:rPr lang="en-US" dirty="0"/>
              <a:t> </a:t>
            </a:r>
            <a:r>
              <a:rPr lang="en-US" dirty="0" err="1"/>
              <a:t>nguoi</a:t>
            </a:r>
            <a:r>
              <a:rPr lang="en-US" dirty="0"/>
              <a:t> dung o </a:t>
            </a:r>
            <a:r>
              <a:rPr lang="en-US" dirty="0" err="1"/>
              <a:t>phia</a:t>
            </a:r>
            <a:r>
              <a:rPr lang="en-US" dirty="0"/>
              <a:t>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30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serverlet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chọn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xử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cái</a:t>
            </a:r>
            <a:r>
              <a:rPr lang="en-US" baseline="0" dirty="0"/>
              <a:t>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81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nhúng</a:t>
            </a:r>
            <a:r>
              <a:rPr lang="en-US"/>
              <a:t>:</a:t>
            </a:r>
            <a:r>
              <a:rPr lang="en-US" baseline="0"/>
              <a:t> ${…}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67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0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 Servlets/JSP (3rd Ed.),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Murach's Java Servlets/JSP (3rd Ed.), C2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14.docx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Word_Document16.docx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5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Document18.docx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Word_Document20.docx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Word_Document22.docx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1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emf"/><Relationship Id="rId5" Type="http://schemas.openxmlformats.org/officeDocument/2006/relationships/package" Target="../embeddings/Microsoft_Word_Document24.docx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emf"/><Relationship Id="rId5" Type="http://schemas.openxmlformats.org/officeDocument/2006/relationships/package" Target="../embeddings/Microsoft_Word_Document26.docx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emf"/><Relationship Id="rId5" Type="http://schemas.openxmlformats.org/officeDocument/2006/relationships/package" Target="../embeddings/Microsoft_Word_Document28.docx"/><Relationship Id="rId4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30.docx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9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Word_Document32.docx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package" Target="../embeddings/Microsoft_Word_Document34.docx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3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6.docx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8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10.docx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Document12.docx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285696"/>
              </p:ext>
            </p:extLst>
          </p:nvPr>
        </p:nvGraphicFramePr>
        <p:xfrm>
          <a:off x="914400" y="1600200"/>
          <a:ext cx="730250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3" imgW="7301323" imgH="3188024" progId="Word.Document.12">
                  <p:embed/>
                </p:oleObj>
              </mc:Choice>
              <mc:Fallback>
                <p:oleObj name="Document" r:id="rId3" imgW="7301323" imgH="31880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250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72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28189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884859"/>
              </p:ext>
            </p:extLst>
          </p:nvPr>
        </p:nvGraphicFramePr>
        <p:xfrm>
          <a:off x="914400" y="1123950"/>
          <a:ext cx="730091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Document" r:id="rId5" imgW="7315480" imgH="4908994" progId="Word.Document.12">
                  <p:embed/>
                </p:oleObj>
              </mc:Choice>
              <mc:Fallback>
                <p:oleObj name="Document" r:id="rId5" imgW="7315480" imgH="49089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3950"/>
                        <a:ext cx="7300912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700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Java Servlets/JSP (3rd Ed.), C2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93710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200305"/>
              </p:ext>
            </p:extLst>
          </p:nvPr>
        </p:nvGraphicFramePr>
        <p:xfrm>
          <a:off x="914400" y="1143000"/>
          <a:ext cx="7300912" cy="469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Document" r:id="rId6" imgW="7315480" imgH="4706919" progId="Word.Document.12">
                  <p:embed/>
                </p:oleObj>
              </mc:Choice>
              <mc:Fallback>
                <p:oleObj name="Document" r:id="rId6" imgW="7315480" imgH="47069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69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115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85716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783662"/>
              </p:ext>
            </p:extLst>
          </p:nvPr>
        </p:nvGraphicFramePr>
        <p:xfrm>
          <a:off x="914400" y="1143000"/>
          <a:ext cx="730091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Document" r:id="rId5" imgW="7315480" imgH="4908994" progId="Word.Document.12">
                  <p:embed/>
                </p:oleObj>
              </mc:Choice>
              <mc:Fallback>
                <p:oleObj name="Document" r:id="rId5" imgW="7315480" imgH="49089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942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44418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854938"/>
              </p:ext>
            </p:extLst>
          </p:nvPr>
        </p:nvGraphicFramePr>
        <p:xfrm>
          <a:off x="914400" y="1195387"/>
          <a:ext cx="7300912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Document" r:id="rId5" imgW="7315480" imgH="1475152" progId="Word.Document.12">
                  <p:embed/>
                </p:oleObj>
              </mc:Choice>
              <mc:Fallback>
                <p:oleObj name="Document" r:id="rId5" imgW="7315480" imgH="14751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95387"/>
                        <a:ext cx="7300912" cy="147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74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48122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130979"/>
              </p:ext>
            </p:extLst>
          </p:nvPr>
        </p:nvGraphicFramePr>
        <p:xfrm>
          <a:off x="914400" y="1066800"/>
          <a:ext cx="729297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Document" r:id="rId6" imgW="7315480" imgH="4299520" progId="Word.Document.12">
                  <p:embed/>
                </p:oleObj>
              </mc:Choice>
              <mc:Fallback>
                <p:oleObj name="Document" r:id="rId6" imgW="7315480" imgH="4299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292975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56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73412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425192"/>
              </p:ext>
            </p:extLst>
          </p:nvPr>
        </p:nvGraphicFramePr>
        <p:xfrm>
          <a:off x="914400" y="1168400"/>
          <a:ext cx="730091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Document" r:id="rId5" imgW="7315480" imgH="1273076" progId="Word.Document.12">
                  <p:embed/>
                </p:oleObj>
              </mc:Choice>
              <mc:Fallback>
                <p:oleObj name="Document" r:id="rId5" imgW="7315480" imgH="12730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68400"/>
                        <a:ext cx="7300912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684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33786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291568"/>
              </p:ext>
            </p:extLst>
          </p:nvPr>
        </p:nvGraphicFramePr>
        <p:xfrm>
          <a:off x="914400" y="1143000"/>
          <a:ext cx="7300912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Document" r:id="rId5" imgW="7315480" imgH="4102135" progId="Word.Document.12">
                  <p:embed/>
                </p:oleObj>
              </mc:Choice>
              <mc:Fallback>
                <p:oleObj name="Document" r:id="rId5" imgW="7315480" imgH="41021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09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76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31968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309050"/>
              </p:ext>
            </p:extLst>
          </p:nvPr>
        </p:nvGraphicFramePr>
        <p:xfrm>
          <a:off x="914400" y="1123950"/>
          <a:ext cx="730091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Document" r:id="rId5" imgW="7315480" imgH="4908994" progId="Word.Document.12">
                  <p:embed/>
                </p:oleObj>
              </mc:Choice>
              <mc:Fallback>
                <p:oleObj name="Document" r:id="rId5" imgW="7315480" imgH="49089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3950"/>
                        <a:ext cx="7300912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371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47132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049162"/>
              </p:ext>
            </p:extLst>
          </p:nvPr>
        </p:nvGraphicFramePr>
        <p:xfrm>
          <a:off x="914400" y="1090612"/>
          <a:ext cx="7300912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Document" r:id="rId6" imgW="7315480" imgH="4102135" progId="Word.Document.12">
                  <p:embed/>
                </p:oleObj>
              </mc:Choice>
              <mc:Fallback>
                <p:oleObj name="Document" r:id="rId6" imgW="7315480" imgH="41021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090612"/>
                        <a:ext cx="7300912" cy="409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2119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41137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855565"/>
              </p:ext>
            </p:extLst>
          </p:nvPr>
        </p:nvGraphicFramePr>
        <p:xfrm>
          <a:off x="914400" y="1150937"/>
          <a:ext cx="7300912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Document" r:id="rId5" imgW="7315480" imgH="2283455" progId="Word.Document.12">
                  <p:embed/>
                </p:oleObj>
              </mc:Choice>
              <mc:Fallback>
                <p:oleObj name="Document" r:id="rId5" imgW="7315480" imgH="2283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50937"/>
                        <a:ext cx="7300912" cy="227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82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80131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726170"/>
              </p:ext>
            </p:extLst>
          </p:nvPr>
        </p:nvGraphicFramePr>
        <p:xfrm>
          <a:off x="914400" y="1143000"/>
          <a:ext cx="7301323" cy="4382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Document" r:id="rId6" imgW="7301323" imgH="4382002" progId="Word.Document.12">
                  <p:embed/>
                </p:oleObj>
              </mc:Choice>
              <mc:Fallback>
                <p:oleObj name="Document" r:id="rId6" imgW="7301323" imgH="43820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382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08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3282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428783"/>
              </p:ext>
            </p:extLst>
          </p:nvPr>
        </p:nvGraphicFramePr>
        <p:xfrm>
          <a:off x="914400" y="1146174"/>
          <a:ext cx="7301323" cy="4949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Document" r:id="rId6" imgW="7301323" imgH="4949106" progId="Word.Document.12">
                  <p:embed/>
                </p:oleObj>
              </mc:Choice>
              <mc:Fallback>
                <p:oleObj name="Document" r:id="rId6" imgW="7301323" imgH="49491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6174"/>
                        <a:ext cx="7301323" cy="4949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40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56052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143000"/>
            <a:ext cx="4864100" cy="47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4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Java Servlets/JSP (3rd Ed.), C2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09331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60" y="1143000"/>
            <a:ext cx="4498340" cy="47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5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43649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763888"/>
              </p:ext>
            </p:extLst>
          </p:nvPr>
        </p:nvGraphicFramePr>
        <p:xfrm>
          <a:off x="914400" y="1112838"/>
          <a:ext cx="7270750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Document" r:id="rId6" imgW="7301323" imgH="4244097" progId="Word.Document.12">
                  <p:embed/>
                </p:oleObj>
              </mc:Choice>
              <mc:Fallback>
                <p:oleObj name="Document" r:id="rId6" imgW="7301323" imgH="42440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12838"/>
                        <a:ext cx="7270750" cy="421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72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73181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7404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9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20902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7239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2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06905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293719"/>
              </p:ext>
            </p:extLst>
          </p:nvPr>
        </p:nvGraphicFramePr>
        <p:xfrm>
          <a:off x="921544" y="1200763"/>
          <a:ext cx="7300912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Document" r:id="rId5" imgW="7315480" imgH="2492025" progId="Word.Document.12">
                  <p:embed/>
                </p:oleObj>
              </mc:Choice>
              <mc:Fallback>
                <p:oleObj name="Document" r:id="rId5" imgW="7315480" imgH="24920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1544" y="1200763"/>
                        <a:ext cx="7300912" cy="247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8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Java Servlets/JSP (3rd Ed.), C2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30849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394928"/>
              </p:ext>
            </p:extLst>
          </p:nvPr>
        </p:nvGraphicFramePr>
        <p:xfrm>
          <a:off x="914400" y="1237521"/>
          <a:ext cx="7301323" cy="3486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Document" r:id="rId5" imgW="7315480" imgH="3494465" progId="Word.Document.12">
                  <p:embed/>
                </p:oleObj>
              </mc:Choice>
              <mc:Fallback>
                <p:oleObj name="Document" r:id="rId5" imgW="7315480" imgH="34944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237521"/>
                        <a:ext cx="7301323" cy="3486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69727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615</Words>
  <Application>Microsoft Office PowerPoint</Application>
  <PresentationFormat>On-screen Show (4:3)</PresentationFormat>
  <Paragraphs>105</Paragraphs>
  <Slides>20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Times New Roman</vt:lpstr>
      <vt:lpstr>Slide with title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DUONG BAO ANH D19CN08</cp:lastModifiedBy>
  <cp:revision>45</cp:revision>
  <dcterms:created xsi:type="dcterms:W3CDTF">2010-11-30T18:46:51Z</dcterms:created>
  <dcterms:modified xsi:type="dcterms:W3CDTF">2022-02-26T02:45:53Z</dcterms:modified>
</cp:coreProperties>
</file>