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50" d="100"/>
          <a:sy n="50" d="100"/>
        </p:scale>
        <p:origin x="43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3/4/2022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26.docx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35.docx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emf"/><Relationship Id="rId5" Type="http://schemas.openxmlformats.org/officeDocument/2006/relationships/package" Target="../embeddings/Microsoft_Word_Document37.docx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Word_Document43.docx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45.docx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49.docx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54.docx"/><Relationship Id="rId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1.emf"/><Relationship Id="rId5" Type="http://schemas.openxmlformats.org/officeDocument/2006/relationships/package" Target="../embeddings/Microsoft_Word_Document56.docx"/><Relationship Id="rId4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Document58.docx"/><Relationship Id="rId4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60.docx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Document62.docx"/><Relationship Id="rId4" Type="http://schemas.openxmlformats.org/officeDocument/2006/relationships/image" Target="../media/image6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9.emf"/><Relationship Id="rId5" Type="http://schemas.openxmlformats.org/officeDocument/2006/relationships/package" Target="../embeddings/Microsoft_Word_Document64.docx"/><Relationship Id="rId4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66.docx"/><Relationship Id="rId4" Type="http://schemas.openxmlformats.org/officeDocument/2006/relationships/image" Target="../media/image7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3.emf"/><Relationship Id="rId5" Type="http://schemas.openxmlformats.org/officeDocument/2006/relationships/package" Target="../embeddings/Microsoft_Word_Document68.docx"/><Relationship Id="rId4" Type="http://schemas.openxmlformats.org/officeDocument/2006/relationships/image" Target="../media/image7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Word_Document70.docx"/><Relationship Id="rId4" Type="http://schemas.openxmlformats.org/officeDocument/2006/relationships/image" Target="../media/image7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7.emf"/><Relationship Id="rId5" Type="http://schemas.openxmlformats.org/officeDocument/2006/relationships/package" Target="../embeddings/Microsoft_Word_Document72.docx"/><Relationship Id="rId4" Type="http://schemas.openxmlformats.org/officeDocument/2006/relationships/image" Target="../media/image7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9.emf"/><Relationship Id="rId5" Type="http://schemas.openxmlformats.org/officeDocument/2006/relationships/package" Target="../embeddings/Microsoft_Word_Document74.docx"/><Relationship Id="rId4" Type="http://schemas.openxmlformats.org/officeDocument/2006/relationships/image" Target="../media/image7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1.emf"/><Relationship Id="rId5" Type="http://schemas.openxmlformats.org/officeDocument/2006/relationships/package" Target="../embeddings/Microsoft_Word_Document76.docx"/><Relationship Id="rId4" Type="http://schemas.openxmlformats.org/officeDocument/2006/relationships/image" Target="../media/image8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3.emf"/><Relationship Id="rId5" Type="http://schemas.openxmlformats.org/officeDocument/2006/relationships/package" Target="../embeddings/Microsoft_Word_Document78.docx"/><Relationship Id="rId4" Type="http://schemas.openxmlformats.org/officeDocument/2006/relationships/image" Target="../media/image8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5.emf"/><Relationship Id="rId5" Type="http://schemas.openxmlformats.org/officeDocument/2006/relationships/package" Target="../embeddings/Microsoft_Word_Document80.docx"/><Relationship Id="rId4" Type="http://schemas.openxmlformats.org/officeDocument/2006/relationships/image" Target="../media/image8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87.png"/><Relationship Id="rId4" Type="http://schemas.openxmlformats.org/officeDocument/2006/relationships/image" Target="../media/image8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9.emf"/><Relationship Id="rId5" Type="http://schemas.openxmlformats.org/officeDocument/2006/relationships/package" Target="../embeddings/Microsoft_Word_Document83.docx"/><Relationship Id="rId4" Type="http://schemas.openxmlformats.org/officeDocument/2006/relationships/image" Target="../media/image8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91.png"/><Relationship Id="rId4" Type="http://schemas.openxmlformats.org/officeDocument/2006/relationships/image" Target="../media/image9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3.emf"/><Relationship Id="rId5" Type="http://schemas.openxmlformats.org/officeDocument/2006/relationships/package" Target="../embeddings/Microsoft_Word_Document86.docx"/><Relationship Id="rId4" Type="http://schemas.openxmlformats.org/officeDocument/2006/relationships/image" Target="../media/image9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package" Target="../embeddings/Microsoft_Word_Document88.docx"/><Relationship Id="rId5" Type="http://schemas.openxmlformats.org/officeDocument/2006/relationships/image" Target="../media/image96.png"/><Relationship Id="rId4" Type="http://schemas.openxmlformats.org/officeDocument/2006/relationships/image" Target="../media/image9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8.emf"/><Relationship Id="rId5" Type="http://schemas.openxmlformats.org/officeDocument/2006/relationships/package" Target="../embeddings/Microsoft_Word_Document90.docx"/><Relationship Id="rId4" Type="http://schemas.openxmlformats.org/officeDocument/2006/relationships/image" Target="../media/image9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00.emf"/><Relationship Id="rId5" Type="http://schemas.openxmlformats.org/officeDocument/2006/relationships/package" Target="../embeddings/Microsoft_Word_Document92.docx"/><Relationship Id="rId4" Type="http://schemas.openxmlformats.org/officeDocument/2006/relationships/image" Target="../media/image9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2.emf"/><Relationship Id="rId5" Type="http://schemas.openxmlformats.org/officeDocument/2006/relationships/package" Target="../embeddings/Microsoft_Word_Document94.docx"/><Relationship Id="rId4" Type="http://schemas.openxmlformats.org/officeDocument/2006/relationships/image" Target="../media/image10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04.emf"/><Relationship Id="rId5" Type="http://schemas.openxmlformats.org/officeDocument/2006/relationships/package" Target="../embeddings/Microsoft_Word_Document96.docx"/><Relationship Id="rId4" Type="http://schemas.openxmlformats.org/officeDocument/2006/relationships/image" Target="../media/image10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06.emf"/><Relationship Id="rId5" Type="http://schemas.openxmlformats.org/officeDocument/2006/relationships/package" Target="../embeddings/Microsoft_Word_Document98.docx"/><Relationship Id="rId4" Type="http://schemas.openxmlformats.org/officeDocument/2006/relationships/image" Target="../media/image10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08.emf"/><Relationship Id="rId5" Type="http://schemas.openxmlformats.org/officeDocument/2006/relationships/package" Target="../embeddings/Microsoft_Word_Document100.docx"/><Relationship Id="rId4" Type="http://schemas.openxmlformats.org/officeDocument/2006/relationships/image" Target="../media/image10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0.emf"/><Relationship Id="rId5" Type="http://schemas.openxmlformats.org/officeDocument/2006/relationships/package" Target="../embeddings/Microsoft_Word_Document102.docx"/><Relationship Id="rId4" Type="http://schemas.openxmlformats.org/officeDocument/2006/relationships/image" Target="../media/image10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12.emf"/><Relationship Id="rId5" Type="http://schemas.openxmlformats.org/officeDocument/2006/relationships/package" Target="../embeddings/Microsoft_Word_Document104.docx"/><Relationship Id="rId4" Type="http://schemas.openxmlformats.org/officeDocument/2006/relationships/image" Target="../media/image11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14.emf"/><Relationship Id="rId5" Type="http://schemas.openxmlformats.org/officeDocument/2006/relationships/package" Target="../embeddings/Microsoft_Word_Document106.docx"/><Relationship Id="rId4" Type="http://schemas.openxmlformats.org/officeDocument/2006/relationships/image" Target="../media/image11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16.emf"/><Relationship Id="rId5" Type="http://schemas.openxmlformats.org/officeDocument/2006/relationships/package" Target="../embeddings/Microsoft_Word_Document108.docx"/><Relationship Id="rId4" Type="http://schemas.openxmlformats.org/officeDocument/2006/relationships/image" Target="../media/image11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18.emf"/><Relationship Id="rId5" Type="http://schemas.openxmlformats.org/officeDocument/2006/relationships/package" Target="../embeddings/Microsoft_Word_Document110.docx"/><Relationship Id="rId4" Type="http://schemas.openxmlformats.org/officeDocument/2006/relationships/image" Target="../media/image1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42326"/>
              </p:ext>
            </p:extLst>
          </p:nvPr>
        </p:nvGraphicFramePr>
        <p:xfrm>
          <a:off x="914400" y="1600200"/>
          <a:ext cx="7301323" cy="3101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Document" r:id="rId3" imgW="7301323" imgH="3101248" progId="Word.Document.12">
                  <p:embed/>
                </p:oleObj>
              </mc:Choice>
              <mc:Fallback>
                <p:oleObj name="Document" r:id="rId3" imgW="7301323" imgH="3101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3101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9669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93936"/>
              </p:ext>
            </p:extLst>
          </p:nvPr>
        </p:nvGraphicFramePr>
        <p:xfrm>
          <a:off x="914400" y="1080432"/>
          <a:ext cx="7301323" cy="288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Document" r:id="rId5" imgW="7301323" imgH="2881968" progId="Word.Document.12">
                  <p:embed/>
                </p:oleObj>
              </mc:Choice>
              <mc:Fallback>
                <p:oleObj name="Document" r:id="rId5" imgW="7301323" imgH="2881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0432"/>
                        <a:ext cx="7301323" cy="2881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68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61653"/>
              </p:ext>
            </p:extLst>
          </p:nvPr>
        </p:nvGraphicFramePr>
        <p:xfrm>
          <a:off x="914400" y="685800"/>
          <a:ext cx="7292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Document" r:id="rId3" imgW="7301323" imgH="789625" progId="Word.Document.12">
                  <p:embed/>
                </p:oleObj>
              </mc:Choice>
              <mc:Fallback>
                <p:oleObj name="Document" r:id="rId3" imgW="7301323" imgH="7896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18170"/>
              </p:ext>
            </p:extLst>
          </p:nvPr>
        </p:nvGraphicFramePr>
        <p:xfrm>
          <a:off x="914400" y="1081087"/>
          <a:ext cx="730091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Document" r:id="rId5" imgW="7301323" imgH="1510117" progId="Word.Document.12">
                  <p:embed/>
                </p:oleObj>
              </mc:Choice>
              <mc:Fallback>
                <p:oleObj name="Document" r:id="rId5" imgW="7301323" imgH="15101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1087"/>
                        <a:ext cx="7300912" cy="150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20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372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732744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5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694654"/>
              </p:ext>
            </p:extLst>
          </p:nvPr>
        </p:nvGraphicFramePr>
        <p:xfrm>
          <a:off x="914400" y="685800"/>
          <a:ext cx="72929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Document" r:id="rId3" imgW="7301323" imgH="870999" progId="Word.Document.12">
                  <p:embed/>
                </p:oleObj>
              </mc:Choice>
              <mc:Fallback>
                <p:oleObj name="Document" r:id="rId3" imgW="7301323" imgH="870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75760"/>
              </p:ext>
            </p:extLst>
          </p:nvPr>
        </p:nvGraphicFramePr>
        <p:xfrm>
          <a:off x="914400" y="1114425"/>
          <a:ext cx="7300912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Document" r:id="rId5" imgW="7301323" imgH="4620366" progId="Word.Document.12">
                  <p:embed/>
                </p:oleObj>
              </mc:Choice>
              <mc:Fallback>
                <p:oleObj name="Document" r:id="rId5" imgW="7301323" imgH="4620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460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76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1705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37285"/>
            <a:ext cx="7314287" cy="29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1747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1020"/>
              </p:ext>
            </p:extLst>
          </p:nvPr>
        </p:nvGraphicFramePr>
        <p:xfrm>
          <a:off x="914400" y="1082675"/>
          <a:ext cx="7300912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Document" r:id="rId5" imgW="7301323" imgH="4421610" progId="Word.Document.12">
                  <p:embed/>
                </p:oleObj>
              </mc:Choice>
              <mc:Fallback>
                <p:oleObj name="Document" r:id="rId5" imgW="7301323" imgH="4421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2675"/>
                        <a:ext cx="7300912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04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9817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447800"/>
            <a:ext cx="5149850" cy="250063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897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3117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98533"/>
              </p:ext>
            </p:extLst>
          </p:nvPr>
        </p:nvGraphicFramePr>
        <p:xfrm>
          <a:off x="914400" y="1068388"/>
          <a:ext cx="728980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Document" r:id="rId5" imgW="7377498" imgH="5045964" progId="Word.Document.12">
                  <p:embed/>
                </p:oleObj>
              </mc:Choice>
              <mc:Fallback>
                <p:oleObj name="Document" r:id="rId5" imgW="7377498" imgH="50459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8388"/>
                        <a:ext cx="728980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25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04382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49799"/>
              </p:ext>
            </p:extLst>
          </p:nvPr>
        </p:nvGraphicFramePr>
        <p:xfrm>
          <a:off x="914400" y="10668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Document" r:id="rId5" imgW="7301323" imgH="4266421" progId="Word.Document.12">
                  <p:embed/>
                </p:oleObj>
              </mc:Choice>
              <mc:Fallback>
                <p:oleObj name="Document" r:id="rId5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25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25460"/>
              </p:ext>
            </p:extLst>
          </p:nvPr>
        </p:nvGraphicFramePr>
        <p:xfrm>
          <a:off x="914400" y="685800"/>
          <a:ext cx="7292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Document" r:id="rId3" imgW="7301323" imgH="487529" progId="Word.Document.12">
                  <p:embed/>
                </p:oleObj>
              </mc:Choice>
              <mc:Fallback>
                <p:oleObj name="Document" r:id="rId3" imgW="7301323" imgH="4875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486611"/>
              </p:ext>
            </p:extLst>
          </p:nvPr>
        </p:nvGraphicFramePr>
        <p:xfrm>
          <a:off x="914400" y="1133144"/>
          <a:ext cx="7377498" cy="336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Document" r:id="rId5" imgW="7377498" imgH="3363016" progId="Word.Document.12">
                  <p:embed/>
                </p:oleObj>
              </mc:Choice>
              <mc:Fallback>
                <p:oleObj name="Document" r:id="rId5" imgW="7377498" imgH="3363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3144"/>
                        <a:ext cx="7377498" cy="336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50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73827"/>
              </p:ext>
            </p:extLst>
          </p:nvPr>
        </p:nvGraphicFramePr>
        <p:xfrm>
          <a:off x="914400" y="685800"/>
          <a:ext cx="72929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Document" r:id="rId3" imgW="7301323" imgH="532538" progId="Word.Document.12">
                  <p:embed/>
                </p:oleObj>
              </mc:Choice>
              <mc:Fallback>
                <p:oleObj name="Document" r:id="rId3" imgW="7301323" imgH="532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07692"/>
              </p:ext>
            </p:extLst>
          </p:nvPr>
        </p:nvGraphicFramePr>
        <p:xfrm>
          <a:off x="914400" y="1135063"/>
          <a:ext cx="7300912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Document" r:id="rId5" imgW="7301323" imgH="4047141" progId="Word.Document.12">
                  <p:embed/>
                </p:oleObj>
              </mc:Choice>
              <mc:Fallback>
                <p:oleObj name="Document" r:id="rId5" imgW="7301323" imgH="4047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5063"/>
                        <a:ext cx="7300912" cy="404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79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56192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55307"/>
              </p:ext>
            </p:extLst>
          </p:nvPr>
        </p:nvGraphicFramePr>
        <p:xfrm>
          <a:off x="914400" y="1143000"/>
          <a:ext cx="73009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Document" r:id="rId5" imgW="7301323" imgH="2508579" progId="Word.Document.12">
                  <p:embed/>
                </p:oleObj>
              </mc:Choice>
              <mc:Fallback>
                <p:oleObj name="Document" r:id="rId5" imgW="7301323" imgH="2508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85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10128"/>
              </p:ext>
            </p:extLst>
          </p:nvPr>
        </p:nvGraphicFramePr>
        <p:xfrm>
          <a:off x="914400" y="685800"/>
          <a:ext cx="730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Document" r:id="rId3" imgW="7301323" imgH="875320" progId="Word.Document.12">
                  <p:embed/>
                </p:oleObj>
              </mc:Choice>
              <mc:Fallback>
                <p:oleObj name="Document" r:id="rId3" imgW="7301323" imgH="875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8525"/>
              </p:ext>
            </p:extLst>
          </p:nvPr>
        </p:nvGraphicFramePr>
        <p:xfrm>
          <a:off x="914400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Document" r:id="rId5" imgW="7301323" imgH="1649462" progId="Word.Document.12">
                  <p:embed/>
                </p:oleObj>
              </mc:Choice>
              <mc:Fallback>
                <p:oleObj name="Document" r:id="rId5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03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703056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22895"/>
              </p:ext>
            </p:extLst>
          </p:nvPr>
        </p:nvGraphicFramePr>
        <p:xfrm>
          <a:off x="914400" y="1143000"/>
          <a:ext cx="7560585" cy="475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Document" r:id="rId5" imgW="7560585" imgH="4752150" progId="Word.Document.12">
                  <p:embed/>
                </p:oleObj>
              </mc:Choice>
              <mc:Fallback>
                <p:oleObj name="Document" r:id="rId5" imgW="7560585" imgH="47521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60585" cy="475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15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896083"/>
              </p:ext>
            </p:extLst>
          </p:nvPr>
        </p:nvGraphicFramePr>
        <p:xfrm>
          <a:off x="914400" y="685800"/>
          <a:ext cx="730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Document" r:id="rId3" imgW="7301323" imgH="707890" progId="Word.Document.12">
                  <p:embed/>
                </p:oleObj>
              </mc:Choice>
              <mc:Fallback>
                <p:oleObj name="Document" r:id="rId3" imgW="7301323" imgH="70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0646"/>
              </p:ext>
            </p:extLst>
          </p:nvPr>
        </p:nvGraphicFramePr>
        <p:xfrm>
          <a:off x="914400" y="1143000"/>
          <a:ext cx="7300912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Document" r:id="rId5" imgW="7301323" imgH="3123212" progId="Word.Document.12">
                  <p:embed/>
                </p:oleObj>
              </mc:Choice>
              <mc:Fallback>
                <p:oleObj name="Document" r:id="rId5" imgW="7301323" imgH="3123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12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30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01916"/>
              </p:ext>
            </p:extLst>
          </p:nvPr>
        </p:nvGraphicFramePr>
        <p:xfrm>
          <a:off x="914400" y="685800"/>
          <a:ext cx="73025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Document" r:id="rId3" imgW="7301323" imgH="591948" progId="Word.Document.12">
                  <p:embed/>
                </p:oleObj>
              </mc:Choice>
              <mc:Fallback>
                <p:oleObj name="Document" r:id="rId3" imgW="7301323" imgH="5919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66124"/>
              </p:ext>
            </p:extLst>
          </p:nvPr>
        </p:nvGraphicFramePr>
        <p:xfrm>
          <a:off x="914400" y="1120775"/>
          <a:ext cx="7361238" cy="366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Document" r:id="rId5" imgW="7377498" imgH="3685275" progId="Word.Document.12">
                  <p:embed/>
                </p:oleObj>
              </mc:Choice>
              <mc:Fallback>
                <p:oleObj name="Document" r:id="rId5" imgW="7377498" imgH="36852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361238" cy="366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22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090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89264"/>
              </p:ext>
            </p:extLst>
          </p:nvPr>
        </p:nvGraphicFramePr>
        <p:xfrm>
          <a:off x="914400" y="1081087"/>
          <a:ext cx="7300912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Document" r:id="rId5" imgW="7301323" imgH="3110610" progId="Word.Document.12">
                  <p:embed/>
                </p:oleObj>
              </mc:Choice>
              <mc:Fallback>
                <p:oleObj name="Document" r:id="rId5" imgW="7301323" imgH="3110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1087"/>
                        <a:ext cx="7300912" cy="310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72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8294"/>
              </p:ext>
            </p:extLst>
          </p:nvPr>
        </p:nvGraphicFramePr>
        <p:xfrm>
          <a:off x="914400" y="685800"/>
          <a:ext cx="73025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Document" r:id="rId3" imgW="7301323" imgH="566024" progId="Word.Document.12">
                  <p:embed/>
                </p:oleObj>
              </mc:Choice>
              <mc:Fallback>
                <p:oleObj name="Document" r:id="rId3" imgW="7301323" imgH="566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40783"/>
              </p:ext>
            </p:extLst>
          </p:nvPr>
        </p:nvGraphicFramePr>
        <p:xfrm>
          <a:off x="914400" y="1129652"/>
          <a:ext cx="7560585" cy="146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Document" r:id="rId5" imgW="7560585" imgH="1460787" progId="Word.Document.12">
                  <p:embed/>
                </p:oleObj>
              </mc:Choice>
              <mc:Fallback>
                <p:oleObj name="Document" r:id="rId5" imgW="7560585" imgH="14607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9652"/>
                        <a:ext cx="7560585" cy="1461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74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16212"/>
              </p:ext>
            </p:extLst>
          </p:nvPr>
        </p:nvGraphicFramePr>
        <p:xfrm>
          <a:off x="914400" y="685800"/>
          <a:ext cx="73025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Document" r:id="rId3" imgW="7301323" imgH="759379" progId="Word.Document.12">
                  <p:embed/>
                </p:oleObj>
              </mc:Choice>
              <mc:Fallback>
                <p:oleObj name="Document" r:id="rId3" imgW="7301323" imgH="759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098922"/>
              </p:ext>
            </p:extLst>
          </p:nvPr>
        </p:nvGraphicFramePr>
        <p:xfrm>
          <a:off x="914400" y="1120775"/>
          <a:ext cx="73025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Document" r:id="rId5" imgW="7301323" imgH="2535944" progId="Word.Document.12">
                  <p:embed/>
                </p:oleObj>
              </mc:Choice>
              <mc:Fallback>
                <p:oleObj name="Document" r:id="rId5" imgW="7301323" imgH="25359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0775"/>
                        <a:ext cx="73025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849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4377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730348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01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0602"/>
              </p:ext>
            </p:extLst>
          </p:nvPr>
        </p:nvGraphicFramePr>
        <p:xfrm>
          <a:off x="914400" y="685800"/>
          <a:ext cx="730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Document" r:id="rId3" imgW="7301323" imgH="913487" progId="Word.Document.12">
                  <p:embed/>
                </p:oleObj>
              </mc:Choice>
              <mc:Fallback>
                <p:oleObj name="Document" r:id="rId3" imgW="7301323" imgH="913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63522"/>
              </p:ext>
            </p:extLst>
          </p:nvPr>
        </p:nvGraphicFramePr>
        <p:xfrm>
          <a:off x="914400" y="1143000"/>
          <a:ext cx="7300912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Document" r:id="rId5" imgW="7315480" imgH="1475152" progId="Word.Document.12">
                  <p:embed/>
                </p:oleObj>
              </mc:Choice>
              <mc:Fallback>
                <p:oleObj name="Document" r:id="rId5" imgW="7315480" imgH="1475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62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91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747104"/>
              </p:ext>
            </p:extLst>
          </p:nvPr>
        </p:nvGraphicFramePr>
        <p:xfrm>
          <a:off x="914400" y="1095898"/>
          <a:ext cx="7301323" cy="492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Document" r:id="rId5" imgW="7301323" imgH="4923902" progId="Word.Document.12">
                  <p:embed/>
                </p:oleObj>
              </mc:Choice>
              <mc:Fallback>
                <p:oleObj name="Document" r:id="rId5" imgW="7301323" imgH="4923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5898"/>
                        <a:ext cx="7301323" cy="4923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02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296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033651"/>
              </p:ext>
            </p:extLst>
          </p:nvPr>
        </p:nvGraphicFramePr>
        <p:xfrm>
          <a:off x="914400" y="1143000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Document" r:id="rId5" imgW="7315480" imgH="4102135" progId="Word.Document.12">
                  <p:embed/>
                </p:oleObj>
              </mc:Choice>
              <mc:Fallback>
                <p:oleObj name="Document" r:id="rId5" imgW="7315480" imgH="41021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609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190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134437"/>
              </p:ext>
            </p:extLst>
          </p:nvPr>
        </p:nvGraphicFramePr>
        <p:xfrm>
          <a:off x="914400" y="1143000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7" name="Document" r:id="rId5" imgW="7315480" imgH="4718105" progId="Word.Document.12">
                  <p:embed/>
                </p:oleObj>
              </mc:Choice>
              <mc:Fallback>
                <p:oleObj name="Document" r:id="rId5" imgW="7315480" imgH="4718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12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64083"/>
              </p:ext>
            </p:extLst>
          </p:nvPr>
        </p:nvGraphicFramePr>
        <p:xfrm>
          <a:off x="914400" y="685800"/>
          <a:ext cx="7302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Document" r:id="rId3" imgW="7301323" imgH="643078" progId="Word.Document.12">
                  <p:embed/>
                </p:oleObj>
              </mc:Choice>
              <mc:Fallback>
                <p:oleObj name="Document" r:id="rId3" imgW="7301323" imgH="6430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90430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Document" r:id="rId5" imgW="7315480" imgH="4931367" progId="Word.Document.12">
                  <p:embed/>
                </p:oleObj>
              </mc:Choice>
              <mc:Fallback>
                <p:oleObj name="Document" r:id="rId5" imgW="7315480" imgH="49313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463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59259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34824"/>
              </p:ext>
            </p:extLst>
          </p:nvPr>
        </p:nvGraphicFramePr>
        <p:xfrm>
          <a:off x="914400" y="114300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139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9410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13508"/>
              </p:ext>
            </p:extLst>
          </p:nvPr>
        </p:nvGraphicFramePr>
        <p:xfrm>
          <a:off x="914400" y="1090612"/>
          <a:ext cx="7300912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Document" r:id="rId5" imgW="7301323" imgH="4091789" progId="Word.Document.12">
                  <p:embed/>
                </p:oleObj>
              </mc:Choice>
              <mc:Fallback>
                <p:oleObj name="Document" r:id="rId5" imgW="7301323" imgH="4091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0612"/>
                        <a:ext cx="7300912" cy="40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263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8160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95419"/>
              </p:ext>
            </p:extLst>
          </p:nvPr>
        </p:nvGraphicFramePr>
        <p:xfrm>
          <a:off x="914400" y="1088027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Document" r:id="rId5" imgW="7301323" imgH="2036173" progId="Word.Document.12">
                  <p:embed/>
                </p:oleObj>
              </mc:Choice>
              <mc:Fallback>
                <p:oleObj name="Document" r:id="rId5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8027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062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70051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45852"/>
              </p:ext>
            </p:extLst>
          </p:nvPr>
        </p:nvGraphicFramePr>
        <p:xfrm>
          <a:off x="914400" y="11303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Document" r:id="rId5" imgW="7301323" imgH="2680331" progId="Word.Document.12">
                  <p:embed/>
                </p:oleObj>
              </mc:Choice>
              <mc:Fallback>
                <p:oleObj name="Document" r:id="rId5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03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955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642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48556"/>
              </p:ext>
            </p:extLst>
          </p:nvPr>
        </p:nvGraphicFramePr>
        <p:xfrm>
          <a:off x="914400" y="1118264"/>
          <a:ext cx="7560585" cy="467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Document" r:id="rId5" imgW="7560585" imgH="4672936" progId="Word.Document.12">
                  <p:embed/>
                </p:oleObj>
              </mc:Choice>
              <mc:Fallback>
                <p:oleObj name="Document" r:id="rId5" imgW="7560585" imgH="46729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8264"/>
                        <a:ext cx="7560585" cy="4672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683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21170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84103"/>
              </p:ext>
            </p:extLst>
          </p:nvPr>
        </p:nvGraphicFramePr>
        <p:xfrm>
          <a:off x="914400" y="1468437"/>
          <a:ext cx="73009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Document" r:id="rId5" imgW="7301323" imgH="665402" progId="Word.Document.12">
                  <p:embed/>
                </p:oleObj>
              </mc:Choice>
              <mc:Fallback>
                <p:oleObj name="Document" r:id="rId5" imgW="7301323" imgH="665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68437"/>
                        <a:ext cx="73009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30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8913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545929"/>
              </p:ext>
            </p:extLst>
          </p:nvPr>
        </p:nvGraphicFramePr>
        <p:xfrm>
          <a:off x="914400" y="1131888"/>
          <a:ext cx="72802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Document" r:id="rId5" imgW="7301323" imgH="2526223" progId="Word.Document.12">
                  <p:embed/>
                </p:oleObj>
              </mc:Choice>
              <mc:Fallback>
                <p:oleObj name="Document" r:id="rId5" imgW="7301323" imgH="2526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1888"/>
                        <a:ext cx="728027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17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5807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11747"/>
              </p:ext>
            </p:extLst>
          </p:nvPr>
        </p:nvGraphicFramePr>
        <p:xfrm>
          <a:off x="914400" y="1123950"/>
          <a:ext cx="730091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Document" r:id="rId5" imgW="7301323" imgH="4896897" progId="Word.Document.12">
                  <p:embed/>
                </p:oleObj>
              </mc:Choice>
              <mc:Fallback>
                <p:oleObj name="Document" r:id="rId5" imgW="7301323" imgH="489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23950"/>
                        <a:ext cx="7300912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556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18862"/>
              </p:ext>
            </p:extLst>
          </p:nvPr>
        </p:nvGraphicFramePr>
        <p:xfrm>
          <a:off x="914400" y="685800"/>
          <a:ext cx="7302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4" name="Document" r:id="rId3" imgW="7301323" imgH="720492" progId="Word.Document.12">
                  <p:embed/>
                </p:oleObj>
              </mc:Choice>
              <mc:Fallback>
                <p:oleObj name="Document" r:id="rId3" imgW="7301323" imgH="720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834829"/>
              </p:ext>
            </p:extLst>
          </p:nvPr>
        </p:nvGraphicFramePr>
        <p:xfrm>
          <a:off x="914400" y="1143000"/>
          <a:ext cx="7560585" cy="516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5" name="Document" r:id="rId5" imgW="7560585" imgH="5167666" progId="Word.Document.12">
                  <p:embed/>
                </p:oleObj>
              </mc:Choice>
              <mc:Fallback>
                <p:oleObj name="Document" r:id="rId5" imgW="7560585" imgH="5167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60585" cy="5167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447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2378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68662"/>
              </p:ext>
            </p:extLst>
          </p:nvPr>
        </p:nvGraphicFramePr>
        <p:xfrm>
          <a:off x="914400" y="1084263"/>
          <a:ext cx="7302500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Document" r:id="rId5" imgW="7301323" imgH="2420003" progId="Word.Document.12">
                  <p:embed/>
                </p:oleObj>
              </mc:Choice>
              <mc:Fallback>
                <p:oleObj name="Document" r:id="rId5" imgW="7301323" imgH="2420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84263"/>
                        <a:ext cx="7302500" cy="242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920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39826"/>
              </p:ext>
            </p:extLst>
          </p:nvPr>
        </p:nvGraphicFramePr>
        <p:xfrm>
          <a:off x="914400" y="685800"/>
          <a:ext cx="73025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Document" r:id="rId3" imgW="7301323" imgH="617873" progId="Word.Document.12">
                  <p:embed/>
                </p:oleObj>
              </mc:Choice>
              <mc:Fallback>
                <p:oleObj name="Document" r:id="rId3" imgW="7301323" imgH="617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52041"/>
              </p:ext>
            </p:extLst>
          </p:nvPr>
        </p:nvGraphicFramePr>
        <p:xfrm>
          <a:off x="914400" y="1066800"/>
          <a:ext cx="7560585" cy="369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Document" r:id="rId5" imgW="7560585" imgH="3693196" progId="Word.Document.12">
                  <p:embed/>
                </p:oleObj>
              </mc:Choice>
              <mc:Fallback>
                <p:oleObj name="Document" r:id="rId5" imgW="7560585" imgH="3693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560585" cy="3693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85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81126"/>
              </p:ext>
            </p:extLst>
          </p:nvPr>
        </p:nvGraphicFramePr>
        <p:xfrm>
          <a:off x="914400" y="685800"/>
          <a:ext cx="730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Document" r:id="rId3" imgW="7301323" imgH="836073" progId="Word.Document.12">
                  <p:embed/>
                </p:oleObj>
              </mc:Choice>
              <mc:Fallback>
                <p:oleObj name="Document" r:id="rId3" imgW="7301323" imgH="8360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04451"/>
              </p:ext>
            </p:extLst>
          </p:nvPr>
        </p:nvGraphicFramePr>
        <p:xfrm>
          <a:off x="914400" y="1447800"/>
          <a:ext cx="7300912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Document" r:id="rId5" imgW="7301323" imgH="2707336" progId="Word.Document.12">
                  <p:embed/>
                </p:oleObj>
              </mc:Choice>
              <mc:Fallback>
                <p:oleObj name="Document" r:id="rId5" imgW="7301323" imgH="27073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706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107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7181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91400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3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363720"/>
              </p:ext>
            </p:extLst>
          </p:nvPr>
        </p:nvGraphicFramePr>
        <p:xfrm>
          <a:off x="914400" y="685800"/>
          <a:ext cx="73025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Document" r:id="rId3" imgW="7301323" imgH="784584" progId="Word.Document.12">
                  <p:embed/>
                </p:oleObj>
              </mc:Choice>
              <mc:Fallback>
                <p:oleObj name="Document" r:id="rId3" imgW="7301323" imgH="7845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055918"/>
              </p:ext>
            </p:extLst>
          </p:nvPr>
        </p:nvGraphicFramePr>
        <p:xfrm>
          <a:off x="914400" y="1447800"/>
          <a:ext cx="7302500" cy="384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Document" r:id="rId5" imgW="7301323" imgH="3849105" progId="Word.Document.12">
                  <p:embed/>
                </p:oleObj>
              </mc:Choice>
              <mc:Fallback>
                <p:oleObj name="Document" r:id="rId5" imgW="7301323" imgH="3849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2500" cy="384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670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788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27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57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31294"/>
              </p:ext>
            </p:extLst>
          </p:nvPr>
        </p:nvGraphicFramePr>
        <p:xfrm>
          <a:off x="914400" y="685800"/>
          <a:ext cx="7302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0" name="Document" r:id="rId3" imgW="7301323" imgH="746057" progId="Word.Document.12">
                  <p:embed/>
                </p:oleObj>
              </mc:Choice>
              <mc:Fallback>
                <p:oleObj name="Document" r:id="rId3" imgW="7301323" imgH="746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85059"/>
              </p:ext>
            </p:extLst>
          </p:nvPr>
        </p:nvGraphicFramePr>
        <p:xfrm>
          <a:off x="914400" y="1154113"/>
          <a:ext cx="7302500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1" name="Document" r:id="rId5" imgW="7301323" imgH="3797615" progId="Word.Document.12">
                  <p:embed/>
                </p:oleObj>
              </mc:Choice>
              <mc:Fallback>
                <p:oleObj name="Document" r:id="rId5" imgW="7301323" imgH="37976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54113"/>
                        <a:ext cx="7302500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863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34878"/>
              </p:ext>
            </p:extLst>
          </p:nvPr>
        </p:nvGraphicFramePr>
        <p:xfrm>
          <a:off x="914400" y="685800"/>
          <a:ext cx="7302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name="Document" r:id="rId3" imgW="7301323" imgH="501572" progId="Word.Document.12">
                  <p:embed/>
                </p:oleObj>
              </mc:Choice>
              <mc:Fallback>
                <p:oleObj name="Document" r:id="rId3" imgW="7301323" imgH="501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164590"/>
            <a:ext cx="5551832" cy="340741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69684"/>
              </p:ext>
            </p:extLst>
          </p:nvPr>
        </p:nvGraphicFramePr>
        <p:xfrm>
          <a:off x="914400" y="4648200"/>
          <a:ext cx="73152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7" name="Document" r:id="rId6" imgW="7301323" imgH="1588251" progId="Word.Document.12">
                  <p:embed/>
                </p:oleObj>
              </mc:Choice>
              <mc:Fallback>
                <p:oleObj name="Document" r:id="rId6" imgW="7301323" imgH="1588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648200"/>
                        <a:ext cx="7315200" cy="158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498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4456"/>
              </p:ext>
            </p:extLst>
          </p:nvPr>
        </p:nvGraphicFramePr>
        <p:xfrm>
          <a:off x="914400" y="685800"/>
          <a:ext cx="730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name="Document" r:id="rId3" imgW="7301323" imgH="681965" progId="Word.Document.12">
                  <p:embed/>
                </p:oleObj>
              </mc:Choice>
              <mc:Fallback>
                <p:oleObj name="Document" r:id="rId3" imgW="7301323" imgH="68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816592"/>
              </p:ext>
            </p:extLst>
          </p:nvPr>
        </p:nvGraphicFramePr>
        <p:xfrm>
          <a:off x="914400" y="1143000"/>
          <a:ext cx="7300912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9" name="Document" r:id="rId5" imgW="7301323" imgH="3486879" progId="Word.Document.12">
                  <p:embed/>
                </p:oleObj>
              </mc:Choice>
              <mc:Fallback>
                <p:oleObj name="Document" r:id="rId5" imgW="7301323" imgH="348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8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0005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343770"/>
              </p:ext>
            </p:extLst>
          </p:nvPr>
        </p:nvGraphicFramePr>
        <p:xfrm>
          <a:off x="914400" y="1143000"/>
          <a:ext cx="7301323" cy="1673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Document" r:id="rId5" imgW="7301323" imgH="1673586" progId="Word.Document.12">
                  <p:embed/>
                </p:oleObj>
              </mc:Choice>
              <mc:Fallback>
                <p:oleObj name="Document" r:id="rId5" imgW="7301323" imgH="16735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73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51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550677"/>
              </p:ext>
            </p:extLst>
          </p:nvPr>
        </p:nvGraphicFramePr>
        <p:xfrm>
          <a:off x="914400" y="685800"/>
          <a:ext cx="73025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2" name="Document" r:id="rId3" imgW="7301323" imgH="733454" progId="Word.Document.12">
                  <p:embed/>
                </p:oleObj>
              </mc:Choice>
              <mc:Fallback>
                <p:oleObj name="Document" r:id="rId3" imgW="7301323" imgH="733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82394"/>
              </p:ext>
            </p:extLst>
          </p:nvPr>
        </p:nvGraphicFramePr>
        <p:xfrm>
          <a:off x="914400" y="1177925"/>
          <a:ext cx="730091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name="Document" r:id="rId5" imgW="7301323" imgH="2480134" progId="Word.Document.12">
                  <p:embed/>
                </p:oleObj>
              </mc:Choice>
              <mc:Fallback>
                <p:oleObj name="Document" r:id="rId5" imgW="7301323" imgH="2480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77925"/>
                        <a:ext cx="7300912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71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6940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6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17305"/>
              </p:ext>
            </p:extLst>
          </p:nvPr>
        </p:nvGraphicFramePr>
        <p:xfrm>
          <a:off x="914400" y="14871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7" name="Document" r:id="rId5" imgW="7301323" imgH="1941836" progId="Word.Document.12">
                  <p:embed/>
                </p:oleObj>
              </mc:Choice>
              <mc:Fallback>
                <p:oleObj name="Document" r:id="rId5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871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080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42166"/>
              </p:ext>
            </p:extLst>
          </p:nvPr>
        </p:nvGraphicFramePr>
        <p:xfrm>
          <a:off x="914400" y="685800"/>
          <a:ext cx="7302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Document" r:id="rId3" imgW="7301323" imgH="604551" progId="Word.Document.12">
                  <p:embed/>
                </p:oleObj>
              </mc:Choice>
              <mc:Fallback>
                <p:oleObj name="Document" r:id="rId3" imgW="7301323" imgH="604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42695"/>
              </p:ext>
            </p:extLst>
          </p:nvPr>
        </p:nvGraphicFramePr>
        <p:xfrm>
          <a:off x="914400" y="1142305"/>
          <a:ext cx="7560585" cy="51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Document" r:id="rId5" imgW="7560585" imgH="5106095" progId="Word.Document.12">
                  <p:embed/>
                </p:oleObj>
              </mc:Choice>
              <mc:Fallback>
                <p:oleObj name="Document" r:id="rId5" imgW="7560585" imgH="5106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2305"/>
                        <a:ext cx="7560585" cy="51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104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263468"/>
              </p:ext>
            </p:extLst>
          </p:nvPr>
        </p:nvGraphicFramePr>
        <p:xfrm>
          <a:off x="914400" y="685800"/>
          <a:ext cx="7302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Document" r:id="rId3" imgW="7301323" imgH="553061" progId="Word.Document.12">
                  <p:embed/>
                </p:oleObj>
              </mc:Choice>
              <mc:Fallback>
                <p:oleObj name="Document" r:id="rId3" imgW="7301323" imgH="553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28323"/>
              </p:ext>
            </p:extLst>
          </p:nvPr>
        </p:nvGraphicFramePr>
        <p:xfrm>
          <a:off x="914400" y="1143000"/>
          <a:ext cx="7300912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Document" r:id="rId5" imgW="7301323" imgH="3096207" progId="Word.Document.12">
                  <p:embed/>
                </p:oleObj>
              </mc:Choice>
              <mc:Fallback>
                <p:oleObj name="Document" r:id="rId5" imgW="7301323" imgH="3096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9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948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764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597970"/>
              </p:ext>
            </p:extLst>
          </p:nvPr>
        </p:nvGraphicFramePr>
        <p:xfrm>
          <a:off x="914400" y="1109662"/>
          <a:ext cx="731520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Document" r:id="rId5" imgW="7301323" imgH="2328186" progId="Word.Document.12">
                  <p:embed/>
                </p:oleObj>
              </mc:Choice>
              <mc:Fallback>
                <p:oleObj name="Document" r:id="rId5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9662"/>
                        <a:ext cx="7315200" cy="231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210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2667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833970"/>
              </p:ext>
            </p:extLst>
          </p:nvPr>
        </p:nvGraphicFramePr>
        <p:xfrm>
          <a:off x="914400" y="1104280"/>
          <a:ext cx="7560585" cy="240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Document" r:id="rId5" imgW="7560585" imgH="2400920" progId="Word.Document.12">
                  <p:embed/>
                </p:oleObj>
              </mc:Choice>
              <mc:Fallback>
                <p:oleObj name="Document" r:id="rId5" imgW="7560585" imgH="2400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4280"/>
                        <a:ext cx="7560585" cy="240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264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95823"/>
              </p:ext>
            </p:extLst>
          </p:nvPr>
        </p:nvGraphicFramePr>
        <p:xfrm>
          <a:off x="914400" y="685800"/>
          <a:ext cx="7302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6" name="Document" r:id="rId3" imgW="7301323" imgH="553061" progId="Word.Document.12">
                  <p:embed/>
                </p:oleObj>
              </mc:Choice>
              <mc:Fallback>
                <p:oleObj name="Document" r:id="rId3" imgW="7301323" imgH="5530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09502"/>
              </p:ext>
            </p:extLst>
          </p:nvPr>
        </p:nvGraphicFramePr>
        <p:xfrm>
          <a:off x="914400" y="1106487"/>
          <a:ext cx="730091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Document" r:id="rId5" imgW="7301323" imgH="1484552" progId="Word.Document.12">
                  <p:embed/>
                </p:oleObj>
              </mc:Choice>
              <mc:Fallback>
                <p:oleObj name="Document" r:id="rId5" imgW="7301323" imgH="1484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6487"/>
                        <a:ext cx="7300912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529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7503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147728"/>
              </p:ext>
            </p:extLst>
          </p:nvPr>
        </p:nvGraphicFramePr>
        <p:xfrm>
          <a:off x="914400" y="1111250"/>
          <a:ext cx="7300912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1" name="Document" r:id="rId5" imgW="7301323" imgH="4909499" progId="Word.Document.12">
                  <p:embed/>
                </p:oleObj>
              </mc:Choice>
              <mc:Fallback>
                <p:oleObj name="Document" r:id="rId5" imgW="7301323" imgH="4909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300912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402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68638"/>
              </p:ext>
            </p:extLst>
          </p:nvPr>
        </p:nvGraphicFramePr>
        <p:xfrm>
          <a:off x="914400" y="685800"/>
          <a:ext cx="7302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Document" r:id="rId3" imgW="7301323" imgH="604551" progId="Word.Document.12">
                  <p:embed/>
                </p:oleObj>
              </mc:Choice>
              <mc:Fallback>
                <p:oleObj name="Document" r:id="rId3" imgW="7301323" imgH="6045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401606"/>
              </p:ext>
            </p:extLst>
          </p:nvPr>
        </p:nvGraphicFramePr>
        <p:xfrm>
          <a:off x="914400" y="1108075"/>
          <a:ext cx="73009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Document" r:id="rId5" imgW="7301323" imgH="263568" progId="Word.Document.12">
                  <p:embed/>
                </p:oleObj>
              </mc:Choice>
              <mc:Fallback>
                <p:oleObj name="Document" r:id="rId5" imgW="7301323" imgH="263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8075"/>
                        <a:ext cx="7300912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345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25212"/>
              </p:ext>
            </p:extLst>
          </p:nvPr>
        </p:nvGraphicFramePr>
        <p:xfrm>
          <a:off x="914400" y="685800"/>
          <a:ext cx="7302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Document" r:id="rId3" imgW="7301323" imgH="707890" progId="Word.Document.12">
                  <p:embed/>
                </p:oleObj>
              </mc:Choice>
              <mc:Fallback>
                <p:oleObj name="Document" r:id="rId3" imgW="7301323" imgH="707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25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860889"/>
              </p:ext>
            </p:extLst>
          </p:nvPr>
        </p:nvGraphicFramePr>
        <p:xfrm>
          <a:off x="914400" y="1107889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Document" r:id="rId5" imgW="7301323" imgH="3007271" progId="Word.Document.12">
                  <p:embed/>
                </p:oleObj>
              </mc:Choice>
              <mc:Fallback>
                <p:oleObj name="Document" r:id="rId5" imgW="7301323" imgH="3007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7889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5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447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237550"/>
              </p:ext>
            </p:extLst>
          </p:nvPr>
        </p:nvGraphicFramePr>
        <p:xfrm>
          <a:off x="914400" y="1100814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Document" r:id="rId5" imgW="7301323" imgH="2329267" progId="Word.Document.12">
                  <p:embed/>
                </p:oleObj>
              </mc:Choice>
              <mc:Fallback>
                <p:oleObj name="Document" r:id="rId5" imgW="7301323" imgH="232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0814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4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294916"/>
              </p:ext>
            </p:extLst>
          </p:nvPr>
        </p:nvGraphicFramePr>
        <p:xfrm>
          <a:off x="914400" y="685800"/>
          <a:ext cx="7301323" cy="56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Document" r:id="rId3" imgW="7301323" imgH="568904" progId="Word.Document.12">
                  <p:embed/>
                </p:oleObj>
              </mc:Choice>
              <mc:Fallback>
                <p:oleObj name="Document" r:id="rId3" imgW="7301323" imgH="5689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568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96772"/>
              </p:ext>
            </p:extLst>
          </p:nvPr>
        </p:nvGraphicFramePr>
        <p:xfrm>
          <a:off x="914400" y="1095940"/>
          <a:ext cx="7301323" cy="469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Document" r:id="rId5" imgW="7301323" imgH="4695260" progId="Word.Document.12">
                  <p:embed/>
                </p:oleObj>
              </mc:Choice>
              <mc:Fallback>
                <p:oleObj name="Document" r:id="rId5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5940"/>
                        <a:ext cx="7301323" cy="4695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91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87025"/>
              </p:ext>
            </p:extLst>
          </p:nvPr>
        </p:nvGraphicFramePr>
        <p:xfrm>
          <a:off x="914400" y="685800"/>
          <a:ext cx="729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Document" r:id="rId3" imgW="7301323" imgH="917448" progId="Word.Document.12">
                  <p:embed/>
                </p:oleObj>
              </mc:Choice>
              <mc:Fallback>
                <p:oleObj name="Document" r:id="rId3" imgW="7301323" imgH="917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29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07910"/>
              </p:ext>
            </p:extLst>
          </p:nvPr>
        </p:nvGraphicFramePr>
        <p:xfrm>
          <a:off x="990600" y="1117017"/>
          <a:ext cx="7377498" cy="231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Document" r:id="rId5" imgW="7377498" imgH="2311983" progId="Word.Document.12">
                  <p:embed/>
                </p:oleObj>
              </mc:Choice>
              <mc:Fallback>
                <p:oleObj name="Document" r:id="rId5" imgW="7377498" imgH="2311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17017"/>
                        <a:ext cx="7377498" cy="231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32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Servlets/JSP (3rd Ed.), C5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031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52603"/>
              </p:ext>
            </p:extLst>
          </p:nvPr>
        </p:nvGraphicFramePr>
        <p:xfrm>
          <a:off x="914400" y="1091578"/>
          <a:ext cx="7377498" cy="165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Document" r:id="rId5" imgW="7377498" imgH="1651622" progId="Word.Document.12">
                  <p:embed/>
                </p:oleObj>
              </mc:Choice>
              <mc:Fallback>
                <p:oleObj name="Document" r:id="rId5" imgW="7377498" imgH="16516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1578"/>
                        <a:ext cx="7377498" cy="1651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187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1298</Words>
  <Application>Microsoft Office PowerPoint</Application>
  <PresentationFormat>On-screen Show (4:3)</PresentationFormat>
  <Paragraphs>236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Times New Roman</vt:lpstr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DUONG BAO ANH D19CN08</cp:lastModifiedBy>
  <cp:revision>65</cp:revision>
  <dcterms:created xsi:type="dcterms:W3CDTF">2010-11-30T18:46:51Z</dcterms:created>
  <dcterms:modified xsi:type="dcterms:W3CDTF">2022-03-04T09:35:42Z</dcterms:modified>
</cp:coreProperties>
</file>