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6" r:id="rId1"/>
  </p:sldMasterIdLst>
  <p:notesMasterIdLst>
    <p:notesMasterId r:id="rId42"/>
  </p:notesMasterIdLst>
  <p:sldIdLst>
    <p:sldId id="343" r:id="rId2"/>
    <p:sldId id="344" r:id="rId3"/>
    <p:sldId id="345" r:id="rId4"/>
    <p:sldId id="346" r:id="rId5"/>
    <p:sldId id="347" r:id="rId6"/>
    <p:sldId id="350" r:id="rId7"/>
    <p:sldId id="351" r:id="rId8"/>
    <p:sldId id="352" r:id="rId9"/>
    <p:sldId id="353" r:id="rId10"/>
    <p:sldId id="354" r:id="rId11"/>
    <p:sldId id="355" r:id="rId12"/>
    <p:sldId id="356" r:id="rId13"/>
    <p:sldId id="357" r:id="rId14"/>
    <p:sldId id="359" r:id="rId15"/>
    <p:sldId id="361" r:id="rId16"/>
    <p:sldId id="363" r:id="rId17"/>
    <p:sldId id="362" r:id="rId18"/>
    <p:sldId id="364" r:id="rId19"/>
    <p:sldId id="365" r:id="rId20"/>
    <p:sldId id="366" r:id="rId21"/>
    <p:sldId id="367" r:id="rId22"/>
    <p:sldId id="368" r:id="rId23"/>
    <p:sldId id="369" r:id="rId24"/>
    <p:sldId id="370" r:id="rId25"/>
    <p:sldId id="371" r:id="rId26"/>
    <p:sldId id="373" r:id="rId27"/>
    <p:sldId id="374" r:id="rId28"/>
    <p:sldId id="375" r:id="rId29"/>
    <p:sldId id="376" r:id="rId30"/>
    <p:sldId id="377" r:id="rId31"/>
    <p:sldId id="378" r:id="rId32"/>
    <p:sldId id="380" r:id="rId33"/>
    <p:sldId id="381" r:id="rId34"/>
    <p:sldId id="382" r:id="rId35"/>
    <p:sldId id="383" r:id="rId36"/>
    <p:sldId id="384" r:id="rId37"/>
    <p:sldId id="385" r:id="rId38"/>
    <p:sldId id="386" r:id="rId39"/>
    <p:sldId id="387" r:id="rId40"/>
    <p:sldId id="358" r:id="rId41"/>
  </p:sldIdLst>
  <p:sldSz cx="9144000" cy="5143500" type="screen16x9"/>
  <p:notesSz cx="6858000" cy="9144000"/>
  <p:embeddedFontLst>
    <p:embeddedFont>
      <p:font typeface="Bebas Neue" panose="020B0606020202050201" pitchFamily="34" charset="0"/>
      <p:regular r:id="rId43"/>
    </p:embeddedFont>
    <p:embeddedFont>
      <p:font typeface="Livvic" pitchFamily="2" charset="0"/>
      <p:regular r:id="rId44"/>
      <p:bold r:id="rId45"/>
      <p:italic r:id="rId46"/>
      <p:boldItalic r:id="rId47"/>
    </p:embeddedFont>
    <p:embeddedFont>
      <p:font typeface="Quicksand" panose="020B0604020202020204" charset="0"/>
      <p:regular r:id="rId48"/>
      <p:bold r:id="rId49"/>
    </p:embeddedFont>
    <p:embeddedFont>
      <p:font typeface="Roboto Condensed Light" panose="02000000000000000000" pitchFamily="2" charset="0"/>
      <p:regular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0366ED-19B7-491D-B559-32EDF0DECB5D}">
  <a:tblStyle styleId="{820366ED-19B7-491D-B559-32EDF0DECB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11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89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dd05aefd1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dd05aefd1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444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43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661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a783214f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a783214f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16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4"/>
        <p:cNvGrpSpPr/>
        <p:nvPr/>
      </p:nvGrpSpPr>
      <p:grpSpPr>
        <a:xfrm>
          <a:off x="0" y="0"/>
          <a:ext cx="0" cy="0"/>
          <a:chOff x="0" y="0"/>
          <a:chExt cx="0" cy="0"/>
        </a:xfrm>
      </p:grpSpPr>
      <p:sp>
        <p:nvSpPr>
          <p:cNvPr id="3475" name="Google Shape;3475;gdd299fd604_6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6" name="Google Shape;3476;gdd299fd604_6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653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8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892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230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05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271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9"/>
        <p:cNvGrpSpPr/>
        <p:nvPr/>
      </p:nvGrpSpPr>
      <p:grpSpPr>
        <a:xfrm>
          <a:off x="0" y="0"/>
          <a:ext cx="0" cy="0"/>
          <a:chOff x="0" y="0"/>
          <a:chExt cx="0" cy="0"/>
        </a:xfrm>
      </p:grpSpPr>
      <p:sp>
        <p:nvSpPr>
          <p:cNvPr id="4910" name="Google Shape;4910;gdd05aefd1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1" name="Google Shape;4911;gdd05aefd11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407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74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8"/>
        <p:cNvGrpSpPr/>
        <p:nvPr/>
      </p:nvGrpSpPr>
      <p:grpSpPr>
        <a:xfrm>
          <a:off x="0" y="0"/>
          <a:ext cx="0" cy="0"/>
          <a:chOff x="0" y="0"/>
          <a:chExt cx="0" cy="0"/>
        </a:xfrm>
      </p:grpSpPr>
      <p:sp>
        <p:nvSpPr>
          <p:cNvPr id="4509" name="Google Shape;4509;gdd05aefd1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0" name="Google Shape;4510;gdd05aefd1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81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8"/>
        <p:cNvGrpSpPr/>
        <p:nvPr/>
      </p:nvGrpSpPr>
      <p:grpSpPr>
        <a:xfrm>
          <a:off x="0" y="0"/>
          <a:ext cx="0" cy="0"/>
          <a:chOff x="0" y="0"/>
          <a:chExt cx="0" cy="0"/>
        </a:xfrm>
      </p:grpSpPr>
      <p:sp>
        <p:nvSpPr>
          <p:cNvPr id="4509" name="Google Shape;4509;gdd05aefd1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0" name="Google Shape;4510;gdd05aefd1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88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a783214fb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a783214fb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195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1672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660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710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175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02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96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05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371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78575c1cc5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78575c1cc5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345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6"/>
        <p:cNvGrpSpPr/>
        <p:nvPr/>
      </p:nvGrpSpPr>
      <p:grpSpPr>
        <a:xfrm>
          <a:off x="0" y="0"/>
          <a:ext cx="0" cy="0"/>
          <a:chOff x="0" y="0"/>
          <a:chExt cx="0" cy="0"/>
        </a:xfrm>
      </p:grpSpPr>
      <p:sp>
        <p:nvSpPr>
          <p:cNvPr id="5017" name="Google Shape;5017;ga5da0adef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8" name="Google Shape;5018;ga5da0adef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31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16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99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3195" name="Google Shape;3195;gaf55115641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6" name="Google Shape;3196;gaf55115641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54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857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3" name="Google Shape;1673;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35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233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4">
  <p:cSld name="CUSTOM_34">
    <p:spTree>
      <p:nvGrpSpPr>
        <p:cNvPr id="1" name="Shape 613"/>
        <p:cNvGrpSpPr/>
        <p:nvPr/>
      </p:nvGrpSpPr>
      <p:grpSpPr>
        <a:xfrm>
          <a:off x="0" y="0"/>
          <a:ext cx="0" cy="0"/>
          <a:chOff x="0" y="0"/>
          <a:chExt cx="0" cy="0"/>
        </a:xfrm>
      </p:grpSpPr>
      <p:sp>
        <p:nvSpPr>
          <p:cNvPr id="614" name="Google Shape;614;p22"/>
          <p:cNvSpPr txBox="1">
            <a:spLocks noGrp="1"/>
          </p:cNvSpPr>
          <p:nvPr>
            <p:ph type="title"/>
          </p:nvPr>
        </p:nvSpPr>
        <p:spPr>
          <a:xfrm>
            <a:off x="3904400" y="1886713"/>
            <a:ext cx="2729400" cy="6312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solidFill>
                  <a:schemeClr val="dk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5" name="Google Shape;615;p22"/>
          <p:cNvSpPr txBox="1">
            <a:spLocks noGrp="1"/>
          </p:cNvSpPr>
          <p:nvPr>
            <p:ph type="subTitle" idx="1"/>
          </p:nvPr>
        </p:nvSpPr>
        <p:spPr>
          <a:xfrm>
            <a:off x="3904388" y="2625593"/>
            <a:ext cx="2729400" cy="63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6" name="Google Shape;616;p22"/>
          <p:cNvSpPr txBox="1">
            <a:spLocks noGrp="1"/>
          </p:cNvSpPr>
          <p:nvPr>
            <p:ph type="title" idx="2" hasCustomPrompt="1"/>
          </p:nvPr>
        </p:nvSpPr>
        <p:spPr>
          <a:xfrm>
            <a:off x="2275150" y="1929450"/>
            <a:ext cx="1261500" cy="12846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sz="9100">
                <a:solidFill>
                  <a:schemeClr val="dk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617" name="Google Shape;617;p22"/>
          <p:cNvGrpSpPr/>
          <p:nvPr/>
        </p:nvGrpSpPr>
        <p:grpSpPr>
          <a:xfrm flipH="1">
            <a:off x="8559523" y="1128258"/>
            <a:ext cx="584466" cy="3281784"/>
            <a:chOff x="8559523" y="1128258"/>
            <a:chExt cx="584466" cy="3281784"/>
          </a:xfrm>
        </p:grpSpPr>
        <p:sp>
          <p:nvSpPr>
            <p:cNvPr id="618" name="Google Shape;618;p22"/>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2"/>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2"/>
          <p:cNvGrpSpPr/>
          <p:nvPr/>
        </p:nvGrpSpPr>
        <p:grpSpPr>
          <a:xfrm>
            <a:off x="-7" y="0"/>
            <a:ext cx="1295404" cy="3623066"/>
            <a:chOff x="-7" y="0"/>
            <a:chExt cx="1295404" cy="3623066"/>
          </a:xfrm>
        </p:grpSpPr>
        <p:grpSp>
          <p:nvGrpSpPr>
            <p:cNvPr id="628" name="Google Shape;628;p22"/>
            <p:cNvGrpSpPr/>
            <p:nvPr/>
          </p:nvGrpSpPr>
          <p:grpSpPr>
            <a:xfrm>
              <a:off x="-7" y="0"/>
              <a:ext cx="643914" cy="3623066"/>
              <a:chOff x="-7" y="0"/>
              <a:chExt cx="643914" cy="3623066"/>
            </a:xfrm>
          </p:grpSpPr>
          <p:sp>
            <p:nvSpPr>
              <p:cNvPr id="629" name="Google Shape;629;p22"/>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22"/>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2"/>
          <p:cNvGrpSpPr/>
          <p:nvPr/>
        </p:nvGrpSpPr>
        <p:grpSpPr>
          <a:xfrm>
            <a:off x="294125" y="4807625"/>
            <a:ext cx="425883" cy="216100"/>
            <a:chOff x="259675" y="4807625"/>
            <a:chExt cx="425883" cy="216100"/>
          </a:xfrm>
        </p:grpSpPr>
        <p:sp>
          <p:nvSpPr>
            <p:cNvPr id="644" name="Google Shape;644;p22"/>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647"/>
        <p:cNvGrpSpPr/>
        <p:nvPr/>
      </p:nvGrpSpPr>
      <p:grpSpPr>
        <a:xfrm>
          <a:off x="0" y="0"/>
          <a:ext cx="0" cy="0"/>
          <a:chOff x="0" y="0"/>
          <a:chExt cx="0" cy="0"/>
        </a:xfrm>
      </p:grpSpPr>
      <p:sp>
        <p:nvSpPr>
          <p:cNvPr id="648" name="Google Shape;648;p23"/>
          <p:cNvSpPr txBox="1">
            <a:spLocks noGrp="1"/>
          </p:cNvSpPr>
          <p:nvPr>
            <p:ph type="title"/>
          </p:nvPr>
        </p:nvSpPr>
        <p:spPr>
          <a:xfrm>
            <a:off x="4908925" y="1498800"/>
            <a:ext cx="3515100" cy="841800"/>
          </a:xfrm>
          <a:prstGeom prst="rect">
            <a:avLst/>
          </a:prstGeom>
        </p:spPr>
        <p:txBody>
          <a:bodyPr spcFirstLastPara="1" wrap="square" lIns="0" tIns="0" rIns="0" bIns="0" anchor="t"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649" name="Google Shape;649;p23"/>
          <p:cNvSpPr txBox="1">
            <a:spLocks noGrp="1"/>
          </p:cNvSpPr>
          <p:nvPr>
            <p:ph type="subTitle" idx="1"/>
          </p:nvPr>
        </p:nvSpPr>
        <p:spPr>
          <a:xfrm>
            <a:off x="4908925" y="2340600"/>
            <a:ext cx="3515100" cy="1456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99"/>
        <p:cNvGrpSpPr/>
        <p:nvPr/>
      </p:nvGrpSpPr>
      <p:grpSpPr>
        <a:xfrm>
          <a:off x="0" y="0"/>
          <a:ext cx="0" cy="0"/>
          <a:chOff x="0" y="0"/>
          <a:chExt cx="0" cy="0"/>
        </a:xfrm>
      </p:grpSpPr>
      <p:sp>
        <p:nvSpPr>
          <p:cNvPr id="700" name="Google Shape;700;p26"/>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26"/>
          <p:cNvGrpSpPr/>
          <p:nvPr/>
        </p:nvGrpSpPr>
        <p:grpSpPr>
          <a:xfrm>
            <a:off x="-7" y="0"/>
            <a:ext cx="643914" cy="3623066"/>
            <a:chOff x="-7" y="0"/>
            <a:chExt cx="643914" cy="3623066"/>
          </a:xfrm>
        </p:grpSpPr>
        <p:sp>
          <p:nvSpPr>
            <p:cNvPr id="703" name="Google Shape;703;p2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a:off x="7479167" y="1128258"/>
            <a:ext cx="1664822" cy="4015243"/>
            <a:chOff x="7479167" y="1128258"/>
            <a:chExt cx="1664822" cy="4015243"/>
          </a:xfrm>
        </p:grpSpPr>
        <p:sp>
          <p:nvSpPr>
            <p:cNvPr id="716" name="Google Shape;716;p2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6"/>
          <p:cNvSpPr txBox="1">
            <a:spLocks noGrp="1"/>
          </p:cNvSpPr>
          <p:nvPr>
            <p:ph type="subTitle" idx="1"/>
          </p:nvPr>
        </p:nvSpPr>
        <p:spPr>
          <a:xfrm>
            <a:off x="712200" y="2858750"/>
            <a:ext cx="2130900" cy="322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32" name="Google Shape;732;p26"/>
          <p:cNvSpPr txBox="1">
            <a:spLocks noGrp="1"/>
          </p:cNvSpPr>
          <p:nvPr>
            <p:ph type="subTitle" idx="2"/>
          </p:nvPr>
        </p:nvSpPr>
        <p:spPr>
          <a:xfrm>
            <a:off x="712200" y="3252350"/>
            <a:ext cx="2130900" cy="82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3" name="Google Shape;733;p26"/>
          <p:cNvSpPr txBox="1">
            <a:spLocks noGrp="1"/>
          </p:cNvSpPr>
          <p:nvPr>
            <p:ph type="subTitle" idx="3"/>
          </p:nvPr>
        </p:nvSpPr>
        <p:spPr>
          <a:xfrm>
            <a:off x="3498750" y="2858750"/>
            <a:ext cx="2130900" cy="322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34" name="Google Shape;734;p26"/>
          <p:cNvSpPr txBox="1">
            <a:spLocks noGrp="1"/>
          </p:cNvSpPr>
          <p:nvPr>
            <p:ph type="subTitle" idx="4"/>
          </p:nvPr>
        </p:nvSpPr>
        <p:spPr>
          <a:xfrm>
            <a:off x="3498750" y="3252350"/>
            <a:ext cx="2130900" cy="82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5" name="Google Shape;735;p26"/>
          <p:cNvSpPr txBox="1">
            <a:spLocks noGrp="1"/>
          </p:cNvSpPr>
          <p:nvPr>
            <p:ph type="subTitle" idx="5"/>
          </p:nvPr>
        </p:nvSpPr>
        <p:spPr>
          <a:xfrm>
            <a:off x="6293100" y="2858750"/>
            <a:ext cx="2130900" cy="322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36" name="Google Shape;736;p26"/>
          <p:cNvSpPr txBox="1">
            <a:spLocks noGrp="1"/>
          </p:cNvSpPr>
          <p:nvPr>
            <p:ph type="subTitle" idx="6"/>
          </p:nvPr>
        </p:nvSpPr>
        <p:spPr>
          <a:xfrm>
            <a:off x="6290500" y="3252350"/>
            <a:ext cx="2130900" cy="82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7" name="Google Shape;737;p26"/>
          <p:cNvSpPr txBox="1">
            <a:spLocks noGrp="1"/>
          </p:cNvSpPr>
          <p:nvPr>
            <p:ph type="title"/>
          </p:nvPr>
        </p:nvSpPr>
        <p:spPr>
          <a:xfrm>
            <a:off x="136590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7">
    <p:spTree>
      <p:nvGrpSpPr>
        <p:cNvPr id="1" name="Shape 1030"/>
        <p:cNvGrpSpPr/>
        <p:nvPr/>
      </p:nvGrpSpPr>
      <p:grpSpPr>
        <a:xfrm>
          <a:off x="0" y="0"/>
          <a:ext cx="0" cy="0"/>
          <a:chOff x="0" y="0"/>
          <a:chExt cx="0" cy="0"/>
        </a:xfrm>
      </p:grpSpPr>
      <p:sp>
        <p:nvSpPr>
          <p:cNvPr id="1031" name="Google Shape;1031;p40"/>
          <p:cNvSpPr txBox="1">
            <a:spLocks noGrp="1"/>
          </p:cNvSpPr>
          <p:nvPr>
            <p:ph type="title"/>
          </p:nvPr>
        </p:nvSpPr>
        <p:spPr>
          <a:xfrm>
            <a:off x="5511025" y="1181013"/>
            <a:ext cx="2952600" cy="18525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032" name="Google Shape;1032;p40"/>
          <p:cNvSpPr txBox="1">
            <a:spLocks noGrp="1"/>
          </p:cNvSpPr>
          <p:nvPr>
            <p:ph type="subTitle" idx="1"/>
          </p:nvPr>
        </p:nvSpPr>
        <p:spPr>
          <a:xfrm>
            <a:off x="5511025" y="3033525"/>
            <a:ext cx="2952600" cy="9288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106"/>
        <p:cNvGrpSpPr/>
        <p:nvPr/>
      </p:nvGrpSpPr>
      <p:grpSpPr>
        <a:xfrm>
          <a:off x="0" y="0"/>
          <a:ext cx="0" cy="0"/>
          <a:chOff x="0" y="0"/>
          <a:chExt cx="0" cy="0"/>
        </a:xfrm>
      </p:grpSpPr>
      <p:sp>
        <p:nvSpPr>
          <p:cNvPr id="1107" name="Google Shape;1107;p43"/>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8" name="Google Shape;1108;p43"/>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09" name="Google Shape;1109;p43"/>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10" name="Google Shape;1110;p43"/>
          <p:cNvSpPr txBox="1"/>
          <p:nvPr/>
        </p:nvSpPr>
        <p:spPr>
          <a:xfrm>
            <a:off x="720000" y="3650850"/>
            <a:ext cx="34284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and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860550"/>
            <a:ext cx="2729400" cy="20010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20000" y="4004500"/>
            <a:ext cx="2729400" cy="59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888250" y="653025"/>
            <a:ext cx="948300" cy="9483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7" y="0"/>
            <a:ext cx="625763" cy="3288755"/>
            <a:chOff x="-7" y="0"/>
            <a:chExt cx="625763" cy="3288755"/>
          </a:xfrm>
        </p:grpSpPr>
        <p:sp>
          <p:nvSpPr>
            <p:cNvPr id="17" name="Google Shape;17;p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444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226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51484" y="10274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431104" y="1818952"/>
            <a:ext cx="712884" cy="3324549"/>
            <a:chOff x="8431104" y="1818952"/>
            <a:chExt cx="712884" cy="3324549"/>
          </a:xfrm>
        </p:grpSpPr>
        <p:sp>
          <p:nvSpPr>
            <p:cNvPr id="27" name="Google Shape;27;p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4"/>
          <p:cNvSpPr txBox="1">
            <a:spLocks noGrp="1"/>
          </p:cNvSpPr>
          <p:nvPr>
            <p:ph type="body" idx="1"/>
          </p:nvPr>
        </p:nvSpPr>
        <p:spPr>
          <a:xfrm>
            <a:off x="720000" y="1200975"/>
            <a:ext cx="7704000" cy="33261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lt2"/>
              </a:buClr>
              <a:buSzPts val="1200"/>
              <a:buFont typeface="Livvic"/>
              <a:buChar char="●"/>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grpSp>
        <p:nvGrpSpPr>
          <p:cNvPr id="38" name="Google Shape;38;p4"/>
          <p:cNvGrpSpPr/>
          <p:nvPr/>
        </p:nvGrpSpPr>
        <p:grpSpPr>
          <a:xfrm>
            <a:off x="-344350" y="4817800"/>
            <a:ext cx="2758303" cy="193976"/>
            <a:chOff x="-344350" y="4817800"/>
            <a:chExt cx="2758303" cy="193976"/>
          </a:xfrm>
        </p:grpSpPr>
        <p:sp>
          <p:nvSpPr>
            <p:cNvPr id="39" name="Google Shape;39;p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subTitle" idx="1"/>
          </p:nvPr>
        </p:nvSpPr>
        <p:spPr>
          <a:xfrm>
            <a:off x="1354425"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3" name="Google Shape;83;p5"/>
          <p:cNvSpPr txBox="1">
            <a:spLocks noGrp="1"/>
          </p:cNvSpPr>
          <p:nvPr>
            <p:ph type="subTitle" idx="2"/>
          </p:nvPr>
        </p:nvSpPr>
        <p:spPr>
          <a:xfrm>
            <a:off x="1354425"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4" name="Google Shape;84;p5"/>
          <p:cNvSpPr txBox="1">
            <a:spLocks noGrp="1"/>
          </p:cNvSpPr>
          <p:nvPr>
            <p:ph type="subTitle" idx="3"/>
          </p:nvPr>
        </p:nvSpPr>
        <p:spPr>
          <a:xfrm>
            <a:off x="5271100" y="2858750"/>
            <a:ext cx="2518500" cy="362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5" name="Google Shape;85;p5"/>
          <p:cNvSpPr txBox="1">
            <a:spLocks noGrp="1"/>
          </p:cNvSpPr>
          <p:nvPr>
            <p:ph type="subTitle" idx="4"/>
          </p:nvPr>
        </p:nvSpPr>
        <p:spPr>
          <a:xfrm>
            <a:off x="5271100" y="3252350"/>
            <a:ext cx="2518500" cy="863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6" name="Google Shape;86;p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txBox="1">
            <a:spLocks noGrp="1"/>
          </p:cNvSpPr>
          <p:nvPr>
            <p:ph type="title"/>
          </p:nvPr>
        </p:nvSpPr>
        <p:spPr>
          <a:xfrm>
            <a:off x="2814450" y="1575000"/>
            <a:ext cx="3515100" cy="841800"/>
          </a:xfrm>
          <a:prstGeom prst="rect">
            <a:avLst/>
          </a:prstGeom>
        </p:spPr>
        <p:txBody>
          <a:bodyPr spcFirstLastPara="1" wrap="square" lIns="0" tIns="0" rIns="0" bIns="0" anchor="t" anchorCtr="0">
            <a:noAutofit/>
          </a:bodyPr>
          <a:lstStyle>
            <a:lvl1pPr lvl="0" rtl="0">
              <a:spcBef>
                <a:spcPts val="0"/>
              </a:spcBef>
              <a:spcAft>
                <a:spcPts val="0"/>
              </a:spcAft>
              <a:buSzPts val="4500"/>
              <a:buNone/>
              <a:defRPr sz="50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132" name="Google Shape;132;p9"/>
          <p:cNvSpPr txBox="1">
            <a:spLocks noGrp="1"/>
          </p:cNvSpPr>
          <p:nvPr>
            <p:ph type="subTitle" idx="1"/>
          </p:nvPr>
        </p:nvSpPr>
        <p:spPr>
          <a:xfrm>
            <a:off x="2814450" y="2626350"/>
            <a:ext cx="3515100" cy="1456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133" name="Google Shape;133;p9"/>
          <p:cNvGrpSpPr/>
          <p:nvPr/>
        </p:nvGrpSpPr>
        <p:grpSpPr>
          <a:xfrm flipH="1">
            <a:off x="-8" y="11222"/>
            <a:ext cx="584466" cy="3946393"/>
            <a:chOff x="8559523" y="791447"/>
            <a:chExt cx="584466" cy="3946393"/>
          </a:xfrm>
        </p:grpSpPr>
        <p:sp>
          <p:nvSpPr>
            <p:cNvPr id="134" name="Google Shape;134;p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9"/>
          <p:cNvGrpSpPr/>
          <p:nvPr/>
        </p:nvGrpSpPr>
        <p:grpSpPr>
          <a:xfrm>
            <a:off x="818699" y="4915675"/>
            <a:ext cx="616750" cy="78715"/>
            <a:chOff x="818699" y="4915675"/>
            <a:chExt cx="616750" cy="78715"/>
          </a:xfrm>
        </p:grpSpPr>
        <p:sp>
          <p:nvSpPr>
            <p:cNvPr id="146" name="Google Shape;146;p9"/>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a:off x="259675" y="4807625"/>
            <a:ext cx="425883" cy="216100"/>
            <a:chOff x="259675" y="4807625"/>
            <a:chExt cx="425883" cy="216100"/>
          </a:xfrm>
        </p:grpSpPr>
        <p:sp>
          <p:nvSpPr>
            <p:cNvPr id="150" name="Google Shape;150;p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7444711" y="1171313"/>
            <a:ext cx="1758614" cy="3882110"/>
            <a:chOff x="7444711" y="1171313"/>
            <a:chExt cx="1758614" cy="3882110"/>
          </a:xfrm>
        </p:grpSpPr>
        <p:sp>
          <p:nvSpPr>
            <p:cNvPr id="154" name="Google Shape;154;p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8"/>
        <p:cNvGrpSpPr/>
        <p:nvPr/>
      </p:nvGrpSpPr>
      <p:grpSpPr>
        <a:xfrm>
          <a:off x="0" y="0"/>
          <a:ext cx="0" cy="0"/>
          <a:chOff x="0" y="0"/>
          <a:chExt cx="0" cy="0"/>
        </a:xfrm>
      </p:grpSpPr>
      <p:grpSp>
        <p:nvGrpSpPr>
          <p:cNvPr id="249" name="Google Shape;249;p13"/>
          <p:cNvGrpSpPr/>
          <p:nvPr/>
        </p:nvGrpSpPr>
        <p:grpSpPr>
          <a:xfrm>
            <a:off x="-7" y="0"/>
            <a:ext cx="625763" cy="3288755"/>
            <a:chOff x="-7" y="0"/>
            <a:chExt cx="625763" cy="3288755"/>
          </a:xfrm>
        </p:grpSpPr>
        <p:sp>
          <p:nvSpPr>
            <p:cNvPr id="250" name="Google Shape;250;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3"/>
          <p:cNvGrpSpPr/>
          <p:nvPr/>
        </p:nvGrpSpPr>
        <p:grpSpPr>
          <a:xfrm>
            <a:off x="8431104" y="1818952"/>
            <a:ext cx="712884" cy="3324549"/>
            <a:chOff x="8431104" y="1818952"/>
            <a:chExt cx="712884" cy="3324549"/>
          </a:xfrm>
        </p:grpSpPr>
        <p:sp>
          <p:nvSpPr>
            <p:cNvPr id="260" name="Google Shape;260;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3"/>
          <p:cNvGrpSpPr/>
          <p:nvPr/>
        </p:nvGrpSpPr>
        <p:grpSpPr>
          <a:xfrm>
            <a:off x="818699" y="4915675"/>
            <a:ext cx="616750" cy="78715"/>
            <a:chOff x="818699" y="4915675"/>
            <a:chExt cx="616750" cy="78715"/>
          </a:xfrm>
        </p:grpSpPr>
        <p:sp>
          <p:nvSpPr>
            <p:cNvPr id="270" name="Google Shape;270;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3"/>
          <p:cNvGrpSpPr/>
          <p:nvPr/>
        </p:nvGrpSpPr>
        <p:grpSpPr>
          <a:xfrm>
            <a:off x="259675" y="4807625"/>
            <a:ext cx="425883" cy="216100"/>
            <a:chOff x="259675" y="4807625"/>
            <a:chExt cx="425883" cy="216100"/>
          </a:xfrm>
        </p:grpSpPr>
        <p:sp>
          <p:nvSpPr>
            <p:cNvPr id="274" name="Google Shape;274;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13"/>
          <p:cNvSpPr txBox="1">
            <a:spLocks noGrp="1"/>
          </p:cNvSpPr>
          <p:nvPr>
            <p:ph type="subTitle" idx="1"/>
          </p:nvPr>
        </p:nvSpPr>
        <p:spPr>
          <a:xfrm>
            <a:off x="1826474" y="3598354"/>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78" name="Google Shape;278;p13"/>
          <p:cNvSpPr txBox="1">
            <a:spLocks noGrp="1"/>
          </p:cNvSpPr>
          <p:nvPr>
            <p:ph type="subTitle" idx="2"/>
          </p:nvPr>
        </p:nvSpPr>
        <p:spPr>
          <a:xfrm>
            <a:off x="1826486" y="4003657"/>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9" name="Google Shape;279;p13"/>
          <p:cNvSpPr txBox="1">
            <a:spLocks noGrp="1"/>
          </p:cNvSpPr>
          <p:nvPr>
            <p:ph type="title" hasCustomPrompt="1"/>
          </p:nvPr>
        </p:nvSpPr>
        <p:spPr>
          <a:xfrm>
            <a:off x="8598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0" name="Google Shape;280;p13"/>
          <p:cNvSpPr txBox="1">
            <a:spLocks noGrp="1"/>
          </p:cNvSpPr>
          <p:nvPr>
            <p:ph type="subTitle" idx="3"/>
          </p:nvPr>
        </p:nvSpPr>
        <p:spPr>
          <a:xfrm>
            <a:off x="6092999" y="3599918"/>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1" name="Google Shape;281;p13"/>
          <p:cNvSpPr txBox="1">
            <a:spLocks noGrp="1"/>
          </p:cNvSpPr>
          <p:nvPr>
            <p:ph type="subTitle" idx="4"/>
          </p:nvPr>
        </p:nvSpPr>
        <p:spPr>
          <a:xfrm>
            <a:off x="6093011" y="3994111"/>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2" name="Google Shape;282;p13"/>
          <p:cNvSpPr txBox="1">
            <a:spLocks noGrp="1"/>
          </p:cNvSpPr>
          <p:nvPr>
            <p:ph type="title" idx="5" hasCustomPrompt="1"/>
          </p:nvPr>
        </p:nvSpPr>
        <p:spPr>
          <a:xfrm>
            <a:off x="5126400" y="3821100"/>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13"/>
          <p:cNvSpPr txBox="1">
            <a:spLocks noGrp="1"/>
          </p:cNvSpPr>
          <p:nvPr>
            <p:ph type="subTitle" idx="6"/>
          </p:nvPr>
        </p:nvSpPr>
        <p:spPr>
          <a:xfrm>
            <a:off x="1826474"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4" name="Google Shape;284;p13"/>
          <p:cNvSpPr txBox="1">
            <a:spLocks noGrp="1"/>
          </p:cNvSpPr>
          <p:nvPr>
            <p:ph type="subTitle" idx="7"/>
          </p:nvPr>
        </p:nvSpPr>
        <p:spPr>
          <a:xfrm>
            <a:off x="1826486"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 name="Google Shape;285;p13"/>
          <p:cNvSpPr txBox="1">
            <a:spLocks noGrp="1"/>
          </p:cNvSpPr>
          <p:nvPr>
            <p:ph type="title" idx="8" hasCustomPrompt="1"/>
          </p:nvPr>
        </p:nvSpPr>
        <p:spPr>
          <a:xfrm>
            <a:off x="8598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6" name="Google Shape;286;p13"/>
          <p:cNvSpPr txBox="1">
            <a:spLocks noGrp="1"/>
          </p:cNvSpPr>
          <p:nvPr>
            <p:ph type="subTitle" idx="9"/>
          </p:nvPr>
        </p:nvSpPr>
        <p:spPr>
          <a:xfrm>
            <a:off x="6092999" y="1841350"/>
            <a:ext cx="2331000" cy="469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87" name="Google Shape;287;p13"/>
          <p:cNvSpPr txBox="1">
            <a:spLocks noGrp="1"/>
          </p:cNvSpPr>
          <p:nvPr>
            <p:ph type="subTitle" idx="13"/>
          </p:nvPr>
        </p:nvSpPr>
        <p:spPr>
          <a:xfrm>
            <a:off x="6093011" y="2235544"/>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8" name="Google Shape;288;p13"/>
          <p:cNvSpPr txBox="1">
            <a:spLocks noGrp="1"/>
          </p:cNvSpPr>
          <p:nvPr>
            <p:ph type="title" idx="14" hasCustomPrompt="1"/>
          </p:nvPr>
        </p:nvSpPr>
        <p:spPr>
          <a:xfrm>
            <a:off x="5126400" y="2045175"/>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9" name="Google Shape;289;p13"/>
          <p:cNvSpPr txBox="1">
            <a:spLocks noGrp="1"/>
          </p:cNvSpPr>
          <p:nvPr>
            <p:ph type="title" idx="15"/>
          </p:nvPr>
        </p:nvSpPr>
        <p:spPr>
          <a:xfrm>
            <a:off x="15182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382"/>
        <p:cNvGrpSpPr/>
        <p:nvPr/>
      </p:nvGrpSpPr>
      <p:grpSpPr>
        <a:xfrm>
          <a:off x="0" y="0"/>
          <a:ext cx="0" cy="0"/>
          <a:chOff x="0" y="0"/>
          <a:chExt cx="0" cy="0"/>
        </a:xfrm>
      </p:grpSpPr>
      <p:grpSp>
        <p:nvGrpSpPr>
          <p:cNvPr id="383" name="Google Shape;383;p16"/>
          <p:cNvGrpSpPr/>
          <p:nvPr/>
        </p:nvGrpSpPr>
        <p:grpSpPr>
          <a:xfrm flipH="1">
            <a:off x="6398900" y="4838400"/>
            <a:ext cx="2758303" cy="193976"/>
            <a:chOff x="-344350" y="4817800"/>
            <a:chExt cx="2758303" cy="193976"/>
          </a:xfrm>
        </p:grpSpPr>
        <p:sp>
          <p:nvSpPr>
            <p:cNvPr id="384" name="Google Shape;384;p1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6"/>
          <p:cNvGrpSpPr/>
          <p:nvPr/>
        </p:nvGrpSpPr>
        <p:grpSpPr>
          <a:xfrm rot="5400000">
            <a:off x="6554770" y="-1487956"/>
            <a:ext cx="1101268" cy="4077170"/>
            <a:chOff x="-7" y="0"/>
            <a:chExt cx="1101268" cy="4077170"/>
          </a:xfrm>
        </p:grpSpPr>
        <p:sp>
          <p:nvSpPr>
            <p:cNvPr id="389" name="Google Shape;389;p16"/>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6"/>
          <p:cNvGrpSpPr/>
          <p:nvPr/>
        </p:nvGrpSpPr>
        <p:grpSpPr>
          <a:xfrm rot="10800000">
            <a:off x="714797" y="111636"/>
            <a:ext cx="425883" cy="216100"/>
            <a:chOff x="259675" y="4807625"/>
            <a:chExt cx="425883" cy="216100"/>
          </a:xfrm>
        </p:grpSpPr>
        <p:sp>
          <p:nvSpPr>
            <p:cNvPr id="402" name="Google Shape;402;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6"/>
          <p:cNvGrpSpPr/>
          <p:nvPr/>
        </p:nvGrpSpPr>
        <p:grpSpPr>
          <a:xfrm>
            <a:off x="-8" y="1128260"/>
            <a:ext cx="2468054" cy="4015243"/>
            <a:chOff x="-8" y="1128260"/>
            <a:chExt cx="2468054" cy="4015243"/>
          </a:xfrm>
        </p:grpSpPr>
        <p:sp>
          <p:nvSpPr>
            <p:cNvPr id="406" name="Google Shape;406;p16"/>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txBox="1">
            <a:spLocks noGrp="1"/>
          </p:cNvSpPr>
          <p:nvPr>
            <p:ph type="title"/>
          </p:nvPr>
        </p:nvSpPr>
        <p:spPr>
          <a:xfrm>
            <a:off x="1638750" y="1817850"/>
            <a:ext cx="5866500" cy="12096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423" name="Google Shape;423;p16"/>
          <p:cNvSpPr txBox="1">
            <a:spLocks noGrp="1"/>
          </p:cNvSpPr>
          <p:nvPr>
            <p:ph type="title" idx="2"/>
          </p:nvPr>
        </p:nvSpPr>
        <p:spPr>
          <a:xfrm>
            <a:off x="1638750" y="3133902"/>
            <a:ext cx="5866500" cy="4065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9" r:id="rId7"/>
    <p:sldLayoutId id="2147483660" r:id="rId8"/>
    <p:sldLayoutId id="2147483662" r:id="rId9"/>
    <p:sldLayoutId id="2147483668" r:id="rId10"/>
    <p:sldLayoutId id="2147483669" r:id="rId11"/>
    <p:sldLayoutId id="2147483672" r:id="rId12"/>
    <p:sldLayoutId id="2147483686" r:id="rId13"/>
    <p:sldLayoutId id="2147483689" r:id="rId14"/>
    <p:sldLayoutId id="2147483690" r:id="rId15"/>
    <p:sldLayoutId id="2147483691" r:id="rId16"/>
    <p:sldLayoutId id="2147483692" r:id="rId17"/>
    <p:sldLayoutId id="2147483693" r:id="rId18"/>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9000" dirty="0" err="1">
                <a:solidFill>
                  <a:srgbClr val="5863E0"/>
                </a:solidFill>
              </a:rPr>
              <a:t>Java</a:t>
            </a:r>
            <a:r>
              <a:rPr lang="vi-VN" sz="9000" dirty="0">
                <a:solidFill>
                  <a:srgbClr val="5863E0"/>
                </a:solidFill>
              </a:rPr>
              <a:t> </a:t>
            </a:r>
            <a:r>
              <a:rPr lang="vi-VN" sz="9000" dirty="0" err="1">
                <a:solidFill>
                  <a:srgbClr val="5863E0"/>
                </a:solidFill>
              </a:rPr>
              <a:t>rmi</a:t>
            </a:r>
            <a:br>
              <a:rPr lang="vi-VN" sz="9000" dirty="0">
                <a:solidFill>
                  <a:srgbClr val="5863E0"/>
                </a:solidFill>
              </a:rPr>
            </a:br>
            <a:endParaRPr sz="9000" dirty="0">
              <a:solidFill>
                <a:srgbClr val="5863E0"/>
              </a:solidFill>
            </a:endParaRPr>
          </a:p>
        </p:txBody>
      </p:sp>
      <p:sp>
        <p:nvSpPr>
          <p:cNvPr id="1257" name="Google Shape;1257;p52"/>
          <p:cNvSpPr/>
          <p:nvPr/>
        </p:nvSpPr>
        <p:spPr>
          <a:xfrm>
            <a:off x="2224695" y="2813919"/>
            <a:ext cx="2049900" cy="7932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2297684" y="2847081"/>
            <a:ext cx="1877700" cy="729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Nhóm 7</a:t>
            </a:r>
            <a:endParaRPr dirty="0">
              <a:latin typeface="Quicksand"/>
              <a:ea typeface="Quicksand"/>
              <a:cs typeface="Quicksand"/>
              <a:sym typeface="Quicksand"/>
            </a:endParaRPr>
          </a:p>
        </p:txBody>
      </p:sp>
      <p:grpSp>
        <p:nvGrpSpPr>
          <p:cNvPr id="1259" name="Google Shape;1259;p52"/>
          <p:cNvGrpSpPr/>
          <p:nvPr/>
        </p:nvGrpSpPr>
        <p:grpSpPr>
          <a:xfrm>
            <a:off x="4743807" y="625220"/>
            <a:ext cx="5580355" cy="3990947"/>
            <a:chOff x="4942637" y="602891"/>
            <a:chExt cx="5182832"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83" y="1661069"/>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521453" y="1752205"/>
              <a:ext cx="5220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UI</a:t>
              </a:r>
              <a:endParaRPr sz="2600">
                <a:solidFill>
                  <a:schemeClr val="accent6"/>
                </a:solidFill>
                <a:latin typeface="Bebas Neue"/>
                <a:ea typeface="Bebas Neue"/>
                <a:cs typeface="Bebas Neue"/>
                <a:sym typeface="Bebas Neue"/>
              </a:endParaRPr>
            </a:p>
          </p:txBody>
        </p:sp>
        <p:sp>
          <p:nvSpPr>
            <p:cNvPr id="1432" name="Google Shape;1432;p52"/>
            <p:cNvSpPr txBox="1"/>
            <p:nvPr/>
          </p:nvSpPr>
          <p:spPr>
            <a:xfrm>
              <a:off x="6109875" y="1620513"/>
              <a:ext cx="462600" cy="19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Bebas Neue"/>
                  <a:ea typeface="Bebas Neue"/>
                  <a:cs typeface="Bebas Neue"/>
                  <a:sym typeface="Bebas Neue"/>
                </a:rPr>
                <a:t>JAVA</a:t>
              </a:r>
              <a:endParaRPr>
                <a:solidFill>
                  <a:schemeClr val="accent6"/>
                </a:solidFill>
                <a:latin typeface="Bebas Neue"/>
                <a:ea typeface="Bebas Neue"/>
                <a:cs typeface="Bebas Neue"/>
                <a:sym typeface="Bebas Neue"/>
              </a:endParaRPr>
            </a:p>
          </p:txBody>
        </p:sp>
        <p:sp>
          <p:nvSpPr>
            <p:cNvPr id="1433" name="Google Shape;1433;p52"/>
            <p:cNvSpPr txBox="1"/>
            <p:nvPr/>
          </p:nvSpPr>
          <p:spPr>
            <a:xfrm>
              <a:off x="6237650" y="34347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UX</a:t>
              </a:r>
              <a:endParaRPr sz="2600">
                <a:solidFill>
                  <a:schemeClr val="accent6"/>
                </a:solidFill>
                <a:latin typeface="Bebas Neue"/>
                <a:ea typeface="Bebas Neue"/>
                <a:cs typeface="Bebas Neue"/>
                <a:sym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grpSp>
    </p:spTree>
    <p:extLst>
      <p:ext uri="{BB962C8B-B14F-4D97-AF65-F5344CB8AC3E}">
        <p14:creationId xmlns:p14="http://schemas.microsoft.com/office/powerpoint/2010/main" val="11847297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57"/>
                                        </p:tgtEl>
                                        <p:attrNameLst>
                                          <p:attrName>style.visibility</p:attrName>
                                        </p:attrNameLst>
                                      </p:cBhvr>
                                      <p:to>
                                        <p:strVal val="visible"/>
                                      </p:to>
                                    </p:set>
                                    <p:animEffect transition="in" filter="fade">
                                      <p:cBhvr>
                                        <p:cTn id="11" dur="1000"/>
                                        <p:tgtEl>
                                          <p:spTgt spid="1257"/>
                                        </p:tgtEl>
                                      </p:cBhvr>
                                    </p:animEffect>
                                  </p:childTnLst>
                                </p:cTn>
                              </p:par>
                              <p:par>
                                <p:cTn id="12" presetID="10" presetClass="entr" presetSubtype="0" fill="hold" nodeType="withEffect">
                                  <p:stCondLst>
                                    <p:cond delay="0"/>
                                  </p:stCondLst>
                                  <p:childTnLst>
                                    <p:set>
                                      <p:cBhvr>
                                        <p:cTn id="13" dur="1" fill="hold">
                                          <p:stCondLst>
                                            <p:cond delay="0"/>
                                          </p:stCondLst>
                                        </p:cTn>
                                        <p:tgtEl>
                                          <p:spTgt spid="1258"/>
                                        </p:tgtEl>
                                        <p:attrNameLst>
                                          <p:attrName>style.visibility</p:attrName>
                                        </p:attrNameLst>
                                      </p:cBhvr>
                                      <p:to>
                                        <p:strVal val="visible"/>
                                      </p:to>
                                    </p:set>
                                    <p:animEffect transition="in" filter="fade">
                                      <p:cBhvr>
                                        <p:cTn id="14" dur="1000"/>
                                        <p:tgtEl>
                                          <p:spTgt spid="1258"/>
                                        </p:tgtEl>
                                      </p:cBhvr>
                                    </p:animEffect>
                                  </p:childTnLst>
                                </p:cTn>
                              </p:par>
                              <p:par>
                                <p:cTn id="15" presetID="2" presetClass="entr" presetSubtype="1" fill="hold" nodeType="withEffect">
                                  <p:stCondLst>
                                    <p:cond delay="0"/>
                                  </p:stCondLst>
                                  <p:childTnLst>
                                    <p:set>
                                      <p:cBhvr>
                                        <p:cTn id="16" dur="1" fill="hold">
                                          <p:stCondLst>
                                            <p:cond delay="0"/>
                                          </p:stCondLst>
                                        </p:cTn>
                                        <p:tgtEl>
                                          <p:spTgt spid="1259"/>
                                        </p:tgtEl>
                                        <p:attrNameLst>
                                          <p:attrName>style.visibility</p:attrName>
                                        </p:attrNameLst>
                                      </p:cBhvr>
                                      <p:to>
                                        <p:strVal val="visible"/>
                                      </p:to>
                                    </p:set>
                                    <p:anim calcmode="lin" valueType="num">
                                      <p:cBhvr additive="base">
                                        <p:cTn id="17"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0809F5-8316-7F6E-BA45-9077E14D6CAC}"/>
              </a:ext>
            </a:extLst>
          </p:cNvPr>
          <p:cNvSpPr>
            <a:spLocks noGrp="1"/>
          </p:cNvSpPr>
          <p:nvPr>
            <p:ph type="body" idx="1"/>
          </p:nvPr>
        </p:nvSpPr>
        <p:spPr>
          <a:xfrm>
            <a:off x="720000" y="789061"/>
            <a:ext cx="7704000" cy="3565378"/>
          </a:xfrm>
        </p:spPr>
        <p:txBody>
          <a:bodyPr/>
          <a:lstStyle/>
          <a:p>
            <a:pPr>
              <a:buSzPct val="70000"/>
            </a:pPr>
            <a:r>
              <a:rPr lang="vi-VN" sz="2400" dirty="0"/>
              <a:t>Việc truyền dữ liệu giữa các máy khác nhau được xử lý một cách trong suốt bởi máy ảo </a:t>
            </a:r>
            <a:r>
              <a:rPr lang="vi-VN" sz="2400" dirty="0" err="1"/>
              <a:t>Java</a:t>
            </a:r>
            <a:r>
              <a:rPr lang="vi-VN" sz="2400" dirty="0"/>
              <a:t>.</a:t>
            </a:r>
          </a:p>
          <a:p>
            <a:pPr>
              <a:buSzPct val="70000"/>
            </a:pPr>
            <a:r>
              <a:rPr lang="vi-VN" sz="2400" dirty="0"/>
              <a:t>Tương tự như mô hình </a:t>
            </a:r>
            <a:r>
              <a:rPr lang="vi-VN" sz="2400" dirty="0" err="1"/>
              <a:t>Client</a:t>
            </a:r>
            <a:r>
              <a:rPr lang="vi-VN" sz="2400" dirty="0"/>
              <a:t>/Server, RMI vẫn lấy/duy trì khái niệm của </a:t>
            </a:r>
            <a:r>
              <a:rPr lang="vi-VN" sz="2400" dirty="0" err="1"/>
              <a:t>Client</a:t>
            </a:r>
            <a:r>
              <a:rPr lang="vi-VN" sz="2400" dirty="0"/>
              <a:t> và Server, tuy nhiên cách tiếp cận của RMI linh hoạt hơn, mềm dẻo hơn.</a:t>
            </a:r>
          </a:p>
          <a:p>
            <a:pPr>
              <a:buSzPct val="70000"/>
            </a:pPr>
            <a:r>
              <a:rPr lang="vi-VN" sz="2400" dirty="0"/>
              <a:t>RMI cung cấp cơ chế </a:t>
            </a:r>
            <a:r>
              <a:rPr lang="vi-VN" sz="2400" dirty="0" err="1"/>
              <a:t>callbacks</a:t>
            </a:r>
            <a:r>
              <a:rPr lang="vi-VN" sz="2400" dirty="0"/>
              <a:t>, nó cho phép Server triệu gọi các phương thức ở </a:t>
            </a:r>
            <a:r>
              <a:rPr lang="vi-VN" sz="2400" dirty="0" err="1"/>
              <a:t>Client</a:t>
            </a:r>
            <a:r>
              <a:rPr lang="vi-VN" sz="2400" dirty="0"/>
              <a:t>.</a:t>
            </a:r>
          </a:p>
        </p:txBody>
      </p:sp>
    </p:spTree>
    <p:extLst>
      <p:ext uri="{BB962C8B-B14F-4D97-AF65-F5344CB8AC3E}">
        <p14:creationId xmlns:p14="http://schemas.microsoft.com/office/powerpoint/2010/main" val="355249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720000" y="1860550"/>
            <a:ext cx="3087372" cy="2001000"/>
          </a:xfrm>
          <a:prstGeom prst="rect">
            <a:avLst/>
          </a:prstGeom>
        </p:spPr>
        <p:txBody>
          <a:bodyPr spcFirstLastPara="1" wrap="square" lIns="0" tIns="0" rIns="0" bIns="0" anchor="t" anchorCtr="0">
            <a:noAutofit/>
          </a:bodyPr>
          <a:lstStyle/>
          <a:p>
            <a:pPr lvl="0"/>
            <a:r>
              <a:rPr lang="vi-VN" sz="5100" b="1" dirty="0">
                <a:latin typeface="Quicksand" panose="020B0604020202020204" charset="0"/>
              </a:rPr>
              <a:t>Kiến trúc hệ thống</a:t>
            </a:r>
            <a:endParaRPr sz="9100" b="1" dirty="0">
              <a:solidFill>
                <a:schemeClr val="lt2"/>
              </a:solidFill>
              <a:latin typeface="Quicksand" panose="020B0604020202020204"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a:t>03</a:t>
            </a:r>
            <a:r>
              <a:rPr lang="en" dirty="0"/>
              <a:t>.</a:t>
            </a:r>
            <a:endParaRPr dirty="0"/>
          </a:p>
        </p:txBody>
      </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3721;p88">
            <a:extLst>
              <a:ext uri="{FF2B5EF4-FFF2-40B4-BE49-F238E27FC236}">
                <a16:creationId xmlns:a16="http://schemas.microsoft.com/office/drawing/2014/main" id="{9DC00D49-F6C2-206C-BF23-52500958A83E}"/>
              </a:ext>
            </a:extLst>
          </p:cNvPr>
          <p:cNvGrpSpPr/>
          <p:nvPr/>
        </p:nvGrpSpPr>
        <p:grpSpPr>
          <a:xfrm>
            <a:off x="5230583" y="1126043"/>
            <a:ext cx="4071072" cy="3950464"/>
            <a:chOff x="5076905" y="915580"/>
            <a:chExt cx="3603312" cy="3463872"/>
          </a:xfrm>
        </p:grpSpPr>
        <p:grpSp>
          <p:nvGrpSpPr>
            <p:cNvPr id="3" name="Google Shape;3722;p88">
              <a:extLst>
                <a:ext uri="{FF2B5EF4-FFF2-40B4-BE49-F238E27FC236}">
                  <a16:creationId xmlns:a16="http://schemas.microsoft.com/office/drawing/2014/main" id="{08F617CC-7B9B-5BDC-AAED-775D64E24728}"/>
                </a:ext>
              </a:extLst>
            </p:cNvPr>
            <p:cNvGrpSpPr/>
            <p:nvPr/>
          </p:nvGrpSpPr>
          <p:grpSpPr>
            <a:xfrm>
              <a:off x="5076905" y="915580"/>
              <a:ext cx="3486733" cy="3432346"/>
              <a:chOff x="242155" y="855580"/>
              <a:chExt cx="3486733" cy="3432346"/>
            </a:xfrm>
          </p:grpSpPr>
          <p:sp>
            <p:nvSpPr>
              <p:cNvPr id="1910" name="Google Shape;3723;p88">
                <a:extLst>
                  <a:ext uri="{FF2B5EF4-FFF2-40B4-BE49-F238E27FC236}">
                    <a16:creationId xmlns:a16="http://schemas.microsoft.com/office/drawing/2014/main" id="{5B908C2D-95FC-B3D2-9E93-5F43A67E8C23}"/>
                  </a:ext>
                </a:extLst>
              </p:cNvPr>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724;p88">
                <a:extLst>
                  <a:ext uri="{FF2B5EF4-FFF2-40B4-BE49-F238E27FC236}">
                    <a16:creationId xmlns:a16="http://schemas.microsoft.com/office/drawing/2014/main" id="{1B540EDB-4696-89F8-F44B-CC7E84EDA5F5}"/>
                  </a:ext>
                </a:extLst>
              </p:cNvPr>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725;p88">
                <a:extLst>
                  <a:ext uri="{FF2B5EF4-FFF2-40B4-BE49-F238E27FC236}">
                    <a16:creationId xmlns:a16="http://schemas.microsoft.com/office/drawing/2014/main" id="{B65F504D-1349-E1A5-9B08-71B42789B891}"/>
                  </a:ext>
                </a:extLst>
              </p:cNvPr>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726;p88">
                <a:extLst>
                  <a:ext uri="{FF2B5EF4-FFF2-40B4-BE49-F238E27FC236}">
                    <a16:creationId xmlns:a16="http://schemas.microsoft.com/office/drawing/2014/main" id="{A6C779BB-0A0B-3E98-6E2B-2EB4BDD48E7D}"/>
                  </a:ext>
                </a:extLst>
              </p:cNvPr>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727;p88">
                <a:extLst>
                  <a:ext uri="{FF2B5EF4-FFF2-40B4-BE49-F238E27FC236}">
                    <a16:creationId xmlns:a16="http://schemas.microsoft.com/office/drawing/2014/main" id="{91A007C9-CE27-2916-0A73-2A1F35AA9230}"/>
                  </a:ext>
                </a:extLst>
              </p:cNvPr>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728;p88">
                <a:extLst>
                  <a:ext uri="{FF2B5EF4-FFF2-40B4-BE49-F238E27FC236}">
                    <a16:creationId xmlns:a16="http://schemas.microsoft.com/office/drawing/2014/main" id="{011C3D42-7B5A-6DC3-9FDF-82DE946129F3}"/>
                  </a:ext>
                </a:extLst>
              </p:cNvPr>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729;p88">
                <a:extLst>
                  <a:ext uri="{FF2B5EF4-FFF2-40B4-BE49-F238E27FC236}">
                    <a16:creationId xmlns:a16="http://schemas.microsoft.com/office/drawing/2014/main" id="{DCBDBCDB-B400-4904-08AB-69D520EDAA45}"/>
                  </a:ext>
                </a:extLst>
              </p:cNvPr>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730;p88">
                <a:extLst>
                  <a:ext uri="{FF2B5EF4-FFF2-40B4-BE49-F238E27FC236}">
                    <a16:creationId xmlns:a16="http://schemas.microsoft.com/office/drawing/2014/main" id="{FCA18420-7186-E771-106C-A03452C981ED}"/>
                  </a:ext>
                </a:extLst>
              </p:cNvPr>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731;p88">
                <a:extLst>
                  <a:ext uri="{FF2B5EF4-FFF2-40B4-BE49-F238E27FC236}">
                    <a16:creationId xmlns:a16="http://schemas.microsoft.com/office/drawing/2014/main" id="{840CFCAF-9E15-45A9-06A6-AF0D6A744DE7}"/>
                  </a:ext>
                </a:extLst>
              </p:cNvPr>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732;p88">
                <a:extLst>
                  <a:ext uri="{FF2B5EF4-FFF2-40B4-BE49-F238E27FC236}">
                    <a16:creationId xmlns:a16="http://schemas.microsoft.com/office/drawing/2014/main" id="{17D4B156-B1E7-4307-7D71-144518D7EDF3}"/>
                  </a:ext>
                </a:extLst>
              </p:cNvPr>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733;p88">
                <a:extLst>
                  <a:ext uri="{FF2B5EF4-FFF2-40B4-BE49-F238E27FC236}">
                    <a16:creationId xmlns:a16="http://schemas.microsoft.com/office/drawing/2014/main" id="{7DABD185-FC6E-033D-0DCC-6BAC2D3A3643}"/>
                  </a:ext>
                </a:extLst>
              </p:cNvPr>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734;p88">
                <a:extLst>
                  <a:ext uri="{FF2B5EF4-FFF2-40B4-BE49-F238E27FC236}">
                    <a16:creationId xmlns:a16="http://schemas.microsoft.com/office/drawing/2014/main" id="{4131C922-C5F7-2CBD-29CE-7FBE33B77287}"/>
                  </a:ext>
                </a:extLst>
              </p:cNvPr>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735;p88">
                <a:extLst>
                  <a:ext uri="{FF2B5EF4-FFF2-40B4-BE49-F238E27FC236}">
                    <a16:creationId xmlns:a16="http://schemas.microsoft.com/office/drawing/2014/main" id="{F8E6B5CA-5B83-2ECA-18F3-E2B66B9EB526}"/>
                  </a:ext>
                </a:extLst>
              </p:cNvPr>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3736;p88">
                <a:extLst>
                  <a:ext uri="{FF2B5EF4-FFF2-40B4-BE49-F238E27FC236}">
                    <a16:creationId xmlns:a16="http://schemas.microsoft.com/office/drawing/2014/main" id="{836C43FC-12B9-949E-C763-FF16B6B01085}"/>
                  </a:ext>
                </a:extLst>
              </p:cNvPr>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3737;p88">
                <a:extLst>
                  <a:ext uri="{FF2B5EF4-FFF2-40B4-BE49-F238E27FC236}">
                    <a16:creationId xmlns:a16="http://schemas.microsoft.com/office/drawing/2014/main" id="{6644AE09-E8CA-6D95-588B-81529237E503}"/>
                  </a:ext>
                </a:extLst>
              </p:cNvPr>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738;p88">
                <a:extLst>
                  <a:ext uri="{FF2B5EF4-FFF2-40B4-BE49-F238E27FC236}">
                    <a16:creationId xmlns:a16="http://schemas.microsoft.com/office/drawing/2014/main" id="{22E63E53-56F9-0219-910F-EDF68AD0BD81}"/>
                  </a:ext>
                </a:extLst>
              </p:cNvPr>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739;p88">
                <a:extLst>
                  <a:ext uri="{FF2B5EF4-FFF2-40B4-BE49-F238E27FC236}">
                    <a16:creationId xmlns:a16="http://schemas.microsoft.com/office/drawing/2014/main" id="{A27304D6-EF42-65AE-DFAA-9572743E8878}"/>
                  </a:ext>
                </a:extLst>
              </p:cNvPr>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740;p88">
                <a:extLst>
                  <a:ext uri="{FF2B5EF4-FFF2-40B4-BE49-F238E27FC236}">
                    <a16:creationId xmlns:a16="http://schemas.microsoft.com/office/drawing/2014/main" id="{921070CD-1871-A1BA-EF83-388C80BECA85}"/>
                  </a:ext>
                </a:extLst>
              </p:cNvPr>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741;p88">
                <a:extLst>
                  <a:ext uri="{FF2B5EF4-FFF2-40B4-BE49-F238E27FC236}">
                    <a16:creationId xmlns:a16="http://schemas.microsoft.com/office/drawing/2014/main" id="{90A13BDF-129E-E9C5-D4AB-2E75DE212402}"/>
                  </a:ext>
                </a:extLst>
              </p:cNvPr>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742;p88">
                <a:extLst>
                  <a:ext uri="{FF2B5EF4-FFF2-40B4-BE49-F238E27FC236}">
                    <a16:creationId xmlns:a16="http://schemas.microsoft.com/office/drawing/2014/main" id="{16475B0E-1574-420A-4C07-6B61CFB2AA9C}"/>
                  </a:ext>
                </a:extLst>
              </p:cNvPr>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743;p88">
              <a:extLst>
                <a:ext uri="{FF2B5EF4-FFF2-40B4-BE49-F238E27FC236}">
                  <a16:creationId xmlns:a16="http://schemas.microsoft.com/office/drawing/2014/main" id="{1F90275C-1F92-51A6-78FA-98D5EFC8A688}"/>
                </a:ext>
              </a:extLst>
            </p:cNvPr>
            <p:cNvSpPr/>
            <p:nvPr/>
          </p:nvSpPr>
          <p:spPr>
            <a:xfrm>
              <a:off x="54245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44;p88">
              <a:extLst>
                <a:ext uri="{FF2B5EF4-FFF2-40B4-BE49-F238E27FC236}">
                  <a16:creationId xmlns:a16="http://schemas.microsoft.com/office/drawing/2014/main" id="{25D1FF21-915A-0E68-FC88-769621C2C3D9}"/>
                </a:ext>
              </a:extLst>
            </p:cNvPr>
            <p:cNvSpPr/>
            <p:nvPr/>
          </p:nvSpPr>
          <p:spPr>
            <a:xfrm>
              <a:off x="5483403" y="2170210"/>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45;p88">
              <a:extLst>
                <a:ext uri="{FF2B5EF4-FFF2-40B4-BE49-F238E27FC236}">
                  <a16:creationId xmlns:a16="http://schemas.microsoft.com/office/drawing/2014/main" id="{5DB80847-AB76-6E59-E934-F7B218E97CBB}"/>
                </a:ext>
              </a:extLst>
            </p:cNvPr>
            <p:cNvSpPr/>
            <p:nvPr/>
          </p:nvSpPr>
          <p:spPr>
            <a:xfrm>
              <a:off x="5654043" y="2410644"/>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46;p88">
              <a:extLst>
                <a:ext uri="{FF2B5EF4-FFF2-40B4-BE49-F238E27FC236}">
                  <a16:creationId xmlns:a16="http://schemas.microsoft.com/office/drawing/2014/main" id="{FE8602A4-BB6B-B611-2240-F75125DDC6E3}"/>
                </a:ext>
              </a:extLst>
            </p:cNvPr>
            <p:cNvSpPr/>
            <p:nvPr/>
          </p:nvSpPr>
          <p:spPr>
            <a:xfrm>
              <a:off x="5914642" y="924405"/>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47;p88">
              <a:extLst>
                <a:ext uri="{FF2B5EF4-FFF2-40B4-BE49-F238E27FC236}">
                  <a16:creationId xmlns:a16="http://schemas.microsoft.com/office/drawing/2014/main" id="{72823D56-9CFE-D67A-093B-B90BBF9EEE7D}"/>
                </a:ext>
              </a:extLst>
            </p:cNvPr>
            <p:cNvSpPr/>
            <p:nvPr/>
          </p:nvSpPr>
          <p:spPr>
            <a:xfrm>
              <a:off x="6167388" y="1132956"/>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748;p88">
              <a:extLst>
                <a:ext uri="{FF2B5EF4-FFF2-40B4-BE49-F238E27FC236}">
                  <a16:creationId xmlns:a16="http://schemas.microsoft.com/office/drawing/2014/main" id="{C1018D61-36E7-70FE-45BD-0C36EB03DB4B}"/>
                </a:ext>
              </a:extLst>
            </p:cNvPr>
            <p:cNvGrpSpPr/>
            <p:nvPr/>
          </p:nvGrpSpPr>
          <p:grpSpPr>
            <a:xfrm>
              <a:off x="7307009" y="2129347"/>
              <a:ext cx="968020" cy="838986"/>
              <a:chOff x="7307009" y="2129347"/>
              <a:chExt cx="968020" cy="838986"/>
            </a:xfrm>
          </p:grpSpPr>
          <p:sp>
            <p:nvSpPr>
              <p:cNvPr id="1908" name="Google Shape;3749;p88">
                <a:extLst>
                  <a:ext uri="{FF2B5EF4-FFF2-40B4-BE49-F238E27FC236}">
                    <a16:creationId xmlns:a16="http://schemas.microsoft.com/office/drawing/2014/main" id="{BEE051FB-E658-C081-A78E-CF844D2E777D}"/>
                  </a:ext>
                </a:extLst>
              </p:cNvPr>
              <p:cNvSpPr/>
              <p:nvPr/>
            </p:nvSpPr>
            <p:spPr>
              <a:xfrm>
                <a:off x="7307009" y="2129347"/>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750;p88">
                <a:extLst>
                  <a:ext uri="{FF2B5EF4-FFF2-40B4-BE49-F238E27FC236}">
                    <a16:creationId xmlns:a16="http://schemas.microsoft.com/office/drawing/2014/main" id="{38C07C18-CB07-E9C7-8506-451C46C3414B}"/>
                  </a:ext>
                </a:extLst>
              </p:cNvPr>
              <p:cNvSpPr/>
              <p:nvPr/>
            </p:nvSpPr>
            <p:spPr>
              <a:xfrm>
                <a:off x="7359640" y="2331906"/>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751;p88">
              <a:extLst>
                <a:ext uri="{FF2B5EF4-FFF2-40B4-BE49-F238E27FC236}">
                  <a16:creationId xmlns:a16="http://schemas.microsoft.com/office/drawing/2014/main" id="{CDE88449-6A2E-1FBA-D64F-435C13C282F7}"/>
                </a:ext>
              </a:extLst>
            </p:cNvPr>
            <p:cNvSpPr/>
            <p:nvPr/>
          </p:nvSpPr>
          <p:spPr>
            <a:xfrm>
              <a:off x="6276012" y="1489603"/>
              <a:ext cx="1388165" cy="2380261"/>
            </a:xfrm>
            <a:custGeom>
              <a:avLst/>
              <a:gdLst/>
              <a:ahLst/>
              <a:cxnLst/>
              <a:rect l="l" t="t" r="r" b="b"/>
              <a:pathLst>
                <a:path w="69687" h="119491" extrusionOk="0">
                  <a:moveTo>
                    <a:pt x="4657" y="1"/>
                  </a:moveTo>
                  <a:cubicBezTo>
                    <a:pt x="2078" y="1"/>
                    <a:pt x="1" y="2078"/>
                    <a:pt x="1" y="4657"/>
                  </a:cubicBezTo>
                  <a:lnTo>
                    <a:pt x="1" y="114834"/>
                  </a:lnTo>
                  <a:cubicBezTo>
                    <a:pt x="1" y="117414"/>
                    <a:pt x="2078" y="119491"/>
                    <a:pt x="4657" y="119491"/>
                  </a:cubicBezTo>
                  <a:lnTo>
                    <a:pt x="65007" y="119491"/>
                  </a:lnTo>
                  <a:cubicBezTo>
                    <a:pt x="67587" y="119491"/>
                    <a:pt x="69686" y="117414"/>
                    <a:pt x="69686" y="114834"/>
                  </a:cubicBezTo>
                  <a:lnTo>
                    <a:pt x="69686" y="4657"/>
                  </a:lnTo>
                  <a:cubicBezTo>
                    <a:pt x="69686" y="2078"/>
                    <a:pt x="67587" y="1"/>
                    <a:pt x="65007" y="1"/>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52;p88">
              <a:extLst>
                <a:ext uri="{FF2B5EF4-FFF2-40B4-BE49-F238E27FC236}">
                  <a16:creationId xmlns:a16="http://schemas.microsoft.com/office/drawing/2014/main" id="{AFB01D90-8E70-D92D-AE40-05AD4C2C05DC}"/>
                </a:ext>
              </a:extLst>
            </p:cNvPr>
            <p:cNvSpPr/>
            <p:nvPr/>
          </p:nvSpPr>
          <p:spPr>
            <a:xfrm>
              <a:off x="6183062" y="1368066"/>
              <a:ext cx="1388165" cy="2380261"/>
            </a:xfrm>
            <a:custGeom>
              <a:avLst/>
              <a:gdLst/>
              <a:ahLst/>
              <a:cxnLst/>
              <a:rect l="l" t="t" r="r" b="b"/>
              <a:pathLst>
                <a:path w="69687" h="119491" extrusionOk="0">
                  <a:moveTo>
                    <a:pt x="4657" y="1"/>
                  </a:moveTo>
                  <a:cubicBezTo>
                    <a:pt x="2078" y="1"/>
                    <a:pt x="1" y="2078"/>
                    <a:pt x="1" y="4657"/>
                  </a:cubicBezTo>
                  <a:lnTo>
                    <a:pt x="1" y="114834"/>
                  </a:lnTo>
                  <a:cubicBezTo>
                    <a:pt x="1" y="117414"/>
                    <a:pt x="2078" y="119491"/>
                    <a:pt x="4657" y="119491"/>
                  </a:cubicBezTo>
                  <a:lnTo>
                    <a:pt x="65007" y="119491"/>
                  </a:lnTo>
                  <a:cubicBezTo>
                    <a:pt x="67587" y="119491"/>
                    <a:pt x="69686" y="117414"/>
                    <a:pt x="69686" y="114834"/>
                  </a:cubicBezTo>
                  <a:lnTo>
                    <a:pt x="69686" y="4657"/>
                  </a:lnTo>
                  <a:cubicBezTo>
                    <a:pt x="69686" y="2078"/>
                    <a:pt x="67587" y="1"/>
                    <a:pt x="65007"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53;p88">
              <a:extLst>
                <a:ext uri="{FF2B5EF4-FFF2-40B4-BE49-F238E27FC236}">
                  <a16:creationId xmlns:a16="http://schemas.microsoft.com/office/drawing/2014/main" id="{728F0D87-2DF1-231B-0C5D-86EC21D5F9C2}"/>
                </a:ext>
              </a:extLst>
            </p:cNvPr>
            <p:cNvSpPr/>
            <p:nvPr/>
          </p:nvSpPr>
          <p:spPr>
            <a:xfrm>
              <a:off x="6142570" y="2107377"/>
              <a:ext cx="19123" cy="54123"/>
            </a:xfrm>
            <a:custGeom>
              <a:avLst/>
              <a:gdLst/>
              <a:ahLst/>
              <a:cxnLst/>
              <a:rect l="l" t="t" r="r" b="b"/>
              <a:pathLst>
                <a:path w="960" h="2717" extrusionOk="0">
                  <a:moveTo>
                    <a:pt x="480" y="0"/>
                  </a:moveTo>
                  <a:cubicBezTo>
                    <a:pt x="206" y="0"/>
                    <a:pt x="1" y="206"/>
                    <a:pt x="1" y="480"/>
                  </a:cubicBezTo>
                  <a:lnTo>
                    <a:pt x="1" y="2237"/>
                  </a:lnTo>
                  <a:cubicBezTo>
                    <a:pt x="1" y="2511"/>
                    <a:pt x="206" y="2717"/>
                    <a:pt x="480" y="2717"/>
                  </a:cubicBezTo>
                  <a:cubicBezTo>
                    <a:pt x="731" y="2717"/>
                    <a:pt x="959" y="2511"/>
                    <a:pt x="959" y="2237"/>
                  </a:cubicBezTo>
                  <a:lnTo>
                    <a:pt x="959" y="480"/>
                  </a:lnTo>
                  <a:cubicBezTo>
                    <a:pt x="959" y="206"/>
                    <a:pt x="731" y="0"/>
                    <a:pt x="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54;p88">
              <a:extLst>
                <a:ext uri="{FF2B5EF4-FFF2-40B4-BE49-F238E27FC236}">
                  <a16:creationId xmlns:a16="http://schemas.microsoft.com/office/drawing/2014/main" id="{AFDE8606-D39D-8390-6C88-889C390089F6}"/>
                </a:ext>
              </a:extLst>
            </p:cNvPr>
            <p:cNvSpPr/>
            <p:nvPr/>
          </p:nvSpPr>
          <p:spPr>
            <a:xfrm>
              <a:off x="7231995" y="1395794"/>
              <a:ext cx="205535" cy="260095"/>
            </a:xfrm>
            <a:custGeom>
              <a:avLst/>
              <a:gdLst/>
              <a:ahLst/>
              <a:cxnLst/>
              <a:rect l="l" t="t" r="r" b="b"/>
              <a:pathLst>
                <a:path w="10318" h="13057" extrusionOk="0">
                  <a:moveTo>
                    <a:pt x="10157" y="1"/>
                  </a:moveTo>
                  <a:lnTo>
                    <a:pt x="0" y="12943"/>
                  </a:lnTo>
                  <a:lnTo>
                    <a:pt x="160" y="13057"/>
                  </a:lnTo>
                  <a:lnTo>
                    <a:pt x="10317" y="138"/>
                  </a:lnTo>
                  <a:lnTo>
                    <a:pt x="10157"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55;p88">
              <a:extLst>
                <a:ext uri="{FF2B5EF4-FFF2-40B4-BE49-F238E27FC236}">
                  <a16:creationId xmlns:a16="http://schemas.microsoft.com/office/drawing/2014/main" id="{1A6A10E1-ADC3-789B-10F6-F23A012A2DE4}"/>
                </a:ext>
              </a:extLst>
            </p:cNvPr>
            <p:cNvSpPr/>
            <p:nvPr/>
          </p:nvSpPr>
          <p:spPr>
            <a:xfrm>
              <a:off x="5594691" y="3746494"/>
              <a:ext cx="2458008" cy="3665"/>
            </a:xfrm>
            <a:custGeom>
              <a:avLst/>
              <a:gdLst/>
              <a:ahLst/>
              <a:cxnLst/>
              <a:rect l="l" t="t" r="r" b="b"/>
              <a:pathLst>
                <a:path w="123394" h="184" extrusionOk="0">
                  <a:moveTo>
                    <a:pt x="0" y="1"/>
                  </a:moveTo>
                  <a:lnTo>
                    <a:pt x="0" y="183"/>
                  </a:lnTo>
                  <a:lnTo>
                    <a:pt x="123394" y="183"/>
                  </a:lnTo>
                  <a:lnTo>
                    <a:pt x="12339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56;p88">
              <a:extLst>
                <a:ext uri="{FF2B5EF4-FFF2-40B4-BE49-F238E27FC236}">
                  <a16:creationId xmlns:a16="http://schemas.microsoft.com/office/drawing/2014/main" id="{0F389798-B740-8BEC-8CC7-4166E7FC720E}"/>
                </a:ext>
              </a:extLst>
            </p:cNvPr>
            <p:cNvSpPr/>
            <p:nvPr/>
          </p:nvSpPr>
          <p:spPr>
            <a:xfrm>
              <a:off x="6132112" y="1368066"/>
              <a:ext cx="1388165" cy="2380261"/>
            </a:xfrm>
            <a:custGeom>
              <a:avLst/>
              <a:gdLst/>
              <a:ahLst/>
              <a:cxnLst/>
              <a:rect l="l" t="t" r="r" b="b"/>
              <a:pathLst>
                <a:path w="69687" h="119491" extrusionOk="0">
                  <a:moveTo>
                    <a:pt x="4657" y="1"/>
                  </a:moveTo>
                  <a:cubicBezTo>
                    <a:pt x="2078" y="1"/>
                    <a:pt x="1" y="2078"/>
                    <a:pt x="1" y="4657"/>
                  </a:cubicBezTo>
                  <a:lnTo>
                    <a:pt x="1" y="114834"/>
                  </a:lnTo>
                  <a:cubicBezTo>
                    <a:pt x="1" y="117414"/>
                    <a:pt x="2078" y="119491"/>
                    <a:pt x="4657" y="119491"/>
                  </a:cubicBezTo>
                  <a:lnTo>
                    <a:pt x="65007" y="119491"/>
                  </a:lnTo>
                  <a:cubicBezTo>
                    <a:pt x="67587" y="119491"/>
                    <a:pt x="69686" y="117414"/>
                    <a:pt x="69686" y="114834"/>
                  </a:cubicBezTo>
                  <a:lnTo>
                    <a:pt x="69686" y="4657"/>
                  </a:lnTo>
                  <a:cubicBezTo>
                    <a:pt x="69686" y="2078"/>
                    <a:pt x="67587" y="1"/>
                    <a:pt x="65007" y="1"/>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57;p88">
              <a:extLst>
                <a:ext uri="{FF2B5EF4-FFF2-40B4-BE49-F238E27FC236}">
                  <a16:creationId xmlns:a16="http://schemas.microsoft.com/office/drawing/2014/main" id="{2583B6E7-10ED-0CDB-2548-EE5D6D004177}"/>
                </a:ext>
              </a:extLst>
            </p:cNvPr>
            <p:cNvSpPr/>
            <p:nvPr/>
          </p:nvSpPr>
          <p:spPr>
            <a:xfrm>
              <a:off x="6195777" y="1646328"/>
              <a:ext cx="1260398" cy="1823278"/>
            </a:xfrm>
            <a:custGeom>
              <a:avLst/>
              <a:gdLst/>
              <a:ahLst/>
              <a:cxnLst/>
              <a:rect l="l" t="t" r="r" b="b"/>
              <a:pathLst>
                <a:path w="63273" h="91530" extrusionOk="0">
                  <a:moveTo>
                    <a:pt x="0" y="1"/>
                  </a:moveTo>
                  <a:lnTo>
                    <a:pt x="0" y="91530"/>
                  </a:lnTo>
                  <a:lnTo>
                    <a:pt x="63272" y="91530"/>
                  </a:lnTo>
                  <a:lnTo>
                    <a:pt x="63272" y="1"/>
                  </a:lnTo>
                  <a:close/>
                </a:path>
              </a:pathLst>
            </a:cu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58;p88">
              <a:extLst>
                <a:ext uri="{FF2B5EF4-FFF2-40B4-BE49-F238E27FC236}">
                  <a16:creationId xmlns:a16="http://schemas.microsoft.com/office/drawing/2014/main" id="{230DA523-2E3B-D504-9518-1AC7C635EDCF}"/>
                </a:ext>
              </a:extLst>
            </p:cNvPr>
            <p:cNvSpPr/>
            <p:nvPr/>
          </p:nvSpPr>
          <p:spPr>
            <a:xfrm>
              <a:off x="6295795" y="1651341"/>
              <a:ext cx="1060342" cy="190993"/>
            </a:xfrm>
            <a:custGeom>
              <a:avLst/>
              <a:gdLst/>
              <a:ahLst/>
              <a:cxnLst/>
              <a:rect l="l" t="t" r="r" b="b"/>
              <a:pathLst>
                <a:path w="53230" h="9588" extrusionOk="0">
                  <a:moveTo>
                    <a:pt x="1" y="1"/>
                  </a:moveTo>
                  <a:lnTo>
                    <a:pt x="1" y="9587"/>
                  </a:lnTo>
                  <a:lnTo>
                    <a:pt x="53230" y="9587"/>
                  </a:lnTo>
                  <a:lnTo>
                    <a:pt x="53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59;p88">
              <a:extLst>
                <a:ext uri="{FF2B5EF4-FFF2-40B4-BE49-F238E27FC236}">
                  <a16:creationId xmlns:a16="http://schemas.microsoft.com/office/drawing/2014/main" id="{556EB552-72CB-CE29-5006-00CDABC46969}"/>
                </a:ext>
              </a:extLst>
            </p:cNvPr>
            <p:cNvSpPr/>
            <p:nvPr/>
          </p:nvSpPr>
          <p:spPr>
            <a:xfrm>
              <a:off x="6295795" y="2454303"/>
              <a:ext cx="1060342" cy="969845"/>
            </a:xfrm>
            <a:custGeom>
              <a:avLst/>
              <a:gdLst/>
              <a:ahLst/>
              <a:cxnLst/>
              <a:rect l="l" t="t" r="r" b="b"/>
              <a:pathLst>
                <a:path w="53230" h="48687" extrusionOk="0">
                  <a:moveTo>
                    <a:pt x="1" y="0"/>
                  </a:moveTo>
                  <a:lnTo>
                    <a:pt x="1" y="48686"/>
                  </a:lnTo>
                  <a:lnTo>
                    <a:pt x="53230" y="48686"/>
                  </a:lnTo>
                  <a:lnTo>
                    <a:pt x="53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60;p88">
              <a:extLst>
                <a:ext uri="{FF2B5EF4-FFF2-40B4-BE49-F238E27FC236}">
                  <a16:creationId xmlns:a16="http://schemas.microsoft.com/office/drawing/2014/main" id="{913CFFF0-E2ED-94F7-FE9E-B4AFEBF0A94B}"/>
                </a:ext>
              </a:extLst>
            </p:cNvPr>
            <p:cNvSpPr/>
            <p:nvPr/>
          </p:nvSpPr>
          <p:spPr>
            <a:xfrm>
              <a:off x="6508142" y="3969140"/>
              <a:ext cx="218263" cy="410312"/>
            </a:xfrm>
            <a:custGeom>
              <a:avLst/>
              <a:gdLst/>
              <a:ahLst/>
              <a:cxnLst/>
              <a:rect l="l" t="t" r="r" b="b"/>
              <a:pathLst>
                <a:path w="10957" h="20598" extrusionOk="0">
                  <a:moveTo>
                    <a:pt x="3585" y="0"/>
                  </a:moveTo>
                  <a:cubicBezTo>
                    <a:pt x="3386" y="0"/>
                    <a:pt x="3187" y="18"/>
                    <a:pt x="2990" y="54"/>
                  </a:cubicBezTo>
                  <a:cubicBezTo>
                    <a:pt x="1940" y="236"/>
                    <a:pt x="1027" y="944"/>
                    <a:pt x="502" y="1880"/>
                  </a:cubicBezTo>
                  <a:cubicBezTo>
                    <a:pt x="0" y="3158"/>
                    <a:pt x="46" y="4801"/>
                    <a:pt x="69" y="5303"/>
                  </a:cubicBezTo>
                  <a:cubicBezTo>
                    <a:pt x="183" y="8476"/>
                    <a:pt x="137" y="11786"/>
                    <a:pt x="1027" y="14867"/>
                  </a:cubicBezTo>
                  <a:cubicBezTo>
                    <a:pt x="1621" y="16899"/>
                    <a:pt x="2671" y="19683"/>
                    <a:pt x="4862" y="20437"/>
                  </a:cubicBezTo>
                  <a:cubicBezTo>
                    <a:pt x="5189" y="20545"/>
                    <a:pt x="5532" y="20598"/>
                    <a:pt x="5872" y="20598"/>
                  </a:cubicBezTo>
                  <a:cubicBezTo>
                    <a:pt x="6102" y="20598"/>
                    <a:pt x="6330" y="20574"/>
                    <a:pt x="6551" y="20528"/>
                  </a:cubicBezTo>
                  <a:cubicBezTo>
                    <a:pt x="10956" y="19592"/>
                    <a:pt x="8286" y="10736"/>
                    <a:pt x="8286" y="10736"/>
                  </a:cubicBezTo>
                  <a:cubicBezTo>
                    <a:pt x="8286" y="10736"/>
                    <a:pt x="6734" y="2405"/>
                    <a:pt x="6734" y="2405"/>
                  </a:cubicBezTo>
                  <a:cubicBezTo>
                    <a:pt x="6453" y="920"/>
                    <a:pt x="5027" y="0"/>
                    <a:pt x="35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61;p88">
              <a:extLst>
                <a:ext uri="{FF2B5EF4-FFF2-40B4-BE49-F238E27FC236}">
                  <a16:creationId xmlns:a16="http://schemas.microsoft.com/office/drawing/2014/main" id="{2DC3A5DF-3E13-49BA-5826-5469773A9339}"/>
                </a:ext>
              </a:extLst>
            </p:cNvPr>
            <p:cNvSpPr/>
            <p:nvPr/>
          </p:nvSpPr>
          <p:spPr>
            <a:xfrm>
              <a:off x="6508142" y="3969140"/>
              <a:ext cx="173702" cy="330274"/>
            </a:xfrm>
            <a:custGeom>
              <a:avLst/>
              <a:gdLst/>
              <a:ahLst/>
              <a:cxnLst/>
              <a:rect l="l" t="t" r="r" b="b"/>
              <a:pathLst>
                <a:path w="8720" h="16580" extrusionOk="0">
                  <a:moveTo>
                    <a:pt x="3585" y="0"/>
                  </a:moveTo>
                  <a:cubicBezTo>
                    <a:pt x="3386" y="0"/>
                    <a:pt x="3187" y="18"/>
                    <a:pt x="2990" y="54"/>
                  </a:cubicBezTo>
                  <a:cubicBezTo>
                    <a:pt x="1940" y="236"/>
                    <a:pt x="1027" y="944"/>
                    <a:pt x="502" y="1880"/>
                  </a:cubicBezTo>
                  <a:cubicBezTo>
                    <a:pt x="0" y="3158"/>
                    <a:pt x="46" y="4801"/>
                    <a:pt x="69" y="5303"/>
                  </a:cubicBezTo>
                  <a:cubicBezTo>
                    <a:pt x="92" y="5828"/>
                    <a:pt x="92" y="6330"/>
                    <a:pt x="114" y="6833"/>
                  </a:cubicBezTo>
                  <a:cubicBezTo>
                    <a:pt x="160" y="6855"/>
                    <a:pt x="183" y="6924"/>
                    <a:pt x="183" y="6992"/>
                  </a:cubicBezTo>
                  <a:cubicBezTo>
                    <a:pt x="206" y="7586"/>
                    <a:pt x="320" y="8157"/>
                    <a:pt x="388" y="8750"/>
                  </a:cubicBezTo>
                  <a:cubicBezTo>
                    <a:pt x="457" y="9343"/>
                    <a:pt x="502" y="9937"/>
                    <a:pt x="571" y="10530"/>
                  </a:cubicBezTo>
                  <a:cubicBezTo>
                    <a:pt x="662" y="11147"/>
                    <a:pt x="731" y="11740"/>
                    <a:pt x="799" y="12356"/>
                  </a:cubicBezTo>
                  <a:cubicBezTo>
                    <a:pt x="822" y="12470"/>
                    <a:pt x="822" y="12562"/>
                    <a:pt x="845" y="12676"/>
                  </a:cubicBezTo>
                  <a:cubicBezTo>
                    <a:pt x="845" y="12699"/>
                    <a:pt x="868" y="12744"/>
                    <a:pt x="868" y="12767"/>
                  </a:cubicBezTo>
                  <a:cubicBezTo>
                    <a:pt x="868" y="13155"/>
                    <a:pt x="1073" y="13498"/>
                    <a:pt x="1187" y="13840"/>
                  </a:cubicBezTo>
                  <a:cubicBezTo>
                    <a:pt x="1301" y="14205"/>
                    <a:pt x="1393" y="14548"/>
                    <a:pt x="1530" y="14913"/>
                  </a:cubicBezTo>
                  <a:cubicBezTo>
                    <a:pt x="1735" y="15438"/>
                    <a:pt x="1895" y="16008"/>
                    <a:pt x="2055" y="16579"/>
                  </a:cubicBezTo>
                  <a:cubicBezTo>
                    <a:pt x="2511" y="16031"/>
                    <a:pt x="3447" y="15255"/>
                    <a:pt x="5159" y="14844"/>
                  </a:cubicBezTo>
                  <a:cubicBezTo>
                    <a:pt x="5659" y="14734"/>
                    <a:pt x="6114" y="14690"/>
                    <a:pt x="6524" y="14690"/>
                  </a:cubicBezTo>
                  <a:cubicBezTo>
                    <a:pt x="7555" y="14690"/>
                    <a:pt x="8295" y="14968"/>
                    <a:pt x="8720" y="15164"/>
                  </a:cubicBezTo>
                  <a:cubicBezTo>
                    <a:pt x="8720" y="15050"/>
                    <a:pt x="8697" y="14936"/>
                    <a:pt x="8697" y="14821"/>
                  </a:cubicBezTo>
                  <a:cubicBezTo>
                    <a:pt x="8674" y="14685"/>
                    <a:pt x="8651" y="14548"/>
                    <a:pt x="8651" y="14411"/>
                  </a:cubicBezTo>
                  <a:cubicBezTo>
                    <a:pt x="8628" y="14000"/>
                    <a:pt x="8628" y="13612"/>
                    <a:pt x="8560" y="13201"/>
                  </a:cubicBezTo>
                  <a:cubicBezTo>
                    <a:pt x="8446" y="12425"/>
                    <a:pt x="8172" y="10097"/>
                    <a:pt x="7989" y="9184"/>
                  </a:cubicBezTo>
                  <a:cubicBezTo>
                    <a:pt x="7533" y="6787"/>
                    <a:pt x="6734" y="2405"/>
                    <a:pt x="6734" y="2405"/>
                  </a:cubicBezTo>
                  <a:cubicBezTo>
                    <a:pt x="6453" y="920"/>
                    <a:pt x="5027" y="0"/>
                    <a:pt x="3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2;p88">
              <a:extLst>
                <a:ext uri="{FF2B5EF4-FFF2-40B4-BE49-F238E27FC236}">
                  <a16:creationId xmlns:a16="http://schemas.microsoft.com/office/drawing/2014/main" id="{C9C7353C-28A4-9FD9-FCB8-6264E4B1C15A}"/>
                </a:ext>
              </a:extLst>
            </p:cNvPr>
            <p:cNvSpPr/>
            <p:nvPr/>
          </p:nvSpPr>
          <p:spPr>
            <a:xfrm>
              <a:off x="6507684" y="4067943"/>
              <a:ext cx="189160" cy="292844"/>
            </a:xfrm>
            <a:custGeom>
              <a:avLst/>
              <a:gdLst/>
              <a:ahLst/>
              <a:cxnLst/>
              <a:rect l="l" t="t" r="r" b="b"/>
              <a:pathLst>
                <a:path w="9496" h="14701" extrusionOk="0">
                  <a:moveTo>
                    <a:pt x="183" y="1"/>
                  </a:moveTo>
                  <a:lnTo>
                    <a:pt x="0" y="24"/>
                  </a:lnTo>
                  <a:cubicBezTo>
                    <a:pt x="160" y="3197"/>
                    <a:pt x="434" y="5730"/>
                    <a:pt x="822" y="7762"/>
                  </a:cubicBezTo>
                  <a:cubicBezTo>
                    <a:pt x="868" y="7967"/>
                    <a:pt x="1758" y="12669"/>
                    <a:pt x="4086" y="14221"/>
                  </a:cubicBezTo>
                  <a:cubicBezTo>
                    <a:pt x="4566" y="14541"/>
                    <a:pt x="5091" y="14700"/>
                    <a:pt x="5616" y="14700"/>
                  </a:cubicBezTo>
                  <a:cubicBezTo>
                    <a:pt x="5821" y="14700"/>
                    <a:pt x="6026" y="14678"/>
                    <a:pt x="6232" y="14655"/>
                  </a:cubicBezTo>
                  <a:cubicBezTo>
                    <a:pt x="7008" y="14472"/>
                    <a:pt x="7601" y="14039"/>
                    <a:pt x="8035" y="13354"/>
                  </a:cubicBezTo>
                  <a:cubicBezTo>
                    <a:pt x="9496" y="11026"/>
                    <a:pt x="8423" y="6575"/>
                    <a:pt x="8377" y="6392"/>
                  </a:cubicBezTo>
                  <a:lnTo>
                    <a:pt x="8377" y="6392"/>
                  </a:lnTo>
                  <a:lnTo>
                    <a:pt x="8195" y="6438"/>
                  </a:lnTo>
                  <a:cubicBezTo>
                    <a:pt x="8195" y="6483"/>
                    <a:pt x="9290" y="11003"/>
                    <a:pt x="7875" y="13262"/>
                  </a:cubicBezTo>
                  <a:cubicBezTo>
                    <a:pt x="7487" y="13902"/>
                    <a:pt x="6917" y="14312"/>
                    <a:pt x="6186" y="14449"/>
                  </a:cubicBezTo>
                  <a:cubicBezTo>
                    <a:pt x="5994" y="14493"/>
                    <a:pt x="5804" y="14514"/>
                    <a:pt x="5618" y="14514"/>
                  </a:cubicBezTo>
                  <a:cubicBezTo>
                    <a:pt x="5120" y="14514"/>
                    <a:pt x="4643" y="14360"/>
                    <a:pt x="4178" y="14061"/>
                  </a:cubicBezTo>
                  <a:cubicBezTo>
                    <a:pt x="1918" y="12555"/>
                    <a:pt x="1028" y="7784"/>
                    <a:pt x="1005" y="7739"/>
                  </a:cubicBezTo>
                  <a:cubicBezTo>
                    <a:pt x="617" y="5707"/>
                    <a:pt x="343" y="3197"/>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63;p88">
              <a:extLst>
                <a:ext uri="{FF2B5EF4-FFF2-40B4-BE49-F238E27FC236}">
                  <a16:creationId xmlns:a16="http://schemas.microsoft.com/office/drawing/2014/main" id="{5A1234D4-7880-064B-C439-65569794E8D1}"/>
                </a:ext>
              </a:extLst>
            </p:cNvPr>
            <p:cNvSpPr/>
            <p:nvPr/>
          </p:nvSpPr>
          <p:spPr>
            <a:xfrm>
              <a:off x="6507684" y="3924280"/>
              <a:ext cx="128703" cy="157328"/>
            </a:xfrm>
            <a:custGeom>
              <a:avLst/>
              <a:gdLst/>
              <a:ahLst/>
              <a:cxnLst/>
              <a:rect l="l" t="t" r="r" b="b"/>
              <a:pathLst>
                <a:path w="6461" h="7898" extrusionOk="0">
                  <a:moveTo>
                    <a:pt x="6026" y="0"/>
                  </a:moveTo>
                  <a:lnTo>
                    <a:pt x="0" y="297"/>
                  </a:lnTo>
                  <a:lnTo>
                    <a:pt x="982" y="7213"/>
                  </a:lnTo>
                  <a:cubicBezTo>
                    <a:pt x="1028" y="7464"/>
                    <a:pt x="1073" y="7692"/>
                    <a:pt x="1142" y="7898"/>
                  </a:cubicBezTo>
                  <a:cubicBezTo>
                    <a:pt x="1463" y="6442"/>
                    <a:pt x="2651" y="5746"/>
                    <a:pt x="3858" y="5746"/>
                  </a:cubicBezTo>
                  <a:cubicBezTo>
                    <a:pt x="4885" y="5746"/>
                    <a:pt x="5925" y="6248"/>
                    <a:pt x="6460" y="7213"/>
                  </a:cubicBezTo>
                  <a:lnTo>
                    <a:pt x="6026"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64;p88">
              <a:extLst>
                <a:ext uri="{FF2B5EF4-FFF2-40B4-BE49-F238E27FC236}">
                  <a16:creationId xmlns:a16="http://schemas.microsoft.com/office/drawing/2014/main" id="{1C99D5C1-DF8F-E327-29E0-4AB04C3D45BA}"/>
                </a:ext>
              </a:extLst>
            </p:cNvPr>
            <p:cNvSpPr/>
            <p:nvPr/>
          </p:nvSpPr>
          <p:spPr>
            <a:xfrm>
              <a:off x="6528600" y="4067943"/>
              <a:ext cx="124600" cy="156432"/>
            </a:xfrm>
            <a:custGeom>
              <a:avLst/>
              <a:gdLst/>
              <a:ahLst/>
              <a:cxnLst/>
              <a:rect l="l" t="t" r="r" b="b"/>
              <a:pathLst>
                <a:path w="6255" h="7853" extrusionOk="0">
                  <a:moveTo>
                    <a:pt x="5524" y="1"/>
                  </a:moveTo>
                  <a:lnTo>
                    <a:pt x="5319" y="24"/>
                  </a:lnTo>
                  <a:lnTo>
                    <a:pt x="5798" y="4794"/>
                  </a:lnTo>
                  <a:cubicBezTo>
                    <a:pt x="5798" y="4886"/>
                    <a:pt x="6049" y="7282"/>
                    <a:pt x="3538" y="7602"/>
                  </a:cubicBezTo>
                  <a:cubicBezTo>
                    <a:pt x="3366" y="7634"/>
                    <a:pt x="3205" y="7648"/>
                    <a:pt x="3054" y="7648"/>
                  </a:cubicBezTo>
                  <a:cubicBezTo>
                    <a:pt x="1367" y="7648"/>
                    <a:pt x="980" y="5814"/>
                    <a:pt x="959" y="5730"/>
                  </a:cubicBezTo>
                  <a:lnTo>
                    <a:pt x="183" y="663"/>
                  </a:lnTo>
                  <a:lnTo>
                    <a:pt x="0" y="686"/>
                  </a:lnTo>
                  <a:lnTo>
                    <a:pt x="777" y="5753"/>
                  </a:lnTo>
                  <a:cubicBezTo>
                    <a:pt x="777" y="5776"/>
                    <a:pt x="1210" y="7853"/>
                    <a:pt x="3059" y="7853"/>
                  </a:cubicBezTo>
                  <a:cubicBezTo>
                    <a:pt x="3219" y="7853"/>
                    <a:pt x="3379" y="7830"/>
                    <a:pt x="3561" y="7807"/>
                  </a:cubicBezTo>
                  <a:cubicBezTo>
                    <a:pt x="6255" y="7442"/>
                    <a:pt x="5981" y="4794"/>
                    <a:pt x="5981" y="4771"/>
                  </a:cubicBezTo>
                  <a:lnTo>
                    <a:pt x="55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5;p88">
              <a:extLst>
                <a:ext uri="{FF2B5EF4-FFF2-40B4-BE49-F238E27FC236}">
                  <a16:creationId xmlns:a16="http://schemas.microsoft.com/office/drawing/2014/main" id="{352142C8-8666-7A3B-7998-F54FFEF118AB}"/>
                </a:ext>
              </a:extLst>
            </p:cNvPr>
            <p:cNvSpPr/>
            <p:nvPr/>
          </p:nvSpPr>
          <p:spPr>
            <a:xfrm>
              <a:off x="6541329" y="4074596"/>
              <a:ext cx="84600" cy="16573"/>
            </a:xfrm>
            <a:custGeom>
              <a:avLst/>
              <a:gdLst/>
              <a:ahLst/>
              <a:cxnLst/>
              <a:rect l="l" t="t" r="r" b="b"/>
              <a:pathLst>
                <a:path w="4247" h="832" extrusionOk="0">
                  <a:moveTo>
                    <a:pt x="3088" y="0"/>
                  </a:moveTo>
                  <a:cubicBezTo>
                    <a:pt x="1976" y="0"/>
                    <a:pt x="938" y="223"/>
                    <a:pt x="1" y="648"/>
                  </a:cubicBezTo>
                  <a:lnTo>
                    <a:pt x="69" y="831"/>
                  </a:lnTo>
                  <a:cubicBezTo>
                    <a:pt x="1006" y="405"/>
                    <a:pt x="2007" y="183"/>
                    <a:pt x="3090" y="183"/>
                  </a:cubicBezTo>
                  <a:cubicBezTo>
                    <a:pt x="3458" y="183"/>
                    <a:pt x="3835" y="208"/>
                    <a:pt x="4223" y="260"/>
                  </a:cubicBezTo>
                  <a:lnTo>
                    <a:pt x="4246" y="78"/>
                  </a:lnTo>
                  <a:cubicBezTo>
                    <a:pt x="3853" y="26"/>
                    <a:pt x="3466"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66;p88">
              <a:extLst>
                <a:ext uri="{FF2B5EF4-FFF2-40B4-BE49-F238E27FC236}">
                  <a16:creationId xmlns:a16="http://schemas.microsoft.com/office/drawing/2014/main" id="{DFE21404-6CC9-E40E-694E-394F15B48DBF}"/>
                </a:ext>
              </a:extLst>
            </p:cNvPr>
            <p:cNvSpPr/>
            <p:nvPr/>
          </p:nvSpPr>
          <p:spPr>
            <a:xfrm>
              <a:off x="6545412" y="4096807"/>
              <a:ext cx="85058" cy="16633"/>
            </a:xfrm>
            <a:custGeom>
              <a:avLst/>
              <a:gdLst/>
              <a:ahLst/>
              <a:cxnLst/>
              <a:rect l="l" t="t" r="r" b="b"/>
              <a:pathLst>
                <a:path w="4270" h="835" extrusionOk="0">
                  <a:moveTo>
                    <a:pt x="3061" y="0"/>
                  </a:moveTo>
                  <a:cubicBezTo>
                    <a:pt x="1960" y="0"/>
                    <a:pt x="943" y="214"/>
                    <a:pt x="1" y="652"/>
                  </a:cubicBezTo>
                  <a:lnTo>
                    <a:pt x="92" y="835"/>
                  </a:lnTo>
                  <a:cubicBezTo>
                    <a:pt x="1001" y="397"/>
                    <a:pt x="1984" y="183"/>
                    <a:pt x="3060" y="183"/>
                  </a:cubicBezTo>
                  <a:cubicBezTo>
                    <a:pt x="3444" y="183"/>
                    <a:pt x="3839" y="210"/>
                    <a:pt x="4247" y="264"/>
                  </a:cubicBezTo>
                  <a:lnTo>
                    <a:pt x="4269" y="81"/>
                  </a:lnTo>
                  <a:cubicBezTo>
                    <a:pt x="3856" y="27"/>
                    <a:pt x="3453" y="0"/>
                    <a:pt x="3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7;p88">
              <a:extLst>
                <a:ext uri="{FF2B5EF4-FFF2-40B4-BE49-F238E27FC236}">
                  <a16:creationId xmlns:a16="http://schemas.microsoft.com/office/drawing/2014/main" id="{F88434FA-4EC0-3F3E-4D4E-E6351492C578}"/>
                </a:ext>
              </a:extLst>
            </p:cNvPr>
            <p:cNvSpPr/>
            <p:nvPr/>
          </p:nvSpPr>
          <p:spPr>
            <a:xfrm>
              <a:off x="6548600" y="4120253"/>
              <a:ext cx="85058" cy="16374"/>
            </a:xfrm>
            <a:custGeom>
              <a:avLst/>
              <a:gdLst/>
              <a:ahLst/>
              <a:cxnLst/>
              <a:rect l="l" t="t" r="r" b="b"/>
              <a:pathLst>
                <a:path w="4270" h="822" extrusionOk="0">
                  <a:moveTo>
                    <a:pt x="3135" y="1"/>
                  </a:moveTo>
                  <a:cubicBezTo>
                    <a:pt x="2006" y="1"/>
                    <a:pt x="964" y="214"/>
                    <a:pt x="1" y="662"/>
                  </a:cubicBezTo>
                  <a:lnTo>
                    <a:pt x="92" y="822"/>
                  </a:lnTo>
                  <a:cubicBezTo>
                    <a:pt x="998" y="402"/>
                    <a:pt x="1979" y="192"/>
                    <a:pt x="3051" y="192"/>
                  </a:cubicBezTo>
                  <a:cubicBezTo>
                    <a:pt x="3437" y="192"/>
                    <a:pt x="3835" y="219"/>
                    <a:pt x="4246" y="274"/>
                  </a:cubicBezTo>
                  <a:lnTo>
                    <a:pt x="4269" y="68"/>
                  </a:lnTo>
                  <a:cubicBezTo>
                    <a:pt x="3881" y="23"/>
                    <a:pt x="3503" y="1"/>
                    <a:pt x="3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68;p88">
              <a:extLst>
                <a:ext uri="{FF2B5EF4-FFF2-40B4-BE49-F238E27FC236}">
                  <a16:creationId xmlns:a16="http://schemas.microsoft.com/office/drawing/2014/main" id="{88C14B11-1265-79F1-3DA2-2BDD8EC70C64}"/>
                </a:ext>
              </a:extLst>
            </p:cNvPr>
            <p:cNvSpPr/>
            <p:nvPr/>
          </p:nvSpPr>
          <p:spPr>
            <a:xfrm>
              <a:off x="6551787" y="4143260"/>
              <a:ext cx="85038" cy="16554"/>
            </a:xfrm>
            <a:custGeom>
              <a:avLst/>
              <a:gdLst/>
              <a:ahLst/>
              <a:cxnLst/>
              <a:rect l="l" t="t" r="r" b="b"/>
              <a:pathLst>
                <a:path w="4269" h="831" extrusionOk="0">
                  <a:moveTo>
                    <a:pt x="3109" y="0"/>
                  </a:moveTo>
                  <a:cubicBezTo>
                    <a:pt x="1990" y="0"/>
                    <a:pt x="957" y="227"/>
                    <a:pt x="1" y="671"/>
                  </a:cubicBezTo>
                  <a:lnTo>
                    <a:pt x="92" y="831"/>
                  </a:lnTo>
                  <a:cubicBezTo>
                    <a:pt x="1019" y="402"/>
                    <a:pt x="2023" y="192"/>
                    <a:pt x="3124" y="192"/>
                  </a:cubicBezTo>
                  <a:cubicBezTo>
                    <a:pt x="3487" y="192"/>
                    <a:pt x="3861" y="215"/>
                    <a:pt x="4246" y="260"/>
                  </a:cubicBezTo>
                  <a:lnTo>
                    <a:pt x="4269" y="77"/>
                  </a:lnTo>
                  <a:cubicBezTo>
                    <a:pt x="3872" y="26"/>
                    <a:pt x="3486" y="0"/>
                    <a:pt x="3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69;p88">
              <a:extLst>
                <a:ext uri="{FF2B5EF4-FFF2-40B4-BE49-F238E27FC236}">
                  <a16:creationId xmlns:a16="http://schemas.microsoft.com/office/drawing/2014/main" id="{14BB691D-77B9-02EE-27A8-C5C3B21366CF}"/>
                </a:ext>
              </a:extLst>
            </p:cNvPr>
            <p:cNvSpPr/>
            <p:nvPr/>
          </p:nvSpPr>
          <p:spPr>
            <a:xfrm>
              <a:off x="6553599" y="4168459"/>
              <a:ext cx="85058" cy="16812"/>
            </a:xfrm>
            <a:custGeom>
              <a:avLst/>
              <a:gdLst/>
              <a:ahLst/>
              <a:cxnLst/>
              <a:rect l="l" t="t" r="r" b="b"/>
              <a:pathLst>
                <a:path w="4270" h="844" extrusionOk="0">
                  <a:moveTo>
                    <a:pt x="3135" y="0"/>
                  </a:moveTo>
                  <a:cubicBezTo>
                    <a:pt x="2006" y="0"/>
                    <a:pt x="964" y="214"/>
                    <a:pt x="1" y="661"/>
                  </a:cubicBezTo>
                  <a:lnTo>
                    <a:pt x="92" y="844"/>
                  </a:lnTo>
                  <a:cubicBezTo>
                    <a:pt x="1001" y="406"/>
                    <a:pt x="1984" y="192"/>
                    <a:pt x="3060" y="192"/>
                  </a:cubicBezTo>
                  <a:cubicBezTo>
                    <a:pt x="3444" y="192"/>
                    <a:pt x="3839" y="219"/>
                    <a:pt x="4246" y="273"/>
                  </a:cubicBezTo>
                  <a:lnTo>
                    <a:pt x="4269" y="68"/>
                  </a:lnTo>
                  <a:cubicBezTo>
                    <a:pt x="3881" y="23"/>
                    <a:pt x="3503" y="0"/>
                    <a:pt x="3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70;p88">
              <a:extLst>
                <a:ext uri="{FF2B5EF4-FFF2-40B4-BE49-F238E27FC236}">
                  <a16:creationId xmlns:a16="http://schemas.microsoft.com/office/drawing/2014/main" id="{497FCC03-25E3-3330-C4D4-64E343EC98BC}"/>
                </a:ext>
              </a:extLst>
            </p:cNvPr>
            <p:cNvSpPr/>
            <p:nvPr/>
          </p:nvSpPr>
          <p:spPr>
            <a:xfrm>
              <a:off x="6549516" y="4259932"/>
              <a:ext cx="132329" cy="40836"/>
            </a:xfrm>
            <a:custGeom>
              <a:avLst/>
              <a:gdLst/>
              <a:ahLst/>
              <a:cxnLst/>
              <a:rect l="l" t="t" r="r" b="b"/>
              <a:pathLst>
                <a:path w="6643" h="2050" extrusionOk="0">
                  <a:moveTo>
                    <a:pt x="4553" y="0"/>
                  </a:moveTo>
                  <a:cubicBezTo>
                    <a:pt x="3913" y="0"/>
                    <a:pt x="3260" y="102"/>
                    <a:pt x="2694" y="246"/>
                  </a:cubicBezTo>
                  <a:cubicBezTo>
                    <a:pt x="1347" y="612"/>
                    <a:pt x="320" y="1273"/>
                    <a:pt x="0" y="1958"/>
                  </a:cubicBezTo>
                  <a:lnTo>
                    <a:pt x="183" y="2050"/>
                  </a:lnTo>
                  <a:cubicBezTo>
                    <a:pt x="457" y="1388"/>
                    <a:pt x="1438" y="771"/>
                    <a:pt x="2739" y="429"/>
                  </a:cubicBezTo>
                  <a:cubicBezTo>
                    <a:pt x="3348" y="265"/>
                    <a:pt x="3950" y="185"/>
                    <a:pt x="4504" y="185"/>
                  </a:cubicBezTo>
                  <a:cubicBezTo>
                    <a:pt x="5342" y="185"/>
                    <a:pt x="6071" y="369"/>
                    <a:pt x="6551" y="726"/>
                  </a:cubicBezTo>
                  <a:lnTo>
                    <a:pt x="6643" y="566"/>
                  </a:lnTo>
                  <a:cubicBezTo>
                    <a:pt x="6091" y="152"/>
                    <a:pt x="5332" y="0"/>
                    <a:pt x="455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71;p88">
              <a:extLst>
                <a:ext uri="{FF2B5EF4-FFF2-40B4-BE49-F238E27FC236}">
                  <a16:creationId xmlns:a16="http://schemas.microsoft.com/office/drawing/2014/main" id="{2CC7A84B-BB8C-9E18-E57E-77B054461B64}"/>
                </a:ext>
              </a:extLst>
            </p:cNvPr>
            <p:cNvSpPr/>
            <p:nvPr/>
          </p:nvSpPr>
          <p:spPr>
            <a:xfrm>
              <a:off x="6976461" y="3969140"/>
              <a:ext cx="218722" cy="410312"/>
            </a:xfrm>
            <a:custGeom>
              <a:avLst/>
              <a:gdLst/>
              <a:ahLst/>
              <a:cxnLst/>
              <a:rect l="l" t="t" r="r" b="b"/>
              <a:pathLst>
                <a:path w="10980" h="20598" extrusionOk="0">
                  <a:moveTo>
                    <a:pt x="7379" y="0"/>
                  </a:moveTo>
                  <a:cubicBezTo>
                    <a:pt x="5953" y="0"/>
                    <a:pt x="4527" y="920"/>
                    <a:pt x="4246" y="2405"/>
                  </a:cubicBezTo>
                  <a:cubicBezTo>
                    <a:pt x="4246" y="2405"/>
                    <a:pt x="2671" y="10736"/>
                    <a:pt x="2671" y="10736"/>
                  </a:cubicBezTo>
                  <a:cubicBezTo>
                    <a:pt x="2671" y="10736"/>
                    <a:pt x="0" y="19592"/>
                    <a:pt x="4406" y="20528"/>
                  </a:cubicBezTo>
                  <a:cubicBezTo>
                    <a:pt x="4636" y="20574"/>
                    <a:pt x="4866" y="20598"/>
                    <a:pt x="5094" y="20598"/>
                  </a:cubicBezTo>
                  <a:cubicBezTo>
                    <a:pt x="5433" y="20598"/>
                    <a:pt x="5768" y="20545"/>
                    <a:pt x="6095" y="20437"/>
                  </a:cubicBezTo>
                  <a:cubicBezTo>
                    <a:pt x="8286" y="19683"/>
                    <a:pt x="9336" y="16899"/>
                    <a:pt x="9929" y="14867"/>
                  </a:cubicBezTo>
                  <a:cubicBezTo>
                    <a:pt x="10842" y="11786"/>
                    <a:pt x="10797" y="8476"/>
                    <a:pt x="10888" y="5303"/>
                  </a:cubicBezTo>
                  <a:cubicBezTo>
                    <a:pt x="10911" y="4801"/>
                    <a:pt x="10979" y="3158"/>
                    <a:pt x="10454" y="1880"/>
                  </a:cubicBezTo>
                  <a:cubicBezTo>
                    <a:pt x="9952" y="944"/>
                    <a:pt x="9039" y="236"/>
                    <a:pt x="7966" y="54"/>
                  </a:cubicBezTo>
                  <a:cubicBezTo>
                    <a:pt x="7773" y="18"/>
                    <a:pt x="7576" y="0"/>
                    <a:pt x="7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72;p88">
              <a:extLst>
                <a:ext uri="{FF2B5EF4-FFF2-40B4-BE49-F238E27FC236}">
                  <a16:creationId xmlns:a16="http://schemas.microsoft.com/office/drawing/2014/main" id="{8EC22F92-45D6-AABF-E215-A9C3B6A0AD18}"/>
                </a:ext>
              </a:extLst>
            </p:cNvPr>
            <p:cNvSpPr/>
            <p:nvPr/>
          </p:nvSpPr>
          <p:spPr>
            <a:xfrm>
              <a:off x="7021022" y="3969140"/>
              <a:ext cx="174161" cy="330274"/>
            </a:xfrm>
            <a:custGeom>
              <a:avLst/>
              <a:gdLst/>
              <a:ahLst/>
              <a:cxnLst/>
              <a:rect l="l" t="t" r="r" b="b"/>
              <a:pathLst>
                <a:path w="8743" h="16580" extrusionOk="0">
                  <a:moveTo>
                    <a:pt x="5142" y="0"/>
                  </a:moveTo>
                  <a:cubicBezTo>
                    <a:pt x="3716" y="0"/>
                    <a:pt x="2290" y="920"/>
                    <a:pt x="2009" y="2405"/>
                  </a:cubicBezTo>
                  <a:cubicBezTo>
                    <a:pt x="2009" y="2405"/>
                    <a:pt x="1187" y="6787"/>
                    <a:pt x="731" y="9184"/>
                  </a:cubicBezTo>
                  <a:cubicBezTo>
                    <a:pt x="571" y="10097"/>
                    <a:pt x="274" y="12425"/>
                    <a:pt x="160" y="13201"/>
                  </a:cubicBezTo>
                  <a:cubicBezTo>
                    <a:pt x="92" y="13612"/>
                    <a:pt x="114" y="14000"/>
                    <a:pt x="69" y="14411"/>
                  </a:cubicBezTo>
                  <a:cubicBezTo>
                    <a:pt x="69" y="14548"/>
                    <a:pt x="46" y="14685"/>
                    <a:pt x="23" y="14821"/>
                  </a:cubicBezTo>
                  <a:cubicBezTo>
                    <a:pt x="23" y="14936"/>
                    <a:pt x="23" y="15050"/>
                    <a:pt x="0" y="15164"/>
                  </a:cubicBezTo>
                  <a:cubicBezTo>
                    <a:pt x="425" y="14968"/>
                    <a:pt x="1165" y="14690"/>
                    <a:pt x="2204" y="14690"/>
                  </a:cubicBezTo>
                  <a:cubicBezTo>
                    <a:pt x="2617" y="14690"/>
                    <a:pt x="3077" y="14734"/>
                    <a:pt x="3584" y="14844"/>
                  </a:cubicBezTo>
                  <a:cubicBezTo>
                    <a:pt x="5296" y="15255"/>
                    <a:pt x="6232" y="16031"/>
                    <a:pt x="6665" y="16579"/>
                  </a:cubicBezTo>
                  <a:cubicBezTo>
                    <a:pt x="6848" y="16008"/>
                    <a:pt x="6985" y="15438"/>
                    <a:pt x="7190" y="14913"/>
                  </a:cubicBezTo>
                  <a:cubicBezTo>
                    <a:pt x="7327" y="14548"/>
                    <a:pt x="7418" y="14205"/>
                    <a:pt x="7533" y="13840"/>
                  </a:cubicBezTo>
                  <a:cubicBezTo>
                    <a:pt x="7647" y="13498"/>
                    <a:pt x="7875" y="13155"/>
                    <a:pt x="7875" y="12767"/>
                  </a:cubicBezTo>
                  <a:cubicBezTo>
                    <a:pt x="7875" y="12744"/>
                    <a:pt x="7875" y="12699"/>
                    <a:pt x="7898" y="12676"/>
                  </a:cubicBezTo>
                  <a:cubicBezTo>
                    <a:pt x="7898" y="12562"/>
                    <a:pt x="7921" y="12470"/>
                    <a:pt x="7921" y="12356"/>
                  </a:cubicBezTo>
                  <a:cubicBezTo>
                    <a:pt x="8012" y="11740"/>
                    <a:pt x="8080" y="11147"/>
                    <a:pt x="8149" y="10530"/>
                  </a:cubicBezTo>
                  <a:cubicBezTo>
                    <a:pt x="8240" y="9937"/>
                    <a:pt x="8263" y="9343"/>
                    <a:pt x="8332" y="8750"/>
                  </a:cubicBezTo>
                  <a:cubicBezTo>
                    <a:pt x="8400" y="8157"/>
                    <a:pt x="8537" y="7586"/>
                    <a:pt x="8537" y="6992"/>
                  </a:cubicBezTo>
                  <a:cubicBezTo>
                    <a:pt x="8537" y="6924"/>
                    <a:pt x="8560" y="6855"/>
                    <a:pt x="8605" y="6833"/>
                  </a:cubicBezTo>
                  <a:cubicBezTo>
                    <a:pt x="8628" y="6330"/>
                    <a:pt x="8651" y="5828"/>
                    <a:pt x="8651" y="5303"/>
                  </a:cubicBezTo>
                  <a:cubicBezTo>
                    <a:pt x="8674" y="4801"/>
                    <a:pt x="8742" y="3158"/>
                    <a:pt x="8217" y="1880"/>
                  </a:cubicBezTo>
                  <a:cubicBezTo>
                    <a:pt x="7715" y="944"/>
                    <a:pt x="6802" y="236"/>
                    <a:pt x="5729" y="54"/>
                  </a:cubicBezTo>
                  <a:cubicBezTo>
                    <a:pt x="5536" y="18"/>
                    <a:pt x="5339" y="0"/>
                    <a:pt x="5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73;p88">
              <a:extLst>
                <a:ext uri="{FF2B5EF4-FFF2-40B4-BE49-F238E27FC236}">
                  <a16:creationId xmlns:a16="http://schemas.microsoft.com/office/drawing/2014/main" id="{4037B91F-D38C-FD61-7529-3C8A9B3AA05C}"/>
                </a:ext>
              </a:extLst>
            </p:cNvPr>
            <p:cNvSpPr/>
            <p:nvPr/>
          </p:nvSpPr>
          <p:spPr>
            <a:xfrm>
              <a:off x="7006023" y="4067943"/>
              <a:ext cx="189618" cy="292844"/>
            </a:xfrm>
            <a:custGeom>
              <a:avLst/>
              <a:gdLst/>
              <a:ahLst/>
              <a:cxnLst/>
              <a:rect l="l" t="t" r="r" b="b"/>
              <a:pathLst>
                <a:path w="9519" h="14701" extrusionOk="0">
                  <a:moveTo>
                    <a:pt x="9336" y="1"/>
                  </a:moveTo>
                  <a:cubicBezTo>
                    <a:pt x="9153" y="3242"/>
                    <a:pt x="8879" y="5684"/>
                    <a:pt x="8491" y="7739"/>
                  </a:cubicBezTo>
                  <a:cubicBezTo>
                    <a:pt x="8491" y="7784"/>
                    <a:pt x="7578" y="12555"/>
                    <a:pt x="5318" y="14061"/>
                  </a:cubicBezTo>
                  <a:cubicBezTo>
                    <a:pt x="4870" y="14360"/>
                    <a:pt x="4385" y="14514"/>
                    <a:pt x="3881" y="14514"/>
                  </a:cubicBezTo>
                  <a:cubicBezTo>
                    <a:pt x="3693" y="14514"/>
                    <a:pt x="3502" y="14493"/>
                    <a:pt x="3310" y="14449"/>
                  </a:cubicBezTo>
                  <a:cubicBezTo>
                    <a:pt x="2602" y="14312"/>
                    <a:pt x="2031" y="13902"/>
                    <a:pt x="1621" y="13262"/>
                  </a:cubicBezTo>
                  <a:cubicBezTo>
                    <a:pt x="205" y="11003"/>
                    <a:pt x="1301" y="6483"/>
                    <a:pt x="1324" y="6438"/>
                  </a:cubicBezTo>
                  <a:lnTo>
                    <a:pt x="1118" y="6392"/>
                  </a:lnTo>
                  <a:lnTo>
                    <a:pt x="1118" y="6392"/>
                  </a:lnTo>
                  <a:cubicBezTo>
                    <a:pt x="1073" y="6575"/>
                    <a:pt x="0" y="11026"/>
                    <a:pt x="1461" y="13354"/>
                  </a:cubicBezTo>
                  <a:cubicBezTo>
                    <a:pt x="1895" y="14039"/>
                    <a:pt x="2511" y="14472"/>
                    <a:pt x="3287" y="14655"/>
                  </a:cubicBezTo>
                  <a:cubicBezTo>
                    <a:pt x="3469" y="14678"/>
                    <a:pt x="3675" y="14700"/>
                    <a:pt x="3880" y="14700"/>
                  </a:cubicBezTo>
                  <a:cubicBezTo>
                    <a:pt x="4428" y="14700"/>
                    <a:pt x="4930" y="14541"/>
                    <a:pt x="5432" y="14221"/>
                  </a:cubicBezTo>
                  <a:cubicBezTo>
                    <a:pt x="7761" y="12669"/>
                    <a:pt x="8651" y="7967"/>
                    <a:pt x="8674" y="7762"/>
                  </a:cubicBezTo>
                  <a:cubicBezTo>
                    <a:pt x="9085" y="5707"/>
                    <a:pt x="9336" y="3242"/>
                    <a:pt x="9518" y="24"/>
                  </a:cubicBezTo>
                  <a:lnTo>
                    <a:pt x="9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74;p88">
              <a:extLst>
                <a:ext uri="{FF2B5EF4-FFF2-40B4-BE49-F238E27FC236}">
                  <a16:creationId xmlns:a16="http://schemas.microsoft.com/office/drawing/2014/main" id="{3F6C9A93-ADCE-E8D7-91AB-E63F8C16D54D}"/>
                </a:ext>
              </a:extLst>
            </p:cNvPr>
            <p:cNvSpPr/>
            <p:nvPr/>
          </p:nvSpPr>
          <p:spPr>
            <a:xfrm>
              <a:off x="7066480" y="3924280"/>
              <a:ext cx="129161" cy="157328"/>
            </a:xfrm>
            <a:custGeom>
              <a:avLst/>
              <a:gdLst/>
              <a:ahLst/>
              <a:cxnLst/>
              <a:rect l="l" t="t" r="r" b="b"/>
              <a:pathLst>
                <a:path w="6484" h="7898" extrusionOk="0">
                  <a:moveTo>
                    <a:pt x="457" y="0"/>
                  </a:moveTo>
                  <a:lnTo>
                    <a:pt x="1" y="7213"/>
                  </a:lnTo>
                  <a:cubicBezTo>
                    <a:pt x="536" y="6248"/>
                    <a:pt x="1576" y="5746"/>
                    <a:pt x="2602" y="5746"/>
                  </a:cubicBezTo>
                  <a:cubicBezTo>
                    <a:pt x="3810" y="5746"/>
                    <a:pt x="4998" y="6442"/>
                    <a:pt x="5319" y="7898"/>
                  </a:cubicBezTo>
                  <a:cubicBezTo>
                    <a:pt x="5388" y="7692"/>
                    <a:pt x="5456" y="7464"/>
                    <a:pt x="5479" y="7213"/>
                  </a:cubicBezTo>
                  <a:lnTo>
                    <a:pt x="6483" y="297"/>
                  </a:lnTo>
                  <a:lnTo>
                    <a:pt x="457" y="0"/>
                  </a:lnTo>
                  <a:close/>
                </a:path>
              </a:pathLst>
            </a:custGeom>
            <a:solidFill>
              <a:srgbClr val="FCA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75;p88">
              <a:extLst>
                <a:ext uri="{FF2B5EF4-FFF2-40B4-BE49-F238E27FC236}">
                  <a16:creationId xmlns:a16="http://schemas.microsoft.com/office/drawing/2014/main" id="{8608944C-DFBE-A7BF-0585-600213EE7517}"/>
                </a:ext>
              </a:extLst>
            </p:cNvPr>
            <p:cNvSpPr/>
            <p:nvPr/>
          </p:nvSpPr>
          <p:spPr>
            <a:xfrm>
              <a:off x="7049667" y="4067943"/>
              <a:ext cx="124600" cy="156432"/>
            </a:xfrm>
            <a:custGeom>
              <a:avLst/>
              <a:gdLst/>
              <a:ahLst/>
              <a:cxnLst/>
              <a:rect l="l" t="t" r="r" b="b"/>
              <a:pathLst>
                <a:path w="6255" h="7853" extrusionOk="0">
                  <a:moveTo>
                    <a:pt x="753" y="1"/>
                  </a:moveTo>
                  <a:lnTo>
                    <a:pt x="274" y="4771"/>
                  </a:lnTo>
                  <a:cubicBezTo>
                    <a:pt x="274" y="4794"/>
                    <a:pt x="0" y="7442"/>
                    <a:pt x="2694" y="7807"/>
                  </a:cubicBezTo>
                  <a:cubicBezTo>
                    <a:pt x="2876" y="7830"/>
                    <a:pt x="3036" y="7853"/>
                    <a:pt x="3196" y="7853"/>
                  </a:cubicBezTo>
                  <a:cubicBezTo>
                    <a:pt x="5045" y="7853"/>
                    <a:pt x="5501" y="5776"/>
                    <a:pt x="5501" y="5753"/>
                  </a:cubicBezTo>
                  <a:lnTo>
                    <a:pt x="6254" y="686"/>
                  </a:lnTo>
                  <a:lnTo>
                    <a:pt x="6072" y="663"/>
                  </a:lnTo>
                  <a:lnTo>
                    <a:pt x="5319" y="5730"/>
                  </a:lnTo>
                  <a:cubicBezTo>
                    <a:pt x="5298" y="5814"/>
                    <a:pt x="4892" y="7648"/>
                    <a:pt x="3201" y="7648"/>
                  </a:cubicBezTo>
                  <a:cubicBezTo>
                    <a:pt x="3050" y="7648"/>
                    <a:pt x="2889" y="7634"/>
                    <a:pt x="2716" y="7602"/>
                  </a:cubicBezTo>
                  <a:cubicBezTo>
                    <a:pt x="206" y="7282"/>
                    <a:pt x="457" y="4886"/>
                    <a:pt x="480" y="4794"/>
                  </a:cubicBezTo>
                  <a:lnTo>
                    <a:pt x="936" y="24"/>
                  </a:lnTo>
                  <a:lnTo>
                    <a:pt x="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76;p88">
              <a:extLst>
                <a:ext uri="{FF2B5EF4-FFF2-40B4-BE49-F238E27FC236}">
                  <a16:creationId xmlns:a16="http://schemas.microsoft.com/office/drawing/2014/main" id="{1B6DB6BB-6631-6A5C-D3EA-6096E46C6D42}"/>
                </a:ext>
              </a:extLst>
            </p:cNvPr>
            <p:cNvSpPr/>
            <p:nvPr/>
          </p:nvSpPr>
          <p:spPr>
            <a:xfrm>
              <a:off x="7076938" y="4074596"/>
              <a:ext cx="84600" cy="16573"/>
            </a:xfrm>
            <a:custGeom>
              <a:avLst/>
              <a:gdLst/>
              <a:ahLst/>
              <a:cxnLst/>
              <a:rect l="l" t="t" r="r" b="b"/>
              <a:pathLst>
                <a:path w="4247" h="832" extrusionOk="0">
                  <a:moveTo>
                    <a:pt x="1158" y="0"/>
                  </a:moveTo>
                  <a:cubicBezTo>
                    <a:pt x="781" y="0"/>
                    <a:pt x="394" y="26"/>
                    <a:pt x="1" y="78"/>
                  </a:cubicBezTo>
                  <a:lnTo>
                    <a:pt x="24" y="260"/>
                  </a:lnTo>
                  <a:cubicBezTo>
                    <a:pt x="417" y="208"/>
                    <a:pt x="798" y="183"/>
                    <a:pt x="1167" y="183"/>
                  </a:cubicBezTo>
                  <a:cubicBezTo>
                    <a:pt x="2253" y="183"/>
                    <a:pt x="3241" y="405"/>
                    <a:pt x="4178" y="831"/>
                  </a:cubicBezTo>
                  <a:lnTo>
                    <a:pt x="4246" y="648"/>
                  </a:lnTo>
                  <a:cubicBezTo>
                    <a:pt x="3309" y="223"/>
                    <a:pt x="2270" y="0"/>
                    <a:pt x="1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77;p88">
              <a:extLst>
                <a:ext uri="{FF2B5EF4-FFF2-40B4-BE49-F238E27FC236}">
                  <a16:creationId xmlns:a16="http://schemas.microsoft.com/office/drawing/2014/main" id="{EC269FDD-A2BE-FC52-EFCA-EED226DB9782}"/>
                </a:ext>
              </a:extLst>
            </p:cNvPr>
            <p:cNvSpPr/>
            <p:nvPr/>
          </p:nvSpPr>
          <p:spPr>
            <a:xfrm>
              <a:off x="7072396" y="4096807"/>
              <a:ext cx="85038" cy="16633"/>
            </a:xfrm>
            <a:custGeom>
              <a:avLst/>
              <a:gdLst/>
              <a:ahLst/>
              <a:cxnLst/>
              <a:rect l="l" t="t" r="r" b="b"/>
              <a:pathLst>
                <a:path w="4269" h="835" extrusionOk="0">
                  <a:moveTo>
                    <a:pt x="1212" y="0"/>
                  </a:moveTo>
                  <a:cubicBezTo>
                    <a:pt x="818" y="0"/>
                    <a:pt x="414" y="27"/>
                    <a:pt x="1" y="81"/>
                  </a:cubicBezTo>
                  <a:lnTo>
                    <a:pt x="23" y="264"/>
                  </a:lnTo>
                  <a:cubicBezTo>
                    <a:pt x="431" y="210"/>
                    <a:pt x="826" y="183"/>
                    <a:pt x="1209" y="183"/>
                  </a:cubicBezTo>
                  <a:cubicBezTo>
                    <a:pt x="2286" y="183"/>
                    <a:pt x="3269" y="397"/>
                    <a:pt x="4178" y="835"/>
                  </a:cubicBezTo>
                  <a:lnTo>
                    <a:pt x="4269" y="652"/>
                  </a:lnTo>
                  <a:cubicBezTo>
                    <a:pt x="3343" y="214"/>
                    <a:pt x="2318" y="0"/>
                    <a:pt x="1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78;p88">
              <a:extLst>
                <a:ext uri="{FF2B5EF4-FFF2-40B4-BE49-F238E27FC236}">
                  <a16:creationId xmlns:a16="http://schemas.microsoft.com/office/drawing/2014/main" id="{C5F5EE21-86FF-B48F-E928-83176FE83A58}"/>
                </a:ext>
              </a:extLst>
            </p:cNvPr>
            <p:cNvSpPr/>
            <p:nvPr/>
          </p:nvSpPr>
          <p:spPr>
            <a:xfrm>
              <a:off x="7069209" y="4120253"/>
              <a:ext cx="85058" cy="16374"/>
            </a:xfrm>
            <a:custGeom>
              <a:avLst/>
              <a:gdLst/>
              <a:ahLst/>
              <a:cxnLst/>
              <a:rect l="l" t="t" r="r" b="b"/>
              <a:pathLst>
                <a:path w="4270" h="822" extrusionOk="0">
                  <a:moveTo>
                    <a:pt x="1138" y="1"/>
                  </a:moveTo>
                  <a:cubicBezTo>
                    <a:pt x="768" y="1"/>
                    <a:pt x="389" y="23"/>
                    <a:pt x="1" y="68"/>
                  </a:cubicBezTo>
                  <a:lnTo>
                    <a:pt x="24" y="274"/>
                  </a:lnTo>
                  <a:cubicBezTo>
                    <a:pt x="434" y="219"/>
                    <a:pt x="832" y="192"/>
                    <a:pt x="1219" y="192"/>
                  </a:cubicBezTo>
                  <a:cubicBezTo>
                    <a:pt x="2291" y="192"/>
                    <a:pt x="3271" y="402"/>
                    <a:pt x="4178" y="822"/>
                  </a:cubicBezTo>
                  <a:lnTo>
                    <a:pt x="4269" y="662"/>
                  </a:lnTo>
                  <a:cubicBezTo>
                    <a:pt x="3323" y="214"/>
                    <a:pt x="2273" y="1"/>
                    <a:pt x="1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79;p88">
              <a:extLst>
                <a:ext uri="{FF2B5EF4-FFF2-40B4-BE49-F238E27FC236}">
                  <a16:creationId xmlns:a16="http://schemas.microsoft.com/office/drawing/2014/main" id="{ECB74A04-8A6F-476E-9A20-4B481BD7EE89}"/>
                </a:ext>
              </a:extLst>
            </p:cNvPr>
            <p:cNvSpPr/>
            <p:nvPr/>
          </p:nvSpPr>
          <p:spPr>
            <a:xfrm>
              <a:off x="7066022" y="4143260"/>
              <a:ext cx="85058" cy="16554"/>
            </a:xfrm>
            <a:custGeom>
              <a:avLst/>
              <a:gdLst/>
              <a:ahLst/>
              <a:cxnLst/>
              <a:rect l="l" t="t" r="r" b="b"/>
              <a:pathLst>
                <a:path w="4270" h="831" extrusionOk="0">
                  <a:moveTo>
                    <a:pt x="1164" y="0"/>
                  </a:moveTo>
                  <a:cubicBezTo>
                    <a:pt x="785" y="0"/>
                    <a:pt x="397" y="26"/>
                    <a:pt x="1" y="77"/>
                  </a:cubicBezTo>
                  <a:lnTo>
                    <a:pt x="24" y="260"/>
                  </a:lnTo>
                  <a:cubicBezTo>
                    <a:pt x="409" y="215"/>
                    <a:pt x="783" y="192"/>
                    <a:pt x="1146" y="192"/>
                  </a:cubicBezTo>
                  <a:cubicBezTo>
                    <a:pt x="2247" y="192"/>
                    <a:pt x="3251" y="402"/>
                    <a:pt x="4178" y="831"/>
                  </a:cubicBezTo>
                  <a:lnTo>
                    <a:pt x="4269" y="671"/>
                  </a:lnTo>
                  <a:cubicBezTo>
                    <a:pt x="3330" y="227"/>
                    <a:pt x="2288"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80;p88">
              <a:extLst>
                <a:ext uri="{FF2B5EF4-FFF2-40B4-BE49-F238E27FC236}">
                  <a16:creationId xmlns:a16="http://schemas.microsoft.com/office/drawing/2014/main" id="{044DBD8A-46E9-B5FA-73CB-CA6D6D90ECBB}"/>
                </a:ext>
              </a:extLst>
            </p:cNvPr>
            <p:cNvSpPr/>
            <p:nvPr/>
          </p:nvSpPr>
          <p:spPr>
            <a:xfrm>
              <a:off x="7064209" y="4168459"/>
              <a:ext cx="85038" cy="16812"/>
            </a:xfrm>
            <a:custGeom>
              <a:avLst/>
              <a:gdLst/>
              <a:ahLst/>
              <a:cxnLst/>
              <a:rect l="l" t="t" r="r" b="b"/>
              <a:pathLst>
                <a:path w="4269" h="844" extrusionOk="0">
                  <a:moveTo>
                    <a:pt x="1138" y="0"/>
                  </a:moveTo>
                  <a:cubicBezTo>
                    <a:pt x="768" y="0"/>
                    <a:pt x="388" y="23"/>
                    <a:pt x="1" y="68"/>
                  </a:cubicBezTo>
                  <a:lnTo>
                    <a:pt x="23" y="273"/>
                  </a:lnTo>
                  <a:cubicBezTo>
                    <a:pt x="431" y="219"/>
                    <a:pt x="826" y="192"/>
                    <a:pt x="1210" y="192"/>
                  </a:cubicBezTo>
                  <a:cubicBezTo>
                    <a:pt x="2286" y="192"/>
                    <a:pt x="3269" y="406"/>
                    <a:pt x="4178" y="844"/>
                  </a:cubicBezTo>
                  <a:lnTo>
                    <a:pt x="4269" y="661"/>
                  </a:lnTo>
                  <a:cubicBezTo>
                    <a:pt x="3323" y="214"/>
                    <a:pt x="2273"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81;p88">
              <a:extLst>
                <a:ext uri="{FF2B5EF4-FFF2-40B4-BE49-F238E27FC236}">
                  <a16:creationId xmlns:a16="http://schemas.microsoft.com/office/drawing/2014/main" id="{B701BE6A-DBF8-2AA3-AD54-B6C2A087E322}"/>
                </a:ext>
              </a:extLst>
            </p:cNvPr>
            <p:cNvSpPr/>
            <p:nvPr/>
          </p:nvSpPr>
          <p:spPr>
            <a:xfrm>
              <a:off x="7021022" y="4259932"/>
              <a:ext cx="132329" cy="40836"/>
            </a:xfrm>
            <a:custGeom>
              <a:avLst/>
              <a:gdLst/>
              <a:ahLst/>
              <a:cxnLst/>
              <a:rect l="l" t="t" r="r" b="b"/>
              <a:pathLst>
                <a:path w="6643" h="2050" extrusionOk="0">
                  <a:moveTo>
                    <a:pt x="2103" y="0"/>
                  </a:moveTo>
                  <a:cubicBezTo>
                    <a:pt x="1317" y="0"/>
                    <a:pt x="552" y="152"/>
                    <a:pt x="0" y="566"/>
                  </a:cubicBezTo>
                  <a:lnTo>
                    <a:pt x="114" y="726"/>
                  </a:lnTo>
                  <a:cubicBezTo>
                    <a:pt x="581" y="369"/>
                    <a:pt x="1313" y="185"/>
                    <a:pt x="2155" y="185"/>
                  </a:cubicBezTo>
                  <a:cubicBezTo>
                    <a:pt x="2712" y="185"/>
                    <a:pt x="3317" y="265"/>
                    <a:pt x="3926" y="429"/>
                  </a:cubicBezTo>
                  <a:cubicBezTo>
                    <a:pt x="5204" y="771"/>
                    <a:pt x="6186" y="1388"/>
                    <a:pt x="6483" y="2050"/>
                  </a:cubicBezTo>
                  <a:lnTo>
                    <a:pt x="6642" y="1958"/>
                  </a:lnTo>
                  <a:cubicBezTo>
                    <a:pt x="6346" y="1273"/>
                    <a:pt x="5319" y="612"/>
                    <a:pt x="3972" y="246"/>
                  </a:cubicBezTo>
                  <a:cubicBezTo>
                    <a:pt x="3406" y="102"/>
                    <a:pt x="2748" y="0"/>
                    <a:pt x="210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82;p88">
              <a:extLst>
                <a:ext uri="{FF2B5EF4-FFF2-40B4-BE49-F238E27FC236}">
                  <a16:creationId xmlns:a16="http://schemas.microsoft.com/office/drawing/2014/main" id="{88B6FDB4-8C30-C4BD-3105-C87D6330A85B}"/>
                </a:ext>
              </a:extLst>
            </p:cNvPr>
            <p:cNvSpPr/>
            <p:nvPr/>
          </p:nvSpPr>
          <p:spPr>
            <a:xfrm>
              <a:off x="6349001" y="3185427"/>
              <a:ext cx="995761" cy="812975"/>
            </a:xfrm>
            <a:custGeom>
              <a:avLst/>
              <a:gdLst/>
              <a:ahLst/>
              <a:cxnLst/>
              <a:rect l="l" t="t" r="r" b="b"/>
              <a:pathLst>
                <a:path w="49988" h="40812" extrusionOk="0">
                  <a:moveTo>
                    <a:pt x="14243" y="0"/>
                  </a:moveTo>
                  <a:lnTo>
                    <a:pt x="8765" y="2100"/>
                  </a:lnTo>
                  <a:lnTo>
                    <a:pt x="6140" y="2967"/>
                  </a:lnTo>
                  <a:cubicBezTo>
                    <a:pt x="1667" y="4337"/>
                    <a:pt x="0" y="7738"/>
                    <a:pt x="1028" y="12371"/>
                  </a:cubicBezTo>
                  <a:lnTo>
                    <a:pt x="6848" y="40812"/>
                  </a:lnTo>
                  <a:lnTo>
                    <a:pt x="15248" y="39944"/>
                  </a:lnTo>
                  <a:lnTo>
                    <a:pt x="12965" y="14357"/>
                  </a:lnTo>
                  <a:lnTo>
                    <a:pt x="37023" y="14357"/>
                  </a:lnTo>
                  <a:lnTo>
                    <a:pt x="34832" y="38894"/>
                  </a:lnTo>
                  <a:cubicBezTo>
                    <a:pt x="36643" y="39752"/>
                    <a:pt x="38576" y="40212"/>
                    <a:pt x="40639" y="40212"/>
                  </a:cubicBezTo>
                  <a:cubicBezTo>
                    <a:pt x="41539" y="40212"/>
                    <a:pt x="42464" y="40125"/>
                    <a:pt x="43414" y="39944"/>
                  </a:cubicBezTo>
                  <a:lnTo>
                    <a:pt x="48961" y="12371"/>
                  </a:lnTo>
                  <a:cubicBezTo>
                    <a:pt x="49988" y="7738"/>
                    <a:pt x="48322" y="4337"/>
                    <a:pt x="43848" y="2967"/>
                  </a:cubicBezTo>
                  <a:lnTo>
                    <a:pt x="40835" y="2283"/>
                  </a:lnTo>
                  <a:lnTo>
                    <a:pt x="35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83;p88">
              <a:extLst>
                <a:ext uri="{FF2B5EF4-FFF2-40B4-BE49-F238E27FC236}">
                  <a16:creationId xmlns:a16="http://schemas.microsoft.com/office/drawing/2014/main" id="{B7CAB55A-FAF2-E441-DC4D-31E40F37D1B1}"/>
                </a:ext>
              </a:extLst>
            </p:cNvPr>
            <p:cNvSpPr/>
            <p:nvPr/>
          </p:nvSpPr>
          <p:spPr>
            <a:xfrm>
              <a:off x="6500413" y="3281820"/>
              <a:ext cx="108684" cy="190077"/>
            </a:xfrm>
            <a:custGeom>
              <a:avLst/>
              <a:gdLst/>
              <a:ahLst/>
              <a:cxnLst/>
              <a:rect l="l" t="t" r="r" b="b"/>
              <a:pathLst>
                <a:path w="5456" h="9542" extrusionOk="0">
                  <a:moveTo>
                    <a:pt x="23" y="0"/>
                  </a:moveTo>
                  <a:lnTo>
                    <a:pt x="0" y="183"/>
                  </a:lnTo>
                  <a:cubicBezTo>
                    <a:pt x="1575" y="297"/>
                    <a:pt x="2785" y="936"/>
                    <a:pt x="3630" y="2123"/>
                  </a:cubicBezTo>
                  <a:cubicBezTo>
                    <a:pt x="4246" y="2990"/>
                    <a:pt x="4383" y="3858"/>
                    <a:pt x="4383" y="3858"/>
                  </a:cubicBezTo>
                  <a:lnTo>
                    <a:pt x="5273" y="9541"/>
                  </a:lnTo>
                  <a:lnTo>
                    <a:pt x="5456" y="9495"/>
                  </a:lnTo>
                  <a:lnTo>
                    <a:pt x="4588" y="3835"/>
                  </a:lnTo>
                  <a:cubicBezTo>
                    <a:pt x="4565" y="3812"/>
                    <a:pt x="4428" y="2922"/>
                    <a:pt x="3789" y="2009"/>
                  </a:cubicBezTo>
                  <a:cubicBezTo>
                    <a:pt x="3196" y="1164"/>
                    <a:pt x="2055" y="137"/>
                    <a:pt x="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84;p88">
              <a:extLst>
                <a:ext uri="{FF2B5EF4-FFF2-40B4-BE49-F238E27FC236}">
                  <a16:creationId xmlns:a16="http://schemas.microsoft.com/office/drawing/2014/main" id="{7BD29BA0-19A1-A941-54FB-D023CED2D7D8}"/>
                </a:ext>
              </a:extLst>
            </p:cNvPr>
            <p:cNvSpPr/>
            <p:nvPr/>
          </p:nvSpPr>
          <p:spPr>
            <a:xfrm>
              <a:off x="7084209" y="3281820"/>
              <a:ext cx="108703" cy="190077"/>
            </a:xfrm>
            <a:custGeom>
              <a:avLst/>
              <a:gdLst/>
              <a:ahLst/>
              <a:cxnLst/>
              <a:rect l="l" t="t" r="r" b="b"/>
              <a:pathLst>
                <a:path w="5457" h="9542" extrusionOk="0">
                  <a:moveTo>
                    <a:pt x="5433" y="0"/>
                  </a:moveTo>
                  <a:cubicBezTo>
                    <a:pt x="3402" y="137"/>
                    <a:pt x="2261" y="1164"/>
                    <a:pt x="1667" y="2009"/>
                  </a:cubicBezTo>
                  <a:cubicBezTo>
                    <a:pt x="1028" y="2922"/>
                    <a:pt x="868" y="3812"/>
                    <a:pt x="868" y="3835"/>
                  </a:cubicBezTo>
                  <a:lnTo>
                    <a:pt x="1" y="9495"/>
                  </a:lnTo>
                  <a:lnTo>
                    <a:pt x="184" y="9541"/>
                  </a:lnTo>
                  <a:lnTo>
                    <a:pt x="1051" y="3880"/>
                  </a:lnTo>
                  <a:cubicBezTo>
                    <a:pt x="1051" y="3858"/>
                    <a:pt x="1211" y="2990"/>
                    <a:pt x="1827" y="2123"/>
                  </a:cubicBezTo>
                  <a:cubicBezTo>
                    <a:pt x="2672" y="936"/>
                    <a:pt x="3881" y="297"/>
                    <a:pt x="5456" y="183"/>
                  </a:cubicBez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85;p88">
              <a:extLst>
                <a:ext uri="{FF2B5EF4-FFF2-40B4-BE49-F238E27FC236}">
                  <a16:creationId xmlns:a16="http://schemas.microsoft.com/office/drawing/2014/main" id="{9063EA5E-1B64-67DE-1809-2EC42CE80FBB}"/>
                </a:ext>
              </a:extLst>
            </p:cNvPr>
            <p:cNvSpPr/>
            <p:nvPr/>
          </p:nvSpPr>
          <p:spPr>
            <a:xfrm>
              <a:off x="6782759" y="3283633"/>
              <a:ext cx="25498" cy="68226"/>
            </a:xfrm>
            <a:custGeom>
              <a:avLst/>
              <a:gdLst/>
              <a:ahLst/>
              <a:cxnLst/>
              <a:rect l="l" t="t" r="r" b="b"/>
              <a:pathLst>
                <a:path w="1280" h="3425" extrusionOk="0">
                  <a:moveTo>
                    <a:pt x="1" y="0"/>
                  </a:moveTo>
                  <a:cubicBezTo>
                    <a:pt x="1" y="137"/>
                    <a:pt x="24" y="3242"/>
                    <a:pt x="1233" y="3424"/>
                  </a:cubicBezTo>
                  <a:lnTo>
                    <a:pt x="1279" y="3219"/>
                  </a:lnTo>
                  <a:cubicBezTo>
                    <a:pt x="389" y="3105"/>
                    <a:pt x="206" y="868"/>
                    <a:pt x="206"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86;p88">
              <a:extLst>
                <a:ext uri="{FF2B5EF4-FFF2-40B4-BE49-F238E27FC236}">
                  <a16:creationId xmlns:a16="http://schemas.microsoft.com/office/drawing/2014/main" id="{43CEE0D7-A69C-3DFF-9BD4-9D6589756494}"/>
                </a:ext>
              </a:extLst>
            </p:cNvPr>
            <p:cNvSpPr/>
            <p:nvPr/>
          </p:nvSpPr>
          <p:spPr>
            <a:xfrm>
              <a:off x="6806862" y="3281820"/>
              <a:ext cx="12749" cy="189618"/>
            </a:xfrm>
            <a:custGeom>
              <a:avLst/>
              <a:gdLst/>
              <a:ahLst/>
              <a:cxnLst/>
              <a:rect l="l" t="t" r="r" b="b"/>
              <a:pathLst>
                <a:path w="640" h="9519" extrusionOk="0">
                  <a:moveTo>
                    <a:pt x="1" y="0"/>
                  </a:moveTo>
                  <a:lnTo>
                    <a:pt x="457" y="9518"/>
                  </a:lnTo>
                  <a:lnTo>
                    <a:pt x="640" y="9518"/>
                  </a:lnTo>
                  <a:lnTo>
                    <a:pt x="1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87;p88">
              <a:extLst>
                <a:ext uri="{FF2B5EF4-FFF2-40B4-BE49-F238E27FC236}">
                  <a16:creationId xmlns:a16="http://schemas.microsoft.com/office/drawing/2014/main" id="{CB1BE3FE-DDB2-1C22-22BA-AD46303B3B1A}"/>
                </a:ext>
              </a:extLst>
            </p:cNvPr>
            <p:cNvSpPr/>
            <p:nvPr/>
          </p:nvSpPr>
          <p:spPr>
            <a:xfrm>
              <a:off x="6523600" y="3185427"/>
              <a:ext cx="638834" cy="154440"/>
            </a:xfrm>
            <a:custGeom>
              <a:avLst/>
              <a:gdLst/>
              <a:ahLst/>
              <a:cxnLst/>
              <a:rect l="l" t="t" r="r" b="b"/>
              <a:pathLst>
                <a:path w="32070" h="7753" extrusionOk="0">
                  <a:moveTo>
                    <a:pt x="5478" y="0"/>
                  </a:moveTo>
                  <a:lnTo>
                    <a:pt x="0" y="2100"/>
                  </a:lnTo>
                  <a:cubicBezTo>
                    <a:pt x="0" y="2100"/>
                    <a:pt x="5068" y="5387"/>
                    <a:pt x="6551" y="5889"/>
                  </a:cubicBezTo>
                  <a:cubicBezTo>
                    <a:pt x="9108" y="6756"/>
                    <a:pt x="11801" y="7259"/>
                    <a:pt x="14472" y="7532"/>
                  </a:cubicBezTo>
                  <a:cubicBezTo>
                    <a:pt x="15762" y="7672"/>
                    <a:pt x="17058" y="7752"/>
                    <a:pt x="18354" y="7752"/>
                  </a:cubicBezTo>
                  <a:cubicBezTo>
                    <a:pt x="19603" y="7752"/>
                    <a:pt x="20852" y="7678"/>
                    <a:pt x="22095" y="7510"/>
                  </a:cubicBezTo>
                  <a:cubicBezTo>
                    <a:pt x="24606" y="7167"/>
                    <a:pt x="32070" y="2283"/>
                    <a:pt x="32070" y="2283"/>
                  </a:cubicBezTo>
                  <a:lnTo>
                    <a:pt x="270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88;p88">
              <a:extLst>
                <a:ext uri="{FF2B5EF4-FFF2-40B4-BE49-F238E27FC236}">
                  <a16:creationId xmlns:a16="http://schemas.microsoft.com/office/drawing/2014/main" id="{6942570D-AF00-1EF3-5008-027254E0731F}"/>
                </a:ext>
              </a:extLst>
            </p:cNvPr>
            <p:cNvSpPr/>
            <p:nvPr/>
          </p:nvSpPr>
          <p:spPr>
            <a:xfrm>
              <a:off x="6815966" y="3356839"/>
              <a:ext cx="98684" cy="66393"/>
            </a:xfrm>
            <a:custGeom>
              <a:avLst/>
              <a:gdLst/>
              <a:ahLst/>
              <a:cxnLst/>
              <a:rect l="l" t="t" r="r" b="b"/>
              <a:pathLst>
                <a:path w="4954" h="3333" extrusionOk="0">
                  <a:moveTo>
                    <a:pt x="4907" y="0"/>
                  </a:moveTo>
                  <a:cubicBezTo>
                    <a:pt x="1940" y="594"/>
                    <a:pt x="23" y="3196"/>
                    <a:pt x="0" y="3219"/>
                  </a:cubicBezTo>
                  <a:lnTo>
                    <a:pt x="160" y="3333"/>
                  </a:lnTo>
                  <a:cubicBezTo>
                    <a:pt x="183" y="3310"/>
                    <a:pt x="2054" y="776"/>
                    <a:pt x="4953" y="183"/>
                  </a:cubicBezTo>
                  <a:lnTo>
                    <a:pt x="4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89;p88">
              <a:extLst>
                <a:ext uri="{FF2B5EF4-FFF2-40B4-BE49-F238E27FC236}">
                  <a16:creationId xmlns:a16="http://schemas.microsoft.com/office/drawing/2014/main" id="{D5C62086-B613-9A03-63AA-EBE2FD6D5D9F}"/>
                </a:ext>
              </a:extLst>
            </p:cNvPr>
            <p:cNvSpPr/>
            <p:nvPr/>
          </p:nvSpPr>
          <p:spPr>
            <a:xfrm>
              <a:off x="6596348" y="3375026"/>
              <a:ext cx="501984" cy="60039"/>
            </a:xfrm>
            <a:custGeom>
              <a:avLst/>
              <a:gdLst/>
              <a:ahLst/>
              <a:cxnLst/>
              <a:rect l="l" t="t" r="r" b="b"/>
              <a:pathLst>
                <a:path w="25200" h="3014" extrusionOk="0">
                  <a:moveTo>
                    <a:pt x="25177" y="0"/>
                  </a:moveTo>
                  <a:lnTo>
                    <a:pt x="10888" y="2808"/>
                  </a:lnTo>
                  <a:lnTo>
                    <a:pt x="23" y="1233"/>
                  </a:lnTo>
                  <a:lnTo>
                    <a:pt x="0" y="1415"/>
                  </a:lnTo>
                  <a:lnTo>
                    <a:pt x="10865" y="3013"/>
                  </a:lnTo>
                  <a:lnTo>
                    <a:pt x="10888" y="3013"/>
                  </a:lnTo>
                  <a:lnTo>
                    <a:pt x="25200" y="183"/>
                  </a:lnTo>
                  <a:lnTo>
                    <a:pt x="25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90;p88">
              <a:extLst>
                <a:ext uri="{FF2B5EF4-FFF2-40B4-BE49-F238E27FC236}">
                  <a16:creationId xmlns:a16="http://schemas.microsoft.com/office/drawing/2014/main" id="{8D1F5B94-E7FD-680E-8A42-E2FB9D3B64F4}"/>
                </a:ext>
              </a:extLst>
            </p:cNvPr>
            <p:cNvSpPr/>
            <p:nvPr/>
          </p:nvSpPr>
          <p:spPr>
            <a:xfrm>
              <a:off x="6351372" y="2577509"/>
              <a:ext cx="281828" cy="621345"/>
            </a:xfrm>
            <a:custGeom>
              <a:avLst/>
              <a:gdLst/>
              <a:ahLst/>
              <a:cxnLst/>
              <a:rect l="l" t="t" r="r" b="b"/>
              <a:pathLst>
                <a:path w="14148" h="31192" extrusionOk="0">
                  <a:moveTo>
                    <a:pt x="12892" y="1"/>
                  </a:moveTo>
                  <a:cubicBezTo>
                    <a:pt x="9696" y="731"/>
                    <a:pt x="7300" y="1804"/>
                    <a:pt x="6181" y="4840"/>
                  </a:cubicBezTo>
                  <a:cubicBezTo>
                    <a:pt x="3168" y="12007"/>
                    <a:pt x="1023" y="21730"/>
                    <a:pt x="635" y="24835"/>
                  </a:cubicBezTo>
                  <a:cubicBezTo>
                    <a:pt x="1" y="28882"/>
                    <a:pt x="2384" y="31192"/>
                    <a:pt x="4995" y="31192"/>
                  </a:cubicBezTo>
                  <a:cubicBezTo>
                    <a:pt x="5580" y="31192"/>
                    <a:pt x="6176" y="31076"/>
                    <a:pt x="6752" y="30838"/>
                  </a:cubicBezTo>
                  <a:cubicBezTo>
                    <a:pt x="10427" y="29035"/>
                    <a:pt x="12161" y="25976"/>
                    <a:pt x="12161" y="25976"/>
                  </a:cubicBezTo>
                  <a:lnTo>
                    <a:pt x="14147" y="14837"/>
                  </a:lnTo>
                  <a:lnTo>
                    <a:pt x="128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91;p88">
              <a:extLst>
                <a:ext uri="{FF2B5EF4-FFF2-40B4-BE49-F238E27FC236}">
                  <a16:creationId xmlns:a16="http://schemas.microsoft.com/office/drawing/2014/main" id="{3A7B6585-68E6-D025-3250-7BB03FBFEE75}"/>
                </a:ext>
              </a:extLst>
            </p:cNvPr>
            <p:cNvSpPr/>
            <p:nvPr/>
          </p:nvSpPr>
          <p:spPr>
            <a:xfrm>
              <a:off x="7034209" y="2577509"/>
              <a:ext cx="281808" cy="621345"/>
            </a:xfrm>
            <a:custGeom>
              <a:avLst/>
              <a:gdLst/>
              <a:ahLst/>
              <a:cxnLst/>
              <a:rect l="l" t="t" r="r" b="b"/>
              <a:pathLst>
                <a:path w="14147" h="31192" extrusionOk="0">
                  <a:moveTo>
                    <a:pt x="1256" y="1"/>
                  </a:moveTo>
                  <a:lnTo>
                    <a:pt x="0" y="14837"/>
                  </a:lnTo>
                  <a:lnTo>
                    <a:pt x="1986" y="25976"/>
                  </a:lnTo>
                  <a:cubicBezTo>
                    <a:pt x="1986" y="25976"/>
                    <a:pt x="3721" y="29035"/>
                    <a:pt x="7396" y="30838"/>
                  </a:cubicBezTo>
                  <a:cubicBezTo>
                    <a:pt x="7968" y="31076"/>
                    <a:pt x="8561" y="31192"/>
                    <a:pt x="9144" y="31192"/>
                  </a:cubicBezTo>
                  <a:cubicBezTo>
                    <a:pt x="11749" y="31192"/>
                    <a:pt x="14147" y="28882"/>
                    <a:pt x="13513" y="24835"/>
                  </a:cubicBezTo>
                  <a:cubicBezTo>
                    <a:pt x="13125" y="21730"/>
                    <a:pt x="10956" y="12007"/>
                    <a:pt x="7966" y="4840"/>
                  </a:cubicBezTo>
                  <a:cubicBezTo>
                    <a:pt x="6848" y="1804"/>
                    <a:pt x="4451" y="731"/>
                    <a:pt x="12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92;p88">
              <a:extLst>
                <a:ext uri="{FF2B5EF4-FFF2-40B4-BE49-F238E27FC236}">
                  <a16:creationId xmlns:a16="http://schemas.microsoft.com/office/drawing/2014/main" id="{91751E37-CF91-D21A-67B9-706AE023F744}"/>
                </a:ext>
              </a:extLst>
            </p:cNvPr>
            <p:cNvSpPr/>
            <p:nvPr/>
          </p:nvSpPr>
          <p:spPr>
            <a:xfrm>
              <a:off x="6614993" y="2399284"/>
              <a:ext cx="446049" cy="286230"/>
            </a:xfrm>
            <a:custGeom>
              <a:avLst/>
              <a:gdLst/>
              <a:ahLst/>
              <a:cxnLst/>
              <a:rect l="l" t="t" r="r" b="b"/>
              <a:pathLst>
                <a:path w="22392" h="14369" extrusionOk="0">
                  <a:moveTo>
                    <a:pt x="6254" y="0"/>
                  </a:moveTo>
                  <a:lnTo>
                    <a:pt x="6209" y="7418"/>
                  </a:lnTo>
                  <a:lnTo>
                    <a:pt x="0" y="9359"/>
                  </a:lnTo>
                  <a:cubicBezTo>
                    <a:pt x="3743" y="12594"/>
                    <a:pt x="7540" y="14369"/>
                    <a:pt x="11402" y="14369"/>
                  </a:cubicBezTo>
                  <a:cubicBezTo>
                    <a:pt x="15007" y="14369"/>
                    <a:pt x="18667" y="12823"/>
                    <a:pt x="22392" y="9473"/>
                  </a:cubicBezTo>
                  <a:cubicBezTo>
                    <a:pt x="19858" y="8651"/>
                    <a:pt x="16457" y="7533"/>
                    <a:pt x="15773" y="7373"/>
                  </a:cubicBezTo>
                  <a:lnTo>
                    <a:pt x="1568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93;p88">
              <a:extLst>
                <a:ext uri="{FF2B5EF4-FFF2-40B4-BE49-F238E27FC236}">
                  <a16:creationId xmlns:a16="http://schemas.microsoft.com/office/drawing/2014/main" id="{AE47A493-26C3-F41D-E34C-1DA633D2D61C}"/>
                </a:ext>
              </a:extLst>
            </p:cNvPr>
            <p:cNvSpPr/>
            <p:nvPr/>
          </p:nvSpPr>
          <p:spPr>
            <a:xfrm>
              <a:off x="6614993" y="2577967"/>
              <a:ext cx="446049" cy="107548"/>
            </a:xfrm>
            <a:custGeom>
              <a:avLst/>
              <a:gdLst/>
              <a:ahLst/>
              <a:cxnLst/>
              <a:rect l="l" t="t" r="r" b="b"/>
              <a:pathLst>
                <a:path w="22392" h="5399" extrusionOk="0">
                  <a:moveTo>
                    <a:pt x="1233" y="1"/>
                  </a:moveTo>
                  <a:lnTo>
                    <a:pt x="0" y="389"/>
                  </a:lnTo>
                  <a:cubicBezTo>
                    <a:pt x="3743" y="3624"/>
                    <a:pt x="7540" y="5399"/>
                    <a:pt x="11402" y="5399"/>
                  </a:cubicBezTo>
                  <a:cubicBezTo>
                    <a:pt x="15007" y="5399"/>
                    <a:pt x="18667" y="3853"/>
                    <a:pt x="22392" y="503"/>
                  </a:cubicBezTo>
                  <a:lnTo>
                    <a:pt x="20977" y="1"/>
                  </a:lnTo>
                  <a:cubicBezTo>
                    <a:pt x="17530" y="468"/>
                    <a:pt x="14119" y="720"/>
                    <a:pt x="10750" y="720"/>
                  </a:cubicBezTo>
                  <a:cubicBezTo>
                    <a:pt x="7538" y="720"/>
                    <a:pt x="4364" y="491"/>
                    <a:pt x="1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94;p88">
              <a:extLst>
                <a:ext uri="{FF2B5EF4-FFF2-40B4-BE49-F238E27FC236}">
                  <a16:creationId xmlns:a16="http://schemas.microsoft.com/office/drawing/2014/main" id="{FAA4D251-9F48-AD53-A870-80B977EE2101}"/>
                </a:ext>
              </a:extLst>
            </p:cNvPr>
            <p:cNvSpPr/>
            <p:nvPr/>
          </p:nvSpPr>
          <p:spPr>
            <a:xfrm>
              <a:off x="6493581" y="2555696"/>
              <a:ext cx="685228" cy="726124"/>
            </a:xfrm>
            <a:custGeom>
              <a:avLst/>
              <a:gdLst/>
              <a:ahLst/>
              <a:cxnLst/>
              <a:rect l="l" t="t" r="r" b="b"/>
              <a:pathLst>
                <a:path w="34399" h="36452" extrusionOk="0">
                  <a:moveTo>
                    <a:pt x="10044" y="0"/>
                  </a:moveTo>
                  <a:lnTo>
                    <a:pt x="3584" y="1781"/>
                  </a:lnTo>
                  <a:cubicBezTo>
                    <a:pt x="366" y="2945"/>
                    <a:pt x="1" y="6140"/>
                    <a:pt x="845" y="8788"/>
                  </a:cubicBezTo>
                  <a:cubicBezTo>
                    <a:pt x="1576" y="12052"/>
                    <a:pt x="2306" y="15293"/>
                    <a:pt x="3037" y="18557"/>
                  </a:cubicBezTo>
                  <a:cubicBezTo>
                    <a:pt x="3653" y="21342"/>
                    <a:pt x="3014" y="30700"/>
                    <a:pt x="2443" y="33279"/>
                  </a:cubicBezTo>
                  <a:cubicBezTo>
                    <a:pt x="6078" y="35591"/>
                    <a:pt x="10721" y="36452"/>
                    <a:pt x="15530" y="36452"/>
                  </a:cubicBezTo>
                  <a:cubicBezTo>
                    <a:pt x="21595" y="36452"/>
                    <a:pt x="27923" y="35084"/>
                    <a:pt x="32824" y="33530"/>
                  </a:cubicBezTo>
                  <a:cubicBezTo>
                    <a:pt x="32253" y="31316"/>
                    <a:pt x="31911" y="29011"/>
                    <a:pt x="31545" y="26751"/>
                  </a:cubicBezTo>
                  <a:cubicBezTo>
                    <a:pt x="31089" y="23738"/>
                    <a:pt x="30952" y="20634"/>
                    <a:pt x="31386" y="17598"/>
                  </a:cubicBezTo>
                  <a:cubicBezTo>
                    <a:pt x="31842" y="14608"/>
                    <a:pt x="32824" y="11710"/>
                    <a:pt x="33554" y="8788"/>
                  </a:cubicBezTo>
                  <a:cubicBezTo>
                    <a:pt x="34399" y="6140"/>
                    <a:pt x="34033" y="2945"/>
                    <a:pt x="30815" y="1781"/>
                  </a:cubicBezTo>
                  <a:lnTo>
                    <a:pt x="23922" y="662"/>
                  </a:lnTo>
                  <a:cubicBezTo>
                    <a:pt x="22484" y="1781"/>
                    <a:pt x="18352" y="3561"/>
                    <a:pt x="17234" y="3584"/>
                  </a:cubicBezTo>
                  <a:cubicBezTo>
                    <a:pt x="17229" y="3584"/>
                    <a:pt x="17224" y="3584"/>
                    <a:pt x="17219" y="3584"/>
                  </a:cubicBezTo>
                  <a:cubicBezTo>
                    <a:pt x="16074" y="3584"/>
                    <a:pt x="11544" y="1091"/>
                    <a:pt x="100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95;p88">
              <a:extLst>
                <a:ext uri="{FF2B5EF4-FFF2-40B4-BE49-F238E27FC236}">
                  <a16:creationId xmlns:a16="http://schemas.microsoft.com/office/drawing/2014/main" id="{5F265319-DEBA-58E2-13ED-A7320E28D10F}"/>
                </a:ext>
              </a:extLst>
            </p:cNvPr>
            <p:cNvSpPr/>
            <p:nvPr/>
          </p:nvSpPr>
          <p:spPr>
            <a:xfrm>
              <a:off x="6600890" y="3084134"/>
              <a:ext cx="388320" cy="149500"/>
            </a:xfrm>
            <a:custGeom>
              <a:avLst/>
              <a:gdLst/>
              <a:ahLst/>
              <a:cxnLst/>
              <a:rect l="l" t="t" r="r" b="b"/>
              <a:pathLst>
                <a:path w="19494" h="7505" extrusionOk="0">
                  <a:moveTo>
                    <a:pt x="11245" y="1"/>
                  </a:moveTo>
                  <a:cubicBezTo>
                    <a:pt x="8720" y="1"/>
                    <a:pt x="6266" y="189"/>
                    <a:pt x="3904" y="566"/>
                  </a:cubicBezTo>
                  <a:lnTo>
                    <a:pt x="3813" y="589"/>
                  </a:lnTo>
                  <a:lnTo>
                    <a:pt x="3813" y="680"/>
                  </a:lnTo>
                  <a:cubicBezTo>
                    <a:pt x="3881" y="4446"/>
                    <a:pt x="46" y="7322"/>
                    <a:pt x="1" y="7345"/>
                  </a:cubicBezTo>
                  <a:lnTo>
                    <a:pt x="115" y="7505"/>
                  </a:lnTo>
                  <a:cubicBezTo>
                    <a:pt x="160" y="7482"/>
                    <a:pt x="4018" y="4583"/>
                    <a:pt x="4018" y="748"/>
                  </a:cubicBezTo>
                  <a:cubicBezTo>
                    <a:pt x="6358" y="383"/>
                    <a:pt x="8777" y="201"/>
                    <a:pt x="11262" y="201"/>
                  </a:cubicBezTo>
                  <a:cubicBezTo>
                    <a:pt x="13747" y="201"/>
                    <a:pt x="16298" y="383"/>
                    <a:pt x="18900" y="748"/>
                  </a:cubicBezTo>
                  <a:cubicBezTo>
                    <a:pt x="18946" y="977"/>
                    <a:pt x="19037" y="1616"/>
                    <a:pt x="19311" y="2460"/>
                  </a:cubicBezTo>
                  <a:lnTo>
                    <a:pt x="19493" y="2392"/>
                  </a:lnTo>
                  <a:cubicBezTo>
                    <a:pt x="19174" y="1410"/>
                    <a:pt x="19083" y="657"/>
                    <a:pt x="19083" y="657"/>
                  </a:cubicBezTo>
                  <a:lnTo>
                    <a:pt x="19083" y="589"/>
                  </a:lnTo>
                  <a:lnTo>
                    <a:pt x="19014" y="566"/>
                  </a:lnTo>
                  <a:cubicBezTo>
                    <a:pt x="16366" y="189"/>
                    <a:pt x="13770" y="1"/>
                    <a:pt x="11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96;p88">
              <a:extLst>
                <a:ext uri="{FF2B5EF4-FFF2-40B4-BE49-F238E27FC236}">
                  <a16:creationId xmlns:a16="http://schemas.microsoft.com/office/drawing/2014/main" id="{AD7191F9-9A65-B9DF-9613-3FB478C802F1}"/>
                </a:ext>
              </a:extLst>
            </p:cNvPr>
            <p:cNvSpPr/>
            <p:nvPr/>
          </p:nvSpPr>
          <p:spPr>
            <a:xfrm>
              <a:off x="6563161" y="2415200"/>
              <a:ext cx="281470" cy="245992"/>
            </a:xfrm>
            <a:custGeom>
              <a:avLst/>
              <a:gdLst/>
              <a:ahLst/>
              <a:cxnLst/>
              <a:rect l="l" t="t" r="r" b="b"/>
              <a:pathLst>
                <a:path w="14130" h="12349" extrusionOk="0">
                  <a:moveTo>
                    <a:pt x="8856" y="0"/>
                  </a:moveTo>
                  <a:cubicBezTo>
                    <a:pt x="8856" y="0"/>
                    <a:pt x="0" y="3264"/>
                    <a:pt x="731" y="8856"/>
                  </a:cubicBezTo>
                  <a:cubicBezTo>
                    <a:pt x="1666" y="11869"/>
                    <a:pt x="8149" y="11983"/>
                    <a:pt x="14129" y="12349"/>
                  </a:cubicBezTo>
                  <a:lnTo>
                    <a:pt x="13741" y="11093"/>
                  </a:lnTo>
                  <a:cubicBezTo>
                    <a:pt x="13741" y="11093"/>
                    <a:pt x="7875" y="8286"/>
                    <a:pt x="7852" y="7396"/>
                  </a:cubicBezTo>
                  <a:cubicBezTo>
                    <a:pt x="7829" y="6802"/>
                    <a:pt x="8811" y="6619"/>
                    <a:pt x="8811" y="6619"/>
                  </a:cubicBezTo>
                  <a:lnTo>
                    <a:pt x="8834" y="822"/>
                  </a:lnTo>
                  <a:cubicBezTo>
                    <a:pt x="8742" y="639"/>
                    <a:pt x="8925" y="183"/>
                    <a:pt x="88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97;p88">
              <a:extLst>
                <a:ext uri="{FF2B5EF4-FFF2-40B4-BE49-F238E27FC236}">
                  <a16:creationId xmlns:a16="http://schemas.microsoft.com/office/drawing/2014/main" id="{7B129B91-EA42-2CEE-2B4E-1BA7621BA915}"/>
                </a:ext>
              </a:extLst>
            </p:cNvPr>
            <p:cNvSpPr/>
            <p:nvPr/>
          </p:nvSpPr>
          <p:spPr>
            <a:xfrm>
              <a:off x="6829591" y="2421555"/>
              <a:ext cx="281011" cy="239638"/>
            </a:xfrm>
            <a:custGeom>
              <a:avLst/>
              <a:gdLst/>
              <a:ahLst/>
              <a:cxnLst/>
              <a:rect l="l" t="t" r="r" b="b"/>
              <a:pathLst>
                <a:path w="14107" h="12030" extrusionOk="0">
                  <a:moveTo>
                    <a:pt x="6004" y="1"/>
                  </a:moveTo>
                  <a:cubicBezTo>
                    <a:pt x="5935" y="183"/>
                    <a:pt x="4931" y="412"/>
                    <a:pt x="4931" y="412"/>
                  </a:cubicBezTo>
                  <a:lnTo>
                    <a:pt x="5000" y="6255"/>
                  </a:lnTo>
                  <a:cubicBezTo>
                    <a:pt x="5000" y="6255"/>
                    <a:pt x="6552" y="6574"/>
                    <a:pt x="6575" y="7077"/>
                  </a:cubicBezTo>
                  <a:cubicBezTo>
                    <a:pt x="6552" y="7967"/>
                    <a:pt x="389" y="10774"/>
                    <a:pt x="389" y="10774"/>
                  </a:cubicBezTo>
                  <a:lnTo>
                    <a:pt x="1" y="12030"/>
                  </a:lnTo>
                  <a:cubicBezTo>
                    <a:pt x="5958" y="11664"/>
                    <a:pt x="12463" y="11550"/>
                    <a:pt x="13376" y="8537"/>
                  </a:cubicBezTo>
                  <a:cubicBezTo>
                    <a:pt x="14107" y="2945"/>
                    <a:pt x="6004" y="1"/>
                    <a:pt x="60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98;p88">
              <a:extLst>
                <a:ext uri="{FF2B5EF4-FFF2-40B4-BE49-F238E27FC236}">
                  <a16:creationId xmlns:a16="http://schemas.microsoft.com/office/drawing/2014/main" id="{8935C206-52E1-65F0-B626-E489BCD6ED61}"/>
                </a:ext>
              </a:extLst>
            </p:cNvPr>
            <p:cNvSpPr/>
            <p:nvPr/>
          </p:nvSpPr>
          <p:spPr>
            <a:xfrm>
              <a:off x="6576348" y="2590237"/>
              <a:ext cx="521067" cy="72768"/>
            </a:xfrm>
            <a:custGeom>
              <a:avLst/>
              <a:gdLst/>
              <a:ahLst/>
              <a:cxnLst/>
              <a:rect l="l" t="t" r="r" b="b"/>
              <a:pathLst>
                <a:path w="26158" h="3653" extrusionOk="0">
                  <a:moveTo>
                    <a:pt x="26021" y="1"/>
                  </a:moveTo>
                  <a:cubicBezTo>
                    <a:pt x="24674" y="1530"/>
                    <a:pt x="19881" y="2329"/>
                    <a:pt x="15247" y="3105"/>
                  </a:cubicBezTo>
                  <a:cubicBezTo>
                    <a:pt x="14494" y="3219"/>
                    <a:pt x="13764" y="3333"/>
                    <a:pt x="13033" y="3470"/>
                  </a:cubicBezTo>
                  <a:lnTo>
                    <a:pt x="11846" y="3311"/>
                  </a:lnTo>
                  <a:cubicBezTo>
                    <a:pt x="6619" y="2626"/>
                    <a:pt x="1233" y="1918"/>
                    <a:pt x="160" y="24"/>
                  </a:cubicBezTo>
                  <a:lnTo>
                    <a:pt x="0" y="115"/>
                  </a:lnTo>
                  <a:cubicBezTo>
                    <a:pt x="1096" y="2101"/>
                    <a:pt x="6300" y="2763"/>
                    <a:pt x="11824" y="3493"/>
                  </a:cubicBezTo>
                  <a:lnTo>
                    <a:pt x="13056" y="3653"/>
                  </a:lnTo>
                  <a:cubicBezTo>
                    <a:pt x="13787" y="3539"/>
                    <a:pt x="14540" y="3402"/>
                    <a:pt x="15270" y="3288"/>
                  </a:cubicBezTo>
                  <a:cubicBezTo>
                    <a:pt x="20155" y="2466"/>
                    <a:pt x="24766" y="1713"/>
                    <a:pt x="26158" y="115"/>
                  </a:cubicBezTo>
                  <a:lnTo>
                    <a:pt x="260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99;p88">
              <a:extLst>
                <a:ext uri="{FF2B5EF4-FFF2-40B4-BE49-F238E27FC236}">
                  <a16:creationId xmlns:a16="http://schemas.microsoft.com/office/drawing/2014/main" id="{E3BB6BDE-4DE7-5D87-E40C-CC7D0D91B406}"/>
                </a:ext>
              </a:extLst>
            </p:cNvPr>
            <p:cNvSpPr/>
            <p:nvPr/>
          </p:nvSpPr>
          <p:spPr>
            <a:xfrm>
              <a:off x="6690012" y="2512490"/>
              <a:ext cx="31852" cy="54123"/>
            </a:xfrm>
            <a:custGeom>
              <a:avLst/>
              <a:gdLst/>
              <a:ahLst/>
              <a:cxnLst/>
              <a:rect l="l" t="t" r="r" b="b"/>
              <a:pathLst>
                <a:path w="1599" h="2717" extrusionOk="0">
                  <a:moveTo>
                    <a:pt x="1210" y="1"/>
                  </a:moveTo>
                  <a:lnTo>
                    <a:pt x="1210" y="1"/>
                  </a:lnTo>
                  <a:cubicBezTo>
                    <a:pt x="1187" y="24"/>
                    <a:pt x="0" y="1416"/>
                    <a:pt x="1461" y="2717"/>
                  </a:cubicBezTo>
                  <a:lnTo>
                    <a:pt x="1598" y="2580"/>
                  </a:lnTo>
                  <a:cubicBezTo>
                    <a:pt x="252" y="1393"/>
                    <a:pt x="1301" y="183"/>
                    <a:pt x="1347" y="138"/>
                  </a:cubicBezTo>
                  <a:lnTo>
                    <a:pt x="12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00;p88">
              <a:extLst>
                <a:ext uri="{FF2B5EF4-FFF2-40B4-BE49-F238E27FC236}">
                  <a16:creationId xmlns:a16="http://schemas.microsoft.com/office/drawing/2014/main" id="{7DA00F18-87E9-DECA-2D43-C1BD92D3FA6B}"/>
                </a:ext>
              </a:extLst>
            </p:cNvPr>
            <p:cNvSpPr/>
            <p:nvPr/>
          </p:nvSpPr>
          <p:spPr>
            <a:xfrm>
              <a:off x="6958274" y="2522948"/>
              <a:ext cx="24561" cy="43665"/>
            </a:xfrm>
            <a:custGeom>
              <a:avLst/>
              <a:gdLst/>
              <a:ahLst/>
              <a:cxnLst/>
              <a:rect l="l" t="t" r="r" b="b"/>
              <a:pathLst>
                <a:path w="1233" h="2192" extrusionOk="0">
                  <a:moveTo>
                    <a:pt x="320" y="1"/>
                  </a:moveTo>
                  <a:lnTo>
                    <a:pt x="183" y="115"/>
                  </a:lnTo>
                  <a:cubicBezTo>
                    <a:pt x="206" y="161"/>
                    <a:pt x="959" y="1256"/>
                    <a:pt x="0" y="2055"/>
                  </a:cubicBezTo>
                  <a:lnTo>
                    <a:pt x="137" y="2192"/>
                  </a:lnTo>
                  <a:cubicBezTo>
                    <a:pt x="1233" y="1279"/>
                    <a:pt x="343" y="24"/>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01;p88">
              <a:extLst>
                <a:ext uri="{FF2B5EF4-FFF2-40B4-BE49-F238E27FC236}">
                  <a16:creationId xmlns:a16="http://schemas.microsoft.com/office/drawing/2014/main" id="{D23BC38A-48B1-1B02-113E-60155A7FBA19}"/>
                </a:ext>
              </a:extLst>
            </p:cNvPr>
            <p:cNvSpPr/>
            <p:nvPr/>
          </p:nvSpPr>
          <p:spPr>
            <a:xfrm>
              <a:off x="6801404" y="2637986"/>
              <a:ext cx="4562" cy="231450"/>
            </a:xfrm>
            <a:custGeom>
              <a:avLst/>
              <a:gdLst/>
              <a:ahLst/>
              <a:cxnLst/>
              <a:rect l="l" t="t" r="r" b="b"/>
              <a:pathLst>
                <a:path w="229" h="11619" extrusionOk="0">
                  <a:moveTo>
                    <a:pt x="1" y="1"/>
                  </a:moveTo>
                  <a:lnTo>
                    <a:pt x="1" y="11619"/>
                  </a:lnTo>
                  <a:lnTo>
                    <a:pt x="229" y="11619"/>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02;p88">
              <a:extLst>
                <a:ext uri="{FF2B5EF4-FFF2-40B4-BE49-F238E27FC236}">
                  <a16:creationId xmlns:a16="http://schemas.microsoft.com/office/drawing/2014/main" id="{D66DB89D-9B5D-BB81-6CF2-996D004D6DF9}"/>
                </a:ext>
              </a:extLst>
            </p:cNvPr>
            <p:cNvSpPr/>
            <p:nvPr/>
          </p:nvSpPr>
          <p:spPr>
            <a:xfrm>
              <a:off x="6800050" y="2865333"/>
              <a:ext cx="7291" cy="20020"/>
            </a:xfrm>
            <a:custGeom>
              <a:avLst/>
              <a:gdLst/>
              <a:ahLst/>
              <a:cxnLst/>
              <a:rect l="l" t="t" r="r" b="b"/>
              <a:pathLst>
                <a:path w="366" h="1005" extrusionOk="0">
                  <a:moveTo>
                    <a:pt x="183" y="0"/>
                  </a:moveTo>
                  <a:cubicBezTo>
                    <a:pt x="91" y="0"/>
                    <a:pt x="0" y="69"/>
                    <a:pt x="0" y="183"/>
                  </a:cubicBezTo>
                  <a:lnTo>
                    <a:pt x="0" y="822"/>
                  </a:lnTo>
                  <a:cubicBezTo>
                    <a:pt x="0" y="936"/>
                    <a:pt x="91" y="1004"/>
                    <a:pt x="183" y="1004"/>
                  </a:cubicBezTo>
                  <a:cubicBezTo>
                    <a:pt x="297" y="1004"/>
                    <a:pt x="365" y="936"/>
                    <a:pt x="365" y="822"/>
                  </a:cubicBezTo>
                  <a:lnTo>
                    <a:pt x="365" y="183"/>
                  </a:lnTo>
                  <a:cubicBezTo>
                    <a:pt x="365" y="69"/>
                    <a:pt x="297" y="0"/>
                    <a:pt x="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03;p88">
              <a:extLst>
                <a:ext uri="{FF2B5EF4-FFF2-40B4-BE49-F238E27FC236}">
                  <a16:creationId xmlns:a16="http://schemas.microsoft.com/office/drawing/2014/main" id="{79FE2D35-C804-5C5A-93F2-ADEBFBAD9784}"/>
                </a:ext>
              </a:extLst>
            </p:cNvPr>
            <p:cNvSpPr/>
            <p:nvPr/>
          </p:nvSpPr>
          <p:spPr>
            <a:xfrm>
              <a:off x="6863694" y="2718462"/>
              <a:ext cx="4562" cy="183722"/>
            </a:xfrm>
            <a:custGeom>
              <a:avLst/>
              <a:gdLst/>
              <a:ahLst/>
              <a:cxnLst/>
              <a:rect l="l" t="t" r="r" b="b"/>
              <a:pathLst>
                <a:path w="229" h="9223" extrusionOk="0">
                  <a:moveTo>
                    <a:pt x="1" y="1"/>
                  </a:moveTo>
                  <a:lnTo>
                    <a:pt x="1" y="9222"/>
                  </a:lnTo>
                  <a:lnTo>
                    <a:pt x="229" y="9222"/>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04;p88">
              <a:extLst>
                <a:ext uri="{FF2B5EF4-FFF2-40B4-BE49-F238E27FC236}">
                  <a16:creationId xmlns:a16="http://schemas.microsoft.com/office/drawing/2014/main" id="{ED0B8BF5-F9AB-974A-0ED5-FBCDB849F5FE}"/>
                </a:ext>
              </a:extLst>
            </p:cNvPr>
            <p:cNvSpPr/>
            <p:nvPr/>
          </p:nvSpPr>
          <p:spPr>
            <a:xfrm>
              <a:off x="6862340" y="2898061"/>
              <a:ext cx="7749" cy="20478"/>
            </a:xfrm>
            <a:custGeom>
              <a:avLst/>
              <a:gdLst/>
              <a:ahLst/>
              <a:cxnLst/>
              <a:rect l="l" t="t" r="r" b="b"/>
              <a:pathLst>
                <a:path w="389" h="1028" extrusionOk="0">
                  <a:moveTo>
                    <a:pt x="183" y="1"/>
                  </a:moveTo>
                  <a:cubicBezTo>
                    <a:pt x="92" y="1"/>
                    <a:pt x="0" y="69"/>
                    <a:pt x="0" y="183"/>
                  </a:cubicBezTo>
                  <a:lnTo>
                    <a:pt x="0" y="822"/>
                  </a:lnTo>
                  <a:cubicBezTo>
                    <a:pt x="0" y="936"/>
                    <a:pt x="92" y="1028"/>
                    <a:pt x="183" y="1028"/>
                  </a:cubicBezTo>
                  <a:cubicBezTo>
                    <a:pt x="297" y="1028"/>
                    <a:pt x="388" y="936"/>
                    <a:pt x="388" y="822"/>
                  </a:cubicBezTo>
                  <a:lnTo>
                    <a:pt x="388" y="183"/>
                  </a:lnTo>
                  <a:cubicBezTo>
                    <a:pt x="388" y="69"/>
                    <a:pt x="297"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3805;p88">
              <a:extLst>
                <a:ext uri="{FF2B5EF4-FFF2-40B4-BE49-F238E27FC236}">
                  <a16:creationId xmlns:a16="http://schemas.microsoft.com/office/drawing/2014/main" id="{BA678435-EEF9-2EAC-4435-A1C92D4EE590}"/>
                </a:ext>
              </a:extLst>
            </p:cNvPr>
            <p:cNvSpPr/>
            <p:nvPr/>
          </p:nvSpPr>
          <p:spPr>
            <a:xfrm>
              <a:off x="6737302" y="2554780"/>
              <a:ext cx="155515" cy="289199"/>
            </a:xfrm>
            <a:custGeom>
              <a:avLst/>
              <a:gdLst/>
              <a:ahLst/>
              <a:cxnLst/>
              <a:rect l="l" t="t" r="r" b="b"/>
              <a:pathLst>
                <a:path w="7807" h="14518" extrusionOk="0">
                  <a:moveTo>
                    <a:pt x="502" y="1"/>
                  </a:moveTo>
                  <a:cubicBezTo>
                    <a:pt x="229" y="1"/>
                    <a:pt x="0" y="252"/>
                    <a:pt x="0" y="571"/>
                  </a:cubicBezTo>
                  <a:lnTo>
                    <a:pt x="0" y="13947"/>
                  </a:lnTo>
                  <a:cubicBezTo>
                    <a:pt x="0" y="14266"/>
                    <a:pt x="229" y="14517"/>
                    <a:pt x="502" y="14517"/>
                  </a:cubicBezTo>
                  <a:lnTo>
                    <a:pt x="7167" y="14517"/>
                  </a:lnTo>
                  <a:cubicBezTo>
                    <a:pt x="7441" y="14517"/>
                    <a:pt x="7670" y="14266"/>
                    <a:pt x="7670" y="13947"/>
                  </a:cubicBezTo>
                  <a:lnTo>
                    <a:pt x="7670" y="3949"/>
                  </a:lnTo>
                  <a:lnTo>
                    <a:pt x="7807" y="3949"/>
                  </a:lnTo>
                  <a:lnTo>
                    <a:pt x="7807" y="2854"/>
                  </a:lnTo>
                  <a:lnTo>
                    <a:pt x="7670" y="2854"/>
                  </a:lnTo>
                  <a:lnTo>
                    <a:pt x="7670" y="2374"/>
                  </a:lnTo>
                  <a:lnTo>
                    <a:pt x="7807" y="2374"/>
                  </a:lnTo>
                  <a:lnTo>
                    <a:pt x="7807" y="1279"/>
                  </a:lnTo>
                  <a:lnTo>
                    <a:pt x="7670" y="1279"/>
                  </a:lnTo>
                  <a:lnTo>
                    <a:pt x="7670" y="571"/>
                  </a:lnTo>
                  <a:cubicBezTo>
                    <a:pt x="7670" y="252"/>
                    <a:pt x="7441" y="1"/>
                    <a:pt x="7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3806;p88">
              <a:extLst>
                <a:ext uri="{FF2B5EF4-FFF2-40B4-BE49-F238E27FC236}">
                  <a16:creationId xmlns:a16="http://schemas.microsoft.com/office/drawing/2014/main" id="{371342DF-3D92-B3BA-E066-C2E71125F92D}"/>
                </a:ext>
              </a:extLst>
            </p:cNvPr>
            <p:cNvSpPr/>
            <p:nvPr/>
          </p:nvSpPr>
          <p:spPr>
            <a:xfrm>
              <a:off x="6890068" y="2611612"/>
              <a:ext cx="2749" cy="7749"/>
            </a:xfrm>
            <a:custGeom>
              <a:avLst/>
              <a:gdLst/>
              <a:ahLst/>
              <a:cxnLst/>
              <a:rect l="l" t="t" r="r" b="b"/>
              <a:pathLst>
                <a:path w="138" h="389" extrusionOk="0">
                  <a:moveTo>
                    <a:pt x="1" y="1"/>
                  </a:moveTo>
                  <a:lnTo>
                    <a:pt x="1" y="389"/>
                  </a:lnTo>
                  <a:lnTo>
                    <a:pt x="138" y="389"/>
                  </a:lnTo>
                  <a:lnTo>
                    <a:pt x="138" y="1"/>
                  </a:lnTo>
                  <a:close/>
                </a:path>
              </a:pathLst>
            </a:custGeom>
            <a:solidFill>
              <a:srgbClr val="4F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3807;p88">
              <a:extLst>
                <a:ext uri="{FF2B5EF4-FFF2-40B4-BE49-F238E27FC236}">
                  <a16:creationId xmlns:a16="http://schemas.microsoft.com/office/drawing/2014/main" id="{0B6D12AD-C1E4-F4B3-2915-98C21556798A}"/>
                </a:ext>
              </a:extLst>
            </p:cNvPr>
            <p:cNvSpPr/>
            <p:nvPr/>
          </p:nvSpPr>
          <p:spPr>
            <a:xfrm>
              <a:off x="6737302" y="2554780"/>
              <a:ext cx="152786" cy="19123"/>
            </a:xfrm>
            <a:custGeom>
              <a:avLst/>
              <a:gdLst/>
              <a:ahLst/>
              <a:cxnLst/>
              <a:rect l="l" t="t" r="r" b="b"/>
              <a:pathLst>
                <a:path w="7670" h="960" extrusionOk="0">
                  <a:moveTo>
                    <a:pt x="502" y="1"/>
                  </a:moveTo>
                  <a:cubicBezTo>
                    <a:pt x="229" y="1"/>
                    <a:pt x="0" y="252"/>
                    <a:pt x="0" y="571"/>
                  </a:cubicBezTo>
                  <a:lnTo>
                    <a:pt x="0" y="959"/>
                  </a:lnTo>
                  <a:cubicBezTo>
                    <a:pt x="0" y="640"/>
                    <a:pt x="229" y="389"/>
                    <a:pt x="502" y="389"/>
                  </a:cubicBezTo>
                  <a:lnTo>
                    <a:pt x="7167" y="389"/>
                  </a:lnTo>
                  <a:cubicBezTo>
                    <a:pt x="7441" y="389"/>
                    <a:pt x="7670" y="640"/>
                    <a:pt x="7670" y="959"/>
                  </a:cubicBezTo>
                  <a:lnTo>
                    <a:pt x="7670" y="571"/>
                  </a:lnTo>
                  <a:cubicBezTo>
                    <a:pt x="7670" y="252"/>
                    <a:pt x="7441" y="1"/>
                    <a:pt x="7167" y="1"/>
                  </a:cubicBezTo>
                  <a:close/>
                </a:path>
              </a:pathLst>
            </a:custGeom>
            <a:solidFill>
              <a:srgbClr val="4F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3808;p88">
              <a:extLst>
                <a:ext uri="{FF2B5EF4-FFF2-40B4-BE49-F238E27FC236}">
                  <a16:creationId xmlns:a16="http://schemas.microsoft.com/office/drawing/2014/main" id="{4A23F02B-05BE-6414-31C5-934FA4CF9777}"/>
                </a:ext>
              </a:extLst>
            </p:cNvPr>
            <p:cNvSpPr/>
            <p:nvPr/>
          </p:nvSpPr>
          <p:spPr>
            <a:xfrm>
              <a:off x="6890068" y="2580238"/>
              <a:ext cx="2749" cy="7749"/>
            </a:xfrm>
            <a:custGeom>
              <a:avLst/>
              <a:gdLst/>
              <a:ahLst/>
              <a:cxnLst/>
              <a:rect l="l" t="t" r="r" b="b"/>
              <a:pathLst>
                <a:path w="138" h="389" extrusionOk="0">
                  <a:moveTo>
                    <a:pt x="1" y="1"/>
                  </a:moveTo>
                  <a:lnTo>
                    <a:pt x="1" y="389"/>
                  </a:lnTo>
                  <a:lnTo>
                    <a:pt x="138" y="389"/>
                  </a:lnTo>
                  <a:lnTo>
                    <a:pt x="138" y="1"/>
                  </a:lnTo>
                  <a:close/>
                </a:path>
              </a:pathLst>
            </a:custGeom>
            <a:solidFill>
              <a:srgbClr val="4F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3809;p88">
              <a:extLst>
                <a:ext uri="{FF2B5EF4-FFF2-40B4-BE49-F238E27FC236}">
                  <a16:creationId xmlns:a16="http://schemas.microsoft.com/office/drawing/2014/main" id="{E978E4F5-607C-F2FB-7F63-178CBFD97AF1}"/>
                </a:ext>
              </a:extLst>
            </p:cNvPr>
            <p:cNvSpPr/>
            <p:nvPr/>
          </p:nvSpPr>
          <p:spPr>
            <a:xfrm>
              <a:off x="6675908" y="2680734"/>
              <a:ext cx="192806" cy="176890"/>
            </a:xfrm>
            <a:custGeom>
              <a:avLst/>
              <a:gdLst/>
              <a:ahLst/>
              <a:cxnLst/>
              <a:rect l="l" t="t" r="r" b="b"/>
              <a:pathLst>
                <a:path w="9679" h="8880" extrusionOk="0">
                  <a:moveTo>
                    <a:pt x="3082" y="0"/>
                  </a:moveTo>
                  <a:cubicBezTo>
                    <a:pt x="1736" y="1073"/>
                    <a:pt x="480" y="3173"/>
                    <a:pt x="1" y="4314"/>
                  </a:cubicBezTo>
                  <a:cubicBezTo>
                    <a:pt x="389" y="6528"/>
                    <a:pt x="2831" y="8788"/>
                    <a:pt x="3653" y="8879"/>
                  </a:cubicBezTo>
                  <a:cubicBezTo>
                    <a:pt x="3653" y="8879"/>
                    <a:pt x="8652" y="5821"/>
                    <a:pt x="9108" y="4908"/>
                  </a:cubicBezTo>
                  <a:cubicBezTo>
                    <a:pt x="9565" y="3995"/>
                    <a:pt x="9679" y="1666"/>
                    <a:pt x="9245" y="708"/>
                  </a:cubicBezTo>
                  <a:cubicBezTo>
                    <a:pt x="9155" y="513"/>
                    <a:pt x="8835" y="436"/>
                    <a:pt x="8386" y="436"/>
                  </a:cubicBezTo>
                  <a:cubicBezTo>
                    <a:pt x="6675" y="436"/>
                    <a:pt x="3082" y="1552"/>
                    <a:pt x="3082" y="1552"/>
                  </a:cubicBezTo>
                  <a:lnTo>
                    <a:pt x="3082"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3810;p88">
              <a:extLst>
                <a:ext uri="{FF2B5EF4-FFF2-40B4-BE49-F238E27FC236}">
                  <a16:creationId xmlns:a16="http://schemas.microsoft.com/office/drawing/2014/main" id="{2B55A977-8693-77D6-5E91-CCF87CCD5AD6}"/>
                </a:ext>
              </a:extLst>
            </p:cNvPr>
            <p:cNvSpPr/>
            <p:nvPr/>
          </p:nvSpPr>
          <p:spPr>
            <a:xfrm>
              <a:off x="6757760" y="2702546"/>
              <a:ext cx="105954" cy="33665"/>
            </a:xfrm>
            <a:custGeom>
              <a:avLst/>
              <a:gdLst/>
              <a:ahLst/>
              <a:cxnLst/>
              <a:rect l="l" t="t" r="r" b="b"/>
              <a:pathLst>
                <a:path w="5319" h="1690" extrusionOk="0">
                  <a:moveTo>
                    <a:pt x="5273" y="1"/>
                  </a:moveTo>
                  <a:lnTo>
                    <a:pt x="0" y="1507"/>
                  </a:lnTo>
                  <a:lnTo>
                    <a:pt x="69" y="1690"/>
                  </a:lnTo>
                  <a:lnTo>
                    <a:pt x="5319" y="183"/>
                  </a:lnTo>
                  <a:lnTo>
                    <a:pt x="5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3811;p88">
              <a:extLst>
                <a:ext uri="{FF2B5EF4-FFF2-40B4-BE49-F238E27FC236}">
                  <a16:creationId xmlns:a16="http://schemas.microsoft.com/office/drawing/2014/main" id="{1D67954B-CB58-869F-7926-20E77938DF2B}"/>
                </a:ext>
              </a:extLst>
            </p:cNvPr>
            <p:cNvSpPr/>
            <p:nvPr/>
          </p:nvSpPr>
          <p:spPr>
            <a:xfrm>
              <a:off x="6774572" y="2725275"/>
              <a:ext cx="91413" cy="37310"/>
            </a:xfrm>
            <a:custGeom>
              <a:avLst/>
              <a:gdLst/>
              <a:ahLst/>
              <a:cxnLst/>
              <a:rect l="l" t="t" r="r" b="b"/>
              <a:pathLst>
                <a:path w="4589" h="1873" extrusionOk="0">
                  <a:moveTo>
                    <a:pt x="4520" y="1"/>
                  </a:moveTo>
                  <a:lnTo>
                    <a:pt x="1" y="1690"/>
                  </a:lnTo>
                  <a:lnTo>
                    <a:pt x="69" y="1873"/>
                  </a:lnTo>
                  <a:lnTo>
                    <a:pt x="4589" y="184"/>
                  </a:lnTo>
                  <a:lnTo>
                    <a:pt x="4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3812;p88">
              <a:extLst>
                <a:ext uri="{FF2B5EF4-FFF2-40B4-BE49-F238E27FC236}">
                  <a16:creationId xmlns:a16="http://schemas.microsoft.com/office/drawing/2014/main" id="{802E2209-45A6-85AC-8519-CD6EDC3766BF}"/>
                </a:ext>
              </a:extLst>
            </p:cNvPr>
            <p:cNvSpPr/>
            <p:nvPr/>
          </p:nvSpPr>
          <p:spPr>
            <a:xfrm>
              <a:off x="6790050" y="2751211"/>
              <a:ext cx="74580" cy="36394"/>
            </a:xfrm>
            <a:custGeom>
              <a:avLst/>
              <a:gdLst/>
              <a:ahLst/>
              <a:cxnLst/>
              <a:rect l="l" t="t" r="r" b="b"/>
              <a:pathLst>
                <a:path w="3744" h="1827" extrusionOk="0">
                  <a:moveTo>
                    <a:pt x="3675" y="0"/>
                  </a:moveTo>
                  <a:lnTo>
                    <a:pt x="0" y="1666"/>
                  </a:lnTo>
                  <a:lnTo>
                    <a:pt x="91" y="1826"/>
                  </a:lnTo>
                  <a:lnTo>
                    <a:pt x="3743" y="183"/>
                  </a:lnTo>
                  <a:lnTo>
                    <a:pt x="3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3813;p88">
              <a:extLst>
                <a:ext uri="{FF2B5EF4-FFF2-40B4-BE49-F238E27FC236}">
                  <a16:creationId xmlns:a16="http://schemas.microsoft.com/office/drawing/2014/main" id="{A3949C2C-433B-5C36-5BA5-7FCC1361C3E5}"/>
                </a:ext>
              </a:extLst>
            </p:cNvPr>
            <p:cNvSpPr/>
            <p:nvPr/>
          </p:nvSpPr>
          <p:spPr>
            <a:xfrm>
              <a:off x="6420394" y="2761211"/>
              <a:ext cx="243263" cy="239179"/>
            </a:xfrm>
            <a:custGeom>
              <a:avLst/>
              <a:gdLst/>
              <a:ahLst/>
              <a:cxnLst/>
              <a:rect l="l" t="t" r="r" b="b"/>
              <a:pathLst>
                <a:path w="12212" h="12007" extrusionOk="0">
                  <a:moveTo>
                    <a:pt x="12075" y="0"/>
                  </a:moveTo>
                  <a:lnTo>
                    <a:pt x="0" y="11869"/>
                  </a:lnTo>
                  <a:lnTo>
                    <a:pt x="114" y="12006"/>
                  </a:lnTo>
                  <a:lnTo>
                    <a:pt x="12212" y="137"/>
                  </a:lnTo>
                  <a:lnTo>
                    <a:pt x="120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3814;p88">
              <a:extLst>
                <a:ext uri="{FF2B5EF4-FFF2-40B4-BE49-F238E27FC236}">
                  <a16:creationId xmlns:a16="http://schemas.microsoft.com/office/drawing/2014/main" id="{F575C904-41A9-B2F4-B5A3-934A47E6F0EE}"/>
                </a:ext>
              </a:extLst>
            </p:cNvPr>
            <p:cNvSpPr/>
            <p:nvPr/>
          </p:nvSpPr>
          <p:spPr>
            <a:xfrm>
              <a:off x="6551329" y="2873958"/>
              <a:ext cx="209180" cy="271470"/>
            </a:xfrm>
            <a:custGeom>
              <a:avLst/>
              <a:gdLst/>
              <a:ahLst/>
              <a:cxnLst/>
              <a:rect l="l" t="t" r="r" b="b"/>
              <a:pathLst>
                <a:path w="10501" h="13628" extrusionOk="0">
                  <a:moveTo>
                    <a:pt x="10341" y="1"/>
                  </a:moveTo>
                  <a:lnTo>
                    <a:pt x="1" y="13513"/>
                  </a:lnTo>
                  <a:lnTo>
                    <a:pt x="161" y="13628"/>
                  </a:lnTo>
                  <a:lnTo>
                    <a:pt x="10500" y="115"/>
                  </a:lnTo>
                  <a:lnTo>
                    <a:pt x="10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3815;p88">
              <a:extLst>
                <a:ext uri="{FF2B5EF4-FFF2-40B4-BE49-F238E27FC236}">
                  <a16:creationId xmlns:a16="http://schemas.microsoft.com/office/drawing/2014/main" id="{C49D17B3-F382-7AFE-9172-DE025338578E}"/>
                </a:ext>
              </a:extLst>
            </p:cNvPr>
            <p:cNvSpPr/>
            <p:nvPr/>
          </p:nvSpPr>
          <p:spPr>
            <a:xfrm>
              <a:off x="6682283" y="3209012"/>
              <a:ext cx="264179" cy="189220"/>
            </a:xfrm>
            <a:custGeom>
              <a:avLst/>
              <a:gdLst/>
              <a:ahLst/>
              <a:cxnLst/>
              <a:rect l="l" t="t" r="r" b="b"/>
              <a:pathLst>
                <a:path w="13262" h="9499" extrusionOk="0">
                  <a:moveTo>
                    <a:pt x="5967" y="1"/>
                  </a:moveTo>
                  <a:cubicBezTo>
                    <a:pt x="4853" y="1"/>
                    <a:pt x="3703" y="171"/>
                    <a:pt x="3013" y="756"/>
                  </a:cubicBezTo>
                  <a:cubicBezTo>
                    <a:pt x="3013" y="756"/>
                    <a:pt x="366" y="3609"/>
                    <a:pt x="2055" y="4271"/>
                  </a:cubicBezTo>
                  <a:cubicBezTo>
                    <a:pt x="959" y="5550"/>
                    <a:pt x="0" y="6873"/>
                    <a:pt x="343" y="7330"/>
                  </a:cubicBezTo>
                  <a:cubicBezTo>
                    <a:pt x="1073" y="8289"/>
                    <a:pt x="3493" y="9453"/>
                    <a:pt x="4680" y="9498"/>
                  </a:cubicBezTo>
                  <a:cubicBezTo>
                    <a:pt x="4688" y="9499"/>
                    <a:pt x="4697" y="9499"/>
                    <a:pt x="4705" y="9499"/>
                  </a:cubicBezTo>
                  <a:cubicBezTo>
                    <a:pt x="5915" y="9499"/>
                    <a:pt x="10842" y="6394"/>
                    <a:pt x="10842" y="6394"/>
                  </a:cubicBezTo>
                  <a:cubicBezTo>
                    <a:pt x="13262" y="4271"/>
                    <a:pt x="10934" y="460"/>
                    <a:pt x="8218" y="186"/>
                  </a:cubicBezTo>
                  <a:cubicBezTo>
                    <a:pt x="7629" y="97"/>
                    <a:pt x="6808" y="1"/>
                    <a:pt x="5967"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3816;p88">
              <a:extLst>
                <a:ext uri="{FF2B5EF4-FFF2-40B4-BE49-F238E27FC236}">
                  <a16:creationId xmlns:a16="http://schemas.microsoft.com/office/drawing/2014/main" id="{CBC0C60A-E556-FC36-7FBD-BBFAD2C0025B}"/>
                </a:ext>
              </a:extLst>
            </p:cNvPr>
            <p:cNvSpPr/>
            <p:nvPr/>
          </p:nvSpPr>
          <p:spPr>
            <a:xfrm>
              <a:off x="6695928" y="3272258"/>
              <a:ext cx="90497" cy="92329"/>
            </a:xfrm>
            <a:custGeom>
              <a:avLst/>
              <a:gdLst/>
              <a:ahLst/>
              <a:cxnLst/>
              <a:rect l="l" t="t" r="r" b="b"/>
              <a:pathLst>
                <a:path w="4543" h="4635" extrusionOk="0">
                  <a:moveTo>
                    <a:pt x="4405" y="1"/>
                  </a:moveTo>
                  <a:lnTo>
                    <a:pt x="0" y="4497"/>
                  </a:lnTo>
                  <a:lnTo>
                    <a:pt x="137" y="4634"/>
                  </a:lnTo>
                  <a:lnTo>
                    <a:pt x="4542" y="138"/>
                  </a:lnTo>
                  <a:lnTo>
                    <a:pt x="4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3817;p88">
              <a:extLst>
                <a:ext uri="{FF2B5EF4-FFF2-40B4-BE49-F238E27FC236}">
                  <a16:creationId xmlns:a16="http://schemas.microsoft.com/office/drawing/2014/main" id="{E053035B-BD16-DEB5-2F8A-D9EFD8F0FC2C}"/>
                </a:ext>
              </a:extLst>
            </p:cNvPr>
            <p:cNvGrpSpPr/>
            <p:nvPr/>
          </p:nvGrpSpPr>
          <p:grpSpPr>
            <a:xfrm>
              <a:off x="6295860" y="1905576"/>
              <a:ext cx="1060335" cy="326723"/>
              <a:chOff x="6316265" y="1730910"/>
              <a:chExt cx="1099933" cy="326723"/>
            </a:xfrm>
          </p:grpSpPr>
          <p:sp>
            <p:nvSpPr>
              <p:cNvPr id="1904" name="Google Shape;3818;p88">
                <a:extLst>
                  <a:ext uri="{FF2B5EF4-FFF2-40B4-BE49-F238E27FC236}">
                    <a16:creationId xmlns:a16="http://schemas.microsoft.com/office/drawing/2014/main" id="{EBB4263D-D6A9-1C54-C1E5-650714AEF985}"/>
                  </a:ext>
                </a:extLst>
              </p:cNvPr>
              <p:cNvSpPr/>
              <p:nvPr/>
            </p:nvSpPr>
            <p:spPr>
              <a:xfrm>
                <a:off x="6316265" y="1730910"/>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819;p88">
                <a:extLst>
                  <a:ext uri="{FF2B5EF4-FFF2-40B4-BE49-F238E27FC236}">
                    <a16:creationId xmlns:a16="http://schemas.microsoft.com/office/drawing/2014/main" id="{C8A619BE-3889-F622-BF7D-1D2FB9B27B51}"/>
                  </a:ext>
                </a:extLst>
              </p:cNvPr>
              <p:cNvSpPr/>
              <p:nvPr/>
            </p:nvSpPr>
            <p:spPr>
              <a:xfrm>
                <a:off x="6316265" y="1865684"/>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820;p88">
                <a:extLst>
                  <a:ext uri="{FF2B5EF4-FFF2-40B4-BE49-F238E27FC236}">
                    <a16:creationId xmlns:a16="http://schemas.microsoft.com/office/drawing/2014/main" id="{50DCBE7C-3F48-6AB2-3D0B-F593F5F0226E}"/>
                  </a:ext>
                </a:extLst>
              </p:cNvPr>
              <p:cNvSpPr/>
              <p:nvPr/>
            </p:nvSpPr>
            <p:spPr>
              <a:xfrm>
                <a:off x="6316265" y="1945074"/>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821;p88">
                <a:extLst>
                  <a:ext uri="{FF2B5EF4-FFF2-40B4-BE49-F238E27FC236}">
                    <a16:creationId xmlns:a16="http://schemas.microsoft.com/office/drawing/2014/main" id="{2D8BF163-4B42-B5E1-4EEA-699CA6EAEE3B}"/>
                  </a:ext>
                </a:extLst>
              </p:cNvPr>
              <p:cNvSpPr/>
              <p:nvPr/>
            </p:nvSpPr>
            <p:spPr>
              <a:xfrm>
                <a:off x="6316265" y="2024030"/>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1" name="Google Shape;3822;p88">
              <a:extLst>
                <a:ext uri="{FF2B5EF4-FFF2-40B4-BE49-F238E27FC236}">
                  <a16:creationId xmlns:a16="http://schemas.microsoft.com/office/drawing/2014/main" id="{5D4346C6-2D78-2C40-A892-2B104BEEE38C}"/>
                </a:ext>
              </a:extLst>
            </p:cNvPr>
            <p:cNvSpPr/>
            <p:nvPr/>
          </p:nvSpPr>
          <p:spPr>
            <a:xfrm>
              <a:off x="6717740" y="3304091"/>
              <a:ext cx="85955" cy="75497"/>
            </a:xfrm>
            <a:custGeom>
              <a:avLst/>
              <a:gdLst/>
              <a:ahLst/>
              <a:cxnLst/>
              <a:rect l="l" t="t" r="r" b="b"/>
              <a:pathLst>
                <a:path w="4315" h="3790" extrusionOk="0">
                  <a:moveTo>
                    <a:pt x="4201" y="1"/>
                  </a:moveTo>
                  <a:lnTo>
                    <a:pt x="1" y="3653"/>
                  </a:lnTo>
                  <a:lnTo>
                    <a:pt x="115" y="3790"/>
                  </a:lnTo>
                  <a:lnTo>
                    <a:pt x="4315" y="137"/>
                  </a:lnTo>
                  <a:lnTo>
                    <a:pt x="4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3823;p88">
              <a:extLst>
                <a:ext uri="{FF2B5EF4-FFF2-40B4-BE49-F238E27FC236}">
                  <a16:creationId xmlns:a16="http://schemas.microsoft.com/office/drawing/2014/main" id="{D70CF4F9-99B3-E2B7-351A-9CA42E71B0D4}"/>
                </a:ext>
              </a:extLst>
            </p:cNvPr>
            <p:cNvSpPr/>
            <p:nvPr/>
          </p:nvSpPr>
          <p:spPr>
            <a:xfrm>
              <a:off x="6745031" y="3333652"/>
              <a:ext cx="75497" cy="58664"/>
            </a:xfrm>
            <a:custGeom>
              <a:avLst/>
              <a:gdLst/>
              <a:ahLst/>
              <a:cxnLst/>
              <a:rect l="l" t="t" r="r" b="b"/>
              <a:pathLst>
                <a:path w="3790" h="2945" extrusionOk="0">
                  <a:moveTo>
                    <a:pt x="3675" y="0"/>
                  </a:moveTo>
                  <a:lnTo>
                    <a:pt x="0" y="2808"/>
                  </a:lnTo>
                  <a:lnTo>
                    <a:pt x="114" y="2945"/>
                  </a:lnTo>
                  <a:lnTo>
                    <a:pt x="3789" y="160"/>
                  </a:lnTo>
                  <a:lnTo>
                    <a:pt x="3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3824;p88">
              <a:extLst>
                <a:ext uri="{FF2B5EF4-FFF2-40B4-BE49-F238E27FC236}">
                  <a16:creationId xmlns:a16="http://schemas.microsoft.com/office/drawing/2014/main" id="{E2B855AA-1F4A-031C-F14B-C66D0D35CCCF}"/>
                </a:ext>
              </a:extLst>
            </p:cNvPr>
            <p:cNvSpPr/>
            <p:nvPr/>
          </p:nvSpPr>
          <p:spPr>
            <a:xfrm>
              <a:off x="6843236" y="3027641"/>
              <a:ext cx="506088" cy="321947"/>
            </a:xfrm>
            <a:custGeom>
              <a:avLst/>
              <a:gdLst/>
              <a:ahLst/>
              <a:cxnLst/>
              <a:rect l="l" t="t" r="r" b="b"/>
              <a:pathLst>
                <a:path w="25406" h="16162" extrusionOk="0">
                  <a:moveTo>
                    <a:pt x="22735" y="1"/>
                  </a:moveTo>
                  <a:lnTo>
                    <a:pt x="1" y="8971"/>
                  </a:lnTo>
                  <a:cubicBezTo>
                    <a:pt x="1849" y="10204"/>
                    <a:pt x="2762" y="12760"/>
                    <a:pt x="3036" y="16161"/>
                  </a:cubicBezTo>
                  <a:cubicBezTo>
                    <a:pt x="3036" y="16161"/>
                    <a:pt x="14586" y="13080"/>
                    <a:pt x="20018" y="11185"/>
                  </a:cubicBezTo>
                  <a:cubicBezTo>
                    <a:pt x="25405" y="9108"/>
                    <a:pt x="22735" y="1"/>
                    <a:pt x="227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3825;p88">
              <a:extLst>
                <a:ext uri="{FF2B5EF4-FFF2-40B4-BE49-F238E27FC236}">
                  <a16:creationId xmlns:a16="http://schemas.microsoft.com/office/drawing/2014/main" id="{4D32A307-B5FB-FEBA-D66D-925A23443565}"/>
                </a:ext>
              </a:extLst>
            </p:cNvPr>
            <p:cNvSpPr/>
            <p:nvPr/>
          </p:nvSpPr>
          <p:spPr>
            <a:xfrm>
              <a:off x="6721844" y="3255446"/>
              <a:ext cx="35936" cy="40019"/>
            </a:xfrm>
            <a:custGeom>
              <a:avLst/>
              <a:gdLst/>
              <a:ahLst/>
              <a:cxnLst/>
              <a:rect l="l" t="t" r="r" b="b"/>
              <a:pathLst>
                <a:path w="1804" h="2009" extrusionOk="0">
                  <a:moveTo>
                    <a:pt x="1666" y="0"/>
                  </a:moveTo>
                  <a:lnTo>
                    <a:pt x="0" y="1872"/>
                  </a:lnTo>
                  <a:lnTo>
                    <a:pt x="137" y="2009"/>
                  </a:lnTo>
                  <a:lnTo>
                    <a:pt x="1803" y="137"/>
                  </a:lnTo>
                  <a:lnTo>
                    <a:pt x="16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3826;p88">
              <a:extLst>
                <a:ext uri="{FF2B5EF4-FFF2-40B4-BE49-F238E27FC236}">
                  <a16:creationId xmlns:a16="http://schemas.microsoft.com/office/drawing/2014/main" id="{5BBDC969-3625-BDBF-27C9-0781C64649E3}"/>
                </a:ext>
              </a:extLst>
            </p:cNvPr>
            <p:cNvSpPr/>
            <p:nvPr/>
          </p:nvSpPr>
          <p:spPr>
            <a:xfrm>
              <a:off x="6836424" y="3072481"/>
              <a:ext cx="387404" cy="117966"/>
            </a:xfrm>
            <a:custGeom>
              <a:avLst/>
              <a:gdLst/>
              <a:ahLst/>
              <a:cxnLst/>
              <a:rect l="l" t="t" r="r" b="b"/>
              <a:pathLst>
                <a:path w="19448" h="5922" extrusionOk="0">
                  <a:moveTo>
                    <a:pt x="16555" y="1"/>
                  </a:moveTo>
                  <a:cubicBezTo>
                    <a:pt x="15568" y="1"/>
                    <a:pt x="14780" y="238"/>
                    <a:pt x="14768" y="238"/>
                  </a:cubicBezTo>
                  <a:lnTo>
                    <a:pt x="0" y="5739"/>
                  </a:lnTo>
                  <a:lnTo>
                    <a:pt x="69" y="5921"/>
                  </a:lnTo>
                  <a:lnTo>
                    <a:pt x="14837" y="420"/>
                  </a:lnTo>
                  <a:cubicBezTo>
                    <a:pt x="14848" y="420"/>
                    <a:pt x="15628" y="183"/>
                    <a:pt x="16592" y="183"/>
                  </a:cubicBezTo>
                  <a:cubicBezTo>
                    <a:pt x="17495" y="183"/>
                    <a:pt x="18560" y="391"/>
                    <a:pt x="19310" y="1196"/>
                  </a:cubicBezTo>
                  <a:lnTo>
                    <a:pt x="19447" y="1082"/>
                  </a:lnTo>
                  <a:cubicBezTo>
                    <a:pt x="18641" y="220"/>
                    <a:pt x="17506" y="1"/>
                    <a:pt x="16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827;p88">
              <a:extLst>
                <a:ext uri="{FF2B5EF4-FFF2-40B4-BE49-F238E27FC236}">
                  <a16:creationId xmlns:a16="http://schemas.microsoft.com/office/drawing/2014/main" id="{FFAABC07-36B6-01FC-FA09-3A6F81180DE9}"/>
                </a:ext>
              </a:extLst>
            </p:cNvPr>
            <p:cNvSpPr/>
            <p:nvPr/>
          </p:nvSpPr>
          <p:spPr>
            <a:xfrm>
              <a:off x="7094228" y="2708921"/>
              <a:ext cx="49581" cy="373301"/>
            </a:xfrm>
            <a:custGeom>
              <a:avLst/>
              <a:gdLst/>
              <a:ahLst/>
              <a:cxnLst/>
              <a:rect l="l" t="t" r="r" b="b"/>
              <a:pathLst>
                <a:path w="2489" h="18740" extrusionOk="0">
                  <a:moveTo>
                    <a:pt x="2328" y="0"/>
                  </a:moveTo>
                  <a:cubicBezTo>
                    <a:pt x="0" y="4611"/>
                    <a:pt x="525" y="11207"/>
                    <a:pt x="1392" y="18740"/>
                  </a:cubicBezTo>
                  <a:lnTo>
                    <a:pt x="1575" y="18717"/>
                  </a:lnTo>
                  <a:cubicBezTo>
                    <a:pt x="708" y="11230"/>
                    <a:pt x="183" y="4657"/>
                    <a:pt x="2488" y="92"/>
                  </a:cubicBezTo>
                  <a:lnTo>
                    <a:pt x="2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828;p88">
              <a:extLst>
                <a:ext uri="{FF2B5EF4-FFF2-40B4-BE49-F238E27FC236}">
                  <a16:creationId xmlns:a16="http://schemas.microsoft.com/office/drawing/2014/main" id="{B386F001-C92B-4ECB-BD00-E8FCE8FF89D3}"/>
                </a:ext>
              </a:extLst>
            </p:cNvPr>
            <p:cNvSpPr/>
            <p:nvPr/>
          </p:nvSpPr>
          <p:spPr>
            <a:xfrm>
              <a:off x="6672741" y="2105564"/>
              <a:ext cx="330572" cy="383301"/>
            </a:xfrm>
            <a:custGeom>
              <a:avLst/>
              <a:gdLst/>
              <a:ahLst/>
              <a:cxnLst/>
              <a:rect l="l" t="t" r="r" b="b"/>
              <a:pathLst>
                <a:path w="16595" h="19242" extrusionOk="0">
                  <a:moveTo>
                    <a:pt x="8286" y="0"/>
                  </a:moveTo>
                  <a:cubicBezTo>
                    <a:pt x="3698" y="0"/>
                    <a:pt x="0" y="4314"/>
                    <a:pt x="0" y="9610"/>
                  </a:cubicBezTo>
                  <a:cubicBezTo>
                    <a:pt x="0" y="14928"/>
                    <a:pt x="1575" y="19242"/>
                    <a:pt x="8286" y="19242"/>
                  </a:cubicBezTo>
                  <a:cubicBezTo>
                    <a:pt x="14996" y="19242"/>
                    <a:pt x="16594" y="14928"/>
                    <a:pt x="16594" y="9610"/>
                  </a:cubicBezTo>
                  <a:cubicBezTo>
                    <a:pt x="16594" y="4314"/>
                    <a:pt x="12874" y="0"/>
                    <a:pt x="8286"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829;p88">
              <a:extLst>
                <a:ext uri="{FF2B5EF4-FFF2-40B4-BE49-F238E27FC236}">
                  <a16:creationId xmlns:a16="http://schemas.microsoft.com/office/drawing/2014/main" id="{E5440C11-D076-0D37-2525-543DE1A90A17}"/>
                </a:ext>
              </a:extLst>
            </p:cNvPr>
            <p:cNvSpPr/>
            <p:nvPr/>
          </p:nvSpPr>
          <p:spPr>
            <a:xfrm>
              <a:off x="6613877" y="2095544"/>
              <a:ext cx="448280" cy="422882"/>
            </a:xfrm>
            <a:custGeom>
              <a:avLst/>
              <a:gdLst/>
              <a:ahLst/>
              <a:cxnLst/>
              <a:rect l="l" t="t" r="r" b="b"/>
              <a:pathLst>
                <a:path w="22504" h="21229" extrusionOk="0">
                  <a:moveTo>
                    <a:pt x="11241" y="1"/>
                  </a:moveTo>
                  <a:lnTo>
                    <a:pt x="5740" y="2169"/>
                  </a:lnTo>
                  <a:cubicBezTo>
                    <a:pt x="4370" y="4224"/>
                    <a:pt x="3868" y="7556"/>
                    <a:pt x="3937" y="10706"/>
                  </a:cubicBezTo>
                  <a:cubicBezTo>
                    <a:pt x="3937" y="10706"/>
                    <a:pt x="3150" y="9928"/>
                    <a:pt x="2303" y="9928"/>
                  </a:cubicBezTo>
                  <a:cubicBezTo>
                    <a:pt x="1798" y="9928"/>
                    <a:pt x="1271" y="10206"/>
                    <a:pt x="878" y="11094"/>
                  </a:cubicBezTo>
                  <a:cubicBezTo>
                    <a:pt x="1" y="13778"/>
                    <a:pt x="1995" y="15073"/>
                    <a:pt x="3318" y="15073"/>
                  </a:cubicBezTo>
                  <a:cubicBezTo>
                    <a:pt x="3716" y="15073"/>
                    <a:pt x="4054" y="14956"/>
                    <a:pt x="4233" y="14723"/>
                  </a:cubicBezTo>
                  <a:cubicBezTo>
                    <a:pt x="4233" y="14723"/>
                    <a:pt x="5192" y="21228"/>
                    <a:pt x="11241" y="21228"/>
                  </a:cubicBezTo>
                  <a:cubicBezTo>
                    <a:pt x="17289" y="21228"/>
                    <a:pt x="18248" y="14723"/>
                    <a:pt x="18248" y="14723"/>
                  </a:cubicBezTo>
                  <a:cubicBezTo>
                    <a:pt x="18428" y="14956"/>
                    <a:pt x="18766" y="15073"/>
                    <a:pt x="19167" y="15073"/>
                  </a:cubicBezTo>
                  <a:cubicBezTo>
                    <a:pt x="20495" y="15073"/>
                    <a:pt x="22503" y="13778"/>
                    <a:pt x="21626" y="11094"/>
                  </a:cubicBezTo>
                  <a:cubicBezTo>
                    <a:pt x="21233" y="10206"/>
                    <a:pt x="20703" y="9928"/>
                    <a:pt x="20193" y="9928"/>
                  </a:cubicBezTo>
                  <a:cubicBezTo>
                    <a:pt x="19341" y="9928"/>
                    <a:pt x="18545" y="10706"/>
                    <a:pt x="18545" y="10706"/>
                  </a:cubicBezTo>
                  <a:cubicBezTo>
                    <a:pt x="18613" y="7556"/>
                    <a:pt x="18111" y="4224"/>
                    <a:pt x="16742" y="2169"/>
                  </a:cubicBezTo>
                  <a:lnTo>
                    <a:pt x="1124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830;p88">
              <a:extLst>
                <a:ext uri="{FF2B5EF4-FFF2-40B4-BE49-F238E27FC236}">
                  <a16:creationId xmlns:a16="http://schemas.microsoft.com/office/drawing/2014/main" id="{7BB89AD7-E8E8-75EE-6412-1B8B1768B549}"/>
                </a:ext>
              </a:extLst>
            </p:cNvPr>
            <p:cNvSpPr/>
            <p:nvPr/>
          </p:nvSpPr>
          <p:spPr>
            <a:xfrm>
              <a:off x="6763676" y="2494303"/>
              <a:ext cx="150974" cy="25936"/>
            </a:xfrm>
            <a:custGeom>
              <a:avLst/>
              <a:gdLst/>
              <a:ahLst/>
              <a:cxnLst/>
              <a:rect l="l" t="t" r="r" b="b"/>
              <a:pathLst>
                <a:path w="7579" h="1302" extrusionOk="0">
                  <a:moveTo>
                    <a:pt x="7464" y="1"/>
                  </a:moveTo>
                  <a:cubicBezTo>
                    <a:pt x="6414" y="731"/>
                    <a:pt x="5159" y="1119"/>
                    <a:pt x="3721" y="1119"/>
                  </a:cubicBezTo>
                  <a:cubicBezTo>
                    <a:pt x="2351" y="1119"/>
                    <a:pt x="1141" y="777"/>
                    <a:pt x="114" y="92"/>
                  </a:cubicBezTo>
                  <a:lnTo>
                    <a:pt x="0" y="252"/>
                  </a:lnTo>
                  <a:cubicBezTo>
                    <a:pt x="1073" y="959"/>
                    <a:pt x="2328" y="1302"/>
                    <a:pt x="3721" y="1302"/>
                  </a:cubicBezTo>
                  <a:cubicBezTo>
                    <a:pt x="5204" y="1302"/>
                    <a:pt x="6505" y="914"/>
                    <a:pt x="7578" y="161"/>
                  </a:cubicBezTo>
                  <a:lnTo>
                    <a:pt x="7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831;p88">
              <a:extLst>
                <a:ext uri="{FF2B5EF4-FFF2-40B4-BE49-F238E27FC236}">
                  <a16:creationId xmlns:a16="http://schemas.microsoft.com/office/drawing/2014/main" id="{27EB6E5E-B708-AE9F-A07A-9764EE138361}"/>
                </a:ext>
              </a:extLst>
            </p:cNvPr>
            <p:cNvSpPr/>
            <p:nvPr/>
          </p:nvSpPr>
          <p:spPr>
            <a:xfrm>
              <a:off x="6641805" y="2313788"/>
              <a:ext cx="34123" cy="55497"/>
            </a:xfrm>
            <a:custGeom>
              <a:avLst/>
              <a:gdLst/>
              <a:ahLst/>
              <a:cxnLst/>
              <a:rect l="l" t="t" r="r" b="b"/>
              <a:pathLst>
                <a:path w="1713" h="2786" extrusionOk="0">
                  <a:moveTo>
                    <a:pt x="989" y="0"/>
                  </a:moveTo>
                  <a:cubicBezTo>
                    <a:pt x="483" y="0"/>
                    <a:pt x="91" y="428"/>
                    <a:pt x="47" y="1051"/>
                  </a:cubicBezTo>
                  <a:cubicBezTo>
                    <a:pt x="1" y="1827"/>
                    <a:pt x="503" y="2695"/>
                    <a:pt x="1690" y="2786"/>
                  </a:cubicBezTo>
                  <a:lnTo>
                    <a:pt x="1713" y="2603"/>
                  </a:lnTo>
                  <a:cubicBezTo>
                    <a:pt x="640" y="2535"/>
                    <a:pt x="206" y="1759"/>
                    <a:pt x="252" y="1074"/>
                  </a:cubicBezTo>
                  <a:cubicBezTo>
                    <a:pt x="274" y="650"/>
                    <a:pt x="515" y="183"/>
                    <a:pt x="994" y="183"/>
                  </a:cubicBezTo>
                  <a:cubicBezTo>
                    <a:pt x="1005" y="183"/>
                    <a:pt x="1017" y="183"/>
                    <a:pt x="1028" y="184"/>
                  </a:cubicBezTo>
                  <a:lnTo>
                    <a:pt x="1028" y="1"/>
                  </a:lnTo>
                  <a:cubicBezTo>
                    <a:pt x="1015" y="1"/>
                    <a:pt x="1002" y="0"/>
                    <a:pt x="9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832;p88">
              <a:extLst>
                <a:ext uri="{FF2B5EF4-FFF2-40B4-BE49-F238E27FC236}">
                  <a16:creationId xmlns:a16="http://schemas.microsoft.com/office/drawing/2014/main" id="{56D072B2-BBC7-01B8-143E-F5BBAFA84E30}"/>
                </a:ext>
              </a:extLst>
            </p:cNvPr>
            <p:cNvSpPr/>
            <p:nvPr/>
          </p:nvSpPr>
          <p:spPr>
            <a:xfrm>
              <a:off x="6648180" y="2348329"/>
              <a:ext cx="31852" cy="7769"/>
            </a:xfrm>
            <a:custGeom>
              <a:avLst/>
              <a:gdLst/>
              <a:ahLst/>
              <a:cxnLst/>
              <a:rect l="l" t="t" r="r" b="b"/>
              <a:pathLst>
                <a:path w="1599" h="390" extrusionOk="0">
                  <a:moveTo>
                    <a:pt x="861" y="1"/>
                  </a:moveTo>
                  <a:cubicBezTo>
                    <a:pt x="361" y="1"/>
                    <a:pt x="16" y="214"/>
                    <a:pt x="1" y="230"/>
                  </a:cubicBezTo>
                  <a:lnTo>
                    <a:pt x="115" y="390"/>
                  </a:lnTo>
                  <a:cubicBezTo>
                    <a:pt x="115" y="390"/>
                    <a:pt x="421" y="193"/>
                    <a:pt x="867" y="193"/>
                  </a:cubicBezTo>
                  <a:cubicBezTo>
                    <a:pt x="1065" y="193"/>
                    <a:pt x="1291" y="232"/>
                    <a:pt x="1530" y="344"/>
                  </a:cubicBezTo>
                  <a:lnTo>
                    <a:pt x="1598" y="162"/>
                  </a:lnTo>
                  <a:cubicBezTo>
                    <a:pt x="1332" y="43"/>
                    <a:pt x="108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833;p88">
              <a:extLst>
                <a:ext uri="{FF2B5EF4-FFF2-40B4-BE49-F238E27FC236}">
                  <a16:creationId xmlns:a16="http://schemas.microsoft.com/office/drawing/2014/main" id="{B59A79D7-1A8C-81E4-ABFB-12086B160654}"/>
                </a:ext>
              </a:extLst>
            </p:cNvPr>
            <p:cNvSpPr/>
            <p:nvPr/>
          </p:nvSpPr>
          <p:spPr>
            <a:xfrm>
              <a:off x="7001919" y="2313788"/>
              <a:ext cx="34123" cy="55497"/>
            </a:xfrm>
            <a:custGeom>
              <a:avLst/>
              <a:gdLst/>
              <a:ahLst/>
              <a:cxnLst/>
              <a:rect l="l" t="t" r="r" b="b"/>
              <a:pathLst>
                <a:path w="1713" h="2786" extrusionOk="0">
                  <a:moveTo>
                    <a:pt x="725" y="0"/>
                  </a:moveTo>
                  <a:cubicBezTo>
                    <a:pt x="712" y="0"/>
                    <a:pt x="699" y="1"/>
                    <a:pt x="685" y="1"/>
                  </a:cubicBezTo>
                  <a:lnTo>
                    <a:pt x="685" y="184"/>
                  </a:lnTo>
                  <a:lnTo>
                    <a:pt x="731" y="184"/>
                  </a:lnTo>
                  <a:cubicBezTo>
                    <a:pt x="1188" y="184"/>
                    <a:pt x="1439" y="640"/>
                    <a:pt x="1461" y="1074"/>
                  </a:cubicBezTo>
                  <a:cubicBezTo>
                    <a:pt x="1507" y="1759"/>
                    <a:pt x="1073" y="2535"/>
                    <a:pt x="1" y="2603"/>
                  </a:cubicBezTo>
                  <a:lnTo>
                    <a:pt x="23" y="2786"/>
                  </a:lnTo>
                  <a:cubicBezTo>
                    <a:pt x="1210" y="2695"/>
                    <a:pt x="1713" y="1827"/>
                    <a:pt x="1644" y="1051"/>
                  </a:cubicBezTo>
                  <a:cubicBezTo>
                    <a:pt x="1622" y="428"/>
                    <a:pt x="1231"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834;p88">
              <a:extLst>
                <a:ext uri="{FF2B5EF4-FFF2-40B4-BE49-F238E27FC236}">
                  <a16:creationId xmlns:a16="http://schemas.microsoft.com/office/drawing/2014/main" id="{76BAEBD9-7E4C-2C00-BC18-D8B3B4240AE2}"/>
                </a:ext>
              </a:extLst>
            </p:cNvPr>
            <p:cNvSpPr/>
            <p:nvPr/>
          </p:nvSpPr>
          <p:spPr>
            <a:xfrm>
              <a:off x="6997835" y="2348329"/>
              <a:ext cx="31832" cy="7769"/>
            </a:xfrm>
            <a:custGeom>
              <a:avLst/>
              <a:gdLst/>
              <a:ahLst/>
              <a:cxnLst/>
              <a:rect l="l" t="t" r="r" b="b"/>
              <a:pathLst>
                <a:path w="1598" h="390" extrusionOk="0">
                  <a:moveTo>
                    <a:pt x="738" y="1"/>
                  </a:moveTo>
                  <a:cubicBezTo>
                    <a:pt x="517" y="1"/>
                    <a:pt x="266" y="43"/>
                    <a:pt x="0" y="162"/>
                  </a:cubicBezTo>
                  <a:lnTo>
                    <a:pt x="69" y="344"/>
                  </a:lnTo>
                  <a:cubicBezTo>
                    <a:pt x="315" y="228"/>
                    <a:pt x="545" y="188"/>
                    <a:pt x="745" y="188"/>
                  </a:cubicBezTo>
                  <a:cubicBezTo>
                    <a:pt x="1176" y="188"/>
                    <a:pt x="1468" y="374"/>
                    <a:pt x="1484" y="390"/>
                  </a:cubicBezTo>
                  <a:lnTo>
                    <a:pt x="1598" y="230"/>
                  </a:lnTo>
                  <a:cubicBezTo>
                    <a:pt x="1582" y="214"/>
                    <a:pt x="1237" y="1"/>
                    <a:pt x="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835;p88">
              <a:extLst>
                <a:ext uri="{FF2B5EF4-FFF2-40B4-BE49-F238E27FC236}">
                  <a16:creationId xmlns:a16="http://schemas.microsoft.com/office/drawing/2014/main" id="{2E8D7939-47AB-22BE-97A9-8199ED909639}"/>
                </a:ext>
              </a:extLst>
            </p:cNvPr>
            <p:cNvSpPr/>
            <p:nvPr/>
          </p:nvSpPr>
          <p:spPr>
            <a:xfrm>
              <a:off x="6691824" y="2346536"/>
              <a:ext cx="8207" cy="42768"/>
            </a:xfrm>
            <a:custGeom>
              <a:avLst/>
              <a:gdLst/>
              <a:ahLst/>
              <a:cxnLst/>
              <a:rect l="l" t="t" r="r" b="b"/>
              <a:pathLst>
                <a:path w="412" h="2147" extrusionOk="0">
                  <a:moveTo>
                    <a:pt x="1" y="1"/>
                  </a:moveTo>
                  <a:cubicBezTo>
                    <a:pt x="24" y="731"/>
                    <a:pt x="92" y="1439"/>
                    <a:pt x="229" y="2146"/>
                  </a:cubicBezTo>
                  <a:lnTo>
                    <a:pt x="412" y="2100"/>
                  </a:lnTo>
                  <a:cubicBezTo>
                    <a:pt x="275" y="1416"/>
                    <a:pt x="206" y="708"/>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836;p88">
              <a:extLst>
                <a:ext uri="{FF2B5EF4-FFF2-40B4-BE49-F238E27FC236}">
                  <a16:creationId xmlns:a16="http://schemas.microsoft.com/office/drawing/2014/main" id="{A138DD0F-153B-33DF-880E-1828E2404386}"/>
                </a:ext>
              </a:extLst>
            </p:cNvPr>
            <p:cNvSpPr/>
            <p:nvPr/>
          </p:nvSpPr>
          <p:spPr>
            <a:xfrm>
              <a:off x="6975087" y="2346536"/>
              <a:ext cx="8665" cy="42768"/>
            </a:xfrm>
            <a:custGeom>
              <a:avLst/>
              <a:gdLst/>
              <a:ahLst/>
              <a:cxnLst/>
              <a:rect l="l" t="t" r="r" b="b"/>
              <a:pathLst>
                <a:path w="435" h="2147" extrusionOk="0">
                  <a:moveTo>
                    <a:pt x="229" y="1"/>
                  </a:moveTo>
                  <a:cubicBezTo>
                    <a:pt x="229" y="708"/>
                    <a:pt x="138" y="1416"/>
                    <a:pt x="1" y="2100"/>
                  </a:cubicBezTo>
                  <a:lnTo>
                    <a:pt x="184" y="2146"/>
                  </a:lnTo>
                  <a:cubicBezTo>
                    <a:pt x="343" y="1439"/>
                    <a:pt x="412" y="73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837;p88">
              <a:extLst>
                <a:ext uri="{FF2B5EF4-FFF2-40B4-BE49-F238E27FC236}">
                  <a16:creationId xmlns:a16="http://schemas.microsoft.com/office/drawing/2014/main" id="{1137C9C7-B18A-D850-24EC-574613768155}"/>
                </a:ext>
              </a:extLst>
            </p:cNvPr>
            <p:cNvSpPr/>
            <p:nvPr/>
          </p:nvSpPr>
          <p:spPr>
            <a:xfrm>
              <a:off x="6796863" y="2405201"/>
              <a:ext cx="85955" cy="15020"/>
            </a:xfrm>
            <a:custGeom>
              <a:avLst/>
              <a:gdLst/>
              <a:ahLst/>
              <a:cxnLst/>
              <a:rect l="l" t="t" r="r" b="b"/>
              <a:pathLst>
                <a:path w="4315" h="754" extrusionOk="0">
                  <a:moveTo>
                    <a:pt x="4223" y="0"/>
                  </a:moveTo>
                  <a:cubicBezTo>
                    <a:pt x="3558" y="385"/>
                    <a:pt x="2868" y="579"/>
                    <a:pt x="2158" y="579"/>
                  </a:cubicBezTo>
                  <a:cubicBezTo>
                    <a:pt x="1480" y="579"/>
                    <a:pt x="782" y="402"/>
                    <a:pt x="69" y="46"/>
                  </a:cubicBezTo>
                  <a:lnTo>
                    <a:pt x="0" y="228"/>
                  </a:lnTo>
                  <a:cubicBezTo>
                    <a:pt x="731" y="593"/>
                    <a:pt x="1438" y="753"/>
                    <a:pt x="2146" y="753"/>
                  </a:cubicBezTo>
                  <a:cubicBezTo>
                    <a:pt x="2899" y="753"/>
                    <a:pt x="3630" y="571"/>
                    <a:pt x="4314" y="160"/>
                  </a:cubicBezTo>
                  <a:lnTo>
                    <a:pt x="4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838;p88">
              <a:extLst>
                <a:ext uri="{FF2B5EF4-FFF2-40B4-BE49-F238E27FC236}">
                  <a16:creationId xmlns:a16="http://schemas.microsoft.com/office/drawing/2014/main" id="{C90B0FF0-647B-05D8-48E8-1963533CA629}"/>
                </a:ext>
              </a:extLst>
            </p:cNvPr>
            <p:cNvSpPr/>
            <p:nvPr/>
          </p:nvSpPr>
          <p:spPr>
            <a:xfrm>
              <a:off x="6821862" y="2427013"/>
              <a:ext cx="34581" cy="6833"/>
            </a:xfrm>
            <a:custGeom>
              <a:avLst/>
              <a:gdLst/>
              <a:ahLst/>
              <a:cxnLst/>
              <a:rect l="l" t="t" r="r" b="b"/>
              <a:pathLst>
                <a:path w="1736" h="343" extrusionOk="0">
                  <a:moveTo>
                    <a:pt x="69" y="1"/>
                  </a:moveTo>
                  <a:lnTo>
                    <a:pt x="1" y="183"/>
                  </a:lnTo>
                  <a:cubicBezTo>
                    <a:pt x="320" y="275"/>
                    <a:pt x="617" y="343"/>
                    <a:pt x="891" y="343"/>
                  </a:cubicBezTo>
                  <a:cubicBezTo>
                    <a:pt x="1188" y="343"/>
                    <a:pt x="1462" y="275"/>
                    <a:pt x="1736" y="183"/>
                  </a:cubicBezTo>
                  <a:lnTo>
                    <a:pt x="1690" y="1"/>
                  </a:lnTo>
                  <a:cubicBezTo>
                    <a:pt x="1427" y="92"/>
                    <a:pt x="1165" y="138"/>
                    <a:pt x="897" y="138"/>
                  </a:cubicBezTo>
                  <a:cubicBezTo>
                    <a:pt x="628" y="138"/>
                    <a:pt x="355" y="92"/>
                    <a:pt x="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839;p88">
              <a:extLst>
                <a:ext uri="{FF2B5EF4-FFF2-40B4-BE49-F238E27FC236}">
                  <a16:creationId xmlns:a16="http://schemas.microsoft.com/office/drawing/2014/main" id="{09B0A020-557E-5BF4-09F8-9D64CF8DAB45}"/>
                </a:ext>
              </a:extLst>
            </p:cNvPr>
            <p:cNvSpPr/>
            <p:nvPr/>
          </p:nvSpPr>
          <p:spPr>
            <a:xfrm>
              <a:off x="6831424" y="2307891"/>
              <a:ext cx="28665" cy="70955"/>
            </a:xfrm>
            <a:custGeom>
              <a:avLst/>
              <a:gdLst/>
              <a:ahLst/>
              <a:cxnLst/>
              <a:rect l="l" t="t" r="r" b="b"/>
              <a:pathLst>
                <a:path w="1439" h="3562" extrusionOk="0">
                  <a:moveTo>
                    <a:pt x="457" y="0"/>
                  </a:moveTo>
                  <a:lnTo>
                    <a:pt x="274" y="69"/>
                  </a:lnTo>
                  <a:lnTo>
                    <a:pt x="1096" y="2420"/>
                  </a:lnTo>
                  <a:cubicBezTo>
                    <a:pt x="1210" y="2785"/>
                    <a:pt x="1187" y="3059"/>
                    <a:pt x="1073" y="3219"/>
                  </a:cubicBezTo>
                  <a:cubicBezTo>
                    <a:pt x="982" y="3356"/>
                    <a:pt x="822" y="3379"/>
                    <a:pt x="708" y="3379"/>
                  </a:cubicBezTo>
                  <a:lnTo>
                    <a:pt x="0" y="3379"/>
                  </a:lnTo>
                  <a:lnTo>
                    <a:pt x="0" y="3561"/>
                  </a:lnTo>
                  <a:lnTo>
                    <a:pt x="708" y="3561"/>
                  </a:lnTo>
                  <a:cubicBezTo>
                    <a:pt x="936" y="3561"/>
                    <a:pt x="1119" y="3493"/>
                    <a:pt x="1233" y="3333"/>
                  </a:cubicBezTo>
                  <a:cubicBezTo>
                    <a:pt x="1347" y="3173"/>
                    <a:pt x="1438" y="2899"/>
                    <a:pt x="1278" y="2351"/>
                  </a:cubicBezTo>
                  <a:lnTo>
                    <a:pt x="4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840;p88">
              <a:extLst>
                <a:ext uri="{FF2B5EF4-FFF2-40B4-BE49-F238E27FC236}">
                  <a16:creationId xmlns:a16="http://schemas.microsoft.com/office/drawing/2014/main" id="{E9CD489E-7380-B882-1EB5-E782C72A136F}"/>
                </a:ext>
              </a:extLst>
            </p:cNvPr>
            <p:cNvSpPr/>
            <p:nvPr/>
          </p:nvSpPr>
          <p:spPr>
            <a:xfrm>
              <a:off x="6757301" y="2331078"/>
              <a:ext cx="18207" cy="18665"/>
            </a:xfrm>
            <a:custGeom>
              <a:avLst/>
              <a:gdLst/>
              <a:ahLst/>
              <a:cxnLst/>
              <a:rect l="l" t="t" r="r" b="b"/>
              <a:pathLst>
                <a:path w="914" h="937" extrusionOk="0">
                  <a:moveTo>
                    <a:pt x="457" y="0"/>
                  </a:moveTo>
                  <a:cubicBezTo>
                    <a:pt x="206" y="0"/>
                    <a:pt x="1" y="206"/>
                    <a:pt x="1" y="457"/>
                  </a:cubicBezTo>
                  <a:cubicBezTo>
                    <a:pt x="1" y="731"/>
                    <a:pt x="206" y="936"/>
                    <a:pt x="457" y="936"/>
                  </a:cubicBezTo>
                  <a:cubicBezTo>
                    <a:pt x="708" y="936"/>
                    <a:pt x="914" y="731"/>
                    <a:pt x="914" y="457"/>
                  </a:cubicBezTo>
                  <a:cubicBezTo>
                    <a:pt x="914" y="206"/>
                    <a:pt x="70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841;p88">
              <a:extLst>
                <a:ext uri="{FF2B5EF4-FFF2-40B4-BE49-F238E27FC236}">
                  <a16:creationId xmlns:a16="http://schemas.microsoft.com/office/drawing/2014/main" id="{C4007285-676C-BE51-10E6-86439B2E8DFE}"/>
                </a:ext>
              </a:extLst>
            </p:cNvPr>
            <p:cNvSpPr/>
            <p:nvPr/>
          </p:nvSpPr>
          <p:spPr>
            <a:xfrm>
              <a:off x="6903255" y="2331078"/>
              <a:ext cx="18207" cy="18665"/>
            </a:xfrm>
            <a:custGeom>
              <a:avLst/>
              <a:gdLst/>
              <a:ahLst/>
              <a:cxnLst/>
              <a:rect l="l" t="t" r="r" b="b"/>
              <a:pathLst>
                <a:path w="914" h="937" extrusionOk="0">
                  <a:moveTo>
                    <a:pt x="457" y="0"/>
                  </a:moveTo>
                  <a:cubicBezTo>
                    <a:pt x="206" y="0"/>
                    <a:pt x="1" y="206"/>
                    <a:pt x="1" y="457"/>
                  </a:cubicBezTo>
                  <a:cubicBezTo>
                    <a:pt x="1" y="731"/>
                    <a:pt x="206" y="936"/>
                    <a:pt x="457" y="936"/>
                  </a:cubicBezTo>
                  <a:cubicBezTo>
                    <a:pt x="708" y="936"/>
                    <a:pt x="914" y="731"/>
                    <a:pt x="914" y="457"/>
                  </a:cubicBezTo>
                  <a:cubicBezTo>
                    <a:pt x="914" y="206"/>
                    <a:pt x="70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842;p88">
              <a:extLst>
                <a:ext uri="{FF2B5EF4-FFF2-40B4-BE49-F238E27FC236}">
                  <a16:creationId xmlns:a16="http://schemas.microsoft.com/office/drawing/2014/main" id="{3F4AA6A0-6B75-DC8A-E76D-9F6D814E673C}"/>
                </a:ext>
              </a:extLst>
            </p:cNvPr>
            <p:cNvSpPr/>
            <p:nvPr/>
          </p:nvSpPr>
          <p:spPr>
            <a:xfrm>
              <a:off x="6735927" y="2295621"/>
              <a:ext cx="61872" cy="15020"/>
            </a:xfrm>
            <a:custGeom>
              <a:avLst/>
              <a:gdLst/>
              <a:ahLst/>
              <a:cxnLst/>
              <a:rect l="l" t="t" r="r" b="b"/>
              <a:pathLst>
                <a:path w="3106" h="754" extrusionOk="0">
                  <a:moveTo>
                    <a:pt x="3105" y="0"/>
                  </a:moveTo>
                  <a:cubicBezTo>
                    <a:pt x="2055" y="0"/>
                    <a:pt x="1005" y="91"/>
                    <a:pt x="1" y="320"/>
                  </a:cubicBezTo>
                  <a:lnTo>
                    <a:pt x="69" y="731"/>
                  </a:lnTo>
                  <a:cubicBezTo>
                    <a:pt x="511" y="679"/>
                    <a:pt x="958" y="655"/>
                    <a:pt x="1408" y="655"/>
                  </a:cubicBezTo>
                  <a:cubicBezTo>
                    <a:pt x="1956" y="655"/>
                    <a:pt x="2508" y="691"/>
                    <a:pt x="3059" y="753"/>
                  </a:cubicBezTo>
                  <a:lnTo>
                    <a:pt x="3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843;p88">
              <a:extLst>
                <a:ext uri="{FF2B5EF4-FFF2-40B4-BE49-F238E27FC236}">
                  <a16:creationId xmlns:a16="http://schemas.microsoft.com/office/drawing/2014/main" id="{396F81EE-1FA3-4F25-1F40-4CEE438FC041}"/>
                </a:ext>
              </a:extLst>
            </p:cNvPr>
            <p:cNvSpPr/>
            <p:nvPr/>
          </p:nvSpPr>
          <p:spPr>
            <a:xfrm>
              <a:off x="6880985" y="2295561"/>
              <a:ext cx="61852" cy="15079"/>
            </a:xfrm>
            <a:custGeom>
              <a:avLst/>
              <a:gdLst/>
              <a:ahLst/>
              <a:cxnLst/>
              <a:rect l="l" t="t" r="r" b="b"/>
              <a:pathLst>
                <a:path w="3105" h="757" extrusionOk="0">
                  <a:moveTo>
                    <a:pt x="264" y="0"/>
                  </a:moveTo>
                  <a:cubicBezTo>
                    <a:pt x="176" y="0"/>
                    <a:pt x="88" y="1"/>
                    <a:pt x="0" y="3"/>
                  </a:cubicBezTo>
                  <a:lnTo>
                    <a:pt x="46" y="756"/>
                  </a:lnTo>
                  <a:cubicBezTo>
                    <a:pt x="585" y="694"/>
                    <a:pt x="1131" y="658"/>
                    <a:pt x="1681" y="658"/>
                  </a:cubicBezTo>
                  <a:cubicBezTo>
                    <a:pt x="2131" y="658"/>
                    <a:pt x="2583" y="682"/>
                    <a:pt x="3036" y="734"/>
                  </a:cubicBezTo>
                  <a:lnTo>
                    <a:pt x="3104" y="323"/>
                  </a:lnTo>
                  <a:cubicBezTo>
                    <a:pt x="2184" y="114"/>
                    <a:pt x="1226" y="0"/>
                    <a:pt x="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844;p88">
              <a:extLst>
                <a:ext uri="{FF2B5EF4-FFF2-40B4-BE49-F238E27FC236}">
                  <a16:creationId xmlns:a16="http://schemas.microsoft.com/office/drawing/2014/main" id="{B8AC4127-4DD9-A295-33BE-D3715F61AB19}"/>
                </a:ext>
              </a:extLst>
            </p:cNvPr>
            <p:cNvSpPr/>
            <p:nvPr/>
          </p:nvSpPr>
          <p:spPr>
            <a:xfrm>
              <a:off x="6636367" y="2158292"/>
              <a:ext cx="130954" cy="150535"/>
            </a:xfrm>
            <a:custGeom>
              <a:avLst/>
              <a:gdLst/>
              <a:ahLst/>
              <a:cxnLst/>
              <a:rect l="l" t="t" r="r" b="b"/>
              <a:pathLst>
                <a:path w="6574" h="7557" extrusionOk="0">
                  <a:moveTo>
                    <a:pt x="6574" y="1"/>
                  </a:moveTo>
                  <a:lnTo>
                    <a:pt x="3036" y="92"/>
                  </a:lnTo>
                  <a:cubicBezTo>
                    <a:pt x="0" y="731"/>
                    <a:pt x="959" y="4452"/>
                    <a:pt x="1849" y="6917"/>
                  </a:cubicBezTo>
                  <a:lnTo>
                    <a:pt x="2830" y="7556"/>
                  </a:lnTo>
                  <a:cubicBezTo>
                    <a:pt x="2602" y="3151"/>
                    <a:pt x="3675" y="435"/>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845;p88">
              <a:extLst>
                <a:ext uri="{FF2B5EF4-FFF2-40B4-BE49-F238E27FC236}">
                  <a16:creationId xmlns:a16="http://schemas.microsoft.com/office/drawing/2014/main" id="{67A8A47C-D3F9-1B7D-2F67-45B28E856DDB}"/>
                </a:ext>
              </a:extLst>
            </p:cNvPr>
            <p:cNvSpPr/>
            <p:nvPr/>
          </p:nvSpPr>
          <p:spPr>
            <a:xfrm>
              <a:off x="6658638" y="2057935"/>
              <a:ext cx="361528" cy="250892"/>
            </a:xfrm>
            <a:custGeom>
              <a:avLst/>
              <a:gdLst/>
              <a:ahLst/>
              <a:cxnLst/>
              <a:rect l="l" t="t" r="r" b="b"/>
              <a:pathLst>
                <a:path w="18149" h="12595" extrusionOk="0">
                  <a:moveTo>
                    <a:pt x="9156" y="1"/>
                  </a:moveTo>
                  <a:cubicBezTo>
                    <a:pt x="8669" y="1"/>
                    <a:pt x="8158" y="21"/>
                    <a:pt x="7624" y="63"/>
                  </a:cubicBezTo>
                  <a:cubicBezTo>
                    <a:pt x="0" y="930"/>
                    <a:pt x="1872" y="5130"/>
                    <a:pt x="1872" y="5130"/>
                  </a:cubicBezTo>
                  <a:lnTo>
                    <a:pt x="3219" y="6089"/>
                  </a:lnTo>
                  <a:cubicBezTo>
                    <a:pt x="4931" y="7106"/>
                    <a:pt x="7991" y="7850"/>
                    <a:pt x="11139" y="7850"/>
                  </a:cubicBezTo>
                  <a:cubicBezTo>
                    <a:pt x="12439" y="7850"/>
                    <a:pt x="13755" y="7723"/>
                    <a:pt x="14997" y="7436"/>
                  </a:cubicBezTo>
                  <a:cubicBezTo>
                    <a:pt x="14997" y="7436"/>
                    <a:pt x="15978" y="8622"/>
                    <a:pt x="16298" y="12594"/>
                  </a:cubicBezTo>
                  <a:cubicBezTo>
                    <a:pt x="16617" y="12320"/>
                    <a:pt x="16891" y="12115"/>
                    <a:pt x="17302" y="11955"/>
                  </a:cubicBezTo>
                  <a:cubicBezTo>
                    <a:pt x="17644" y="10175"/>
                    <a:pt x="17896" y="7892"/>
                    <a:pt x="17553" y="6271"/>
                  </a:cubicBezTo>
                  <a:cubicBezTo>
                    <a:pt x="18149" y="3741"/>
                    <a:pt x="15811" y="1"/>
                    <a:pt x="9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846;p88">
              <a:extLst>
                <a:ext uri="{FF2B5EF4-FFF2-40B4-BE49-F238E27FC236}">
                  <a16:creationId xmlns:a16="http://schemas.microsoft.com/office/drawing/2014/main" id="{C67FC2F5-5C3F-8FAD-5920-2B20EF232EC5}"/>
                </a:ext>
              </a:extLst>
            </p:cNvPr>
            <p:cNvSpPr/>
            <p:nvPr/>
          </p:nvSpPr>
          <p:spPr>
            <a:xfrm>
              <a:off x="6956900" y="2181479"/>
              <a:ext cx="52768" cy="26394"/>
            </a:xfrm>
            <a:custGeom>
              <a:avLst/>
              <a:gdLst/>
              <a:ahLst/>
              <a:cxnLst/>
              <a:rect l="l" t="t" r="r" b="b"/>
              <a:pathLst>
                <a:path w="2649" h="1325" extrusionOk="0">
                  <a:moveTo>
                    <a:pt x="2512" y="1"/>
                  </a:moveTo>
                  <a:cubicBezTo>
                    <a:pt x="1599" y="868"/>
                    <a:pt x="24" y="1119"/>
                    <a:pt x="1" y="1119"/>
                  </a:cubicBezTo>
                  <a:lnTo>
                    <a:pt x="24" y="1325"/>
                  </a:lnTo>
                  <a:cubicBezTo>
                    <a:pt x="92" y="1302"/>
                    <a:pt x="1690" y="1051"/>
                    <a:pt x="2649" y="138"/>
                  </a:cubicBezTo>
                  <a:lnTo>
                    <a:pt x="2512" y="1"/>
                  </a:lnTo>
                  <a:close/>
                </a:path>
              </a:pathLst>
            </a:custGeom>
            <a:solidFill>
              <a:srgbClr val="39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847;p88">
              <a:extLst>
                <a:ext uri="{FF2B5EF4-FFF2-40B4-BE49-F238E27FC236}">
                  <a16:creationId xmlns:a16="http://schemas.microsoft.com/office/drawing/2014/main" id="{047839E9-5AE0-BF0D-CFD8-BC3F64B00FFE}"/>
                </a:ext>
              </a:extLst>
            </p:cNvPr>
            <p:cNvSpPr/>
            <p:nvPr/>
          </p:nvSpPr>
          <p:spPr>
            <a:xfrm>
              <a:off x="6749572" y="2165583"/>
              <a:ext cx="217367" cy="29103"/>
            </a:xfrm>
            <a:custGeom>
              <a:avLst/>
              <a:gdLst/>
              <a:ahLst/>
              <a:cxnLst/>
              <a:rect l="l" t="t" r="r" b="b"/>
              <a:pathLst>
                <a:path w="10912" h="1461" extrusionOk="0">
                  <a:moveTo>
                    <a:pt x="69" y="0"/>
                  </a:moveTo>
                  <a:lnTo>
                    <a:pt x="1" y="160"/>
                  </a:lnTo>
                  <a:cubicBezTo>
                    <a:pt x="46" y="183"/>
                    <a:pt x="3059" y="1461"/>
                    <a:pt x="6939" y="1461"/>
                  </a:cubicBezTo>
                  <a:cubicBezTo>
                    <a:pt x="8195" y="1461"/>
                    <a:pt x="9542" y="1324"/>
                    <a:pt x="10911" y="982"/>
                  </a:cubicBezTo>
                  <a:lnTo>
                    <a:pt x="10865" y="799"/>
                  </a:lnTo>
                  <a:cubicBezTo>
                    <a:pt x="9522" y="1149"/>
                    <a:pt x="8197" y="1281"/>
                    <a:pt x="6961" y="1281"/>
                  </a:cubicBezTo>
                  <a:cubicBezTo>
                    <a:pt x="3114" y="1281"/>
                    <a:pt x="121" y="0"/>
                    <a:pt x="69" y="0"/>
                  </a:cubicBezTo>
                  <a:close/>
                </a:path>
              </a:pathLst>
            </a:custGeom>
            <a:solidFill>
              <a:srgbClr val="39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848;p88">
              <a:extLst>
                <a:ext uri="{FF2B5EF4-FFF2-40B4-BE49-F238E27FC236}">
                  <a16:creationId xmlns:a16="http://schemas.microsoft.com/office/drawing/2014/main" id="{EA694748-EF5B-4AA1-F22F-390F86A6F141}"/>
                </a:ext>
              </a:extLst>
            </p:cNvPr>
            <p:cNvSpPr/>
            <p:nvPr/>
          </p:nvSpPr>
          <p:spPr>
            <a:xfrm>
              <a:off x="6775030" y="2158292"/>
              <a:ext cx="133245" cy="12749"/>
            </a:xfrm>
            <a:custGeom>
              <a:avLst/>
              <a:gdLst/>
              <a:ahLst/>
              <a:cxnLst/>
              <a:rect l="l" t="t" r="r" b="b"/>
              <a:pathLst>
                <a:path w="6689" h="640" extrusionOk="0">
                  <a:moveTo>
                    <a:pt x="46" y="1"/>
                  </a:moveTo>
                  <a:lnTo>
                    <a:pt x="1" y="183"/>
                  </a:lnTo>
                  <a:cubicBezTo>
                    <a:pt x="24" y="183"/>
                    <a:pt x="1872" y="640"/>
                    <a:pt x="4087" y="640"/>
                  </a:cubicBezTo>
                  <a:cubicBezTo>
                    <a:pt x="4908" y="640"/>
                    <a:pt x="5821" y="594"/>
                    <a:pt x="6689" y="412"/>
                  </a:cubicBezTo>
                  <a:lnTo>
                    <a:pt x="6643" y="229"/>
                  </a:lnTo>
                  <a:cubicBezTo>
                    <a:pt x="5801" y="401"/>
                    <a:pt x="4938" y="464"/>
                    <a:pt x="4124" y="464"/>
                  </a:cubicBezTo>
                  <a:cubicBezTo>
                    <a:pt x="1917" y="464"/>
                    <a:pt x="80" y="1"/>
                    <a:pt x="46" y="1"/>
                  </a:cubicBezTo>
                  <a:close/>
                </a:path>
              </a:pathLst>
            </a:custGeom>
            <a:solidFill>
              <a:srgbClr val="395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849;p88">
              <a:extLst>
                <a:ext uri="{FF2B5EF4-FFF2-40B4-BE49-F238E27FC236}">
                  <a16:creationId xmlns:a16="http://schemas.microsoft.com/office/drawing/2014/main" id="{6B777635-9BB5-6691-D481-99062C539B09}"/>
                </a:ext>
              </a:extLst>
            </p:cNvPr>
            <p:cNvSpPr/>
            <p:nvPr/>
          </p:nvSpPr>
          <p:spPr>
            <a:xfrm>
              <a:off x="6472226" y="3951092"/>
              <a:ext cx="183702" cy="62350"/>
            </a:xfrm>
            <a:custGeom>
              <a:avLst/>
              <a:gdLst/>
              <a:ahLst/>
              <a:cxnLst/>
              <a:rect l="l" t="t" r="r" b="b"/>
              <a:pathLst>
                <a:path w="9222" h="3130" extrusionOk="0">
                  <a:moveTo>
                    <a:pt x="9222" y="1"/>
                  </a:moveTo>
                  <a:cubicBezTo>
                    <a:pt x="6975" y="583"/>
                    <a:pt x="4728" y="875"/>
                    <a:pt x="2490" y="875"/>
                  </a:cubicBezTo>
                  <a:cubicBezTo>
                    <a:pt x="1659" y="875"/>
                    <a:pt x="828" y="834"/>
                    <a:pt x="0" y="754"/>
                  </a:cubicBezTo>
                  <a:lnTo>
                    <a:pt x="0" y="754"/>
                  </a:lnTo>
                  <a:lnTo>
                    <a:pt x="571" y="3014"/>
                  </a:lnTo>
                  <a:cubicBezTo>
                    <a:pt x="1273" y="3091"/>
                    <a:pt x="1975" y="3130"/>
                    <a:pt x="2675" y="3130"/>
                  </a:cubicBezTo>
                  <a:cubicBezTo>
                    <a:pt x="4864" y="3130"/>
                    <a:pt x="7043" y="2753"/>
                    <a:pt x="9222" y="2010"/>
                  </a:cubicBezTo>
                  <a:lnTo>
                    <a:pt x="9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850;p88">
              <a:extLst>
                <a:ext uri="{FF2B5EF4-FFF2-40B4-BE49-F238E27FC236}">
                  <a16:creationId xmlns:a16="http://schemas.microsoft.com/office/drawing/2014/main" id="{B487F304-9EB1-8EA1-87A5-F55CFC9398FB}"/>
                </a:ext>
              </a:extLst>
            </p:cNvPr>
            <p:cNvSpPr/>
            <p:nvPr/>
          </p:nvSpPr>
          <p:spPr>
            <a:xfrm>
              <a:off x="7038293" y="3951092"/>
              <a:ext cx="183722" cy="62350"/>
            </a:xfrm>
            <a:custGeom>
              <a:avLst/>
              <a:gdLst/>
              <a:ahLst/>
              <a:cxnLst/>
              <a:rect l="l" t="t" r="r" b="b"/>
              <a:pathLst>
                <a:path w="9223" h="3130" extrusionOk="0">
                  <a:moveTo>
                    <a:pt x="1" y="1"/>
                  </a:moveTo>
                  <a:lnTo>
                    <a:pt x="1" y="2010"/>
                  </a:lnTo>
                  <a:cubicBezTo>
                    <a:pt x="2179" y="2753"/>
                    <a:pt x="4358" y="3130"/>
                    <a:pt x="6547" y="3130"/>
                  </a:cubicBezTo>
                  <a:cubicBezTo>
                    <a:pt x="7247" y="3130"/>
                    <a:pt x="7949" y="3091"/>
                    <a:pt x="8651" y="3014"/>
                  </a:cubicBezTo>
                  <a:lnTo>
                    <a:pt x="9222" y="754"/>
                  </a:lnTo>
                  <a:lnTo>
                    <a:pt x="9222" y="754"/>
                  </a:lnTo>
                  <a:cubicBezTo>
                    <a:pt x="8388" y="834"/>
                    <a:pt x="7555" y="875"/>
                    <a:pt x="6723" y="875"/>
                  </a:cubicBezTo>
                  <a:cubicBezTo>
                    <a:pt x="4482" y="875"/>
                    <a:pt x="2247" y="58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9" name="Google Shape;3851;p88">
              <a:extLst>
                <a:ext uri="{FF2B5EF4-FFF2-40B4-BE49-F238E27FC236}">
                  <a16:creationId xmlns:a16="http://schemas.microsoft.com/office/drawing/2014/main" id="{DD2D8923-6395-88D6-6355-E8AE660008BA}"/>
                </a:ext>
              </a:extLst>
            </p:cNvPr>
            <p:cNvGrpSpPr/>
            <p:nvPr/>
          </p:nvGrpSpPr>
          <p:grpSpPr>
            <a:xfrm>
              <a:off x="6680908" y="974307"/>
              <a:ext cx="264657" cy="310573"/>
              <a:chOff x="6680908" y="974307"/>
              <a:chExt cx="264657" cy="310573"/>
            </a:xfrm>
          </p:grpSpPr>
          <p:sp>
            <p:nvSpPr>
              <p:cNvPr id="1895" name="Google Shape;3852;p88">
                <a:extLst>
                  <a:ext uri="{FF2B5EF4-FFF2-40B4-BE49-F238E27FC236}">
                    <a16:creationId xmlns:a16="http://schemas.microsoft.com/office/drawing/2014/main" id="{4DABB870-BF0E-E9A4-12A8-2BC53BBB53B6}"/>
                  </a:ext>
                </a:extLst>
              </p:cNvPr>
              <p:cNvSpPr/>
              <p:nvPr/>
            </p:nvSpPr>
            <p:spPr>
              <a:xfrm>
                <a:off x="6680908" y="1012056"/>
                <a:ext cx="264657" cy="256450"/>
              </a:xfrm>
              <a:custGeom>
                <a:avLst/>
                <a:gdLst/>
                <a:ahLst/>
                <a:cxnLst/>
                <a:rect l="l" t="t" r="r" b="b"/>
                <a:pathLst>
                  <a:path w="13286" h="12874" extrusionOk="0">
                    <a:moveTo>
                      <a:pt x="6643" y="0"/>
                    </a:moveTo>
                    <a:cubicBezTo>
                      <a:pt x="6392" y="0"/>
                      <a:pt x="6209" y="206"/>
                      <a:pt x="6209" y="434"/>
                    </a:cubicBezTo>
                    <a:lnTo>
                      <a:pt x="6209" y="1142"/>
                    </a:lnTo>
                    <a:cubicBezTo>
                      <a:pt x="4064" y="1370"/>
                      <a:pt x="2375" y="3173"/>
                      <a:pt x="2375" y="5387"/>
                    </a:cubicBezTo>
                    <a:cubicBezTo>
                      <a:pt x="2375" y="10044"/>
                      <a:pt x="1" y="10865"/>
                      <a:pt x="1" y="12874"/>
                    </a:cubicBezTo>
                    <a:lnTo>
                      <a:pt x="13285" y="12874"/>
                    </a:lnTo>
                    <a:cubicBezTo>
                      <a:pt x="13285" y="10865"/>
                      <a:pt x="10911" y="10044"/>
                      <a:pt x="10911" y="5387"/>
                    </a:cubicBezTo>
                    <a:cubicBezTo>
                      <a:pt x="10911" y="3173"/>
                      <a:pt x="9222" y="1370"/>
                      <a:pt x="7054" y="1142"/>
                    </a:cubicBezTo>
                    <a:lnTo>
                      <a:pt x="7054" y="434"/>
                    </a:lnTo>
                    <a:cubicBezTo>
                      <a:pt x="7054" y="206"/>
                      <a:pt x="6871" y="0"/>
                      <a:pt x="6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853;p88">
                <a:extLst>
                  <a:ext uri="{FF2B5EF4-FFF2-40B4-BE49-F238E27FC236}">
                    <a16:creationId xmlns:a16="http://schemas.microsoft.com/office/drawing/2014/main" id="{273DD884-168F-2FC7-F335-20F572A79A80}"/>
                  </a:ext>
                </a:extLst>
              </p:cNvPr>
              <p:cNvSpPr/>
              <p:nvPr/>
            </p:nvSpPr>
            <p:spPr>
              <a:xfrm>
                <a:off x="6767301" y="1267589"/>
                <a:ext cx="91413" cy="17291"/>
              </a:xfrm>
              <a:custGeom>
                <a:avLst/>
                <a:gdLst/>
                <a:ahLst/>
                <a:cxnLst/>
                <a:rect l="l" t="t" r="r" b="b"/>
                <a:pathLst>
                  <a:path w="4589" h="868" extrusionOk="0">
                    <a:moveTo>
                      <a:pt x="1" y="0"/>
                    </a:moveTo>
                    <a:cubicBezTo>
                      <a:pt x="617" y="548"/>
                      <a:pt x="1416" y="868"/>
                      <a:pt x="2306" y="868"/>
                    </a:cubicBezTo>
                    <a:cubicBezTo>
                      <a:pt x="3173" y="868"/>
                      <a:pt x="3972" y="548"/>
                      <a:pt x="45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854;p88">
                <a:extLst>
                  <a:ext uri="{FF2B5EF4-FFF2-40B4-BE49-F238E27FC236}">
                    <a16:creationId xmlns:a16="http://schemas.microsoft.com/office/drawing/2014/main" id="{948F5915-215D-8A5B-F64F-672E6C177526}"/>
                  </a:ext>
                </a:extLst>
              </p:cNvPr>
              <p:cNvSpPr/>
              <p:nvPr/>
            </p:nvSpPr>
            <p:spPr>
              <a:xfrm>
                <a:off x="6804591" y="1032972"/>
                <a:ext cx="16832" cy="3645"/>
              </a:xfrm>
              <a:custGeom>
                <a:avLst/>
                <a:gdLst/>
                <a:ahLst/>
                <a:cxnLst/>
                <a:rect l="l" t="t" r="r" b="b"/>
                <a:pathLst>
                  <a:path w="845" h="183" extrusionOk="0">
                    <a:moveTo>
                      <a:pt x="0" y="0"/>
                    </a:moveTo>
                    <a:lnTo>
                      <a:pt x="0" y="183"/>
                    </a:lnTo>
                    <a:lnTo>
                      <a:pt x="845" y="183"/>
                    </a:lnTo>
                    <a:lnTo>
                      <a:pt x="8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855;p88">
                <a:extLst>
                  <a:ext uri="{FF2B5EF4-FFF2-40B4-BE49-F238E27FC236}">
                    <a16:creationId xmlns:a16="http://schemas.microsoft.com/office/drawing/2014/main" id="{E3C64D18-9B3C-9618-2F46-040BEFA3420F}"/>
                  </a:ext>
                </a:extLst>
              </p:cNvPr>
              <p:cNvSpPr/>
              <p:nvPr/>
            </p:nvSpPr>
            <p:spPr>
              <a:xfrm>
                <a:off x="6767301" y="1265757"/>
                <a:ext cx="91413" cy="4123"/>
              </a:xfrm>
              <a:custGeom>
                <a:avLst/>
                <a:gdLst/>
                <a:ahLst/>
                <a:cxnLst/>
                <a:rect l="l" t="t" r="r" b="b"/>
                <a:pathLst>
                  <a:path w="4589" h="207" extrusionOk="0">
                    <a:moveTo>
                      <a:pt x="1" y="1"/>
                    </a:moveTo>
                    <a:lnTo>
                      <a:pt x="1" y="206"/>
                    </a:lnTo>
                    <a:lnTo>
                      <a:pt x="4589" y="206"/>
                    </a:lnTo>
                    <a:lnTo>
                      <a:pt x="45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856;p88">
                <a:extLst>
                  <a:ext uri="{FF2B5EF4-FFF2-40B4-BE49-F238E27FC236}">
                    <a16:creationId xmlns:a16="http://schemas.microsoft.com/office/drawing/2014/main" id="{46C4A29E-AB70-B2BD-637F-370787455A2D}"/>
                  </a:ext>
                </a:extLst>
              </p:cNvPr>
              <p:cNvSpPr/>
              <p:nvPr/>
            </p:nvSpPr>
            <p:spPr>
              <a:xfrm>
                <a:off x="6811404" y="974307"/>
                <a:ext cx="3665" cy="20936"/>
              </a:xfrm>
              <a:custGeom>
                <a:avLst/>
                <a:gdLst/>
                <a:ahLst/>
                <a:cxnLst/>
                <a:rect l="l" t="t" r="r" b="b"/>
                <a:pathLst>
                  <a:path w="184" h="1051" extrusionOk="0">
                    <a:moveTo>
                      <a:pt x="1" y="1"/>
                    </a:moveTo>
                    <a:lnTo>
                      <a:pt x="1" y="1051"/>
                    </a:lnTo>
                    <a:lnTo>
                      <a:pt x="183" y="1051"/>
                    </a:lnTo>
                    <a:lnTo>
                      <a:pt x="1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857;p88">
                <a:extLst>
                  <a:ext uri="{FF2B5EF4-FFF2-40B4-BE49-F238E27FC236}">
                    <a16:creationId xmlns:a16="http://schemas.microsoft.com/office/drawing/2014/main" id="{9943F32A-E73F-4E1A-83B6-0C978372EE1C}"/>
                  </a:ext>
                </a:extLst>
              </p:cNvPr>
              <p:cNvSpPr/>
              <p:nvPr/>
            </p:nvSpPr>
            <p:spPr>
              <a:xfrm>
                <a:off x="6904610" y="1084803"/>
                <a:ext cx="20936" cy="3665"/>
              </a:xfrm>
              <a:custGeom>
                <a:avLst/>
                <a:gdLst/>
                <a:ahLst/>
                <a:cxnLst/>
                <a:rect l="l" t="t" r="r" b="b"/>
                <a:pathLst>
                  <a:path w="1051" h="184" extrusionOk="0">
                    <a:moveTo>
                      <a:pt x="1" y="0"/>
                    </a:moveTo>
                    <a:lnTo>
                      <a:pt x="1" y="183"/>
                    </a:lnTo>
                    <a:lnTo>
                      <a:pt x="1051" y="183"/>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858;p88">
                <a:extLst>
                  <a:ext uri="{FF2B5EF4-FFF2-40B4-BE49-F238E27FC236}">
                    <a16:creationId xmlns:a16="http://schemas.microsoft.com/office/drawing/2014/main" id="{69886510-5E80-1019-DF66-61404E5C69D6}"/>
                  </a:ext>
                </a:extLst>
              </p:cNvPr>
              <p:cNvSpPr/>
              <p:nvPr/>
            </p:nvSpPr>
            <p:spPr>
              <a:xfrm>
                <a:off x="6700928" y="1084803"/>
                <a:ext cx="20478" cy="3665"/>
              </a:xfrm>
              <a:custGeom>
                <a:avLst/>
                <a:gdLst/>
                <a:ahLst/>
                <a:cxnLst/>
                <a:rect l="l" t="t" r="r" b="b"/>
                <a:pathLst>
                  <a:path w="1028" h="184" extrusionOk="0">
                    <a:moveTo>
                      <a:pt x="0" y="0"/>
                    </a:moveTo>
                    <a:lnTo>
                      <a:pt x="0" y="183"/>
                    </a:lnTo>
                    <a:lnTo>
                      <a:pt x="1027" y="183"/>
                    </a:lnTo>
                    <a:lnTo>
                      <a:pt x="10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859;p88">
                <a:extLst>
                  <a:ext uri="{FF2B5EF4-FFF2-40B4-BE49-F238E27FC236}">
                    <a16:creationId xmlns:a16="http://schemas.microsoft.com/office/drawing/2014/main" id="{81CE2A08-5706-FCB4-0C1D-EAB1135CBFA2}"/>
                  </a:ext>
                </a:extLst>
              </p:cNvPr>
              <p:cNvSpPr/>
              <p:nvPr/>
            </p:nvSpPr>
            <p:spPr>
              <a:xfrm>
                <a:off x="6876423" y="1006139"/>
                <a:ext cx="17310" cy="17310"/>
              </a:xfrm>
              <a:custGeom>
                <a:avLst/>
                <a:gdLst/>
                <a:ahLst/>
                <a:cxnLst/>
                <a:rect l="l" t="t" r="r" b="b"/>
                <a:pathLst>
                  <a:path w="869" h="869" extrusionOk="0">
                    <a:moveTo>
                      <a:pt x="731" y="1"/>
                    </a:moveTo>
                    <a:lnTo>
                      <a:pt x="1" y="731"/>
                    </a:lnTo>
                    <a:lnTo>
                      <a:pt x="138" y="868"/>
                    </a:lnTo>
                    <a:lnTo>
                      <a:pt x="868" y="115"/>
                    </a:lnTo>
                    <a:lnTo>
                      <a:pt x="7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860;p88">
                <a:extLst>
                  <a:ext uri="{FF2B5EF4-FFF2-40B4-BE49-F238E27FC236}">
                    <a16:creationId xmlns:a16="http://schemas.microsoft.com/office/drawing/2014/main" id="{E14F1143-FA04-97EB-5DE9-B3D49E8D1C30}"/>
                  </a:ext>
                </a:extLst>
              </p:cNvPr>
              <p:cNvSpPr/>
              <p:nvPr/>
            </p:nvSpPr>
            <p:spPr>
              <a:xfrm>
                <a:off x="6732302" y="1006139"/>
                <a:ext cx="17291" cy="17310"/>
              </a:xfrm>
              <a:custGeom>
                <a:avLst/>
                <a:gdLst/>
                <a:ahLst/>
                <a:cxnLst/>
                <a:rect l="l" t="t" r="r" b="b"/>
                <a:pathLst>
                  <a:path w="868" h="869" extrusionOk="0">
                    <a:moveTo>
                      <a:pt x="137" y="1"/>
                    </a:moveTo>
                    <a:lnTo>
                      <a:pt x="0" y="115"/>
                    </a:lnTo>
                    <a:lnTo>
                      <a:pt x="731" y="868"/>
                    </a:lnTo>
                    <a:lnTo>
                      <a:pt x="868" y="731"/>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0" name="Google Shape;3861;p88">
              <a:extLst>
                <a:ext uri="{FF2B5EF4-FFF2-40B4-BE49-F238E27FC236}">
                  <a16:creationId xmlns:a16="http://schemas.microsoft.com/office/drawing/2014/main" id="{D8F3615C-532E-A00B-7E12-16247D55E488}"/>
                </a:ext>
              </a:extLst>
            </p:cNvPr>
            <p:cNvGrpSpPr/>
            <p:nvPr/>
          </p:nvGrpSpPr>
          <p:grpSpPr>
            <a:xfrm flipH="1">
              <a:off x="5078836" y="1806005"/>
              <a:ext cx="1241062" cy="562685"/>
              <a:chOff x="3850236" y="2782268"/>
              <a:chExt cx="1241062" cy="562685"/>
            </a:xfrm>
          </p:grpSpPr>
          <p:sp>
            <p:nvSpPr>
              <p:cNvPr id="1884" name="Google Shape;3862;p88">
                <a:extLst>
                  <a:ext uri="{FF2B5EF4-FFF2-40B4-BE49-F238E27FC236}">
                    <a16:creationId xmlns:a16="http://schemas.microsoft.com/office/drawing/2014/main" id="{8F8538DA-DB25-7F36-9DAB-C1413E448B08}"/>
                  </a:ext>
                </a:extLst>
              </p:cNvPr>
              <p:cNvSpPr/>
              <p:nvPr/>
            </p:nvSpPr>
            <p:spPr>
              <a:xfrm>
                <a:off x="4138377" y="2828562"/>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863;p88">
                <a:extLst>
                  <a:ext uri="{FF2B5EF4-FFF2-40B4-BE49-F238E27FC236}">
                    <a16:creationId xmlns:a16="http://schemas.microsoft.com/office/drawing/2014/main" id="{41ECEC5C-C7EB-8B4A-9E61-D45C23C5AF8D}"/>
                  </a:ext>
                </a:extLst>
              </p:cNvPr>
              <p:cNvSpPr/>
              <p:nvPr/>
            </p:nvSpPr>
            <p:spPr>
              <a:xfrm>
                <a:off x="4097985" y="2788170"/>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864;p88">
                <a:extLst>
                  <a:ext uri="{FF2B5EF4-FFF2-40B4-BE49-F238E27FC236}">
                    <a16:creationId xmlns:a16="http://schemas.microsoft.com/office/drawing/2014/main" id="{C48CDF68-0DF8-E897-4F9B-217661A52363}"/>
                  </a:ext>
                </a:extLst>
              </p:cNvPr>
              <p:cNvSpPr/>
              <p:nvPr/>
            </p:nvSpPr>
            <p:spPr>
              <a:xfrm>
                <a:off x="4092554" y="2782268"/>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865;p88">
                <a:extLst>
                  <a:ext uri="{FF2B5EF4-FFF2-40B4-BE49-F238E27FC236}">
                    <a16:creationId xmlns:a16="http://schemas.microsoft.com/office/drawing/2014/main" id="{1AEEC588-B3AE-C26E-ECAE-FAF143B383F3}"/>
                  </a:ext>
                </a:extLst>
              </p:cNvPr>
              <p:cNvSpPr/>
              <p:nvPr/>
            </p:nvSpPr>
            <p:spPr>
              <a:xfrm>
                <a:off x="4162421" y="2847735"/>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866;p88">
                <a:extLst>
                  <a:ext uri="{FF2B5EF4-FFF2-40B4-BE49-F238E27FC236}">
                    <a16:creationId xmlns:a16="http://schemas.microsoft.com/office/drawing/2014/main" id="{C0FE33DA-B315-A3A4-42D4-464CE5C14CFD}"/>
                  </a:ext>
                </a:extLst>
              </p:cNvPr>
              <p:cNvSpPr/>
              <p:nvPr/>
            </p:nvSpPr>
            <p:spPr>
              <a:xfrm>
                <a:off x="4162421" y="2847735"/>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867;p88">
                <a:extLst>
                  <a:ext uri="{FF2B5EF4-FFF2-40B4-BE49-F238E27FC236}">
                    <a16:creationId xmlns:a16="http://schemas.microsoft.com/office/drawing/2014/main" id="{975CFD7D-F9BB-F84A-B079-EB28DF141D77}"/>
                  </a:ext>
                </a:extLst>
              </p:cNvPr>
              <p:cNvSpPr/>
              <p:nvPr/>
            </p:nvSpPr>
            <p:spPr>
              <a:xfrm>
                <a:off x="3893344" y="2941085"/>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868;p88">
                <a:extLst>
                  <a:ext uri="{FF2B5EF4-FFF2-40B4-BE49-F238E27FC236}">
                    <a16:creationId xmlns:a16="http://schemas.microsoft.com/office/drawing/2014/main" id="{2BCE3186-7137-033B-6AF4-A11D2D17894A}"/>
                  </a:ext>
                </a:extLst>
              </p:cNvPr>
              <p:cNvSpPr/>
              <p:nvPr/>
            </p:nvSpPr>
            <p:spPr>
              <a:xfrm>
                <a:off x="4136567" y="3022322"/>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869;p88">
                <a:extLst>
                  <a:ext uri="{FF2B5EF4-FFF2-40B4-BE49-F238E27FC236}">
                    <a16:creationId xmlns:a16="http://schemas.microsoft.com/office/drawing/2014/main" id="{CCB36341-F8FB-05F5-5F76-93E9A66B3B44}"/>
                  </a:ext>
                </a:extLst>
              </p:cNvPr>
              <p:cNvSpPr/>
              <p:nvPr/>
            </p:nvSpPr>
            <p:spPr>
              <a:xfrm>
                <a:off x="4130665" y="3016420"/>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870;p88">
                <a:extLst>
                  <a:ext uri="{FF2B5EF4-FFF2-40B4-BE49-F238E27FC236}">
                    <a16:creationId xmlns:a16="http://schemas.microsoft.com/office/drawing/2014/main" id="{F8EF0310-9DD0-A028-DE62-104FE7075A1A}"/>
                  </a:ext>
                </a:extLst>
              </p:cNvPr>
              <p:cNvSpPr/>
              <p:nvPr/>
            </p:nvSpPr>
            <p:spPr>
              <a:xfrm>
                <a:off x="3855686" y="2925207"/>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871;p88">
                <a:extLst>
                  <a:ext uri="{FF2B5EF4-FFF2-40B4-BE49-F238E27FC236}">
                    <a16:creationId xmlns:a16="http://schemas.microsoft.com/office/drawing/2014/main" id="{C6B25B2B-BBEF-AB7F-EB0F-40CED1BD8DDD}"/>
                  </a:ext>
                </a:extLst>
              </p:cNvPr>
              <p:cNvSpPr/>
              <p:nvPr/>
            </p:nvSpPr>
            <p:spPr>
              <a:xfrm>
                <a:off x="3850236" y="2919304"/>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872;p88">
                <a:extLst>
                  <a:ext uri="{FF2B5EF4-FFF2-40B4-BE49-F238E27FC236}">
                    <a16:creationId xmlns:a16="http://schemas.microsoft.com/office/drawing/2014/main" id="{0E483F62-D18C-2EB5-F976-80E3E8D5DDA2}"/>
                  </a:ext>
                </a:extLst>
              </p:cNvPr>
              <p:cNvSpPr txBox="1"/>
              <p:nvPr/>
            </p:nvSpPr>
            <p:spPr>
              <a:xfrm>
                <a:off x="4311638" y="2854250"/>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200" dirty="0" err="1">
                    <a:solidFill>
                      <a:schemeClr val="accent6"/>
                    </a:solidFill>
                    <a:latin typeface="Bebas Neue"/>
                    <a:ea typeface="Bebas Neue"/>
                    <a:cs typeface="Bebas Neue"/>
                    <a:sym typeface="Bebas Neue"/>
                  </a:rPr>
                  <a:t>rmi</a:t>
                </a:r>
                <a:endParaRPr sz="2200" dirty="0">
                  <a:solidFill>
                    <a:schemeClr val="accent6"/>
                  </a:solidFill>
                  <a:latin typeface="Bebas Neue"/>
                  <a:ea typeface="Bebas Neue"/>
                  <a:cs typeface="Bebas Neue"/>
                  <a:sym typeface="Bebas Neue"/>
                </a:endParaRPr>
              </a:p>
            </p:txBody>
          </p:sp>
        </p:grpSp>
        <p:grpSp>
          <p:nvGrpSpPr>
            <p:cNvPr id="1861" name="Google Shape;3873;p88">
              <a:extLst>
                <a:ext uri="{FF2B5EF4-FFF2-40B4-BE49-F238E27FC236}">
                  <a16:creationId xmlns:a16="http://schemas.microsoft.com/office/drawing/2014/main" id="{CAF25281-A88F-EE6F-2977-321E3989A554}"/>
                </a:ext>
              </a:extLst>
            </p:cNvPr>
            <p:cNvGrpSpPr/>
            <p:nvPr/>
          </p:nvGrpSpPr>
          <p:grpSpPr>
            <a:xfrm>
              <a:off x="7307007" y="1430522"/>
              <a:ext cx="695630" cy="903910"/>
              <a:chOff x="3969132" y="1707772"/>
              <a:chExt cx="695630" cy="903910"/>
            </a:xfrm>
          </p:grpSpPr>
          <p:sp>
            <p:nvSpPr>
              <p:cNvPr id="1871" name="Google Shape;3874;p88">
                <a:extLst>
                  <a:ext uri="{FF2B5EF4-FFF2-40B4-BE49-F238E27FC236}">
                    <a16:creationId xmlns:a16="http://schemas.microsoft.com/office/drawing/2014/main" id="{AED2BE7A-BAB1-95E7-0E47-92BFE72DE7AA}"/>
                  </a:ext>
                </a:extLst>
              </p:cNvPr>
              <p:cNvSpPr/>
              <p:nvPr/>
            </p:nvSpPr>
            <p:spPr>
              <a:xfrm>
                <a:off x="4114787" y="2157446"/>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875;p88">
                <a:extLst>
                  <a:ext uri="{FF2B5EF4-FFF2-40B4-BE49-F238E27FC236}">
                    <a16:creationId xmlns:a16="http://schemas.microsoft.com/office/drawing/2014/main" id="{98C1DC48-F4FF-87B6-4B8E-0558084B64C3}"/>
                  </a:ext>
                </a:extLst>
              </p:cNvPr>
              <p:cNvSpPr/>
              <p:nvPr/>
            </p:nvSpPr>
            <p:spPr>
              <a:xfrm>
                <a:off x="4109337" y="2151544"/>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876;p88">
                <a:extLst>
                  <a:ext uri="{FF2B5EF4-FFF2-40B4-BE49-F238E27FC236}">
                    <a16:creationId xmlns:a16="http://schemas.microsoft.com/office/drawing/2014/main" id="{5EEEBBFB-C7E4-D9AB-1A04-CCCCB9A23ECF}"/>
                  </a:ext>
                </a:extLst>
              </p:cNvPr>
              <p:cNvSpPr/>
              <p:nvPr/>
            </p:nvSpPr>
            <p:spPr>
              <a:xfrm>
                <a:off x="4138377" y="1753596"/>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877;p88">
                <a:extLst>
                  <a:ext uri="{FF2B5EF4-FFF2-40B4-BE49-F238E27FC236}">
                    <a16:creationId xmlns:a16="http://schemas.microsoft.com/office/drawing/2014/main" id="{C8CC392A-8927-C448-D918-38092779FFE1}"/>
                  </a:ext>
                </a:extLst>
              </p:cNvPr>
              <p:cNvSpPr/>
              <p:nvPr/>
            </p:nvSpPr>
            <p:spPr>
              <a:xfrm>
                <a:off x="4097985" y="1713204"/>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878;p88">
                <a:extLst>
                  <a:ext uri="{FF2B5EF4-FFF2-40B4-BE49-F238E27FC236}">
                    <a16:creationId xmlns:a16="http://schemas.microsoft.com/office/drawing/2014/main" id="{2B6E794F-975F-9BFC-2518-956FA620FE2B}"/>
                  </a:ext>
                </a:extLst>
              </p:cNvPr>
              <p:cNvSpPr/>
              <p:nvPr/>
            </p:nvSpPr>
            <p:spPr>
              <a:xfrm>
                <a:off x="4092554" y="1707772"/>
                <a:ext cx="537718"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879;p88">
                <a:extLst>
                  <a:ext uri="{FF2B5EF4-FFF2-40B4-BE49-F238E27FC236}">
                    <a16:creationId xmlns:a16="http://schemas.microsoft.com/office/drawing/2014/main" id="{B1F4E338-EC66-EFDD-BD34-FF77BD6A7910}"/>
                  </a:ext>
                </a:extLst>
              </p:cNvPr>
              <p:cNvSpPr/>
              <p:nvPr/>
            </p:nvSpPr>
            <p:spPr>
              <a:xfrm>
                <a:off x="4162421" y="1772769"/>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880;p88">
                <a:extLst>
                  <a:ext uri="{FF2B5EF4-FFF2-40B4-BE49-F238E27FC236}">
                    <a16:creationId xmlns:a16="http://schemas.microsoft.com/office/drawing/2014/main" id="{95C5760D-A550-C8C2-60E3-38D6F636A0CE}"/>
                  </a:ext>
                </a:extLst>
              </p:cNvPr>
              <p:cNvSpPr/>
              <p:nvPr/>
            </p:nvSpPr>
            <p:spPr>
              <a:xfrm>
                <a:off x="4162421" y="1772769"/>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881;p88">
                <a:extLst>
                  <a:ext uri="{FF2B5EF4-FFF2-40B4-BE49-F238E27FC236}">
                    <a16:creationId xmlns:a16="http://schemas.microsoft.com/office/drawing/2014/main" id="{5471605D-92EF-4566-808A-748008D1ED82}"/>
                  </a:ext>
                </a:extLst>
              </p:cNvPr>
              <p:cNvSpPr/>
              <p:nvPr/>
            </p:nvSpPr>
            <p:spPr>
              <a:xfrm>
                <a:off x="4011769" y="2394314"/>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882;p88">
                <a:extLst>
                  <a:ext uri="{FF2B5EF4-FFF2-40B4-BE49-F238E27FC236}">
                    <a16:creationId xmlns:a16="http://schemas.microsoft.com/office/drawing/2014/main" id="{4CDF02FD-E8C8-8A4D-9B3C-FC76ADB2C52B}"/>
                  </a:ext>
                </a:extLst>
              </p:cNvPr>
              <p:cNvSpPr/>
              <p:nvPr/>
            </p:nvSpPr>
            <p:spPr>
              <a:xfrm>
                <a:off x="3974563" y="2563107"/>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883;p88">
                <a:extLst>
                  <a:ext uri="{FF2B5EF4-FFF2-40B4-BE49-F238E27FC236}">
                    <a16:creationId xmlns:a16="http://schemas.microsoft.com/office/drawing/2014/main" id="{20AE2305-D925-4EEE-BB94-D366ED4D2272}"/>
                  </a:ext>
                </a:extLst>
              </p:cNvPr>
              <p:cNvSpPr/>
              <p:nvPr/>
            </p:nvSpPr>
            <p:spPr>
              <a:xfrm>
                <a:off x="3969132" y="2557204"/>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884;p88">
                <a:extLst>
                  <a:ext uri="{FF2B5EF4-FFF2-40B4-BE49-F238E27FC236}">
                    <a16:creationId xmlns:a16="http://schemas.microsoft.com/office/drawing/2014/main" id="{587C78CA-A33C-78A9-55D1-7997F283DEBA}"/>
                  </a:ext>
                </a:extLst>
              </p:cNvPr>
              <p:cNvSpPr/>
              <p:nvPr/>
            </p:nvSpPr>
            <p:spPr>
              <a:xfrm>
                <a:off x="4296289" y="2357108"/>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885;p88">
                <a:extLst>
                  <a:ext uri="{FF2B5EF4-FFF2-40B4-BE49-F238E27FC236}">
                    <a16:creationId xmlns:a16="http://schemas.microsoft.com/office/drawing/2014/main" id="{3AA00668-D7BD-C523-9959-FB4859352D15}"/>
                  </a:ext>
                </a:extLst>
              </p:cNvPr>
              <p:cNvSpPr/>
              <p:nvPr/>
            </p:nvSpPr>
            <p:spPr>
              <a:xfrm>
                <a:off x="4290387" y="2351206"/>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886;p88">
                <a:extLst>
                  <a:ext uri="{FF2B5EF4-FFF2-40B4-BE49-F238E27FC236}">
                    <a16:creationId xmlns:a16="http://schemas.microsoft.com/office/drawing/2014/main" id="{83674290-6E6C-05BC-8546-66F73B03E3F6}"/>
                  </a:ext>
                </a:extLst>
              </p:cNvPr>
              <p:cNvSpPr txBox="1"/>
              <p:nvPr/>
            </p:nvSpPr>
            <p:spPr>
              <a:xfrm>
                <a:off x="4102513" y="1953300"/>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accent6"/>
                    </a:solidFill>
                    <a:latin typeface="Bebas Neue"/>
                    <a:ea typeface="Bebas Neue"/>
                    <a:cs typeface="Bebas Neue"/>
                    <a:sym typeface="Bebas Neue"/>
                  </a:rPr>
                  <a:t>//</a:t>
                </a:r>
                <a:endParaRPr sz="2200" dirty="0">
                  <a:solidFill>
                    <a:schemeClr val="accent6"/>
                  </a:solidFill>
                  <a:latin typeface="Bebas Neue"/>
                  <a:ea typeface="Bebas Neue"/>
                  <a:cs typeface="Bebas Neue"/>
                  <a:sym typeface="Bebas Neue"/>
                </a:endParaRPr>
              </a:p>
            </p:txBody>
          </p:sp>
        </p:grpSp>
        <p:grpSp>
          <p:nvGrpSpPr>
            <p:cNvPr id="1862" name="Google Shape;3887;p88">
              <a:extLst>
                <a:ext uri="{FF2B5EF4-FFF2-40B4-BE49-F238E27FC236}">
                  <a16:creationId xmlns:a16="http://schemas.microsoft.com/office/drawing/2014/main" id="{180E0480-22DE-4DC0-8F43-D56459D81E0F}"/>
                </a:ext>
              </a:extLst>
            </p:cNvPr>
            <p:cNvGrpSpPr/>
            <p:nvPr/>
          </p:nvGrpSpPr>
          <p:grpSpPr>
            <a:xfrm>
              <a:off x="6656955" y="1484067"/>
              <a:ext cx="362571" cy="49934"/>
              <a:chOff x="4833943" y="1484067"/>
              <a:chExt cx="362571" cy="49934"/>
            </a:xfrm>
          </p:grpSpPr>
          <p:sp>
            <p:nvSpPr>
              <p:cNvPr id="1869" name="Google Shape;3888;p88">
                <a:extLst>
                  <a:ext uri="{FF2B5EF4-FFF2-40B4-BE49-F238E27FC236}">
                    <a16:creationId xmlns:a16="http://schemas.microsoft.com/office/drawing/2014/main" id="{420904B7-BADE-4029-0BB6-D87818DF9503}"/>
                  </a:ext>
                </a:extLst>
              </p:cNvPr>
              <p:cNvSpPr/>
              <p:nvPr/>
            </p:nvSpPr>
            <p:spPr>
              <a:xfrm>
                <a:off x="4839845" y="1489969"/>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889;p88">
                <a:extLst>
                  <a:ext uri="{FF2B5EF4-FFF2-40B4-BE49-F238E27FC236}">
                    <a16:creationId xmlns:a16="http://schemas.microsoft.com/office/drawing/2014/main" id="{3AE9B3E0-22AD-6852-3FD1-0DFC0E07F779}"/>
                  </a:ext>
                </a:extLst>
              </p:cNvPr>
              <p:cNvSpPr/>
              <p:nvPr/>
            </p:nvSpPr>
            <p:spPr>
              <a:xfrm>
                <a:off x="4833943" y="1484067"/>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3" name="Google Shape;3890;p88">
              <a:extLst>
                <a:ext uri="{FF2B5EF4-FFF2-40B4-BE49-F238E27FC236}">
                  <a16:creationId xmlns:a16="http://schemas.microsoft.com/office/drawing/2014/main" id="{8723AA58-994E-7DF3-7474-609AE6D04288}"/>
                </a:ext>
              </a:extLst>
            </p:cNvPr>
            <p:cNvGrpSpPr/>
            <p:nvPr/>
          </p:nvGrpSpPr>
          <p:grpSpPr>
            <a:xfrm>
              <a:off x="7366591" y="1484067"/>
              <a:ext cx="49481" cy="49934"/>
              <a:chOff x="5532741" y="1484067"/>
              <a:chExt cx="49481" cy="49934"/>
            </a:xfrm>
          </p:grpSpPr>
          <p:sp>
            <p:nvSpPr>
              <p:cNvPr id="1867" name="Google Shape;3891;p88">
                <a:extLst>
                  <a:ext uri="{FF2B5EF4-FFF2-40B4-BE49-F238E27FC236}">
                    <a16:creationId xmlns:a16="http://schemas.microsoft.com/office/drawing/2014/main" id="{1B04CB0F-B78A-25D6-4402-4F1516B9995C}"/>
                  </a:ext>
                </a:extLst>
              </p:cNvPr>
              <p:cNvSpPr/>
              <p:nvPr/>
            </p:nvSpPr>
            <p:spPr>
              <a:xfrm>
                <a:off x="5538173" y="1489969"/>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892;p88">
                <a:extLst>
                  <a:ext uri="{FF2B5EF4-FFF2-40B4-BE49-F238E27FC236}">
                    <a16:creationId xmlns:a16="http://schemas.microsoft.com/office/drawing/2014/main" id="{CFD38B14-FBE5-3B08-5BE3-DE05E08AE085}"/>
                  </a:ext>
                </a:extLst>
              </p:cNvPr>
              <p:cNvSpPr/>
              <p:nvPr/>
            </p:nvSpPr>
            <p:spPr>
              <a:xfrm>
                <a:off x="5532741" y="1484067"/>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3893;p88">
              <a:extLst>
                <a:ext uri="{FF2B5EF4-FFF2-40B4-BE49-F238E27FC236}">
                  <a16:creationId xmlns:a16="http://schemas.microsoft.com/office/drawing/2014/main" id="{A937508D-D134-4EFF-8931-783D436EB314}"/>
                </a:ext>
              </a:extLst>
            </p:cNvPr>
            <p:cNvGrpSpPr/>
            <p:nvPr/>
          </p:nvGrpSpPr>
          <p:grpSpPr>
            <a:xfrm>
              <a:off x="6656955" y="3584004"/>
              <a:ext cx="362571" cy="49934"/>
              <a:chOff x="4833943" y="1484067"/>
              <a:chExt cx="362571" cy="49934"/>
            </a:xfrm>
          </p:grpSpPr>
          <p:sp>
            <p:nvSpPr>
              <p:cNvPr id="1865" name="Google Shape;3894;p88">
                <a:extLst>
                  <a:ext uri="{FF2B5EF4-FFF2-40B4-BE49-F238E27FC236}">
                    <a16:creationId xmlns:a16="http://schemas.microsoft.com/office/drawing/2014/main" id="{19F28754-F378-6AB4-DA45-D3625DDC614E}"/>
                  </a:ext>
                </a:extLst>
              </p:cNvPr>
              <p:cNvSpPr/>
              <p:nvPr/>
            </p:nvSpPr>
            <p:spPr>
              <a:xfrm>
                <a:off x="4839845" y="1489969"/>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895;p88">
                <a:extLst>
                  <a:ext uri="{FF2B5EF4-FFF2-40B4-BE49-F238E27FC236}">
                    <a16:creationId xmlns:a16="http://schemas.microsoft.com/office/drawing/2014/main" id="{049679BC-D90D-BEDA-9544-13E09012E308}"/>
                  </a:ext>
                </a:extLst>
              </p:cNvPr>
              <p:cNvSpPr/>
              <p:nvPr/>
            </p:nvSpPr>
            <p:spPr>
              <a:xfrm>
                <a:off x="4833943" y="1484067"/>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71165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500" fill="hold"/>
                                        <p:tgtEl>
                                          <p:spTgt spid="1830"/>
                                        </p:tgtEl>
                                        <p:attrNameLst>
                                          <p:attrName>ppt_x</p:attrName>
                                        </p:attrNameLst>
                                      </p:cBhvr>
                                      <p:tavLst>
                                        <p:tav tm="0">
                                          <p:val>
                                            <p:strVal val="#ppt_x"/>
                                          </p:val>
                                        </p:tav>
                                        <p:tav tm="100000">
                                          <p:val>
                                            <p:strVal val="#ppt_x"/>
                                          </p:val>
                                        </p:tav>
                                      </p:tavLst>
                                    </p:anim>
                                    <p:anim calcmode="lin" valueType="num">
                                      <p:cBhvr additive="base">
                                        <p:cTn id="8" dur="500" fill="hold"/>
                                        <p:tgtEl>
                                          <p:spTgt spid="18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1678"/>
                                        </p:tgtEl>
                                        <p:attrNameLst>
                                          <p:attrName>style.visibility</p:attrName>
                                        </p:attrNameLst>
                                      </p:cBhvr>
                                      <p:to>
                                        <p:strVal val="visible"/>
                                      </p:to>
                                    </p:set>
                                    <p:animEffect transition="in" filter="fade">
                                      <p:cBhvr>
                                        <p:cTn id="15" dur="500"/>
                                        <p:tgtEl>
                                          <p:spTgt spid="1678"/>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75"/>
                                        </p:tgtEl>
                                        <p:attrNameLst>
                                          <p:attrName>style.visibility</p:attrName>
                                        </p:attrNameLst>
                                      </p:cBhvr>
                                      <p:to>
                                        <p:strVal val="visible"/>
                                      </p:to>
                                    </p:set>
                                    <p:anim calcmode="lin" valueType="num">
                                      <p:cBhvr additive="base">
                                        <p:cTn id="19" dur="500"/>
                                        <p:tgtEl>
                                          <p:spTgt spid="1675"/>
                                        </p:tgtEl>
                                        <p:attrNameLst>
                                          <p:attrName>ppt_x</p:attrName>
                                        </p:attrNameLst>
                                      </p:cBhvr>
                                      <p:tavLst>
                                        <p:tav tm="0">
                                          <p:val>
                                            <p:strVal val="#ppt_x-1"/>
                                          </p:val>
                                        </p:tav>
                                        <p:tav tm="100000">
                                          <p:val>
                                            <p:strVal val="#ppt_x"/>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676"/>
                                        </p:tgtEl>
                                        <p:attrNameLst>
                                          <p:attrName>style.visibility</p:attrName>
                                        </p:attrNameLst>
                                      </p:cBhvr>
                                      <p:to>
                                        <p:strVal val="visible"/>
                                      </p:to>
                                    </p:set>
                                    <p:animEffect transition="in" filter="fade">
                                      <p:cBhvr>
                                        <p:cTn id="23" dur="500"/>
                                        <p:tgtEl>
                                          <p:spTgt spid="1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987;p75">
            <a:extLst>
              <a:ext uri="{FF2B5EF4-FFF2-40B4-BE49-F238E27FC236}">
                <a16:creationId xmlns:a16="http://schemas.microsoft.com/office/drawing/2014/main" id="{20C040D3-ABED-9BDC-48DD-E1310A809095}"/>
              </a:ext>
            </a:extLst>
          </p:cNvPr>
          <p:cNvSpPr/>
          <p:nvPr/>
        </p:nvSpPr>
        <p:spPr>
          <a:xfrm>
            <a:off x="714800" y="496500"/>
            <a:ext cx="7704000" cy="4155600"/>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7F2CDD11-5A98-060C-4B66-1BD8ACD8565D}"/>
              </a:ext>
            </a:extLst>
          </p:cNvPr>
          <p:cNvSpPr txBox="1"/>
          <p:nvPr/>
        </p:nvSpPr>
        <p:spPr>
          <a:xfrm>
            <a:off x="1146941" y="678924"/>
            <a:ext cx="6850118" cy="3785652"/>
          </a:xfrm>
          <a:prstGeom prst="rect">
            <a:avLst/>
          </a:prstGeom>
          <a:noFill/>
        </p:spPr>
        <p:txBody>
          <a:bodyPr wrap="square" rtlCol="0">
            <a:spAutoFit/>
          </a:bodyPr>
          <a:lstStyle/>
          <a:p>
            <a:r>
              <a:rPr lang="vi-VN" sz="2400" dirty="0">
                <a:latin typeface="Quicksand" panose="020B0604020202020204" charset="0"/>
              </a:rPr>
              <a:t>Trong ứng dụng RMI, có hai chương trình được viết là chương trình máy chủ (</a:t>
            </a:r>
            <a:r>
              <a:rPr lang="vi-VN" sz="2400" dirty="0" err="1">
                <a:latin typeface="Quicksand" panose="020B0604020202020204" charset="0"/>
              </a:rPr>
              <a:t>server</a:t>
            </a:r>
            <a:r>
              <a:rPr lang="vi-VN" sz="2400" dirty="0">
                <a:latin typeface="Quicksand" panose="020B0604020202020204" charset="0"/>
              </a:rPr>
              <a:t> </a:t>
            </a:r>
            <a:r>
              <a:rPr lang="vi-VN" sz="2400" dirty="0" err="1">
                <a:latin typeface="Quicksand" panose="020B0604020202020204" charset="0"/>
              </a:rPr>
              <a:t>program</a:t>
            </a:r>
            <a:r>
              <a:rPr lang="vi-VN" sz="2400" dirty="0">
                <a:latin typeface="Quicksand" panose="020B0604020202020204" charset="0"/>
              </a:rPr>
              <a:t>) và chương trình máy khách (</a:t>
            </a:r>
            <a:r>
              <a:rPr lang="vi-VN" sz="2400" dirty="0" err="1">
                <a:latin typeface="Quicksand" panose="020B0604020202020204" charset="0"/>
              </a:rPr>
              <a:t>client</a:t>
            </a:r>
            <a:r>
              <a:rPr lang="vi-VN" sz="2400" dirty="0">
                <a:latin typeface="Quicksand" panose="020B0604020202020204" charset="0"/>
              </a:rPr>
              <a:t> </a:t>
            </a:r>
            <a:r>
              <a:rPr lang="vi-VN" sz="2400" dirty="0" err="1">
                <a:latin typeface="Quicksand" panose="020B0604020202020204" charset="0"/>
              </a:rPr>
              <a:t>program</a:t>
            </a:r>
            <a:r>
              <a:rPr lang="vi-VN" sz="2400" dirty="0">
                <a:latin typeface="Quicksand" panose="020B0604020202020204" charset="0"/>
              </a:rPr>
              <a:t>). Bên trong chương trình máy chủ, một đối tượng từ xa được tạo và tham chiếu của đối tượng đó được cung cấp cho máy khách (sử dụng </a:t>
            </a:r>
            <a:r>
              <a:rPr lang="vi-VN" sz="2400" dirty="0" err="1">
                <a:latin typeface="Quicksand" panose="020B0604020202020204" charset="0"/>
              </a:rPr>
              <a:t>registry</a:t>
            </a:r>
            <a:r>
              <a:rPr lang="vi-VN" sz="2400" dirty="0">
                <a:latin typeface="Quicksand" panose="020B0604020202020204" charset="0"/>
              </a:rPr>
              <a:t>). Chương trình máy khách yêu cầu các đối tượng từ xa trên máy chủ và thông qua </a:t>
            </a:r>
            <a:r>
              <a:rPr lang="vi-VN" sz="2400" dirty="0" err="1">
                <a:latin typeface="Quicksand" panose="020B0604020202020204" charset="0"/>
              </a:rPr>
              <a:t>stub</a:t>
            </a:r>
            <a:r>
              <a:rPr lang="vi-VN" sz="2400" dirty="0">
                <a:latin typeface="Quicksand" panose="020B0604020202020204" charset="0"/>
              </a:rPr>
              <a:t> để cố gắng gọi các phương thức của nó trên </a:t>
            </a:r>
            <a:r>
              <a:rPr lang="vi-VN" sz="2400" dirty="0" err="1">
                <a:latin typeface="Quicksand" panose="020B0604020202020204" charset="0"/>
              </a:rPr>
              <a:t>server</a:t>
            </a:r>
            <a:r>
              <a:rPr lang="vi-VN" sz="2400" dirty="0">
                <a:latin typeface="Quicksand" panose="020B0604020202020204" charset="0"/>
              </a:rPr>
              <a:t>.</a:t>
            </a:r>
            <a:endParaRPr lang="en-US" sz="2400" dirty="0">
              <a:latin typeface="Quicksand" panose="020B0604020202020204" charset="0"/>
            </a:endParaRPr>
          </a:p>
        </p:txBody>
      </p:sp>
      <p:grpSp>
        <p:nvGrpSpPr>
          <p:cNvPr id="8" name="Google Shape;2990;p75">
            <a:extLst>
              <a:ext uri="{FF2B5EF4-FFF2-40B4-BE49-F238E27FC236}">
                <a16:creationId xmlns:a16="http://schemas.microsoft.com/office/drawing/2014/main" id="{2467AAD5-F28F-C21D-4A57-284036B8DF90}"/>
              </a:ext>
            </a:extLst>
          </p:cNvPr>
          <p:cNvGrpSpPr/>
          <p:nvPr/>
        </p:nvGrpSpPr>
        <p:grpSpPr>
          <a:xfrm>
            <a:off x="7631947" y="671363"/>
            <a:ext cx="636814" cy="120078"/>
            <a:chOff x="8209059" y="198000"/>
            <a:chExt cx="636814" cy="120078"/>
          </a:xfrm>
        </p:grpSpPr>
        <p:sp>
          <p:nvSpPr>
            <p:cNvPr id="9" name="Google Shape;2991;p75">
              <a:extLst>
                <a:ext uri="{FF2B5EF4-FFF2-40B4-BE49-F238E27FC236}">
                  <a16:creationId xmlns:a16="http://schemas.microsoft.com/office/drawing/2014/main" id="{2DCFDF69-4EC3-E054-679F-270F783A480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92;p75">
              <a:extLst>
                <a:ext uri="{FF2B5EF4-FFF2-40B4-BE49-F238E27FC236}">
                  <a16:creationId xmlns:a16="http://schemas.microsoft.com/office/drawing/2014/main" id="{72761F6E-6CFD-C4BA-AD6B-2A59C832CA9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93;p75">
              <a:extLst>
                <a:ext uri="{FF2B5EF4-FFF2-40B4-BE49-F238E27FC236}">
                  <a16:creationId xmlns:a16="http://schemas.microsoft.com/office/drawing/2014/main" id="{C5104CB5-3BD2-95DA-8A94-16DF498728B6}"/>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9494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28" name="Google Shape;2428;p70"/>
          <p:cNvSpPr/>
          <p:nvPr/>
        </p:nvSpPr>
        <p:spPr>
          <a:xfrm>
            <a:off x="6332903" y="1760742"/>
            <a:ext cx="1883566" cy="591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70"/>
          <p:cNvSpPr/>
          <p:nvPr/>
        </p:nvSpPr>
        <p:spPr>
          <a:xfrm>
            <a:off x="1001551" y="1764028"/>
            <a:ext cx="1789746" cy="74971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r"/>
            <a:r>
              <a:rPr lang="en-US" sz="2000" dirty="0">
                <a:solidFill>
                  <a:schemeClr val="dk1"/>
                </a:solidFill>
                <a:latin typeface="Bebas Neue" panose="020B0606020202050201" pitchFamily="34" charset="0"/>
              </a:rPr>
              <a:t>Remote Reference layer</a:t>
            </a:r>
            <a:endParaRPr sz="2000" dirty="0">
              <a:solidFill>
                <a:schemeClr val="dk1"/>
              </a:solidFill>
              <a:latin typeface="Bebas Neue" panose="020B0606020202050201" pitchFamily="34" charset="0"/>
            </a:endParaRPr>
          </a:p>
        </p:txBody>
      </p:sp>
      <p:sp>
        <p:nvSpPr>
          <p:cNvPr id="2430" name="Google Shape;2430;p70">
            <a:hlinkClick r:id="rId3" action="ppaction://hlinksldjump"/>
          </p:cNvPr>
          <p:cNvSpPr/>
          <p:nvPr/>
        </p:nvSpPr>
        <p:spPr>
          <a:xfrm>
            <a:off x="3474871" y="1105285"/>
            <a:ext cx="1793538" cy="714001"/>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0"/>
          <p:cNvSpPr/>
          <p:nvPr/>
        </p:nvSpPr>
        <p:spPr>
          <a:xfrm>
            <a:off x="714799" y="456954"/>
            <a:ext cx="7704000" cy="459302"/>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258056" y="533305"/>
            <a:ext cx="6412200" cy="382950"/>
          </a:xfrm>
          <a:prstGeom prst="rect">
            <a:avLst/>
          </a:prstGeom>
        </p:spPr>
        <p:txBody>
          <a:bodyPr spcFirstLastPara="1" wrap="square" lIns="0" tIns="0" rIns="0" bIns="0" anchor="t" anchorCtr="0">
            <a:noAutofit/>
          </a:bodyPr>
          <a:lstStyle/>
          <a:p>
            <a:pPr lvl="0"/>
            <a:r>
              <a:rPr lang="vi-VN" sz="1800" dirty="0">
                <a:latin typeface="Quicksand" panose="020B0604020202020204" charset="0"/>
              </a:rPr>
              <a:t>Ở hệ thống kiến trúc của RMI được chia thành ba lớp</a:t>
            </a:r>
            <a:endParaRPr sz="1800" dirty="0">
              <a:latin typeface="Quicksand" panose="020B0604020202020204" charset="0"/>
            </a:endParaRPr>
          </a:p>
        </p:txBody>
      </p:sp>
      <p:grpSp>
        <p:nvGrpSpPr>
          <p:cNvPr id="2437" name="Google Shape;2437;p70"/>
          <p:cNvGrpSpPr/>
          <p:nvPr/>
        </p:nvGrpSpPr>
        <p:grpSpPr>
          <a:xfrm>
            <a:off x="3203819" y="2705373"/>
            <a:ext cx="2668595" cy="1534254"/>
            <a:chOff x="2806625" y="1915475"/>
            <a:chExt cx="3679588" cy="2051475"/>
          </a:xfrm>
        </p:grpSpPr>
        <p:sp>
          <p:nvSpPr>
            <p:cNvPr id="2438" name="Google Shape;2438;p70"/>
            <p:cNvSpPr/>
            <p:nvPr/>
          </p:nvSpPr>
          <p:spPr>
            <a:xfrm>
              <a:off x="2955463" y="3799625"/>
              <a:ext cx="3530750" cy="167325"/>
            </a:xfrm>
            <a:custGeom>
              <a:avLst/>
              <a:gdLst/>
              <a:ahLst/>
              <a:cxnLst/>
              <a:rect l="l" t="t" r="r" b="b"/>
              <a:pathLst>
                <a:path w="141230" h="6693" extrusionOk="0">
                  <a:moveTo>
                    <a:pt x="1" y="1"/>
                  </a:moveTo>
                  <a:lnTo>
                    <a:pt x="1" y="3685"/>
                  </a:lnTo>
                  <a:lnTo>
                    <a:pt x="201" y="3910"/>
                  </a:lnTo>
                  <a:cubicBezTo>
                    <a:pt x="1855" y="5690"/>
                    <a:pt x="4186" y="6692"/>
                    <a:pt x="6642" y="6692"/>
                  </a:cubicBezTo>
                  <a:lnTo>
                    <a:pt x="134588" y="6692"/>
                  </a:lnTo>
                  <a:cubicBezTo>
                    <a:pt x="137044" y="6692"/>
                    <a:pt x="139375" y="5690"/>
                    <a:pt x="141029" y="3910"/>
                  </a:cubicBezTo>
                  <a:lnTo>
                    <a:pt x="141230" y="3685"/>
                  </a:lnTo>
                  <a:lnTo>
                    <a:pt x="141230" y="1"/>
                  </a:ln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9" name="Google Shape;2439;p70"/>
            <p:cNvGrpSpPr/>
            <p:nvPr/>
          </p:nvGrpSpPr>
          <p:grpSpPr>
            <a:xfrm>
              <a:off x="2889525" y="3720000"/>
              <a:ext cx="3530750" cy="167325"/>
              <a:chOff x="2889525" y="3720000"/>
              <a:chExt cx="3530750" cy="167325"/>
            </a:xfrm>
          </p:grpSpPr>
          <p:sp>
            <p:nvSpPr>
              <p:cNvPr id="2440" name="Google Shape;2440;p70"/>
              <p:cNvSpPr/>
              <p:nvPr/>
            </p:nvSpPr>
            <p:spPr>
              <a:xfrm>
                <a:off x="2889525" y="3720000"/>
                <a:ext cx="3530750" cy="167325"/>
              </a:xfrm>
              <a:custGeom>
                <a:avLst/>
                <a:gdLst/>
                <a:ahLst/>
                <a:cxnLst/>
                <a:rect l="l" t="t" r="r" b="b"/>
                <a:pathLst>
                  <a:path w="141230" h="6693" extrusionOk="0">
                    <a:moveTo>
                      <a:pt x="1" y="1"/>
                    </a:moveTo>
                    <a:lnTo>
                      <a:pt x="1" y="3685"/>
                    </a:lnTo>
                    <a:lnTo>
                      <a:pt x="201" y="3910"/>
                    </a:lnTo>
                    <a:cubicBezTo>
                      <a:pt x="1855" y="5690"/>
                      <a:pt x="4186" y="6692"/>
                      <a:pt x="6642" y="6692"/>
                    </a:cubicBezTo>
                    <a:lnTo>
                      <a:pt x="134588" y="6692"/>
                    </a:lnTo>
                    <a:cubicBezTo>
                      <a:pt x="137044" y="6692"/>
                      <a:pt x="139375" y="5690"/>
                      <a:pt x="141029" y="3910"/>
                    </a:cubicBezTo>
                    <a:lnTo>
                      <a:pt x="141230" y="3685"/>
                    </a:lnTo>
                    <a:lnTo>
                      <a:pt x="141230" y="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0"/>
              <p:cNvSpPr/>
              <p:nvPr/>
            </p:nvSpPr>
            <p:spPr>
              <a:xfrm>
                <a:off x="2889525" y="3720000"/>
                <a:ext cx="3530750" cy="92125"/>
              </a:xfrm>
              <a:custGeom>
                <a:avLst/>
                <a:gdLst/>
                <a:ahLst/>
                <a:cxnLst/>
                <a:rect l="l" t="t" r="r" b="b"/>
                <a:pathLst>
                  <a:path w="141230" h="3685" extrusionOk="0">
                    <a:moveTo>
                      <a:pt x="1" y="1"/>
                    </a:moveTo>
                    <a:lnTo>
                      <a:pt x="1" y="3685"/>
                    </a:lnTo>
                    <a:lnTo>
                      <a:pt x="141230" y="3685"/>
                    </a:lnTo>
                    <a:lnTo>
                      <a:pt x="141230" y="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2" name="Google Shape;2442;p70"/>
            <p:cNvSpPr/>
            <p:nvPr/>
          </p:nvSpPr>
          <p:spPr>
            <a:xfrm>
              <a:off x="3223938" y="1995075"/>
              <a:ext cx="2993775" cy="1804550"/>
            </a:xfrm>
            <a:custGeom>
              <a:avLst/>
              <a:gdLst/>
              <a:ahLst/>
              <a:cxnLst/>
              <a:rect l="l" t="t" r="r" b="b"/>
              <a:pathLst>
                <a:path w="119751" h="72182" extrusionOk="0">
                  <a:moveTo>
                    <a:pt x="2983" y="1"/>
                  </a:moveTo>
                  <a:cubicBezTo>
                    <a:pt x="1329" y="1"/>
                    <a:pt x="1" y="1329"/>
                    <a:pt x="1" y="2983"/>
                  </a:cubicBezTo>
                  <a:lnTo>
                    <a:pt x="1" y="72182"/>
                  </a:lnTo>
                  <a:lnTo>
                    <a:pt x="119751" y="72182"/>
                  </a:lnTo>
                  <a:lnTo>
                    <a:pt x="119751" y="2983"/>
                  </a:lnTo>
                  <a:cubicBezTo>
                    <a:pt x="119751" y="1329"/>
                    <a:pt x="118397" y="1"/>
                    <a:pt x="116768" y="1"/>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0"/>
            <p:cNvSpPr/>
            <p:nvPr/>
          </p:nvSpPr>
          <p:spPr>
            <a:xfrm>
              <a:off x="3125238" y="1915475"/>
              <a:ext cx="2993775" cy="1804550"/>
            </a:xfrm>
            <a:custGeom>
              <a:avLst/>
              <a:gdLst/>
              <a:ahLst/>
              <a:cxnLst/>
              <a:rect l="l" t="t" r="r" b="b"/>
              <a:pathLst>
                <a:path w="119751" h="72182" extrusionOk="0">
                  <a:moveTo>
                    <a:pt x="2983" y="1"/>
                  </a:moveTo>
                  <a:cubicBezTo>
                    <a:pt x="1329" y="1"/>
                    <a:pt x="1" y="1329"/>
                    <a:pt x="1" y="2983"/>
                  </a:cubicBezTo>
                  <a:lnTo>
                    <a:pt x="1" y="72182"/>
                  </a:lnTo>
                  <a:lnTo>
                    <a:pt x="119751" y="72182"/>
                  </a:lnTo>
                  <a:lnTo>
                    <a:pt x="119751" y="2983"/>
                  </a:lnTo>
                  <a:cubicBezTo>
                    <a:pt x="119751" y="1329"/>
                    <a:pt x="118397" y="1"/>
                    <a:pt x="116768"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0"/>
            <p:cNvSpPr/>
            <p:nvPr/>
          </p:nvSpPr>
          <p:spPr>
            <a:xfrm>
              <a:off x="2806625" y="3720000"/>
              <a:ext cx="3530750" cy="167325"/>
            </a:xfrm>
            <a:custGeom>
              <a:avLst/>
              <a:gdLst/>
              <a:ahLst/>
              <a:cxnLst/>
              <a:rect l="l" t="t" r="r" b="b"/>
              <a:pathLst>
                <a:path w="141230" h="6693" extrusionOk="0">
                  <a:moveTo>
                    <a:pt x="1" y="1"/>
                  </a:moveTo>
                  <a:lnTo>
                    <a:pt x="1" y="3685"/>
                  </a:lnTo>
                  <a:lnTo>
                    <a:pt x="201" y="3910"/>
                  </a:lnTo>
                  <a:cubicBezTo>
                    <a:pt x="1855" y="5690"/>
                    <a:pt x="4186" y="6692"/>
                    <a:pt x="6642" y="6692"/>
                  </a:cubicBezTo>
                  <a:lnTo>
                    <a:pt x="134588" y="6692"/>
                  </a:lnTo>
                  <a:cubicBezTo>
                    <a:pt x="137044" y="6692"/>
                    <a:pt x="139375" y="5690"/>
                    <a:pt x="141029" y="3910"/>
                  </a:cubicBezTo>
                  <a:lnTo>
                    <a:pt x="141230" y="3685"/>
                  </a:lnTo>
                  <a:lnTo>
                    <a:pt x="141230" y="1"/>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0"/>
            <p:cNvSpPr/>
            <p:nvPr/>
          </p:nvSpPr>
          <p:spPr>
            <a:xfrm>
              <a:off x="2806625" y="3720000"/>
              <a:ext cx="3530750" cy="92125"/>
            </a:xfrm>
            <a:custGeom>
              <a:avLst/>
              <a:gdLst/>
              <a:ahLst/>
              <a:cxnLst/>
              <a:rect l="l" t="t" r="r" b="b"/>
              <a:pathLst>
                <a:path w="141230" h="3685" extrusionOk="0">
                  <a:moveTo>
                    <a:pt x="1" y="1"/>
                  </a:moveTo>
                  <a:lnTo>
                    <a:pt x="1" y="3685"/>
                  </a:lnTo>
                  <a:lnTo>
                    <a:pt x="141230" y="3685"/>
                  </a:lnTo>
                  <a:lnTo>
                    <a:pt x="141230"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0"/>
            <p:cNvSpPr/>
            <p:nvPr/>
          </p:nvSpPr>
          <p:spPr>
            <a:xfrm>
              <a:off x="4165650" y="3720000"/>
              <a:ext cx="812700" cy="50150"/>
            </a:xfrm>
            <a:custGeom>
              <a:avLst/>
              <a:gdLst/>
              <a:ahLst/>
              <a:cxnLst/>
              <a:rect l="l" t="t" r="r" b="b"/>
              <a:pathLst>
                <a:path w="32508" h="2006" extrusionOk="0">
                  <a:moveTo>
                    <a:pt x="1" y="1"/>
                  </a:moveTo>
                  <a:lnTo>
                    <a:pt x="1404" y="978"/>
                  </a:lnTo>
                  <a:cubicBezTo>
                    <a:pt x="2357" y="1630"/>
                    <a:pt x="3660" y="2006"/>
                    <a:pt x="5013" y="2006"/>
                  </a:cubicBezTo>
                  <a:lnTo>
                    <a:pt x="27495" y="2006"/>
                  </a:lnTo>
                  <a:cubicBezTo>
                    <a:pt x="28848" y="2006"/>
                    <a:pt x="30151" y="1630"/>
                    <a:pt x="31104" y="978"/>
                  </a:cubicBezTo>
                  <a:lnTo>
                    <a:pt x="32507" y="1"/>
                  </a:lnTo>
                  <a:close/>
                </a:path>
              </a:pathLst>
            </a:custGeom>
            <a:solidFill>
              <a:schemeClr val="accent4"/>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0"/>
            <p:cNvSpPr/>
            <p:nvPr/>
          </p:nvSpPr>
          <p:spPr>
            <a:xfrm>
              <a:off x="3075425" y="1915475"/>
              <a:ext cx="2993775" cy="1804550"/>
            </a:xfrm>
            <a:custGeom>
              <a:avLst/>
              <a:gdLst/>
              <a:ahLst/>
              <a:cxnLst/>
              <a:rect l="l" t="t" r="r" b="b"/>
              <a:pathLst>
                <a:path w="119751" h="72182" extrusionOk="0">
                  <a:moveTo>
                    <a:pt x="2983" y="1"/>
                  </a:moveTo>
                  <a:cubicBezTo>
                    <a:pt x="1329" y="1"/>
                    <a:pt x="1" y="1329"/>
                    <a:pt x="1" y="2983"/>
                  </a:cubicBezTo>
                  <a:lnTo>
                    <a:pt x="1" y="72182"/>
                  </a:lnTo>
                  <a:lnTo>
                    <a:pt x="119751" y="72182"/>
                  </a:lnTo>
                  <a:lnTo>
                    <a:pt x="119751" y="2983"/>
                  </a:lnTo>
                  <a:cubicBezTo>
                    <a:pt x="119751" y="1329"/>
                    <a:pt x="118397" y="1"/>
                    <a:pt x="116768" y="1"/>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0"/>
            <p:cNvSpPr/>
            <p:nvPr/>
          </p:nvSpPr>
          <p:spPr>
            <a:xfrm>
              <a:off x="3184450" y="2025750"/>
              <a:ext cx="2775100" cy="1583375"/>
            </a:xfrm>
            <a:custGeom>
              <a:avLst/>
              <a:gdLst/>
              <a:ahLst/>
              <a:cxnLst/>
              <a:rect l="l" t="t" r="r" b="b"/>
              <a:pathLst>
                <a:path w="111004" h="63335" extrusionOk="0">
                  <a:moveTo>
                    <a:pt x="1" y="1"/>
                  </a:moveTo>
                  <a:lnTo>
                    <a:pt x="1" y="63335"/>
                  </a:lnTo>
                  <a:lnTo>
                    <a:pt x="111004" y="63335"/>
                  </a:lnTo>
                  <a:lnTo>
                    <a:pt x="111004" y="1"/>
                  </a:lnTo>
                  <a:close/>
                </a:path>
              </a:pathLst>
            </a:cu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0"/>
            <p:cNvSpPr/>
            <p:nvPr/>
          </p:nvSpPr>
          <p:spPr>
            <a:xfrm>
              <a:off x="3383700" y="2581838"/>
              <a:ext cx="471825" cy="471225"/>
            </a:xfrm>
            <a:custGeom>
              <a:avLst/>
              <a:gdLst/>
              <a:ahLst/>
              <a:cxnLst/>
              <a:rect l="l" t="t" r="r" b="b"/>
              <a:pathLst>
                <a:path w="18873" h="18849" extrusionOk="0">
                  <a:moveTo>
                    <a:pt x="1" y="1"/>
                  </a:moveTo>
                  <a:lnTo>
                    <a:pt x="1" y="18848"/>
                  </a:lnTo>
                  <a:lnTo>
                    <a:pt x="18873" y="18848"/>
                  </a:lnTo>
                  <a:lnTo>
                    <a:pt x="18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0"/>
            <p:cNvSpPr/>
            <p:nvPr/>
          </p:nvSpPr>
          <p:spPr>
            <a:xfrm>
              <a:off x="3891850" y="2581838"/>
              <a:ext cx="554550" cy="54550"/>
            </a:xfrm>
            <a:custGeom>
              <a:avLst/>
              <a:gdLst/>
              <a:ahLst/>
              <a:cxnLst/>
              <a:rect l="l" t="t" r="r" b="b"/>
              <a:pathLst>
                <a:path w="22182" h="2182" extrusionOk="0">
                  <a:moveTo>
                    <a:pt x="0" y="1"/>
                  </a:moveTo>
                  <a:lnTo>
                    <a:pt x="0" y="2181"/>
                  </a:lnTo>
                  <a:lnTo>
                    <a:pt x="22181" y="2181"/>
                  </a:lnTo>
                  <a:lnTo>
                    <a:pt x="2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0"/>
            <p:cNvSpPr/>
            <p:nvPr/>
          </p:nvSpPr>
          <p:spPr>
            <a:xfrm>
              <a:off x="3891850" y="2658913"/>
              <a:ext cx="474975" cy="27600"/>
            </a:xfrm>
            <a:custGeom>
              <a:avLst/>
              <a:gdLst/>
              <a:ahLst/>
              <a:cxnLst/>
              <a:rect l="l" t="t" r="r" b="b"/>
              <a:pathLst>
                <a:path w="18999" h="1104" extrusionOk="0">
                  <a:moveTo>
                    <a:pt x="0" y="1"/>
                  </a:moveTo>
                  <a:lnTo>
                    <a:pt x="0" y="1103"/>
                  </a:lnTo>
                  <a:lnTo>
                    <a:pt x="18998" y="1103"/>
                  </a:lnTo>
                  <a:lnTo>
                    <a:pt x="189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2" name="Google Shape;2452;p70"/>
            <p:cNvGrpSpPr/>
            <p:nvPr/>
          </p:nvGrpSpPr>
          <p:grpSpPr>
            <a:xfrm>
              <a:off x="3891850" y="2831213"/>
              <a:ext cx="1460550" cy="132250"/>
              <a:chOff x="3891850" y="2794550"/>
              <a:chExt cx="1460550" cy="132250"/>
            </a:xfrm>
          </p:grpSpPr>
          <p:sp>
            <p:nvSpPr>
              <p:cNvPr id="2453" name="Google Shape;2453;p70"/>
              <p:cNvSpPr/>
              <p:nvPr/>
            </p:nvSpPr>
            <p:spPr>
              <a:xfrm>
                <a:off x="3891850" y="2794550"/>
                <a:ext cx="621575" cy="26975"/>
              </a:xfrm>
              <a:custGeom>
                <a:avLst/>
                <a:gdLst/>
                <a:ahLst/>
                <a:cxnLst/>
                <a:rect l="l" t="t" r="r" b="b"/>
                <a:pathLst>
                  <a:path w="24863" h="1079" extrusionOk="0">
                    <a:moveTo>
                      <a:pt x="0" y="1"/>
                    </a:moveTo>
                    <a:lnTo>
                      <a:pt x="0" y="1079"/>
                    </a:lnTo>
                    <a:lnTo>
                      <a:pt x="24863" y="1079"/>
                    </a:ln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0"/>
              <p:cNvSpPr/>
              <p:nvPr/>
            </p:nvSpPr>
            <p:spPr>
              <a:xfrm>
                <a:off x="4533450" y="2794550"/>
                <a:ext cx="273850" cy="26975"/>
              </a:xfrm>
              <a:custGeom>
                <a:avLst/>
                <a:gdLst/>
                <a:ahLst/>
                <a:cxnLst/>
                <a:rect l="l" t="t" r="r" b="b"/>
                <a:pathLst>
                  <a:path w="10954" h="1079" extrusionOk="0">
                    <a:moveTo>
                      <a:pt x="1" y="1"/>
                    </a:moveTo>
                    <a:lnTo>
                      <a:pt x="1" y="1079"/>
                    </a:lnTo>
                    <a:lnTo>
                      <a:pt x="10953" y="1079"/>
                    </a:lnTo>
                    <a:lnTo>
                      <a:pt x="10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0"/>
              <p:cNvSpPr/>
              <p:nvPr/>
            </p:nvSpPr>
            <p:spPr>
              <a:xfrm>
                <a:off x="4827325" y="2794550"/>
                <a:ext cx="525075" cy="26975"/>
              </a:xfrm>
              <a:custGeom>
                <a:avLst/>
                <a:gdLst/>
                <a:ahLst/>
                <a:cxnLst/>
                <a:rect l="l" t="t" r="r" b="b"/>
                <a:pathLst>
                  <a:path w="21003" h="1079" extrusionOk="0">
                    <a:moveTo>
                      <a:pt x="0" y="1"/>
                    </a:moveTo>
                    <a:lnTo>
                      <a:pt x="0" y="1079"/>
                    </a:lnTo>
                    <a:lnTo>
                      <a:pt x="21003" y="1079"/>
                    </a:lnTo>
                    <a:lnTo>
                      <a:pt x="2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0"/>
              <p:cNvSpPr/>
              <p:nvPr/>
            </p:nvSpPr>
            <p:spPr>
              <a:xfrm>
                <a:off x="3891850" y="2847825"/>
                <a:ext cx="621575" cy="26950"/>
              </a:xfrm>
              <a:custGeom>
                <a:avLst/>
                <a:gdLst/>
                <a:ahLst/>
                <a:cxnLst/>
                <a:rect l="l" t="t" r="r" b="b"/>
                <a:pathLst>
                  <a:path w="24863" h="1078" extrusionOk="0">
                    <a:moveTo>
                      <a:pt x="0" y="0"/>
                    </a:moveTo>
                    <a:lnTo>
                      <a:pt x="0" y="1078"/>
                    </a:lnTo>
                    <a:lnTo>
                      <a:pt x="24863" y="1078"/>
                    </a:lnTo>
                    <a:lnTo>
                      <a:pt x="24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0"/>
              <p:cNvSpPr/>
              <p:nvPr/>
            </p:nvSpPr>
            <p:spPr>
              <a:xfrm>
                <a:off x="4533450" y="2847825"/>
                <a:ext cx="521325" cy="26950"/>
              </a:xfrm>
              <a:custGeom>
                <a:avLst/>
                <a:gdLst/>
                <a:ahLst/>
                <a:cxnLst/>
                <a:rect l="l" t="t" r="r" b="b"/>
                <a:pathLst>
                  <a:path w="20853" h="1078" extrusionOk="0">
                    <a:moveTo>
                      <a:pt x="1" y="0"/>
                    </a:moveTo>
                    <a:lnTo>
                      <a:pt x="1" y="1078"/>
                    </a:lnTo>
                    <a:lnTo>
                      <a:pt x="20853" y="1078"/>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0"/>
              <p:cNvSpPr/>
              <p:nvPr/>
            </p:nvSpPr>
            <p:spPr>
              <a:xfrm>
                <a:off x="3891850" y="2899200"/>
                <a:ext cx="521325" cy="27600"/>
              </a:xfrm>
              <a:custGeom>
                <a:avLst/>
                <a:gdLst/>
                <a:ahLst/>
                <a:cxnLst/>
                <a:rect l="l" t="t" r="r" b="b"/>
                <a:pathLst>
                  <a:path w="20853" h="1104" extrusionOk="0">
                    <a:moveTo>
                      <a:pt x="0" y="0"/>
                    </a:moveTo>
                    <a:lnTo>
                      <a:pt x="0" y="1103"/>
                    </a:lnTo>
                    <a:lnTo>
                      <a:pt x="20853" y="1103"/>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9" name="Google Shape;2459;p70"/>
            <p:cNvSpPr/>
            <p:nvPr/>
          </p:nvSpPr>
          <p:spPr>
            <a:xfrm>
              <a:off x="3891850" y="3113188"/>
              <a:ext cx="554550" cy="54525"/>
            </a:xfrm>
            <a:custGeom>
              <a:avLst/>
              <a:gdLst/>
              <a:ahLst/>
              <a:cxnLst/>
              <a:rect l="l" t="t" r="r" b="b"/>
              <a:pathLst>
                <a:path w="22182" h="2181" extrusionOk="0">
                  <a:moveTo>
                    <a:pt x="0" y="0"/>
                  </a:moveTo>
                  <a:lnTo>
                    <a:pt x="0" y="2181"/>
                  </a:lnTo>
                  <a:lnTo>
                    <a:pt x="22181" y="2181"/>
                  </a:lnTo>
                  <a:lnTo>
                    <a:pt x="221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0"/>
            <p:cNvSpPr/>
            <p:nvPr/>
          </p:nvSpPr>
          <p:spPr>
            <a:xfrm>
              <a:off x="3891850" y="3189775"/>
              <a:ext cx="474975" cy="26975"/>
            </a:xfrm>
            <a:custGeom>
              <a:avLst/>
              <a:gdLst/>
              <a:ahLst/>
              <a:cxnLst/>
              <a:rect l="l" t="t" r="r" b="b"/>
              <a:pathLst>
                <a:path w="18999" h="1079" extrusionOk="0">
                  <a:moveTo>
                    <a:pt x="0" y="1"/>
                  </a:moveTo>
                  <a:lnTo>
                    <a:pt x="0" y="1079"/>
                  </a:lnTo>
                  <a:lnTo>
                    <a:pt x="18998" y="1079"/>
                  </a:lnTo>
                  <a:lnTo>
                    <a:pt x="189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1" name="Google Shape;2461;p70"/>
            <p:cNvGrpSpPr/>
            <p:nvPr/>
          </p:nvGrpSpPr>
          <p:grpSpPr>
            <a:xfrm>
              <a:off x="3891850" y="3362563"/>
              <a:ext cx="1460550" cy="132225"/>
              <a:chOff x="3891850" y="3325900"/>
              <a:chExt cx="1460550" cy="132225"/>
            </a:xfrm>
          </p:grpSpPr>
          <p:sp>
            <p:nvSpPr>
              <p:cNvPr id="2462" name="Google Shape;2462;p70"/>
              <p:cNvSpPr/>
              <p:nvPr/>
            </p:nvSpPr>
            <p:spPr>
              <a:xfrm>
                <a:off x="3891850" y="3325900"/>
                <a:ext cx="621575" cy="27575"/>
              </a:xfrm>
              <a:custGeom>
                <a:avLst/>
                <a:gdLst/>
                <a:ahLst/>
                <a:cxnLst/>
                <a:rect l="l" t="t" r="r" b="b"/>
                <a:pathLst>
                  <a:path w="24863" h="1103" extrusionOk="0">
                    <a:moveTo>
                      <a:pt x="0" y="0"/>
                    </a:moveTo>
                    <a:lnTo>
                      <a:pt x="0" y="1103"/>
                    </a:lnTo>
                    <a:lnTo>
                      <a:pt x="24863" y="1103"/>
                    </a:lnTo>
                    <a:lnTo>
                      <a:pt x="24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0"/>
              <p:cNvSpPr/>
              <p:nvPr/>
            </p:nvSpPr>
            <p:spPr>
              <a:xfrm>
                <a:off x="4533450" y="3325900"/>
                <a:ext cx="273850" cy="27575"/>
              </a:xfrm>
              <a:custGeom>
                <a:avLst/>
                <a:gdLst/>
                <a:ahLst/>
                <a:cxnLst/>
                <a:rect l="l" t="t" r="r" b="b"/>
                <a:pathLst>
                  <a:path w="10954" h="1103" extrusionOk="0">
                    <a:moveTo>
                      <a:pt x="1" y="0"/>
                    </a:moveTo>
                    <a:lnTo>
                      <a:pt x="1" y="1103"/>
                    </a:lnTo>
                    <a:lnTo>
                      <a:pt x="10953" y="1103"/>
                    </a:lnTo>
                    <a:lnTo>
                      <a:pt x="10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0"/>
              <p:cNvSpPr/>
              <p:nvPr/>
            </p:nvSpPr>
            <p:spPr>
              <a:xfrm>
                <a:off x="4827325" y="3325900"/>
                <a:ext cx="525075" cy="27575"/>
              </a:xfrm>
              <a:custGeom>
                <a:avLst/>
                <a:gdLst/>
                <a:ahLst/>
                <a:cxnLst/>
                <a:rect l="l" t="t" r="r" b="b"/>
                <a:pathLst>
                  <a:path w="21003" h="1103" extrusionOk="0">
                    <a:moveTo>
                      <a:pt x="0" y="0"/>
                    </a:moveTo>
                    <a:lnTo>
                      <a:pt x="0" y="1103"/>
                    </a:lnTo>
                    <a:lnTo>
                      <a:pt x="21003" y="1103"/>
                    </a:lnTo>
                    <a:lnTo>
                      <a:pt x="2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0"/>
              <p:cNvSpPr/>
              <p:nvPr/>
            </p:nvSpPr>
            <p:spPr>
              <a:xfrm>
                <a:off x="3891850" y="3379150"/>
                <a:ext cx="621575" cy="27600"/>
              </a:xfrm>
              <a:custGeom>
                <a:avLst/>
                <a:gdLst/>
                <a:ahLst/>
                <a:cxnLst/>
                <a:rect l="l" t="t" r="r" b="b"/>
                <a:pathLst>
                  <a:path w="24863" h="1104" extrusionOk="0">
                    <a:moveTo>
                      <a:pt x="0" y="1"/>
                    </a:moveTo>
                    <a:lnTo>
                      <a:pt x="0" y="1103"/>
                    </a:lnTo>
                    <a:lnTo>
                      <a:pt x="24863" y="1103"/>
                    </a:ln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0"/>
              <p:cNvSpPr/>
              <p:nvPr/>
            </p:nvSpPr>
            <p:spPr>
              <a:xfrm>
                <a:off x="4533450" y="3379150"/>
                <a:ext cx="521325" cy="27600"/>
              </a:xfrm>
              <a:custGeom>
                <a:avLst/>
                <a:gdLst/>
                <a:ahLst/>
                <a:cxnLst/>
                <a:rect l="l" t="t" r="r" b="b"/>
                <a:pathLst>
                  <a:path w="20853" h="1104" extrusionOk="0">
                    <a:moveTo>
                      <a:pt x="1" y="1"/>
                    </a:moveTo>
                    <a:lnTo>
                      <a:pt x="1" y="1103"/>
                    </a:lnTo>
                    <a:lnTo>
                      <a:pt x="20853" y="1103"/>
                    </a:lnTo>
                    <a:lnTo>
                      <a:pt x="20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0"/>
              <p:cNvSpPr/>
              <p:nvPr/>
            </p:nvSpPr>
            <p:spPr>
              <a:xfrm>
                <a:off x="3891850" y="3431150"/>
                <a:ext cx="521325" cy="26975"/>
              </a:xfrm>
              <a:custGeom>
                <a:avLst/>
                <a:gdLst/>
                <a:ahLst/>
                <a:cxnLst/>
                <a:rect l="l" t="t" r="r" b="b"/>
                <a:pathLst>
                  <a:path w="20853" h="1079" extrusionOk="0">
                    <a:moveTo>
                      <a:pt x="0" y="1"/>
                    </a:moveTo>
                    <a:lnTo>
                      <a:pt x="0" y="1078"/>
                    </a:lnTo>
                    <a:lnTo>
                      <a:pt x="20853" y="1078"/>
                    </a:lnTo>
                    <a:lnTo>
                      <a:pt x="208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8" name="Google Shape;2468;p70"/>
            <p:cNvSpPr/>
            <p:nvPr/>
          </p:nvSpPr>
          <p:spPr>
            <a:xfrm>
              <a:off x="5888100" y="2025750"/>
              <a:ext cx="71450" cy="1583375"/>
            </a:xfrm>
            <a:custGeom>
              <a:avLst/>
              <a:gdLst/>
              <a:ahLst/>
              <a:cxnLst/>
              <a:rect l="l" t="t" r="r" b="b"/>
              <a:pathLst>
                <a:path w="2858" h="63335" extrusionOk="0">
                  <a:moveTo>
                    <a:pt x="1" y="1"/>
                  </a:moveTo>
                  <a:lnTo>
                    <a:pt x="1" y="63335"/>
                  </a:lnTo>
                  <a:lnTo>
                    <a:pt x="2858" y="63335"/>
                  </a:lnTo>
                  <a:lnTo>
                    <a:pt x="2858" y="1"/>
                  </a:ln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0"/>
            <p:cNvSpPr/>
            <p:nvPr/>
          </p:nvSpPr>
          <p:spPr>
            <a:xfrm>
              <a:off x="5905025" y="2749450"/>
              <a:ext cx="37600" cy="481225"/>
            </a:xfrm>
            <a:custGeom>
              <a:avLst/>
              <a:gdLst/>
              <a:ahLst/>
              <a:cxnLst/>
              <a:rect l="l" t="t" r="r" b="b"/>
              <a:pathLst>
                <a:path w="1504" h="19249" extrusionOk="0">
                  <a:moveTo>
                    <a:pt x="0" y="0"/>
                  </a:moveTo>
                  <a:lnTo>
                    <a:pt x="0" y="19249"/>
                  </a:lnTo>
                  <a:lnTo>
                    <a:pt x="1504" y="19249"/>
                  </a:lnTo>
                  <a:lnTo>
                    <a:pt x="1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0"/>
            <p:cNvSpPr/>
            <p:nvPr/>
          </p:nvSpPr>
          <p:spPr>
            <a:xfrm>
              <a:off x="5904400" y="3554600"/>
              <a:ext cx="38225" cy="38225"/>
            </a:xfrm>
            <a:custGeom>
              <a:avLst/>
              <a:gdLst/>
              <a:ahLst/>
              <a:cxnLst/>
              <a:rect l="l" t="t" r="r" b="b"/>
              <a:pathLst>
                <a:path w="1529" h="1529" extrusionOk="0">
                  <a:moveTo>
                    <a:pt x="0" y="0"/>
                  </a:moveTo>
                  <a:lnTo>
                    <a:pt x="0" y="1529"/>
                  </a:lnTo>
                  <a:lnTo>
                    <a:pt x="1529" y="1529"/>
                  </a:lnTo>
                  <a:lnTo>
                    <a:pt x="15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0"/>
            <p:cNvSpPr/>
            <p:nvPr/>
          </p:nvSpPr>
          <p:spPr>
            <a:xfrm>
              <a:off x="5906900" y="3561475"/>
              <a:ext cx="32600" cy="24475"/>
            </a:xfrm>
            <a:custGeom>
              <a:avLst/>
              <a:gdLst/>
              <a:ahLst/>
              <a:cxnLst/>
              <a:rect l="l" t="t" r="r" b="b"/>
              <a:pathLst>
                <a:path w="1304" h="979" extrusionOk="0">
                  <a:moveTo>
                    <a:pt x="0" y="1"/>
                  </a:moveTo>
                  <a:lnTo>
                    <a:pt x="652" y="978"/>
                  </a:lnTo>
                  <a:lnTo>
                    <a:pt x="1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0"/>
            <p:cNvSpPr/>
            <p:nvPr/>
          </p:nvSpPr>
          <p:spPr>
            <a:xfrm>
              <a:off x="3891850" y="2050488"/>
              <a:ext cx="554550" cy="54550"/>
            </a:xfrm>
            <a:custGeom>
              <a:avLst/>
              <a:gdLst/>
              <a:ahLst/>
              <a:cxnLst/>
              <a:rect l="l" t="t" r="r" b="b"/>
              <a:pathLst>
                <a:path w="22182" h="2182" extrusionOk="0">
                  <a:moveTo>
                    <a:pt x="0" y="1"/>
                  </a:moveTo>
                  <a:lnTo>
                    <a:pt x="0" y="2181"/>
                  </a:lnTo>
                  <a:lnTo>
                    <a:pt x="22181" y="2181"/>
                  </a:lnTo>
                  <a:lnTo>
                    <a:pt x="2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0"/>
            <p:cNvSpPr/>
            <p:nvPr/>
          </p:nvSpPr>
          <p:spPr>
            <a:xfrm>
              <a:off x="3891850" y="2127563"/>
              <a:ext cx="474975" cy="27600"/>
            </a:xfrm>
            <a:custGeom>
              <a:avLst/>
              <a:gdLst/>
              <a:ahLst/>
              <a:cxnLst/>
              <a:rect l="l" t="t" r="r" b="b"/>
              <a:pathLst>
                <a:path w="18999" h="1104" extrusionOk="0">
                  <a:moveTo>
                    <a:pt x="0" y="1"/>
                  </a:moveTo>
                  <a:lnTo>
                    <a:pt x="0" y="1103"/>
                  </a:lnTo>
                  <a:lnTo>
                    <a:pt x="18998" y="1103"/>
                  </a:lnTo>
                  <a:lnTo>
                    <a:pt x="189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4" name="Google Shape;2474;p70"/>
            <p:cNvGrpSpPr/>
            <p:nvPr/>
          </p:nvGrpSpPr>
          <p:grpSpPr>
            <a:xfrm>
              <a:off x="3891850" y="2299863"/>
              <a:ext cx="1460550" cy="132250"/>
              <a:chOff x="3891850" y="2794550"/>
              <a:chExt cx="1460550" cy="132250"/>
            </a:xfrm>
          </p:grpSpPr>
          <p:sp>
            <p:nvSpPr>
              <p:cNvPr id="2475" name="Google Shape;2475;p70"/>
              <p:cNvSpPr/>
              <p:nvPr/>
            </p:nvSpPr>
            <p:spPr>
              <a:xfrm>
                <a:off x="3891850" y="2794550"/>
                <a:ext cx="621575" cy="26975"/>
              </a:xfrm>
              <a:custGeom>
                <a:avLst/>
                <a:gdLst/>
                <a:ahLst/>
                <a:cxnLst/>
                <a:rect l="l" t="t" r="r" b="b"/>
                <a:pathLst>
                  <a:path w="24863" h="1079" extrusionOk="0">
                    <a:moveTo>
                      <a:pt x="0" y="1"/>
                    </a:moveTo>
                    <a:lnTo>
                      <a:pt x="0" y="1079"/>
                    </a:lnTo>
                    <a:lnTo>
                      <a:pt x="24863" y="1079"/>
                    </a:ln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0"/>
              <p:cNvSpPr/>
              <p:nvPr/>
            </p:nvSpPr>
            <p:spPr>
              <a:xfrm>
                <a:off x="4533450" y="2794550"/>
                <a:ext cx="273850" cy="26975"/>
              </a:xfrm>
              <a:custGeom>
                <a:avLst/>
                <a:gdLst/>
                <a:ahLst/>
                <a:cxnLst/>
                <a:rect l="l" t="t" r="r" b="b"/>
                <a:pathLst>
                  <a:path w="10954" h="1079" extrusionOk="0">
                    <a:moveTo>
                      <a:pt x="1" y="1"/>
                    </a:moveTo>
                    <a:lnTo>
                      <a:pt x="1" y="1079"/>
                    </a:lnTo>
                    <a:lnTo>
                      <a:pt x="10953" y="1079"/>
                    </a:lnTo>
                    <a:lnTo>
                      <a:pt x="10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0"/>
              <p:cNvSpPr/>
              <p:nvPr/>
            </p:nvSpPr>
            <p:spPr>
              <a:xfrm>
                <a:off x="4827325" y="2794550"/>
                <a:ext cx="525075" cy="26975"/>
              </a:xfrm>
              <a:custGeom>
                <a:avLst/>
                <a:gdLst/>
                <a:ahLst/>
                <a:cxnLst/>
                <a:rect l="l" t="t" r="r" b="b"/>
                <a:pathLst>
                  <a:path w="21003" h="1079" extrusionOk="0">
                    <a:moveTo>
                      <a:pt x="0" y="1"/>
                    </a:moveTo>
                    <a:lnTo>
                      <a:pt x="0" y="1079"/>
                    </a:lnTo>
                    <a:lnTo>
                      <a:pt x="21003" y="1079"/>
                    </a:lnTo>
                    <a:lnTo>
                      <a:pt x="21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0"/>
              <p:cNvSpPr/>
              <p:nvPr/>
            </p:nvSpPr>
            <p:spPr>
              <a:xfrm>
                <a:off x="3891850" y="2847825"/>
                <a:ext cx="621575" cy="26950"/>
              </a:xfrm>
              <a:custGeom>
                <a:avLst/>
                <a:gdLst/>
                <a:ahLst/>
                <a:cxnLst/>
                <a:rect l="l" t="t" r="r" b="b"/>
                <a:pathLst>
                  <a:path w="24863" h="1078" extrusionOk="0">
                    <a:moveTo>
                      <a:pt x="0" y="0"/>
                    </a:moveTo>
                    <a:lnTo>
                      <a:pt x="0" y="1078"/>
                    </a:lnTo>
                    <a:lnTo>
                      <a:pt x="24863" y="1078"/>
                    </a:lnTo>
                    <a:lnTo>
                      <a:pt x="24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0"/>
              <p:cNvSpPr/>
              <p:nvPr/>
            </p:nvSpPr>
            <p:spPr>
              <a:xfrm>
                <a:off x="4533450" y="2847825"/>
                <a:ext cx="521325" cy="26950"/>
              </a:xfrm>
              <a:custGeom>
                <a:avLst/>
                <a:gdLst/>
                <a:ahLst/>
                <a:cxnLst/>
                <a:rect l="l" t="t" r="r" b="b"/>
                <a:pathLst>
                  <a:path w="20853" h="1078" extrusionOk="0">
                    <a:moveTo>
                      <a:pt x="1" y="0"/>
                    </a:moveTo>
                    <a:lnTo>
                      <a:pt x="1" y="1078"/>
                    </a:lnTo>
                    <a:lnTo>
                      <a:pt x="20853" y="1078"/>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0"/>
              <p:cNvSpPr/>
              <p:nvPr/>
            </p:nvSpPr>
            <p:spPr>
              <a:xfrm>
                <a:off x="3891850" y="2899200"/>
                <a:ext cx="521325" cy="27600"/>
              </a:xfrm>
              <a:custGeom>
                <a:avLst/>
                <a:gdLst/>
                <a:ahLst/>
                <a:cxnLst/>
                <a:rect l="l" t="t" r="r" b="b"/>
                <a:pathLst>
                  <a:path w="20853" h="1104" extrusionOk="0">
                    <a:moveTo>
                      <a:pt x="0" y="0"/>
                    </a:moveTo>
                    <a:lnTo>
                      <a:pt x="0" y="1103"/>
                    </a:lnTo>
                    <a:lnTo>
                      <a:pt x="20853" y="1103"/>
                    </a:lnTo>
                    <a:lnTo>
                      <a:pt x="208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70"/>
            <p:cNvGrpSpPr/>
            <p:nvPr/>
          </p:nvGrpSpPr>
          <p:grpSpPr>
            <a:xfrm>
              <a:off x="3523233" y="2775008"/>
              <a:ext cx="192750" cy="193089"/>
              <a:chOff x="2113017" y="2470600"/>
              <a:chExt cx="257308" cy="257761"/>
            </a:xfrm>
          </p:grpSpPr>
          <p:sp>
            <p:nvSpPr>
              <p:cNvPr id="2482" name="Google Shape;2482;p70"/>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0"/>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4" name="Google Shape;2484;p70"/>
            <p:cNvGrpSpPr/>
            <p:nvPr/>
          </p:nvGrpSpPr>
          <p:grpSpPr>
            <a:xfrm>
              <a:off x="3421690" y="2615381"/>
              <a:ext cx="144032" cy="55381"/>
              <a:chOff x="5892197" y="1860432"/>
              <a:chExt cx="149893" cy="57634"/>
            </a:xfrm>
          </p:grpSpPr>
          <p:sp>
            <p:nvSpPr>
              <p:cNvPr id="2485" name="Google Shape;2485;p70"/>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0"/>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7" name="Google Shape;2487;p70"/>
            <p:cNvSpPr/>
            <p:nvPr/>
          </p:nvSpPr>
          <p:spPr>
            <a:xfrm>
              <a:off x="3383700" y="2050488"/>
              <a:ext cx="471825" cy="471225"/>
            </a:xfrm>
            <a:custGeom>
              <a:avLst/>
              <a:gdLst/>
              <a:ahLst/>
              <a:cxnLst/>
              <a:rect l="l" t="t" r="r" b="b"/>
              <a:pathLst>
                <a:path w="18873" h="18849" extrusionOk="0">
                  <a:moveTo>
                    <a:pt x="1" y="1"/>
                  </a:moveTo>
                  <a:lnTo>
                    <a:pt x="1" y="18848"/>
                  </a:lnTo>
                  <a:lnTo>
                    <a:pt x="18873" y="18848"/>
                  </a:lnTo>
                  <a:lnTo>
                    <a:pt x="18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8" name="Google Shape;2488;p70"/>
            <p:cNvGrpSpPr/>
            <p:nvPr/>
          </p:nvGrpSpPr>
          <p:grpSpPr>
            <a:xfrm>
              <a:off x="3421690" y="2084031"/>
              <a:ext cx="144032" cy="55381"/>
              <a:chOff x="5892197" y="1860432"/>
              <a:chExt cx="149893" cy="57634"/>
            </a:xfrm>
          </p:grpSpPr>
          <p:sp>
            <p:nvSpPr>
              <p:cNvPr id="2489" name="Google Shape;2489;p70"/>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0"/>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1" name="Google Shape;2491;p70"/>
            <p:cNvSpPr/>
            <p:nvPr/>
          </p:nvSpPr>
          <p:spPr>
            <a:xfrm>
              <a:off x="3383700" y="3113188"/>
              <a:ext cx="471825" cy="471225"/>
            </a:xfrm>
            <a:custGeom>
              <a:avLst/>
              <a:gdLst/>
              <a:ahLst/>
              <a:cxnLst/>
              <a:rect l="l" t="t" r="r" b="b"/>
              <a:pathLst>
                <a:path w="18873" h="18849" extrusionOk="0">
                  <a:moveTo>
                    <a:pt x="1" y="1"/>
                  </a:moveTo>
                  <a:lnTo>
                    <a:pt x="1" y="18848"/>
                  </a:lnTo>
                  <a:lnTo>
                    <a:pt x="18873" y="18848"/>
                  </a:lnTo>
                  <a:lnTo>
                    <a:pt x="18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2" name="Google Shape;2492;p70"/>
            <p:cNvGrpSpPr/>
            <p:nvPr/>
          </p:nvGrpSpPr>
          <p:grpSpPr>
            <a:xfrm>
              <a:off x="3421690" y="3146731"/>
              <a:ext cx="144032" cy="55381"/>
              <a:chOff x="5892197" y="1860432"/>
              <a:chExt cx="149893" cy="57634"/>
            </a:xfrm>
          </p:grpSpPr>
          <p:sp>
            <p:nvSpPr>
              <p:cNvPr id="2493" name="Google Shape;2493;p70"/>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0"/>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5" name="Google Shape;2495;p70"/>
          <p:cNvSpPr txBox="1"/>
          <p:nvPr/>
        </p:nvSpPr>
        <p:spPr>
          <a:xfrm>
            <a:off x="6887600" y="3334200"/>
            <a:ext cx="1531200" cy="276600"/>
          </a:xfrm>
          <a:prstGeom prst="rect">
            <a:avLst/>
          </a:prstGeom>
          <a:noFill/>
          <a:ln>
            <a:noFill/>
          </a:ln>
        </p:spPr>
        <p:txBody>
          <a:bodyPr spcFirstLastPara="1" wrap="square" lIns="72000" tIns="0" rIns="0" bIns="0" anchor="ctr" anchorCtr="0">
            <a:noAutofit/>
          </a:bodyPr>
          <a:lstStyle/>
          <a:p>
            <a:pPr marL="0" lvl="0" indent="0" algn="l" rtl="0">
              <a:spcBef>
                <a:spcPts val="0"/>
              </a:spcBef>
              <a:spcAft>
                <a:spcPts val="0"/>
              </a:spcAft>
              <a:buNone/>
            </a:pPr>
            <a:r>
              <a:rPr lang="en" sz="2200">
                <a:solidFill>
                  <a:schemeClr val="dk1"/>
                </a:solidFill>
                <a:latin typeface="Bebas Neue"/>
                <a:ea typeface="Bebas Neue"/>
                <a:cs typeface="Bebas Neue"/>
                <a:sym typeface="Bebas Neue"/>
              </a:rPr>
              <a:t>JUPITER</a:t>
            </a:r>
            <a:endParaRPr sz="2200">
              <a:solidFill>
                <a:schemeClr val="dk1"/>
              </a:solidFill>
              <a:latin typeface="Bebas Neue"/>
              <a:ea typeface="Bebas Neue"/>
              <a:cs typeface="Bebas Neue"/>
              <a:sym typeface="Bebas Neue"/>
            </a:endParaRPr>
          </a:p>
        </p:txBody>
      </p:sp>
      <p:sp>
        <p:nvSpPr>
          <p:cNvPr id="2497" name="Google Shape;2497;p70"/>
          <p:cNvSpPr txBox="1"/>
          <p:nvPr/>
        </p:nvSpPr>
        <p:spPr>
          <a:xfrm>
            <a:off x="6419147" y="1953088"/>
            <a:ext cx="1531200" cy="276600"/>
          </a:xfrm>
          <a:prstGeom prst="rect">
            <a:avLst/>
          </a:prstGeom>
          <a:noFill/>
          <a:ln>
            <a:noFill/>
          </a:ln>
        </p:spPr>
        <p:txBody>
          <a:bodyPr spcFirstLastPara="1" wrap="square" lIns="72000" tIns="0" rIns="0" bIns="0" anchor="ctr" anchorCtr="0">
            <a:noAutofit/>
          </a:bodyPr>
          <a:lstStyle/>
          <a:p>
            <a:pPr lvl="0"/>
            <a:r>
              <a:rPr lang="en-US" sz="2000" dirty="0">
                <a:solidFill>
                  <a:schemeClr val="dk1"/>
                </a:solidFill>
                <a:latin typeface="Bebas Neue"/>
                <a:ea typeface="Bebas Neue"/>
                <a:cs typeface="Bebas Neue"/>
                <a:sym typeface="Bebas Neue"/>
              </a:rPr>
              <a:t>Transport layer</a:t>
            </a:r>
            <a:endParaRPr sz="2000" dirty="0">
              <a:solidFill>
                <a:schemeClr val="dk1"/>
              </a:solidFill>
              <a:latin typeface="Bebas Neue"/>
              <a:ea typeface="Bebas Neue"/>
              <a:cs typeface="Bebas Neue"/>
              <a:sym typeface="Bebas Neue"/>
            </a:endParaRPr>
          </a:p>
        </p:txBody>
      </p:sp>
      <p:sp>
        <p:nvSpPr>
          <p:cNvPr id="2498" name="Google Shape;2498;p70"/>
          <p:cNvSpPr txBox="1"/>
          <p:nvPr/>
        </p:nvSpPr>
        <p:spPr>
          <a:xfrm>
            <a:off x="6213106" y="2705373"/>
            <a:ext cx="2356148" cy="1519412"/>
          </a:xfrm>
          <a:prstGeom prst="rect">
            <a:avLst/>
          </a:prstGeom>
          <a:noFill/>
          <a:ln>
            <a:noFill/>
          </a:ln>
        </p:spPr>
        <p:txBody>
          <a:bodyPr spcFirstLastPara="1" wrap="square" lIns="72000" tIns="0" rIns="0" bIns="0" anchor="ctr" anchorCtr="0">
            <a:noAutofit/>
          </a:bodyPr>
          <a:lstStyle/>
          <a:p>
            <a:pPr lvl="0"/>
            <a:r>
              <a:rPr lang="en-US" sz="1600" dirty="0">
                <a:solidFill>
                  <a:schemeClr val="dk2"/>
                </a:solidFill>
                <a:latin typeface="Quicksand"/>
                <a:ea typeface="Quicksand"/>
                <a:cs typeface="Quicksand"/>
                <a:sym typeface="Quicksand"/>
              </a:rPr>
              <a:t>(</a:t>
            </a:r>
            <a:r>
              <a:rPr lang="en-US" sz="1600" dirty="0" err="1">
                <a:solidFill>
                  <a:schemeClr val="dk2"/>
                </a:solidFill>
                <a:latin typeface="Quicksand"/>
                <a:ea typeface="Quicksand"/>
                <a:cs typeface="Quicksand"/>
                <a:sym typeface="Quicksand"/>
              </a:rPr>
              <a:t>Lớp</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vận</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chuyển</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lớp</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này</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kết</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nối</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giữa</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máy</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khách</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và</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máy</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chủ</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nó</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quản</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lý</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các</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kết</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nối</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hiện</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có</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và</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thiết</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lập</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các</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kết</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nối</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mới</a:t>
            </a:r>
            <a:r>
              <a:rPr lang="en-US" sz="1600" dirty="0">
                <a:solidFill>
                  <a:schemeClr val="dk2"/>
                </a:solidFill>
                <a:latin typeface="Quicksand"/>
                <a:ea typeface="Quicksand"/>
                <a:cs typeface="Quicksand"/>
                <a:sym typeface="Quicksand"/>
              </a:rPr>
              <a:t>.</a:t>
            </a:r>
            <a:endParaRPr sz="1600" dirty="0">
              <a:solidFill>
                <a:schemeClr val="dk2"/>
              </a:solidFill>
              <a:latin typeface="Quicksand"/>
              <a:ea typeface="Quicksand"/>
              <a:cs typeface="Quicksand"/>
              <a:sym typeface="Quicksand"/>
            </a:endParaRPr>
          </a:p>
        </p:txBody>
      </p:sp>
      <p:sp>
        <p:nvSpPr>
          <p:cNvPr id="2500" name="Google Shape;2500;p70"/>
          <p:cNvSpPr txBox="1"/>
          <p:nvPr/>
        </p:nvSpPr>
        <p:spPr>
          <a:xfrm>
            <a:off x="607111" y="2705373"/>
            <a:ext cx="2348209" cy="1661675"/>
          </a:xfrm>
          <a:prstGeom prst="rect">
            <a:avLst/>
          </a:prstGeom>
          <a:noFill/>
          <a:ln>
            <a:noFill/>
          </a:ln>
        </p:spPr>
        <p:txBody>
          <a:bodyPr spcFirstLastPara="1" wrap="square" lIns="0" tIns="0" rIns="72000" bIns="0" anchor="ctr" anchorCtr="0">
            <a:noAutofit/>
          </a:bodyPr>
          <a:lstStyle/>
          <a:p>
            <a:pPr lvl="0" algn="r"/>
            <a:r>
              <a:rPr lang="vi-VN" sz="1600" dirty="0">
                <a:solidFill>
                  <a:schemeClr val="dk2"/>
                </a:solidFill>
                <a:latin typeface="Quicksand"/>
                <a:ea typeface="Quicksand"/>
                <a:cs typeface="Quicksand"/>
                <a:sym typeface="Quicksand"/>
              </a:rPr>
              <a:t>(RRL – lớp tham chiếu từ xa): lớp này quản lí các tham khảo được thiết lập từ máy khách tạo ra đến đối tượng từ xa rồi đến máy chủ. </a:t>
            </a:r>
            <a:endParaRPr sz="1600" dirty="0">
              <a:solidFill>
                <a:schemeClr val="dk2"/>
              </a:solidFill>
              <a:latin typeface="Quicksand"/>
              <a:ea typeface="Quicksand"/>
              <a:cs typeface="Quicksand"/>
              <a:sym typeface="Quicksand"/>
            </a:endParaRPr>
          </a:p>
        </p:txBody>
      </p:sp>
      <p:sp>
        <p:nvSpPr>
          <p:cNvPr id="2501" name="Google Shape;2501;p70"/>
          <p:cNvSpPr txBox="1"/>
          <p:nvPr/>
        </p:nvSpPr>
        <p:spPr>
          <a:xfrm>
            <a:off x="3586328" y="1369955"/>
            <a:ext cx="1647710" cy="276600"/>
          </a:xfrm>
          <a:prstGeom prst="rect">
            <a:avLst/>
          </a:prstGeom>
          <a:noFill/>
          <a:ln>
            <a:noFill/>
          </a:ln>
        </p:spPr>
        <p:txBody>
          <a:bodyPr spcFirstLastPara="1" wrap="square" lIns="0" tIns="0" rIns="72000" bIns="0" anchor="ctr" anchorCtr="0">
            <a:noAutofit/>
          </a:bodyPr>
          <a:lstStyle/>
          <a:p>
            <a:pPr lvl="0" algn="ctr"/>
            <a:r>
              <a:rPr lang="en-US" sz="2000" dirty="0">
                <a:solidFill>
                  <a:schemeClr val="dk1"/>
                </a:solidFill>
                <a:latin typeface="Bebas Neue"/>
                <a:ea typeface="Bebas Neue"/>
                <a:cs typeface="Bebas Neue"/>
                <a:sym typeface="Bebas Neue"/>
              </a:rPr>
              <a:t>Stub and Skeleton layer</a:t>
            </a:r>
            <a:endParaRPr sz="2000" dirty="0">
              <a:solidFill>
                <a:schemeClr val="dk1"/>
              </a:solidFill>
              <a:latin typeface="Bebas Neue"/>
              <a:ea typeface="Bebas Neue"/>
              <a:cs typeface="Bebas Neue"/>
              <a:sym typeface="Bebas Neue"/>
            </a:endParaRPr>
          </a:p>
        </p:txBody>
      </p:sp>
      <p:cxnSp>
        <p:nvCxnSpPr>
          <p:cNvPr id="2503" name="Google Shape;2503;p70"/>
          <p:cNvCxnSpPr>
            <a:cxnSpLocks/>
            <a:stCxn id="2430" idx="2"/>
          </p:cNvCxnSpPr>
          <p:nvPr/>
        </p:nvCxnSpPr>
        <p:spPr>
          <a:xfrm rot="16200000" flipH="1">
            <a:off x="3969121" y="2221805"/>
            <a:ext cx="1250061" cy="445022"/>
          </a:xfrm>
          <a:prstGeom prst="bentConnector3">
            <a:avLst>
              <a:gd name="adj1" fmla="val 50000"/>
            </a:avLst>
          </a:prstGeom>
          <a:noFill/>
          <a:ln w="9525" cap="flat" cmpd="sng">
            <a:solidFill>
              <a:schemeClr val="dk2"/>
            </a:solidFill>
            <a:prstDash val="solid"/>
            <a:round/>
            <a:headEnd type="none" w="med" len="med"/>
            <a:tailEnd type="diamond" w="med" len="med"/>
          </a:ln>
        </p:spPr>
      </p:cxnSp>
      <p:cxnSp>
        <p:nvCxnSpPr>
          <p:cNvPr id="2504" name="Google Shape;2504;p70"/>
          <p:cNvCxnSpPr>
            <a:cxnSpLocks/>
            <a:stCxn id="2429" idx="3"/>
          </p:cNvCxnSpPr>
          <p:nvPr/>
        </p:nvCxnSpPr>
        <p:spPr>
          <a:xfrm>
            <a:off x="2791297" y="2138887"/>
            <a:ext cx="821078" cy="1247314"/>
          </a:xfrm>
          <a:prstGeom prst="bentConnector2">
            <a:avLst/>
          </a:prstGeom>
          <a:noFill/>
          <a:ln w="9525" cap="flat" cmpd="sng">
            <a:solidFill>
              <a:schemeClr val="dk2"/>
            </a:solidFill>
            <a:prstDash val="solid"/>
            <a:round/>
            <a:headEnd type="none" w="med" len="med"/>
            <a:tailEnd type="diamond" w="med" len="med"/>
          </a:ln>
        </p:spPr>
      </p:cxnSp>
      <p:cxnSp>
        <p:nvCxnSpPr>
          <p:cNvPr id="2505" name="Google Shape;2505;p70"/>
          <p:cNvCxnSpPr>
            <a:cxnSpLocks/>
            <a:stCxn id="2428" idx="1"/>
          </p:cNvCxnSpPr>
          <p:nvPr/>
        </p:nvCxnSpPr>
        <p:spPr>
          <a:xfrm rot="10800000" flipV="1">
            <a:off x="4391659" y="2056391"/>
            <a:ext cx="1941244" cy="1632591"/>
          </a:xfrm>
          <a:prstGeom prst="bentConnector3">
            <a:avLst>
              <a:gd name="adj1" fmla="val 50000"/>
            </a:avLst>
          </a:prstGeom>
          <a:noFill/>
          <a:ln w="9525" cap="flat" cmpd="sng">
            <a:solidFill>
              <a:schemeClr val="dk2"/>
            </a:solidFill>
            <a:prstDash val="solid"/>
            <a:round/>
            <a:headEnd type="none" w="med" len="med"/>
            <a:tailEnd type="diamond" w="med" len="med"/>
          </a:ln>
        </p:spPr>
      </p:cxnSp>
    </p:spTree>
    <p:extLst>
      <p:ext uri="{BB962C8B-B14F-4D97-AF65-F5344CB8AC3E}">
        <p14:creationId xmlns:p14="http://schemas.microsoft.com/office/powerpoint/2010/main" val="2828724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36"/>
                                        </p:tgtEl>
                                        <p:attrNameLst>
                                          <p:attrName>style.visibility</p:attrName>
                                        </p:attrNameLst>
                                      </p:cBhvr>
                                      <p:to>
                                        <p:strVal val="visible"/>
                                      </p:to>
                                    </p:set>
                                    <p:animEffect transition="in" filter="barn(inVertical)">
                                      <p:cBhvr>
                                        <p:cTn id="7" dur="500"/>
                                        <p:tgtEl>
                                          <p:spTgt spid="24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37"/>
                                        </p:tgtEl>
                                        <p:attrNameLst>
                                          <p:attrName>style.visibility</p:attrName>
                                        </p:attrNameLst>
                                      </p:cBhvr>
                                      <p:to>
                                        <p:strVal val="visible"/>
                                      </p:to>
                                    </p:set>
                                    <p:anim calcmode="lin" valueType="num">
                                      <p:cBhvr additive="base">
                                        <p:cTn id="12" dur="500" fill="hold"/>
                                        <p:tgtEl>
                                          <p:spTgt spid="2437"/>
                                        </p:tgtEl>
                                        <p:attrNameLst>
                                          <p:attrName>ppt_x</p:attrName>
                                        </p:attrNameLst>
                                      </p:cBhvr>
                                      <p:tavLst>
                                        <p:tav tm="0">
                                          <p:val>
                                            <p:strVal val="#ppt_x"/>
                                          </p:val>
                                        </p:tav>
                                        <p:tav tm="100000">
                                          <p:val>
                                            <p:strVal val="#ppt_x"/>
                                          </p:val>
                                        </p:tav>
                                      </p:tavLst>
                                    </p:anim>
                                    <p:anim calcmode="lin" valueType="num">
                                      <p:cBhvr additive="base">
                                        <p:cTn id="13" dur="500" fill="hold"/>
                                        <p:tgtEl>
                                          <p:spTgt spid="243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03"/>
                                        </p:tgtEl>
                                        <p:attrNameLst>
                                          <p:attrName>style.visibility</p:attrName>
                                        </p:attrNameLst>
                                      </p:cBhvr>
                                      <p:to>
                                        <p:strVal val="visible"/>
                                      </p:to>
                                    </p:set>
                                    <p:animEffect transition="in" filter="wipe(down)">
                                      <p:cBhvr>
                                        <p:cTn id="18" dur="500"/>
                                        <p:tgtEl>
                                          <p:spTgt spid="2503"/>
                                        </p:tgtEl>
                                      </p:cBhvr>
                                    </p:animEffect>
                                  </p:childTnLst>
                                </p:cTn>
                              </p:par>
                            </p:childTnLst>
                          </p:cTn>
                        </p:par>
                        <p:par>
                          <p:cTn id="19" fill="hold">
                            <p:stCondLst>
                              <p:cond delay="500"/>
                            </p:stCondLst>
                            <p:childTnLst>
                              <p:par>
                                <p:cTn id="20" presetID="16" presetClass="entr" presetSubtype="21" fill="hold" grpId="0" nodeType="afterEffect">
                                  <p:stCondLst>
                                    <p:cond delay="0"/>
                                  </p:stCondLst>
                                  <p:childTnLst>
                                    <p:set>
                                      <p:cBhvr>
                                        <p:cTn id="21" dur="1" fill="hold">
                                          <p:stCondLst>
                                            <p:cond delay="0"/>
                                          </p:stCondLst>
                                        </p:cTn>
                                        <p:tgtEl>
                                          <p:spTgt spid="2501"/>
                                        </p:tgtEl>
                                        <p:attrNameLst>
                                          <p:attrName>style.visibility</p:attrName>
                                        </p:attrNameLst>
                                      </p:cBhvr>
                                      <p:to>
                                        <p:strVal val="visible"/>
                                      </p:to>
                                    </p:set>
                                    <p:animEffect transition="in" filter="barn(inVertical)">
                                      <p:cBhvr>
                                        <p:cTn id="22" dur="500"/>
                                        <p:tgtEl>
                                          <p:spTgt spid="250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430"/>
                                        </p:tgtEl>
                                        <p:attrNameLst>
                                          <p:attrName>style.visibility</p:attrName>
                                        </p:attrNameLst>
                                      </p:cBhvr>
                                      <p:to>
                                        <p:strVal val="visible"/>
                                      </p:to>
                                    </p:set>
                                    <p:animEffect transition="in" filter="barn(inVertical)">
                                      <p:cBhvr>
                                        <p:cTn id="25" dur="500"/>
                                        <p:tgtEl>
                                          <p:spTgt spid="24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504"/>
                                        </p:tgtEl>
                                        <p:attrNameLst>
                                          <p:attrName>style.visibility</p:attrName>
                                        </p:attrNameLst>
                                      </p:cBhvr>
                                      <p:to>
                                        <p:strVal val="visible"/>
                                      </p:to>
                                    </p:set>
                                    <p:animEffect transition="in" filter="wipe(down)">
                                      <p:cBhvr>
                                        <p:cTn id="30" dur="500"/>
                                        <p:tgtEl>
                                          <p:spTgt spid="2504"/>
                                        </p:tgtEl>
                                      </p:cBhvr>
                                    </p:animEffect>
                                  </p:childTnLst>
                                </p:cTn>
                              </p:par>
                              <p:par>
                                <p:cTn id="31" presetID="22" presetClass="entr" presetSubtype="2" fill="hold" nodeType="withEffect">
                                  <p:stCondLst>
                                    <p:cond delay="0"/>
                                  </p:stCondLst>
                                  <p:childTnLst>
                                    <p:set>
                                      <p:cBhvr>
                                        <p:cTn id="32" dur="1" fill="hold">
                                          <p:stCondLst>
                                            <p:cond delay="0"/>
                                          </p:stCondLst>
                                        </p:cTn>
                                        <p:tgtEl>
                                          <p:spTgt spid="2504"/>
                                        </p:tgtEl>
                                        <p:attrNameLst>
                                          <p:attrName>style.visibility</p:attrName>
                                        </p:attrNameLst>
                                      </p:cBhvr>
                                      <p:to>
                                        <p:strVal val="visible"/>
                                      </p:to>
                                    </p:set>
                                    <p:animEffect transition="in" filter="wipe(right)">
                                      <p:cBhvr>
                                        <p:cTn id="33" dur="500"/>
                                        <p:tgtEl>
                                          <p:spTgt spid="2504"/>
                                        </p:tgtEl>
                                      </p:cBhvr>
                                    </p:animEffect>
                                  </p:childTnLst>
                                </p:cTn>
                              </p:par>
                            </p:childTnLst>
                          </p:cTn>
                        </p:par>
                        <p:par>
                          <p:cTn id="34" fill="hold">
                            <p:stCondLst>
                              <p:cond delay="500"/>
                            </p:stCondLst>
                            <p:childTnLst>
                              <p:par>
                                <p:cTn id="35" presetID="16" presetClass="entr" presetSubtype="21" fill="hold" grpId="0" nodeType="afterEffect">
                                  <p:stCondLst>
                                    <p:cond delay="0"/>
                                  </p:stCondLst>
                                  <p:childTnLst>
                                    <p:set>
                                      <p:cBhvr>
                                        <p:cTn id="36" dur="1" fill="hold">
                                          <p:stCondLst>
                                            <p:cond delay="0"/>
                                          </p:stCondLst>
                                        </p:cTn>
                                        <p:tgtEl>
                                          <p:spTgt spid="2429"/>
                                        </p:tgtEl>
                                        <p:attrNameLst>
                                          <p:attrName>style.visibility</p:attrName>
                                        </p:attrNameLst>
                                      </p:cBhvr>
                                      <p:to>
                                        <p:strVal val="visible"/>
                                      </p:to>
                                    </p:set>
                                    <p:animEffect transition="in" filter="barn(inVertical)">
                                      <p:cBhvr>
                                        <p:cTn id="37" dur="500"/>
                                        <p:tgtEl>
                                          <p:spTgt spid="2429"/>
                                        </p:tgtEl>
                                      </p:cBhvr>
                                    </p:animEffect>
                                  </p:childTnLst>
                                </p:cTn>
                              </p:par>
                            </p:childTnLst>
                          </p:cTn>
                        </p:par>
                        <p:par>
                          <p:cTn id="38" fill="hold">
                            <p:stCondLst>
                              <p:cond delay="1000"/>
                            </p:stCondLst>
                            <p:childTnLst>
                              <p:par>
                                <p:cTn id="39" presetID="16" presetClass="entr" presetSubtype="21" fill="hold" grpId="0" nodeType="afterEffect">
                                  <p:stCondLst>
                                    <p:cond delay="0"/>
                                  </p:stCondLst>
                                  <p:childTnLst>
                                    <p:set>
                                      <p:cBhvr>
                                        <p:cTn id="40" dur="1" fill="hold">
                                          <p:stCondLst>
                                            <p:cond delay="0"/>
                                          </p:stCondLst>
                                        </p:cTn>
                                        <p:tgtEl>
                                          <p:spTgt spid="2500"/>
                                        </p:tgtEl>
                                        <p:attrNameLst>
                                          <p:attrName>style.visibility</p:attrName>
                                        </p:attrNameLst>
                                      </p:cBhvr>
                                      <p:to>
                                        <p:strVal val="visible"/>
                                      </p:to>
                                    </p:set>
                                    <p:animEffect transition="in" filter="barn(inVertical)">
                                      <p:cBhvr>
                                        <p:cTn id="41" dur="500"/>
                                        <p:tgtEl>
                                          <p:spTgt spid="250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505"/>
                                        </p:tgtEl>
                                        <p:attrNameLst>
                                          <p:attrName>style.visibility</p:attrName>
                                        </p:attrNameLst>
                                      </p:cBhvr>
                                      <p:to>
                                        <p:strVal val="visible"/>
                                      </p:to>
                                    </p:set>
                                    <p:animEffect transition="in" filter="wipe(left)">
                                      <p:cBhvr>
                                        <p:cTn id="46" dur="500"/>
                                        <p:tgtEl>
                                          <p:spTgt spid="2505"/>
                                        </p:tgtEl>
                                      </p:cBhvr>
                                    </p:animEffect>
                                  </p:childTnLst>
                                </p:cTn>
                              </p:par>
                            </p:childTnLst>
                          </p:cTn>
                        </p:par>
                        <p:par>
                          <p:cTn id="47" fill="hold">
                            <p:stCondLst>
                              <p:cond delay="500"/>
                            </p:stCondLst>
                            <p:childTnLst>
                              <p:par>
                                <p:cTn id="48" presetID="16" presetClass="entr" presetSubtype="21" fill="hold" grpId="0" nodeType="afterEffect">
                                  <p:stCondLst>
                                    <p:cond delay="0"/>
                                  </p:stCondLst>
                                  <p:childTnLst>
                                    <p:set>
                                      <p:cBhvr>
                                        <p:cTn id="49" dur="1" fill="hold">
                                          <p:stCondLst>
                                            <p:cond delay="0"/>
                                          </p:stCondLst>
                                        </p:cTn>
                                        <p:tgtEl>
                                          <p:spTgt spid="2497"/>
                                        </p:tgtEl>
                                        <p:attrNameLst>
                                          <p:attrName>style.visibility</p:attrName>
                                        </p:attrNameLst>
                                      </p:cBhvr>
                                      <p:to>
                                        <p:strVal val="visible"/>
                                      </p:to>
                                    </p:set>
                                    <p:animEffect transition="in" filter="barn(inVertical)">
                                      <p:cBhvr>
                                        <p:cTn id="50" dur="500"/>
                                        <p:tgtEl>
                                          <p:spTgt spid="2497"/>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428"/>
                                        </p:tgtEl>
                                        <p:attrNameLst>
                                          <p:attrName>style.visibility</p:attrName>
                                        </p:attrNameLst>
                                      </p:cBhvr>
                                      <p:to>
                                        <p:strVal val="visible"/>
                                      </p:to>
                                    </p:set>
                                    <p:animEffect transition="in" filter="barn(inVertical)">
                                      <p:cBhvr>
                                        <p:cTn id="53" dur="500"/>
                                        <p:tgtEl>
                                          <p:spTgt spid="2428"/>
                                        </p:tgtEl>
                                      </p:cBhvr>
                                    </p:animEffect>
                                  </p:childTnLst>
                                </p:cTn>
                              </p:par>
                            </p:childTnLst>
                          </p:cTn>
                        </p:par>
                        <p:par>
                          <p:cTn id="54" fill="hold">
                            <p:stCondLst>
                              <p:cond delay="1000"/>
                            </p:stCondLst>
                            <p:childTnLst>
                              <p:par>
                                <p:cTn id="55" presetID="16" presetClass="entr" presetSubtype="21" fill="hold" grpId="0" nodeType="afterEffect">
                                  <p:stCondLst>
                                    <p:cond delay="0"/>
                                  </p:stCondLst>
                                  <p:childTnLst>
                                    <p:set>
                                      <p:cBhvr>
                                        <p:cTn id="56" dur="1" fill="hold">
                                          <p:stCondLst>
                                            <p:cond delay="0"/>
                                          </p:stCondLst>
                                        </p:cTn>
                                        <p:tgtEl>
                                          <p:spTgt spid="2498"/>
                                        </p:tgtEl>
                                        <p:attrNameLst>
                                          <p:attrName>style.visibility</p:attrName>
                                        </p:attrNameLst>
                                      </p:cBhvr>
                                      <p:to>
                                        <p:strVal val="visible"/>
                                      </p:to>
                                    </p:set>
                                    <p:animEffect transition="in" filter="barn(inVertical)">
                                      <p:cBhvr>
                                        <p:cTn id="57" dur="500"/>
                                        <p:tgtEl>
                                          <p:spTgt spid="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8" grpId="0" animBg="1"/>
      <p:bldP spid="2429" grpId="0" animBg="1"/>
      <p:bldP spid="2430" grpId="0" animBg="1"/>
      <p:bldP spid="2436" grpId="0"/>
      <p:bldP spid="2497" grpId="0"/>
      <p:bldP spid="2498" grpId="0"/>
      <p:bldP spid="2500" grpId="0"/>
      <p:bldP spid="25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78B45F-8449-54CC-75C5-5D6461C8D717}"/>
              </a:ext>
            </a:extLst>
          </p:cNvPr>
          <p:cNvSpPr>
            <a:spLocks noGrp="1"/>
          </p:cNvSpPr>
          <p:nvPr>
            <p:ph type="title" idx="2"/>
          </p:nvPr>
        </p:nvSpPr>
        <p:spPr>
          <a:xfrm>
            <a:off x="2765984" y="4374930"/>
            <a:ext cx="5866500" cy="406500"/>
          </a:xfrm>
        </p:spPr>
        <p:txBody>
          <a:bodyPr/>
          <a:lstStyle/>
          <a:p>
            <a:r>
              <a:rPr lang="vi-VN" sz="1800" dirty="0">
                <a:latin typeface="Quicksand" panose="020B0604020202020204" charset="0"/>
              </a:rPr>
              <a:t>Hì</a:t>
            </a:r>
            <a:r>
              <a:rPr lang="en-US" sz="1800" dirty="0" err="1">
                <a:latin typeface="Quicksand" panose="020B0604020202020204" charset="0"/>
              </a:rPr>
              <a:t>nh</a:t>
            </a:r>
            <a:r>
              <a:rPr lang="en-US" sz="1800" dirty="0">
                <a:latin typeface="Quicksand" panose="020B0604020202020204" charset="0"/>
              </a:rPr>
              <a:t> </a:t>
            </a:r>
            <a:r>
              <a:rPr lang="en-US" sz="1800" dirty="0" err="1">
                <a:latin typeface="Quicksand" panose="020B0604020202020204" charset="0"/>
              </a:rPr>
              <a:t>vẽ</a:t>
            </a:r>
            <a:r>
              <a:rPr lang="en-US" sz="1800" dirty="0">
                <a:latin typeface="Quicksand" panose="020B0604020202020204" charset="0"/>
              </a:rPr>
              <a:t> </a:t>
            </a:r>
            <a:r>
              <a:rPr lang="en-US" sz="1800" dirty="0" err="1">
                <a:latin typeface="Quicksand" panose="020B0604020202020204" charset="0"/>
              </a:rPr>
              <a:t>của</a:t>
            </a:r>
            <a:r>
              <a:rPr lang="en-US" sz="1800" dirty="0">
                <a:latin typeface="Quicksand" panose="020B0604020202020204" charset="0"/>
              </a:rPr>
              <a:t> </a:t>
            </a:r>
            <a:r>
              <a:rPr lang="en-US" sz="1800" dirty="0" err="1">
                <a:latin typeface="Quicksand" panose="020B0604020202020204" charset="0"/>
              </a:rPr>
              <a:t>kiến</a:t>
            </a:r>
            <a:r>
              <a:rPr lang="en-US" sz="1800" dirty="0">
                <a:latin typeface="Quicksand" panose="020B0604020202020204" charset="0"/>
              </a:rPr>
              <a:t> </a:t>
            </a:r>
            <a:r>
              <a:rPr lang="en-US" sz="1800" dirty="0" err="1">
                <a:latin typeface="Quicksand" panose="020B0604020202020204" charset="0"/>
              </a:rPr>
              <a:t>trúc</a:t>
            </a:r>
            <a:r>
              <a:rPr lang="en-US" sz="1800" dirty="0">
                <a:latin typeface="Quicksand" panose="020B0604020202020204" charset="0"/>
              </a:rPr>
              <a:t> </a:t>
            </a:r>
            <a:r>
              <a:rPr lang="en-US" sz="1800" dirty="0" err="1">
                <a:latin typeface="Quicksand" panose="020B0604020202020204" charset="0"/>
              </a:rPr>
              <a:t>hệ</a:t>
            </a:r>
            <a:r>
              <a:rPr lang="en-US" sz="1800" dirty="0">
                <a:latin typeface="Quicksand" panose="020B0604020202020204" charset="0"/>
              </a:rPr>
              <a:t> </a:t>
            </a:r>
            <a:r>
              <a:rPr lang="en-US" sz="1800" dirty="0" err="1">
                <a:latin typeface="Quicksand" panose="020B0604020202020204" charset="0"/>
              </a:rPr>
              <a:t>thống</a:t>
            </a:r>
            <a:r>
              <a:rPr lang="en-US" sz="1800" dirty="0">
                <a:latin typeface="Quicksand" panose="020B0604020202020204" charset="0"/>
              </a:rPr>
              <a:t> RMI</a:t>
            </a:r>
          </a:p>
        </p:txBody>
      </p:sp>
      <p:pic>
        <p:nvPicPr>
          <p:cNvPr id="1026" name="Picture 2">
            <a:extLst>
              <a:ext uri="{FF2B5EF4-FFF2-40B4-BE49-F238E27FC236}">
                <a16:creationId xmlns:a16="http://schemas.microsoft.com/office/drawing/2014/main" id="{86E40F85-C26F-6405-E337-0999ABA1F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237" y="499511"/>
            <a:ext cx="6415525" cy="387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071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719999" y="1860550"/>
            <a:ext cx="3540523" cy="1527176"/>
          </a:xfrm>
          <a:prstGeom prst="rect">
            <a:avLst/>
          </a:prstGeom>
        </p:spPr>
        <p:txBody>
          <a:bodyPr spcFirstLastPara="1" wrap="square" lIns="0" tIns="0" rIns="0" bIns="0" anchor="t" anchorCtr="0">
            <a:noAutofit/>
          </a:bodyPr>
          <a:lstStyle/>
          <a:p>
            <a:pPr lvl="0"/>
            <a:r>
              <a:rPr lang="vi-VN" sz="5000" b="1" dirty="0">
                <a:latin typeface="Quicksand" panose="020B0604020202020204" charset="0"/>
              </a:rPr>
              <a:t>Nguyên tắc làm việc</a:t>
            </a:r>
            <a:endParaRPr sz="5000" b="1" dirty="0">
              <a:solidFill>
                <a:schemeClr val="lt2"/>
              </a:solidFill>
              <a:latin typeface="Quicksand" panose="020B0604020202020204"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a:t>04</a:t>
            </a:r>
            <a:r>
              <a:rPr lang="en" dirty="0"/>
              <a:t>.</a:t>
            </a:r>
            <a:endParaRPr dirty="0"/>
          </a:p>
        </p:txBody>
      </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677;p60">
            <a:extLst>
              <a:ext uri="{FF2B5EF4-FFF2-40B4-BE49-F238E27FC236}">
                <a16:creationId xmlns:a16="http://schemas.microsoft.com/office/drawing/2014/main" id="{CEE35817-A73A-AF38-F2FD-3493BBB89FD7}"/>
              </a:ext>
            </a:extLst>
          </p:cNvPr>
          <p:cNvSpPr txBox="1">
            <a:spLocks noGrp="1"/>
          </p:cNvSpPr>
          <p:nvPr>
            <p:ph type="subTitle" idx="1"/>
          </p:nvPr>
        </p:nvSpPr>
        <p:spPr>
          <a:xfrm>
            <a:off x="724264" y="3488999"/>
            <a:ext cx="3650852" cy="890333"/>
          </a:xfrm>
          <a:prstGeom prst="rect">
            <a:avLst/>
          </a:prstGeom>
        </p:spPr>
        <p:txBody>
          <a:bodyPr spcFirstLastPara="1" wrap="square" lIns="0" tIns="0" rIns="0" bIns="0" anchor="t" anchorCtr="0">
            <a:noAutofit/>
          </a:bodyPr>
          <a:lstStyle/>
          <a:p>
            <a:pPr marL="342900" lvl="0" indent="-342900" algn="l">
              <a:buAutoNum type="alphaLcParenR"/>
            </a:pPr>
            <a:r>
              <a:rPr lang="vi-VN" dirty="0"/>
              <a:t>Cơ chế RMI gọi phương thức từ xa</a:t>
            </a:r>
          </a:p>
          <a:p>
            <a:pPr marL="342900" lvl="0" indent="-342900" algn="l">
              <a:buAutoNum type="alphaLcParenR"/>
            </a:pPr>
            <a:r>
              <a:rPr lang="en-US" dirty="0"/>
              <a:t>Marshalling</a:t>
            </a:r>
            <a:endParaRPr lang="vi-VN" dirty="0"/>
          </a:p>
          <a:p>
            <a:pPr marL="342900" lvl="0" indent="-342900" algn="l">
              <a:buAutoNum type="alphaLcParenR"/>
            </a:pPr>
            <a:r>
              <a:rPr lang="en-US" dirty="0"/>
              <a:t>Unmarshalling</a:t>
            </a:r>
            <a:endParaRPr dirty="0"/>
          </a:p>
        </p:txBody>
      </p:sp>
      <p:grpSp>
        <p:nvGrpSpPr>
          <p:cNvPr id="5" name="Google Shape;1546;p58">
            <a:extLst>
              <a:ext uri="{FF2B5EF4-FFF2-40B4-BE49-F238E27FC236}">
                <a16:creationId xmlns:a16="http://schemas.microsoft.com/office/drawing/2014/main" id="{7B9FE8F6-4813-AAED-A8C5-9F0A26E08769}"/>
              </a:ext>
            </a:extLst>
          </p:cNvPr>
          <p:cNvGrpSpPr/>
          <p:nvPr/>
        </p:nvGrpSpPr>
        <p:grpSpPr>
          <a:xfrm flipH="1">
            <a:off x="5171090" y="1395248"/>
            <a:ext cx="3894083" cy="3748252"/>
            <a:chOff x="5199785" y="1140865"/>
            <a:chExt cx="3513813" cy="3199568"/>
          </a:xfrm>
        </p:grpSpPr>
        <p:sp>
          <p:nvSpPr>
            <p:cNvPr id="6" name="Google Shape;1547;p58">
              <a:extLst>
                <a:ext uri="{FF2B5EF4-FFF2-40B4-BE49-F238E27FC236}">
                  <a16:creationId xmlns:a16="http://schemas.microsoft.com/office/drawing/2014/main" id="{FA6C9D62-9F81-1F4F-6D0F-A5C268457A0B}"/>
                </a:ext>
              </a:extLst>
            </p:cNvPr>
            <p:cNvSpPr/>
            <p:nvPr/>
          </p:nvSpPr>
          <p:spPr>
            <a:xfrm>
              <a:off x="6585475" y="1140865"/>
              <a:ext cx="14804" cy="33142"/>
            </a:xfrm>
            <a:custGeom>
              <a:avLst/>
              <a:gdLst/>
              <a:ahLst/>
              <a:cxnLst/>
              <a:rect l="l" t="t" r="r" b="b"/>
              <a:pathLst>
                <a:path w="88" h="197" extrusionOk="0">
                  <a:moveTo>
                    <a:pt x="48" y="0"/>
                  </a:moveTo>
                  <a:cubicBezTo>
                    <a:pt x="24" y="0"/>
                    <a:pt x="1" y="24"/>
                    <a:pt x="1" y="47"/>
                  </a:cubicBezTo>
                  <a:lnTo>
                    <a:pt x="1" y="149"/>
                  </a:lnTo>
                  <a:cubicBezTo>
                    <a:pt x="1" y="173"/>
                    <a:pt x="24" y="197"/>
                    <a:pt x="48" y="197"/>
                  </a:cubicBezTo>
                  <a:cubicBezTo>
                    <a:pt x="72" y="197"/>
                    <a:pt x="87" y="173"/>
                    <a:pt x="87" y="149"/>
                  </a:cubicBezTo>
                  <a:lnTo>
                    <a:pt x="87" y="47"/>
                  </a:lnTo>
                  <a:cubicBezTo>
                    <a:pt x="87" y="24"/>
                    <a:pt x="72" y="0"/>
                    <a:pt x="48"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48;p58">
              <a:extLst>
                <a:ext uri="{FF2B5EF4-FFF2-40B4-BE49-F238E27FC236}">
                  <a16:creationId xmlns:a16="http://schemas.microsoft.com/office/drawing/2014/main" id="{67954B5B-5C1C-E21E-B939-3E6254574B92}"/>
                </a:ext>
              </a:extLst>
            </p:cNvPr>
            <p:cNvSpPr/>
            <p:nvPr/>
          </p:nvSpPr>
          <p:spPr>
            <a:xfrm>
              <a:off x="6730996" y="1181746"/>
              <a:ext cx="26749" cy="31964"/>
            </a:xfrm>
            <a:custGeom>
              <a:avLst/>
              <a:gdLst/>
              <a:ahLst/>
              <a:cxnLst/>
              <a:rect l="l" t="t" r="r" b="b"/>
              <a:pathLst>
                <a:path w="159" h="190" extrusionOk="0">
                  <a:moveTo>
                    <a:pt x="127" y="9"/>
                  </a:moveTo>
                  <a:lnTo>
                    <a:pt x="127" y="9"/>
                  </a:lnTo>
                  <a:cubicBezTo>
                    <a:pt x="150" y="24"/>
                    <a:pt x="158" y="48"/>
                    <a:pt x="143" y="72"/>
                  </a:cubicBezTo>
                  <a:lnTo>
                    <a:pt x="95" y="166"/>
                  </a:lnTo>
                  <a:cubicBezTo>
                    <a:pt x="80" y="182"/>
                    <a:pt x="56" y="190"/>
                    <a:pt x="32" y="182"/>
                  </a:cubicBezTo>
                  <a:lnTo>
                    <a:pt x="32" y="182"/>
                  </a:lnTo>
                  <a:cubicBezTo>
                    <a:pt x="9" y="166"/>
                    <a:pt x="1" y="142"/>
                    <a:pt x="17" y="119"/>
                  </a:cubicBezTo>
                  <a:lnTo>
                    <a:pt x="72" y="24"/>
                  </a:lnTo>
                  <a:cubicBezTo>
                    <a:pt x="80" y="9"/>
                    <a:pt x="111" y="1"/>
                    <a:pt x="127" y="9"/>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49;p58">
              <a:extLst>
                <a:ext uri="{FF2B5EF4-FFF2-40B4-BE49-F238E27FC236}">
                  <a16:creationId xmlns:a16="http://schemas.microsoft.com/office/drawing/2014/main" id="{FC798D7C-4FF9-C5CA-4FA0-40D5BF16C115}"/>
                </a:ext>
              </a:extLst>
            </p:cNvPr>
            <p:cNvSpPr/>
            <p:nvPr/>
          </p:nvSpPr>
          <p:spPr>
            <a:xfrm>
              <a:off x="6429354" y="1181746"/>
              <a:ext cx="25403" cy="31964"/>
            </a:xfrm>
            <a:custGeom>
              <a:avLst/>
              <a:gdLst/>
              <a:ahLst/>
              <a:cxnLst/>
              <a:rect l="l" t="t" r="r" b="b"/>
              <a:pathLst>
                <a:path w="151" h="190" extrusionOk="0">
                  <a:moveTo>
                    <a:pt x="127" y="182"/>
                  </a:moveTo>
                  <a:lnTo>
                    <a:pt x="127" y="182"/>
                  </a:lnTo>
                  <a:cubicBezTo>
                    <a:pt x="103" y="190"/>
                    <a:pt x="79" y="182"/>
                    <a:pt x="64" y="166"/>
                  </a:cubicBezTo>
                  <a:lnTo>
                    <a:pt x="9" y="72"/>
                  </a:lnTo>
                  <a:cubicBezTo>
                    <a:pt x="1" y="48"/>
                    <a:pt x="9" y="24"/>
                    <a:pt x="24" y="9"/>
                  </a:cubicBezTo>
                  <a:lnTo>
                    <a:pt x="24" y="9"/>
                  </a:lnTo>
                  <a:cubicBezTo>
                    <a:pt x="48" y="1"/>
                    <a:pt x="72" y="9"/>
                    <a:pt x="87" y="24"/>
                  </a:cubicBezTo>
                  <a:lnTo>
                    <a:pt x="142" y="119"/>
                  </a:lnTo>
                  <a:cubicBezTo>
                    <a:pt x="150" y="142"/>
                    <a:pt x="142" y="166"/>
                    <a:pt x="127" y="182"/>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550;p58">
              <a:extLst>
                <a:ext uri="{FF2B5EF4-FFF2-40B4-BE49-F238E27FC236}">
                  <a16:creationId xmlns:a16="http://schemas.microsoft.com/office/drawing/2014/main" id="{B0CDBB0E-E01E-0EEE-0D1D-BD3806E3533B}"/>
                </a:ext>
              </a:extLst>
            </p:cNvPr>
            <p:cNvGrpSpPr/>
            <p:nvPr/>
          </p:nvGrpSpPr>
          <p:grpSpPr>
            <a:xfrm>
              <a:off x="5199785" y="1253401"/>
              <a:ext cx="3513813" cy="3087032"/>
              <a:chOff x="5199785" y="1253401"/>
              <a:chExt cx="3513813" cy="3087032"/>
            </a:xfrm>
          </p:grpSpPr>
          <p:sp>
            <p:nvSpPr>
              <p:cNvPr id="10" name="Google Shape;1551;p58">
                <a:extLst>
                  <a:ext uri="{FF2B5EF4-FFF2-40B4-BE49-F238E27FC236}">
                    <a16:creationId xmlns:a16="http://schemas.microsoft.com/office/drawing/2014/main" id="{1EB687CC-2BB4-D012-5791-D7BFE9902FFD}"/>
                  </a:ext>
                </a:extLst>
              </p:cNvPr>
              <p:cNvSpPr/>
              <p:nvPr/>
            </p:nvSpPr>
            <p:spPr>
              <a:xfrm>
                <a:off x="5504351" y="2075034"/>
                <a:ext cx="155903" cy="252400"/>
              </a:xfrm>
              <a:custGeom>
                <a:avLst/>
                <a:gdLst/>
                <a:ahLst/>
                <a:cxnLst/>
                <a:rect l="l" t="t" r="r" b="b"/>
                <a:pathLst>
                  <a:path w="1055" h="1708" extrusionOk="0">
                    <a:moveTo>
                      <a:pt x="173" y="1566"/>
                    </a:moveTo>
                    <a:cubicBezTo>
                      <a:pt x="0" y="874"/>
                      <a:pt x="126" y="504"/>
                      <a:pt x="181" y="284"/>
                    </a:cubicBezTo>
                    <a:cubicBezTo>
                      <a:pt x="236" y="64"/>
                      <a:pt x="582" y="16"/>
                      <a:pt x="685" y="9"/>
                    </a:cubicBezTo>
                    <a:cubicBezTo>
                      <a:pt x="787" y="1"/>
                      <a:pt x="976" y="410"/>
                      <a:pt x="1015" y="559"/>
                    </a:cubicBezTo>
                    <a:cubicBezTo>
                      <a:pt x="1054" y="709"/>
                      <a:pt x="1031" y="952"/>
                      <a:pt x="921" y="992"/>
                    </a:cubicBezTo>
                    <a:cubicBezTo>
                      <a:pt x="803" y="1023"/>
                      <a:pt x="826" y="921"/>
                      <a:pt x="826" y="921"/>
                    </a:cubicBezTo>
                    <a:cubicBezTo>
                      <a:pt x="803" y="992"/>
                      <a:pt x="779" y="1062"/>
                      <a:pt x="771" y="1141"/>
                    </a:cubicBezTo>
                    <a:cubicBezTo>
                      <a:pt x="755" y="1228"/>
                      <a:pt x="630" y="1267"/>
                      <a:pt x="630" y="1267"/>
                    </a:cubicBezTo>
                    <a:cubicBezTo>
                      <a:pt x="630" y="1267"/>
                      <a:pt x="598" y="1637"/>
                      <a:pt x="590" y="1668"/>
                    </a:cubicBezTo>
                    <a:cubicBezTo>
                      <a:pt x="590" y="1707"/>
                      <a:pt x="173" y="1566"/>
                      <a:pt x="173" y="1566"/>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52;p58">
                <a:extLst>
                  <a:ext uri="{FF2B5EF4-FFF2-40B4-BE49-F238E27FC236}">
                    <a16:creationId xmlns:a16="http://schemas.microsoft.com/office/drawing/2014/main" id="{8392AF69-FF76-AD53-B5A8-DA500203FF15}"/>
                  </a:ext>
                </a:extLst>
              </p:cNvPr>
              <p:cNvSpPr/>
              <p:nvPr/>
            </p:nvSpPr>
            <p:spPr>
              <a:xfrm>
                <a:off x="5555482" y="2150547"/>
                <a:ext cx="104773" cy="159450"/>
              </a:xfrm>
              <a:custGeom>
                <a:avLst/>
                <a:gdLst/>
                <a:ahLst/>
                <a:cxnLst/>
                <a:rect l="l" t="t" r="r" b="b"/>
                <a:pathLst>
                  <a:path w="709" h="1079" extrusionOk="0">
                    <a:moveTo>
                      <a:pt x="653" y="1"/>
                    </a:moveTo>
                    <a:cubicBezTo>
                      <a:pt x="661" y="17"/>
                      <a:pt x="669" y="40"/>
                      <a:pt x="669" y="56"/>
                    </a:cubicBezTo>
                    <a:cubicBezTo>
                      <a:pt x="708" y="198"/>
                      <a:pt x="685" y="449"/>
                      <a:pt x="575" y="481"/>
                    </a:cubicBezTo>
                    <a:cubicBezTo>
                      <a:pt x="457" y="520"/>
                      <a:pt x="480" y="418"/>
                      <a:pt x="480" y="418"/>
                    </a:cubicBezTo>
                    <a:cubicBezTo>
                      <a:pt x="457" y="489"/>
                      <a:pt x="433" y="559"/>
                      <a:pt x="425" y="630"/>
                    </a:cubicBezTo>
                    <a:cubicBezTo>
                      <a:pt x="409" y="717"/>
                      <a:pt x="284" y="764"/>
                      <a:pt x="284" y="764"/>
                    </a:cubicBezTo>
                    <a:cubicBezTo>
                      <a:pt x="284" y="764"/>
                      <a:pt x="268" y="945"/>
                      <a:pt x="260" y="1063"/>
                    </a:cubicBezTo>
                    <a:cubicBezTo>
                      <a:pt x="0" y="1078"/>
                      <a:pt x="142" y="882"/>
                      <a:pt x="142" y="866"/>
                    </a:cubicBezTo>
                    <a:cubicBezTo>
                      <a:pt x="142" y="850"/>
                      <a:pt x="166" y="669"/>
                      <a:pt x="236" y="654"/>
                    </a:cubicBezTo>
                    <a:cubicBezTo>
                      <a:pt x="315" y="638"/>
                      <a:pt x="362" y="544"/>
                      <a:pt x="402" y="378"/>
                    </a:cubicBezTo>
                    <a:cubicBezTo>
                      <a:pt x="441" y="213"/>
                      <a:pt x="496" y="213"/>
                      <a:pt x="512" y="300"/>
                    </a:cubicBezTo>
                    <a:cubicBezTo>
                      <a:pt x="527" y="386"/>
                      <a:pt x="559" y="402"/>
                      <a:pt x="606" y="339"/>
                    </a:cubicBezTo>
                    <a:cubicBezTo>
                      <a:pt x="653" y="229"/>
                      <a:pt x="669" y="111"/>
                      <a:pt x="653" y="1"/>
                    </a:cubicBezTo>
                    <a:close/>
                  </a:path>
                </a:pathLst>
              </a:custGeom>
              <a:solidFill>
                <a:srgbClr val="D59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53;p58">
                <a:extLst>
                  <a:ext uri="{FF2B5EF4-FFF2-40B4-BE49-F238E27FC236}">
                    <a16:creationId xmlns:a16="http://schemas.microsoft.com/office/drawing/2014/main" id="{CF07276D-0808-24BB-5B58-DDE09EDFEC66}"/>
                  </a:ext>
                </a:extLst>
              </p:cNvPr>
              <p:cNvSpPr/>
              <p:nvPr/>
            </p:nvSpPr>
            <p:spPr>
              <a:xfrm>
                <a:off x="6376082" y="2032031"/>
                <a:ext cx="86153" cy="74627"/>
              </a:xfrm>
              <a:custGeom>
                <a:avLst/>
                <a:gdLst/>
                <a:ahLst/>
                <a:cxnLst/>
                <a:rect l="l" t="t" r="r" b="b"/>
                <a:pathLst>
                  <a:path w="583" h="505" extrusionOk="0">
                    <a:moveTo>
                      <a:pt x="527" y="488"/>
                    </a:moveTo>
                    <a:lnTo>
                      <a:pt x="582" y="504"/>
                    </a:lnTo>
                    <a:lnTo>
                      <a:pt x="559" y="182"/>
                    </a:lnTo>
                    <a:cubicBezTo>
                      <a:pt x="559" y="142"/>
                      <a:pt x="543" y="103"/>
                      <a:pt x="512" y="87"/>
                    </a:cubicBezTo>
                    <a:cubicBezTo>
                      <a:pt x="449" y="56"/>
                      <a:pt x="394" y="24"/>
                      <a:pt x="331" y="9"/>
                    </a:cubicBezTo>
                    <a:cubicBezTo>
                      <a:pt x="299" y="1"/>
                      <a:pt x="268" y="1"/>
                      <a:pt x="236" y="9"/>
                    </a:cubicBezTo>
                    <a:cubicBezTo>
                      <a:pt x="181" y="24"/>
                      <a:pt x="32" y="71"/>
                      <a:pt x="32" y="71"/>
                    </a:cubicBezTo>
                    <a:cubicBezTo>
                      <a:pt x="8" y="79"/>
                      <a:pt x="0" y="103"/>
                      <a:pt x="8" y="127"/>
                    </a:cubicBezTo>
                    <a:cubicBezTo>
                      <a:pt x="16" y="166"/>
                      <a:pt x="71" y="205"/>
                      <a:pt x="244" y="158"/>
                    </a:cubicBezTo>
                    <a:lnTo>
                      <a:pt x="354" y="189"/>
                    </a:lnTo>
                    <a:lnTo>
                      <a:pt x="354" y="260"/>
                    </a:ln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54;p58">
                <a:extLst>
                  <a:ext uri="{FF2B5EF4-FFF2-40B4-BE49-F238E27FC236}">
                    <a16:creationId xmlns:a16="http://schemas.microsoft.com/office/drawing/2014/main" id="{95049324-5357-4119-DC99-90F029556C31}"/>
                  </a:ext>
                </a:extLst>
              </p:cNvPr>
              <p:cNvSpPr/>
              <p:nvPr/>
            </p:nvSpPr>
            <p:spPr>
              <a:xfrm>
                <a:off x="6343572" y="1930953"/>
                <a:ext cx="203487" cy="195359"/>
              </a:xfrm>
              <a:custGeom>
                <a:avLst/>
                <a:gdLst/>
                <a:ahLst/>
                <a:cxnLst/>
                <a:rect l="l" t="t" r="r" b="b"/>
                <a:pathLst>
                  <a:path w="1377" h="1322" extrusionOk="0">
                    <a:moveTo>
                      <a:pt x="1172" y="103"/>
                    </a:moveTo>
                    <a:lnTo>
                      <a:pt x="1172" y="103"/>
                    </a:lnTo>
                    <a:lnTo>
                      <a:pt x="24" y="1204"/>
                    </a:lnTo>
                    <a:cubicBezTo>
                      <a:pt x="0" y="1220"/>
                      <a:pt x="0" y="1251"/>
                      <a:pt x="24" y="1267"/>
                    </a:cubicBezTo>
                    <a:lnTo>
                      <a:pt x="63" y="1306"/>
                    </a:lnTo>
                    <a:cubicBezTo>
                      <a:pt x="79" y="1322"/>
                      <a:pt x="102" y="1322"/>
                      <a:pt x="118" y="1306"/>
                    </a:cubicBezTo>
                    <a:lnTo>
                      <a:pt x="1266" y="205"/>
                    </a:lnTo>
                    <a:lnTo>
                      <a:pt x="1266" y="205"/>
                    </a:lnTo>
                    <a:lnTo>
                      <a:pt x="1298" y="173"/>
                    </a:lnTo>
                    <a:cubicBezTo>
                      <a:pt x="1329" y="126"/>
                      <a:pt x="1353" y="71"/>
                      <a:pt x="1376" y="16"/>
                    </a:cubicBezTo>
                    <a:lnTo>
                      <a:pt x="1376" y="0"/>
                    </a:lnTo>
                    <a:cubicBezTo>
                      <a:pt x="1376" y="0"/>
                      <a:pt x="1361" y="0"/>
                      <a:pt x="1361" y="0"/>
                    </a:cubicBezTo>
                    <a:cubicBezTo>
                      <a:pt x="1306" y="24"/>
                      <a:pt x="1251" y="48"/>
                      <a:pt x="1196" y="71"/>
                    </a:cubicBezTo>
                    <a:close/>
                  </a:path>
                </a:pathLst>
              </a:custGeom>
              <a:solidFill>
                <a:srgbClr val="EAC6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55;p58">
                <a:extLst>
                  <a:ext uri="{FF2B5EF4-FFF2-40B4-BE49-F238E27FC236}">
                    <a16:creationId xmlns:a16="http://schemas.microsoft.com/office/drawing/2014/main" id="{C56A163D-4067-4959-6069-F5DB0D0D75EF}"/>
                  </a:ext>
                </a:extLst>
              </p:cNvPr>
              <p:cNvSpPr/>
              <p:nvPr/>
            </p:nvSpPr>
            <p:spPr>
              <a:xfrm>
                <a:off x="6518982" y="1930953"/>
                <a:ext cx="28077" cy="28077"/>
              </a:xfrm>
              <a:custGeom>
                <a:avLst/>
                <a:gdLst/>
                <a:ahLst/>
                <a:cxnLst/>
                <a:rect l="l" t="t" r="r" b="b"/>
                <a:pathLst>
                  <a:path w="190" h="190" extrusionOk="0">
                    <a:moveTo>
                      <a:pt x="103" y="189"/>
                    </a:moveTo>
                    <a:lnTo>
                      <a:pt x="111" y="181"/>
                    </a:lnTo>
                    <a:cubicBezTo>
                      <a:pt x="142" y="126"/>
                      <a:pt x="166" y="79"/>
                      <a:pt x="189" y="24"/>
                    </a:cubicBezTo>
                    <a:lnTo>
                      <a:pt x="189" y="8"/>
                    </a:lnTo>
                    <a:cubicBezTo>
                      <a:pt x="189" y="0"/>
                      <a:pt x="174" y="8"/>
                      <a:pt x="174" y="8"/>
                    </a:cubicBezTo>
                    <a:cubicBezTo>
                      <a:pt x="119" y="24"/>
                      <a:pt x="64" y="48"/>
                      <a:pt x="9" y="79"/>
                    </a:cubicBezTo>
                    <a:lnTo>
                      <a:pt x="1" y="87"/>
                    </a:lnTo>
                    <a:cubicBezTo>
                      <a:pt x="24" y="126"/>
                      <a:pt x="56" y="166"/>
                      <a:pt x="103" y="181"/>
                    </a:cubicBezTo>
                    <a:close/>
                  </a:path>
                </a:pathLst>
              </a:custGeom>
              <a:solidFill>
                <a:srgbClr val="EEC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56;p58">
                <a:extLst>
                  <a:ext uri="{FF2B5EF4-FFF2-40B4-BE49-F238E27FC236}">
                    <a16:creationId xmlns:a16="http://schemas.microsoft.com/office/drawing/2014/main" id="{363A91B3-D4EA-DC12-082A-35C271421181}"/>
                  </a:ext>
                </a:extLst>
              </p:cNvPr>
              <p:cNvSpPr/>
              <p:nvPr/>
            </p:nvSpPr>
            <p:spPr>
              <a:xfrm>
                <a:off x="6538784" y="1930953"/>
                <a:ext cx="8275" cy="8275"/>
              </a:xfrm>
              <a:custGeom>
                <a:avLst/>
                <a:gdLst/>
                <a:ahLst/>
                <a:cxnLst/>
                <a:rect l="l" t="t" r="r" b="b"/>
                <a:pathLst>
                  <a:path w="56" h="56" extrusionOk="0">
                    <a:moveTo>
                      <a:pt x="40" y="55"/>
                    </a:moveTo>
                    <a:lnTo>
                      <a:pt x="55" y="16"/>
                    </a:lnTo>
                    <a:lnTo>
                      <a:pt x="55" y="0"/>
                    </a:lnTo>
                    <a:cubicBezTo>
                      <a:pt x="55" y="0"/>
                      <a:pt x="40" y="0"/>
                      <a:pt x="40" y="0"/>
                    </a:cubicBezTo>
                    <a:lnTo>
                      <a:pt x="0" y="16"/>
                    </a:lnTo>
                    <a:cubicBezTo>
                      <a:pt x="0" y="24"/>
                      <a:pt x="8" y="32"/>
                      <a:pt x="16" y="40"/>
                    </a:cubicBezTo>
                    <a:close/>
                  </a:path>
                </a:pathLst>
              </a:custGeom>
              <a:solidFill>
                <a:srgbClr val="54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57;p58">
                <a:extLst>
                  <a:ext uri="{FF2B5EF4-FFF2-40B4-BE49-F238E27FC236}">
                    <a16:creationId xmlns:a16="http://schemas.microsoft.com/office/drawing/2014/main" id="{60F3CC6E-5C3B-109D-0FCA-287FA2F8AA10}"/>
                  </a:ext>
                </a:extLst>
              </p:cNvPr>
              <p:cNvSpPr/>
              <p:nvPr/>
            </p:nvSpPr>
            <p:spPr>
              <a:xfrm>
                <a:off x="6337661" y="2059961"/>
                <a:ext cx="133885" cy="294221"/>
              </a:xfrm>
              <a:custGeom>
                <a:avLst/>
                <a:gdLst/>
                <a:ahLst/>
                <a:cxnLst/>
                <a:rect l="l" t="t" r="r" b="b"/>
                <a:pathLst>
                  <a:path w="906" h="1991" extrusionOk="0">
                    <a:moveTo>
                      <a:pt x="245" y="252"/>
                    </a:moveTo>
                    <a:cubicBezTo>
                      <a:pt x="245" y="252"/>
                      <a:pt x="237" y="150"/>
                      <a:pt x="284" y="118"/>
                    </a:cubicBezTo>
                    <a:cubicBezTo>
                      <a:pt x="331" y="95"/>
                      <a:pt x="528" y="16"/>
                      <a:pt x="528" y="16"/>
                    </a:cubicBezTo>
                    <a:cubicBezTo>
                      <a:pt x="575" y="0"/>
                      <a:pt x="630" y="24"/>
                      <a:pt x="654" y="63"/>
                    </a:cubicBezTo>
                    <a:cubicBezTo>
                      <a:pt x="709" y="126"/>
                      <a:pt x="882" y="370"/>
                      <a:pt x="882" y="370"/>
                    </a:cubicBezTo>
                    <a:cubicBezTo>
                      <a:pt x="905" y="409"/>
                      <a:pt x="905" y="457"/>
                      <a:pt x="882" y="504"/>
                    </a:cubicBezTo>
                    <a:cubicBezTo>
                      <a:pt x="897" y="543"/>
                      <a:pt x="905" y="598"/>
                      <a:pt x="897" y="645"/>
                    </a:cubicBezTo>
                    <a:cubicBezTo>
                      <a:pt x="827" y="913"/>
                      <a:pt x="889" y="1990"/>
                      <a:pt x="567" y="1817"/>
                    </a:cubicBezTo>
                    <a:lnTo>
                      <a:pt x="237" y="1644"/>
                    </a:lnTo>
                    <a:cubicBezTo>
                      <a:pt x="237" y="1644"/>
                      <a:pt x="386" y="1196"/>
                      <a:pt x="370" y="1125"/>
                    </a:cubicBezTo>
                    <a:cubicBezTo>
                      <a:pt x="355" y="1047"/>
                      <a:pt x="174" y="866"/>
                      <a:pt x="182" y="771"/>
                    </a:cubicBezTo>
                    <a:cubicBezTo>
                      <a:pt x="182" y="669"/>
                      <a:pt x="221" y="425"/>
                      <a:pt x="221" y="425"/>
                    </a:cubicBezTo>
                    <a:cubicBezTo>
                      <a:pt x="197" y="425"/>
                      <a:pt x="182" y="441"/>
                      <a:pt x="158" y="449"/>
                    </a:cubicBezTo>
                    <a:cubicBezTo>
                      <a:pt x="134" y="465"/>
                      <a:pt x="103" y="480"/>
                      <a:pt x="79" y="496"/>
                    </a:cubicBezTo>
                    <a:cubicBezTo>
                      <a:pt x="56" y="496"/>
                      <a:pt x="1" y="472"/>
                      <a:pt x="1" y="449"/>
                    </a:cubicBezTo>
                    <a:cubicBezTo>
                      <a:pt x="1" y="425"/>
                      <a:pt x="32" y="402"/>
                      <a:pt x="95" y="347"/>
                    </a:cubicBezTo>
                    <a:cubicBezTo>
                      <a:pt x="166" y="291"/>
                      <a:pt x="189" y="252"/>
                      <a:pt x="245" y="252"/>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58;p58">
                <a:extLst>
                  <a:ext uri="{FF2B5EF4-FFF2-40B4-BE49-F238E27FC236}">
                    <a16:creationId xmlns:a16="http://schemas.microsoft.com/office/drawing/2014/main" id="{5B86F01F-855C-AA2B-42CE-036526EDA07A}"/>
                  </a:ext>
                </a:extLst>
              </p:cNvPr>
              <p:cNvSpPr/>
              <p:nvPr/>
            </p:nvSpPr>
            <p:spPr>
              <a:xfrm>
                <a:off x="6370171" y="2089073"/>
                <a:ext cx="97827" cy="86153"/>
              </a:xfrm>
              <a:custGeom>
                <a:avLst/>
                <a:gdLst/>
                <a:ahLst/>
                <a:cxnLst/>
                <a:rect l="l" t="t" r="r" b="b"/>
                <a:pathLst>
                  <a:path w="662" h="583" fill="none" extrusionOk="0">
                    <a:moveTo>
                      <a:pt x="25" y="55"/>
                    </a:moveTo>
                    <a:lnTo>
                      <a:pt x="308" y="0"/>
                    </a:lnTo>
                    <a:cubicBezTo>
                      <a:pt x="331" y="0"/>
                      <a:pt x="355" y="8"/>
                      <a:pt x="371" y="24"/>
                    </a:cubicBezTo>
                    <a:cubicBezTo>
                      <a:pt x="402" y="55"/>
                      <a:pt x="662" y="299"/>
                      <a:pt x="662" y="299"/>
                    </a:cubicBezTo>
                    <a:moveTo>
                      <a:pt x="418" y="582"/>
                    </a:moveTo>
                    <a:cubicBezTo>
                      <a:pt x="331" y="535"/>
                      <a:pt x="292" y="425"/>
                      <a:pt x="331" y="338"/>
                    </a:cubicBezTo>
                    <a:lnTo>
                      <a:pt x="253" y="338"/>
                    </a:lnTo>
                    <a:cubicBezTo>
                      <a:pt x="237" y="338"/>
                      <a:pt x="40" y="425"/>
                      <a:pt x="64" y="268"/>
                    </a:cubicBezTo>
                    <a:cubicBezTo>
                      <a:pt x="64" y="244"/>
                      <a:pt x="111" y="220"/>
                      <a:pt x="174" y="197"/>
                    </a:cubicBezTo>
                    <a:moveTo>
                      <a:pt x="1" y="228"/>
                    </a:moveTo>
                    <a:lnTo>
                      <a:pt x="143" y="197"/>
                    </a:lnTo>
                    <a:cubicBezTo>
                      <a:pt x="198" y="189"/>
                      <a:pt x="260" y="181"/>
                      <a:pt x="316" y="189"/>
                    </a:cubicBezTo>
                    <a:cubicBezTo>
                      <a:pt x="347" y="205"/>
                      <a:pt x="552" y="346"/>
                      <a:pt x="552" y="346"/>
                    </a:cubicBezTo>
                  </a:path>
                </a:pathLst>
              </a:custGeom>
              <a:noFill/>
              <a:ln w="975" cap="rnd" cmpd="sng">
                <a:solidFill>
                  <a:srgbClr val="CF857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59;p58">
                <a:extLst>
                  <a:ext uri="{FF2B5EF4-FFF2-40B4-BE49-F238E27FC236}">
                    <a16:creationId xmlns:a16="http://schemas.microsoft.com/office/drawing/2014/main" id="{E6323E2E-2497-76A3-0EAC-67762A3D8AAA}"/>
                  </a:ext>
                </a:extLst>
              </p:cNvPr>
              <p:cNvSpPr/>
              <p:nvPr/>
            </p:nvSpPr>
            <p:spPr>
              <a:xfrm>
                <a:off x="6191214" y="2197097"/>
                <a:ext cx="154721" cy="452341"/>
              </a:xfrm>
              <a:custGeom>
                <a:avLst/>
                <a:gdLst/>
                <a:ahLst/>
                <a:cxnLst/>
                <a:rect l="l" t="t" r="r" b="b"/>
                <a:pathLst>
                  <a:path w="1047" h="3061" extrusionOk="0">
                    <a:moveTo>
                      <a:pt x="1" y="1"/>
                    </a:moveTo>
                    <a:cubicBezTo>
                      <a:pt x="182" y="142"/>
                      <a:pt x="323" y="347"/>
                      <a:pt x="394" y="567"/>
                    </a:cubicBezTo>
                    <a:cubicBezTo>
                      <a:pt x="536" y="984"/>
                      <a:pt x="1047" y="2517"/>
                      <a:pt x="1047" y="2517"/>
                    </a:cubicBezTo>
                    <a:lnTo>
                      <a:pt x="724" y="3060"/>
                    </a:lnTo>
                    <a:lnTo>
                      <a:pt x="40" y="306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60;p58">
                <a:extLst>
                  <a:ext uri="{FF2B5EF4-FFF2-40B4-BE49-F238E27FC236}">
                    <a16:creationId xmlns:a16="http://schemas.microsoft.com/office/drawing/2014/main" id="{B12BAA11-50B6-65CB-4B9F-9489524CDA5A}"/>
                  </a:ext>
                </a:extLst>
              </p:cNvPr>
              <p:cNvSpPr/>
              <p:nvPr/>
            </p:nvSpPr>
            <p:spPr>
              <a:xfrm>
                <a:off x="5973836" y="3338517"/>
                <a:ext cx="724247" cy="1000735"/>
              </a:xfrm>
              <a:custGeom>
                <a:avLst/>
                <a:gdLst/>
                <a:ahLst/>
                <a:cxnLst/>
                <a:rect l="l" t="t" r="r" b="b"/>
                <a:pathLst>
                  <a:path w="4901" h="6772" extrusionOk="0">
                    <a:moveTo>
                      <a:pt x="3957" y="0"/>
                    </a:moveTo>
                    <a:lnTo>
                      <a:pt x="4641" y="5372"/>
                    </a:lnTo>
                    <a:cubicBezTo>
                      <a:pt x="4657" y="5451"/>
                      <a:pt x="4901" y="6772"/>
                      <a:pt x="3462" y="6772"/>
                    </a:cubicBezTo>
                    <a:lnTo>
                      <a:pt x="1440" y="6772"/>
                    </a:lnTo>
                    <a:cubicBezTo>
                      <a:pt x="1" y="6772"/>
                      <a:pt x="237" y="5451"/>
                      <a:pt x="260" y="5372"/>
                    </a:cubicBezTo>
                    <a:lnTo>
                      <a:pt x="945" y="0"/>
                    </a:lnTo>
                    <a:lnTo>
                      <a:pt x="1220" y="0"/>
                    </a:lnTo>
                    <a:lnTo>
                      <a:pt x="536" y="5411"/>
                    </a:lnTo>
                    <a:lnTo>
                      <a:pt x="536" y="5419"/>
                    </a:lnTo>
                    <a:cubicBezTo>
                      <a:pt x="536" y="5419"/>
                      <a:pt x="300" y="6497"/>
                      <a:pt x="1448" y="6497"/>
                    </a:cubicBezTo>
                    <a:lnTo>
                      <a:pt x="3454" y="6497"/>
                    </a:lnTo>
                    <a:cubicBezTo>
                      <a:pt x="4602" y="6497"/>
                      <a:pt x="4366" y="5427"/>
                      <a:pt x="4366" y="5419"/>
                    </a:cubicBezTo>
                    <a:lnTo>
                      <a:pt x="4366" y="5411"/>
                    </a:lnTo>
                    <a:lnTo>
                      <a:pt x="36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61;p58">
                <a:extLst>
                  <a:ext uri="{FF2B5EF4-FFF2-40B4-BE49-F238E27FC236}">
                    <a16:creationId xmlns:a16="http://schemas.microsoft.com/office/drawing/2014/main" id="{B9174AA4-52D7-B7DE-E58B-D3D89552EF94}"/>
                  </a:ext>
                </a:extLst>
              </p:cNvPr>
              <p:cNvSpPr/>
              <p:nvPr/>
            </p:nvSpPr>
            <p:spPr>
              <a:xfrm>
                <a:off x="5461348" y="3338517"/>
                <a:ext cx="724247" cy="1000735"/>
              </a:xfrm>
              <a:custGeom>
                <a:avLst/>
                <a:gdLst/>
                <a:ahLst/>
                <a:cxnLst/>
                <a:rect l="l" t="t" r="r" b="b"/>
                <a:pathLst>
                  <a:path w="4901" h="6772" extrusionOk="0">
                    <a:moveTo>
                      <a:pt x="3957" y="0"/>
                    </a:moveTo>
                    <a:lnTo>
                      <a:pt x="4641" y="5372"/>
                    </a:lnTo>
                    <a:cubicBezTo>
                      <a:pt x="4657" y="5451"/>
                      <a:pt x="4900" y="6772"/>
                      <a:pt x="3461" y="6772"/>
                    </a:cubicBezTo>
                    <a:lnTo>
                      <a:pt x="1440" y="6772"/>
                    </a:lnTo>
                    <a:cubicBezTo>
                      <a:pt x="0" y="6772"/>
                      <a:pt x="236" y="5451"/>
                      <a:pt x="260" y="5372"/>
                    </a:cubicBezTo>
                    <a:lnTo>
                      <a:pt x="944" y="0"/>
                    </a:lnTo>
                    <a:lnTo>
                      <a:pt x="1219" y="0"/>
                    </a:lnTo>
                    <a:lnTo>
                      <a:pt x="535" y="5411"/>
                    </a:lnTo>
                    <a:lnTo>
                      <a:pt x="535" y="5419"/>
                    </a:lnTo>
                    <a:cubicBezTo>
                      <a:pt x="535" y="5419"/>
                      <a:pt x="299" y="6497"/>
                      <a:pt x="1448" y="6497"/>
                    </a:cubicBezTo>
                    <a:lnTo>
                      <a:pt x="3469" y="6497"/>
                    </a:lnTo>
                    <a:cubicBezTo>
                      <a:pt x="4609" y="6497"/>
                      <a:pt x="4381" y="5427"/>
                      <a:pt x="4381" y="5419"/>
                    </a:cubicBezTo>
                    <a:lnTo>
                      <a:pt x="4381" y="5411"/>
                    </a:lnTo>
                    <a:lnTo>
                      <a:pt x="3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62;p58">
                <a:extLst>
                  <a:ext uri="{FF2B5EF4-FFF2-40B4-BE49-F238E27FC236}">
                    <a16:creationId xmlns:a16="http://schemas.microsoft.com/office/drawing/2014/main" id="{C64ACFFD-DBCF-9B2F-C626-B8EBBEA27390}"/>
                  </a:ext>
                </a:extLst>
              </p:cNvPr>
              <p:cNvSpPr/>
              <p:nvPr/>
            </p:nvSpPr>
            <p:spPr>
              <a:xfrm>
                <a:off x="5576466" y="2441222"/>
                <a:ext cx="1065904" cy="958915"/>
              </a:xfrm>
              <a:custGeom>
                <a:avLst/>
                <a:gdLst/>
                <a:ahLst/>
                <a:cxnLst/>
                <a:rect l="l" t="t" r="r" b="b"/>
                <a:pathLst>
                  <a:path w="7213" h="6489" extrusionOk="0">
                    <a:moveTo>
                      <a:pt x="6819" y="6489"/>
                    </a:moveTo>
                    <a:cubicBezTo>
                      <a:pt x="7212" y="6465"/>
                      <a:pt x="7212" y="5891"/>
                      <a:pt x="6819" y="5868"/>
                    </a:cubicBezTo>
                    <a:cubicBezTo>
                      <a:pt x="6206" y="5868"/>
                      <a:pt x="4908" y="5907"/>
                      <a:pt x="4640" y="5726"/>
                    </a:cubicBezTo>
                    <a:cubicBezTo>
                      <a:pt x="4444" y="5592"/>
                      <a:pt x="4294" y="5301"/>
                      <a:pt x="4294" y="4696"/>
                    </a:cubicBezTo>
                    <a:lnTo>
                      <a:pt x="4294" y="315"/>
                    </a:lnTo>
                    <a:cubicBezTo>
                      <a:pt x="4294" y="142"/>
                      <a:pt x="4153" y="0"/>
                      <a:pt x="3980" y="8"/>
                    </a:cubicBezTo>
                    <a:lnTo>
                      <a:pt x="0" y="8"/>
                    </a:lnTo>
                    <a:lnTo>
                      <a:pt x="0" y="5191"/>
                    </a:lnTo>
                    <a:lnTo>
                      <a:pt x="763" y="6080"/>
                    </a:lnTo>
                    <a:lnTo>
                      <a:pt x="1675" y="6080"/>
                    </a:lnTo>
                    <a:lnTo>
                      <a:pt x="1675" y="5946"/>
                    </a:lnTo>
                    <a:cubicBezTo>
                      <a:pt x="1754" y="6064"/>
                      <a:pt x="1864" y="6166"/>
                      <a:pt x="1982" y="6245"/>
                    </a:cubicBezTo>
                    <a:cubicBezTo>
                      <a:pt x="2344" y="6489"/>
                      <a:pt x="2761" y="6489"/>
                      <a:pt x="3123" y="648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63;p58">
                <a:extLst>
                  <a:ext uri="{FF2B5EF4-FFF2-40B4-BE49-F238E27FC236}">
                    <a16:creationId xmlns:a16="http://schemas.microsoft.com/office/drawing/2014/main" id="{47396F35-7435-BD3B-4502-6C5CF824081B}"/>
                  </a:ext>
                </a:extLst>
              </p:cNvPr>
              <p:cNvSpPr/>
              <p:nvPr/>
            </p:nvSpPr>
            <p:spPr>
              <a:xfrm>
                <a:off x="5526370" y="2422603"/>
                <a:ext cx="688338" cy="981081"/>
              </a:xfrm>
              <a:custGeom>
                <a:avLst/>
                <a:gdLst/>
                <a:ahLst/>
                <a:cxnLst/>
                <a:rect l="l" t="t" r="r" b="b"/>
                <a:pathLst>
                  <a:path w="4658" h="6639" extrusionOk="0">
                    <a:moveTo>
                      <a:pt x="4224" y="6615"/>
                    </a:moveTo>
                    <a:cubicBezTo>
                      <a:pt x="4657" y="6639"/>
                      <a:pt x="4657" y="5970"/>
                      <a:pt x="4224" y="5994"/>
                    </a:cubicBezTo>
                    <a:lnTo>
                      <a:pt x="1786" y="5994"/>
                    </a:lnTo>
                    <a:cubicBezTo>
                      <a:pt x="1511" y="5994"/>
                      <a:pt x="1196" y="5994"/>
                      <a:pt x="992" y="5852"/>
                    </a:cubicBezTo>
                    <a:cubicBezTo>
                      <a:pt x="787" y="5718"/>
                      <a:pt x="654" y="5427"/>
                      <a:pt x="654" y="4822"/>
                    </a:cubicBezTo>
                    <a:lnTo>
                      <a:pt x="654" y="441"/>
                    </a:lnTo>
                    <a:cubicBezTo>
                      <a:pt x="677" y="0"/>
                      <a:pt x="1" y="0"/>
                      <a:pt x="24" y="441"/>
                    </a:cubicBezTo>
                    <a:lnTo>
                      <a:pt x="24" y="4822"/>
                    </a:lnTo>
                    <a:cubicBezTo>
                      <a:pt x="24" y="5679"/>
                      <a:pt x="284" y="6127"/>
                      <a:pt x="654" y="6371"/>
                    </a:cubicBezTo>
                    <a:cubicBezTo>
                      <a:pt x="1015" y="6615"/>
                      <a:pt x="1424" y="6615"/>
                      <a:pt x="1786" y="66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64;p58">
                <a:extLst>
                  <a:ext uri="{FF2B5EF4-FFF2-40B4-BE49-F238E27FC236}">
                    <a16:creationId xmlns:a16="http://schemas.microsoft.com/office/drawing/2014/main" id="{301F9F00-04FD-21C1-0163-9CC5F9CF743B}"/>
                  </a:ext>
                </a:extLst>
              </p:cNvPr>
              <p:cNvSpPr/>
              <p:nvPr/>
            </p:nvSpPr>
            <p:spPr>
              <a:xfrm>
                <a:off x="5893741" y="2910706"/>
                <a:ext cx="1011227" cy="1316975"/>
              </a:xfrm>
              <a:custGeom>
                <a:avLst/>
                <a:gdLst/>
                <a:ahLst/>
                <a:cxnLst/>
                <a:rect l="l" t="t" r="r" b="b"/>
                <a:pathLst>
                  <a:path w="6843" h="8912" extrusionOk="0">
                    <a:moveTo>
                      <a:pt x="2902" y="740"/>
                    </a:moveTo>
                    <a:cubicBezTo>
                      <a:pt x="4861" y="1180"/>
                      <a:pt x="6151" y="803"/>
                      <a:pt x="6418" y="2989"/>
                    </a:cubicBezTo>
                    <a:cubicBezTo>
                      <a:pt x="6623" y="4649"/>
                      <a:pt x="6843" y="8566"/>
                      <a:pt x="6843" y="8566"/>
                    </a:cubicBezTo>
                    <a:cubicBezTo>
                      <a:pt x="6843" y="8566"/>
                      <a:pt x="6780" y="8896"/>
                      <a:pt x="6749" y="8904"/>
                    </a:cubicBezTo>
                    <a:cubicBezTo>
                      <a:pt x="6717" y="8912"/>
                      <a:pt x="6017" y="8841"/>
                      <a:pt x="6017" y="8841"/>
                    </a:cubicBezTo>
                    <a:cubicBezTo>
                      <a:pt x="6017" y="8841"/>
                      <a:pt x="5176" y="4216"/>
                      <a:pt x="4979" y="3658"/>
                    </a:cubicBezTo>
                    <a:cubicBezTo>
                      <a:pt x="4782" y="3100"/>
                      <a:pt x="4829" y="2691"/>
                      <a:pt x="4224" y="2691"/>
                    </a:cubicBezTo>
                    <a:lnTo>
                      <a:pt x="2116" y="2691"/>
                    </a:lnTo>
                    <a:lnTo>
                      <a:pt x="1322" y="1094"/>
                    </a:lnTo>
                    <a:lnTo>
                      <a:pt x="1518" y="905"/>
                    </a:lnTo>
                    <a:cubicBezTo>
                      <a:pt x="1384" y="921"/>
                      <a:pt x="1251" y="921"/>
                      <a:pt x="1125" y="905"/>
                    </a:cubicBezTo>
                    <a:cubicBezTo>
                      <a:pt x="1038" y="850"/>
                      <a:pt x="0" y="347"/>
                      <a:pt x="0" y="347"/>
                    </a:cubicBezTo>
                    <a:cubicBezTo>
                      <a:pt x="0" y="347"/>
                      <a:pt x="653" y="64"/>
                      <a:pt x="740" y="32"/>
                    </a:cubicBezTo>
                    <a:cubicBezTo>
                      <a:pt x="826" y="1"/>
                      <a:pt x="2069" y="40"/>
                      <a:pt x="2069" y="40"/>
                    </a:cubicBezTo>
                    <a:cubicBezTo>
                      <a:pt x="2069" y="40"/>
                      <a:pt x="2069" y="418"/>
                      <a:pt x="2140" y="504"/>
                    </a:cubicBezTo>
                    <a:cubicBezTo>
                      <a:pt x="2202" y="559"/>
                      <a:pt x="2281" y="598"/>
                      <a:pt x="2360" y="622"/>
                    </a:cubicBezTo>
                    <a:lnTo>
                      <a:pt x="2360" y="622"/>
                    </a:ln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65;p58">
                <a:extLst>
                  <a:ext uri="{FF2B5EF4-FFF2-40B4-BE49-F238E27FC236}">
                    <a16:creationId xmlns:a16="http://schemas.microsoft.com/office/drawing/2014/main" id="{C5A4A39E-CE64-790E-ED28-8360E279F535}"/>
                  </a:ext>
                </a:extLst>
              </p:cNvPr>
              <p:cNvSpPr/>
              <p:nvPr/>
            </p:nvSpPr>
            <p:spPr>
              <a:xfrm>
                <a:off x="6115701" y="2952527"/>
                <a:ext cx="296585" cy="355843"/>
              </a:xfrm>
              <a:custGeom>
                <a:avLst/>
                <a:gdLst/>
                <a:ahLst/>
                <a:cxnLst/>
                <a:rect l="l" t="t" r="r" b="b"/>
                <a:pathLst>
                  <a:path w="2007" h="2408" extrusionOk="0">
                    <a:moveTo>
                      <a:pt x="1400" y="457"/>
                    </a:moveTo>
                    <a:lnTo>
                      <a:pt x="1416" y="457"/>
                    </a:lnTo>
                    <a:cubicBezTo>
                      <a:pt x="1314" y="599"/>
                      <a:pt x="1353" y="606"/>
                      <a:pt x="1338" y="717"/>
                    </a:cubicBezTo>
                    <a:cubicBezTo>
                      <a:pt x="1330" y="819"/>
                      <a:pt x="1872" y="1826"/>
                      <a:pt x="2006" y="2408"/>
                    </a:cubicBezTo>
                    <a:lnTo>
                      <a:pt x="614" y="2408"/>
                    </a:lnTo>
                    <a:lnTo>
                      <a:pt x="457" y="1865"/>
                    </a:lnTo>
                    <a:cubicBezTo>
                      <a:pt x="457" y="1023"/>
                      <a:pt x="0" y="1"/>
                      <a:pt x="0" y="1"/>
                    </a:cubicBezTo>
                    <a:lnTo>
                      <a:pt x="590" y="87"/>
                    </a:lnTo>
                    <a:cubicBezTo>
                      <a:pt x="606" y="142"/>
                      <a:pt x="590" y="158"/>
                      <a:pt x="638" y="213"/>
                    </a:cubicBezTo>
                    <a:cubicBezTo>
                      <a:pt x="700" y="268"/>
                      <a:pt x="779" y="308"/>
                      <a:pt x="858" y="331"/>
                    </a:cubicBezTo>
                    <a:lnTo>
                      <a:pt x="858" y="331"/>
                    </a:ln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66;p58">
                <a:extLst>
                  <a:ext uri="{FF2B5EF4-FFF2-40B4-BE49-F238E27FC236}">
                    <a16:creationId xmlns:a16="http://schemas.microsoft.com/office/drawing/2014/main" id="{03259BA4-BFF4-4AEB-8672-A89639A55145}"/>
                  </a:ext>
                </a:extLst>
              </p:cNvPr>
              <p:cNvSpPr/>
              <p:nvPr/>
            </p:nvSpPr>
            <p:spPr>
              <a:xfrm>
                <a:off x="6245892" y="3165324"/>
                <a:ext cx="569674" cy="1037975"/>
              </a:xfrm>
              <a:custGeom>
                <a:avLst/>
                <a:gdLst/>
                <a:ahLst/>
                <a:cxnLst/>
                <a:rect l="l" t="t" r="r" b="b"/>
                <a:pathLst>
                  <a:path w="3855" h="7024" extrusionOk="0">
                    <a:moveTo>
                      <a:pt x="40" y="79"/>
                    </a:moveTo>
                    <a:cubicBezTo>
                      <a:pt x="16" y="79"/>
                      <a:pt x="0" y="55"/>
                      <a:pt x="8" y="39"/>
                    </a:cubicBezTo>
                    <a:cubicBezTo>
                      <a:pt x="8" y="16"/>
                      <a:pt x="24" y="0"/>
                      <a:pt x="48" y="0"/>
                    </a:cubicBezTo>
                    <a:cubicBezTo>
                      <a:pt x="48" y="0"/>
                      <a:pt x="1573" y="102"/>
                      <a:pt x="1998" y="165"/>
                    </a:cubicBezTo>
                    <a:cubicBezTo>
                      <a:pt x="2218" y="189"/>
                      <a:pt x="2415" y="291"/>
                      <a:pt x="2572" y="448"/>
                    </a:cubicBezTo>
                    <a:cubicBezTo>
                      <a:pt x="2737" y="622"/>
                      <a:pt x="2848" y="834"/>
                      <a:pt x="2895" y="1070"/>
                    </a:cubicBezTo>
                    <a:cubicBezTo>
                      <a:pt x="3013" y="1557"/>
                      <a:pt x="3846" y="6961"/>
                      <a:pt x="3846" y="6977"/>
                    </a:cubicBezTo>
                    <a:cubicBezTo>
                      <a:pt x="3854" y="7000"/>
                      <a:pt x="3839" y="7016"/>
                      <a:pt x="3815" y="7016"/>
                    </a:cubicBezTo>
                    <a:cubicBezTo>
                      <a:pt x="3791" y="7024"/>
                      <a:pt x="3776" y="7008"/>
                      <a:pt x="3768" y="6984"/>
                    </a:cubicBezTo>
                    <a:cubicBezTo>
                      <a:pt x="3768" y="6969"/>
                      <a:pt x="2934" y="1573"/>
                      <a:pt x="2824" y="1086"/>
                    </a:cubicBezTo>
                    <a:cubicBezTo>
                      <a:pt x="2777" y="873"/>
                      <a:pt x="2667" y="669"/>
                      <a:pt x="2517" y="504"/>
                    </a:cubicBezTo>
                    <a:cubicBezTo>
                      <a:pt x="2376" y="362"/>
                      <a:pt x="2187" y="268"/>
                      <a:pt x="1990" y="244"/>
                    </a:cubicBezTo>
                    <a:cubicBezTo>
                      <a:pt x="1566" y="181"/>
                      <a:pt x="48" y="79"/>
                      <a:pt x="40" y="79"/>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7;p58">
                <a:extLst>
                  <a:ext uri="{FF2B5EF4-FFF2-40B4-BE49-F238E27FC236}">
                    <a16:creationId xmlns:a16="http://schemas.microsoft.com/office/drawing/2014/main" id="{974AFA94-C5E8-50D2-F620-4595582FD22B}"/>
                  </a:ext>
                </a:extLst>
              </p:cNvPr>
              <p:cNvSpPr/>
              <p:nvPr/>
            </p:nvSpPr>
            <p:spPr>
              <a:xfrm>
                <a:off x="5668235" y="2989766"/>
                <a:ext cx="699864" cy="1236880"/>
              </a:xfrm>
              <a:custGeom>
                <a:avLst/>
                <a:gdLst/>
                <a:ahLst/>
                <a:cxnLst/>
                <a:rect l="l" t="t" r="r" b="b"/>
                <a:pathLst>
                  <a:path w="4736" h="8370" extrusionOk="0">
                    <a:moveTo>
                      <a:pt x="291" y="229"/>
                    </a:moveTo>
                    <a:cubicBezTo>
                      <a:pt x="291" y="229"/>
                      <a:pt x="488" y="229"/>
                      <a:pt x="1377" y="142"/>
                    </a:cubicBezTo>
                    <a:cubicBezTo>
                      <a:pt x="1825" y="111"/>
                      <a:pt x="2478" y="1"/>
                      <a:pt x="3044" y="40"/>
                    </a:cubicBezTo>
                    <a:cubicBezTo>
                      <a:pt x="4248" y="111"/>
                      <a:pt x="4735" y="622"/>
                      <a:pt x="4641" y="1723"/>
                    </a:cubicBezTo>
                    <a:cubicBezTo>
                      <a:pt x="4484" y="3642"/>
                      <a:pt x="4145" y="6395"/>
                      <a:pt x="3784" y="8306"/>
                    </a:cubicBezTo>
                    <a:cubicBezTo>
                      <a:pt x="3784" y="8322"/>
                      <a:pt x="3791" y="8369"/>
                      <a:pt x="3768" y="8369"/>
                    </a:cubicBezTo>
                    <a:lnTo>
                      <a:pt x="2769" y="8298"/>
                    </a:lnTo>
                    <a:cubicBezTo>
                      <a:pt x="2769" y="8298"/>
                      <a:pt x="2926" y="3327"/>
                      <a:pt x="2942" y="2974"/>
                    </a:cubicBezTo>
                    <a:cubicBezTo>
                      <a:pt x="2958" y="2627"/>
                      <a:pt x="2769" y="2156"/>
                      <a:pt x="2391" y="2156"/>
                    </a:cubicBezTo>
                    <a:lnTo>
                      <a:pt x="1298" y="2156"/>
                    </a:lnTo>
                    <a:cubicBezTo>
                      <a:pt x="354" y="2148"/>
                      <a:pt x="0" y="1117"/>
                      <a:pt x="291" y="229"/>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68;p58">
                <a:extLst>
                  <a:ext uri="{FF2B5EF4-FFF2-40B4-BE49-F238E27FC236}">
                    <a16:creationId xmlns:a16="http://schemas.microsoft.com/office/drawing/2014/main" id="{D7EA1D6B-0E1D-B2B1-5883-D3E9B3FCA0E4}"/>
                  </a:ext>
                </a:extLst>
              </p:cNvPr>
              <p:cNvSpPr/>
              <p:nvPr/>
            </p:nvSpPr>
            <p:spPr>
              <a:xfrm>
                <a:off x="5694982" y="2969964"/>
                <a:ext cx="329096" cy="165213"/>
              </a:xfrm>
              <a:custGeom>
                <a:avLst/>
                <a:gdLst/>
                <a:ahLst/>
                <a:cxnLst/>
                <a:rect l="l" t="t" r="r" b="b"/>
                <a:pathLst>
                  <a:path w="2227" h="1118" extrusionOk="0">
                    <a:moveTo>
                      <a:pt x="110" y="363"/>
                    </a:moveTo>
                    <a:cubicBezTo>
                      <a:pt x="747" y="205"/>
                      <a:pt x="1392" y="87"/>
                      <a:pt x="2037" y="17"/>
                    </a:cubicBezTo>
                    <a:cubicBezTo>
                      <a:pt x="2226" y="1"/>
                      <a:pt x="1864" y="142"/>
                      <a:pt x="2100" y="111"/>
                    </a:cubicBezTo>
                    <a:lnTo>
                      <a:pt x="16" y="1118"/>
                    </a:lnTo>
                    <a:cubicBezTo>
                      <a:pt x="0" y="866"/>
                      <a:pt x="32" y="606"/>
                      <a:pt x="110" y="363"/>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69;p58">
                <a:extLst>
                  <a:ext uri="{FF2B5EF4-FFF2-40B4-BE49-F238E27FC236}">
                    <a16:creationId xmlns:a16="http://schemas.microsoft.com/office/drawing/2014/main" id="{975AAE00-5016-AA8D-72BC-321E657D006B}"/>
                  </a:ext>
                </a:extLst>
              </p:cNvPr>
              <p:cNvSpPr/>
              <p:nvPr/>
            </p:nvSpPr>
            <p:spPr>
              <a:xfrm>
                <a:off x="5775077" y="2995529"/>
                <a:ext cx="378010" cy="746414"/>
              </a:xfrm>
              <a:custGeom>
                <a:avLst/>
                <a:gdLst/>
                <a:ahLst/>
                <a:cxnLst/>
                <a:rect l="l" t="t" r="r" b="b"/>
                <a:pathLst>
                  <a:path w="2558" h="5051" extrusionOk="0">
                    <a:moveTo>
                      <a:pt x="2187" y="4987"/>
                    </a:moveTo>
                    <a:cubicBezTo>
                      <a:pt x="2187" y="5050"/>
                      <a:pt x="2101" y="5035"/>
                      <a:pt x="2109" y="4979"/>
                    </a:cubicBezTo>
                    <a:cubicBezTo>
                      <a:pt x="2109" y="4979"/>
                      <a:pt x="2361" y="3045"/>
                      <a:pt x="2439" y="2195"/>
                    </a:cubicBezTo>
                    <a:cubicBezTo>
                      <a:pt x="2479" y="1778"/>
                      <a:pt x="2455" y="1480"/>
                      <a:pt x="2376" y="1291"/>
                    </a:cubicBezTo>
                    <a:cubicBezTo>
                      <a:pt x="2321" y="1133"/>
                      <a:pt x="2164" y="1023"/>
                      <a:pt x="1999" y="1031"/>
                    </a:cubicBezTo>
                    <a:lnTo>
                      <a:pt x="559" y="1031"/>
                    </a:lnTo>
                    <a:cubicBezTo>
                      <a:pt x="512" y="1031"/>
                      <a:pt x="1" y="1047"/>
                      <a:pt x="95" y="40"/>
                    </a:cubicBezTo>
                    <a:cubicBezTo>
                      <a:pt x="95" y="17"/>
                      <a:pt x="111" y="1"/>
                      <a:pt x="135" y="1"/>
                    </a:cubicBezTo>
                    <a:cubicBezTo>
                      <a:pt x="158" y="1"/>
                      <a:pt x="174" y="24"/>
                      <a:pt x="166" y="40"/>
                    </a:cubicBezTo>
                    <a:cubicBezTo>
                      <a:pt x="87" y="976"/>
                      <a:pt x="512" y="960"/>
                      <a:pt x="552" y="953"/>
                    </a:cubicBezTo>
                    <a:lnTo>
                      <a:pt x="1999" y="953"/>
                    </a:lnTo>
                    <a:cubicBezTo>
                      <a:pt x="2195" y="945"/>
                      <a:pt x="2384" y="1071"/>
                      <a:pt x="2447" y="1267"/>
                    </a:cubicBezTo>
                    <a:cubicBezTo>
                      <a:pt x="2526" y="1464"/>
                      <a:pt x="2557" y="1771"/>
                      <a:pt x="2518" y="2203"/>
                    </a:cubicBezTo>
                    <a:cubicBezTo>
                      <a:pt x="2439" y="3053"/>
                      <a:pt x="2187" y="4987"/>
                      <a:pt x="2187" y="4987"/>
                    </a:cubicBezTo>
                    <a:close/>
                  </a:path>
                </a:pathLst>
              </a:custGeom>
              <a:solidFill>
                <a:srgbClr val="1B1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70;p58">
                <a:extLst>
                  <a:ext uri="{FF2B5EF4-FFF2-40B4-BE49-F238E27FC236}">
                    <a16:creationId xmlns:a16="http://schemas.microsoft.com/office/drawing/2014/main" id="{8E71D980-E996-7AE1-61F9-2D84114AF8B1}"/>
                  </a:ext>
                </a:extLst>
              </p:cNvPr>
              <p:cNvSpPr/>
              <p:nvPr/>
            </p:nvSpPr>
            <p:spPr>
              <a:xfrm>
                <a:off x="6020385" y="4156752"/>
                <a:ext cx="224471" cy="181468"/>
              </a:xfrm>
              <a:custGeom>
                <a:avLst/>
                <a:gdLst/>
                <a:ahLst/>
                <a:cxnLst/>
                <a:rect l="l" t="t" r="r" b="b"/>
                <a:pathLst>
                  <a:path w="1519" h="1228" extrusionOk="0">
                    <a:moveTo>
                      <a:pt x="465" y="291"/>
                    </a:moveTo>
                    <a:cubicBezTo>
                      <a:pt x="465" y="291"/>
                      <a:pt x="488" y="0"/>
                      <a:pt x="661" y="0"/>
                    </a:cubicBezTo>
                    <a:lnTo>
                      <a:pt x="999" y="0"/>
                    </a:lnTo>
                    <a:cubicBezTo>
                      <a:pt x="1117" y="0"/>
                      <a:pt x="1227" y="181"/>
                      <a:pt x="1259" y="307"/>
                    </a:cubicBezTo>
                    <a:cubicBezTo>
                      <a:pt x="1330" y="330"/>
                      <a:pt x="1377" y="385"/>
                      <a:pt x="1393" y="448"/>
                    </a:cubicBezTo>
                    <a:cubicBezTo>
                      <a:pt x="1416" y="566"/>
                      <a:pt x="1471" y="991"/>
                      <a:pt x="1479" y="1030"/>
                    </a:cubicBezTo>
                    <a:cubicBezTo>
                      <a:pt x="1487" y="1078"/>
                      <a:pt x="1519" y="1227"/>
                      <a:pt x="1345" y="1227"/>
                    </a:cubicBezTo>
                    <a:lnTo>
                      <a:pt x="111" y="1227"/>
                    </a:lnTo>
                    <a:cubicBezTo>
                      <a:pt x="1" y="1227"/>
                      <a:pt x="8" y="1148"/>
                      <a:pt x="8" y="1101"/>
                    </a:cubicBezTo>
                    <a:cubicBezTo>
                      <a:pt x="16" y="991"/>
                      <a:pt x="40" y="889"/>
                      <a:pt x="95" y="794"/>
                    </a:cubicBezTo>
                    <a:cubicBezTo>
                      <a:pt x="150" y="708"/>
                      <a:pt x="465" y="291"/>
                      <a:pt x="465" y="291"/>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71;p58">
                <a:extLst>
                  <a:ext uri="{FF2B5EF4-FFF2-40B4-BE49-F238E27FC236}">
                    <a16:creationId xmlns:a16="http://schemas.microsoft.com/office/drawing/2014/main" id="{0FD2627C-F3E8-B656-1E2C-74D2D53DC861}"/>
                  </a:ext>
                </a:extLst>
              </p:cNvPr>
              <p:cNvSpPr/>
              <p:nvPr/>
            </p:nvSpPr>
            <p:spPr>
              <a:xfrm>
                <a:off x="6085407" y="4156752"/>
                <a:ext cx="121028" cy="98862"/>
              </a:xfrm>
              <a:custGeom>
                <a:avLst/>
                <a:gdLst/>
                <a:ahLst/>
                <a:cxnLst/>
                <a:rect l="l" t="t" r="r" b="b"/>
                <a:pathLst>
                  <a:path w="819" h="669" extrusionOk="0">
                    <a:moveTo>
                      <a:pt x="25" y="291"/>
                    </a:moveTo>
                    <a:cubicBezTo>
                      <a:pt x="25" y="291"/>
                      <a:pt x="48" y="0"/>
                      <a:pt x="221" y="0"/>
                    </a:cubicBezTo>
                    <a:lnTo>
                      <a:pt x="559" y="0"/>
                    </a:lnTo>
                    <a:cubicBezTo>
                      <a:pt x="677" y="0"/>
                      <a:pt x="787" y="181"/>
                      <a:pt x="819" y="307"/>
                    </a:cubicBezTo>
                    <a:lnTo>
                      <a:pt x="677" y="606"/>
                    </a:lnTo>
                    <a:cubicBezTo>
                      <a:pt x="630" y="645"/>
                      <a:pt x="567" y="669"/>
                      <a:pt x="496" y="669"/>
                    </a:cubicBezTo>
                    <a:lnTo>
                      <a:pt x="103" y="669"/>
                    </a:lnTo>
                    <a:cubicBezTo>
                      <a:pt x="103" y="669"/>
                      <a:pt x="1" y="653"/>
                      <a:pt x="9" y="551"/>
                    </a:cubicBezTo>
                    <a:cubicBezTo>
                      <a:pt x="9" y="456"/>
                      <a:pt x="25" y="291"/>
                      <a:pt x="25" y="291"/>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72;p58">
                <a:extLst>
                  <a:ext uri="{FF2B5EF4-FFF2-40B4-BE49-F238E27FC236}">
                    <a16:creationId xmlns:a16="http://schemas.microsoft.com/office/drawing/2014/main" id="{EFFC67C2-F934-39D2-582D-DFCB36E40517}"/>
                  </a:ext>
                </a:extLst>
              </p:cNvPr>
              <p:cNvSpPr/>
              <p:nvPr/>
            </p:nvSpPr>
            <p:spPr>
              <a:xfrm>
                <a:off x="6020385" y="4303197"/>
                <a:ext cx="223289" cy="35023"/>
              </a:xfrm>
              <a:custGeom>
                <a:avLst/>
                <a:gdLst/>
                <a:ahLst/>
                <a:cxnLst/>
                <a:rect l="l" t="t" r="r" b="b"/>
                <a:pathLst>
                  <a:path w="1511" h="237" extrusionOk="0">
                    <a:moveTo>
                      <a:pt x="1471" y="0"/>
                    </a:moveTo>
                    <a:lnTo>
                      <a:pt x="1471" y="39"/>
                    </a:lnTo>
                    <a:cubicBezTo>
                      <a:pt x="1479" y="87"/>
                      <a:pt x="1511" y="236"/>
                      <a:pt x="1338" y="236"/>
                    </a:cubicBezTo>
                    <a:lnTo>
                      <a:pt x="111" y="236"/>
                    </a:lnTo>
                    <a:cubicBezTo>
                      <a:pt x="1" y="236"/>
                      <a:pt x="8" y="157"/>
                      <a:pt x="8" y="110"/>
                    </a:cubicBezTo>
                    <a:cubicBezTo>
                      <a:pt x="8" y="71"/>
                      <a:pt x="16" y="39"/>
                      <a:pt x="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73;p58">
                <a:extLst>
                  <a:ext uri="{FF2B5EF4-FFF2-40B4-BE49-F238E27FC236}">
                    <a16:creationId xmlns:a16="http://schemas.microsoft.com/office/drawing/2014/main" id="{15D9A056-BB98-199F-D543-07A180BB1B87}"/>
                  </a:ext>
                </a:extLst>
              </p:cNvPr>
              <p:cNvSpPr/>
              <p:nvPr/>
            </p:nvSpPr>
            <p:spPr>
              <a:xfrm>
                <a:off x="6764290" y="4158968"/>
                <a:ext cx="405791" cy="180286"/>
              </a:xfrm>
              <a:custGeom>
                <a:avLst/>
                <a:gdLst/>
                <a:ahLst/>
                <a:cxnLst/>
                <a:rect l="l" t="t" r="r" b="b"/>
                <a:pathLst>
                  <a:path w="2746" h="1220" extrusionOk="0">
                    <a:moveTo>
                      <a:pt x="1023" y="95"/>
                    </a:moveTo>
                    <a:cubicBezTo>
                      <a:pt x="1023" y="95"/>
                      <a:pt x="1581" y="559"/>
                      <a:pt x="1778" y="599"/>
                    </a:cubicBezTo>
                    <a:cubicBezTo>
                      <a:pt x="1982" y="630"/>
                      <a:pt x="2423" y="669"/>
                      <a:pt x="2517" y="724"/>
                    </a:cubicBezTo>
                    <a:cubicBezTo>
                      <a:pt x="2611" y="772"/>
                      <a:pt x="2698" y="992"/>
                      <a:pt x="2706" y="1031"/>
                    </a:cubicBezTo>
                    <a:cubicBezTo>
                      <a:pt x="2714" y="1070"/>
                      <a:pt x="2745" y="1220"/>
                      <a:pt x="2611" y="1220"/>
                    </a:cubicBezTo>
                    <a:lnTo>
                      <a:pt x="126" y="1220"/>
                    </a:lnTo>
                    <a:cubicBezTo>
                      <a:pt x="24" y="1220"/>
                      <a:pt x="0" y="1157"/>
                      <a:pt x="0" y="1078"/>
                    </a:cubicBezTo>
                    <a:cubicBezTo>
                      <a:pt x="0" y="1023"/>
                      <a:pt x="24" y="960"/>
                      <a:pt x="63" y="913"/>
                    </a:cubicBezTo>
                    <a:lnTo>
                      <a:pt x="63" y="465"/>
                    </a:lnTo>
                    <a:cubicBezTo>
                      <a:pt x="55" y="363"/>
                      <a:pt x="134" y="268"/>
                      <a:pt x="236" y="276"/>
                    </a:cubicBezTo>
                    <a:cubicBezTo>
                      <a:pt x="449" y="260"/>
                      <a:pt x="677" y="370"/>
                      <a:pt x="810" y="166"/>
                    </a:cubicBezTo>
                    <a:cubicBezTo>
                      <a:pt x="873" y="72"/>
                      <a:pt x="897" y="1"/>
                      <a:pt x="1023" y="95"/>
                    </a:cubicBezTo>
                    <a:close/>
                  </a:path>
                </a:pathLst>
              </a:custGeom>
              <a:solidFill>
                <a:srgbClr val="CF4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74;p58">
                <a:extLst>
                  <a:ext uri="{FF2B5EF4-FFF2-40B4-BE49-F238E27FC236}">
                    <a16:creationId xmlns:a16="http://schemas.microsoft.com/office/drawing/2014/main" id="{00BBD8C9-C6A4-3E80-04CF-3DB3B68B6990}"/>
                  </a:ext>
                </a:extLst>
              </p:cNvPr>
              <p:cNvSpPr/>
              <p:nvPr/>
            </p:nvSpPr>
            <p:spPr>
              <a:xfrm>
                <a:off x="6874679" y="4158968"/>
                <a:ext cx="151174" cy="104773"/>
              </a:xfrm>
              <a:custGeom>
                <a:avLst/>
                <a:gdLst/>
                <a:ahLst/>
                <a:cxnLst/>
                <a:rect l="l" t="t" r="r" b="b"/>
                <a:pathLst>
                  <a:path w="1023" h="709" extrusionOk="0">
                    <a:moveTo>
                      <a:pt x="276" y="95"/>
                    </a:moveTo>
                    <a:cubicBezTo>
                      <a:pt x="276" y="95"/>
                      <a:pt x="811" y="536"/>
                      <a:pt x="1023" y="591"/>
                    </a:cubicBezTo>
                    <a:cubicBezTo>
                      <a:pt x="952" y="662"/>
                      <a:pt x="850" y="701"/>
                      <a:pt x="755" y="709"/>
                    </a:cubicBezTo>
                    <a:cubicBezTo>
                      <a:pt x="677" y="701"/>
                      <a:pt x="103" y="449"/>
                      <a:pt x="48" y="386"/>
                    </a:cubicBezTo>
                    <a:cubicBezTo>
                      <a:pt x="0" y="315"/>
                      <a:pt x="48" y="182"/>
                      <a:pt x="48" y="182"/>
                    </a:cubicBezTo>
                    <a:lnTo>
                      <a:pt x="48" y="182"/>
                    </a:lnTo>
                    <a:lnTo>
                      <a:pt x="63" y="166"/>
                    </a:lnTo>
                    <a:cubicBezTo>
                      <a:pt x="126" y="72"/>
                      <a:pt x="150" y="1"/>
                      <a:pt x="276" y="95"/>
                    </a:cubicBezTo>
                    <a:close/>
                  </a:path>
                </a:pathLst>
              </a:custGeom>
              <a:solidFill>
                <a:srgbClr val="BC2B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75;p58">
                <a:extLst>
                  <a:ext uri="{FF2B5EF4-FFF2-40B4-BE49-F238E27FC236}">
                    <a16:creationId xmlns:a16="http://schemas.microsoft.com/office/drawing/2014/main" id="{6DCF12B2-8916-C34F-FE69-13AF502AE410}"/>
                  </a:ext>
                </a:extLst>
              </p:cNvPr>
              <p:cNvSpPr/>
              <p:nvPr/>
            </p:nvSpPr>
            <p:spPr>
              <a:xfrm>
                <a:off x="6764290" y="4293888"/>
                <a:ext cx="405791" cy="44333"/>
              </a:xfrm>
              <a:custGeom>
                <a:avLst/>
                <a:gdLst/>
                <a:ahLst/>
                <a:cxnLst/>
                <a:rect l="l" t="t" r="r" b="b"/>
                <a:pathLst>
                  <a:path w="2746" h="300" extrusionOk="0">
                    <a:moveTo>
                      <a:pt x="2659" y="0"/>
                    </a:moveTo>
                    <a:cubicBezTo>
                      <a:pt x="2682" y="40"/>
                      <a:pt x="2690" y="79"/>
                      <a:pt x="2706" y="118"/>
                    </a:cubicBezTo>
                    <a:cubicBezTo>
                      <a:pt x="2714" y="157"/>
                      <a:pt x="2745" y="299"/>
                      <a:pt x="2611" y="299"/>
                    </a:cubicBezTo>
                    <a:lnTo>
                      <a:pt x="126" y="299"/>
                    </a:lnTo>
                    <a:cubicBezTo>
                      <a:pt x="24" y="299"/>
                      <a:pt x="0" y="244"/>
                      <a:pt x="0" y="165"/>
                    </a:cubicBezTo>
                    <a:cubicBezTo>
                      <a:pt x="0" y="110"/>
                      <a:pt x="24" y="47"/>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76;p58">
                <a:extLst>
                  <a:ext uri="{FF2B5EF4-FFF2-40B4-BE49-F238E27FC236}">
                    <a16:creationId xmlns:a16="http://schemas.microsoft.com/office/drawing/2014/main" id="{F4413610-338E-B5AE-D8EF-7B27BB3D81E7}"/>
                  </a:ext>
                </a:extLst>
              </p:cNvPr>
              <p:cNvSpPr/>
              <p:nvPr/>
            </p:nvSpPr>
            <p:spPr>
              <a:xfrm>
                <a:off x="6093682" y="1876276"/>
                <a:ext cx="106989" cy="107137"/>
              </a:xfrm>
              <a:custGeom>
                <a:avLst/>
                <a:gdLst/>
                <a:ahLst/>
                <a:cxnLst/>
                <a:rect l="l" t="t" r="r" b="b"/>
                <a:pathLst>
                  <a:path w="724" h="725" extrusionOk="0">
                    <a:moveTo>
                      <a:pt x="362" y="1"/>
                    </a:moveTo>
                    <a:lnTo>
                      <a:pt x="385" y="1"/>
                    </a:lnTo>
                    <a:lnTo>
                      <a:pt x="385" y="1"/>
                    </a:lnTo>
                    <a:cubicBezTo>
                      <a:pt x="645" y="56"/>
                      <a:pt x="724" y="386"/>
                      <a:pt x="519" y="559"/>
                    </a:cubicBezTo>
                    <a:cubicBezTo>
                      <a:pt x="315" y="724"/>
                      <a:pt x="8" y="583"/>
                      <a:pt x="0" y="315"/>
                    </a:cubicBezTo>
                    <a:cubicBezTo>
                      <a:pt x="0" y="221"/>
                      <a:pt x="39" y="127"/>
                      <a:pt x="118" y="64"/>
                    </a:cubicBezTo>
                    <a:cubicBezTo>
                      <a:pt x="110" y="166"/>
                      <a:pt x="126" y="276"/>
                      <a:pt x="244" y="284"/>
                    </a:cubicBezTo>
                    <a:lnTo>
                      <a:pt x="244" y="103"/>
                    </a:lnTo>
                    <a:cubicBezTo>
                      <a:pt x="252" y="40"/>
                      <a:pt x="299" y="1"/>
                      <a:pt x="362" y="1"/>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7;p58">
                <a:extLst>
                  <a:ext uri="{FF2B5EF4-FFF2-40B4-BE49-F238E27FC236}">
                    <a16:creationId xmlns:a16="http://schemas.microsoft.com/office/drawing/2014/main" id="{8A028E8A-5FB4-9185-94CD-B695CB0F4906}"/>
                  </a:ext>
                </a:extLst>
              </p:cNvPr>
              <p:cNvSpPr/>
              <p:nvPr/>
            </p:nvSpPr>
            <p:spPr>
              <a:xfrm>
                <a:off x="5768132" y="1876276"/>
                <a:ext cx="107137" cy="107137"/>
              </a:xfrm>
              <a:custGeom>
                <a:avLst/>
                <a:gdLst/>
                <a:ahLst/>
                <a:cxnLst/>
                <a:rect l="l" t="t" r="r" b="b"/>
                <a:pathLst>
                  <a:path w="725" h="725" extrusionOk="0">
                    <a:moveTo>
                      <a:pt x="363" y="1"/>
                    </a:moveTo>
                    <a:lnTo>
                      <a:pt x="339" y="1"/>
                    </a:lnTo>
                    <a:lnTo>
                      <a:pt x="339" y="1"/>
                    </a:lnTo>
                    <a:cubicBezTo>
                      <a:pt x="79" y="56"/>
                      <a:pt x="1" y="386"/>
                      <a:pt x="205" y="559"/>
                    </a:cubicBezTo>
                    <a:cubicBezTo>
                      <a:pt x="410" y="724"/>
                      <a:pt x="717" y="583"/>
                      <a:pt x="724" y="315"/>
                    </a:cubicBezTo>
                    <a:cubicBezTo>
                      <a:pt x="724" y="221"/>
                      <a:pt x="685" y="127"/>
                      <a:pt x="606" y="64"/>
                    </a:cubicBezTo>
                    <a:cubicBezTo>
                      <a:pt x="614" y="166"/>
                      <a:pt x="599" y="276"/>
                      <a:pt x="481" y="284"/>
                    </a:cubicBezTo>
                    <a:lnTo>
                      <a:pt x="481" y="103"/>
                    </a:lnTo>
                    <a:cubicBezTo>
                      <a:pt x="473" y="40"/>
                      <a:pt x="425" y="1"/>
                      <a:pt x="363" y="1"/>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8;p58">
                <a:extLst>
                  <a:ext uri="{FF2B5EF4-FFF2-40B4-BE49-F238E27FC236}">
                    <a16:creationId xmlns:a16="http://schemas.microsoft.com/office/drawing/2014/main" id="{6845441A-C265-548C-07F4-E22C34292680}"/>
                  </a:ext>
                </a:extLst>
              </p:cNvPr>
              <p:cNvSpPr/>
              <p:nvPr/>
            </p:nvSpPr>
            <p:spPr>
              <a:xfrm>
                <a:off x="5885614" y="1950755"/>
                <a:ext cx="169794" cy="298802"/>
              </a:xfrm>
              <a:custGeom>
                <a:avLst/>
                <a:gdLst/>
                <a:ahLst/>
                <a:cxnLst/>
                <a:rect l="l" t="t" r="r" b="b"/>
                <a:pathLst>
                  <a:path w="1149" h="2022" extrusionOk="0">
                    <a:moveTo>
                      <a:pt x="574" y="0"/>
                    </a:moveTo>
                    <a:lnTo>
                      <a:pt x="574" y="0"/>
                    </a:lnTo>
                    <a:cubicBezTo>
                      <a:pt x="889" y="0"/>
                      <a:pt x="1141" y="252"/>
                      <a:pt x="1148" y="574"/>
                    </a:cubicBezTo>
                    <a:lnTo>
                      <a:pt x="1148" y="1447"/>
                    </a:lnTo>
                    <a:cubicBezTo>
                      <a:pt x="1141" y="1762"/>
                      <a:pt x="889" y="2014"/>
                      <a:pt x="574" y="2021"/>
                    </a:cubicBezTo>
                    <a:lnTo>
                      <a:pt x="574" y="2021"/>
                    </a:lnTo>
                    <a:cubicBezTo>
                      <a:pt x="260" y="2014"/>
                      <a:pt x="0" y="1762"/>
                      <a:pt x="0" y="1447"/>
                    </a:cubicBezTo>
                    <a:lnTo>
                      <a:pt x="0" y="574"/>
                    </a:lnTo>
                    <a:cubicBezTo>
                      <a:pt x="0" y="252"/>
                      <a:pt x="252" y="0"/>
                      <a:pt x="574"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79;p58">
                <a:extLst>
                  <a:ext uri="{FF2B5EF4-FFF2-40B4-BE49-F238E27FC236}">
                    <a16:creationId xmlns:a16="http://schemas.microsoft.com/office/drawing/2014/main" id="{4387C56D-E75F-CBBD-CBDA-480E70BB4282}"/>
                  </a:ext>
                </a:extLst>
              </p:cNvPr>
              <p:cNvSpPr/>
              <p:nvPr/>
            </p:nvSpPr>
            <p:spPr>
              <a:xfrm>
                <a:off x="5885614" y="1950755"/>
                <a:ext cx="169794" cy="197724"/>
              </a:xfrm>
              <a:custGeom>
                <a:avLst/>
                <a:gdLst/>
                <a:ahLst/>
                <a:cxnLst/>
                <a:rect l="l" t="t" r="r" b="b"/>
                <a:pathLst>
                  <a:path w="1149" h="1338" extrusionOk="0">
                    <a:moveTo>
                      <a:pt x="574" y="0"/>
                    </a:moveTo>
                    <a:lnTo>
                      <a:pt x="574" y="0"/>
                    </a:lnTo>
                    <a:cubicBezTo>
                      <a:pt x="889" y="0"/>
                      <a:pt x="1141" y="252"/>
                      <a:pt x="1148" y="574"/>
                    </a:cubicBezTo>
                    <a:lnTo>
                      <a:pt x="1148" y="1133"/>
                    </a:lnTo>
                    <a:cubicBezTo>
                      <a:pt x="960" y="1266"/>
                      <a:pt x="732" y="1337"/>
                      <a:pt x="504" y="1337"/>
                    </a:cubicBezTo>
                    <a:lnTo>
                      <a:pt x="504" y="1337"/>
                    </a:lnTo>
                    <a:cubicBezTo>
                      <a:pt x="330" y="1337"/>
                      <a:pt x="157" y="1298"/>
                      <a:pt x="0" y="1211"/>
                    </a:cubicBezTo>
                    <a:lnTo>
                      <a:pt x="0" y="574"/>
                    </a:lnTo>
                    <a:cubicBezTo>
                      <a:pt x="0" y="252"/>
                      <a:pt x="252" y="0"/>
                      <a:pt x="574" y="0"/>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80;p58">
                <a:extLst>
                  <a:ext uri="{FF2B5EF4-FFF2-40B4-BE49-F238E27FC236}">
                    <a16:creationId xmlns:a16="http://schemas.microsoft.com/office/drawing/2014/main" id="{747DC61A-EDD5-4652-3500-E38B0B66AA32}"/>
                  </a:ext>
                </a:extLst>
              </p:cNvPr>
              <p:cNvSpPr/>
              <p:nvPr/>
            </p:nvSpPr>
            <p:spPr>
              <a:xfrm>
                <a:off x="5822809" y="1640425"/>
                <a:ext cx="323185" cy="469630"/>
              </a:xfrm>
              <a:custGeom>
                <a:avLst/>
                <a:gdLst/>
                <a:ahLst/>
                <a:cxnLst/>
                <a:rect l="l" t="t" r="r" b="b"/>
                <a:pathLst>
                  <a:path w="2187" h="3178" extrusionOk="0">
                    <a:moveTo>
                      <a:pt x="1094" y="0"/>
                    </a:moveTo>
                    <a:lnTo>
                      <a:pt x="1094" y="0"/>
                    </a:lnTo>
                    <a:cubicBezTo>
                      <a:pt x="1699" y="8"/>
                      <a:pt x="2187" y="496"/>
                      <a:pt x="2187" y="1093"/>
                    </a:cubicBezTo>
                    <a:lnTo>
                      <a:pt x="2187" y="2092"/>
                    </a:lnTo>
                    <a:cubicBezTo>
                      <a:pt x="2179" y="2690"/>
                      <a:pt x="1699" y="3178"/>
                      <a:pt x="1094" y="3178"/>
                    </a:cubicBezTo>
                    <a:lnTo>
                      <a:pt x="1094" y="3178"/>
                    </a:lnTo>
                    <a:cubicBezTo>
                      <a:pt x="488" y="3178"/>
                      <a:pt x="0" y="2690"/>
                      <a:pt x="0" y="2084"/>
                    </a:cubicBezTo>
                    <a:lnTo>
                      <a:pt x="0" y="1093"/>
                    </a:lnTo>
                    <a:cubicBezTo>
                      <a:pt x="0" y="496"/>
                      <a:pt x="488" y="8"/>
                      <a:pt x="1094" y="0"/>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81;p58">
                <a:extLst>
                  <a:ext uri="{FF2B5EF4-FFF2-40B4-BE49-F238E27FC236}">
                    <a16:creationId xmlns:a16="http://schemas.microsoft.com/office/drawing/2014/main" id="{619F1F7D-1FCF-9894-6305-C0BDDF5DC6FC}"/>
                  </a:ext>
                </a:extLst>
              </p:cNvPr>
              <p:cNvSpPr/>
              <p:nvPr/>
            </p:nvSpPr>
            <p:spPr>
              <a:xfrm>
                <a:off x="5878520" y="1950755"/>
                <a:ext cx="50244" cy="51278"/>
              </a:xfrm>
              <a:custGeom>
                <a:avLst/>
                <a:gdLst/>
                <a:ahLst/>
                <a:cxnLst/>
                <a:rect l="l" t="t" r="r" b="b"/>
                <a:pathLst>
                  <a:path w="340" h="347" extrusionOk="0">
                    <a:moveTo>
                      <a:pt x="150" y="0"/>
                    </a:moveTo>
                    <a:cubicBezTo>
                      <a:pt x="276" y="8"/>
                      <a:pt x="339" y="165"/>
                      <a:pt x="245" y="252"/>
                    </a:cubicBezTo>
                    <a:cubicBezTo>
                      <a:pt x="158" y="346"/>
                      <a:pt x="1" y="275"/>
                      <a:pt x="1" y="150"/>
                    </a:cubicBezTo>
                    <a:cubicBezTo>
                      <a:pt x="1" y="71"/>
                      <a:pt x="64" y="0"/>
                      <a:pt x="150" y="0"/>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82;p58">
                <a:extLst>
                  <a:ext uri="{FF2B5EF4-FFF2-40B4-BE49-F238E27FC236}">
                    <a16:creationId xmlns:a16="http://schemas.microsoft.com/office/drawing/2014/main" id="{72E3E5B6-77BA-BF47-B117-3041C99C6855}"/>
                  </a:ext>
                </a:extLst>
              </p:cNvPr>
              <p:cNvSpPr/>
              <p:nvPr/>
            </p:nvSpPr>
            <p:spPr>
              <a:xfrm>
                <a:off x="6045951" y="1954153"/>
                <a:ext cx="52460" cy="51278"/>
              </a:xfrm>
              <a:custGeom>
                <a:avLst/>
                <a:gdLst/>
                <a:ahLst/>
                <a:cxnLst/>
                <a:rect l="l" t="t" r="r" b="b"/>
                <a:pathLst>
                  <a:path w="355" h="347" extrusionOk="0">
                    <a:moveTo>
                      <a:pt x="158" y="1"/>
                    </a:moveTo>
                    <a:cubicBezTo>
                      <a:pt x="284" y="1"/>
                      <a:pt x="354" y="166"/>
                      <a:pt x="260" y="252"/>
                    </a:cubicBezTo>
                    <a:cubicBezTo>
                      <a:pt x="166" y="347"/>
                      <a:pt x="1" y="276"/>
                      <a:pt x="8" y="150"/>
                    </a:cubicBezTo>
                    <a:cubicBezTo>
                      <a:pt x="8" y="64"/>
                      <a:pt x="71" y="1"/>
                      <a:pt x="158" y="1"/>
                    </a:cubicBezTo>
                    <a:close/>
                  </a:path>
                </a:pathLst>
              </a:custGeom>
              <a:solidFill>
                <a:srgbClr val="D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83;p58">
                <a:extLst>
                  <a:ext uri="{FF2B5EF4-FFF2-40B4-BE49-F238E27FC236}">
                    <a16:creationId xmlns:a16="http://schemas.microsoft.com/office/drawing/2014/main" id="{98FC1E0E-851F-8FD8-6693-15D2FA466450}"/>
                  </a:ext>
                </a:extLst>
              </p:cNvPr>
              <p:cNvSpPr/>
              <p:nvPr/>
            </p:nvSpPr>
            <p:spPr>
              <a:xfrm>
                <a:off x="6032060" y="1831056"/>
                <a:ext cx="62805" cy="26747"/>
              </a:xfrm>
              <a:custGeom>
                <a:avLst/>
                <a:gdLst/>
                <a:ahLst/>
                <a:cxnLst/>
                <a:rect l="l" t="t" r="r" b="b"/>
                <a:pathLst>
                  <a:path w="425" h="181" extrusionOk="0">
                    <a:moveTo>
                      <a:pt x="32" y="47"/>
                    </a:moveTo>
                    <a:cubicBezTo>
                      <a:pt x="8" y="55"/>
                      <a:pt x="0" y="79"/>
                      <a:pt x="8" y="102"/>
                    </a:cubicBezTo>
                    <a:cubicBezTo>
                      <a:pt x="16" y="126"/>
                      <a:pt x="47" y="134"/>
                      <a:pt x="63" y="126"/>
                    </a:cubicBezTo>
                    <a:cubicBezTo>
                      <a:pt x="150" y="87"/>
                      <a:pt x="244" y="94"/>
                      <a:pt x="331" y="142"/>
                    </a:cubicBezTo>
                    <a:cubicBezTo>
                      <a:pt x="378" y="181"/>
                      <a:pt x="425" y="94"/>
                      <a:pt x="378" y="71"/>
                    </a:cubicBezTo>
                    <a:cubicBezTo>
                      <a:pt x="268" y="8"/>
                      <a:pt x="142" y="0"/>
                      <a:pt x="32" y="47"/>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84;p58">
                <a:extLst>
                  <a:ext uri="{FF2B5EF4-FFF2-40B4-BE49-F238E27FC236}">
                    <a16:creationId xmlns:a16="http://schemas.microsoft.com/office/drawing/2014/main" id="{87E518F2-86F6-C2B7-C586-FB8DDE0EA551}"/>
                  </a:ext>
                </a:extLst>
              </p:cNvPr>
              <p:cNvSpPr/>
              <p:nvPr/>
            </p:nvSpPr>
            <p:spPr>
              <a:xfrm>
                <a:off x="5873939" y="1832091"/>
                <a:ext cx="62952" cy="24678"/>
              </a:xfrm>
              <a:custGeom>
                <a:avLst/>
                <a:gdLst/>
                <a:ahLst/>
                <a:cxnLst/>
                <a:rect l="l" t="t" r="r" b="b"/>
                <a:pathLst>
                  <a:path w="426" h="167" extrusionOk="0">
                    <a:moveTo>
                      <a:pt x="56" y="56"/>
                    </a:moveTo>
                    <a:cubicBezTo>
                      <a:pt x="1" y="87"/>
                      <a:pt x="40" y="166"/>
                      <a:pt x="95" y="135"/>
                    </a:cubicBezTo>
                    <a:cubicBezTo>
                      <a:pt x="181" y="95"/>
                      <a:pt x="276" y="95"/>
                      <a:pt x="354" y="135"/>
                    </a:cubicBezTo>
                    <a:cubicBezTo>
                      <a:pt x="378" y="142"/>
                      <a:pt x="409" y="135"/>
                      <a:pt x="417" y="119"/>
                    </a:cubicBezTo>
                    <a:cubicBezTo>
                      <a:pt x="425" y="95"/>
                      <a:pt x="417" y="64"/>
                      <a:pt x="402" y="56"/>
                    </a:cubicBezTo>
                    <a:cubicBezTo>
                      <a:pt x="292" y="1"/>
                      <a:pt x="158" y="1"/>
                      <a:pt x="56" y="56"/>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85;p58">
                <a:extLst>
                  <a:ext uri="{FF2B5EF4-FFF2-40B4-BE49-F238E27FC236}">
                    <a16:creationId xmlns:a16="http://schemas.microsoft.com/office/drawing/2014/main" id="{3DC8908E-B090-6A30-CBD5-E01DEF4385B9}"/>
                  </a:ext>
                </a:extLst>
              </p:cNvPr>
              <p:cNvSpPr/>
              <p:nvPr/>
            </p:nvSpPr>
            <p:spPr>
              <a:xfrm>
                <a:off x="5972801" y="1920461"/>
                <a:ext cx="26747" cy="41968"/>
              </a:xfrm>
              <a:custGeom>
                <a:avLst/>
                <a:gdLst/>
                <a:ahLst/>
                <a:cxnLst/>
                <a:rect l="l" t="t" r="r" b="b"/>
                <a:pathLst>
                  <a:path w="181" h="284" extrusionOk="0">
                    <a:moveTo>
                      <a:pt x="47" y="71"/>
                    </a:moveTo>
                    <a:cubicBezTo>
                      <a:pt x="32" y="126"/>
                      <a:pt x="8" y="182"/>
                      <a:pt x="0" y="237"/>
                    </a:cubicBezTo>
                    <a:cubicBezTo>
                      <a:pt x="0" y="260"/>
                      <a:pt x="118" y="284"/>
                      <a:pt x="149" y="252"/>
                    </a:cubicBezTo>
                    <a:cubicBezTo>
                      <a:pt x="181" y="221"/>
                      <a:pt x="149" y="142"/>
                      <a:pt x="126" y="87"/>
                    </a:cubicBezTo>
                    <a:cubicBezTo>
                      <a:pt x="94" y="9"/>
                      <a:pt x="79" y="1"/>
                      <a:pt x="47" y="71"/>
                    </a:cubicBezTo>
                    <a:close/>
                  </a:path>
                </a:pathLst>
              </a:custGeom>
              <a:solidFill>
                <a:srgbClr val="F3D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86;p58">
                <a:extLst>
                  <a:ext uri="{FF2B5EF4-FFF2-40B4-BE49-F238E27FC236}">
                    <a16:creationId xmlns:a16="http://schemas.microsoft.com/office/drawing/2014/main" id="{46DAF6FF-4880-7724-A758-C774EBEFB47A}"/>
                  </a:ext>
                </a:extLst>
              </p:cNvPr>
              <p:cNvSpPr/>
              <p:nvPr/>
            </p:nvSpPr>
            <p:spPr>
              <a:xfrm>
                <a:off x="5951817" y="1983265"/>
                <a:ext cx="65169" cy="47731"/>
              </a:xfrm>
              <a:custGeom>
                <a:avLst/>
                <a:gdLst/>
                <a:ahLst/>
                <a:cxnLst/>
                <a:rect l="l" t="t" r="r" b="b"/>
                <a:pathLst>
                  <a:path w="441" h="323" extrusionOk="0">
                    <a:moveTo>
                      <a:pt x="0" y="48"/>
                    </a:moveTo>
                    <a:cubicBezTo>
                      <a:pt x="16" y="323"/>
                      <a:pt x="425" y="323"/>
                      <a:pt x="441" y="48"/>
                    </a:cubicBezTo>
                    <a:cubicBezTo>
                      <a:pt x="441" y="24"/>
                      <a:pt x="425" y="8"/>
                      <a:pt x="402" y="8"/>
                    </a:cubicBezTo>
                    <a:lnTo>
                      <a:pt x="40" y="8"/>
                    </a:lnTo>
                    <a:cubicBezTo>
                      <a:pt x="16" y="0"/>
                      <a:pt x="0" y="24"/>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87;p58">
                <a:extLst>
                  <a:ext uri="{FF2B5EF4-FFF2-40B4-BE49-F238E27FC236}">
                    <a16:creationId xmlns:a16="http://schemas.microsoft.com/office/drawing/2014/main" id="{10855FD5-7766-73E7-CF3C-DA6D6FF8A211}"/>
                  </a:ext>
                </a:extLst>
              </p:cNvPr>
              <p:cNvSpPr/>
              <p:nvPr/>
            </p:nvSpPr>
            <p:spPr>
              <a:xfrm>
                <a:off x="5961127" y="1984447"/>
                <a:ext cx="46549" cy="10640"/>
              </a:xfrm>
              <a:custGeom>
                <a:avLst/>
                <a:gdLst/>
                <a:ahLst/>
                <a:cxnLst/>
                <a:rect l="l" t="t" r="r" b="b"/>
                <a:pathLst>
                  <a:path w="315" h="72" extrusionOk="0">
                    <a:moveTo>
                      <a:pt x="315" y="0"/>
                    </a:moveTo>
                    <a:lnTo>
                      <a:pt x="0" y="0"/>
                    </a:lnTo>
                    <a:lnTo>
                      <a:pt x="0" y="32"/>
                    </a:lnTo>
                    <a:cubicBezTo>
                      <a:pt x="0" y="55"/>
                      <a:pt x="16" y="71"/>
                      <a:pt x="40" y="71"/>
                    </a:cubicBezTo>
                    <a:lnTo>
                      <a:pt x="284" y="71"/>
                    </a:lnTo>
                    <a:cubicBezTo>
                      <a:pt x="299" y="71"/>
                      <a:pt x="315" y="55"/>
                      <a:pt x="315"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8;p58">
                <a:extLst>
                  <a:ext uri="{FF2B5EF4-FFF2-40B4-BE49-F238E27FC236}">
                    <a16:creationId xmlns:a16="http://schemas.microsoft.com/office/drawing/2014/main" id="{61B87786-0BCD-5BAF-E809-AFA1B1C9E11D}"/>
                  </a:ext>
                </a:extLst>
              </p:cNvPr>
              <p:cNvSpPr/>
              <p:nvPr/>
            </p:nvSpPr>
            <p:spPr>
              <a:xfrm>
                <a:off x="5961127" y="1999521"/>
                <a:ext cx="47731" cy="26895"/>
              </a:xfrm>
              <a:custGeom>
                <a:avLst/>
                <a:gdLst/>
                <a:ahLst/>
                <a:cxnLst/>
                <a:rect l="l" t="t" r="r" b="b"/>
                <a:pathLst>
                  <a:path w="323" h="182" extrusionOk="0">
                    <a:moveTo>
                      <a:pt x="0" y="87"/>
                    </a:moveTo>
                    <a:cubicBezTo>
                      <a:pt x="87" y="181"/>
                      <a:pt x="236" y="181"/>
                      <a:pt x="323" y="87"/>
                    </a:cubicBezTo>
                    <a:cubicBezTo>
                      <a:pt x="236" y="0"/>
                      <a:pt x="87" y="0"/>
                      <a:pt x="0" y="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9;p58">
                <a:extLst>
                  <a:ext uri="{FF2B5EF4-FFF2-40B4-BE49-F238E27FC236}">
                    <a16:creationId xmlns:a16="http://schemas.microsoft.com/office/drawing/2014/main" id="{01872F2F-92A3-F1AD-AF0E-051B75792D3A}"/>
                  </a:ext>
                </a:extLst>
              </p:cNvPr>
              <p:cNvSpPr/>
              <p:nvPr/>
            </p:nvSpPr>
            <p:spPr>
              <a:xfrm>
                <a:off x="6042404" y="1881004"/>
                <a:ext cx="44333" cy="44333"/>
              </a:xfrm>
              <a:custGeom>
                <a:avLst/>
                <a:gdLst/>
                <a:ahLst/>
                <a:cxnLst/>
                <a:rect l="l" t="t" r="r" b="b"/>
                <a:pathLst>
                  <a:path w="300" h="300" extrusionOk="0">
                    <a:moveTo>
                      <a:pt x="127" y="299"/>
                    </a:moveTo>
                    <a:cubicBezTo>
                      <a:pt x="237" y="299"/>
                      <a:pt x="300" y="165"/>
                      <a:pt x="213" y="79"/>
                    </a:cubicBezTo>
                    <a:cubicBezTo>
                      <a:pt x="135" y="0"/>
                      <a:pt x="1" y="55"/>
                      <a:pt x="1" y="173"/>
                    </a:cubicBezTo>
                    <a:cubicBezTo>
                      <a:pt x="1" y="244"/>
                      <a:pt x="56" y="299"/>
                      <a:pt x="127" y="299"/>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90;p58">
                <a:extLst>
                  <a:ext uri="{FF2B5EF4-FFF2-40B4-BE49-F238E27FC236}">
                    <a16:creationId xmlns:a16="http://schemas.microsoft.com/office/drawing/2014/main" id="{64EAE9F4-00AD-0BE6-191A-66949E375376}"/>
                  </a:ext>
                </a:extLst>
              </p:cNvPr>
              <p:cNvSpPr/>
              <p:nvPr/>
            </p:nvSpPr>
            <p:spPr>
              <a:xfrm>
                <a:off x="5889012" y="1881004"/>
                <a:ext cx="44333" cy="44333"/>
              </a:xfrm>
              <a:custGeom>
                <a:avLst/>
                <a:gdLst/>
                <a:ahLst/>
                <a:cxnLst/>
                <a:rect l="l" t="t" r="r" b="b"/>
                <a:pathLst>
                  <a:path w="300" h="300" extrusionOk="0">
                    <a:moveTo>
                      <a:pt x="127" y="299"/>
                    </a:moveTo>
                    <a:cubicBezTo>
                      <a:pt x="245" y="299"/>
                      <a:pt x="300" y="165"/>
                      <a:pt x="221" y="79"/>
                    </a:cubicBezTo>
                    <a:cubicBezTo>
                      <a:pt x="134" y="0"/>
                      <a:pt x="1" y="55"/>
                      <a:pt x="1" y="173"/>
                    </a:cubicBezTo>
                    <a:cubicBezTo>
                      <a:pt x="1" y="244"/>
                      <a:pt x="56" y="299"/>
                      <a:pt x="127" y="299"/>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91;p58">
                <a:extLst>
                  <a:ext uri="{FF2B5EF4-FFF2-40B4-BE49-F238E27FC236}">
                    <a16:creationId xmlns:a16="http://schemas.microsoft.com/office/drawing/2014/main" id="{1606FCE4-5A00-A121-F089-965B42B86ECF}"/>
                  </a:ext>
                </a:extLst>
              </p:cNvPr>
              <p:cNvSpPr/>
              <p:nvPr/>
            </p:nvSpPr>
            <p:spPr>
              <a:xfrm>
                <a:off x="5793697" y="1731012"/>
                <a:ext cx="69898" cy="185015"/>
              </a:xfrm>
              <a:custGeom>
                <a:avLst/>
                <a:gdLst/>
                <a:ahLst/>
                <a:cxnLst/>
                <a:rect l="l" t="t" r="r" b="b"/>
                <a:pathLst>
                  <a:path w="473" h="1252" extrusionOk="0">
                    <a:moveTo>
                      <a:pt x="197" y="1251"/>
                    </a:moveTo>
                    <a:cubicBezTo>
                      <a:pt x="197" y="1251"/>
                      <a:pt x="323" y="1125"/>
                      <a:pt x="300" y="819"/>
                    </a:cubicBezTo>
                    <a:cubicBezTo>
                      <a:pt x="363" y="724"/>
                      <a:pt x="418" y="614"/>
                      <a:pt x="449" y="504"/>
                    </a:cubicBezTo>
                    <a:cubicBezTo>
                      <a:pt x="473" y="347"/>
                      <a:pt x="370" y="1"/>
                      <a:pt x="370" y="1"/>
                    </a:cubicBezTo>
                    <a:lnTo>
                      <a:pt x="158" y="1"/>
                    </a:lnTo>
                    <a:cubicBezTo>
                      <a:pt x="87" y="1"/>
                      <a:pt x="40" y="205"/>
                      <a:pt x="17" y="300"/>
                    </a:cubicBezTo>
                    <a:cubicBezTo>
                      <a:pt x="1" y="402"/>
                      <a:pt x="87" y="1015"/>
                      <a:pt x="87" y="1015"/>
                    </a:cubicBezTo>
                    <a:cubicBezTo>
                      <a:pt x="135" y="992"/>
                      <a:pt x="197" y="1094"/>
                      <a:pt x="197" y="1251"/>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92;p58">
                <a:extLst>
                  <a:ext uri="{FF2B5EF4-FFF2-40B4-BE49-F238E27FC236}">
                    <a16:creationId xmlns:a16="http://schemas.microsoft.com/office/drawing/2014/main" id="{A7D97CAF-EE43-92A7-F614-8D18D81A9B71}"/>
                  </a:ext>
                </a:extLst>
              </p:cNvPr>
              <p:cNvSpPr/>
              <p:nvPr/>
            </p:nvSpPr>
            <p:spPr>
              <a:xfrm>
                <a:off x="5758822" y="1506688"/>
                <a:ext cx="469778" cy="365153"/>
              </a:xfrm>
              <a:custGeom>
                <a:avLst/>
                <a:gdLst/>
                <a:ahLst/>
                <a:cxnLst/>
                <a:rect l="l" t="t" r="r" b="b"/>
                <a:pathLst>
                  <a:path w="3179" h="2471" extrusionOk="0">
                    <a:moveTo>
                      <a:pt x="205" y="1652"/>
                    </a:moveTo>
                    <a:cubicBezTo>
                      <a:pt x="142" y="1613"/>
                      <a:pt x="87" y="1558"/>
                      <a:pt x="64" y="1495"/>
                    </a:cubicBezTo>
                    <a:cubicBezTo>
                      <a:pt x="1" y="1346"/>
                      <a:pt x="103" y="1251"/>
                      <a:pt x="221" y="1283"/>
                    </a:cubicBezTo>
                    <a:cubicBezTo>
                      <a:pt x="245" y="1259"/>
                      <a:pt x="268" y="1243"/>
                      <a:pt x="292" y="1228"/>
                    </a:cubicBezTo>
                    <a:cubicBezTo>
                      <a:pt x="339" y="944"/>
                      <a:pt x="528" y="709"/>
                      <a:pt x="795" y="591"/>
                    </a:cubicBezTo>
                    <a:lnTo>
                      <a:pt x="827" y="575"/>
                    </a:lnTo>
                    <a:lnTo>
                      <a:pt x="842" y="543"/>
                    </a:lnTo>
                    <a:cubicBezTo>
                      <a:pt x="937" y="331"/>
                      <a:pt x="1236" y="465"/>
                      <a:pt x="1236" y="465"/>
                    </a:cubicBezTo>
                    <a:cubicBezTo>
                      <a:pt x="1362" y="1"/>
                      <a:pt x="1841" y="24"/>
                      <a:pt x="2211" y="252"/>
                    </a:cubicBezTo>
                    <a:lnTo>
                      <a:pt x="2258" y="276"/>
                    </a:lnTo>
                    <a:cubicBezTo>
                      <a:pt x="2360" y="197"/>
                      <a:pt x="2494" y="158"/>
                      <a:pt x="2620" y="182"/>
                    </a:cubicBezTo>
                    <a:cubicBezTo>
                      <a:pt x="3076" y="237"/>
                      <a:pt x="3178" y="1558"/>
                      <a:pt x="2612" y="1739"/>
                    </a:cubicBezTo>
                    <a:cubicBezTo>
                      <a:pt x="2054" y="1928"/>
                      <a:pt x="1078" y="1762"/>
                      <a:pt x="1078" y="1762"/>
                    </a:cubicBezTo>
                    <a:cubicBezTo>
                      <a:pt x="1063" y="1778"/>
                      <a:pt x="1039" y="1802"/>
                      <a:pt x="1015" y="1825"/>
                    </a:cubicBezTo>
                    <a:cubicBezTo>
                      <a:pt x="953" y="1943"/>
                      <a:pt x="850" y="2030"/>
                      <a:pt x="732" y="2077"/>
                    </a:cubicBezTo>
                    <a:cubicBezTo>
                      <a:pt x="724" y="2226"/>
                      <a:pt x="654" y="2368"/>
                      <a:pt x="536" y="2470"/>
                    </a:cubicBezTo>
                    <a:cubicBezTo>
                      <a:pt x="551" y="2344"/>
                      <a:pt x="441" y="2250"/>
                      <a:pt x="323" y="2282"/>
                    </a:cubicBezTo>
                    <a:cubicBezTo>
                      <a:pt x="323" y="2282"/>
                      <a:pt x="72" y="1991"/>
                      <a:pt x="64" y="1888"/>
                    </a:cubicBezTo>
                    <a:cubicBezTo>
                      <a:pt x="56" y="1786"/>
                      <a:pt x="213" y="1684"/>
                      <a:pt x="213" y="1684"/>
                    </a:cubicBezTo>
                    <a:cubicBezTo>
                      <a:pt x="213" y="1684"/>
                      <a:pt x="205" y="1660"/>
                      <a:pt x="205" y="16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93;p58">
                <a:extLst>
                  <a:ext uri="{FF2B5EF4-FFF2-40B4-BE49-F238E27FC236}">
                    <a16:creationId xmlns:a16="http://schemas.microsoft.com/office/drawing/2014/main" id="{12E7E487-B2DF-BCCD-1A69-EF8809897A6B}"/>
                  </a:ext>
                </a:extLst>
              </p:cNvPr>
              <p:cNvSpPr/>
              <p:nvPr/>
            </p:nvSpPr>
            <p:spPr>
              <a:xfrm>
                <a:off x="6105209" y="1731012"/>
                <a:ext cx="69898" cy="185015"/>
              </a:xfrm>
              <a:custGeom>
                <a:avLst/>
                <a:gdLst/>
                <a:ahLst/>
                <a:cxnLst/>
                <a:rect l="l" t="t" r="r" b="b"/>
                <a:pathLst>
                  <a:path w="473" h="1252" extrusionOk="0">
                    <a:moveTo>
                      <a:pt x="276" y="1251"/>
                    </a:moveTo>
                    <a:cubicBezTo>
                      <a:pt x="276" y="1251"/>
                      <a:pt x="150" y="1125"/>
                      <a:pt x="174" y="819"/>
                    </a:cubicBezTo>
                    <a:cubicBezTo>
                      <a:pt x="111" y="724"/>
                      <a:pt x="56" y="614"/>
                      <a:pt x="24" y="504"/>
                    </a:cubicBezTo>
                    <a:cubicBezTo>
                      <a:pt x="1" y="347"/>
                      <a:pt x="103" y="1"/>
                      <a:pt x="103" y="1"/>
                    </a:cubicBezTo>
                    <a:lnTo>
                      <a:pt x="307" y="1"/>
                    </a:lnTo>
                    <a:cubicBezTo>
                      <a:pt x="386" y="1"/>
                      <a:pt x="433" y="205"/>
                      <a:pt x="449" y="300"/>
                    </a:cubicBezTo>
                    <a:cubicBezTo>
                      <a:pt x="473" y="402"/>
                      <a:pt x="386" y="1015"/>
                      <a:pt x="386" y="1015"/>
                    </a:cubicBezTo>
                    <a:cubicBezTo>
                      <a:pt x="339" y="992"/>
                      <a:pt x="276" y="1094"/>
                      <a:pt x="276" y="12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94;p58">
                <a:extLst>
                  <a:ext uri="{FF2B5EF4-FFF2-40B4-BE49-F238E27FC236}">
                    <a16:creationId xmlns:a16="http://schemas.microsoft.com/office/drawing/2014/main" id="{C9D6C3F7-864F-F1CB-5AB7-B92918547679}"/>
                  </a:ext>
                </a:extLst>
              </p:cNvPr>
              <p:cNvSpPr/>
              <p:nvPr/>
            </p:nvSpPr>
            <p:spPr>
              <a:xfrm>
                <a:off x="5696165" y="2155276"/>
                <a:ext cx="538198" cy="554601"/>
              </a:xfrm>
              <a:custGeom>
                <a:avLst/>
                <a:gdLst/>
                <a:ahLst/>
                <a:cxnLst/>
                <a:rect l="l" t="t" r="r" b="b"/>
                <a:pathLst>
                  <a:path w="3642" h="3753" extrusionOk="0">
                    <a:moveTo>
                      <a:pt x="1282" y="0"/>
                    </a:moveTo>
                    <a:lnTo>
                      <a:pt x="157" y="189"/>
                    </a:lnTo>
                    <a:cubicBezTo>
                      <a:pt x="157" y="189"/>
                      <a:pt x="315" y="1495"/>
                      <a:pt x="0" y="2572"/>
                    </a:cubicBezTo>
                    <a:cubicBezTo>
                      <a:pt x="0" y="2572"/>
                      <a:pt x="102" y="3335"/>
                      <a:pt x="142" y="3752"/>
                    </a:cubicBezTo>
                    <a:lnTo>
                      <a:pt x="3414" y="3752"/>
                    </a:lnTo>
                    <a:cubicBezTo>
                      <a:pt x="3414" y="3296"/>
                      <a:pt x="3642" y="2446"/>
                      <a:pt x="3642" y="2234"/>
                    </a:cubicBezTo>
                    <a:cubicBezTo>
                      <a:pt x="3642" y="1644"/>
                      <a:pt x="3532" y="331"/>
                      <a:pt x="3351" y="276"/>
                    </a:cubicBezTo>
                    <a:cubicBezTo>
                      <a:pt x="3115" y="166"/>
                      <a:pt x="2871" y="87"/>
                      <a:pt x="2611" y="48"/>
                    </a:cubicBezTo>
                    <a:cubicBezTo>
                      <a:pt x="2548" y="40"/>
                      <a:pt x="2486" y="32"/>
                      <a:pt x="2430" y="24"/>
                    </a:cubicBezTo>
                    <a:cubicBezTo>
                      <a:pt x="2195" y="480"/>
                      <a:pt x="1424" y="252"/>
                      <a:pt x="12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95;p58">
                <a:extLst>
                  <a:ext uri="{FF2B5EF4-FFF2-40B4-BE49-F238E27FC236}">
                    <a16:creationId xmlns:a16="http://schemas.microsoft.com/office/drawing/2014/main" id="{5EDBB6A1-91B2-8D38-0E08-2D63DA4EF391}"/>
                  </a:ext>
                </a:extLst>
              </p:cNvPr>
              <p:cNvSpPr/>
              <p:nvPr/>
            </p:nvSpPr>
            <p:spPr>
              <a:xfrm>
                <a:off x="5908814" y="2158675"/>
                <a:ext cx="154721" cy="108319"/>
              </a:xfrm>
              <a:custGeom>
                <a:avLst/>
                <a:gdLst/>
                <a:ahLst/>
                <a:cxnLst/>
                <a:rect l="l" t="t" r="r" b="b"/>
                <a:pathLst>
                  <a:path w="1047" h="733" extrusionOk="0">
                    <a:moveTo>
                      <a:pt x="991" y="1"/>
                    </a:moveTo>
                    <a:cubicBezTo>
                      <a:pt x="818" y="339"/>
                      <a:pt x="347" y="245"/>
                      <a:pt x="56" y="95"/>
                    </a:cubicBezTo>
                    <a:lnTo>
                      <a:pt x="0" y="174"/>
                    </a:lnTo>
                    <a:cubicBezTo>
                      <a:pt x="0" y="174"/>
                      <a:pt x="307" y="591"/>
                      <a:pt x="496" y="654"/>
                    </a:cubicBezTo>
                    <a:cubicBezTo>
                      <a:pt x="677" y="725"/>
                      <a:pt x="866" y="732"/>
                      <a:pt x="929" y="575"/>
                    </a:cubicBezTo>
                    <a:cubicBezTo>
                      <a:pt x="984" y="402"/>
                      <a:pt x="1023" y="229"/>
                      <a:pt x="1047" y="48"/>
                    </a:cubicBezTo>
                    <a:close/>
                  </a:path>
                </a:pathLst>
              </a:custGeom>
              <a:solidFill>
                <a:srgbClr val="E7B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96;p58">
                <a:extLst>
                  <a:ext uri="{FF2B5EF4-FFF2-40B4-BE49-F238E27FC236}">
                    <a16:creationId xmlns:a16="http://schemas.microsoft.com/office/drawing/2014/main" id="{83B82B09-7932-B1C3-5A54-B5ED3425D95E}"/>
                  </a:ext>
                </a:extLst>
              </p:cNvPr>
              <p:cNvSpPr/>
              <p:nvPr/>
            </p:nvSpPr>
            <p:spPr>
              <a:xfrm>
                <a:off x="5662472" y="2677073"/>
                <a:ext cx="574255" cy="350080"/>
              </a:xfrm>
              <a:custGeom>
                <a:avLst/>
                <a:gdLst/>
                <a:ahLst/>
                <a:cxnLst/>
                <a:rect l="l" t="t" r="r" b="b"/>
                <a:pathLst>
                  <a:path w="3886" h="2369" extrusionOk="0">
                    <a:moveTo>
                      <a:pt x="3807" y="1983"/>
                    </a:moveTo>
                    <a:cubicBezTo>
                      <a:pt x="3862" y="1865"/>
                      <a:pt x="3885" y="1739"/>
                      <a:pt x="3885" y="1605"/>
                    </a:cubicBezTo>
                    <a:cubicBezTo>
                      <a:pt x="3870" y="1432"/>
                      <a:pt x="3807" y="1259"/>
                      <a:pt x="3712" y="1118"/>
                    </a:cubicBezTo>
                    <a:cubicBezTo>
                      <a:pt x="3712" y="1118"/>
                      <a:pt x="3838" y="850"/>
                      <a:pt x="3681" y="724"/>
                    </a:cubicBezTo>
                    <a:lnTo>
                      <a:pt x="3878" y="1"/>
                    </a:lnTo>
                    <a:lnTo>
                      <a:pt x="519" y="87"/>
                    </a:lnTo>
                    <a:cubicBezTo>
                      <a:pt x="519" y="87"/>
                      <a:pt x="134" y="1118"/>
                      <a:pt x="55" y="1464"/>
                    </a:cubicBezTo>
                    <a:cubicBezTo>
                      <a:pt x="0" y="1778"/>
                      <a:pt x="63" y="2093"/>
                      <a:pt x="228" y="2368"/>
                    </a:cubicBezTo>
                    <a:cubicBezTo>
                      <a:pt x="228" y="2368"/>
                      <a:pt x="1707" y="1786"/>
                      <a:pt x="3807" y="1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97;p58">
                <a:extLst>
                  <a:ext uri="{FF2B5EF4-FFF2-40B4-BE49-F238E27FC236}">
                    <a16:creationId xmlns:a16="http://schemas.microsoft.com/office/drawing/2014/main" id="{85567C0F-0193-2B18-D5D7-F2BA1A8208B2}"/>
                  </a:ext>
                </a:extLst>
              </p:cNvPr>
              <p:cNvSpPr/>
              <p:nvPr/>
            </p:nvSpPr>
            <p:spPr>
              <a:xfrm>
                <a:off x="5676363" y="2689929"/>
                <a:ext cx="546474" cy="183833"/>
              </a:xfrm>
              <a:custGeom>
                <a:avLst/>
                <a:gdLst/>
                <a:ahLst/>
                <a:cxnLst/>
                <a:rect l="l" t="t" r="r" b="b"/>
                <a:pathLst>
                  <a:path w="3698" h="1244" extrusionOk="0">
                    <a:moveTo>
                      <a:pt x="3587" y="630"/>
                    </a:moveTo>
                    <a:lnTo>
                      <a:pt x="3697" y="244"/>
                    </a:lnTo>
                    <a:lnTo>
                      <a:pt x="480" y="0"/>
                    </a:lnTo>
                    <a:lnTo>
                      <a:pt x="425" y="0"/>
                    </a:lnTo>
                    <a:cubicBezTo>
                      <a:pt x="425" y="0"/>
                      <a:pt x="111" y="818"/>
                      <a:pt x="0" y="1243"/>
                    </a:cubicBezTo>
                    <a:cubicBezTo>
                      <a:pt x="284" y="897"/>
                      <a:pt x="614" y="866"/>
                      <a:pt x="1015"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98;p58">
                <a:extLst>
                  <a:ext uri="{FF2B5EF4-FFF2-40B4-BE49-F238E27FC236}">
                    <a16:creationId xmlns:a16="http://schemas.microsoft.com/office/drawing/2014/main" id="{6F3D0049-0759-A088-D942-53E8226C44CE}"/>
                  </a:ext>
                </a:extLst>
              </p:cNvPr>
              <p:cNvSpPr/>
              <p:nvPr/>
            </p:nvSpPr>
            <p:spPr>
              <a:xfrm>
                <a:off x="5691436" y="2900214"/>
                <a:ext cx="537164" cy="179252"/>
              </a:xfrm>
              <a:custGeom>
                <a:avLst/>
                <a:gdLst/>
                <a:ahLst/>
                <a:cxnLst/>
                <a:rect l="l" t="t" r="r" b="b"/>
                <a:pathLst>
                  <a:path w="3635" h="1213" extrusionOk="0">
                    <a:moveTo>
                      <a:pt x="3611" y="473"/>
                    </a:moveTo>
                    <a:cubicBezTo>
                      <a:pt x="3611" y="473"/>
                      <a:pt x="3634" y="669"/>
                      <a:pt x="3280" y="638"/>
                    </a:cubicBezTo>
                    <a:cubicBezTo>
                      <a:pt x="2919" y="607"/>
                      <a:pt x="1487" y="441"/>
                      <a:pt x="48" y="1212"/>
                    </a:cubicBezTo>
                    <a:cubicBezTo>
                      <a:pt x="24" y="1181"/>
                      <a:pt x="9" y="1141"/>
                      <a:pt x="1" y="1102"/>
                    </a:cubicBezTo>
                    <a:cubicBezTo>
                      <a:pt x="1" y="1016"/>
                      <a:pt x="16" y="937"/>
                      <a:pt x="32" y="850"/>
                    </a:cubicBezTo>
                    <a:cubicBezTo>
                      <a:pt x="32" y="850"/>
                      <a:pt x="1715" y="1"/>
                      <a:pt x="3611" y="4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9;p58">
                <a:extLst>
                  <a:ext uri="{FF2B5EF4-FFF2-40B4-BE49-F238E27FC236}">
                    <a16:creationId xmlns:a16="http://schemas.microsoft.com/office/drawing/2014/main" id="{A34C9839-FA53-9C04-3625-97BB2FBF9408}"/>
                  </a:ext>
                </a:extLst>
              </p:cNvPr>
              <p:cNvSpPr/>
              <p:nvPr/>
            </p:nvSpPr>
            <p:spPr>
              <a:xfrm>
                <a:off x="5542625" y="2184388"/>
                <a:ext cx="264075" cy="465049"/>
              </a:xfrm>
              <a:custGeom>
                <a:avLst/>
                <a:gdLst/>
                <a:ahLst/>
                <a:cxnLst/>
                <a:rect l="l" t="t" r="r" b="b"/>
                <a:pathLst>
                  <a:path w="1787" h="3147" extrusionOk="0">
                    <a:moveTo>
                      <a:pt x="1196" y="0"/>
                    </a:moveTo>
                    <a:cubicBezTo>
                      <a:pt x="1039" y="55"/>
                      <a:pt x="913" y="189"/>
                      <a:pt x="866" y="354"/>
                    </a:cubicBezTo>
                    <a:cubicBezTo>
                      <a:pt x="787" y="590"/>
                      <a:pt x="386" y="1770"/>
                      <a:pt x="229" y="2305"/>
                    </a:cubicBezTo>
                    <a:cubicBezTo>
                      <a:pt x="150" y="2596"/>
                      <a:pt x="1" y="3146"/>
                      <a:pt x="520" y="3146"/>
                    </a:cubicBezTo>
                    <a:cubicBezTo>
                      <a:pt x="1771" y="3146"/>
                      <a:pt x="1786" y="912"/>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00;p58">
                <a:extLst>
                  <a:ext uri="{FF2B5EF4-FFF2-40B4-BE49-F238E27FC236}">
                    <a16:creationId xmlns:a16="http://schemas.microsoft.com/office/drawing/2014/main" id="{F0C4C34B-3549-4186-061C-EE45DA7372E5}"/>
                  </a:ext>
                </a:extLst>
              </p:cNvPr>
              <p:cNvSpPr/>
              <p:nvPr/>
            </p:nvSpPr>
            <p:spPr>
              <a:xfrm>
                <a:off x="5822809" y="2118037"/>
                <a:ext cx="272055" cy="195507"/>
              </a:xfrm>
              <a:custGeom>
                <a:avLst/>
                <a:gdLst/>
                <a:ahLst/>
                <a:cxnLst/>
                <a:rect l="l" t="t" r="r" b="b"/>
                <a:pathLst>
                  <a:path w="1841" h="1323" extrusionOk="0">
                    <a:moveTo>
                      <a:pt x="425" y="9"/>
                    </a:moveTo>
                    <a:cubicBezTo>
                      <a:pt x="244" y="64"/>
                      <a:pt x="95" y="174"/>
                      <a:pt x="0" y="331"/>
                    </a:cubicBezTo>
                    <a:cubicBezTo>
                      <a:pt x="126" y="355"/>
                      <a:pt x="244" y="425"/>
                      <a:pt x="323" y="528"/>
                    </a:cubicBezTo>
                    <a:cubicBezTo>
                      <a:pt x="551" y="803"/>
                      <a:pt x="1267" y="1322"/>
                      <a:pt x="1558" y="913"/>
                    </a:cubicBezTo>
                    <a:cubicBezTo>
                      <a:pt x="1644" y="779"/>
                      <a:pt x="1841" y="355"/>
                      <a:pt x="1817" y="221"/>
                    </a:cubicBezTo>
                    <a:cubicBezTo>
                      <a:pt x="1794" y="87"/>
                      <a:pt x="1573" y="1"/>
                      <a:pt x="1573" y="1"/>
                    </a:cubicBezTo>
                    <a:lnTo>
                      <a:pt x="1573" y="284"/>
                    </a:lnTo>
                    <a:cubicBezTo>
                      <a:pt x="1573" y="528"/>
                      <a:pt x="1503" y="1133"/>
                      <a:pt x="1117" y="874"/>
                    </a:cubicBezTo>
                    <a:cubicBezTo>
                      <a:pt x="803" y="654"/>
                      <a:pt x="763" y="174"/>
                      <a:pt x="425" y="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01;p58">
                <a:extLst>
                  <a:ext uri="{FF2B5EF4-FFF2-40B4-BE49-F238E27FC236}">
                    <a16:creationId xmlns:a16="http://schemas.microsoft.com/office/drawing/2014/main" id="{28A3F6CB-17AF-D28B-6B67-1105EC208FE2}"/>
                  </a:ext>
                </a:extLst>
              </p:cNvPr>
              <p:cNvSpPr/>
              <p:nvPr/>
            </p:nvSpPr>
            <p:spPr>
              <a:xfrm>
                <a:off x="6247074" y="2256355"/>
                <a:ext cx="246489" cy="403427"/>
              </a:xfrm>
              <a:custGeom>
                <a:avLst/>
                <a:gdLst/>
                <a:ahLst/>
                <a:cxnLst/>
                <a:rect l="l" t="t" r="r" b="b"/>
                <a:pathLst>
                  <a:path w="1668" h="2730" extrusionOk="0">
                    <a:moveTo>
                      <a:pt x="527" y="2659"/>
                    </a:moveTo>
                    <a:lnTo>
                      <a:pt x="291" y="2659"/>
                    </a:lnTo>
                    <a:cubicBezTo>
                      <a:pt x="134" y="2659"/>
                      <a:pt x="0" y="2352"/>
                      <a:pt x="95" y="1935"/>
                    </a:cubicBezTo>
                    <a:cubicBezTo>
                      <a:pt x="197" y="1519"/>
                      <a:pt x="480" y="1094"/>
                      <a:pt x="527" y="795"/>
                    </a:cubicBezTo>
                    <a:cubicBezTo>
                      <a:pt x="582" y="488"/>
                      <a:pt x="590" y="252"/>
                      <a:pt x="779" y="166"/>
                    </a:cubicBezTo>
                    <a:cubicBezTo>
                      <a:pt x="779" y="166"/>
                      <a:pt x="842" y="16"/>
                      <a:pt x="865" y="1"/>
                    </a:cubicBezTo>
                    <a:cubicBezTo>
                      <a:pt x="1086" y="64"/>
                      <a:pt x="1306" y="95"/>
                      <a:pt x="1526" y="103"/>
                    </a:cubicBezTo>
                    <a:cubicBezTo>
                      <a:pt x="1526" y="103"/>
                      <a:pt x="1565" y="134"/>
                      <a:pt x="1558" y="244"/>
                    </a:cubicBezTo>
                    <a:cubicBezTo>
                      <a:pt x="1636" y="339"/>
                      <a:pt x="1668" y="465"/>
                      <a:pt x="1636" y="583"/>
                    </a:cubicBezTo>
                    <a:cubicBezTo>
                      <a:pt x="1597" y="803"/>
                      <a:pt x="1416" y="1118"/>
                      <a:pt x="1385" y="1471"/>
                    </a:cubicBezTo>
                    <a:cubicBezTo>
                      <a:pt x="1345" y="1818"/>
                      <a:pt x="1259" y="2730"/>
                      <a:pt x="527" y="26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02;p58">
                <a:extLst>
                  <a:ext uri="{FF2B5EF4-FFF2-40B4-BE49-F238E27FC236}">
                    <a16:creationId xmlns:a16="http://schemas.microsoft.com/office/drawing/2014/main" id="{7229864E-DA96-50FA-EDE3-8BE55119242E}"/>
                  </a:ext>
                </a:extLst>
              </p:cNvPr>
              <p:cNvSpPr/>
              <p:nvPr/>
            </p:nvSpPr>
            <p:spPr>
              <a:xfrm>
                <a:off x="5485731" y="2256355"/>
                <a:ext cx="248854" cy="403427"/>
              </a:xfrm>
              <a:custGeom>
                <a:avLst/>
                <a:gdLst/>
                <a:ahLst/>
                <a:cxnLst/>
                <a:rect l="l" t="t" r="r" b="b"/>
                <a:pathLst>
                  <a:path w="1684" h="2730" extrusionOk="0">
                    <a:moveTo>
                      <a:pt x="921" y="2659"/>
                    </a:moveTo>
                    <a:lnTo>
                      <a:pt x="685" y="2659"/>
                    </a:lnTo>
                    <a:cubicBezTo>
                      <a:pt x="528" y="2659"/>
                      <a:pt x="268" y="2352"/>
                      <a:pt x="197" y="1935"/>
                    </a:cubicBezTo>
                    <a:cubicBezTo>
                      <a:pt x="126" y="1519"/>
                      <a:pt x="236" y="1094"/>
                      <a:pt x="166" y="795"/>
                    </a:cubicBezTo>
                    <a:cubicBezTo>
                      <a:pt x="95" y="488"/>
                      <a:pt x="1" y="252"/>
                      <a:pt x="158" y="166"/>
                    </a:cubicBezTo>
                    <a:cubicBezTo>
                      <a:pt x="158" y="166"/>
                      <a:pt x="158" y="16"/>
                      <a:pt x="181" y="1"/>
                    </a:cubicBezTo>
                    <a:cubicBezTo>
                      <a:pt x="410" y="64"/>
                      <a:pt x="638" y="95"/>
                      <a:pt x="866" y="103"/>
                    </a:cubicBezTo>
                    <a:cubicBezTo>
                      <a:pt x="913" y="134"/>
                      <a:pt x="944" y="189"/>
                      <a:pt x="960" y="244"/>
                    </a:cubicBezTo>
                    <a:cubicBezTo>
                      <a:pt x="1070" y="323"/>
                      <a:pt x="1149" y="449"/>
                      <a:pt x="1180" y="583"/>
                    </a:cubicBezTo>
                    <a:cubicBezTo>
                      <a:pt x="1228" y="803"/>
                      <a:pt x="1180" y="1118"/>
                      <a:pt x="1283" y="1471"/>
                    </a:cubicBezTo>
                    <a:cubicBezTo>
                      <a:pt x="1385" y="1818"/>
                      <a:pt x="1684" y="2730"/>
                      <a:pt x="921" y="26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03;p58">
                <a:extLst>
                  <a:ext uri="{FF2B5EF4-FFF2-40B4-BE49-F238E27FC236}">
                    <a16:creationId xmlns:a16="http://schemas.microsoft.com/office/drawing/2014/main" id="{7B421A3E-F439-08BE-7E84-1A42298284B2}"/>
                  </a:ext>
                </a:extLst>
              </p:cNvPr>
              <p:cNvSpPr/>
              <p:nvPr/>
            </p:nvSpPr>
            <p:spPr>
              <a:xfrm>
                <a:off x="5941325" y="2251774"/>
                <a:ext cx="159450" cy="248854"/>
              </a:xfrm>
              <a:custGeom>
                <a:avLst/>
                <a:gdLst/>
                <a:ahLst/>
                <a:cxnLst/>
                <a:rect l="l" t="t" r="r" b="b"/>
                <a:pathLst>
                  <a:path w="1079" h="1684" extrusionOk="0">
                    <a:moveTo>
                      <a:pt x="716" y="1487"/>
                    </a:moveTo>
                    <a:cubicBezTo>
                      <a:pt x="709" y="1463"/>
                      <a:pt x="716" y="1432"/>
                      <a:pt x="732" y="1416"/>
                    </a:cubicBezTo>
                    <a:cubicBezTo>
                      <a:pt x="716" y="1266"/>
                      <a:pt x="740" y="1117"/>
                      <a:pt x="803" y="983"/>
                    </a:cubicBezTo>
                    <a:cubicBezTo>
                      <a:pt x="1000" y="488"/>
                      <a:pt x="575" y="79"/>
                      <a:pt x="567" y="79"/>
                    </a:cubicBezTo>
                    <a:cubicBezTo>
                      <a:pt x="536" y="47"/>
                      <a:pt x="591" y="0"/>
                      <a:pt x="622" y="32"/>
                    </a:cubicBezTo>
                    <a:cubicBezTo>
                      <a:pt x="622" y="32"/>
                      <a:pt x="1078" y="472"/>
                      <a:pt x="866" y="1015"/>
                    </a:cubicBezTo>
                    <a:cubicBezTo>
                      <a:pt x="811" y="1133"/>
                      <a:pt x="787" y="1266"/>
                      <a:pt x="803" y="1400"/>
                    </a:cubicBezTo>
                    <a:cubicBezTo>
                      <a:pt x="827" y="1408"/>
                      <a:pt x="842" y="1424"/>
                      <a:pt x="850" y="1440"/>
                    </a:cubicBezTo>
                    <a:cubicBezTo>
                      <a:pt x="858" y="1455"/>
                      <a:pt x="858" y="1471"/>
                      <a:pt x="866" y="1487"/>
                    </a:cubicBezTo>
                    <a:cubicBezTo>
                      <a:pt x="874" y="1502"/>
                      <a:pt x="882" y="1510"/>
                      <a:pt x="889" y="1526"/>
                    </a:cubicBezTo>
                    <a:cubicBezTo>
                      <a:pt x="905" y="1542"/>
                      <a:pt x="913" y="1565"/>
                      <a:pt x="905" y="1589"/>
                    </a:cubicBezTo>
                    <a:cubicBezTo>
                      <a:pt x="921" y="1597"/>
                      <a:pt x="929" y="1605"/>
                      <a:pt x="945" y="1605"/>
                    </a:cubicBezTo>
                    <a:cubicBezTo>
                      <a:pt x="976" y="1628"/>
                      <a:pt x="952" y="1683"/>
                      <a:pt x="913" y="1668"/>
                    </a:cubicBezTo>
                    <a:cubicBezTo>
                      <a:pt x="889" y="1660"/>
                      <a:pt x="874" y="1652"/>
                      <a:pt x="858" y="1636"/>
                    </a:cubicBezTo>
                    <a:cubicBezTo>
                      <a:pt x="834" y="1644"/>
                      <a:pt x="803" y="1636"/>
                      <a:pt x="787" y="1613"/>
                    </a:cubicBezTo>
                    <a:cubicBezTo>
                      <a:pt x="771" y="1597"/>
                      <a:pt x="756" y="1573"/>
                      <a:pt x="748" y="1557"/>
                    </a:cubicBezTo>
                    <a:cubicBezTo>
                      <a:pt x="732" y="1534"/>
                      <a:pt x="724" y="1510"/>
                      <a:pt x="716" y="1487"/>
                    </a:cubicBezTo>
                    <a:close/>
                    <a:moveTo>
                      <a:pt x="355" y="24"/>
                    </a:moveTo>
                    <a:cubicBezTo>
                      <a:pt x="394" y="8"/>
                      <a:pt x="425" y="63"/>
                      <a:pt x="386" y="87"/>
                    </a:cubicBezTo>
                    <a:cubicBezTo>
                      <a:pt x="182" y="205"/>
                      <a:pt x="87" y="456"/>
                      <a:pt x="158" y="684"/>
                    </a:cubicBezTo>
                    <a:cubicBezTo>
                      <a:pt x="182" y="779"/>
                      <a:pt x="197" y="881"/>
                      <a:pt x="189" y="983"/>
                    </a:cubicBezTo>
                    <a:cubicBezTo>
                      <a:pt x="213" y="991"/>
                      <a:pt x="229" y="1023"/>
                      <a:pt x="221" y="1046"/>
                    </a:cubicBezTo>
                    <a:cubicBezTo>
                      <a:pt x="221" y="1078"/>
                      <a:pt x="213" y="1109"/>
                      <a:pt x="205" y="1141"/>
                    </a:cubicBezTo>
                    <a:cubicBezTo>
                      <a:pt x="197" y="1164"/>
                      <a:pt x="189" y="1188"/>
                      <a:pt x="174" y="1211"/>
                    </a:cubicBezTo>
                    <a:cubicBezTo>
                      <a:pt x="166" y="1235"/>
                      <a:pt x="134" y="1251"/>
                      <a:pt x="111" y="1251"/>
                    </a:cubicBezTo>
                    <a:cubicBezTo>
                      <a:pt x="95" y="1266"/>
                      <a:pt x="79" y="1282"/>
                      <a:pt x="64" y="1298"/>
                    </a:cubicBezTo>
                    <a:cubicBezTo>
                      <a:pt x="40" y="1306"/>
                      <a:pt x="24" y="1306"/>
                      <a:pt x="9" y="1290"/>
                    </a:cubicBezTo>
                    <a:cubicBezTo>
                      <a:pt x="1" y="1274"/>
                      <a:pt x="9" y="1251"/>
                      <a:pt x="24" y="1243"/>
                    </a:cubicBezTo>
                    <a:cubicBezTo>
                      <a:pt x="32" y="1235"/>
                      <a:pt x="40" y="1219"/>
                      <a:pt x="48" y="1211"/>
                    </a:cubicBezTo>
                    <a:cubicBezTo>
                      <a:pt x="40" y="1196"/>
                      <a:pt x="40" y="1164"/>
                      <a:pt x="48" y="1149"/>
                    </a:cubicBezTo>
                    <a:cubicBezTo>
                      <a:pt x="56" y="1133"/>
                      <a:pt x="64" y="1117"/>
                      <a:pt x="71" y="1101"/>
                    </a:cubicBezTo>
                    <a:cubicBezTo>
                      <a:pt x="71" y="1078"/>
                      <a:pt x="79" y="1054"/>
                      <a:pt x="87" y="1031"/>
                    </a:cubicBezTo>
                    <a:cubicBezTo>
                      <a:pt x="87" y="1007"/>
                      <a:pt x="103" y="983"/>
                      <a:pt x="127" y="975"/>
                    </a:cubicBezTo>
                    <a:cubicBezTo>
                      <a:pt x="127" y="881"/>
                      <a:pt x="111" y="795"/>
                      <a:pt x="95" y="700"/>
                    </a:cubicBezTo>
                    <a:cubicBezTo>
                      <a:pt x="9" y="441"/>
                      <a:pt x="119" y="165"/>
                      <a:pt x="355" y="24"/>
                    </a:cubicBezTo>
                    <a:close/>
                  </a:path>
                </a:pathLst>
              </a:custGeom>
              <a:solidFill>
                <a:srgbClr val="302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04;p58">
                <a:extLst>
                  <a:ext uri="{FF2B5EF4-FFF2-40B4-BE49-F238E27FC236}">
                    <a16:creationId xmlns:a16="http://schemas.microsoft.com/office/drawing/2014/main" id="{E69850C0-0D53-7B37-80D2-FB8A8A859CBE}"/>
                  </a:ext>
                </a:extLst>
              </p:cNvPr>
              <p:cNvSpPr/>
              <p:nvPr/>
            </p:nvSpPr>
            <p:spPr>
              <a:xfrm>
                <a:off x="5578683" y="2094836"/>
                <a:ext cx="50096" cy="11822"/>
              </a:xfrm>
              <a:custGeom>
                <a:avLst/>
                <a:gdLst/>
                <a:ahLst/>
                <a:cxnLst/>
                <a:rect l="l" t="t" r="r" b="b"/>
                <a:pathLst>
                  <a:path w="339" h="80" extrusionOk="0">
                    <a:moveTo>
                      <a:pt x="24" y="79"/>
                    </a:moveTo>
                    <a:cubicBezTo>
                      <a:pt x="16" y="79"/>
                      <a:pt x="9" y="79"/>
                      <a:pt x="9" y="71"/>
                    </a:cubicBezTo>
                    <a:cubicBezTo>
                      <a:pt x="1" y="63"/>
                      <a:pt x="9" y="55"/>
                      <a:pt x="16" y="55"/>
                    </a:cubicBezTo>
                    <a:cubicBezTo>
                      <a:pt x="111" y="16"/>
                      <a:pt x="221" y="0"/>
                      <a:pt x="331" y="8"/>
                    </a:cubicBezTo>
                    <a:cubicBezTo>
                      <a:pt x="339" y="16"/>
                      <a:pt x="339" y="32"/>
                      <a:pt x="331" y="40"/>
                    </a:cubicBezTo>
                    <a:cubicBezTo>
                      <a:pt x="221" y="32"/>
                      <a:pt x="119" y="40"/>
                      <a:pt x="24" y="7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605;p58">
                <a:extLst>
                  <a:ext uri="{FF2B5EF4-FFF2-40B4-BE49-F238E27FC236}">
                    <a16:creationId xmlns:a16="http://schemas.microsoft.com/office/drawing/2014/main" id="{A7D492B0-6836-4C4D-0C99-49FE45289A10}"/>
                  </a:ext>
                </a:extLst>
              </p:cNvPr>
              <p:cNvSpPr/>
              <p:nvPr/>
            </p:nvSpPr>
            <p:spPr>
              <a:xfrm>
                <a:off x="5590357" y="2115672"/>
                <a:ext cx="51278" cy="13004"/>
              </a:xfrm>
              <a:custGeom>
                <a:avLst/>
                <a:gdLst/>
                <a:ahLst/>
                <a:cxnLst/>
                <a:rect l="l" t="t" r="r" b="b"/>
                <a:pathLst>
                  <a:path w="347" h="88" extrusionOk="0">
                    <a:moveTo>
                      <a:pt x="24" y="80"/>
                    </a:moveTo>
                    <a:cubicBezTo>
                      <a:pt x="16" y="88"/>
                      <a:pt x="8" y="80"/>
                      <a:pt x="8" y="72"/>
                    </a:cubicBezTo>
                    <a:cubicBezTo>
                      <a:pt x="0" y="64"/>
                      <a:pt x="8" y="56"/>
                      <a:pt x="16" y="56"/>
                    </a:cubicBezTo>
                    <a:cubicBezTo>
                      <a:pt x="111" y="17"/>
                      <a:pt x="221" y="1"/>
                      <a:pt x="331" y="9"/>
                    </a:cubicBezTo>
                    <a:cubicBezTo>
                      <a:pt x="346" y="9"/>
                      <a:pt x="346" y="48"/>
                      <a:pt x="331" y="40"/>
                    </a:cubicBezTo>
                    <a:cubicBezTo>
                      <a:pt x="228" y="32"/>
                      <a:pt x="118" y="48"/>
                      <a:pt x="24" y="80"/>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606;p58">
                <a:extLst>
                  <a:ext uri="{FF2B5EF4-FFF2-40B4-BE49-F238E27FC236}">
                    <a16:creationId xmlns:a16="http://schemas.microsoft.com/office/drawing/2014/main" id="{6E86ABBB-5920-35E9-CE8A-F098278499F8}"/>
                  </a:ext>
                </a:extLst>
              </p:cNvPr>
              <p:cNvSpPr/>
              <p:nvPr/>
            </p:nvSpPr>
            <p:spPr>
              <a:xfrm>
                <a:off x="5600849" y="2139021"/>
                <a:ext cx="51278" cy="12856"/>
              </a:xfrm>
              <a:custGeom>
                <a:avLst/>
                <a:gdLst/>
                <a:ahLst/>
                <a:cxnLst/>
                <a:rect l="l" t="t" r="r" b="b"/>
                <a:pathLst>
                  <a:path w="347" h="87" extrusionOk="0">
                    <a:moveTo>
                      <a:pt x="32" y="79"/>
                    </a:moveTo>
                    <a:cubicBezTo>
                      <a:pt x="16" y="87"/>
                      <a:pt x="0" y="63"/>
                      <a:pt x="16" y="55"/>
                    </a:cubicBezTo>
                    <a:cubicBezTo>
                      <a:pt x="118" y="16"/>
                      <a:pt x="228" y="0"/>
                      <a:pt x="331" y="16"/>
                    </a:cubicBezTo>
                    <a:cubicBezTo>
                      <a:pt x="338" y="16"/>
                      <a:pt x="346" y="24"/>
                      <a:pt x="346" y="32"/>
                    </a:cubicBezTo>
                    <a:cubicBezTo>
                      <a:pt x="346" y="40"/>
                      <a:pt x="338" y="40"/>
                      <a:pt x="331" y="40"/>
                    </a:cubicBezTo>
                    <a:cubicBezTo>
                      <a:pt x="228" y="32"/>
                      <a:pt x="126" y="47"/>
                      <a:pt x="32" y="79"/>
                    </a:cubicBezTo>
                    <a:close/>
                  </a:path>
                </a:pathLst>
              </a:custGeom>
              <a:solidFill>
                <a:srgbClr val="CF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607;p58">
                <a:extLst>
                  <a:ext uri="{FF2B5EF4-FFF2-40B4-BE49-F238E27FC236}">
                    <a16:creationId xmlns:a16="http://schemas.microsoft.com/office/drawing/2014/main" id="{8B930C08-1446-72BF-288D-A30C75A0F7F8}"/>
                  </a:ext>
                </a:extLst>
              </p:cNvPr>
              <p:cNvSpPr/>
              <p:nvPr/>
            </p:nvSpPr>
            <p:spPr>
              <a:xfrm>
                <a:off x="7748774" y="1982083"/>
                <a:ext cx="324367" cy="529036"/>
              </a:xfrm>
              <a:custGeom>
                <a:avLst/>
                <a:gdLst/>
                <a:ahLst/>
                <a:cxnLst/>
                <a:rect l="l" t="t" r="r" b="b"/>
                <a:pathLst>
                  <a:path w="2195" h="3580" extrusionOk="0">
                    <a:moveTo>
                      <a:pt x="747" y="284"/>
                    </a:moveTo>
                    <a:cubicBezTo>
                      <a:pt x="94" y="0"/>
                      <a:pt x="0" y="732"/>
                      <a:pt x="283" y="1314"/>
                    </a:cubicBezTo>
                    <a:cubicBezTo>
                      <a:pt x="480" y="1707"/>
                      <a:pt x="1180" y="2714"/>
                      <a:pt x="1652" y="3579"/>
                    </a:cubicBezTo>
                    <a:lnTo>
                      <a:pt x="2194" y="3579"/>
                    </a:lnTo>
                    <a:cubicBezTo>
                      <a:pt x="2006" y="2274"/>
                      <a:pt x="1416" y="575"/>
                      <a:pt x="747" y="2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608;p58">
                <a:extLst>
                  <a:ext uri="{FF2B5EF4-FFF2-40B4-BE49-F238E27FC236}">
                    <a16:creationId xmlns:a16="http://schemas.microsoft.com/office/drawing/2014/main" id="{C06268EC-C768-43E3-B546-BCAE525D0492}"/>
                  </a:ext>
                </a:extLst>
              </p:cNvPr>
              <p:cNvSpPr/>
              <p:nvPr/>
            </p:nvSpPr>
            <p:spPr>
              <a:xfrm>
                <a:off x="7810249" y="2056414"/>
                <a:ext cx="233781" cy="454705"/>
              </a:xfrm>
              <a:custGeom>
                <a:avLst/>
                <a:gdLst/>
                <a:ahLst/>
                <a:cxnLst/>
                <a:rect l="l" t="t" r="r" b="b"/>
                <a:pathLst>
                  <a:path w="1582" h="3077" extrusionOk="0">
                    <a:moveTo>
                      <a:pt x="1582" y="3076"/>
                    </a:moveTo>
                    <a:cubicBezTo>
                      <a:pt x="1126" y="1503"/>
                      <a:pt x="64" y="24"/>
                      <a:pt x="56" y="17"/>
                    </a:cubicBezTo>
                    <a:cubicBezTo>
                      <a:pt x="48" y="9"/>
                      <a:pt x="32" y="1"/>
                      <a:pt x="17" y="9"/>
                    </a:cubicBezTo>
                    <a:cubicBezTo>
                      <a:pt x="9" y="17"/>
                      <a:pt x="1" y="40"/>
                      <a:pt x="9" y="48"/>
                    </a:cubicBezTo>
                    <a:cubicBezTo>
                      <a:pt x="9" y="56"/>
                      <a:pt x="1063" y="1527"/>
                      <a:pt x="1527" y="30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609;p58">
                <a:extLst>
                  <a:ext uri="{FF2B5EF4-FFF2-40B4-BE49-F238E27FC236}">
                    <a16:creationId xmlns:a16="http://schemas.microsoft.com/office/drawing/2014/main" id="{66751182-D9AE-CA88-11DC-3B5A8D56D216}"/>
                  </a:ext>
                </a:extLst>
              </p:cNvPr>
              <p:cNvSpPr/>
              <p:nvPr/>
            </p:nvSpPr>
            <p:spPr>
              <a:xfrm>
                <a:off x="7937041" y="1583384"/>
                <a:ext cx="287128" cy="927734"/>
              </a:xfrm>
              <a:custGeom>
                <a:avLst/>
                <a:gdLst/>
                <a:ahLst/>
                <a:cxnLst/>
                <a:rect l="l" t="t" r="r" b="b"/>
                <a:pathLst>
                  <a:path w="1943" h="6278" extrusionOk="0">
                    <a:moveTo>
                      <a:pt x="842" y="654"/>
                    </a:moveTo>
                    <a:cubicBezTo>
                      <a:pt x="1495" y="1"/>
                      <a:pt x="1943" y="827"/>
                      <a:pt x="1849" y="1660"/>
                    </a:cubicBezTo>
                    <a:cubicBezTo>
                      <a:pt x="1762" y="2447"/>
                      <a:pt x="1007" y="5145"/>
                      <a:pt x="1101" y="6277"/>
                    </a:cubicBezTo>
                    <a:lnTo>
                      <a:pt x="842" y="6277"/>
                    </a:lnTo>
                    <a:cubicBezTo>
                      <a:pt x="252" y="4822"/>
                      <a:pt x="0" y="1487"/>
                      <a:pt x="842" y="6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610;p58">
                <a:extLst>
                  <a:ext uri="{FF2B5EF4-FFF2-40B4-BE49-F238E27FC236}">
                    <a16:creationId xmlns:a16="http://schemas.microsoft.com/office/drawing/2014/main" id="{90106481-BCC6-82CD-50C5-9042F9E548EB}"/>
                  </a:ext>
                </a:extLst>
              </p:cNvPr>
              <p:cNvSpPr/>
              <p:nvPr/>
            </p:nvSpPr>
            <p:spPr>
              <a:xfrm>
                <a:off x="7995117" y="1697319"/>
                <a:ext cx="140830" cy="813799"/>
              </a:xfrm>
              <a:custGeom>
                <a:avLst/>
                <a:gdLst/>
                <a:ahLst/>
                <a:cxnLst/>
                <a:rect l="l" t="t" r="r" b="b"/>
                <a:pathLst>
                  <a:path w="953" h="5507" extrusionOk="0">
                    <a:moveTo>
                      <a:pt x="543" y="5506"/>
                    </a:moveTo>
                    <a:cubicBezTo>
                      <a:pt x="0" y="3217"/>
                      <a:pt x="874" y="40"/>
                      <a:pt x="874" y="32"/>
                    </a:cubicBezTo>
                    <a:cubicBezTo>
                      <a:pt x="881" y="8"/>
                      <a:pt x="897" y="1"/>
                      <a:pt x="921" y="1"/>
                    </a:cubicBezTo>
                    <a:cubicBezTo>
                      <a:pt x="936" y="8"/>
                      <a:pt x="952" y="24"/>
                      <a:pt x="944" y="48"/>
                    </a:cubicBezTo>
                    <a:cubicBezTo>
                      <a:pt x="944" y="56"/>
                      <a:pt x="71" y="3233"/>
                      <a:pt x="614" y="55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611;p58">
                <a:extLst>
                  <a:ext uri="{FF2B5EF4-FFF2-40B4-BE49-F238E27FC236}">
                    <a16:creationId xmlns:a16="http://schemas.microsoft.com/office/drawing/2014/main" id="{4828EF36-2B24-0894-5241-7FBA94E953B0}"/>
                  </a:ext>
                </a:extLst>
              </p:cNvPr>
              <p:cNvSpPr/>
              <p:nvPr/>
            </p:nvSpPr>
            <p:spPr>
              <a:xfrm>
                <a:off x="8077576" y="1843765"/>
                <a:ext cx="341952" cy="662625"/>
              </a:xfrm>
              <a:custGeom>
                <a:avLst/>
                <a:gdLst/>
                <a:ahLst/>
                <a:cxnLst/>
                <a:rect l="l" t="t" r="r" b="b"/>
                <a:pathLst>
                  <a:path w="2314" h="4484" extrusionOk="0">
                    <a:moveTo>
                      <a:pt x="1495" y="331"/>
                    </a:moveTo>
                    <a:cubicBezTo>
                      <a:pt x="2187" y="1"/>
                      <a:pt x="2313" y="779"/>
                      <a:pt x="2022" y="1416"/>
                    </a:cubicBezTo>
                    <a:cubicBezTo>
                      <a:pt x="1786" y="1935"/>
                      <a:pt x="756" y="3477"/>
                      <a:pt x="347" y="4484"/>
                    </a:cubicBezTo>
                    <a:lnTo>
                      <a:pt x="1" y="4468"/>
                    </a:lnTo>
                    <a:cubicBezTo>
                      <a:pt x="40" y="3068"/>
                      <a:pt x="693" y="724"/>
                      <a:pt x="1495" y="3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612;p58">
                <a:extLst>
                  <a:ext uri="{FF2B5EF4-FFF2-40B4-BE49-F238E27FC236}">
                    <a16:creationId xmlns:a16="http://schemas.microsoft.com/office/drawing/2014/main" id="{C846B26B-F2A7-F806-3EE4-DC81D9B4B210}"/>
                  </a:ext>
                </a:extLst>
              </p:cNvPr>
              <p:cNvSpPr/>
              <p:nvPr/>
            </p:nvSpPr>
            <p:spPr>
              <a:xfrm>
                <a:off x="8097378" y="1925189"/>
                <a:ext cx="254765" cy="580019"/>
              </a:xfrm>
              <a:custGeom>
                <a:avLst/>
                <a:gdLst/>
                <a:ahLst/>
                <a:cxnLst/>
                <a:rect l="l" t="t" r="r" b="b"/>
                <a:pathLst>
                  <a:path w="1724" h="3925" extrusionOk="0">
                    <a:moveTo>
                      <a:pt x="1" y="3925"/>
                    </a:moveTo>
                    <a:cubicBezTo>
                      <a:pt x="307" y="2037"/>
                      <a:pt x="1660" y="24"/>
                      <a:pt x="1660" y="16"/>
                    </a:cubicBezTo>
                    <a:cubicBezTo>
                      <a:pt x="1676" y="8"/>
                      <a:pt x="1692" y="0"/>
                      <a:pt x="1707" y="8"/>
                    </a:cubicBezTo>
                    <a:cubicBezTo>
                      <a:pt x="1723" y="16"/>
                      <a:pt x="1723" y="39"/>
                      <a:pt x="1715" y="55"/>
                    </a:cubicBezTo>
                    <a:cubicBezTo>
                      <a:pt x="1707" y="63"/>
                      <a:pt x="370" y="2061"/>
                      <a:pt x="56" y="39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613;p58">
                <a:extLst>
                  <a:ext uri="{FF2B5EF4-FFF2-40B4-BE49-F238E27FC236}">
                    <a16:creationId xmlns:a16="http://schemas.microsoft.com/office/drawing/2014/main" id="{A64DFCD2-0F2F-81C8-6FA4-D08860AFC178}"/>
                  </a:ext>
                </a:extLst>
              </p:cNvPr>
              <p:cNvSpPr/>
              <p:nvPr/>
            </p:nvSpPr>
            <p:spPr>
              <a:xfrm>
                <a:off x="7969552" y="2522499"/>
                <a:ext cx="183833" cy="126939"/>
              </a:xfrm>
              <a:custGeom>
                <a:avLst/>
                <a:gdLst/>
                <a:ahLst/>
                <a:cxnLst/>
                <a:rect l="l" t="t" r="r" b="b"/>
                <a:pathLst>
                  <a:path w="1244" h="859" extrusionOk="0">
                    <a:moveTo>
                      <a:pt x="1031" y="1"/>
                    </a:moveTo>
                    <a:lnTo>
                      <a:pt x="213" y="1"/>
                    </a:lnTo>
                    <a:lnTo>
                      <a:pt x="0" y="190"/>
                    </a:lnTo>
                    <a:lnTo>
                      <a:pt x="173" y="858"/>
                    </a:lnTo>
                    <a:lnTo>
                      <a:pt x="622" y="858"/>
                    </a:lnTo>
                    <a:lnTo>
                      <a:pt x="1070" y="858"/>
                    </a:lnTo>
                    <a:lnTo>
                      <a:pt x="1243" y="190"/>
                    </a:lnTo>
                    <a:close/>
                  </a:path>
                </a:pathLst>
              </a:custGeom>
              <a:solidFill>
                <a:srgbClr val="DF9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614;p58">
                <a:extLst>
                  <a:ext uri="{FF2B5EF4-FFF2-40B4-BE49-F238E27FC236}">
                    <a16:creationId xmlns:a16="http://schemas.microsoft.com/office/drawing/2014/main" id="{A5B7C7F5-DD8D-3FFB-B2D8-836A164E8B55}"/>
                  </a:ext>
                </a:extLst>
              </p:cNvPr>
              <p:cNvSpPr/>
              <p:nvPr/>
            </p:nvSpPr>
            <p:spPr>
              <a:xfrm>
                <a:off x="7969552" y="2522499"/>
                <a:ext cx="183833" cy="65317"/>
              </a:xfrm>
              <a:custGeom>
                <a:avLst/>
                <a:gdLst/>
                <a:ahLst/>
                <a:cxnLst/>
                <a:rect l="l" t="t" r="r" b="b"/>
                <a:pathLst>
                  <a:path w="1244" h="442" extrusionOk="0">
                    <a:moveTo>
                      <a:pt x="968" y="1"/>
                    </a:moveTo>
                    <a:lnTo>
                      <a:pt x="213" y="1"/>
                    </a:lnTo>
                    <a:lnTo>
                      <a:pt x="0" y="190"/>
                    </a:lnTo>
                    <a:lnTo>
                      <a:pt x="71" y="441"/>
                    </a:lnTo>
                    <a:lnTo>
                      <a:pt x="1227" y="245"/>
                    </a:lnTo>
                    <a:lnTo>
                      <a:pt x="1243" y="190"/>
                    </a:lnTo>
                    <a:lnTo>
                      <a:pt x="1039" y="9"/>
                    </a:lnTo>
                    <a:close/>
                  </a:path>
                </a:pathLst>
              </a:custGeom>
              <a:solidFill>
                <a:srgbClr val="CB6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615;p58">
                <a:extLst>
                  <a:ext uri="{FF2B5EF4-FFF2-40B4-BE49-F238E27FC236}">
                    <a16:creationId xmlns:a16="http://schemas.microsoft.com/office/drawing/2014/main" id="{1DB34A0F-C200-CC9F-B636-80D37BECACA5}"/>
                  </a:ext>
                </a:extLst>
              </p:cNvPr>
              <p:cNvSpPr/>
              <p:nvPr/>
            </p:nvSpPr>
            <p:spPr>
              <a:xfrm>
                <a:off x="7960242" y="2485407"/>
                <a:ext cx="202452" cy="65169"/>
              </a:xfrm>
              <a:custGeom>
                <a:avLst/>
                <a:gdLst/>
                <a:ahLst/>
                <a:cxnLst/>
                <a:rect l="l" t="t" r="r" b="b"/>
                <a:pathLst>
                  <a:path w="1370" h="441" extrusionOk="0">
                    <a:moveTo>
                      <a:pt x="63" y="0"/>
                    </a:moveTo>
                    <a:cubicBezTo>
                      <a:pt x="32" y="0"/>
                      <a:pt x="1" y="32"/>
                      <a:pt x="1" y="63"/>
                    </a:cubicBezTo>
                    <a:lnTo>
                      <a:pt x="1" y="370"/>
                    </a:lnTo>
                    <a:cubicBezTo>
                      <a:pt x="1" y="409"/>
                      <a:pt x="32" y="441"/>
                      <a:pt x="63" y="441"/>
                    </a:cubicBezTo>
                    <a:lnTo>
                      <a:pt x="1306" y="441"/>
                    </a:lnTo>
                    <a:cubicBezTo>
                      <a:pt x="1338" y="441"/>
                      <a:pt x="1369" y="409"/>
                      <a:pt x="1369" y="370"/>
                    </a:cubicBezTo>
                    <a:lnTo>
                      <a:pt x="1369" y="63"/>
                    </a:lnTo>
                    <a:cubicBezTo>
                      <a:pt x="1369" y="32"/>
                      <a:pt x="1338" y="0"/>
                      <a:pt x="1306" y="0"/>
                    </a:cubicBezTo>
                    <a:close/>
                  </a:path>
                </a:pathLst>
              </a:custGeom>
              <a:solidFill>
                <a:srgbClr val="DF9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616;p58">
                <a:extLst>
                  <a:ext uri="{FF2B5EF4-FFF2-40B4-BE49-F238E27FC236}">
                    <a16:creationId xmlns:a16="http://schemas.microsoft.com/office/drawing/2014/main" id="{1F62710B-0369-E13F-98DB-C586E9B75D89}"/>
                  </a:ext>
                </a:extLst>
              </p:cNvPr>
              <p:cNvSpPr/>
              <p:nvPr/>
            </p:nvSpPr>
            <p:spPr>
              <a:xfrm>
                <a:off x="7745228" y="3353590"/>
                <a:ext cx="580166" cy="985662"/>
              </a:xfrm>
              <a:custGeom>
                <a:avLst/>
                <a:gdLst/>
                <a:ahLst/>
                <a:cxnLst/>
                <a:rect l="l" t="t" r="r" b="b"/>
                <a:pathLst>
                  <a:path w="3926" h="6670" extrusionOk="0">
                    <a:moveTo>
                      <a:pt x="3736" y="6670"/>
                    </a:moveTo>
                    <a:lnTo>
                      <a:pt x="189" y="6670"/>
                    </a:lnTo>
                    <a:cubicBezTo>
                      <a:pt x="79" y="6654"/>
                      <a:pt x="0" y="6552"/>
                      <a:pt x="16" y="6442"/>
                    </a:cubicBezTo>
                    <a:lnTo>
                      <a:pt x="16" y="221"/>
                    </a:lnTo>
                    <a:cubicBezTo>
                      <a:pt x="0" y="110"/>
                      <a:pt x="79" y="8"/>
                      <a:pt x="189" y="0"/>
                    </a:cubicBezTo>
                    <a:lnTo>
                      <a:pt x="3736" y="0"/>
                    </a:lnTo>
                    <a:cubicBezTo>
                      <a:pt x="3847" y="8"/>
                      <a:pt x="3925" y="110"/>
                      <a:pt x="3909" y="221"/>
                    </a:cubicBezTo>
                    <a:lnTo>
                      <a:pt x="3909" y="6442"/>
                    </a:lnTo>
                    <a:cubicBezTo>
                      <a:pt x="3925" y="6552"/>
                      <a:pt x="3847" y="6654"/>
                      <a:pt x="3736" y="6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617;p58">
                <a:extLst>
                  <a:ext uri="{FF2B5EF4-FFF2-40B4-BE49-F238E27FC236}">
                    <a16:creationId xmlns:a16="http://schemas.microsoft.com/office/drawing/2014/main" id="{7C8D7AD4-E925-60E7-B9D3-AF5FD080BF67}"/>
                  </a:ext>
                </a:extLst>
              </p:cNvPr>
              <p:cNvSpPr/>
              <p:nvPr/>
            </p:nvSpPr>
            <p:spPr>
              <a:xfrm>
                <a:off x="7444208" y="3353590"/>
                <a:ext cx="580166" cy="985662"/>
              </a:xfrm>
              <a:custGeom>
                <a:avLst/>
                <a:gdLst/>
                <a:ahLst/>
                <a:cxnLst/>
                <a:rect l="l" t="t" r="r" b="b"/>
                <a:pathLst>
                  <a:path w="3926" h="6670" extrusionOk="0">
                    <a:moveTo>
                      <a:pt x="3744" y="6670"/>
                    </a:moveTo>
                    <a:lnTo>
                      <a:pt x="189" y="6670"/>
                    </a:lnTo>
                    <a:cubicBezTo>
                      <a:pt x="79" y="6654"/>
                      <a:pt x="8" y="6552"/>
                      <a:pt x="16" y="6442"/>
                    </a:cubicBezTo>
                    <a:lnTo>
                      <a:pt x="16" y="221"/>
                    </a:lnTo>
                    <a:cubicBezTo>
                      <a:pt x="0" y="110"/>
                      <a:pt x="79" y="8"/>
                      <a:pt x="189" y="0"/>
                    </a:cubicBezTo>
                    <a:lnTo>
                      <a:pt x="3744" y="0"/>
                    </a:lnTo>
                    <a:cubicBezTo>
                      <a:pt x="3846" y="8"/>
                      <a:pt x="3925" y="110"/>
                      <a:pt x="3917" y="221"/>
                    </a:cubicBezTo>
                    <a:lnTo>
                      <a:pt x="3917" y="6442"/>
                    </a:lnTo>
                    <a:cubicBezTo>
                      <a:pt x="3925" y="6552"/>
                      <a:pt x="3854" y="6646"/>
                      <a:pt x="3744" y="667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618;p58">
                <a:extLst>
                  <a:ext uri="{FF2B5EF4-FFF2-40B4-BE49-F238E27FC236}">
                    <a16:creationId xmlns:a16="http://schemas.microsoft.com/office/drawing/2014/main" id="{5C723E26-17DC-29F5-F6C0-71E258218A76}"/>
                  </a:ext>
                </a:extLst>
              </p:cNvPr>
              <p:cNvSpPr/>
              <p:nvPr/>
            </p:nvSpPr>
            <p:spPr>
              <a:xfrm>
                <a:off x="7511594" y="3453487"/>
                <a:ext cx="353479" cy="454557"/>
              </a:xfrm>
              <a:custGeom>
                <a:avLst/>
                <a:gdLst/>
                <a:ahLst/>
                <a:cxnLst/>
                <a:rect l="l" t="t" r="r" b="b"/>
                <a:pathLst>
                  <a:path w="2392" h="3076" extrusionOk="0">
                    <a:moveTo>
                      <a:pt x="1770" y="1"/>
                    </a:moveTo>
                    <a:lnTo>
                      <a:pt x="622" y="1"/>
                    </a:lnTo>
                    <a:cubicBezTo>
                      <a:pt x="276" y="1"/>
                      <a:pt x="1" y="355"/>
                      <a:pt x="1" y="795"/>
                    </a:cubicBezTo>
                    <a:lnTo>
                      <a:pt x="1" y="2282"/>
                    </a:lnTo>
                    <a:cubicBezTo>
                      <a:pt x="1" y="2722"/>
                      <a:pt x="276" y="3076"/>
                      <a:pt x="622" y="3076"/>
                    </a:cubicBezTo>
                    <a:lnTo>
                      <a:pt x="1770" y="3076"/>
                    </a:lnTo>
                    <a:cubicBezTo>
                      <a:pt x="2116" y="3076"/>
                      <a:pt x="2392" y="2722"/>
                      <a:pt x="2392" y="2282"/>
                    </a:cubicBezTo>
                    <a:lnTo>
                      <a:pt x="2392" y="795"/>
                    </a:lnTo>
                    <a:cubicBezTo>
                      <a:pt x="2392" y="355"/>
                      <a:pt x="2108" y="1"/>
                      <a:pt x="1770" y="1"/>
                    </a:cubicBezTo>
                    <a:close/>
                  </a:path>
                </a:pathLst>
              </a:custGeom>
              <a:solidFill>
                <a:srgbClr val="93B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619;p58">
                <a:extLst>
                  <a:ext uri="{FF2B5EF4-FFF2-40B4-BE49-F238E27FC236}">
                    <a16:creationId xmlns:a16="http://schemas.microsoft.com/office/drawing/2014/main" id="{6EA1386D-FC66-CED7-0777-6B098E3645B9}"/>
                  </a:ext>
                </a:extLst>
              </p:cNvPr>
              <p:cNvSpPr/>
              <p:nvPr/>
            </p:nvSpPr>
            <p:spPr>
              <a:xfrm>
                <a:off x="7523268" y="3469742"/>
                <a:ext cx="330130" cy="423229"/>
              </a:xfrm>
              <a:custGeom>
                <a:avLst/>
                <a:gdLst/>
                <a:ahLst/>
                <a:cxnLst/>
                <a:rect l="l" t="t" r="r" b="b"/>
                <a:pathLst>
                  <a:path w="2234" h="2864" extrusionOk="0">
                    <a:moveTo>
                      <a:pt x="1652" y="1"/>
                    </a:moveTo>
                    <a:lnTo>
                      <a:pt x="574" y="1"/>
                    </a:lnTo>
                    <a:cubicBezTo>
                      <a:pt x="260" y="1"/>
                      <a:pt x="0" y="331"/>
                      <a:pt x="0" y="740"/>
                    </a:cubicBezTo>
                    <a:lnTo>
                      <a:pt x="0" y="2124"/>
                    </a:lnTo>
                    <a:cubicBezTo>
                      <a:pt x="0" y="2533"/>
                      <a:pt x="260" y="2864"/>
                      <a:pt x="574" y="2864"/>
                    </a:cubicBezTo>
                    <a:lnTo>
                      <a:pt x="1652" y="2864"/>
                    </a:lnTo>
                    <a:cubicBezTo>
                      <a:pt x="1974" y="2864"/>
                      <a:pt x="2234" y="2533"/>
                      <a:pt x="2234" y="2124"/>
                    </a:cubicBezTo>
                    <a:lnTo>
                      <a:pt x="2234" y="732"/>
                    </a:lnTo>
                    <a:cubicBezTo>
                      <a:pt x="2234" y="323"/>
                      <a:pt x="1974" y="1"/>
                      <a:pt x="1652" y="1"/>
                    </a:cubicBezTo>
                    <a:close/>
                  </a:path>
                </a:pathLst>
              </a:custGeom>
              <a:solidFill>
                <a:srgbClr val="CBDE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620;p58">
                <a:extLst>
                  <a:ext uri="{FF2B5EF4-FFF2-40B4-BE49-F238E27FC236}">
                    <a16:creationId xmlns:a16="http://schemas.microsoft.com/office/drawing/2014/main" id="{B203657B-A83C-D500-2FEA-C8B4D5E6684A}"/>
                  </a:ext>
                </a:extLst>
              </p:cNvPr>
              <p:cNvSpPr/>
              <p:nvPr/>
            </p:nvSpPr>
            <p:spPr>
              <a:xfrm>
                <a:off x="7550016" y="3505799"/>
                <a:ext cx="303383" cy="387172"/>
              </a:xfrm>
              <a:custGeom>
                <a:avLst/>
                <a:gdLst/>
                <a:ahLst/>
                <a:cxnLst/>
                <a:rect l="l" t="t" r="r" b="b"/>
                <a:pathLst>
                  <a:path w="2053" h="2620" extrusionOk="0">
                    <a:moveTo>
                      <a:pt x="0" y="2423"/>
                    </a:moveTo>
                    <a:cubicBezTo>
                      <a:pt x="94" y="2541"/>
                      <a:pt x="244" y="2612"/>
                      <a:pt x="393" y="2620"/>
                    </a:cubicBezTo>
                    <a:lnTo>
                      <a:pt x="1471" y="2620"/>
                    </a:lnTo>
                    <a:cubicBezTo>
                      <a:pt x="1786" y="2620"/>
                      <a:pt x="2053" y="2282"/>
                      <a:pt x="2053" y="1880"/>
                    </a:cubicBezTo>
                    <a:lnTo>
                      <a:pt x="2053" y="779"/>
                    </a:lnTo>
                    <a:lnTo>
                      <a:pt x="1550" y="779"/>
                    </a:lnTo>
                    <a:lnTo>
                      <a:pt x="1550" y="1"/>
                    </a:lnTo>
                    <a:lnTo>
                      <a:pt x="370" y="1"/>
                    </a:lnTo>
                    <a:lnTo>
                      <a:pt x="370" y="1652"/>
                    </a:lnTo>
                    <a:lnTo>
                      <a:pt x="0" y="1652"/>
                    </a:lnTo>
                    <a:close/>
                  </a:path>
                </a:pathLst>
              </a:custGeom>
              <a:solidFill>
                <a:srgbClr val="DFEF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621;p58">
                <a:extLst>
                  <a:ext uri="{FF2B5EF4-FFF2-40B4-BE49-F238E27FC236}">
                    <a16:creationId xmlns:a16="http://schemas.microsoft.com/office/drawing/2014/main" id="{185A3DA9-9BFA-E9A1-5C10-4A8CEAD7251A}"/>
                  </a:ext>
                </a:extLst>
              </p:cNvPr>
              <p:cNvSpPr/>
              <p:nvPr/>
            </p:nvSpPr>
            <p:spPr>
              <a:xfrm>
                <a:off x="7777738" y="3989322"/>
                <a:ext cx="215161" cy="275601"/>
              </a:xfrm>
              <a:custGeom>
                <a:avLst/>
                <a:gdLst/>
                <a:ahLst/>
                <a:cxnLst/>
                <a:rect l="l" t="t" r="r" b="b"/>
                <a:pathLst>
                  <a:path w="1456" h="1865" extrusionOk="0">
                    <a:moveTo>
                      <a:pt x="1078" y="1"/>
                    </a:moveTo>
                    <a:lnTo>
                      <a:pt x="1007" y="1"/>
                    </a:lnTo>
                    <a:cubicBezTo>
                      <a:pt x="1015" y="24"/>
                      <a:pt x="1039" y="48"/>
                      <a:pt x="1062" y="48"/>
                    </a:cubicBezTo>
                    <a:cubicBezTo>
                      <a:pt x="1094" y="48"/>
                      <a:pt x="1118" y="32"/>
                      <a:pt x="1125" y="8"/>
                    </a:cubicBezTo>
                    <a:cubicBezTo>
                      <a:pt x="1110" y="1"/>
                      <a:pt x="1094" y="1"/>
                      <a:pt x="1078" y="8"/>
                    </a:cubicBezTo>
                    <a:close/>
                    <a:moveTo>
                      <a:pt x="952" y="1"/>
                    </a:moveTo>
                    <a:lnTo>
                      <a:pt x="842" y="1"/>
                    </a:lnTo>
                    <a:cubicBezTo>
                      <a:pt x="850" y="63"/>
                      <a:pt x="945" y="63"/>
                      <a:pt x="952" y="1"/>
                    </a:cubicBezTo>
                    <a:close/>
                    <a:moveTo>
                      <a:pt x="787" y="1"/>
                    </a:moveTo>
                    <a:lnTo>
                      <a:pt x="669" y="1"/>
                    </a:lnTo>
                    <a:cubicBezTo>
                      <a:pt x="677" y="24"/>
                      <a:pt x="701" y="48"/>
                      <a:pt x="732" y="48"/>
                    </a:cubicBezTo>
                    <a:cubicBezTo>
                      <a:pt x="756" y="48"/>
                      <a:pt x="779" y="24"/>
                      <a:pt x="787" y="1"/>
                    </a:cubicBezTo>
                    <a:close/>
                    <a:moveTo>
                      <a:pt x="622" y="1"/>
                    </a:moveTo>
                    <a:lnTo>
                      <a:pt x="504" y="1"/>
                    </a:lnTo>
                    <a:cubicBezTo>
                      <a:pt x="512" y="24"/>
                      <a:pt x="536" y="48"/>
                      <a:pt x="559" y="48"/>
                    </a:cubicBezTo>
                    <a:cubicBezTo>
                      <a:pt x="591" y="48"/>
                      <a:pt x="614" y="24"/>
                      <a:pt x="622" y="1"/>
                    </a:cubicBezTo>
                    <a:close/>
                    <a:moveTo>
                      <a:pt x="449" y="1"/>
                    </a:moveTo>
                    <a:lnTo>
                      <a:pt x="378" y="1"/>
                    </a:lnTo>
                    <a:cubicBezTo>
                      <a:pt x="362" y="1"/>
                      <a:pt x="347" y="1"/>
                      <a:pt x="331" y="1"/>
                    </a:cubicBezTo>
                    <a:cubicBezTo>
                      <a:pt x="347" y="24"/>
                      <a:pt x="362" y="48"/>
                      <a:pt x="394" y="48"/>
                    </a:cubicBezTo>
                    <a:cubicBezTo>
                      <a:pt x="418" y="40"/>
                      <a:pt x="441" y="24"/>
                      <a:pt x="449" y="1"/>
                    </a:cubicBezTo>
                    <a:close/>
                    <a:moveTo>
                      <a:pt x="268" y="24"/>
                    </a:moveTo>
                    <a:cubicBezTo>
                      <a:pt x="252" y="32"/>
                      <a:pt x="237" y="40"/>
                      <a:pt x="221" y="48"/>
                    </a:cubicBezTo>
                    <a:lnTo>
                      <a:pt x="221" y="48"/>
                    </a:lnTo>
                    <a:cubicBezTo>
                      <a:pt x="237" y="48"/>
                      <a:pt x="252" y="40"/>
                      <a:pt x="268" y="24"/>
                    </a:cubicBezTo>
                    <a:close/>
                    <a:moveTo>
                      <a:pt x="111" y="142"/>
                    </a:moveTo>
                    <a:cubicBezTo>
                      <a:pt x="87" y="181"/>
                      <a:pt x="64" y="221"/>
                      <a:pt x="40" y="260"/>
                    </a:cubicBezTo>
                    <a:lnTo>
                      <a:pt x="56" y="260"/>
                    </a:lnTo>
                    <a:cubicBezTo>
                      <a:pt x="95" y="260"/>
                      <a:pt x="127" y="221"/>
                      <a:pt x="119" y="181"/>
                    </a:cubicBezTo>
                    <a:cubicBezTo>
                      <a:pt x="119" y="166"/>
                      <a:pt x="119" y="158"/>
                      <a:pt x="111" y="142"/>
                    </a:cubicBezTo>
                    <a:close/>
                    <a:moveTo>
                      <a:pt x="24" y="323"/>
                    </a:moveTo>
                    <a:cubicBezTo>
                      <a:pt x="9" y="362"/>
                      <a:pt x="9" y="402"/>
                      <a:pt x="1" y="449"/>
                    </a:cubicBezTo>
                    <a:cubicBezTo>
                      <a:pt x="16" y="465"/>
                      <a:pt x="32" y="480"/>
                      <a:pt x="56" y="480"/>
                    </a:cubicBezTo>
                    <a:cubicBezTo>
                      <a:pt x="142" y="457"/>
                      <a:pt x="142" y="339"/>
                      <a:pt x="56" y="315"/>
                    </a:cubicBezTo>
                    <a:cubicBezTo>
                      <a:pt x="40" y="315"/>
                      <a:pt x="32" y="315"/>
                      <a:pt x="24" y="323"/>
                    </a:cubicBezTo>
                    <a:close/>
                    <a:moveTo>
                      <a:pt x="1" y="567"/>
                    </a:moveTo>
                    <a:lnTo>
                      <a:pt x="1" y="661"/>
                    </a:lnTo>
                    <a:cubicBezTo>
                      <a:pt x="16" y="685"/>
                      <a:pt x="32" y="693"/>
                      <a:pt x="56" y="693"/>
                    </a:cubicBezTo>
                    <a:cubicBezTo>
                      <a:pt x="142" y="669"/>
                      <a:pt x="142" y="551"/>
                      <a:pt x="56" y="527"/>
                    </a:cubicBezTo>
                    <a:cubicBezTo>
                      <a:pt x="32" y="527"/>
                      <a:pt x="16" y="543"/>
                      <a:pt x="1" y="567"/>
                    </a:cubicBezTo>
                    <a:close/>
                    <a:moveTo>
                      <a:pt x="1" y="779"/>
                    </a:moveTo>
                    <a:lnTo>
                      <a:pt x="1" y="874"/>
                    </a:lnTo>
                    <a:cubicBezTo>
                      <a:pt x="16" y="897"/>
                      <a:pt x="32" y="905"/>
                      <a:pt x="56" y="913"/>
                    </a:cubicBezTo>
                    <a:cubicBezTo>
                      <a:pt x="142" y="889"/>
                      <a:pt x="142" y="771"/>
                      <a:pt x="56" y="748"/>
                    </a:cubicBezTo>
                    <a:cubicBezTo>
                      <a:pt x="32" y="748"/>
                      <a:pt x="16" y="756"/>
                      <a:pt x="1" y="779"/>
                    </a:cubicBezTo>
                    <a:close/>
                    <a:moveTo>
                      <a:pt x="1" y="992"/>
                    </a:moveTo>
                    <a:lnTo>
                      <a:pt x="1" y="1094"/>
                    </a:lnTo>
                    <a:cubicBezTo>
                      <a:pt x="16" y="1110"/>
                      <a:pt x="32" y="1125"/>
                      <a:pt x="56" y="1125"/>
                    </a:cubicBezTo>
                    <a:cubicBezTo>
                      <a:pt x="142" y="1102"/>
                      <a:pt x="142" y="984"/>
                      <a:pt x="56" y="960"/>
                    </a:cubicBezTo>
                    <a:cubicBezTo>
                      <a:pt x="32" y="960"/>
                      <a:pt x="16" y="976"/>
                      <a:pt x="1" y="999"/>
                    </a:cubicBezTo>
                    <a:close/>
                    <a:moveTo>
                      <a:pt x="1" y="1212"/>
                    </a:moveTo>
                    <a:lnTo>
                      <a:pt x="1" y="1306"/>
                    </a:lnTo>
                    <a:cubicBezTo>
                      <a:pt x="16" y="1330"/>
                      <a:pt x="32" y="1338"/>
                      <a:pt x="56" y="1345"/>
                    </a:cubicBezTo>
                    <a:cubicBezTo>
                      <a:pt x="142" y="1322"/>
                      <a:pt x="142" y="1196"/>
                      <a:pt x="56" y="1180"/>
                    </a:cubicBezTo>
                    <a:cubicBezTo>
                      <a:pt x="32" y="1180"/>
                      <a:pt x="16" y="1188"/>
                      <a:pt x="1" y="1212"/>
                    </a:cubicBezTo>
                    <a:close/>
                    <a:moveTo>
                      <a:pt x="1" y="1424"/>
                    </a:moveTo>
                    <a:cubicBezTo>
                      <a:pt x="1" y="1463"/>
                      <a:pt x="9" y="1503"/>
                      <a:pt x="24" y="1542"/>
                    </a:cubicBezTo>
                    <a:cubicBezTo>
                      <a:pt x="32" y="1550"/>
                      <a:pt x="40" y="1558"/>
                      <a:pt x="56" y="1558"/>
                    </a:cubicBezTo>
                    <a:cubicBezTo>
                      <a:pt x="134" y="1534"/>
                      <a:pt x="134" y="1416"/>
                      <a:pt x="56" y="1393"/>
                    </a:cubicBezTo>
                    <a:cubicBezTo>
                      <a:pt x="32" y="1393"/>
                      <a:pt x="16" y="1401"/>
                      <a:pt x="1" y="1424"/>
                    </a:cubicBezTo>
                    <a:close/>
                    <a:moveTo>
                      <a:pt x="40" y="1605"/>
                    </a:moveTo>
                    <a:cubicBezTo>
                      <a:pt x="64" y="1652"/>
                      <a:pt x="87" y="1692"/>
                      <a:pt x="111" y="1723"/>
                    </a:cubicBezTo>
                    <a:cubicBezTo>
                      <a:pt x="119" y="1715"/>
                      <a:pt x="119" y="1699"/>
                      <a:pt x="119" y="1692"/>
                    </a:cubicBezTo>
                    <a:cubicBezTo>
                      <a:pt x="119" y="1644"/>
                      <a:pt x="95" y="1613"/>
                      <a:pt x="56" y="1605"/>
                    </a:cubicBezTo>
                    <a:close/>
                    <a:moveTo>
                      <a:pt x="213" y="1817"/>
                    </a:moveTo>
                    <a:cubicBezTo>
                      <a:pt x="237" y="1833"/>
                      <a:pt x="252" y="1841"/>
                      <a:pt x="268" y="1849"/>
                    </a:cubicBezTo>
                    <a:cubicBezTo>
                      <a:pt x="260" y="1833"/>
                      <a:pt x="245" y="1817"/>
                      <a:pt x="221" y="1817"/>
                    </a:cubicBezTo>
                    <a:close/>
                    <a:moveTo>
                      <a:pt x="331" y="1865"/>
                    </a:moveTo>
                    <a:cubicBezTo>
                      <a:pt x="347" y="1865"/>
                      <a:pt x="362" y="1865"/>
                      <a:pt x="378" y="1865"/>
                    </a:cubicBezTo>
                    <a:lnTo>
                      <a:pt x="449" y="1865"/>
                    </a:lnTo>
                    <a:cubicBezTo>
                      <a:pt x="433" y="1802"/>
                      <a:pt x="347" y="1802"/>
                      <a:pt x="331" y="1865"/>
                    </a:cubicBezTo>
                    <a:close/>
                    <a:moveTo>
                      <a:pt x="504" y="1865"/>
                    </a:moveTo>
                    <a:lnTo>
                      <a:pt x="614" y="1865"/>
                    </a:lnTo>
                    <a:cubicBezTo>
                      <a:pt x="606" y="1841"/>
                      <a:pt x="583" y="1817"/>
                      <a:pt x="559" y="1817"/>
                    </a:cubicBezTo>
                    <a:cubicBezTo>
                      <a:pt x="536" y="1817"/>
                      <a:pt x="512" y="1841"/>
                      <a:pt x="504" y="1865"/>
                    </a:cubicBezTo>
                    <a:close/>
                    <a:moveTo>
                      <a:pt x="669" y="1865"/>
                    </a:moveTo>
                    <a:lnTo>
                      <a:pt x="787" y="1865"/>
                    </a:lnTo>
                    <a:cubicBezTo>
                      <a:pt x="779" y="1841"/>
                      <a:pt x="756" y="1817"/>
                      <a:pt x="724" y="1817"/>
                    </a:cubicBezTo>
                    <a:cubicBezTo>
                      <a:pt x="701" y="1817"/>
                      <a:pt x="677" y="1841"/>
                      <a:pt x="669" y="1865"/>
                    </a:cubicBezTo>
                    <a:close/>
                    <a:moveTo>
                      <a:pt x="834" y="1865"/>
                    </a:moveTo>
                    <a:lnTo>
                      <a:pt x="952" y="1865"/>
                    </a:lnTo>
                    <a:cubicBezTo>
                      <a:pt x="937" y="1802"/>
                      <a:pt x="850" y="1802"/>
                      <a:pt x="834" y="1865"/>
                    </a:cubicBezTo>
                    <a:close/>
                    <a:moveTo>
                      <a:pt x="1007" y="1865"/>
                    </a:moveTo>
                    <a:lnTo>
                      <a:pt x="1078" y="1865"/>
                    </a:lnTo>
                    <a:cubicBezTo>
                      <a:pt x="1094" y="1865"/>
                      <a:pt x="1110" y="1865"/>
                      <a:pt x="1125" y="1865"/>
                    </a:cubicBezTo>
                    <a:cubicBezTo>
                      <a:pt x="1110" y="1802"/>
                      <a:pt x="1023" y="1802"/>
                      <a:pt x="1007" y="1865"/>
                    </a:cubicBezTo>
                    <a:close/>
                    <a:moveTo>
                      <a:pt x="1188" y="1841"/>
                    </a:moveTo>
                    <a:cubicBezTo>
                      <a:pt x="1204" y="1833"/>
                      <a:pt x="1220" y="1825"/>
                      <a:pt x="1236" y="1817"/>
                    </a:cubicBezTo>
                    <a:lnTo>
                      <a:pt x="1236" y="1817"/>
                    </a:lnTo>
                    <a:cubicBezTo>
                      <a:pt x="1212" y="1817"/>
                      <a:pt x="1196" y="1825"/>
                      <a:pt x="1188" y="1841"/>
                    </a:cubicBezTo>
                    <a:close/>
                    <a:moveTo>
                      <a:pt x="1346" y="1723"/>
                    </a:moveTo>
                    <a:cubicBezTo>
                      <a:pt x="1369" y="1684"/>
                      <a:pt x="1393" y="1644"/>
                      <a:pt x="1409" y="1605"/>
                    </a:cubicBezTo>
                    <a:lnTo>
                      <a:pt x="1401" y="1605"/>
                    </a:lnTo>
                    <a:cubicBezTo>
                      <a:pt x="1361" y="1605"/>
                      <a:pt x="1330" y="1644"/>
                      <a:pt x="1338" y="1684"/>
                    </a:cubicBezTo>
                    <a:cubicBezTo>
                      <a:pt x="1338" y="1699"/>
                      <a:pt x="1338" y="1707"/>
                      <a:pt x="1346" y="1723"/>
                    </a:cubicBezTo>
                    <a:close/>
                    <a:moveTo>
                      <a:pt x="1432" y="1542"/>
                    </a:moveTo>
                    <a:cubicBezTo>
                      <a:pt x="1440" y="1503"/>
                      <a:pt x="1448" y="1463"/>
                      <a:pt x="1456" y="1416"/>
                    </a:cubicBezTo>
                    <a:cubicBezTo>
                      <a:pt x="1440" y="1401"/>
                      <a:pt x="1424" y="1385"/>
                      <a:pt x="1401" y="1385"/>
                    </a:cubicBezTo>
                    <a:cubicBezTo>
                      <a:pt x="1314" y="1408"/>
                      <a:pt x="1314" y="1534"/>
                      <a:pt x="1401" y="1550"/>
                    </a:cubicBezTo>
                    <a:cubicBezTo>
                      <a:pt x="1416" y="1550"/>
                      <a:pt x="1424" y="1550"/>
                      <a:pt x="1432" y="1542"/>
                    </a:cubicBezTo>
                    <a:close/>
                    <a:moveTo>
                      <a:pt x="1456" y="1306"/>
                    </a:moveTo>
                    <a:lnTo>
                      <a:pt x="1456" y="1204"/>
                    </a:lnTo>
                    <a:cubicBezTo>
                      <a:pt x="1440" y="1180"/>
                      <a:pt x="1424" y="1172"/>
                      <a:pt x="1401" y="1172"/>
                    </a:cubicBezTo>
                    <a:cubicBezTo>
                      <a:pt x="1314" y="1188"/>
                      <a:pt x="1314" y="1314"/>
                      <a:pt x="1401" y="1338"/>
                    </a:cubicBezTo>
                    <a:cubicBezTo>
                      <a:pt x="1424" y="1330"/>
                      <a:pt x="1440" y="1322"/>
                      <a:pt x="1456" y="1298"/>
                    </a:cubicBezTo>
                    <a:close/>
                    <a:moveTo>
                      <a:pt x="1456" y="1086"/>
                    </a:moveTo>
                    <a:lnTo>
                      <a:pt x="1456" y="992"/>
                    </a:lnTo>
                    <a:cubicBezTo>
                      <a:pt x="1440" y="968"/>
                      <a:pt x="1424" y="952"/>
                      <a:pt x="1401" y="952"/>
                    </a:cubicBezTo>
                    <a:cubicBezTo>
                      <a:pt x="1314" y="976"/>
                      <a:pt x="1314" y="1102"/>
                      <a:pt x="1401" y="1117"/>
                    </a:cubicBezTo>
                    <a:cubicBezTo>
                      <a:pt x="1424" y="1117"/>
                      <a:pt x="1440" y="1102"/>
                      <a:pt x="1456" y="1086"/>
                    </a:cubicBezTo>
                    <a:close/>
                    <a:moveTo>
                      <a:pt x="1456" y="874"/>
                    </a:moveTo>
                    <a:lnTo>
                      <a:pt x="1456" y="771"/>
                    </a:lnTo>
                    <a:cubicBezTo>
                      <a:pt x="1440" y="756"/>
                      <a:pt x="1424" y="740"/>
                      <a:pt x="1401" y="740"/>
                    </a:cubicBezTo>
                    <a:cubicBezTo>
                      <a:pt x="1314" y="756"/>
                      <a:pt x="1314" y="889"/>
                      <a:pt x="1401" y="905"/>
                    </a:cubicBezTo>
                    <a:cubicBezTo>
                      <a:pt x="1424" y="905"/>
                      <a:pt x="1440" y="889"/>
                      <a:pt x="1456" y="874"/>
                    </a:cubicBezTo>
                    <a:close/>
                    <a:moveTo>
                      <a:pt x="1456" y="661"/>
                    </a:moveTo>
                    <a:lnTo>
                      <a:pt x="1456" y="559"/>
                    </a:lnTo>
                    <a:cubicBezTo>
                      <a:pt x="1440" y="535"/>
                      <a:pt x="1424" y="527"/>
                      <a:pt x="1401" y="527"/>
                    </a:cubicBezTo>
                    <a:cubicBezTo>
                      <a:pt x="1314" y="543"/>
                      <a:pt x="1314" y="669"/>
                      <a:pt x="1401" y="693"/>
                    </a:cubicBezTo>
                    <a:cubicBezTo>
                      <a:pt x="1424" y="685"/>
                      <a:pt x="1440" y="677"/>
                      <a:pt x="1456" y="653"/>
                    </a:cubicBezTo>
                    <a:close/>
                    <a:moveTo>
                      <a:pt x="1456" y="441"/>
                    </a:moveTo>
                    <a:cubicBezTo>
                      <a:pt x="1448" y="402"/>
                      <a:pt x="1448" y="362"/>
                      <a:pt x="1432" y="323"/>
                    </a:cubicBezTo>
                    <a:cubicBezTo>
                      <a:pt x="1424" y="315"/>
                      <a:pt x="1416" y="307"/>
                      <a:pt x="1401" y="315"/>
                    </a:cubicBezTo>
                    <a:cubicBezTo>
                      <a:pt x="1314" y="331"/>
                      <a:pt x="1314" y="457"/>
                      <a:pt x="1401" y="472"/>
                    </a:cubicBezTo>
                    <a:cubicBezTo>
                      <a:pt x="1424" y="472"/>
                      <a:pt x="1440" y="465"/>
                      <a:pt x="1456" y="441"/>
                    </a:cubicBezTo>
                    <a:close/>
                    <a:moveTo>
                      <a:pt x="1416" y="260"/>
                    </a:moveTo>
                    <a:cubicBezTo>
                      <a:pt x="1393" y="221"/>
                      <a:pt x="1369" y="174"/>
                      <a:pt x="1346" y="142"/>
                    </a:cubicBezTo>
                    <a:cubicBezTo>
                      <a:pt x="1338" y="150"/>
                      <a:pt x="1338" y="166"/>
                      <a:pt x="1338" y="181"/>
                    </a:cubicBezTo>
                    <a:cubicBezTo>
                      <a:pt x="1330" y="221"/>
                      <a:pt x="1361" y="252"/>
                      <a:pt x="1401" y="260"/>
                    </a:cubicBezTo>
                    <a:close/>
                    <a:moveTo>
                      <a:pt x="1236" y="48"/>
                    </a:moveTo>
                    <a:cubicBezTo>
                      <a:pt x="1220" y="32"/>
                      <a:pt x="1204" y="24"/>
                      <a:pt x="1188" y="16"/>
                    </a:cubicBezTo>
                    <a:cubicBezTo>
                      <a:pt x="1196" y="32"/>
                      <a:pt x="1212" y="48"/>
                      <a:pt x="1236" y="48"/>
                    </a:cubicBezTo>
                    <a:close/>
                    <a:moveTo>
                      <a:pt x="221" y="1770"/>
                    </a:moveTo>
                    <a:cubicBezTo>
                      <a:pt x="142" y="1786"/>
                      <a:pt x="87" y="1699"/>
                      <a:pt x="134" y="1636"/>
                    </a:cubicBezTo>
                    <a:cubicBezTo>
                      <a:pt x="182" y="1574"/>
                      <a:pt x="284" y="1605"/>
                      <a:pt x="284" y="1692"/>
                    </a:cubicBezTo>
                    <a:cubicBezTo>
                      <a:pt x="292" y="1731"/>
                      <a:pt x="260" y="1762"/>
                      <a:pt x="221" y="1770"/>
                    </a:cubicBezTo>
                    <a:close/>
                    <a:moveTo>
                      <a:pt x="386" y="1770"/>
                    </a:moveTo>
                    <a:cubicBezTo>
                      <a:pt x="307" y="1794"/>
                      <a:pt x="252" y="1699"/>
                      <a:pt x="300" y="1636"/>
                    </a:cubicBezTo>
                    <a:cubicBezTo>
                      <a:pt x="347" y="1574"/>
                      <a:pt x="457" y="1605"/>
                      <a:pt x="457" y="1692"/>
                    </a:cubicBezTo>
                    <a:cubicBezTo>
                      <a:pt x="457" y="1731"/>
                      <a:pt x="425" y="1762"/>
                      <a:pt x="386" y="1770"/>
                    </a:cubicBezTo>
                    <a:close/>
                    <a:moveTo>
                      <a:pt x="559" y="1770"/>
                    </a:moveTo>
                    <a:cubicBezTo>
                      <a:pt x="480" y="1786"/>
                      <a:pt x="425" y="1699"/>
                      <a:pt x="473" y="1636"/>
                    </a:cubicBezTo>
                    <a:cubicBezTo>
                      <a:pt x="520" y="1574"/>
                      <a:pt x="622" y="1605"/>
                      <a:pt x="622" y="1692"/>
                    </a:cubicBezTo>
                    <a:cubicBezTo>
                      <a:pt x="630" y="1731"/>
                      <a:pt x="598" y="1762"/>
                      <a:pt x="559" y="1770"/>
                    </a:cubicBezTo>
                    <a:close/>
                    <a:moveTo>
                      <a:pt x="724" y="1770"/>
                    </a:moveTo>
                    <a:cubicBezTo>
                      <a:pt x="646" y="1786"/>
                      <a:pt x="591" y="1699"/>
                      <a:pt x="638" y="1636"/>
                    </a:cubicBezTo>
                    <a:cubicBezTo>
                      <a:pt x="685" y="1574"/>
                      <a:pt x="787" y="1605"/>
                      <a:pt x="787" y="1692"/>
                    </a:cubicBezTo>
                    <a:cubicBezTo>
                      <a:pt x="795" y="1731"/>
                      <a:pt x="764" y="1762"/>
                      <a:pt x="724" y="1770"/>
                    </a:cubicBezTo>
                    <a:close/>
                    <a:moveTo>
                      <a:pt x="897" y="1770"/>
                    </a:moveTo>
                    <a:cubicBezTo>
                      <a:pt x="819" y="1786"/>
                      <a:pt x="756" y="1699"/>
                      <a:pt x="811" y="1636"/>
                    </a:cubicBezTo>
                    <a:cubicBezTo>
                      <a:pt x="858" y="1574"/>
                      <a:pt x="960" y="1605"/>
                      <a:pt x="960" y="1692"/>
                    </a:cubicBezTo>
                    <a:cubicBezTo>
                      <a:pt x="960" y="1731"/>
                      <a:pt x="937" y="1762"/>
                      <a:pt x="897" y="1770"/>
                    </a:cubicBezTo>
                    <a:close/>
                    <a:moveTo>
                      <a:pt x="1062" y="1770"/>
                    </a:moveTo>
                    <a:cubicBezTo>
                      <a:pt x="984" y="1794"/>
                      <a:pt x="921" y="1699"/>
                      <a:pt x="976" y="1636"/>
                    </a:cubicBezTo>
                    <a:cubicBezTo>
                      <a:pt x="1023" y="1574"/>
                      <a:pt x="1125" y="1605"/>
                      <a:pt x="1125" y="1692"/>
                    </a:cubicBezTo>
                    <a:cubicBezTo>
                      <a:pt x="1133" y="1731"/>
                      <a:pt x="1102" y="1762"/>
                      <a:pt x="1062" y="1770"/>
                    </a:cubicBezTo>
                    <a:close/>
                    <a:moveTo>
                      <a:pt x="1228" y="1770"/>
                    </a:moveTo>
                    <a:cubicBezTo>
                      <a:pt x="1149" y="1786"/>
                      <a:pt x="1094" y="1699"/>
                      <a:pt x="1141" y="1636"/>
                    </a:cubicBezTo>
                    <a:cubicBezTo>
                      <a:pt x="1196" y="1574"/>
                      <a:pt x="1298" y="1605"/>
                      <a:pt x="1298" y="1692"/>
                    </a:cubicBezTo>
                    <a:cubicBezTo>
                      <a:pt x="1298" y="1731"/>
                      <a:pt x="1275" y="1762"/>
                      <a:pt x="1228" y="1770"/>
                    </a:cubicBezTo>
                    <a:close/>
                    <a:moveTo>
                      <a:pt x="221" y="1393"/>
                    </a:moveTo>
                    <a:cubicBezTo>
                      <a:pt x="142" y="1369"/>
                      <a:pt x="87" y="1463"/>
                      <a:pt x="134" y="1526"/>
                    </a:cubicBezTo>
                    <a:cubicBezTo>
                      <a:pt x="182" y="1589"/>
                      <a:pt x="284" y="1550"/>
                      <a:pt x="284" y="1471"/>
                    </a:cubicBezTo>
                    <a:cubicBezTo>
                      <a:pt x="292" y="1432"/>
                      <a:pt x="260" y="1393"/>
                      <a:pt x="221" y="1393"/>
                    </a:cubicBezTo>
                    <a:close/>
                    <a:moveTo>
                      <a:pt x="386" y="1393"/>
                    </a:moveTo>
                    <a:cubicBezTo>
                      <a:pt x="307" y="1369"/>
                      <a:pt x="252" y="1463"/>
                      <a:pt x="300" y="1526"/>
                    </a:cubicBezTo>
                    <a:cubicBezTo>
                      <a:pt x="347" y="1589"/>
                      <a:pt x="457" y="1558"/>
                      <a:pt x="457" y="1471"/>
                    </a:cubicBezTo>
                    <a:cubicBezTo>
                      <a:pt x="457" y="1432"/>
                      <a:pt x="425" y="1393"/>
                      <a:pt x="386" y="1393"/>
                    </a:cubicBezTo>
                    <a:close/>
                    <a:moveTo>
                      <a:pt x="559" y="1393"/>
                    </a:moveTo>
                    <a:cubicBezTo>
                      <a:pt x="480" y="1369"/>
                      <a:pt x="425" y="1463"/>
                      <a:pt x="473" y="1526"/>
                    </a:cubicBezTo>
                    <a:cubicBezTo>
                      <a:pt x="520" y="1589"/>
                      <a:pt x="622" y="1550"/>
                      <a:pt x="622" y="1471"/>
                    </a:cubicBezTo>
                    <a:cubicBezTo>
                      <a:pt x="630" y="1432"/>
                      <a:pt x="598" y="1393"/>
                      <a:pt x="559" y="1393"/>
                    </a:cubicBezTo>
                    <a:close/>
                    <a:moveTo>
                      <a:pt x="724" y="1393"/>
                    </a:moveTo>
                    <a:cubicBezTo>
                      <a:pt x="646" y="1369"/>
                      <a:pt x="591" y="1463"/>
                      <a:pt x="638" y="1526"/>
                    </a:cubicBezTo>
                    <a:cubicBezTo>
                      <a:pt x="685" y="1589"/>
                      <a:pt x="787" y="1550"/>
                      <a:pt x="787" y="1471"/>
                    </a:cubicBezTo>
                    <a:cubicBezTo>
                      <a:pt x="795" y="1432"/>
                      <a:pt x="764" y="1393"/>
                      <a:pt x="724" y="1393"/>
                    </a:cubicBezTo>
                    <a:close/>
                    <a:moveTo>
                      <a:pt x="897" y="1393"/>
                    </a:moveTo>
                    <a:cubicBezTo>
                      <a:pt x="819" y="1369"/>
                      <a:pt x="756" y="1463"/>
                      <a:pt x="811" y="1526"/>
                    </a:cubicBezTo>
                    <a:cubicBezTo>
                      <a:pt x="858" y="1589"/>
                      <a:pt x="960" y="1550"/>
                      <a:pt x="960" y="1471"/>
                    </a:cubicBezTo>
                    <a:cubicBezTo>
                      <a:pt x="960" y="1432"/>
                      <a:pt x="937" y="1393"/>
                      <a:pt x="897" y="1393"/>
                    </a:cubicBezTo>
                    <a:close/>
                    <a:moveTo>
                      <a:pt x="1062" y="1393"/>
                    </a:moveTo>
                    <a:cubicBezTo>
                      <a:pt x="984" y="1369"/>
                      <a:pt x="921" y="1463"/>
                      <a:pt x="976" y="1526"/>
                    </a:cubicBezTo>
                    <a:cubicBezTo>
                      <a:pt x="1023" y="1589"/>
                      <a:pt x="1125" y="1558"/>
                      <a:pt x="1125" y="1471"/>
                    </a:cubicBezTo>
                    <a:cubicBezTo>
                      <a:pt x="1133" y="1432"/>
                      <a:pt x="1102" y="1393"/>
                      <a:pt x="1062" y="1393"/>
                    </a:cubicBezTo>
                    <a:close/>
                    <a:moveTo>
                      <a:pt x="1228" y="1393"/>
                    </a:moveTo>
                    <a:cubicBezTo>
                      <a:pt x="1149" y="1369"/>
                      <a:pt x="1094" y="1463"/>
                      <a:pt x="1141" y="1526"/>
                    </a:cubicBezTo>
                    <a:cubicBezTo>
                      <a:pt x="1196" y="1589"/>
                      <a:pt x="1298" y="1550"/>
                      <a:pt x="1298" y="1471"/>
                    </a:cubicBezTo>
                    <a:cubicBezTo>
                      <a:pt x="1298" y="1432"/>
                      <a:pt x="1275" y="1393"/>
                      <a:pt x="1228" y="1393"/>
                    </a:cubicBezTo>
                    <a:close/>
                    <a:moveTo>
                      <a:pt x="221" y="1338"/>
                    </a:moveTo>
                    <a:cubicBezTo>
                      <a:pt x="142" y="1361"/>
                      <a:pt x="87" y="1267"/>
                      <a:pt x="134" y="1204"/>
                    </a:cubicBezTo>
                    <a:cubicBezTo>
                      <a:pt x="182" y="1141"/>
                      <a:pt x="284" y="1180"/>
                      <a:pt x="284" y="1259"/>
                    </a:cubicBezTo>
                    <a:cubicBezTo>
                      <a:pt x="292" y="1298"/>
                      <a:pt x="260" y="1338"/>
                      <a:pt x="221" y="1338"/>
                    </a:cubicBezTo>
                    <a:close/>
                    <a:moveTo>
                      <a:pt x="386" y="1338"/>
                    </a:moveTo>
                    <a:cubicBezTo>
                      <a:pt x="307" y="1361"/>
                      <a:pt x="252" y="1267"/>
                      <a:pt x="300" y="1204"/>
                    </a:cubicBezTo>
                    <a:cubicBezTo>
                      <a:pt x="347" y="1141"/>
                      <a:pt x="457" y="1172"/>
                      <a:pt x="457" y="1259"/>
                    </a:cubicBezTo>
                    <a:cubicBezTo>
                      <a:pt x="457" y="1298"/>
                      <a:pt x="425" y="1330"/>
                      <a:pt x="386" y="1338"/>
                    </a:cubicBezTo>
                    <a:close/>
                    <a:moveTo>
                      <a:pt x="559" y="1338"/>
                    </a:moveTo>
                    <a:cubicBezTo>
                      <a:pt x="480" y="1361"/>
                      <a:pt x="425" y="1267"/>
                      <a:pt x="473" y="1204"/>
                    </a:cubicBezTo>
                    <a:cubicBezTo>
                      <a:pt x="520" y="1141"/>
                      <a:pt x="622" y="1180"/>
                      <a:pt x="622" y="1259"/>
                    </a:cubicBezTo>
                    <a:cubicBezTo>
                      <a:pt x="630" y="1298"/>
                      <a:pt x="598" y="1338"/>
                      <a:pt x="559" y="1338"/>
                    </a:cubicBezTo>
                    <a:close/>
                    <a:moveTo>
                      <a:pt x="724" y="1338"/>
                    </a:moveTo>
                    <a:cubicBezTo>
                      <a:pt x="646" y="1361"/>
                      <a:pt x="591" y="1267"/>
                      <a:pt x="638" y="1204"/>
                    </a:cubicBezTo>
                    <a:cubicBezTo>
                      <a:pt x="685" y="1141"/>
                      <a:pt x="787" y="1180"/>
                      <a:pt x="787" y="1259"/>
                    </a:cubicBezTo>
                    <a:cubicBezTo>
                      <a:pt x="795" y="1298"/>
                      <a:pt x="764" y="1338"/>
                      <a:pt x="724" y="1338"/>
                    </a:cubicBezTo>
                    <a:close/>
                    <a:moveTo>
                      <a:pt x="897" y="1338"/>
                    </a:moveTo>
                    <a:cubicBezTo>
                      <a:pt x="819" y="1361"/>
                      <a:pt x="756" y="1267"/>
                      <a:pt x="811" y="1204"/>
                    </a:cubicBezTo>
                    <a:cubicBezTo>
                      <a:pt x="858" y="1141"/>
                      <a:pt x="960" y="1180"/>
                      <a:pt x="960" y="1259"/>
                    </a:cubicBezTo>
                    <a:cubicBezTo>
                      <a:pt x="960" y="1298"/>
                      <a:pt x="937" y="1338"/>
                      <a:pt x="897" y="1338"/>
                    </a:cubicBezTo>
                    <a:close/>
                    <a:moveTo>
                      <a:pt x="1062" y="1338"/>
                    </a:moveTo>
                    <a:cubicBezTo>
                      <a:pt x="984" y="1361"/>
                      <a:pt x="921" y="1267"/>
                      <a:pt x="976" y="1204"/>
                    </a:cubicBezTo>
                    <a:cubicBezTo>
                      <a:pt x="1023" y="1141"/>
                      <a:pt x="1125" y="1172"/>
                      <a:pt x="1125" y="1259"/>
                    </a:cubicBezTo>
                    <a:cubicBezTo>
                      <a:pt x="1133" y="1298"/>
                      <a:pt x="1102" y="1330"/>
                      <a:pt x="1062" y="1338"/>
                    </a:cubicBezTo>
                    <a:close/>
                    <a:moveTo>
                      <a:pt x="1228" y="1338"/>
                    </a:moveTo>
                    <a:cubicBezTo>
                      <a:pt x="1149" y="1361"/>
                      <a:pt x="1094" y="1267"/>
                      <a:pt x="1141" y="1204"/>
                    </a:cubicBezTo>
                    <a:cubicBezTo>
                      <a:pt x="1196" y="1141"/>
                      <a:pt x="1298" y="1180"/>
                      <a:pt x="1298" y="1259"/>
                    </a:cubicBezTo>
                    <a:cubicBezTo>
                      <a:pt x="1298" y="1298"/>
                      <a:pt x="1275" y="1338"/>
                      <a:pt x="1228" y="1338"/>
                    </a:cubicBezTo>
                    <a:close/>
                    <a:moveTo>
                      <a:pt x="221" y="960"/>
                    </a:moveTo>
                    <a:cubicBezTo>
                      <a:pt x="142" y="944"/>
                      <a:pt x="87" y="1031"/>
                      <a:pt x="134" y="1094"/>
                    </a:cubicBezTo>
                    <a:cubicBezTo>
                      <a:pt x="182" y="1157"/>
                      <a:pt x="284" y="1125"/>
                      <a:pt x="284" y="1039"/>
                    </a:cubicBezTo>
                    <a:cubicBezTo>
                      <a:pt x="292" y="999"/>
                      <a:pt x="260" y="968"/>
                      <a:pt x="221" y="960"/>
                    </a:cubicBezTo>
                    <a:close/>
                    <a:moveTo>
                      <a:pt x="386" y="960"/>
                    </a:moveTo>
                    <a:cubicBezTo>
                      <a:pt x="307" y="936"/>
                      <a:pt x="252" y="1031"/>
                      <a:pt x="300" y="1094"/>
                    </a:cubicBezTo>
                    <a:cubicBezTo>
                      <a:pt x="347" y="1157"/>
                      <a:pt x="457" y="1125"/>
                      <a:pt x="457" y="1039"/>
                    </a:cubicBezTo>
                    <a:cubicBezTo>
                      <a:pt x="457" y="999"/>
                      <a:pt x="425" y="968"/>
                      <a:pt x="386" y="960"/>
                    </a:cubicBezTo>
                    <a:close/>
                    <a:moveTo>
                      <a:pt x="559" y="960"/>
                    </a:moveTo>
                    <a:cubicBezTo>
                      <a:pt x="480" y="944"/>
                      <a:pt x="425" y="1031"/>
                      <a:pt x="473" y="1094"/>
                    </a:cubicBezTo>
                    <a:cubicBezTo>
                      <a:pt x="520" y="1157"/>
                      <a:pt x="622" y="1125"/>
                      <a:pt x="622" y="1039"/>
                    </a:cubicBezTo>
                    <a:cubicBezTo>
                      <a:pt x="630" y="999"/>
                      <a:pt x="598" y="968"/>
                      <a:pt x="559" y="960"/>
                    </a:cubicBezTo>
                    <a:close/>
                    <a:moveTo>
                      <a:pt x="724" y="960"/>
                    </a:moveTo>
                    <a:cubicBezTo>
                      <a:pt x="646" y="944"/>
                      <a:pt x="591" y="1031"/>
                      <a:pt x="638" y="1094"/>
                    </a:cubicBezTo>
                    <a:cubicBezTo>
                      <a:pt x="685" y="1157"/>
                      <a:pt x="787" y="1125"/>
                      <a:pt x="787" y="1039"/>
                    </a:cubicBezTo>
                    <a:cubicBezTo>
                      <a:pt x="795" y="999"/>
                      <a:pt x="764" y="968"/>
                      <a:pt x="724" y="960"/>
                    </a:cubicBezTo>
                    <a:close/>
                    <a:moveTo>
                      <a:pt x="897" y="960"/>
                    </a:moveTo>
                    <a:cubicBezTo>
                      <a:pt x="819" y="944"/>
                      <a:pt x="756" y="1031"/>
                      <a:pt x="811" y="1094"/>
                    </a:cubicBezTo>
                    <a:cubicBezTo>
                      <a:pt x="858" y="1157"/>
                      <a:pt x="960" y="1125"/>
                      <a:pt x="960" y="1039"/>
                    </a:cubicBezTo>
                    <a:cubicBezTo>
                      <a:pt x="960" y="999"/>
                      <a:pt x="937" y="968"/>
                      <a:pt x="897" y="960"/>
                    </a:cubicBezTo>
                    <a:close/>
                    <a:moveTo>
                      <a:pt x="1062" y="960"/>
                    </a:moveTo>
                    <a:cubicBezTo>
                      <a:pt x="984" y="936"/>
                      <a:pt x="921" y="1031"/>
                      <a:pt x="976" y="1094"/>
                    </a:cubicBezTo>
                    <a:cubicBezTo>
                      <a:pt x="1023" y="1157"/>
                      <a:pt x="1125" y="1125"/>
                      <a:pt x="1125" y="1039"/>
                    </a:cubicBezTo>
                    <a:cubicBezTo>
                      <a:pt x="1133" y="999"/>
                      <a:pt x="1102" y="968"/>
                      <a:pt x="1062" y="960"/>
                    </a:cubicBezTo>
                    <a:close/>
                    <a:moveTo>
                      <a:pt x="1228" y="960"/>
                    </a:moveTo>
                    <a:cubicBezTo>
                      <a:pt x="1149" y="944"/>
                      <a:pt x="1094" y="1031"/>
                      <a:pt x="1141" y="1094"/>
                    </a:cubicBezTo>
                    <a:cubicBezTo>
                      <a:pt x="1196" y="1157"/>
                      <a:pt x="1298" y="1125"/>
                      <a:pt x="1298" y="1039"/>
                    </a:cubicBezTo>
                    <a:cubicBezTo>
                      <a:pt x="1298" y="999"/>
                      <a:pt x="1275" y="968"/>
                      <a:pt x="1228" y="960"/>
                    </a:cubicBezTo>
                    <a:close/>
                    <a:moveTo>
                      <a:pt x="221" y="905"/>
                    </a:moveTo>
                    <a:cubicBezTo>
                      <a:pt x="134" y="881"/>
                      <a:pt x="134" y="763"/>
                      <a:pt x="221" y="740"/>
                    </a:cubicBezTo>
                    <a:cubicBezTo>
                      <a:pt x="307" y="756"/>
                      <a:pt x="307" y="889"/>
                      <a:pt x="221" y="905"/>
                    </a:cubicBezTo>
                    <a:close/>
                    <a:moveTo>
                      <a:pt x="386" y="905"/>
                    </a:moveTo>
                    <a:cubicBezTo>
                      <a:pt x="307" y="929"/>
                      <a:pt x="252" y="834"/>
                      <a:pt x="300" y="771"/>
                    </a:cubicBezTo>
                    <a:cubicBezTo>
                      <a:pt x="347" y="708"/>
                      <a:pt x="457" y="740"/>
                      <a:pt x="457" y="826"/>
                    </a:cubicBezTo>
                    <a:cubicBezTo>
                      <a:pt x="457" y="866"/>
                      <a:pt x="425" y="897"/>
                      <a:pt x="386" y="905"/>
                    </a:cubicBezTo>
                    <a:close/>
                    <a:moveTo>
                      <a:pt x="559" y="905"/>
                    </a:moveTo>
                    <a:cubicBezTo>
                      <a:pt x="480" y="921"/>
                      <a:pt x="425" y="834"/>
                      <a:pt x="473" y="771"/>
                    </a:cubicBezTo>
                    <a:cubicBezTo>
                      <a:pt x="520" y="708"/>
                      <a:pt x="622" y="740"/>
                      <a:pt x="622" y="826"/>
                    </a:cubicBezTo>
                    <a:cubicBezTo>
                      <a:pt x="630" y="866"/>
                      <a:pt x="598" y="897"/>
                      <a:pt x="559" y="905"/>
                    </a:cubicBezTo>
                    <a:close/>
                    <a:moveTo>
                      <a:pt x="724" y="905"/>
                    </a:moveTo>
                    <a:cubicBezTo>
                      <a:pt x="646" y="921"/>
                      <a:pt x="591" y="834"/>
                      <a:pt x="638" y="771"/>
                    </a:cubicBezTo>
                    <a:cubicBezTo>
                      <a:pt x="685" y="708"/>
                      <a:pt x="787" y="740"/>
                      <a:pt x="787" y="826"/>
                    </a:cubicBezTo>
                    <a:cubicBezTo>
                      <a:pt x="795" y="866"/>
                      <a:pt x="764" y="897"/>
                      <a:pt x="724" y="905"/>
                    </a:cubicBezTo>
                    <a:close/>
                    <a:moveTo>
                      <a:pt x="897" y="905"/>
                    </a:moveTo>
                    <a:cubicBezTo>
                      <a:pt x="819" y="921"/>
                      <a:pt x="756" y="834"/>
                      <a:pt x="811" y="771"/>
                    </a:cubicBezTo>
                    <a:cubicBezTo>
                      <a:pt x="858" y="708"/>
                      <a:pt x="960" y="740"/>
                      <a:pt x="960" y="826"/>
                    </a:cubicBezTo>
                    <a:cubicBezTo>
                      <a:pt x="960" y="866"/>
                      <a:pt x="937" y="897"/>
                      <a:pt x="897" y="905"/>
                    </a:cubicBezTo>
                    <a:close/>
                    <a:moveTo>
                      <a:pt x="1062" y="905"/>
                    </a:moveTo>
                    <a:cubicBezTo>
                      <a:pt x="984" y="929"/>
                      <a:pt x="921" y="834"/>
                      <a:pt x="976" y="771"/>
                    </a:cubicBezTo>
                    <a:cubicBezTo>
                      <a:pt x="1023" y="708"/>
                      <a:pt x="1125" y="740"/>
                      <a:pt x="1125" y="826"/>
                    </a:cubicBezTo>
                    <a:cubicBezTo>
                      <a:pt x="1133" y="866"/>
                      <a:pt x="1102" y="897"/>
                      <a:pt x="1062" y="905"/>
                    </a:cubicBezTo>
                    <a:close/>
                    <a:moveTo>
                      <a:pt x="1228" y="905"/>
                    </a:moveTo>
                    <a:cubicBezTo>
                      <a:pt x="1149" y="881"/>
                      <a:pt x="1149" y="763"/>
                      <a:pt x="1228" y="740"/>
                    </a:cubicBezTo>
                    <a:cubicBezTo>
                      <a:pt x="1322" y="756"/>
                      <a:pt x="1322" y="889"/>
                      <a:pt x="1228" y="905"/>
                    </a:cubicBezTo>
                    <a:close/>
                    <a:moveTo>
                      <a:pt x="221" y="527"/>
                    </a:moveTo>
                    <a:cubicBezTo>
                      <a:pt x="142" y="504"/>
                      <a:pt x="87" y="598"/>
                      <a:pt x="134" y="661"/>
                    </a:cubicBezTo>
                    <a:cubicBezTo>
                      <a:pt x="182" y="724"/>
                      <a:pt x="284" y="685"/>
                      <a:pt x="284" y="606"/>
                    </a:cubicBezTo>
                    <a:cubicBezTo>
                      <a:pt x="292" y="567"/>
                      <a:pt x="260" y="527"/>
                      <a:pt x="221" y="527"/>
                    </a:cubicBezTo>
                    <a:close/>
                    <a:moveTo>
                      <a:pt x="386" y="527"/>
                    </a:moveTo>
                    <a:cubicBezTo>
                      <a:pt x="307" y="504"/>
                      <a:pt x="252" y="598"/>
                      <a:pt x="300" y="661"/>
                    </a:cubicBezTo>
                    <a:cubicBezTo>
                      <a:pt x="347" y="724"/>
                      <a:pt x="457" y="693"/>
                      <a:pt x="457" y="606"/>
                    </a:cubicBezTo>
                    <a:cubicBezTo>
                      <a:pt x="457" y="567"/>
                      <a:pt x="425" y="527"/>
                      <a:pt x="386" y="527"/>
                    </a:cubicBezTo>
                    <a:close/>
                    <a:moveTo>
                      <a:pt x="559" y="527"/>
                    </a:moveTo>
                    <a:cubicBezTo>
                      <a:pt x="480" y="504"/>
                      <a:pt x="425" y="598"/>
                      <a:pt x="473" y="661"/>
                    </a:cubicBezTo>
                    <a:cubicBezTo>
                      <a:pt x="520" y="724"/>
                      <a:pt x="622" y="685"/>
                      <a:pt x="622" y="606"/>
                    </a:cubicBezTo>
                    <a:cubicBezTo>
                      <a:pt x="630" y="567"/>
                      <a:pt x="598" y="527"/>
                      <a:pt x="559" y="527"/>
                    </a:cubicBezTo>
                    <a:close/>
                    <a:moveTo>
                      <a:pt x="724" y="527"/>
                    </a:moveTo>
                    <a:cubicBezTo>
                      <a:pt x="646" y="504"/>
                      <a:pt x="591" y="598"/>
                      <a:pt x="638" y="661"/>
                    </a:cubicBezTo>
                    <a:cubicBezTo>
                      <a:pt x="685" y="724"/>
                      <a:pt x="787" y="685"/>
                      <a:pt x="787" y="606"/>
                    </a:cubicBezTo>
                    <a:cubicBezTo>
                      <a:pt x="795" y="567"/>
                      <a:pt x="764" y="527"/>
                      <a:pt x="724" y="527"/>
                    </a:cubicBezTo>
                    <a:close/>
                    <a:moveTo>
                      <a:pt x="897" y="527"/>
                    </a:moveTo>
                    <a:cubicBezTo>
                      <a:pt x="819" y="504"/>
                      <a:pt x="756" y="598"/>
                      <a:pt x="811" y="661"/>
                    </a:cubicBezTo>
                    <a:cubicBezTo>
                      <a:pt x="858" y="724"/>
                      <a:pt x="960" y="685"/>
                      <a:pt x="960" y="606"/>
                    </a:cubicBezTo>
                    <a:cubicBezTo>
                      <a:pt x="960" y="567"/>
                      <a:pt x="937" y="527"/>
                      <a:pt x="897" y="527"/>
                    </a:cubicBezTo>
                    <a:close/>
                    <a:moveTo>
                      <a:pt x="1062" y="527"/>
                    </a:moveTo>
                    <a:cubicBezTo>
                      <a:pt x="976" y="543"/>
                      <a:pt x="976" y="669"/>
                      <a:pt x="1062" y="693"/>
                    </a:cubicBezTo>
                    <a:cubicBezTo>
                      <a:pt x="1149" y="669"/>
                      <a:pt x="1149" y="551"/>
                      <a:pt x="1062" y="527"/>
                    </a:cubicBezTo>
                    <a:close/>
                    <a:moveTo>
                      <a:pt x="1228" y="527"/>
                    </a:moveTo>
                    <a:cubicBezTo>
                      <a:pt x="1149" y="504"/>
                      <a:pt x="1094" y="598"/>
                      <a:pt x="1141" y="661"/>
                    </a:cubicBezTo>
                    <a:cubicBezTo>
                      <a:pt x="1196" y="724"/>
                      <a:pt x="1298" y="685"/>
                      <a:pt x="1298" y="606"/>
                    </a:cubicBezTo>
                    <a:cubicBezTo>
                      <a:pt x="1298" y="567"/>
                      <a:pt x="1275" y="527"/>
                      <a:pt x="1228" y="527"/>
                    </a:cubicBezTo>
                    <a:close/>
                    <a:moveTo>
                      <a:pt x="221" y="472"/>
                    </a:moveTo>
                    <a:cubicBezTo>
                      <a:pt x="142" y="496"/>
                      <a:pt x="87" y="402"/>
                      <a:pt x="134" y="339"/>
                    </a:cubicBezTo>
                    <a:cubicBezTo>
                      <a:pt x="182" y="276"/>
                      <a:pt x="284" y="315"/>
                      <a:pt x="284" y="394"/>
                    </a:cubicBezTo>
                    <a:cubicBezTo>
                      <a:pt x="292" y="433"/>
                      <a:pt x="260" y="472"/>
                      <a:pt x="221" y="472"/>
                    </a:cubicBezTo>
                    <a:close/>
                    <a:moveTo>
                      <a:pt x="386" y="472"/>
                    </a:moveTo>
                    <a:cubicBezTo>
                      <a:pt x="307" y="496"/>
                      <a:pt x="252" y="402"/>
                      <a:pt x="300" y="339"/>
                    </a:cubicBezTo>
                    <a:cubicBezTo>
                      <a:pt x="347" y="276"/>
                      <a:pt x="449" y="315"/>
                      <a:pt x="457" y="394"/>
                    </a:cubicBezTo>
                    <a:cubicBezTo>
                      <a:pt x="457" y="433"/>
                      <a:pt x="425" y="472"/>
                      <a:pt x="386" y="472"/>
                    </a:cubicBezTo>
                    <a:close/>
                    <a:moveTo>
                      <a:pt x="559" y="472"/>
                    </a:moveTo>
                    <a:cubicBezTo>
                      <a:pt x="480" y="496"/>
                      <a:pt x="425" y="402"/>
                      <a:pt x="473" y="339"/>
                    </a:cubicBezTo>
                    <a:cubicBezTo>
                      <a:pt x="520" y="276"/>
                      <a:pt x="622" y="315"/>
                      <a:pt x="622" y="394"/>
                    </a:cubicBezTo>
                    <a:cubicBezTo>
                      <a:pt x="630" y="433"/>
                      <a:pt x="598" y="472"/>
                      <a:pt x="559" y="472"/>
                    </a:cubicBezTo>
                    <a:close/>
                    <a:moveTo>
                      <a:pt x="724" y="472"/>
                    </a:moveTo>
                    <a:cubicBezTo>
                      <a:pt x="646" y="496"/>
                      <a:pt x="591" y="402"/>
                      <a:pt x="638" y="339"/>
                    </a:cubicBezTo>
                    <a:cubicBezTo>
                      <a:pt x="685" y="276"/>
                      <a:pt x="787" y="315"/>
                      <a:pt x="787" y="394"/>
                    </a:cubicBezTo>
                    <a:cubicBezTo>
                      <a:pt x="795" y="433"/>
                      <a:pt x="764" y="472"/>
                      <a:pt x="724" y="472"/>
                    </a:cubicBezTo>
                    <a:close/>
                    <a:moveTo>
                      <a:pt x="897" y="472"/>
                    </a:moveTo>
                    <a:cubicBezTo>
                      <a:pt x="819" y="496"/>
                      <a:pt x="756" y="402"/>
                      <a:pt x="811" y="339"/>
                    </a:cubicBezTo>
                    <a:cubicBezTo>
                      <a:pt x="858" y="276"/>
                      <a:pt x="960" y="315"/>
                      <a:pt x="960" y="394"/>
                    </a:cubicBezTo>
                    <a:cubicBezTo>
                      <a:pt x="960" y="433"/>
                      <a:pt x="937" y="472"/>
                      <a:pt x="897" y="472"/>
                    </a:cubicBezTo>
                    <a:close/>
                    <a:moveTo>
                      <a:pt x="1062" y="472"/>
                    </a:moveTo>
                    <a:cubicBezTo>
                      <a:pt x="976" y="457"/>
                      <a:pt x="976" y="331"/>
                      <a:pt x="1062" y="307"/>
                    </a:cubicBezTo>
                    <a:cubicBezTo>
                      <a:pt x="1149" y="331"/>
                      <a:pt x="1149" y="457"/>
                      <a:pt x="1062" y="472"/>
                    </a:cubicBezTo>
                    <a:close/>
                    <a:moveTo>
                      <a:pt x="1228" y="472"/>
                    </a:moveTo>
                    <a:cubicBezTo>
                      <a:pt x="1149" y="496"/>
                      <a:pt x="1094" y="402"/>
                      <a:pt x="1141" y="339"/>
                    </a:cubicBezTo>
                    <a:cubicBezTo>
                      <a:pt x="1196" y="276"/>
                      <a:pt x="1298" y="315"/>
                      <a:pt x="1298" y="394"/>
                    </a:cubicBezTo>
                    <a:cubicBezTo>
                      <a:pt x="1298" y="433"/>
                      <a:pt x="1275" y="472"/>
                      <a:pt x="1228" y="472"/>
                    </a:cubicBezTo>
                    <a:close/>
                    <a:moveTo>
                      <a:pt x="221" y="95"/>
                    </a:moveTo>
                    <a:cubicBezTo>
                      <a:pt x="134" y="119"/>
                      <a:pt x="134" y="236"/>
                      <a:pt x="221" y="260"/>
                    </a:cubicBezTo>
                    <a:cubicBezTo>
                      <a:pt x="307" y="236"/>
                      <a:pt x="307" y="119"/>
                      <a:pt x="221" y="95"/>
                    </a:cubicBezTo>
                    <a:close/>
                    <a:moveTo>
                      <a:pt x="386" y="95"/>
                    </a:moveTo>
                    <a:cubicBezTo>
                      <a:pt x="307" y="71"/>
                      <a:pt x="252" y="166"/>
                      <a:pt x="300" y="229"/>
                    </a:cubicBezTo>
                    <a:cubicBezTo>
                      <a:pt x="355" y="292"/>
                      <a:pt x="457" y="260"/>
                      <a:pt x="457" y="174"/>
                    </a:cubicBezTo>
                    <a:cubicBezTo>
                      <a:pt x="457" y="134"/>
                      <a:pt x="425" y="103"/>
                      <a:pt x="386" y="95"/>
                    </a:cubicBezTo>
                    <a:close/>
                    <a:moveTo>
                      <a:pt x="559" y="95"/>
                    </a:moveTo>
                    <a:cubicBezTo>
                      <a:pt x="480" y="79"/>
                      <a:pt x="418" y="166"/>
                      <a:pt x="473" y="229"/>
                    </a:cubicBezTo>
                    <a:cubicBezTo>
                      <a:pt x="520" y="292"/>
                      <a:pt x="622" y="260"/>
                      <a:pt x="622" y="174"/>
                    </a:cubicBezTo>
                    <a:cubicBezTo>
                      <a:pt x="630" y="134"/>
                      <a:pt x="598" y="103"/>
                      <a:pt x="559" y="95"/>
                    </a:cubicBezTo>
                    <a:close/>
                    <a:moveTo>
                      <a:pt x="724" y="95"/>
                    </a:moveTo>
                    <a:cubicBezTo>
                      <a:pt x="646" y="79"/>
                      <a:pt x="591" y="166"/>
                      <a:pt x="638" y="229"/>
                    </a:cubicBezTo>
                    <a:cubicBezTo>
                      <a:pt x="693" y="292"/>
                      <a:pt x="787" y="260"/>
                      <a:pt x="787" y="174"/>
                    </a:cubicBezTo>
                    <a:cubicBezTo>
                      <a:pt x="795" y="134"/>
                      <a:pt x="764" y="103"/>
                      <a:pt x="724" y="95"/>
                    </a:cubicBezTo>
                    <a:close/>
                    <a:moveTo>
                      <a:pt x="897" y="95"/>
                    </a:moveTo>
                    <a:cubicBezTo>
                      <a:pt x="819" y="79"/>
                      <a:pt x="756" y="166"/>
                      <a:pt x="811" y="229"/>
                    </a:cubicBezTo>
                    <a:cubicBezTo>
                      <a:pt x="858" y="292"/>
                      <a:pt x="960" y="260"/>
                      <a:pt x="960" y="174"/>
                    </a:cubicBezTo>
                    <a:cubicBezTo>
                      <a:pt x="960" y="134"/>
                      <a:pt x="937" y="103"/>
                      <a:pt x="897" y="95"/>
                    </a:cubicBezTo>
                    <a:close/>
                    <a:moveTo>
                      <a:pt x="1062" y="95"/>
                    </a:moveTo>
                    <a:cubicBezTo>
                      <a:pt x="984" y="71"/>
                      <a:pt x="929" y="166"/>
                      <a:pt x="976" y="229"/>
                    </a:cubicBezTo>
                    <a:cubicBezTo>
                      <a:pt x="1023" y="292"/>
                      <a:pt x="1125" y="260"/>
                      <a:pt x="1125" y="174"/>
                    </a:cubicBezTo>
                    <a:cubicBezTo>
                      <a:pt x="1133" y="134"/>
                      <a:pt x="1102" y="103"/>
                      <a:pt x="1062" y="95"/>
                    </a:cubicBezTo>
                    <a:close/>
                    <a:moveTo>
                      <a:pt x="1228" y="95"/>
                    </a:moveTo>
                    <a:cubicBezTo>
                      <a:pt x="1141" y="119"/>
                      <a:pt x="1141" y="236"/>
                      <a:pt x="1228" y="260"/>
                    </a:cubicBezTo>
                    <a:cubicBezTo>
                      <a:pt x="1314" y="236"/>
                      <a:pt x="1314" y="119"/>
                      <a:pt x="1228"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622;p58">
                <a:extLst>
                  <a:ext uri="{FF2B5EF4-FFF2-40B4-BE49-F238E27FC236}">
                    <a16:creationId xmlns:a16="http://schemas.microsoft.com/office/drawing/2014/main" id="{6A482E8D-2B60-7E45-313E-30D0873EAD87}"/>
                  </a:ext>
                </a:extLst>
              </p:cNvPr>
              <p:cNvSpPr/>
              <p:nvPr/>
            </p:nvSpPr>
            <p:spPr>
              <a:xfrm>
                <a:off x="7484846" y="4247338"/>
                <a:ext cx="244273" cy="17585"/>
              </a:xfrm>
              <a:custGeom>
                <a:avLst/>
                <a:gdLst/>
                <a:ahLst/>
                <a:cxnLst/>
                <a:rect l="l" t="t" r="r" b="b"/>
                <a:pathLst>
                  <a:path w="1653" h="119" extrusionOk="0">
                    <a:moveTo>
                      <a:pt x="1597" y="1"/>
                    </a:moveTo>
                    <a:lnTo>
                      <a:pt x="48" y="1"/>
                    </a:lnTo>
                    <a:cubicBezTo>
                      <a:pt x="24" y="8"/>
                      <a:pt x="1" y="32"/>
                      <a:pt x="1" y="64"/>
                    </a:cubicBezTo>
                    <a:lnTo>
                      <a:pt x="1" y="64"/>
                    </a:lnTo>
                    <a:cubicBezTo>
                      <a:pt x="1" y="87"/>
                      <a:pt x="24" y="119"/>
                      <a:pt x="48" y="119"/>
                    </a:cubicBezTo>
                    <a:lnTo>
                      <a:pt x="1597" y="119"/>
                    </a:lnTo>
                    <a:cubicBezTo>
                      <a:pt x="1629" y="119"/>
                      <a:pt x="1652" y="87"/>
                      <a:pt x="1644" y="64"/>
                    </a:cubicBezTo>
                    <a:lnTo>
                      <a:pt x="1644" y="64"/>
                    </a:lnTo>
                    <a:cubicBezTo>
                      <a:pt x="1652" y="32"/>
                      <a:pt x="1629" y="8"/>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623;p58">
                <a:extLst>
                  <a:ext uri="{FF2B5EF4-FFF2-40B4-BE49-F238E27FC236}">
                    <a16:creationId xmlns:a16="http://schemas.microsoft.com/office/drawing/2014/main" id="{383FD05F-089F-E1E2-D4D8-AB25A23BEBDE}"/>
                  </a:ext>
                </a:extLst>
              </p:cNvPr>
              <p:cNvSpPr/>
              <p:nvPr/>
            </p:nvSpPr>
            <p:spPr>
              <a:xfrm>
                <a:off x="7484846" y="4210099"/>
                <a:ext cx="244273" cy="17585"/>
              </a:xfrm>
              <a:custGeom>
                <a:avLst/>
                <a:gdLst/>
                <a:ahLst/>
                <a:cxnLst/>
                <a:rect l="l" t="t" r="r" b="b"/>
                <a:pathLst>
                  <a:path w="1653" h="119" extrusionOk="0">
                    <a:moveTo>
                      <a:pt x="1597" y="1"/>
                    </a:moveTo>
                    <a:lnTo>
                      <a:pt x="48" y="1"/>
                    </a:lnTo>
                    <a:cubicBezTo>
                      <a:pt x="24" y="9"/>
                      <a:pt x="1" y="32"/>
                      <a:pt x="1" y="64"/>
                    </a:cubicBezTo>
                    <a:lnTo>
                      <a:pt x="1" y="64"/>
                    </a:lnTo>
                    <a:cubicBezTo>
                      <a:pt x="1" y="87"/>
                      <a:pt x="24" y="119"/>
                      <a:pt x="48" y="119"/>
                    </a:cubicBezTo>
                    <a:lnTo>
                      <a:pt x="1597" y="119"/>
                    </a:lnTo>
                    <a:cubicBezTo>
                      <a:pt x="1629" y="119"/>
                      <a:pt x="1652" y="87"/>
                      <a:pt x="1644" y="64"/>
                    </a:cubicBezTo>
                    <a:lnTo>
                      <a:pt x="1644" y="64"/>
                    </a:lnTo>
                    <a:cubicBezTo>
                      <a:pt x="1652" y="32"/>
                      <a:pt x="1629" y="9"/>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624;p58">
                <a:extLst>
                  <a:ext uri="{FF2B5EF4-FFF2-40B4-BE49-F238E27FC236}">
                    <a16:creationId xmlns:a16="http://schemas.microsoft.com/office/drawing/2014/main" id="{043E1188-2CFB-AD33-320F-6C863EDEECA8}"/>
                  </a:ext>
                </a:extLst>
              </p:cNvPr>
              <p:cNvSpPr/>
              <p:nvPr/>
            </p:nvSpPr>
            <p:spPr>
              <a:xfrm>
                <a:off x="7484846" y="4174189"/>
                <a:ext cx="244273" cy="17585"/>
              </a:xfrm>
              <a:custGeom>
                <a:avLst/>
                <a:gdLst/>
                <a:ahLst/>
                <a:cxnLst/>
                <a:rect l="l" t="t" r="r" b="b"/>
                <a:pathLst>
                  <a:path w="1653" h="119" extrusionOk="0">
                    <a:moveTo>
                      <a:pt x="1597" y="0"/>
                    </a:moveTo>
                    <a:lnTo>
                      <a:pt x="48" y="0"/>
                    </a:lnTo>
                    <a:cubicBezTo>
                      <a:pt x="24" y="0"/>
                      <a:pt x="1" y="32"/>
                      <a:pt x="1" y="55"/>
                    </a:cubicBezTo>
                    <a:lnTo>
                      <a:pt x="1" y="55"/>
                    </a:lnTo>
                    <a:cubicBezTo>
                      <a:pt x="1" y="87"/>
                      <a:pt x="24" y="110"/>
                      <a:pt x="48" y="118"/>
                    </a:cubicBezTo>
                    <a:lnTo>
                      <a:pt x="1597" y="118"/>
                    </a:lnTo>
                    <a:cubicBezTo>
                      <a:pt x="1629" y="110"/>
                      <a:pt x="1652" y="87"/>
                      <a:pt x="1644" y="55"/>
                    </a:cubicBezTo>
                    <a:lnTo>
                      <a:pt x="1644" y="55"/>
                    </a:lnTo>
                    <a:cubicBezTo>
                      <a:pt x="1652" y="32"/>
                      <a:pt x="1629" y="0"/>
                      <a:pt x="1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625;p58">
                <a:extLst>
                  <a:ext uri="{FF2B5EF4-FFF2-40B4-BE49-F238E27FC236}">
                    <a16:creationId xmlns:a16="http://schemas.microsoft.com/office/drawing/2014/main" id="{028B8143-8C2C-68AD-0ECF-0619A37269B3}"/>
                  </a:ext>
                </a:extLst>
              </p:cNvPr>
              <p:cNvSpPr/>
              <p:nvPr/>
            </p:nvSpPr>
            <p:spPr>
              <a:xfrm>
                <a:off x="7523268" y="4138132"/>
                <a:ext cx="205851" cy="17585"/>
              </a:xfrm>
              <a:custGeom>
                <a:avLst/>
                <a:gdLst/>
                <a:ahLst/>
                <a:cxnLst/>
                <a:rect l="l" t="t" r="r" b="b"/>
                <a:pathLst>
                  <a:path w="1393" h="119" extrusionOk="0">
                    <a:moveTo>
                      <a:pt x="1337" y="0"/>
                    </a:moveTo>
                    <a:lnTo>
                      <a:pt x="55" y="0"/>
                    </a:lnTo>
                    <a:cubicBezTo>
                      <a:pt x="24" y="0"/>
                      <a:pt x="0" y="24"/>
                      <a:pt x="8" y="55"/>
                    </a:cubicBezTo>
                    <a:lnTo>
                      <a:pt x="8" y="55"/>
                    </a:lnTo>
                    <a:cubicBezTo>
                      <a:pt x="0" y="87"/>
                      <a:pt x="24" y="110"/>
                      <a:pt x="55" y="118"/>
                    </a:cubicBezTo>
                    <a:lnTo>
                      <a:pt x="1337" y="118"/>
                    </a:lnTo>
                    <a:cubicBezTo>
                      <a:pt x="1369" y="110"/>
                      <a:pt x="1392" y="87"/>
                      <a:pt x="1384" y="55"/>
                    </a:cubicBezTo>
                    <a:lnTo>
                      <a:pt x="1384" y="55"/>
                    </a:lnTo>
                    <a:cubicBezTo>
                      <a:pt x="1392" y="24"/>
                      <a:pt x="1369"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626;p58">
                <a:extLst>
                  <a:ext uri="{FF2B5EF4-FFF2-40B4-BE49-F238E27FC236}">
                    <a16:creationId xmlns:a16="http://schemas.microsoft.com/office/drawing/2014/main" id="{18B4A00B-0692-30C2-4D87-AE9AF1B994E2}"/>
                  </a:ext>
                </a:extLst>
              </p:cNvPr>
              <p:cNvSpPr/>
              <p:nvPr/>
            </p:nvSpPr>
            <p:spPr>
              <a:xfrm>
                <a:off x="7484846" y="4099710"/>
                <a:ext cx="244273" cy="17585"/>
              </a:xfrm>
              <a:custGeom>
                <a:avLst/>
                <a:gdLst/>
                <a:ahLst/>
                <a:cxnLst/>
                <a:rect l="l" t="t" r="r" b="b"/>
                <a:pathLst>
                  <a:path w="1653" h="119" extrusionOk="0">
                    <a:moveTo>
                      <a:pt x="1597" y="1"/>
                    </a:moveTo>
                    <a:lnTo>
                      <a:pt x="48" y="1"/>
                    </a:lnTo>
                    <a:cubicBezTo>
                      <a:pt x="24" y="9"/>
                      <a:pt x="1" y="32"/>
                      <a:pt x="1" y="64"/>
                    </a:cubicBezTo>
                    <a:lnTo>
                      <a:pt x="1" y="64"/>
                    </a:lnTo>
                    <a:cubicBezTo>
                      <a:pt x="1" y="95"/>
                      <a:pt x="24" y="119"/>
                      <a:pt x="48" y="119"/>
                    </a:cubicBezTo>
                    <a:lnTo>
                      <a:pt x="1597" y="119"/>
                    </a:lnTo>
                    <a:cubicBezTo>
                      <a:pt x="1629" y="119"/>
                      <a:pt x="1652" y="95"/>
                      <a:pt x="1644" y="64"/>
                    </a:cubicBezTo>
                    <a:lnTo>
                      <a:pt x="1644" y="64"/>
                    </a:lnTo>
                    <a:cubicBezTo>
                      <a:pt x="1652" y="32"/>
                      <a:pt x="1629" y="9"/>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627;p58">
                <a:extLst>
                  <a:ext uri="{FF2B5EF4-FFF2-40B4-BE49-F238E27FC236}">
                    <a16:creationId xmlns:a16="http://schemas.microsoft.com/office/drawing/2014/main" id="{E2CD3E97-BC37-5E42-8584-2C7153D42A63}"/>
                  </a:ext>
                </a:extLst>
              </p:cNvPr>
              <p:cNvSpPr/>
              <p:nvPr/>
            </p:nvSpPr>
            <p:spPr>
              <a:xfrm>
                <a:off x="7484846" y="4063653"/>
                <a:ext cx="244273" cy="17585"/>
              </a:xfrm>
              <a:custGeom>
                <a:avLst/>
                <a:gdLst/>
                <a:ahLst/>
                <a:cxnLst/>
                <a:rect l="l" t="t" r="r" b="b"/>
                <a:pathLst>
                  <a:path w="1653" h="119" extrusionOk="0">
                    <a:moveTo>
                      <a:pt x="1597" y="1"/>
                    </a:moveTo>
                    <a:lnTo>
                      <a:pt x="48" y="1"/>
                    </a:lnTo>
                    <a:cubicBezTo>
                      <a:pt x="24" y="1"/>
                      <a:pt x="1" y="24"/>
                      <a:pt x="1" y="56"/>
                    </a:cubicBezTo>
                    <a:lnTo>
                      <a:pt x="1" y="56"/>
                    </a:lnTo>
                    <a:cubicBezTo>
                      <a:pt x="1" y="87"/>
                      <a:pt x="24" y="111"/>
                      <a:pt x="48" y="119"/>
                    </a:cubicBezTo>
                    <a:lnTo>
                      <a:pt x="1597" y="119"/>
                    </a:lnTo>
                    <a:cubicBezTo>
                      <a:pt x="1629" y="111"/>
                      <a:pt x="1652" y="87"/>
                      <a:pt x="1644" y="56"/>
                    </a:cubicBezTo>
                    <a:lnTo>
                      <a:pt x="1644" y="56"/>
                    </a:lnTo>
                    <a:cubicBezTo>
                      <a:pt x="1652" y="24"/>
                      <a:pt x="1629" y="1"/>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628;p58">
                <a:extLst>
                  <a:ext uri="{FF2B5EF4-FFF2-40B4-BE49-F238E27FC236}">
                    <a16:creationId xmlns:a16="http://schemas.microsoft.com/office/drawing/2014/main" id="{57CFA52E-AB1C-007A-B8A2-C2A53577477E}"/>
                  </a:ext>
                </a:extLst>
              </p:cNvPr>
              <p:cNvSpPr/>
              <p:nvPr/>
            </p:nvSpPr>
            <p:spPr>
              <a:xfrm>
                <a:off x="7484846" y="4026561"/>
                <a:ext cx="201270" cy="17585"/>
              </a:xfrm>
              <a:custGeom>
                <a:avLst/>
                <a:gdLst/>
                <a:ahLst/>
                <a:cxnLst/>
                <a:rect l="l" t="t" r="r" b="b"/>
                <a:pathLst>
                  <a:path w="1362" h="119" extrusionOk="0">
                    <a:moveTo>
                      <a:pt x="1314" y="0"/>
                    </a:moveTo>
                    <a:lnTo>
                      <a:pt x="48" y="0"/>
                    </a:lnTo>
                    <a:cubicBezTo>
                      <a:pt x="24" y="0"/>
                      <a:pt x="1" y="32"/>
                      <a:pt x="1" y="55"/>
                    </a:cubicBezTo>
                    <a:lnTo>
                      <a:pt x="1" y="55"/>
                    </a:lnTo>
                    <a:cubicBezTo>
                      <a:pt x="1" y="87"/>
                      <a:pt x="24" y="110"/>
                      <a:pt x="48" y="118"/>
                    </a:cubicBezTo>
                    <a:lnTo>
                      <a:pt x="1314" y="118"/>
                    </a:lnTo>
                    <a:cubicBezTo>
                      <a:pt x="1338" y="110"/>
                      <a:pt x="1361" y="87"/>
                      <a:pt x="1361" y="55"/>
                    </a:cubicBezTo>
                    <a:lnTo>
                      <a:pt x="1361" y="55"/>
                    </a:lnTo>
                    <a:cubicBezTo>
                      <a:pt x="1361" y="32"/>
                      <a:pt x="1338" y="0"/>
                      <a:pt x="1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629;p58">
                <a:extLst>
                  <a:ext uri="{FF2B5EF4-FFF2-40B4-BE49-F238E27FC236}">
                    <a16:creationId xmlns:a16="http://schemas.microsoft.com/office/drawing/2014/main" id="{52E532CE-F167-4C5E-DAF2-AB475660B78F}"/>
                  </a:ext>
                </a:extLst>
              </p:cNvPr>
              <p:cNvSpPr/>
              <p:nvPr/>
            </p:nvSpPr>
            <p:spPr>
              <a:xfrm>
                <a:off x="7484846" y="3989322"/>
                <a:ext cx="244273" cy="17585"/>
              </a:xfrm>
              <a:custGeom>
                <a:avLst/>
                <a:gdLst/>
                <a:ahLst/>
                <a:cxnLst/>
                <a:rect l="l" t="t" r="r" b="b"/>
                <a:pathLst>
                  <a:path w="1653" h="119" extrusionOk="0">
                    <a:moveTo>
                      <a:pt x="1597" y="1"/>
                    </a:moveTo>
                    <a:lnTo>
                      <a:pt x="48" y="1"/>
                    </a:lnTo>
                    <a:cubicBezTo>
                      <a:pt x="24" y="8"/>
                      <a:pt x="1" y="32"/>
                      <a:pt x="1" y="63"/>
                    </a:cubicBezTo>
                    <a:lnTo>
                      <a:pt x="1" y="63"/>
                    </a:lnTo>
                    <a:cubicBezTo>
                      <a:pt x="1" y="87"/>
                      <a:pt x="24" y="119"/>
                      <a:pt x="48" y="119"/>
                    </a:cubicBezTo>
                    <a:lnTo>
                      <a:pt x="1597" y="119"/>
                    </a:lnTo>
                    <a:cubicBezTo>
                      <a:pt x="1629" y="119"/>
                      <a:pt x="1652" y="87"/>
                      <a:pt x="1644" y="63"/>
                    </a:cubicBezTo>
                    <a:lnTo>
                      <a:pt x="1644" y="63"/>
                    </a:lnTo>
                    <a:cubicBezTo>
                      <a:pt x="1652" y="32"/>
                      <a:pt x="1629" y="8"/>
                      <a:pt x="1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630;p58">
                <a:extLst>
                  <a:ext uri="{FF2B5EF4-FFF2-40B4-BE49-F238E27FC236}">
                    <a16:creationId xmlns:a16="http://schemas.microsoft.com/office/drawing/2014/main" id="{B0278C07-4D6A-549B-EC81-B3823D4293FA}"/>
                  </a:ext>
                </a:extLst>
              </p:cNvPr>
              <p:cNvSpPr/>
              <p:nvPr/>
            </p:nvSpPr>
            <p:spPr>
              <a:xfrm>
                <a:off x="7484846" y="4138132"/>
                <a:ext cx="24531" cy="17585"/>
              </a:xfrm>
              <a:custGeom>
                <a:avLst/>
                <a:gdLst/>
                <a:ahLst/>
                <a:cxnLst/>
                <a:rect l="l" t="t" r="r" b="b"/>
                <a:pathLst>
                  <a:path w="166" h="119" extrusionOk="0">
                    <a:moveTo>
                      <a:pt x="119" y="0"/>
                    </a:moveTo>
                    <a:lnTo>
                      <a:pt x="48" y="0"/>
                    </a:lnTo>
                    <a:cubicBezTo>
                      <a:pt x="24" y="0"/>
                      <a:pt x="1" y="24"/>
                      <a:pt x="1" y="55"/>
                    </a:cubicBezTo>
                    <a:lnTo>
                      <a:pt x="1" y="55"/>
                    </a:lnTo>
                    <a:cubicBezTo>
                      <a:pt x="1" y="87"/>
                      <a:pt x="24" y="110"/>
                      <a:pt x="48" y="118"/>
                    </a:cubicBezTo>
                    <a:lnTo>
                      <a:pt x="119" y="118"/>
                    </a:lnTo>
                    <a:cubicBezTo>
                      <a:pt x="150" y="110"/>
                      <a:pt x="166" y="87"/>
                      <a:pt x="166" y="55"/>
                    </a:cubicBezTo>
                    <a:lnTo>
                      <a:pt x="166" y="55"/>
                    </a:lnTo>
                    <a:cubicBezTo>
                      <a:pt x="166" y="24"/>
                      <a:pt x="150"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631;p58">
                <a:extLst>
                  <a:ext uri="{FF2B5EF4-FFF2-40B4-BE49-F238E27FC236}">
                    <a16:creationId xmlns:a16="http://schemas.microsoft.com/office/drawing/2014/main" id="{8D753C1C-9654-0AFA-6CFB-F972D9E351CB}"/>
                  </a:ext>
                </a:extLst>
              </p:cNvPr>
              <p:cNvSpPr/>
              <p:nvPr/>
            </p:nvSpPr>
            <p:spPr>
              <a:xfrm>
                <a:off x="7697496" y="4026561"/>
                <a:ext cx="30442" cy="17585"/>
              </a:xfrm>
              <a:custGeom>
                <a:avLst/>
                <a:gdLst/>
                <a:ahLst/>
                <a:cxnLst/>
                <a:rect l="l" t="t" r="r" b="b"/>
                <a:pathLst>
                  <a:path w="206" h="119" extrusionOk="0">
                    <a:moveTo>
                      <a:pt x="158" y="0"/>
                    </a:moveTo>
                    <a:lnTo>
                      <a:pt x="48" y="0"/>
                    </a:lnTo>
                    <a:cubicBezTo>
                      <a:pt x="17" y="0"/>
                      <a:pt x="1" y="32"/>
                      <a:pt x="1" y="55"/>
                    </a:cubicBezTo>
                    <a:lnTo>
                      <a:pt x="1" y="55"/>
                    </a:lnTo>
                    <a:cubicBezTo>
                      <a:pt x="1" y="87"/>
                      <a:pt x="17" y="110"/>
                      <a:pt x="48" y="118"/>
                    </a:cubicBezTo>
                    <a:lnTo>
                      <a:pt x="158" y="118"/>
                    </a:lnTo>
                    <a:cubicBezTo>
                      <a:pt x="190" y="110"/>
                      <a:pt x="205" y="87"/>
                      <a:pt x="205" y="55"/>
                    </a:cubicBezTo>
                    <a:lnTo>
                      <a:pt x="205" y="55"/>
                    </a:lnTo>
                    <a:cubicBezTo>
                      <a:pt x="205" y="32"/>
                      <a:pt x="190" y="8"/>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632;p58">
                <a:extLst>
                  <a:ext uri="{FF2B5EF4-FFF2-40B4-BE49-F238E27FC236}">
                    <a16:creationId xmlns:a16="http://schemas.microsoft.com/office/drawing/2014/main" id="{57D10210-E70F-887F-880A-C79D75AEA6D3}"/>
                  </a:ext>
                </a:extLst>
              </p:cNvPr>
              <p:cNvSpPr/>
              <p:nvPr/>
            </p:nvSpPr>
            <p:spPr>
              <a:xfrm>
                <a:off x="7523268" y="3469742"/>
                <a:ext cx="330130" cy="423229"/>
              </a:xfrm>
              <a:custGeom>
                <a:avLst/>
                <a:gdLst/>
                <a:ahLst/>
                <a:cxnLst/>
                <a:rect l="l" t="t" r="r" b="b"/>
                <a:pathLst>
                  <a:path w="2234" h="2864" extrusionOk="0">
                    <a:moveTo>
                      <a:pt x="779" y="1"/>
                    </a:moveTo>
                    <a:lnTo>
                      <a:pt x="574" y="1"/>
                    </a:lnTo>
                    <a:cubicBezTo>
                      <a:pt x="401" y="1"/>
                      <a:pt x="236" y="95"/>
                      <a:pt x="142" y="245"/>
                    </a:cubicBezTo>
                    <a:lnTo>
                      <a:pt x="2045" y="2675"/>
                    </a:lnTo>
                    <a:cubicBezTo>
                      <a:pt x="2171" y="2518"/>
                      <a:pt x="2234" y="2329"/>
                      <a:pt x="2234" y="2124"/>
                    </a:cubicBezTo>
                    <a:lnTo>
                      <a:pt x="2234" y="1849"/>
                    </a:lnTo>
                    <a:close/>
                    <a:moveTo>
                      <a:pt x="40" y="457"/>
                    </a:moveTo>
                    <a:lnTo>
                      <a:pt x="1880" y="2809"/>
                    </a:lnTo>
                    <a:cubicBezTo>
                      <a:pt x="1809" y="2848"/>
                      <a:pt x="1731" y="2864"/>
                      <a:pt x="1652" y="2864"/>
                    </a:cubicBezTo>
                    <a:lnTo>
                      <a:pt x="1589" y="2864"/>
                    </a:lnTo>
                    <a:lnTo>
                      <a:pt x="0" y="835"/>
                    </a:lnTo>
                    <a:lnTo>
                      <a:pt x="0" y="732"/>
                    </a:lnTo>
                    <a:cubicBezTo>
                      <a:pt x="0" y="638"/>
                      <a:pt x="8" y="544"/>
                      <a:pt x="40" y="4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33;p58">
                <a:extLst>
                  <a:ext uri="{FF2B5EF4-FFF2-40B4-BE49-F238E27FC236}">
                    <a16:creationId xmlns:a16="http://schemas.microsoft.com/office/drawing/2014/main" id="{7CFF3E55-6E3F-24C6-5AA8-D7FAF764B3B7}"/>
                  </a:ext>
                </a:extLst>
              </p:cNvPr>
              <p:cNvSpPr/>
              <p:nvPr/>
            </p:nvSpPr>
            <p:spPr>
              <a:xfrm>
                <a:off x="6881624" y="2281920"/>
                <a:ext cx="53642" cy="28077"/>
              </a:xfrm>
              <a:custGeom>
                <a:avLst/>
                <a:gdLst/>
                <a:ahLst/>
                <a:cxnLst/>
                <a:rect l="l" t="t" r="r" b="b"/>
                <a:pathLst>
                  <a:path w="363" h="190" extrusionOk="0">
                    <a:moveTo>
                      <a:pt x="362" y="174"/>
                    </a:moveTo>
                    <a:cubicBezTo>
                      <a:pt x="362" y="174"/>
                      <a:pt x="315" y="16"/>
                      <a:pt x="182" y="9"/>
                    </a:cubicBezTo>
                    <a:cubicBezTo>
                      <a:pt x="56" y="1"/>
                      <a:pt x="1" y="166"/>
                      <a:pt x="40" y="182"/>
                    </a:cubicBezTo>
                    <a:cubicBezTo>
                      <a:pt x="150" y="189"/>
                      <a:pt x="252" y="182"/>
                      <a:pt x="362" y="1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34;p58">
                <a:extLst>
                  <a:ext uri="{FF2B5EF4-FFF2-40B4-BE49-F238E27FC236}">
                    <a16:creationId xmlns:a16="http://schemas.microsoft.com/office/drawing/2014/main" id="{71905138-4D41-92AB-C256-3C4C3D5BC034}"/>
                  </a:ext>
                </a:extLst>
              </p:cNvPr>
              <p:cNvSpPr/>
              <p:nvPr/>
            </p:nvSpPr>
            <p:spPr>
              <a:xfrm>
                <a:off x="6859606" y="2342360"/>
                <a:ext cx="81424" cy="59406"/>
              </a:xfrm>
              <a:custGeom>
                <a:avLst/>
                <a:gdLst/>
                <a:ahLst/>
                <a:cxnLst/>
                <a:rect l="l" t="t" r="r" b="b"/>
                <a:pathLst>
                  <a:path w="551" h="402" extrusionOk="0">
                    <a:moveTo>
                      <a:pt x="393" y="40"/>
                    </a:moveTo>
                    <a:lnTo>
                      <a:pt x="433" y="32"/>
                    </a:lnTo>
                    <a:lnTo>
                      <a:pt x="433" y="32"/>
                    </a:lnTo>
                    <a:lnTo>
                      <a:pt x="551" y="9"/>
                    </a:lnTo>
                    <a:cubicBezTo>
                      <a:pt x="409" y="402"/>
                      <a:pt x="0" y="347"/>
                      <a:pt x="157" y="40"/>
                    </a:cubicBezTo>
                    <a:lnTo>
                      <a:pt x="354" y="1"/>
                    </a:lnTo>
                    <a:lnTo>
                      <a:pt x="354" y="16"/>
                    </a:lnTo>
                    <a:cubicBezTo>
                      <a:pt x="354" y="32"/>
                      <a:pt x="370" y="48"/>
                      <a:pt x="386" y="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35;p58">
                <a:extLst>
                  <a:ext uri="{FF2B5EF4-FFF2-40B4-BE49-F238E27FC236}">
                    <a16:creationId xmlns:a16="http://schemas.microsoft.com/office/drawing/2014/main" id="{B74B6BFB-77F0-6DEE-8573-5B8C50729244}"/>
                  </a:ext>
                </a:extLst>
              </p:cNvPr>
              <p:cNvSpPr/>
              <p:nvPr/>
            </p:nvSpPr>
            <p:spPr>
              <a:xfrm>
                <a:off x="6824731" y="1785689"/>
                <a:ext cx="1054230" cy="654497"/>
              </a:xfrm>
              <a:custGeom>
                <a:avLst/>
                <a:gdLst/>
                <a:ahLst/>
                <a:cxnLst/>
                <a:rect l="l" t="t" r="r" b="b"/>
                <a:pathLst>
                  <a:path w="7134" h="4429" extrusionOk="0">
                    <a:moveTo>
                      <a:pt x="6874" y="0"/>
                    </a:moveTo>
                    <a:lnTo>
                      <a:pt x="1188" y="0"/>
                    </a:lnTo>
                    <a:cubicBezTo>
                      <a:pt x="1023" y="8"/>
                      <a:pt x="881" y="126"/>
                      <a:pt x="842" y="283"/>
                    </a:cubicBezTo>
                    <a:lnTo>
                      <a:pt x="40" y="4137"/>
                    </a:lnTo>
                    <a:cubicBezTo>
                      <a:pt x="0" y="4287"/>
                      <a:pt x="110" y="4428"/>
                      <a:pt x="268" y="4420"/>
                    </a:cubicBezTo>
                    <a:lnTo>
                      <a:pt x="5954" y="4420"/>
                    </a:lnTo>
                    <a:cubicBezTo>
                      <a:pt x="6119" y="4413"/>
                      <a:pt x="6261" y="4295"/>
                      <a:pt x="6300" y="4137"/>
                    </a:cubicBezTo>
                    <a:lnTo>
                      <a:pt x="7095" y="283"/>
                    </a:lnTo>
                    <a:cubicBezTo>
                      <a:pt x="7134" y="142"/>
                      <a:pt x="7024" y="0"/>
                      <a:pt x="6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36;p58">
                <a:extLst>
                  <a:ext uri="{FF2B5EF4-FFF2-40B4-BE49-F238E27FC236}">
                    <a16:creationId xmlns:a16="http://schemas.microsoft.com/office/drawing/2014/main" id="{32B0DF9F-6B49-423F-FFA8-ED8EB78B23E6}"/>
                  </a:ext>
                </a:extLst>
              </p:cNvPr>
              <p:cNvSpPr/>
              <p:nvPr/>
            </p:nvSpPr>
            <p:spPr>
              <a:xfrm>
                <a:off x="6852512" y="1785689"/>
                <a:ext cx="1026448" cy="654497"/>
              </a:xfrm>
              <a:custGeom>
                <a:avLst/>
                <a:gdLst/>
                <a:ahLst/>
                <a:cxnLst/>
                <a:rect l="l" t="t" r="r" b="b"/>
                <a:pathLst>
                  <a:path w="6946" h="4429" extrusionOk="0">
                    <a:moveTo>
                      <a:pt x="6686" y="0"/>
                    </a:moveTo>
                    <a:lnTo>
                      <a:pt x="1181" y="0"/>
                    </a:lnTo>
                    <a:cubicBezTo>
                      <a:pt x="1016" y="16"/>
                      <a:pt x="882" y="126"/>
                      <a:pt x="843" y="283"/>
                    </a:cubicBezTo>
                    <a:lnTo>
                      <a:pt x="40" y="4137"/>
                    </a:lnTo>
                    <a:cubicBezTo>
                      <a:pt x="1" y="4287"/>
                      <a:pt x="111" y="4428"/>
                      <a:pt x="261" y="4420"/>
                    </a:cubicBezTo>
                    <a:lnTo>
                      <a:pt x="5766" y="4420"/>
                    </a:lnTo>
                    <a:cubicBezTo>
                      <a:pt x="5931" y="4413"/>
                      <a:pt x="6073" y="4295"/>
                      <a:pt x="6112" y="4137"/>
                    </a:cubicBezTo>
                    <a:lnTo>
                      <a:pt x="6907" y="283"/>
                    </a:lnTo>
                    <a:cubicBezTo>
                      <a:pt x="6946" y="142"/>
                      <a:pt x="6836" y="0"/>
                      <a:pt x="66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37;p58">
                <a:extLst>
                  <a:ext uri="{FF2B5EF4-FFF2-40B4-BE49-F238E27FC236}">
                    <a16:creationId xmlns:a16="http://schemas.microsoft.com/office/drawing/2014/main" id="{EE68EF5A-0A26-9D42-D464-CA04F9F142B7}"/>
                  </a:ext>
                </a:extLst>
              </p:cNvPr>
              <p:cNvSpPr/>
              <p:nvPr/>
            </p:nvSpPr>
            <p:spPr>
              <a:xfrm>
                <a:off x="6924627" y="2182024"/>
                <a:ext cx="853255" cy="33841"/>
              </a:xfrm>
              <a:custGeom>
                <a:avLst/>
                <a:gdLst/>
                <a:ahLst/>
                <a:cxnLst/>
                <a:rect l="l" t="t" r="r" b="b"/>
                <a:pathLst>
                  <a:path w="5774" h="229" extrusionOk="0">
                    <a:moveTo>
                      <a:pt x="5671" y="8"/>
                    </a:moveTo>
                    <a:lnTo>
                      <a:pt x="150" y="8"/>
                    </a:lnTo>
                    <a:cubicBezTo>
                      <a:pt x="79" y="8"/>
                      <a:pt x="32" y="47"/>
                      <a:pt x="16" y="110"/>
                    </a:cubicBezTo>
                    <a:lnTo>
                      <a:pt x="16" y="110"/>
                    </a:lnTo>
                    <a:cubicBezTo>
                      <a:pt x="1" y="173"/>
                      <a:pt x="40" y="228"/>
                      <a:pt x="103" y="221"/>
                    </a:cubicBezTo>
                    <a:lnTo>
                      <a:pt x="5624" y="221"/>
                    </a:lnTo>
                    <a:cubicBezTo>
                      <a:pt x="5687" y="221"/>
                      <a:pt x="5742" y="173"/>
                      <a:pt x="5758" y="110"/>
                    </a:cubicBezTo>
                    <a:lnTo>
                      <a:pt x="5758" y="110"/>
                    </a:lnTo>
                    <a:cubicBezTo>
                      <a:pt x="5774" y="55"/>
                      <a:pt x="5726" y="0"/>
                      <a:pt x="5671" y="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38;p58">
                <a:extLst>
                  <a:ext uri="{FF2B5EF4-FFF2-40B4-BE49-F238E27FC236}">
                    <a16:creationId xmlns:a16="http://schemas.microsoft.com/office/drawing/2014/main" id="{B5F2DCD6-64D3-5D78-9B54-38269FDEA24B}"/>
                  </a:ext>
                </a:extLst>
              </p:cNvPr>
              <p:cNvSpPr/>
              <p:nvPr/>
            </p:nvSpPr>
            <p:spPr>
              <a:xfrm>
                <a:off x="6882807" y="2231972"/>
                <a:ext cx="883549" cy="185015"/>
              </a:xfrm>
              <a:custGeom>
                <a:avLst/>
                <a:gdLst/>
                <a:ahLst/>
                <a:cxnLst/>
                <a:rect l="l" t="t" r="r" b="b"/>
                <a:pathLst>
                  <a:path w="5979" h="1252" extrusionOk="0">
                    <a:moveTo>
                      <a:pt x="5821" y="0"/>
                    </a:moveTo>
                    <a:lnTo>
                      <a:pt x="425" y="0"/>
                    </a:lnTo>
                    <a:cubicBezTo>
                      <a:pt x="323" y="8"/>
                      <a:pt x="236" y="79"/>
                      <a:pt x="213" y="174"/>
                    </a:cubicBezTo>
                    <a:lnTo>
                      <a:pt x="24" y="1070"/>
                    </a:lnTo>
                    <a:cubicBezTo>
                      <a:pt x="0" y="1157"/>
                      <a:pt x="71" y="1251"/>
                      <a:pt x="166" y="1243"/>
                    </a:cubicBezTo>
                    <a:lnTo>
                      <a:pt x="5561" y="1243"/>
                    </a:lnTo>
                    <a:cubicBezTo>
                      <a:pt x="5663" y="1243"/>
                      <a:pt x="5750" y="1172"/>
                      <a:pt x="5774" y="1070"/>
                    </a:cubicBezTo>
                    <a:lnTo>
                      <a:pt x="5954" y="174"/>
                    </a:lnTo>
                    <a:cubicBezTo>
                      <a:pt x="5978" y="87"/>
                      <a:pt x="5915" y="0"/>
                      <a:pt x="58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39;p58">
                <a:extLst>
                  <a:ext uri="{FF2B5EF4-FFF2-40B4-BE49-F238E27FC236}">
                    <a16:creationId xmlns:a16="http://schemas.microsoft.com/office/drawing/2014/main" id="{2BE9670D-59B8-9590-E207-A8ADBFF1273A}"/>
                  </a:ext>
                </a:extLst>
              </p:cNvPr>
              <p:cNvSpPr/>
              <p:nvPr/>
            </p:nvSpPr>
            <p:spPr>
              <a:xfrm>
                <a:off x="7246631" y="2258719"/>
                <a:ext cx="322003" cy="390718"/>
              </a:xfrm>
              <a:custGeom>
                <a:avLst/>
                <a:gdLst/>
                <a:ahLst/>
                <a:cxnLst/>
                <a:rect l="l" t="t" r="r" b="b"/>
                <a:pathLst>
                  <a:path w="2179" h="2644" extrusionOk="0">
                    <a:moveTo>
                      <a:pt x="118" y="126"/>
                    </a:moveTo>
                    <a:cubicBezTo>
                      <a:pt x="79" y="126"/>
                      <a:pt x="8" y="134"/>
                      <a:pt x="8" y="87"/>
                    </a:cubicBezTo>
                    <a:cubicBezTo>
                      <a:pt x="8" y="48"/>
                      <a:pt x="47" y="16"/>
                      <a:pt x="87" y="16"/>
                    </a:cubicBezTo>
                    <a:lnTo>
                      <a:pt x="1621" y="16"/>
                    </a:lnTo>
                    <a:cubicBezTo>
                      <a:pt x="1794" y="0"/>
                      <a:pt x="1935" y="142"/>
                      <a:pt x="1935" y="315"/>
                    </a:cubicBezTo>
                    <a:cubicBezTo>
                      <a:pt x="1943" y="417"/>
                      <a:pt x="1982" y="724"/>
                      <a:pt x="2030" y="1062"/>
                    </a:cubicBezTo>
                    <a:cubicBezTo>
                      <a:pt x="2085" y="1393"/>
                      <a:pt x="2132" y="1746"/>
                      <a:pt x="2163" y="1951"/>
                    </a:cubicBezTo>
                    <a:cubicBezTo>
                      <a:pt x="2171" y="2014"/>
                      <a:pt x="2171" y="2069"/>
                      <a:pt x="2179" y="2124"/>
                    </a:cubicBezTo>
                    <a:cubicBezTo>
                      <a:pt x="2179" y="2234"/>
                      <a:pt x="2155" y="2352"/>
                      <a:pt x="2100" y="2446"/>
                    </a:cubicBezTo>
                    <a:cubicBezTo>
                      <a:pt x="2037" y="2557"/>
                      <a:pt x="1927" y="2619"/>
                      <a:pt x="1801" y="2635"/>
                    </a:cubicBezTo>
                    <a:cubicBezTo>
                      <a:pt x="1778" y="2643"/>
                      <a:pt x="1746" y="2643"/>
                      <a:pt x="1715" y="2643"/>
                    </a:cubicBezTo>
                    <a:lnTo>
                      <a:pt x="79" y="2643"/>
                    </a:lnTo>
                    <a:cubicBezTo>
                      <a:pt x="40" y="2643"/>
                      <a:pt x="0" y="2604"/>
                      <a:pt x="0" y="2564"/>
                    </a:cubicBezTo>
                    <a:cubicBezTo>
                      <a:pt x="0" y="2525"/>
                      <a:pt x="71" y="2541"/>
                      <a:pt x="118" y="2541"/>
                    </a:cubicBezTo>
                    <a:lnTo>
                      <a:pt x="394" y="2486"/>
                    </a:lnTo>
                    <a:cubicBezTo>
                      <a:pt x="417" y="2486"/>
                      <a:pt x="433" y="2486"/>
                      <a:pt x="456" y="2486"/>
                    </a:cubicBezTo>
                    <a:cubicBezTo>
                      <a:pt x="535" y="2478"/>
                      <a:pt x="606" y="2439"/>
                      <a:pt x="645" y="2368"/>
                    </a:cubicBezTo>
                    <a:cubicBezTo>
                      <a:pt x="685" y="2297"/>
                      <a:pt x="700" y="2210"/>
                      <a:pt x="692" y="2124"/>
                    </a:cubicBezTo>
                    <a:cubicBezTo>
                      <a:pt x="692" y="2077"/>
                      <a:pt x="692" y="2030"/>
                      <a:pt x="685" y="1975"/>
                    </a:cubicBezTo>
                    <a:cubicBezTo>
                      <a:pt x="653" y="1778"/>
                      <a:pt x="582" y="1432"/>
                      <a:pt x="535" y="1086"/>
                    </a:cubicBezTo>
                    <a:cubicBezTo>
                      <a:pt x="488" y="732"/>
                      <a:pt x="449" y="433"/>
                      <a:pt x="449" y="331"/>
                    </a:cubicBezTo>
                    <a:cubicBezTo>
                      <a:pt x="449" y="236"/>
                      <a:pt x="378" y="166"/>
                      <a:pt x="283" y="166"/>
                    </a:cubicBezTo>
                    <a:lnTo>
                      <a:pt x="276" y="16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40;p58">
                <a:extLst>
                  <a:ext uri="{FF2B5EF4-FFF2-40B4-BE49-F238E27FC236}">
                    <a16:creationId xmlns:a16="http://schemas.microsoft.com/office/drawing/2014/main" id="{FD0278BD-6B57-FD73-136B-0CC18C44E10D}"/>
                  </a:ext>
                </a:extLst>
              </p:cNvPr>
              <p:cNvSpPr/>
              <p:nvPr/>
            </p:nvSpPr>
            <p:spPr>
              <a:xfrm>
                <a:off x="7208209" y="2258719"/>
                <a:ext cx="145411" cy="390718"/>
              </a:xfrm>
              <a:custGeom>
                <a:avLst/>
                <a:gdLst/>
                <a:ahLst/>
                <a:cxnLst/>
                <a:rect l="l" t="t" r="r" b="b"/>
                <a:pathLst>
                  <a:path w="984" h="2644" extrusionOk="0">
                    <a:moveTo>
                      <a:pt x="268" y="166"/>
                    </a:moveTo>
                    <a:cubicBezTo>
                      <a:pt x="221" y="166"/>
                      <a:pt x="190" y="134"/>
                      <a:pt x="190" y="87"/>
                    </a:cubicBezTo>
                    <a:cubicBezTo>
                      <a:pt x="190" y="48"/>
                      <a:pt x="221" y="16"/>
                      <a:pt x="268" y="16"/>
                    </a:cubicBezTo>
                    <a:lnTo>
                      <a:pt x="425" y="16"/>
                    </a:lnTo>
                    <a:cubicBezTo>
                      <a:pt x="598" y="0"/>
                      <a:pt x="740" y="142"/>
                      <a:pt x="740" y="315"/>
                    </a:cubicBezTo>
                    <a:cubicBezTo>
                      <a:pt x="748" y="417"/>
                      <a:pt x="787" y="724"/>
                      <a:pt x="834" y="1062"/>
                    </a:cubicBezTo>
                    <a:cubicBezTo>
                      <a:pt x="890" y="1393"/>
                      <a:pt x="937" y="1746"/>
                      <a:pt x="968" y="1951"/>
                    </a:cubicBezTo>
                    <a:cubicBezTo>
                      <a:pt x="976" y="2014"/>
                      <a:pt x="976" y="2069"/>
                      <a:pt x="976" y="2124"/>
                    </a:cubicBezTo>
                    <a:cubicBezTo>
                      <a:pt x="984" y="2234"/>
                      <a:pt x="960" y="2352"/>
                      <a:pt x="905" y="2446"/>
                    </a:cubicBezTo>
                    <a:cubicBezTo>
                      <a:pt x="842" y="2557"/>
                      <a:pt x="732" y="2619"/>
                      <a:pt x="606" y="2635"/>
                    </a:cubicBezTo>
                    <a:cubicBezTo>
                      <a:pt x="575" y="2643"/>
                      <a:pt x="551" y="2643"/>
                      <a:pt x="520" y="2643"/>
                    </a:cubicBezTo>
                    <a:lnTo>
                      <a:pt x="103" y="2643"/>
                    </a:lnTo>
                    <a:cubicBezTo>
                      <a:pt x="1" y="2643"/>
                      <a:pt x="1" y="2486"/>
                      <a:pt x="103" y="2486"/>
                    </a:cubicBezTo>
                    <a:lnTo>
                      <a:pt x="520" y="2486"/>
                    </a:lnTo>
                    <a:cubicBezTo>
                      <a:pt x="543" y="2486"/>
                      <a:pt x="567" y="2486"/>
                      <a:pt x="583" y="2486"/>
                    </a:cubicBezTo>
                    <a:cubicBezTo>
                      <a:pt x="661" y="2478"/>
                      <a:pt x="732" y="2439"/>
                      <a:pt x="772" y="2376"/>
                    </a:cubicBezTo>
                    <a:cubicBezTo>
                      <a:pt x="811" y="2297"/>
                      <a:pt x="827" y="2218"/>
                      <a:pt x="827" y="2132"/>
                    </a:cubicBezTo>
                    <a:cubicBezTo>
                      <a:pt x="819" y="2085"/>
                      <a:pt x="819" y="2030"/>
                      <a:pt x="811" y="1982"/>
                    </a:cubicBezTo>
                    <a:cubicBezTo>
                      <a:pt x="779" y="1786"/>
                      <a:pt x="732" y="1432"/>
                      <a:pt x="685" y="1086"/>
                    </a:cubicBezTo>
                    <a:cubicBezTo>
                      <a:pt x="630" y="740"/>
                      <a:pt x="591" y="433"/>
                      <a:pt x="583" y="331"/>
                    </a:cubicBezTo>
                    <a:cubicBezTo>
                      <a:pt x="591" y="244"/>
                      <a:pt x="512" y="166"/>
                      <a:pt x="425" y="173"/>
                    </a:cubicBezTo>
                    <a:lnTo>
                      <a:pt x="260" y="17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41;p58">
                <a:extLst>
                  <a:ext uri="{FF2B5EF4-FFF2-40B4-BE49-F238E27FC236}">
                    <a16:creationId xmlns:a16="http://schemas.microsoft.com/office/drawing/2014/main" id="{0FC6DDEE-C38C-79FC-2286-B4C35F2422DE}"/>
                  </a:ext>
                </a:extLst>
              </p:cNvPr>
              <p:cNvSpPr/>
              <p:nvPr/>
            </p:nvSpPr>
            <p:spPr>
              <a:xfrm>
                <a:off x="6641045" y="2477280"/>
                <a:ext cx="139648" cy="130190"/>
              </a:xfrm>
              <a:custGeom>
                <a:avLst/>
                <a:gdLst/>
                <a:ahLst/>
                <a:cxnLst/>
                <a:rect l="l" t="t" r="r" b="b"/>
                <a:pathLst>
                  <a:path w="945" h="881" extrusionOk="0">
                    <a:moveTo>
                      <a:pt x="276" y="0"/>
                    </a:moveTo>
                    <a:lnTo>
                      <a:pt x="669" y="0"/>
                    </a:lnTo>
                    <a:cubicBezTo>
                      <a:pt x="819" y="0"/>
                      <a:pt x="944" y="126"/>
                      <a:pt x="944" y="275"/>
                    </a:cubicBezTo>
                    <a:lnTo>
                      <a:pt x="944" y="606"/>
                    </a:lnTo>
                    <a:cubicBezTo>
                      <a:pt x="944" y="755"/>
                      <a:pt x="826" y="881"/>
                      <a:pt x="669" y="881"/>
                    </a:cubicBezTo>
                    <a:lnTo>
                      <a:pt x="276" y="881"/>
                    </a:lnTo>
                    <a:cubicBezTo>
                      <a:pt x="126" y="881"/>
                      <a:pt x="1" y="755"/>
                      <a:pt x="1" y="606"/>
                    </a:cubicBezTo>
                    <a:lnTo>
                      <a:pt x="1" y="275"/>
                    </a:lnTo>
                    <a:cubicBezTo>
                      <a:pt x="1" y="126"/>
                      <a:pt x="126" y="0"/>
                      <a:pt x="276" y="0"/>
                    </a:cubicBezTo>
                    <a:close/>
                    <a:moveTo>
                      <a:pt x="669" y="110"/>
                    </a:moveTo>
                    <a:lnTo>
                      <a:pt x="276" y="110"/>
                    </a:lnTo>
                    <a:cubicBezTo>
                      <a:pt x="181" y="110"/>
                      <a:pt x="111" y="181"/>
                      <a:pt x="111" y="275"/>
                    </a:cubicBezTo>
                    <a:lnTo>
                      <a:pt x="111" y="606"/>
                    </a:lnTo>
                    <a:cubicBezTo>
                      <a:pt x="111" y="700"/>
                      <a:pt x="181" y="779"/>
                      <a:pt x="276" y="779"/>
                    </a:cubicBezTo>
                    <a:lnTo>
                      <a:pt x="669" y="779"/>
                    </a:lnTo>
                    <a:cubicBezTo>
                      <a:pt x="763" y="779"/>
                      <a:pt x="842" y="700"/>
                      <a:pt x="842" y="606"/>
                    </a:cubicBezTo>
                    <a:lnTo>
                      <a:pt x="842" y="275"/>
                    </a:lnTo>
                    <a:cubicBezTo>
                      <a:pt x="842" y="181"/>
                      <a:pt x="763" y="110"/>
                      <a:pt x="669" y="11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42;p58">
                <a:extLst>
                  <a:ext uri="{FF2B5EF4-FFF2-40B4-BE49-F238E27FC236}">
                    <a16:creationId xmlns:a16="http://schemas.microsoft.com/office/drawing/2014/main" id="{4C8AD10B-2A54-4172-6440-F6A2243F06A6}"/>
                  </a:ext>
                </a:extLst>
              </p:cNvPr>
              <p:cNvSpPr/>
              <p:nvPr/>
            </p:nvSpPr>
            <p:spPr>
              <a:xfrm>
                <a:off x="6598042" y="2450532"/>
                <a:ext cx="132702" cy="198906"/>
              </a:xfrm>
              <a:custGeom>
                <a:avLst/>
                <a:gdLst/>
                <a:ahLst/>
                <a:cxnLst/>
                <a:rect l="l" t="t" r="r" b="b"/>
                <a:pathLst>
                  <a:path w="898" h="1346" extrusionOk="0">
                    <a:moveTo>
                      <a:pt x="897" y="669"/>
                    </a:moveTo>
                    <a:lnTo>
                      <a:pt x="897" y="1086"/>
                    </a:lnTo>
                    <a:cubicBezTo>
                      <a:pt x="889" y="1227"/>
                      <a:pt x="779" y="1345"/>
                      <a:pt x="638" y="1345"/>
                    </a:cubicBezTo>
                    <a:lnTo>
                      <a:pt x="260" y="1345"/>
                    </a:lnTo>
                    <a:cubicBezTo>
                      <a:pt x="118" y="1345"/>
                      <a:pt x="1" y="1227"/>
                      <a:pt x="1" y="1086"/>
                    </a:cubicBezTo>
                    <a:lnTo>
                      <a:pt x="1" y="87"/>
                    </a:lnTo>
                    <a:cubicBezTo>
                      <a:pt x="1" y="39"/>
                      <a:pt x="40" y="0"/>
                      <a:pt x="87" y="0"/>
                    </a:cubicBezTo>
                    <a:lnTo>
                      <a:pt x="803" y="0"/>
                    </a:lnTo>
                    <a:cubicBezTo>
                      <a:pt x="850" y="0"/>
                      <a:pt x="889" y="39"/>
                      <a:pt x="889" y="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43;p58">
                <a:extLst>
                  <a:ext uri="{FF2B5EF4-FFF2-40B4-BE49-F238E27FC236}">
                    <a16:creationId xmlns:a16="http://schemas.microsoft.com/office/drawing/2014/main" id="{E7965D3D-4A10-7185-BAB4-21ACD5DD026B}"/>
                  </a:ext>
                </a:extLst>
              </p:cNvPr>
              <p:cNvSpPr/>
              <p:nvPr/>
            </p:nvSpPr>
            <p:spPr>
              <a:xfrm>
                <a:off x="6598042" y="2450532"/>
                <a:ext cx="132702" cy="198906"/>
              </a:xfrm>
              <a:custGeom>
                <a:avLst/>
                <a:gdLst/>
                <a:ahLst/>
                <a:cxnLst/>
                <a:rect l="l" t="t" r="r" b="b"/>
                <a:pathLst>
                  <a:path w="898" h="1346" extrusionOk="0">
                    <a:moveTo>
                      <a:pt x="669" y="409"/>
                    </a:moveTo>
                    <a:lnTo>
                      <a:pt x="669" y="834"/>
                    </a:lnTo>
                    <a:cubicBezTo>
                      <a:pt x="669" y="928"/>
                      <a:pt x="614" y="1015"/>
                      <a:pt x="527" y="1062"/>
                    </a:cubicBezTo>
                    <a:cubicBezTo>
                      <a:pt x="488" y="1078"/>
                      <a:pt x="457" y="1086"/>
                      <a:pt x="417" y="1086"/>
                    </a:cubicBezTo>
                    <a:lnTo>
                      <a:pt x="1" y="1086"/>
                    </a:lnTo>
                    <a:cubicBezTo>
                      <a:pt x="1" y="1227"/>
                      <a:pt x="118" y="1345"/>
                      <a:pt x="260" y="1345"/>
                    </a:cubicBezTo>
                    <a:lnTo>
                      <a:pt x="638" y="1345"/>
                    </a:lnTo>
                    <a:cubicBezTo>
                      <a:pt x="779" y="1345"/>
                      <a:pt x="889" y="1227"/>
                      <a:pt x="897" y="1086"/>
                    </a:cubicBezTo>
                    <a:lnTo>
                      <a:pt x="897" y="87"/>
                    </a:lnTo>
                    <a:cubicBezTo>
                      <a:pt x="897" y="39"/>
                      <a:pt x="858" y="0"/>
                      <a:pt x="811" y="0"/>
                    </a:cubicBezTo>
                    <a:lnTo>
                      <a:pt x="6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644;p58">
                <a:extLst>
                  <a:ext uri="{FF2B5EF4-FFF2-40B4-BE49-F238E27FC236}">
                    <a16:creationId xmlns:a16="http://schemas.microsoft.com/office/drawing/2014/main" id="{E910ABD6-3AD6-86EB-0647-A25668E4CD93}"/>
                  </a:ext>
                </a:extLst>
              </p:cNvPr>
              <p:cNvSpPr/>
              <p:nvPr/>
            </p:nvSpPr>
            <p:spPr>
              <a:xfrm>
                <a:off x="6578240" y="1690374"/>
                <a:ext cx="13004" cy="29112"/>
              </a:xfrm>
              <a:custGeom>
                <a:avLst/>
                <a:gdLst/>
                <a:ahLst/>
                <a:cxnLst/>
                <a:rect l="l" t="t" r="r" b="b"/>
                <a:pathLst>
                  <a:path w="88" h="197" extrusionOk="0">
                    <a:moveTo>
                      <a:pt x="48" y="0"/>
                    </a:moveTo>
                    <a:cubicBezTo>
                      <a:pt x="24" y="0"/>
                      <a:pt x="1" y="24"/>
                      <a:pt x="1" y="48"/>
                    </a:cubicBezTo>
                    <a:lnTo>
                      <a:pt x="1" y="150"/>
                    </a:lnTo>
                    <a:cubicBezTo>
                      <a:pt x="1" y="173"/>
                      <a:pt x="24" y="197"/>
                      <a:pt x="48" y="197"/>
                    </a:cubicBezTo>
                    <a:cubicBezTo>
                      <a:pt x="72" y="197"/>
                      <a:pt x="87" y="173"/>
                      <a:pt x="87" y="150"/>
                    </a:cubicBezTo>
                    <a:lnTo>
                      <a:pt x="87" y="48"/>
                    </a:lnTo>
                    <a:cubicBezTo>
                      <a:pt x="87" y="24"/>
                      <a:pt x="72" y="0"/>
                      <a:pt x="48"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645;p58">
                <a:extLst>
                  <a:ext uri="{FF2B5EF4-FFF2-40B4-BE49-F238E27FC236}">
                    <a16:creationId xmlns:a16="http://schemas.microsoft.com/office/drawing/2014/main" id="{4B34C3C7-A2DD-9A7D-5BFD-D8B36253F23B}"/>
                  </a:ext>
                </a:extLst>
              </p:cNvPr>
              <p:cNvSpPr/>
              <p:nvPr/>
            </p:nvSpPr>
            <p:spPr>
              <a:xfrm>
                <a:off x="6441104" y="1655499"/>
                <a:ext cx="22314" cy="29260"/>
              </a:xfrm>
              <a:custGeom>
                <a:avLst/>
                <a:gdLst/>
                <a:ahLst/>
                <a:cxnLst/>
                <a:rect l="l" t="t" r="r" b="b"/>
                <a:pathLst>
                  <a:path w="151" h="198" extrusionOk="0">
                    <a:moveTo>
                      <a:pt x="127" y="8"/>
                    </a:moveTo>
                    <a:lnTo>
                      <a:pt x="127" y="8"/>
                    </a:lnTo>
                    <a:cubicBezTo>
                      <a:pt x="142" y="24"/>
                      <a:pt x="150" y="48"/>
                      <a:pt x="142" y="71"/>
                    </a:cubicBezTo>
                    <a:lnTo>
                      <a:pt x="87" y="166"/>
                    </a:lnTo>
                    <a:cubicBezTo>
                      <a:pt x="72" y="189"/>
                      <a:pt x="48" y="197"/>
                      <a:pt x="24" y="181"/>
                    </a:cubicBezTo>
                    <a:lnTo>
                      <a:pt x="24" y="181"/>
                    </a:lnTo>
                    <a:cubicBezTo>
                      <a:pt x="9" y="173"/>
                      <a:pt x="1" y="142"/>
                      <a:pt x="9" y="126"/>
                    </a:cubicBezTo>
                    <a:lnTo>
                      <a:pt x="64" y="32"/>
                    </a:lnTo>
                    <a:cubicBezTo>
                      <a:pt x="72" y="8"/>
                      <a:pt x="103" y="0"/>
                      <a:pt x="127" y="8"/>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646;p58">
                <a:extLst>
                  <a:ext uri="{FF2B5EF4-FFF2-40B4-BE49-F238E27FC236}">
                    <a16:creationId xmlns:a16="http://schemas.microsoft.com/office/drawing/2014/main" id="{DA936DB1-6208-A9BE-F226-08A4549E4E83}"/>
                  </a:ext>
                </a:extLst>
              </p:cNvPr>
              <p:cNvSpPr/>
              <p:nvPr/>
            </p:nvSpPr>
            <p:spPr>
              <a:xfrm>
                <a:off x="6800347" y="1295221"/>
                <a:ext cx="29112" cy="23349"/>
              </a:xfrm>
              <a:custGeom>
                <a:avLst/>
                <a:gdLst/>
                <a:ahLst/>
                <a:cxnLst/>
                <a:rect l="l" t="t" r="r" b="b"/>
                <a:pathLst>
                  <a:path w="197" h="158" extrusionOk="0">
                    <a:moveTo>
                      <a:pt x="189" y="32"/>
                    </a:moveTo>
                    <a:lnTo>
                      <a:pt x="189" y="32"/>
                    </a:lnTo>
                    <a:cubicBezTo>
                      <a:pt x="197" y="47"/>
                      <a:pt x="189" y="79"/>
                      <a:pt x="173" y="87"/>
                    </a:cubicBezTo>
                    <a:lnTo>
                      <a:pt x="79" y="142"/>
                    </a:lnTo>
                    <a:cubicBezTo>
                      <a:pt x="55" y="158"/>
                      <a:pt x="32" y="150"/>
                      <a:pt x="16" y="126"/>
                    </a:cubicBezTo>
                    <a:lnTo>
                      <a:pt x="16" y="126"/>
                    </a:lnTo>
                    <a:cubicBezTo>
                      <a:pt x="0" y="102"/>
                      <a:pt x="8" y="79"/>
                      <a:pt x="32" y="63"/>
                    </a:cubicBezTo>
                    <a:lnTo>
                      <a:pt x="126" y="8"/>
                    </a:lnTo>
                    <a:cubicBezTo>
                      <a:pt x="150" y="0"/>
                      <a:pt x="173" y="8"/>
                      <a:pt x="189" y="32"/>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647;p58">
                <a:extLst>
                  <a:ext uri="{FF2B5EF4-FFF2-40B4-BE49-F238E27FC236}">
                    <a16:creationId xmlns:a16="http://schemas.microsoft.com/office/drawing/2014/main" id="{C1C5476B-F11E-F022-F7E8-1164A115C272}"/>
                  </a:ext>
                </a:extLst>
              </p:cNvPr>
              <p:cNvSpPr/>
              <p:nvPr/>
            </p:nvSpPr>
            <p:spPr>
              <a:xfrm>
                <a:off x="6341207" y="1561365"/>
                <a:ext cx="29112" cy="22166"/>
              </a:xfrm>
              <a:custGeom>
                <a:avLst/>
                <a:gdLst/>
                <a:ahLst/>
                <a:cxnLst/>
                <a:rect l="l" t="t" r="r" b="b"/>
                <a:pathLst>
                  <a:path w="197" h="150" extrusionOk="0">
                    <a:moveTo>
                      <a:pt x="181" y="24"/>
                    </a:moveTo>
                    <a:lnTo>
                      <a:pt x="181" y="24"/>
                    </a:lnTo>
                    <a:cubicBezTo>
                      <a:pt x="197" y="48"/>
                      <a:pt x="189" y="71"/>
                      <a:pt x="165" y="87"/>
                    </a:cubicBezTo>
                    <a:lnTo>
                      <a:pt x="71" y="142"/>
                    </a:lnTo>
                    <a:cubicBezTo>
                      <a:pt x="48" y="150"/>
                      <a:pt x="24" y="142"/>
                      <a:pt x="16" y="126"/>
                    </a:cubicBezTo>
                    <a:lnTo>
                      <a:pt x="16" y="126"/>
                    </a:lnTo>
                    <a:cubicBezTo>
                      <a:pt x="0" y="103"/>
                      <a:pt x="8" y="71"/>
                      <a:pt x="32" y="63"/>
                    </a:cubicBezTo>
                    <a:lnTo>
                      <a:pt x="126" y="8"/>
                    </a:lnTo>
                    <a:cubicBezTo>
                      <a:pt x="150" y="0"/>
                      <a:pt x="173" y="8"/>
                      <a:pt x="181" y="24"/>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648;p58">
                <a:extLst>
                  <a:ext uri="{FF2B5EF4-FFF2-40B4-BE49-F238E27FC236}">
                    <a16:creationId xmlns:a16="http://schemas.microsoft.com/office/drawing/2014/main" id="{128B5F53-236D-9351-6839-055293A8BC40}"/>
                  </a:ext>
                </a:extLst>
              </p:cNvPr>
              <p:cNvSpPr/>
              <p:nvPr/>
            </p:nvSpPr>
            <p:spPr>
              <a:xfrm>
                <a:off x="6836257" y="1432357"/>
                <a:ext cx="29260" cy="14039"/>
              </a:xfrm>
              <a:custGeom>
                <a:avLst/>
                <a:gdLst/>
                <a:ahLst/>
                <a:cxnLst/>
                <a:rect l="l" t="t" r="r" b="b"/>
                <a:pathLst>
                  <a:path w="198" h="95" extrusionOk="0">
                    <a:moveTo>
                      <a:pt x="48" y="0"/>
                    </a:moveTo>
                    <a:cubicBezTo>
                      <a:pt x="24" y="0"/>
                      <a:pt x="1" y="24"/>
                      <a:pt x="1" y="47"/>
                    </a:cubicBezTo>
                    <a:cubicBezTo>
                      <a:pt x="1" y="71"/>
                      <a:pt x="24" y="95"/>
                      <a:pt x="48" y="95"/>
                    </a:cubicBezTo>
                    <a:lnTo>
                      <a:pt x="150" y="95"/>
                    </a:lnTo>
                    <a:cubicBezTo>
                      <a:pt x="174" y="95"/>
                      <a:pt x="198" y="71"/>
                      <a:pt x="198" y="47"/>
                    </a:cubicBezTo>
                    <a:cubicBezTo>
                      <a:pt x="198" y="24"/>
                      <a:pt x="174" y="0"/>
                      <a:pt x="150"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649;p58">
                <a:extLst>
                  <a:ext uri="{FF2B5EF4-FFF2-40B4-BE49-F238E27FC236}">
                    <a16:creationId xmlns:a16="http://schemas.microsoft.com/office/drawing/2014/main" id="{EF0CFDF0-1FB0-ED33-D8DD-19EA9F4C6B97}"/>
                  </a:ext>
                </a:extLst>
              </p:cNvPr>
              <p:cNvSpPr/>
              <p:nvPr/>
            </p:nvSpPr>
            <p:spPr>
              <a:xfrm>
                <a:off x="6305150" y="1432357"/>
                <a:ext cx="29260" cy="14039"/>
              </a:xfrm>
              <a:custGeom>
                <a:avLst/>
                <a:gdLst/>
                <a:ahLst/>
                <a:cxnLst/>
                <a:rect l="l" t="t" r="r" b="b"/>
                <a:pathLst>
                  <a:path w="198" h="95" extrusionOk="0">
                    <a:moveTo>
                      <a:pt x="40" y="0"/>
                    </a:moveTo>
                    <a:cubicBezTo>
                      <a:pt x="16" y="0"/>
                      <a:pt x="0" y="24"/>
                      <a:pt x="0" y="47"/>
                    </a:cubicBezTo>
                    <a:cubicBezTo>
                      <a:pt x="0" y="71"/>
                      <a:pt x="16" y="95"/>
                      <a:pt x="40" y="95"/>
                    </a:cubicBezTo>
                    <a:lnTo>
                      <a:pt x="150" y="95"/>
                    </a:lnTo>
                    <a:cubicBezTo>
                      <a:pt x="174" y="95"/>
                      <a:pt x="197" y="71"/>
                      <a:pt x="197" y="47"/>
                    </a:cubicBezTo>
                    <a:cubicBezTo>
                      <a:pt x="197" y="24"/>
                      <a:pt x="174" y="0"/>
                      <a:pt x="150" y="0"/>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650;p58">
                <a:extLst>
                  <a:ext uri="{FF2B5EF4-FFF2-40B4-BE49-F238E27FC236}">
                    <a16:creationId xmlns:a16="http://schemas.microsoft.com/office/drawing/2014/main" id="{B0E95800-7227-03E3-66BA-EABBBFFE26C2}"/>
                  </a:ext>
                </a:extLst>
              </p:cNvPr>
              <p:cNvSpPr/>
              <p:nvPr/>
            </p:nvSpPr>
            <p:spPr>
              <a:xfrm>
                <a:off x="6800347" y="1560183"/>
                <a:ext cx="29112" cy="23349"/>
              </a:xfrm>
              <a:custGeom>
                <a:avLst/>
                <a:gdLst/>
                <a:ahLst/>
                <a:cxnLst/>
                <a:rect l="l" t="t" r="r" b="b"/>
                <a:pathLst>
                  <a:path w="197" h="158" extrusionOk="0">
                    <a:moveTo>
                      <a:pt x="189" y="134"/>
                    </a:moveTo>
                    <a:lnTo>
                      <a:pt x="189" y="134"/>
                    </a:lnTo>
                    <a:cubicBezTo>
                      <a:pt x="173" y="150"/>
                      <a:pt x="150" y="158"/>
                      <a:pt x="126" y="150"/>
                    </a:cubicBezTo>
                    <a:lnTo>
                      <a:pt x="32" y="95"/>
                    </a:lnTo>
                    <a:cubicBezTo>
                      <a:pt x="8" y="79"/>
                      <a:pt x="0" y="56"/>
                      <a:pt x="16" y="32"/>
                    </a:cubicBezTo>
                    <a:lnTo>
                      <a:pt x="16" y="32"/>
                    </a:lnTo>
                    <a:cubicBezTo>
                      <a:pt x="32" y="8"/>
                      <a:pt x="55" y="0"/>
                      <a:pt x="79" y="16"/>
                    </a:cubicBezTo>
                    <a:lnTo>
                      <a:pt x="173" y="71"/>
                    </a:lnTo>
                    <a:cubicBezTo>
                      <a:pt x="189" y="79"/>
                      <a:pt x="197" y="111"/>
                      <a:pt x="189" y="134"/>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651;p58">
                <a:extLst>
                  <a:ext uri="{FF2B5EF4-FFF2-40B4-BE49-F238E27FC236}">
                    <a16:creationId xmlns:a16="http://schemas.microsoft.com/office/drawing/2014/main" id="{B97C4950-32EE-B443-8277-62C240A8E0C9}"/>
                  </a:ext>
                </a:extLst>
              </p:cNvPr>
              <p:cNvSpPr/>
              <p:nvPr/>
            </p:nvSpPr>
            <p:spPr>
              <a:xfrm>
                <a:off x="6340025" y="1295221"/>
                <a:ext cx="29260" cy="23349"/>
              </a:xfrm>
              <a:custGeom>
                <a:avLst/>
                <a:gdLst/>
                <a:ahLst/>
                <a:cxnLst/>
                <a:rect l="l" t="t" r="r" b="b"/>
                <a:pathLst>
                  <a:path w="198" h="158" extrusionOk="0">
                    <a:moveTo>
                      <a:pt x="189" y="126"/>
                    </a:moveTo>
                    <a:lnTo>
                      <a:pt x="189" y="126"/>
                    </a:lnTo>
                    <a:cubicBezTo>
                      <a:pt x="173" y="150"/>
                      <a:pt x="150" y="158"/>
                      <a:pt x="126" y="142"/>
                    </a:cubicBezTo>
                    <a:lnTo>
                      <a:pt x="32" y="87"/>
                    </a:lnTo>
                    <a:cubicBezTo>
                      <a:pt x="8" y="79"/>
                      <a:pt x="0" y="47"/>
                      <a:pt x="16" y="32"/>
                    </a:cubicBezTo>
                    <a:lnTo>
                      <a:pt x="16" y="32"/>
                    </a:lnTo>
                    <a:cubicBezTo>
                      <a:pt x="24" y="8"/>
                      <a:pt x="56" y="0"/>
                      <a:pt x="79" y="8"/>
                    </a:cubicBezTo>
                    <a:lnTo>
                      <a:pt x="166" y="63"/>
                    </a:lnTo>
                    <a:cubicBezTo>
                      <a:pt x="189" y="79"/>
                      <a:pt x="197" y="102"/>
                      <a:pt x="189" y="126"/>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652;p58">
                <a:extLst>
                  <a:ext uri="{FF2B5EF4-FFF2-40B4-BE49-F238E27FC236}">
                    <a16:creationId xmlns:a16="http://schemas.microsoft.com/office/drawing/2014/main" id="{DDAE17E1-3CF8-A37A-0F2C-1480EBDAA6ED}"/>
                  </a:ext>
                </a:extLst>
              </p:cNvPr>
              <p:cNvSpPr/>
              <p:nvPr/>
            </p:nvSpPr>
            <p:spPr>
              <a:xfrm>
                <a:off x="6706066" y="1654316"/>
                <a:ext cx="23496" cy="30442"/>
              </a:xfrm>
              <a:custGeom>
                <a:avLst/>
                <a:gdLst/>
                <a:ahLst/>
                <a:cxnLst/>
                <a:rect l="l" t="t" r="r" b="b"/>
                <a:pathLst>
                  <a:path w="159" h="206" extrusionOk="0">
                    <a:moveTo>
                      <a:pt x="127" y="189"/>
                    </a:moveTo>
                    <a:lnTo>
                      <a:pt x="127" y="189"/>
                    </a:lnTo>
                    <a:cubicBezTo>
                      <a:pt x="111" y="205"/>
                      <a:pt x="80" y="197"/>
                      <a:pt x="72" y="174"/>
                    </a:cubicBezTo>
                    <a:lnTo>
                      <a:pt x="17" y="79"/>
                    </a:lnTo>
                    <a:cubicBezTo>
                      <a:pt x="1" y="56"/>
                      <a:pt x="9" y="24"/>
                      <a:pt x="32" y="16"/>
                    </a:cubicBezTo>
                    <a:lnTo>
                      <a:pt x="32" y="16"/>
                    </a:lnTo>
                    <a:cubicBezTo>
                      <a:pt x="56" y="1"/>
                      <a:pt x="80" y="8"/>
                      <a:pt x="95" y="32"/>
                    </a:cubicBezTo>
                    <a:lnTo>
                      <a:pt x="143" y="126"/>
                    </a:lnTo>
                    <a:cubicBezTo>
                      <a:pt x="158" y="150"/>
                      <a:pt x="150" y="174"/>
                      <a:pt x="127" y="189"/>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653;p58">
                <a:extLst>
                  <a:ext uri="{FF2B5EF4-FFF2-40B4-BE49-F238E27FC236}">
                    <a16:creationId xmlns:a16="http://schemas.microsoft.com/office/drawing/2014/main" id="{A80C4E60-2449-D09E-577A-6380F9013DB4}"/>
                  </a:ext>
                </a:extLst>
              </p:cNvPr>
              <p:cNvSpPr/>
              <p:nvPr/>
            </p:nvSpPr>
            <p:spPr>
              <a:xfrm>
                <a:off x="6576023" y="1253401"/>
                <a:ext cx="18620" cy="195359"/>
              </a:xfrm>
              <a:custGeom>
                <a:avLst/>
                <a:gdLst/>
                <a:ahLst/>
                <a:cxnLst/>
                <a:rect l="l" t="t" r="r" b="b"/>
                <a:pathLst>
                  <a:path w="126" h="1322" extrusionOk="0">
                    <a:moveTo>
                      <a:pt x="126" y="1258"/>
                    </a:moveTo>
                    <a:cubicBezTo>
                      <a:pt x="126" y="1290"/>
                      <a:pt x="94" y="1321"/>
                      <a:pt x="63" y="1321"/>
                    </a:cubicBezTo>
                    <a:cubicBezTo>
                      <a:pt x="24" y="1321"/>
                      <a:pt x="0" y="1290"/>
                      <a:pt x="0" y="1258"/>
                    </a:cubicBezTo>
                    <a:lnTo>
                      <a:pt x="0" y="63"/>
                    </a:lnTo>
                    <a:cubicBezTo>
                      <a:pt x="0" y="32"/>
                      <a:pt x="24" y="0"/>
                      <a:pt x="63" y="0"/>
                    </a:cubicBezTo>
                    <a:cubicBezTo>
                      <a:pt x="94" y="0"/>
                      <a:pt x="126" y="32"/>
                      <a:pt x="126" y="63"/>
                    </a:cubicBezTo>
                    <a:close/>
                  </a:path>
                </a:pathLst>
              </a:custGeom>
              <a:solidFill>
                <a:srgbClr val="14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654;p58">
                <a:extLst>
                  <a:ext uri="{FF2B5EF4-FFF2-40B4-BE49-F238E27FC236}">
                    <a16:creationId xmlns:a16="http://schemas.microsoft.com/office/drawing/2014/main" id="{4CA672DB-F7AA-D8EE-CF8A-F1D4B31B66C3}"/>
                  </a:ext>
                </a:extLst>
              </p:cNvPr>
              <p:cNvSpPr/>
              <p:nvPr/>
            </p:nvSpPr>
            <p:spPr>
              <a:xfrm>
                <a:off x="6571295" y="1426446"/>
                <a:ext cx="157085" cy="105955"/>
              </a:xfrm>
              <a:custGeom>
                <a:avLst/>
                <a:gdLst/>
                <a:ahLst/>
                <a:cxnLst/>
                <a:rect l="l" t="t" r="r" b="b"/>
                <a:pathLst>
                  <a:path w="1063" h="717" extrusionOk="0">
                    <a:moveTo>
                      <a:pt x="64" y="143"/>
                    </a:moveTo>
                    <a:cubicBezTo>
                      <a:pt x="1" y="95"/>
                      <a:pt x="56" y="1"/>
                      <a:pt x="126" y="32"/>
                    </a:cubicBezTo>
                    <a:lnTo>
                      <a:pt x="1023" y="599"/>
                    </a:lnTo>
                    <a:cubicBezTo>
                      <a:pt x="1055" y="614"/>
                      <a:pt x="1062" y="654"/>
                      <a:pt x="1047" y="685"/>
                    </a:cubicBezTo>
                    <a:cubicBezTo>
                      <a:pt x="1023" y="709"/>
                      <a:pt x="992" y="717"/>
                      <a:pt x="960" y="7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655;p58">
                <a:extLst>
                  <a:ext uri="{FF2B5EF4-FFF2-40B4-BE49-F238E27FC236}">
                    <a16:creationId xmlns:a16="http://schemas.microsoft.com/office/drawing/2014/main" id="{9B7912D7-C79D-8230-4AFA-4A605E230EE4}"/>
                  </a:ext>
                </a:extLst>
              </p:cNvPr>
              <p:cNvSpPr/>
              <p:nvPr/>
            </p:nvSpPr>
            <p:spPr>
              <a:xfrm>
                <a:off x="7157079" y="2731750"/>
                <a:ext cx="1556519" cy="1608683"/>
              </a:xfrm>
              <a:custGeom>
                <a:avLst/>
                <a:gdLst/>
                <a:ahLst/>
                <a:cxnLst/>
                <a:rect l="l" t="t" r="r" b="b"/>
                <a:pathLst>
                  <a:path w="10533" h="10886" extrusionOk="0">
                    <a:moveTo>
                      <a:pt x="10249" y="10878"/>
                    </a:moveTo>
                    <a:cubicBezTo>
                      <a:pt x="10084" y="9895"/>
                      <a:pt x="9777" y="8086"/>
                      <a:pt x="9470" y="6293"/>
                    </a:cubicBezTo>
                    <a:cubicBezTo>
                      <a:pt x="9085" y="3996"/>
                      <a:pt x="8700" y="1731"/>
                      <a:pt x="8621" y="1306"/>
                    </a:cubicBezTo>
                    <a:cubicBezTo>
                      <a:pt x="8550" y="897"/>
                      <a:pt x="8432" y="630"/>
                      <a:pt x="8283" y="472"/>
                    </a:cubicBezTo>
                    <a:cubicBezTo>
                      <a:pt x="8125" y="331"/>
                      <a:pt x="7913" y="252"/>
                      <a:pt x="7701" y="268"/>
                    </a:cubicBezTo>
                    <a:lnTo>
                      <a:pt x="2824" y="268"/>
                    </a:lnTo>
                    <a:cubicBezTo>
                      <a:pt x="2580" y="268"/>
                      <a:pt x="2392" y="323"/>
                      <a:pt x="2250" y="465"/>
                    </a:cubicBezTo>
                    <a:cubicBezTo>
                      <a:pt x="2109" y="614"/>
                      <a:pt x="1983" y="881"/>
                      <a:pt x="1904" y="1306"/>
                    </a:cubicBezTo>
                    <a:cubicBezTo>
                      <a:pt x="1825" y="1731"/>
                      <a:pt x="1448" y="3980"/>
                      <a:pt x="1062" y="6285"/>
                    </a:cubicBezTo>
                    <a:cubicBezTo>
                      <a:pt x="756" y="8078"/>
                      <a:pt x="449" y="9895"/>
                      <a:pt x="284" y="10878"/>
                    </a:cubicBezTo>
                    <a:lnTo>
                      <a:pt x="1" y="10878"/>
                    </a:lnTo>
                    <a:cubicBezTo>
                      <a:pt x="166" y="9911"/>
                      <a:pt x="473" y="8062"/>
                      <a:pt x="787" y="6238"/>
                    </a:cubicBezTo>
                    <a:cubicBezTo>
                      <a:pt x="1173" y="3949"/>
                      <a:pt x="1558" y="1691"/>
                      <a:pt x="1637" y="1259"/>
                    </a:cubicBezTo>
                    <a:cubicBezTo>
                      <a:pt x="1723" y="779"/>
                      <a:pt x="1865" y="465"/>
                      <a:pt x="2053" y="276"/>
                    </a:cubicBezTo>
                    <a:cubicBezTo>
                      <a:pt x="2250" y="87"/>
                      <a:pt x="2518" y="0"/>
                      <a:pt x="2832" y="0"/>
                    </a:cubicBezTo>
                    <a:lnTo>
                      <a:pt x="7709" y="0"/>
                    </a:lnTo>
                    <a:cubicBezTo>
                      <a:pt x="8023" y="0"/>
                      <a:pt x="8275" y="79"/>
                      <a:pt x="8479" y="291"/>
                    </a:cubicBezTo>
                    <a:cubicBezTo>
                      <a:pt x="8692" y="504"/>
                      <a:pt x="8818" y="803"/>
                      <a:pt x="8896" y="1267"/>
                    </a:cubicBezTo>
                    <a:cubicBezTo>
                      <a:pt x="8983" y="1715"/>
                      <a:pt x="9368" y="3972"/>
                      <a:pt x="9754" y="6261"/>
                    </a:cubicBezTo>
                    <a:cubicBezTo>
                      <a:pt x="10060" y="8078"/>
                      <a:pt x="10367" y="9918"/>
                      <a:pt x="10532" y="108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656;p58">
                <a:extLst>
                  <a:ext uri="{FF2B5EF4-FFF2-40B4-BE49-F238E27FC236}">
                    <a16:creationId xmlns:a16="http://schemas.microsoft.com/office/drawing/2014/main" id="{593120F6-6F91-9D2E-5390-117AF7DA4129}"/>
                  </a:ext>
                </a:extLst>
              </p:cNvPr>
              <p:cNvSpPr/>
              <p:nvPr/>
            </p:nvSpPr>
            <p:spPr>
              <a:xfrm>
                <a:off x="6419085" y="2689929"/>
                <a:ext cx="2052748" cy="82606"/>
              </a:xfrm>
              <a:custGeom>
                <a:avLst/>
                <a:gdLst/>
                <a:ahLst/>
                <a:cxnLst/>
                <a:rect l="l" t="t" r="r" b="b"/>
                <a:pathLst>
                  <a:path w="13891" h="559" extrusionOk="0">
                    <a:moveTo>
                      <a:pt x="276" y="0"/>
                    </a:moveTo>
                    <a:lnTo>
                      <a:pt x="13615" y="0"/>
                    </a:lnTo>
                    <a:cubicBezTo>
                      <a:pt x="13764" y="0"/>
                      <a:pt x="13890" y="126"/>
                      <a:pt x="13890" y="276"/>
                    </a:cubicBezTo>
                    <a:lnTo>
                      <a:pt x="13890" y="276"/>
                    </a:lnTo>
                    <a:cubicBezTo>
                      <a:pt x="13890" y="433"/>
                      <a:pt x="13764" y="551"/>
                      <a:pt x="13615" y="559"/>
                    </a:cubicBezTo>
                    <a:lnTo>
                      <a:pt x="276" y="559"/>
                    </a:lnTo>
                    <a:cubicBezTo>
                      <a:pt x="126" y="551"/>
                      <a:pt x="0" y="433"/>
                      <a:pt x="0" y="276"/>
                    </a:cubicBezTo>
                    <a:lnTo>
                      <a:pt x="0" y="276"/>
                    </a:lnTo>
                    <a:cubicBezTo>
                      <a:pt x="0" y="126"/>
                      <a:pt x="126" y="0"/>
                      <a:pt x="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657;p58">
                <a:extLst>
                  <a:ext uri="{FF2B5EF4-FFF2-40B4-BE49-F238E27FC236}">
                    <a16:creationId xmlns:a16="http://schemas.microsoft.com/office/drawing/2014/main" id="{8C777687-B275-4DB3-7021-EC8AE8DECAA4}"/>
                  </a:ext>
                </a:extLst>
              </p:cNvPr>
              <p:cNvSpPr/>
              <p:nvPr/>
            </p:nvSpPr>
            <p:spPr>
              <a:xfrm>
                <a:off x="6240128" y="2649291"/>
                <a:ext cx="2321109" cy="81424"/>
              </a:xfrm>
              <a:custGeom>
                <a:avLst/>
                <a:gdLst/>
                <a:ahLst/>
                <a:cxnLst/>
                <a:rect l="l" t="t" r="r" b="b"/>
                <a:pathLst>
                  <a:path w="15707" h="551" extrusionOk="0">
                    <a:moveTo>
                      <a:pt x="283" y="0"/>
                    </a:moveTo>
                    <a:lnTo>
                      <a:pt x="15432" y="0"/>
                    </a:lnTo>
                    <a:cubicBezTo>
                      <a:pt x="15581" y="0"/>
                      <a:pt x="15707" y="126"/>
                      <a:pt x="15707" y="275"/>
                    </a:cubicBezTo>
                    <a:lnTo>
                      <a:pt x="15707" y="275"/>
                    </a:lnTo>
                    <a:cubicBezTo>
                      <a:pt x="15707" y="425"/>
                      <a:pt x="15581" y="551"/>
                      <a:pt x="15432" y="551"/>
                    </a:cubicBezTo>
                    <a:lnTo>
                      <a:pt x="283" y="551"/>
                    </a:lnTo>
                    <a:cubicBezTo>
                      <a:pt x="126" y="551"/>
                      <a:pt x="8" y="425"/>
                      <a:pt x="0" y="275"/>
                    </a:cubicBezTo>
                    <a:lnTo>
                      <a:pt x="0" y="275"/>
                    </a:lnTo>
                    <a:cubicBezTo>
                      <a:pt x="0" y="126"/>
                      <a:pt x="126" y="0"/>
                      <a:pt x="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658;p58">
                <a:extLst>
                  <a:ext uri="{FF2B5EF4-FFF2-40B4-BE49-F238E27FC236}">
                    <a16:creationId xmlns:a16="http://schemas.microsoft.com/office/drawing/2014/main" id="{DEB6FD9B-44FC-A4E4-2FCC-9083E5A6D32A}"/>
                  </a:ext>
                </a:extLst>
              </p:cNvPr>
              <p:cNvSpPr/>
              <p:nvPr/>
            </p:nvSpPr>
            <p:spPr>
              <a:xfrm>
                <a:off x="5391598" y="2689929"/>
                <a:ext cx="1171711" cy="81424"/>
              </a:xfrm>
              <a:custGeom>
                <a:avLst/>
                <a:gdLst/>
                <a:ahLst/>
                <a:cxnLst/>
                <a:rect l="l" t="t" r="r" b="b"/>
                <a:pathLst>
                  <a:path w="7929" h="551" extrusionOk="0">
                    <a:moveTo>
                      <a:pt x="276" y="0"/>
                    </a:moveTo>
                    <a:lnTo>
                      <a:pt x="7653" y="0"/>
                    </a:lnTo>
                    <a:cubicBezTo>
                      <a:pt x="7803" y="0"/>
                      <a:pt x="7929" y="126"/>
                      <a:pt x="7929" y="276"/>
                    </a:cubicBezTo>
                    <a:lnTo>
                      <a:pt x="7929" y="276"/>
                    </a:lnTo>
                    <a:cubicBezTo>
                      <a:pt x="7929" y="433"/>
                      <a:pt x="7803" y="551"/>
                      <a:pt x="7653" y="551"/>
                    </a:cubicBezTo>
                    <a:lnTo>
                      <a:pt x="276" y="551"/>
                    </a:lnTo>
                    <a:cubicBezTo>
                      <a:pt x="126" y="551"/>
                      <a:pt x="0" y="425"/>
                      <a:pt x="0" y="276"/>
                    </a:cubicBezTo>
                    <a:lnTo>
                      <a:pt x="0" y="276"/>
                    </a:lnTo>
                    <a:cubicBezTo>
                      <a:pt x="0" y="126"/>
                      <a:pt x="126" y="0"/>
                      <a:pt x="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659;p58">
                <a:extLst>
                  <a:ext uri="{FF2B5EF4-FFF2-40B4-BE49-F238E27FC236}">
                    <a16:creationId xmlns:a16="http://schemas.microsoft.com/office/drawing/2014/main" id="{7AC8C11C-AEA1-256D-3AF5-8F6D56B5C866}"/>
                  </a:ext>
                </a:extLst>
              </p:cNvPr>
              <p:cNvSpPr/>
              <p:nvPr/>
            </p:nvSpPr>
            <p:spPr>
              <a:xfrm>
                <a:off x="5292736" y="2649291"/>
                <a:ext cx="1369435" cy="81424"/>
              </a:xfrm>
              <a:custGeom>
                <a:avLst/>
                <a:gdLst/>
                <a:ahLst/>
                <a:cxnLst/>
                <a:rect l="l" t="t" r="r" b="b"/>
                <a:pathLst>
                  <a:path w="9267" h="551" extrusionOk="0">
                    <a:moveTo>
                      <a:pt x="276" y="0"/>
                    </a:moveTo>
                    <a:lnTo>
                      <a:pt x="8991" y="0"/>
                    </a:lnTo>
                    <a:cubicBezTo>
                      <a:pt x="9148" y="0"/>
                      <a:pt x="9266" y="126"/>
                      <a:pt x="9266" y="275"/>
                    </a:cubicBezTo>
                    <a:lnTo>
                      <a:pt x="9266" y="275"/>
                    </a:lnTo>
                    <a:cubicBezTo>
                      <a:pt x="9266" y="425"/>
                      <a:pt x="9140" y="551"/>
                      <a:pt x="8991" y="551"/>
                    </a:cubicBezTo>
                    <a:lnTo>
                      <a:pt x="276" y="551"/>
                    </a:lnTo>
                    <a:cubicBezTo>
                      <a:pt x="127" y="551"/>
                      <a:pt x="1" y="425"/>
                      <a:pt x="1" y="275"/>
                    </a:cubicBezTo>
                    <a:lnTo>
                      <a:pt x="1" y="275"/>
                    </a:lnTo>
                    <a:cubicBezTo>
                      <a:pt x="1" y="126"/>
                      <a:pt x="127" y="0"/>
                      <a:pt x="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660;p58">
                <a:extLst>
                  <a:ext uri="{FF2B5EF4-FFF2-40B4-BE49-F238E27FC236}">
                    <a16:creationId xmlns:a16="http://schemas.microsoft.com/office/drawing/2014/main" id="{87CC9D20-2EEC-CDA9-6BCE-42F8E7A9F0F1}"/>
                  </a:ext>
                </a:extLst>
              </p:cNvPr>
              <p:cNvSpPr/>
              <p:nvPr/>
            </p:nvSpPr>
            <p:spPr>
              <a:xfrm>
                <a:off x="5199785" y="2731750"/>
                <a:ext cx="1555336" cy="1608683"/>
              </a:xfrm>
              <a:custGeom>
                <a:avLst/>
                <a:gdLst/>
                <a:ahLst/>
                <a:cxnLst/>
                <a:rect l="l" t="t" r="r" b="b"/>
                <a:pathLst>
                  <a:path w="10525" h="10886" extrusionOk="0">
                    <a:moveTo>
                      <a:pt x="10241" y="10878"/>
                    </a:moveTo>
                    <a:cubicBezTo>
                      <a:pt x="10084" y="9895"/>
                      <a:pt x="9777" y="8086"/>
                      <a:pt x="9470" y="6293"/>
                    </a:cubicBezTo>
                    <a:cubicBezTo>
                      <a:pt x="9085" y="3996"/>
                      <a:pt x="8700" y="1731"/>
                      <a:pt x="8621" y="1306"/>
                    </a:cubicBezTo>
                    <a:cubicBezTo>
                      <a:pt x="8542" y="897"/>
                      <a:pt x="8432" y="630"/>
                      <a:pt x="8275" y="472"/>
                    </a:cubicBezTo>
                    <a:cubicBezTo>
                      <a:pt x="8125" y="331"/>
                      <a:pt x="7913" y="252"/>
                      <a:pt x="7701" y="268"/>
                    </a:cubicBezTo>
                    <a:lnTo>
                      <a:pt x="2824" y="268"/>
                    </a:lnTo>
                    <a:cubicBezTo>
                      <a:pt x="2580" y="268"/>
                      <a:pt x="2392" y="323"/>
                      <a:pt x="2250" y="465"/>
                    </a:cubicBezTo>
                    <a:cubicBezTo>
                      <a:pt x="2109" y="614"/>
                      <a:pt x="1983" y="881"/>
                      <a:pt x="1904" y="1306"/>
                    </a:cubicBezTo>
                    <a:cubicBezTo>
                      <a:pt x="1825" y="1731"/>
                      <a:pt x="1448" y="3980"/>
                      <a:pt x="1055" y="6285"/>
                    </a:cubicBezTo>
                    <a:cubicBezTo>
                      <a:pt x="756" y="8078"/>
                      <a:pt x="449" y="9895"/>
                      <a:pt x="284" y="10878"/>
                    </a:cubicBezTo>
                    <a:lnTo>
                      <a:pt x="1" y="10878"/>
                    </a:lnTo>
                    <a:cubicBezTo>
                      <a:pt x="166" y="9911"/>
                      <a:pt x="473" y="8062"/>
                      <a:pt x="779" y="6238"/>
                    </a:cubicBezTo>
                    <a:cubicBezTo>
                      <a:pt x="1173" y="3949"/>
                      <a:pt x="1550" y="1691"/>
                      <a:pt x="1629" y="1259"/>
                    </a:cubicBezTo>
                    <a:cubicBezTo>
                      <a:pt x="1723" y="779"/>
                      <a:pt x="1857" y="465"/>
                      <a:pt x="2054" y="276"/>
                    </a:cubicBezTo>
                    <a:cubicBezTo>
                      <a:pt x="2242" y="87"/>
                      <a:pt x="2510" y="0"/>
                      <a:pt x="2824" y="0"/>
                    </a:cubicBezTo>
                    <a:lnTo>
                      <a:pt x="7701" y="0"/>
                    </a:lnTo>
                    <a:cubicBezTo>
                      <a:pt x="8015" y="0"/>
                      <a:pt x="8275" y="79"/>
                      <a:pt x="8479" y="291"/>
                    </a:cubicBezTo>
                    <a:cubicBezTo>
                      <a:pt x="8684" y="504"/>
                      <a:pt x="8810" y="803"/>
                      <a:pt x="8896" y="1267"/>
                    </a:cubicBezTo>
                    <a:cubicBezTo>
                      <a:pt x="8975" y="1715"/>
                      <a:pt x="9360" y="3972"/>
                      <a:pt x="9746" y="6261"/>
                    </a:cubicBezTo>
                    <a:cubicBezTo>
                      <a:pt x="10052" y="8078"/>
                      <a:pt x="10367" y="9918"/>
                      <a:pt x="10524" y="108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06525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500" fill="hold"/>
                                        <p:tgtEl>
                                          <p:spTgt spid="1830"/>
                                        </p:tgtEl>
                                        <p:attrNameLst>
                                          <p:attrName>ppt_x</p:attrName>
                                        </p:attrNameLst>
                                      </p:cBhvr>
                                      <p:tavLst>
                                        <p:tav tm="0">
                                          <p:val>
                                            <p:strVal val="#ppt_x"/>
                                          </p:val>
                                        </p:tav>
                                        <p:tav tm="100000">
                                          <p:val>
                                            <p:strVal val="#ppt_x"/>
                                          </p:val>
                                        </p:tav>
                                      </p:tavLst>
                                    </p:anim>
                                    <p:anim calcmode="lin" valueType="num">
                                      <p:cBhvr additive="base">
                                        <p:cTn id="8" dur="500" fill="hold"/>
                                        <p:tgtEl>
                                          <p:spTgt spid="18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78"/>
                                        </p:tgtEl>
                                        <p:attrNameLst>
                                          <p:attrName>style.visibility</p:attrName>
                                        </p:attrNameLst>
                                      </p:cBhvr>
                                      <p:to>
                                        <p:strVal val="visible"/>
                                      </p:to>
                                    </p:set>
                                    <p:animEffect transition="in" filter="fade">
                                      <p:cBhvr>
                                        <p:cTn id="16" dur="500"/>
                                        <p:tgtEl>
                                          <p:spTgt spid="1678"/>
                                        </p:tgtEl>
                                      </p:cBhvr>
                                    </p:animEffect>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1675"/>
                                        </p:tgtEl>
                                        <p:attrNameLst>
                                          <p:attrName>style.visibility</p:attrName>
                                        </p:attrNameLst>
                                      </p:cBhvr>
                                      <p:to>
                                        <p:strVal val="visible"/>
                                      </p:to>
                                    </p:set>
                                    <p:anim calcmode="lin" valueType="num">
                                      <p:cBhvr additive="base">
                                        <p:cTn id="20" dur="500"/>
                                        <p:tgtEl>
                                          <p:spTgt spid="1675"/>
                                        </p:tgtEl>
                                        <p:attrNameLst>
                                          <p:attrName>ppt_x</p:attrName>
                                        </p:attrNameLst>
                                      </p:cBhvr>
                                      <p:tavLst>
                                        <p:tav tm="0">
                                          <p:val>
                                            <p:strVal val="#ppt_x-1"/>
                                          </p:val>
                                        </p:tav>
                                        <p:tav tm="100000">
                                          <p:val>
                                            <p:strVal val="#ppt_x"/>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676"/>
                                        </p:tgtEl>
                                        <p:attrNameLst>
                                          <p:attrName>style.visibility</p:attrName>
                                        </p:attrNameLst>
                                      </p:cBhvr>
                                      <p:to>
                                        <p:strVal val="visible"/>
                                      </p:to>
                                    </p:set>
                                    <p:animEffect transition="in" filter="fade">
                                      <p:cBhvr>
                                        <p:cTn id="24" dur="500"/>
                                        <p:tgtEl>
                                          <p:spTgt spid="1676"/>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2"/>
        <p:cNvGrpSpPr/>
        <p:nvPr/>
      </p:nvGrpSpPr>
      <p:grpSpPr>
        <a:xfrm>
          <a:off x="0" y="0"/>
          <a:ext cx="0" cy="0"/>
          <a:chOff x="0" y="0"/>
          <a:chExt cx="0" cy="0"/>
        </a:xfrm>
      </p:grpSpPr>
      <p:sp>
        <p:nvSpPr>
          <p:cNvPr id="4883" name="Google Shape;4883;p103"/>
          <p:cNvSpPr/>
          <p:nvPr/>
        </p:nvSpPr>
        <p:spPr>
          <a:xfrm>
            <a:off x="217200" y="699075"/>
            <a:ext cx="8709600" cy="3623400"/>
          </a:xfrm>
          <a:prstGeom prst="roundRect">
            <a:avLst>
              <a:gd name="adj" fmla="val 5448"/>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03"/>
          <p:cNvSpPr txBox="1">
            <a:spLocks noGrp="1"/>
          </p:cNvSpPr>
          <p:nvPr>
            <p:ph type="subTitle" idx="1"/>
          </p:nvPr>
        </p:nvSpPr>
        <p:spPr>
          <a:xfrm>
            <a:off x="4760347" y="760050"/>
            <a:ext cx="3973108" cy="3501450"/>
          </a:xfrm>
          <a:prstGeom prst="rect">
            <a:avLst/>
          </a:prstGeom>
        </p:spPr>
        <p:txBody>
          <a:bodyPr spcFirstLastPara="1" wrap="square" lIns="0" tIns="0" rIns="0" bIns="0" anchor="ctr" anchorCtr="0">
            <a:noAutofit/>
          </a:bodyPr>
          <a:lstStyle/>
          <a:p>
            <a:pPr marL="342900" lvl="0" indent="-342900" algn="l">
              <a:buAutoNum type="alphaLcParenR"/>
            </a:pPr>
            <a:r>
              <a:rPr lang="vi-VN" sz="1400" b="1" dirty="0"/>
              <a:t>Cơ chế RMI gọi phương thức từ xa</a:t>
            </a:r>
          </a:p>
          <a:p>
            <a:pPr marL="0" lvl="0" indent="0" algn="l"/>
            <a:r>
              <a:rPr lang="vi-VN" sz="1400" dirty="0"/>
              <a:t> -  Bước 1 : RMI-</a:t>
            </a:r>
            <a:r>
              <a:rPr lang="vi-VN" sz="1400" dirty="0" err="1"/>
              <a:t>server</a:t>
            </a:r>
            <a:r>
              <a:rPr lang="vi-VN" sz="1400" dirty="0"/>
              <a:t> đăng ký tên của đối tượng với bộ quản lý </a:t>
            </a:r>
            <a:r>
              <a:rPr lang="vi-VN" sz="1400" dirty="0" err="1"/>
              <a:t>Registry</a:t>
            </a:r>
            <a:endParaRPr lang="vi-VN" sz="1400" dirty="0"/>
          </a:p>
          <a:p>
            <a:pPr marL="0" lvl="0" indent="0" algn="l"/>
            <a:r>
              <a:rPr lang="vi-VN" sz="1400" dirty="0"/>
              <a:t> -  Bước 2 : Bộ quản lý </a:t>
            </a:r>
            <a:r>
              <a:rPr lang="vi-VN" sz="1400" dirty="0" err="1"/>
              <a:t>Registry</a:t>
            </a:r>
            <a:r>
              <a:rPr lang="vi-VN" sz="1400" dirty="0"/>
              <a:t> trả về tham chiếu đến đối tượng ở xa (RMI Server) thông qua lớp giao tiếp</a:t>
            </a:r>
          </a:p>
          <a:p>
            <a:pPr marL="0" lvl="0" indent="0" algn="l"/>
            <a:r>
              <a:rPr lang="vi-VN" sz="1400" dirty="0"/>
              <a:t> -  Bước 3 : RMI-</a:t>
            </a:r>
            <a:r>
              <a:rPr lang="vi-VN" sz="1400" dirty="0" err="1"/>
              <a:t>Client</a:t>
            </a:r>
            <a:r>
              <a:rPr lang="vi-VN" sz="1400" dirty="0"/>
              <a:t> liên lạc với bộ </a:t>
            </a:r>
            <a:r>
              <a:rPr lang="vi-VN" sz="1400" dirty="0" err="1"/>
              <a:t>Registry</a:t>
            </a:r>
            <a:r>
              <a:rPr lang="vi-VN" sz="1400" dirty="0"/>
              <a:t> để lấy về tham chiếu đến các đối tượng trên Server</a:t>
            </a:r>
          </a:p>
          <a:p>
            <a:pPr marL="0" lvl="0" indent="0" algn="l"/>
            <a:r>
              <a:rPr lang="vi-VN" sz="1400" dirty="0"/>
              <a:t> -  Bước 4 : </a:t>
            </a:r>
            <a:r>
              <a:rPr lang="vi-VN" sz="1400" dirty="0" err="1"/>
              <a:t>Client</a:t>
            </a:r>
            <a:r>
              <a:rPr lang="vi-VN" sz="1400" dirty="0"/>
              <a:t> sẽ gọi các phương thức của đối tượng trên Server. Khi một phương thức được gọi, sẽ được chuyển tiếp đến lớp trung gian </a:t>
            </a:r>
            <a:r>
              <a:rPr lang="vi-VN" sz="1400" dirty="0" err="1"/>
              <a:t>Stub</a:t>
            </a:r>
            <a:r>
              <a:rPr lang="vi-VN" sz="1400" dirty="0"/>
              <a:t>, rồi gọi đến lớp </a:t>
            </a:r>
            <a:r>
              <a:rPr lang="vi-VN" sz="1400" dirty="0" err="1"/>
              <a:t>Skeleton</a:t>
            </a:r>
            <a:r>
              <a:rPr lang="vi-VN" sz="1400" dirty="0"/>
              <a:t> (hoạt động </a:t>
            </a:r>
            <a:r>
              <a:rPr lang="vi-VN" sz="1400" dirty="0" err="1"/>
              <a:t>Stub</a:t>
            </a:r>
            <a:r>
              <a:rPr lang="vi-VN" sz="1400" dirty="0"/>
              <a:t>)</a:t>
            </a:r>
          </a:p>
          <a:p>
            <a:pPr marL="0" lvl="0" indent="0" algn="l"/>
            <a:r>
              <a:rPr lang="vi-VN" sz="1400" dirty="0"/>
              <a:t> -  Bước 5: Lớp </a:t>
            </a:r>
            <a:r>
              <a:rPr lang="vi-VN" sz="1400" dirty="0" err="1"/>
              <a:t>Skeleton</a:t>
            </a:r>
            <a:r>
              <a:rPr lang="vi-VN" sz="1400" dirty="0"/>
              <a:t> sẽ trực tiếp yêu cầu đối thượng thực thi phương thức và trả kết quả cho </a:t>
            </a:r>
            <a:r>
              <a:rPr lang="vi-VN" sz="1400" dirty="0" err="1"/>
              <a:t>Client</a:t>
            </a:r>
            <a:r>
              <a:rPr lang="vi-VN" sz="1400" dirty="0"/>
              <a:t> (hoạt động </a:t>
            </a:r>
            <a:r>
              <a:rPr lang="vi-VN" sz="1400" dirty="0" err="1"/>
              <a:t>Skeleton</a:t>
            </a:r>
            <a:r>
              <a:rPr lang="vi-VN" sz="1400" dirty="0"/>
              <a:t>)</a:t>
            </a:r>
            <a:endParaRPr sz="1400" dirty="0"/>
          </a:p>
        </p:txBody>
      </p:sp>
      <p:pic>
        <p:nvPicPr>
          <p:cNvPr id="4886" name="Google Shape;4886;p103"/>
          <p:cNvPicPr preferRelativeResize="0"/>
          <p:nvPr/>
        </p:nvPicPr>
        <p:blipFill rotWithShape="1">
          <a:blip r:embed="rId3"/>
          <a:srcRect l="20102" t="10962" r="8890" b="176"/>
          <a:stretch/>
        </p:blipFill>
        <p:spPr>
          <a:xfrm>
            <a:off x="680375" y="448509"/>
            <a:ext cx="3703280" cy="4125883"/>
          </a:xfrm>
          <a:prstGeom prst="roundRect">
            <a:avLst>
              <a:gd name="adj" fmla="val 4712"/>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782509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83"/>
                                        </p:tgtEl>
                                        <p:attrNameLst>
                                          <p:attrName>style.visibility</p:attrName>
                                        </p:attrNameLst>
                                      </p:cBhvr>
                                      <p:to>
                                        <p:strVal val="visible"/>
                                      </p:to>
                                    </p:set>
                                    <p:anim calcmode="lin" valueType="num">
                                      <p:cBhvr additive="base">
                                        <p:cTn id="7" dur="1000"/>
                                        <p:tgtEl>
                                          <p:spTgt spid="488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886"/>
                                        </p:tgtEl>
                                        <p:attrNameLst>
                                          <p:attrName>style.visibility</p:attrName>
                                        </p:attrNameLst>
                                      </p:cBhvr>
                                      <p:to>
                                        <p:strVal val="visible"/>
                                      </p:to>
                                    </p:set>
                                    <p:animEffect transition="in" filter="fade">
                                      <p:cBhvr>
                                        <p:cTn id="11" dur="1000"/>
                                        <p:tgtEl>
                                          <p:spTgt spid="4886"/>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885">
                                            <p:txEl>
                                              <p:pRg st="0" end="0"/>
                                            </p:txEl>
                                          </p:spTgt>
                                        </p:tgtEl>
                                        <p:attrNameLst>
                                          <p:attrName>style.visibility</p:attrName>
                                        </p:attrNameLst>
                                      </p:cBhvr>
                                      <p:to>
                                        <p:strVal val="visible"/>
                                      </p:to>
                                    </p:set>
                                    <p:animEffect transition="in" filter="wipe(up)">
                                      <p:cBhvr>
                                        <p:cTn id="15" dur="500"/>
                                        <p:tgtEl>
                                          <p:spTgt spid="4885">
                                            <p:txEl>
                                              <p:pRg st="0" end="0"/>
                                            </p:txEl>
                                          </p:spTgt>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4885">
                                            <p:txEl>
                                              <p:pRg st="1" end="1"/>
                                            </p:txEl>
                                          </p:spTgt>
                                        </p:tgtEl>
                                        <p:attrNameLst>
                                          <p:attrName>style.visibility</p:attrName>
                                        </p:attrNameLst>
                                      </p:cBhvr>
                                      <p:to>
                                        <p:strVal val="visible"/>
                                      </p:to>
                                    </p:set>
                                    <p:animEffect transition="in" filter="wipe(up)">
                                      <p:cBhvr>
                                        <p:cTn id="19" dur="500"/>
                                        <p:tgtEl>
                                          <p:spTgt spid="4885">
                                            <p:txEl>
                                              <p:pRg st="1" end="1"/>
                                            </p:txEl>
                                          </p:spTgt>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4885">
                                            <p:txEl>
                                              <p:pRg st="2" end="2"/>
                                            </p:txEl>
                                          </p:spTgt>
                                        </p:tgtEl>
                                        <p:attrNameLst>
                                          <p:attrName>style.visibility</p:attrName>
                                        </p:attrNameLst>
                                      </p:cBhvr>
                                      <p:to>
                                        <p:strVal val="visible"/>
                                      </p:to>
                                    </p:set>
                                    <p:animEffect transition="in" filter="wipe(up)">
                                      <p:cBhvr>
                                        <p:cTn id="23" dur="500"/>
                                        <p:tgtEl>
                                          <p:spTgt spid="4885">
                                            <p:txEl>
                                              <p:pRg st="2" end="2"/>
                                            </p:txEl>
                                          </p:spTgt>
                                        </p:tgtEl>
                                      </p:cBhvr>
                                    </p:animEffect>
                                  </p:childTnLst>
                                </p:cTn>
                              </p:par>
                            </p:childTnLst>
                          </p:cTn>
                        </p:par>
                        <p:par>
                          <p:cTn id="24" fill="hold">
                            <p:stCondLst>
                              <p:cond delay="3500"/>
                            </p:stCondLst>
                            <p:childTnLst>
                              <p:par>
                                <p:cTn id="25" presetID="22" presetClass="entr" presetSubtype="1" fill="hold" grpId="0" nodeType="afterEffect">
                                  <p:stCondLst>
                                    <p:cond delay="0"/>
                                  </p:stCondLst>
                                  <p:childTnLst>
                                    <p:set>
                                      <p:cBhvr>
                                        <p:cTn id="26" dur="1" fill="hold">
                                          <p:stCondLst>
                                            <p:cond delay="0"/>
                                          </p:stCondLst>
                                        </p:cTn>
                                        <p:tgtEl>
                                          <p:spTgt spid="4885">
                                            <p:txEl>
                                              <p:pRg st="3" end="3"/>
                                            </p:txEl>
                                          </p:spTgt>
                                        </p:tgtEl>
                                        <p:attrNameLst>
                                          <p:attrName>style.visibility</p:attrName>
                                        </p:attrNameLst>
                                      </p:cBhvr>
                                      <p:to>
                                        <p:strVal val="visible"/>
                                      </p:to>
                                    </p:set>
                                    <p:animEffect transition="in" filter="wipe(up)">
                                      <p:cBhvr>
                                        <p:cTn id="27" dur="500"/>
                                        <p:tgtEl>
                                          <p:spTgt spid="4885">
                                            <p:txEl>
                                              <p:pRg st="3" end="3"/>
                                            </p:txEl>
                                          </p:spTgt>
                                        </p:tgtEl>
                                      </p:cBhvr>
                                    </p:animEffect>
                                  </p:childTnLst>
                                </p:cTn>
                              </p:par>
                            </p:childTnLst>
                          </p:cTn>
                        </p:par>
                        <p:par>
                          <p:cTn id="28" fill="hold">
                            <p:stCondLst>
                              <p:cond delay="4000"/>
                            </p:stCondLst>
                            <p:childTnLst>
                              <p:par>
                                <p:cTn id="29" presetID="22" presetClass="entr" presetSubtype="1" fill="hold" grpId="0" nodeType="afterEffect">
                                  <p:stCondLst>
                                    <p:cond delay="0"/>
                                  </p:stCondLst>
                                  <p:childTnLst>
                                    <p:set>
                                      <p:cBhvr>
                                        <p:cTn id="30" dur="1" fill="hold">
                                          <p:stCondLst>
                                            <p:cond delay="0"/>
                                          </p:stCondLst>
                                        </p:cTn>
                                        <p:tgtEl>
                                          <p:spTgt spid="4885">
                                            <p:txEl>
                                              <p:pRg st="4" end="4"/>
                                            </p:txEl>
                                          </p:spTgt>
                                        </p:tgtEl>
                                        <p:attrNameLst>
                                          <p:attrName>style.visibility</p:attrName>
                                        </p:attrNameLst>
                                      </p:cBhvr>
                                      <p:to>
                                        <p:strVal val="visible"/>
                                      </p:to>
                                    </p:set>
                                    <p:animEffect transition="in" filter="wipe(up)">
                                      <p:cBhvr>
                                        <p:cTn id="31" dur="500"/>
                                        <p:tgtEl>
                                          <p:spTgt spid="4885">
                                            <p:txEl>
                                              <p:pRg st="4" end="4"/>
                                            </p:txEl>
                                          </p:spTgt>
                                        </p:tgtEl>
                                      </p:cBhvr>
                                    </p:animEffect>
                                  </p:child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4885">
                                            <p:txEl>
                                              <p:pRg st="5" end="5"/>
                                            </p:txEl>
                                          </p:spTgt>
                                        </p:tgtEl>
                                        <p:attrNameLst>
                                          <p:attrName>style.visibility</p:attrName>
                                        </p:attrNameLst>
                                      </p:cBhvr>
                                      <p:to>
                                        <p:strVal val="visible"/>
                                      </p:to>
                                    </p:set>
                                    <p:animEffect transition="in" filter="wipe(up)">
                                      <p:cBhvr>
                                        <p:cTn id="35" dur="500"/>
                                        <p:tgtEl>
                                          <p:spTgt spid="48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633263"/>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27575" y="458438"/>
            <a:ext cx="6412200" cy="572700"/>
          </a:xfrm>
          <a:prstGeom prst="rect">
            <a:avLst/>
          </a:prstGeom>
        </p:spPr>
        <p:txBody>
          <a:bodyPr spcFirstLastPara="1" wrap="square" lIns="0" tIns="0" rIns="0" bIns="0" anchor="t" anchorCtr="0">
            <a:noAutofit/>
          </a:bodyPr>
          <a:lstStyle/>
          <a:p>
            <a:pPr lvl="0"/>
            <a:r>
              <a:rPr lang="vi-VN" sz="2800" b="1" dirty="0">
                <a:latin typeface="Quicksand" panose="020B0604020202020204" charset="0"/>
              </a:rPr>
              <a:t>b) </a:t>
            </a:r>
            <a:r>
              <a:rPr lang="vi-VN" sz="2800" b="1" dirty="0" err="1">
                <a:latin typeface="Quicksand" panose="020B0604020202020204" charset="0"/>
              </a:rPr>
              <a:t>Marshalling</a:t>
            </a:r>
            <a:endParaRPr sz="2800" b="1" dirty="0">
              <a:latin typeface="Quicksand" panose="020B0604020202020204" charset="0"/>
            </a:endParaRPr>
          </a:p>
        </p:txBody>
      </p:sp>
      <p:sp>
        <p:nvSpPr>
          <p:cNvPr id="10" name="TextBox 9">
            <a:extLst>
              <a:ext uri="{FF2B5EF4-FFF2-40B4-BE49-F238E27FC236}">
                <a16:creationId xmlns:a16="http://schemas.microsoft.com/office/drawing/2014/main" id="{45CE31ED-4AAB-CDCD-27F6-D4EB8DF5B53A}"/>
              </a:ext>
            </a:extLst>
          </p:cNvPr>
          <p:cNvSpPr txBox="1"/>
          <p:nvPr/>
        </p:nvSpPr>
        <p:spPr>
          <a:xfrm>
            <a:off x="714799" y="1158766"/>
            <a:ext cx="7704000" cy="3416320"/>
          </a:xfrm>
          <a:prstGeom prst="rect">
            <a:avLst/>
          </a:prstGeom>
          <a:noFill/>
        </p:spPr>
        <p:txBody>
          <a:bodyPr wrap="square" rtlCol="0">
            <a:spAutoFit/>
          </a:bodyPr>
          <a:lstStyle/>
          <a:p>
            <a:r>
              <a:rPr lang="vi-VN" sz="1800" b="1" dirty="0" err="1">
                <a:latin typeface="Quicksand" panose="020B0604020202020204" charset="0"/>
              </a:rPr>
              <a:t>Marshalling</a:t>
            </a:r>
            <a:r>
              <a:rPr lang="vi-VN" sz="1800" dirty="0">
                <a:latin typeface="Quicksand" panose="020B0604020202020204" charset="0"/>
              </a:rPr>
              <a:t> là quá trình chuyển đổi đối tượng </a:t>
            </a:r>
            <a:r>
              <a:rPr lang="vi-VN" sz="1800" dirty="0" err="1">
                <a:latin typeface="Quicksand" panose="020B0604020202020204" charset="0"/>
              </a:rPr>
              <a:t>Java</a:t>
            </a:r>
            <a:r>
              <a:rPr lang="vi-VN" sz="1800" dirty="0">
                <a:latin typeface="Quicksand" panose="020B0604020202020204" charset="0"/>
              </a:rPr>
              <a:t> thành dữ liệu có thể truyền qua mạng. Quá trình này bao gồm việc gói các dữ liệu của đối tượng thành một dạng có thể truyền và gửi chúng đi.</a:t>
            </a:r>
          </a:p>
          <a:p>
            <a:r>
              <a:rPr lang="vi-VN" sz="1800" b="1" dirty="0">
                <a:latin typeface="Quicksand" panose="020B0604020202020204" charset="0"/>
              </a:rPr>
              <a:t>Quá trình của </a:t>
            </a:r>
            <a:r>
              <a:rPr lang="vi-VN" sz="1800" b="1" dirty="0" err="1">
                <a:latin typeface="Quicksand" panose="020B0604020202020204" charset="0"/>
              </a:rPr>
              <a:t>Marshalling</a:t>
            </a:r>
            <a:r>
              <a:rPr lang="vi-VN" sz="1800" b="1" dirty="0">
                <a:latin typeface="Quicksand" panose="020B0604020202020204" charset="0"/>
              </a:rPr>
              <a:t> bao gồm:</a:t>
            </a:r>
          </a:p>
          <a:p>
            <a:r>
              <a:rPr lang="vi-VN" sz="1800" dirty="0">
                <a:latin typeface="Quicksand" panose="020B0604020202020204" charset="0"/>
              </a:rPr>
              <a:t>- Bước 1 : Chuyển đổi đối tượng </a:t>
            </a:r>
            <a:r>
              <a:rPr lang="vi-VN" sz="1800" dirty="0" err="1">
                <a:latin typeface="Quicksand" panose="020B0604020202020204" charset="0"/>
              </a:rPr>
              <a:t>Java</a:t>
            </a:r>
            <a:r>
              <a:rPr lang="vi-VN" sz="1800" dirty="0">
                <a:latin typeface="Quicksand" panose="020B0604020202020204" charset="0"/>
              </a:rPr>
              <a:t> thành dữ liệu nhị phân (</a:t>
            </a:r>
            <a:r>
              <a:rPr lang="vi-VN" sz="1800" dirty="0" err="1">
                <a:latin typeface="Quicksand" panose="020B0604020202020204" charset="0"/>
              </a:rPr>
              <a:t>binary</a:t>
            </a:r>
            <a:r>
              <a:rPr lang="vi-VN" sz="1800" dirty="0">
                <a:latin typeface="Quicksand" panose="020B0604020202020204" charset="0"/>
              </a:rPr>
              <a:t> </a:t>
            </a:r>
            <a:r>
              <a:rPr lang="vi-VN" sz="1800" dirty="0" err="1">
                <a:latin typeface="Quicksand" panose="020B0604020202020204" charset="0"/>
              </a:rPr>
              <a:t>data</a:t>
            </a:r>
            <a:r>
              <a:rPr lang="vi-VN" sz="1800" dirty="0">
                <a:latin typeface="Quicksand" panose="020B0604020202020204" charset="0"/>
              </a:rPr>
              <a:t>).</a:t>
            </a:r>
          </a:p>
          <a:p>
            <a:r>
              <a:rPr lang="vi-VN" sz="1800" dirty="0">
                <a:latin typeface="Quicksand" panose="020B0604020202020204" charset="0"/>
              </a:rPr>
              <a:t>- Bước 2 : Gói các thông tin cần thiết như tên phương thức, tham số và các giá trị của chúng vào dữ liệu nhị phân.</a:t>
            </a:r>
          </a:p>
          <a:p>
            <a:r>
              <a:rPr lang="vi-VN" sz="1800" dirty="0">
                <a:latin typeface="Quicksand" panose="020B0604020202020204" charset="0"/>
              </a:rPr>
              <a:t>- Bước 3 : Gửi dữ liệu nhị phân này qua mạng đến đối tượng từ xa để thực thi phương thức.</a:t>
            </a:r>
          </a:p>
          <a:p>
            <a:r>
              <a:rPr lang="vi-VN" sz="1800" dirty="0">
                <a:latin typeface="Quicksand" panose="020B0604020202020204" charset="0"/>
              </a:rPr>
              <a:t>- Bước 4 : Đối tượng từ xa nhận dữ liệu nhị phân và giải mã nó để có thể hiểu và thực thi phương thức được yêu cầu.</a:t>
            </a:r>
          </a:p>
        </p:txBody>
      </p:sp>
    </p:spTree>
    <p:extLst>
      <p:ext uri="{BB962C8B-B14F-4D97-AF65-F5344CB8AC3E}">
        <p14:creationId xmlns:p14="http://schemas.microsoft.com/office/powerpoint/2010/main" val="3586318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99"/>
                                        </p:tgtEl>
                                        <p:attrNameLst>
                                          <p:attrName>style.visibility</p:attrName>
                                        </p:attrNameLst>
                                      </p:cBhvr>
                                      <p:to>
                                        <p:strVal val="visible"/>
                                      </p:to>
                                    </p:set>
                                    <p:anim calcmode="lin" valueType="num">
                                      <p:cBhvr additive="base">
                                        <p:cTn id="7" dur="500" fill="hold"/>
                                        <p:tgtEl>
                                          <p:spTgt spid="1999"/>
                                        </p:tgtEl>
                                        <p:attrNameLst>
                                          <p:attrName>ppt_x</p:attrName>
                                        </p:attrNameLst>
                                      </p:cBhvr>
                                      <p:tavLst>
                                        <p:tav tm="0">
                                          <p:val>
                                            <p:strVal val="#ppt_x"/>
                                          </p:val>
                                        </p:tav>
                                        <p:tav tm="100000">
                                          <p:val>
                                            <p:strVal val="#ppt_x"/>
                                          </p:val>
                                        </p:tav>
                                      </p:tavLst>
                                    </p:anim>
                                    <p:anim calcmode="lin" valueType="num">
                                      <p:cBhvr additive="base">
                                        <p:cTn id="8" dur="500" fill="hold"/>
                                        <p:tgtEl>
                                          <p:spTgt spid="19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grpSp>
        <p:nvGrpSpPr>
          <p:cNvPr id="6" name="Group 5">
            <a:extLst>
              <a:ext uri="{FF2B5EF4-FFF2-40B4-BE49-F238E27FC236}">
                <a16:creationId xmlns:a16="http://schemas.microsoft.com/office/drawing/2014/main" id="{E83DD4CB-BF7E-0BA6-54F8-D4C841A3423C}"/>
              </a:ext>
            </a:extLst>
          </p:cNvPr>
          <p:cNvGrpSpPr/>
          <p:nvPr/>
        </p:nvGrpSpPr>
        <p:grpSpPr>
          <a:xfrm>
            <a:off x="1935807" y="1544100"/>
            <a:ext cx="4933200" cy="2055300"/>
            <a:chOff x="1935807" y="1544100"/>
            <a:chExt cx="4933200" cy="2055300"/>
          </a:xfrm>
        </p:grpSpPr>
        <p:sp>
          <p:nvSpPr>
            <p:cNvPr id="3478" name="Google Shape;3478;p82"/>
            <p:cNvSpPr/>
            <p:nvPr/>
          </p:nvSpPr>
          <p:spPr>
            <a:xfrm>
              <a:off x="1935807" y="1544100"/>
              <a:ext cx="4933200" cy="2055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2" name="Google Shape;3482;p82"/>
            <p:cNvGrpSpPr/>
            <p:nvPr/>
          </p:nvGrpSpPr>
          <p:grpSpPr>
            <a:xfrm>
              <a:off x="5904997" y="1658969"/>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0" name="Google Shape;3480;p82"/>
          <p:cNvSpPr txBox="1">
            <a:spLocks noGrp="1"/>
          </p:cNvSpPr>
          <p:nvPr>
            <p:ph type="subTitle" idx="1"/>
          </p:nvPr>
        </p:nvSpPr>
        <p:spPr>
          <a:xfrm>
            <a:off x="2274993" y="1893916"/>
            <a:ext cx="4358795" cy="1362877"/>
          </a:xfrm>
          <a:prstGeom prst="rect">
            <a:avLst/>
          </a:prstGeom>
        </p:spPr>
        <p:txBody>
          <a:bodyPr spcFirstLastPara="1" wrap="square" lIns="0" tIns="0" rIns="0" bIns="0" anchor="t" anchorCtr="0">
            <a:noAutofit/>
          </a:bodyPr>
          <a:lstStyle/>
          <a:p>
            <a:pPr marL="0" lvl="0" indent="0"/>
            <a:r>
              <a:rPr lang="vi-VN" sz="1800" b="1" dirty="0"/>
              <a:t>Quá trình </a:t>
            </a:r>
            <a:r>
              <a:rPr lang="vi-VN" sz="1800" b="1" dirty="0" err="1"/>
              <a:t>marshalling</a:t>
            </a:r>
            <a:r>
              <a:rPr lang="vi-VN" sz="1800" b="1" dirty="0"/>
              <a:t> là một phần quan trọng của cơ chế RMI, vì nó cho phép các đối tượng </a:t>
            </a:r>
            <a:r>
              <a:rPr lang="vi-VN" sz="1800" b="1" dirty="0" err="1"/>
              <a:t>Java</a:t>
            </a:r>
            <a:r>
              <a:rPr lang="vi-VN" sz="1800" b="1" dirty="0"/>
              <a:t> được gửi qua mạng và gọi các phương thức từ xa một cách thuận tiện và trong suốt.</a:t>
            </a:r>
            <a:endParaRPr sz="1800" b="1" dirty="0"/>
          </a:p>
        </p:txBody>
      </p:sp>
    </p:spTree>
    <p:extLst>
      <p:ext uri="{BB962C8B-B14F-4D97-AF65-F5344CB8AC3E}">
        <p14:creationId xmlns:p14="http://schemas.microsoft.com/office/powerpoint/2010/main" val="381042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480"/>
                                        </p:tgtEl>
                                        <p:attrNameLst>
                                          <p:attrName>style.visibility</p:attrName>
                                        </p:attrNameLst>
                                      </p:cBhvr>
                                      <p:to>
                                        <p:strVal val="visible"/>
                                      </p:to>
                                    </p:set>
                                    <p:animEffect transition="in" filter="fade">
                                      <p:cBhvr>
                                        <p:cTn id="12" dur="500"/>
                                        <p:tgtEl>
                                          <p:spTgt spid="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1"/>
        <p:cNvGrpSpPr/>
        <p:nvPr/>
      </p:nvGrpSpPr>
      <p:grpSpPr>
        <a:xfrm>
          <a:off x="0" y="0"/>
          <a:ext cx="0" cy="0"/>
          <a:chOff x="0" y="0"/>
          <a:chExt cx="0" cy="0"/>
        </a:xfrm>
      </p:grpSpPr>
      <p:sp>
        <p:nvSpPr>
          <p:cNvPr id="1994" name="Google Shape;1994;p64"/>
          <p:cNvSpPr/>
          <p:nvPr/>
        </p:nvSpPr>
        <p:spPr>
          <a:xfrm>
            <a:off x="714799" y="458438"/>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64"/>
          <p:cNvGrpSpPr/>
          <p:nvPr/>
        </p:nvGrpSpPr>
        <p:grpSpPr>
          <a:xfrm>
            <a:off x="7631947" y="633263"/>
            <a:ext cx="636814" cy="120078"/>
            <a:chOff x="8209059" y="198000"/>
            <a:chExt cx="636814" cy="120078"/>
          </a:xfrm>
        </p:grpSpPr>
        <p:sp>
          <p:nvSpPr>
            <p:cNvPr id="1996" name="Google Shape;1996;p6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9" name="Google Shape;1999;p64"/>
          <p:cNvSpPr txBox="1">
            <a:spLocks noGrp="1"/>
          </p:cNvSpPr>
          <p:nvPr>
            <p:ph type="title"/>
          </p:nvPr>
        </p:nvSpPr>
        <p:spPr>
          <a:xfrm>
            <a:off x="1327575" y="458438"/>
            <a:ext cx="6412200" cy="572700"/>
          </a:xfrm>
          <a:prstGeom prst="rect">
            <a:avLst/>
          </a:prstGeom>
        </p:spPr>
        <p:txBody>
          <a:bodyPr spcFirstLastPara="1" wrap="square" lIns="0" tIns="0" rIns="0" bIns="0" anchor="t" anchorCtr="0">
            <a:noAutofit/>
          </a:bodyPr>
          <a:lstStyle/>
          <a:p>
            <a:pPr lvl="0"/>
            <a:r>
              <a:rPr lang="vi-VN" sz="2800" b="1" dirty="0">
                <a:latin typeface="Quicksand" panose="020B0604020202020204" charset="0"/>
              </a:rPr>
              <a:t>c) </a:t>
            </a:r>
            <a:r>
              <a:rPr lang="vi-VN" sz="2800" b="1" dirty="0" err="1">
                <a:latin typeface="Quicksand" panose="020B0604020202020204" charset="0"/>
              </a:rPr>
              <a:t>Unmarshalling</a:t>
            </a:r>
            <a:endParaRPr sz="2800" b="1" dirty="0">
              <a:latin typeface="Quicksand" panose="020B0604020202020204" charset="0"/>
            </a:endParaRPr>
          </a:p>
        </p:txBody>
      </p:sp>
      <p:sp>
        <p:nvSpPr>
          <p:cNvPr id="10" name="TextBox 9">
            <a:extLst>
              <a:ext uri="{FF2B5EF4-FFF2-40B4-BE49-F238E27FC236}">
                <a16:creationId xmlns:a16="http://schemas.microsoft.com/office/drawing/2014/main" id="{45CE31ED-4AAB-CDCD-27F6-D4EB8DF5B53A}"/>
              </a:ext>
            </a:extLst>
          </p:cNvPr>
          <p:cNvSpPr txBox="1"/>
          <p:nvPr/>
        </p:nvSpPr>
        <p:spPr>
          <a:xfrm>
            <a:off x="714799" y="1158766"/>
            <a:ext cx="7704000" cy="3139321"/>
          </a:xfrm>
          <a:prstGeom prst="rect">
            <a:avLst/>
          </a:prstGeom>
          <a:noFill/>
        </p:spPr>
        <p:txBody>
          <a:bodyPr wrap="square" rtlCol="0">
            <a:spAutoFit/>
          </a:bodyPr>
          <a:lstStyle/>
          <a:p>
            <a:r>
              <a:rPr lang="vi-VN" sz="1800" b="1" dirty="0" err="1">
                <a:latin typeface="Quicksand" panose="020B0604020202020204" charset="0"/>
              </a:rPr>
              <a:t>Unmarshalling</a:t>
            </a:r>
            <a:r>
              <a:rPr lang="vi-VN" sz="1800" dirty="0">
                <a:latin typeface="Quicksand" panose="020B0604020202020204" charset="0"/>
              </a:rPr>
              <a:t> là quá trình ngược lại của </a:t>
            </a:r>
            <a:r>
              <a:rPr lang="vi-VN" sz="1800" dirty="0" err="1">
                <a:latin typeface="Quicksand" panose="020B0604020202020204" charset="0"/>
              </a:rPr>
              <a:t>marshalling</a:t>
            </a:r>
            <a:r>
              <a:rPr lang="vi-VN" sz="1800" dirty="0">
                <a:latin typeface="Quicksand" panose="020B0604020202020204" charset="0"/>
              </a:rPr>
              <a:t>. Nó liên quan đến việc chuyển đổi dữ liệu nhị phân (</a:t>
            </a:r>
            <a:r>
              <a:rPr lang="vi-VN" sz="1800" dirty="0" err="1">
                <a:latin typeface="Quicksand" panose="020B0604020202020204" charset="0"/>
              </a:rPr>
              <a:t>binary</a:t>
            </a:r>
            <a:r>
              <a:rPr lang="vi-VN" sz="1800" dirty="0">
                <a:latin typeface="Quicksand" panose="020B0604020202020204" charset="0"/>
              </a:rPr>
              <a:t> </a:t>
            </a:r>
            <a:r>
              <a:rPr lang="vi-VN" sz="1800" dirty="0" err="1">
                <a:latin typeface="Quicksand" panose="020B0604020202020204" charset="0"/>
              </a:rPr>
              <a:t>data</a:t>
            </a:r>
            <a:r>
              <a:rPr lang="vi-VN" sz="1800" dirty="0">
                <a:latin typeface="Quicksand" panose="020B0604020202020204" charset="0"/>
              </a:rPr>
              <a:t>) được nhận từ mạng thành các đối tượng </a:t>
            </a:r>
            <a:r>
              <a:rPr lang="vi-VN" sz="1800" dirty="0" err="1">
                <a:latin typeface="Quicksand" panose="020B0604020202020204" charset="0"/>
              </a:rPr>
              <a:t>Java</a:t>
            </a:r>
            <a:r>
              <a:rPr lang="vi-VN" sz="1800" dirty="0">
                <a:latin typeface="Quicksand" panose="020B0604020202020204" charset="0"/>
              </a:rPr>
              <a:t> có thể sử dụng được.</a:t>
            </a:r>
          </a:p>
          <a:p>
            <a:r>
              <a:rPr lang="vi-VN" sz="1800" b="1" dirty="0">
                <a:latin typeface="Quicksand" panose="020B0604020202020204" charset="0"/>
              </a:rPr>
              <a:t>Quá trình của </a:t>
            </a:r>
            <a:r>
              <a:rPr lang="vi-VN" sz="1800" b="1" dirty="0" err="1">
                <a:latin typeface="Quicksand" panose="020B0604020202020204" charset="0"/>
              </a:rPr>
              <a:t>Unmarshalling</a:t>
            </a:r>
            <a:r>
              <a:rPr lang="vi-VN" sz="1800" b="1" dirty="0">
                <a:latin typeface="Quicksand" panose="020B0604020202020204" charset="0"/>
              </a:rPr>
              <a:t> bao gồm:</a:t>
            </a:r>
          </a:p>
          <a:p>
            <a:r>
              <a:rPr lang="vi-VN" sz="1800" dirty="0">
                <a:latin typeface="Quicksand" panose="020B0604020202020204" charset="0"/>
              </a:rPr>
              <a:t>- Bước 1 : Nhận dữ liệu nhị phân từ mạng.</a:t>
            </a:r>
          </a:p>
          <a:p>
            <a:r>
              <a:rPr lang="vi-VN" sz="1800" dirty="0">
                <a:latin typeface="Quicksand" panose="020B0604020202020204" charset="0"/>
              </a:rPr>
              <a:t>- Bước 2 : Giải mã dữ liệu nhị phân để trích xuất thông tin như tên phương thức, tham số và các giá trị của chúng.</a:t>
            </a:r>
          </a:p>
          <a:p>
            <a:r>
              <a:rPr lang="vi-VN" sz="1800" dirty="0">
                <a:latin typeface="Quicksand" panose="020B0604020202020204" charset="0"/>
              </a:rPr>
              <a:t>- Bước 3 : Dựa vào thông tin này, tạo ra các đối tượng </a:t>
            </a:r>
            <a:r>
              <a:rPr lang="vi-VN" sz="1800" dirty="0" err="1">
                <a:latin typeface="Quicksand" panose="020B0604020202020204" charset="0"/>
              </a:rPr>
              <a:t>Java</a:t>
            </a:r>
            <a:r>
              <a:rPr lang="vi-VN" sz="1800" dirty="0">
                <a:latin typeface="Quicksand" panose="020B0604020202020204" charset="0"/>
              </a:rPr>
              <a:t> tương ứng và truyền các giá trị vào chúng.</a:t>
            </a:r>
          </a:p>
          <a:p>
            <a:r>
              <a:rPr lang="vi-VN" sz="1800" dirty="0">
                <a:latin typeface="Quicksand" panose="020B0604020202020204" charset="0"/>
              </a:rPr>
              <a:t>- Bước 4 : Trả về các đối tượng </a:t>
            </a:r>
            <a:r>
              <a:rPr lang="vi-VN" sz="1800" dirty="0" err="1">
                <a:latin typeface="Quicksand" panose="020B0604020202020204" charset="0"/>
              </a:rPr>
              <a:t>Java</a:t>
            </a:r>
            <a:r>
              <a:rPr lang="vi-VN" sz="1800" dirty="0">
                <a:latin typeface="Quicksand" panose="020B0604020202020204" charset="0"/>
              </a:rPr>
              <a:t> đã được tạo ra cho </a:t>
            </a:r>
            <a:r>
              <a:rPr lang="vi-VN" sz="1800" dirty="0" err="1">
                <a:latin typeface="Quicksand" panose="020B0604020202020204" charset="0"/>
              </a:rPr>
              <a:t>client</a:t>
            </a:r>
            <a:r>
              <a:rPr lang="vi-VN" sz="1800" dirty="0">
                <a:latin typeface="Quicksand" panose="020B0604020202020204" charset="0"/>
              </a:rPr>
              <a:t> để tiếp tục xử lý.</a:t>
            </a:r>
          </a:p>
        </p:txBody>
      </p:sp>
    </p:spTree>
    <p:extLst>
      <p:ext uri="{BB962C8B-B14F-4D97-AF65-F5344CB8AC3E}">
        <p14:creationId xmlns:p14="http://schemas.microsoft.com/office/powerpoint/2010/main" val="1696277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99"/>
                                        </p:tgtEl>
                                        <p:attrNameLst>
                                          <p:attrName>style.visibility</p:attrName>
                                        </p:attrNameLst>
                                      </p:cBhvr>
                                      <p:to>
                                        <p:strVal val="visible"/>
                                      </p:to>
                                    </p:set>
                                    <p:anim calcmode="lin" valueType="num">
                                      <p:cBhvr additive="base">
                                        <p:cTn id="7" dur="500" fill="hold"/>
                                        <p:tgtEl>
                                          <p:spTgt spid="1999"/>
                                        </p:tgtEl>
                                        <p:attrNameLst>
                                          <p:attrName>ppt_x</p:attrName>
                                        </p:attrNameLst>
                                      </p:cBhvr>
                                      <p:tavLst>
                                        <p:tav tm="0">
                                          <p:val>
                                            <p:strVal val="#ppt_x"/>
                                          </p:val>
                                        </p:tav>
                                        <p:tav tm="100000">
                                          <p:val>
                                            <p:strVal val="#ppt_x"/>
                                          </p:val>
                                        </p:tav>
                                      </p:tavLst>
                                    </p:anim>
                                    <p:anim calcmode="lin" valueType="num">
                                      <p:cBhvr additive="base">
                                        <p:cTn id="8" dur="500" fill="hold"/>
                                        <p:tgtEl>
                                          <p:spTgt spid="19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E86EC8-FA62-B69F-30CD-27F28D791C74}"/>
              </a:ext>
            </a:extLst>
          </p:cNvPr>
          <p:cNvGraphicFramePr>
            <a:graphicFrameLocks noGrp="1"/>
          </p:cNvGraphicFramePr>
          <p:nvPr>
            <p:extLst>
              <p:ext uri="{D42A27DB-BD31-4B8C-83A1-F6EECF244321}">
                <p14:modId xmlns:p14="http://schemas.microsoft.com/office/powerpoint/2010/main" val="593756701"/>
              </p:ext>
            </p:extLst>
          </p:nvPr>
        </p:nvGraphicFramePr>
        <p:xfrm>
          <a:off x="898633" y="827230"/>
          <a:ext cx="7346734" cy="3489040"/>
        </p:xfrm>
        <a:graphic>
          <a:graphicData uri="http://schemas.openxmlformats.org/drawingml/2006/table">
            <a:tbl>
              <a:tblPr firstRow="1" bandRow="1"/>
              <a:tblGrid>
                <a:gridCol w="1631731">
                  <a:extLst>
                    <a:ext uri="{9D8B030D-6E8A-4147-A177-3AD203B41FA5}">
                      <a16:colId xmlns:a16="http://schemas.microsoft.com/office/drawing/2014/main" val="4208004811"/>
                    </a:ext>
                  </a:extLst>
                </a:gridCol>
                <a:gridCol w="1040524">
                  <a:extLst>
                    <a:ext uri="{9D8B030D-6E8A-4147-A177-3AD203B41FA5}">
                      <a16:colId xmlns:a16="http://schemas.microsoft.com/office/drawing/2014/main" val="2702138338"/>
                    </a:ext>
                  </a:extLst>
                </a:gridCol>
                <a:gridCol w="1355835">
                  <a:extLst>
                    <a:ext uri="{9D8B030D-6E8A-4147-A177-3AD203B41FA5}">
                      <a16:colId xmlns:a16="http://schemas.microsoft.com/office/drawing/2014/main" val="4199448025"/>
                    </a:ext>
                  </a:extLst>
                </a:gridCol>
                <a:gridCol w="2347656">
                  <a:extLst>
                    <a:ext uri="{9D8B030D-6E8A-4147-A177-3AD203B41FA5}">
                      <a16:colId xmlns:a16="http://schemas.microsoft.com/office/drawing/2014/main" val="4244794868"/>
                    </a:ext>
                  </a:extLst>
                </a:gridCol>
                <a:gridCol w="970988">
                  <a:extLst>
                    <a:ext uri="{9D8B030D-6E8A-4147-A177-3AD203B41FA5}">
                      <a16:colId xmlns:a16="http://schemas.microsoft.com/office/drawing/2014/main" val="1673975906"/>
                    </a:ext>
                  </a:extLst>
                </a:gridCol>
              </a:tblGrid>
              <a:tr h="141889">
                <a:tc rowSpan="5">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Team</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rowSpan="5">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Team</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7</a:t>
                      </a: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22520204</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Phạm Thị Anh Đào</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20%</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3673171304"/>
                  </a:ext>
                </a:extLst>
              </a:tr>
              <a:tr h="0">
                <a:tc vMerge="1">
                  <a:txBody>
                    <a:bodyPr/>
                    <a:lstStyle/>
                    <a:p>
                      <a:endParaRPr lang="en-US" dirty="0"/>
                    </a:p>
                  </a:txBody>
                  <a:tcPr anchor="ctr"/>
                </a:tc>
                <a:tc vMerge="1">
                  <a:txBody>
                    <a:bodyPr/>
                    <a:lstStyle/>
                    <a:p>
                      <a:endParaRPr lang="en-US" dirty="0"/>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22520349</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Nguyễn Thanh Duyên</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20%</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1192005171"/>
                  </a:ext>
                </a:extLst>
              </a:tr>
              <a:tr h="0">
                <a:tc vMerge="1">
                  <a:txBody>
                    <a:bodyPr/>
                    <a:lstStyle/>
                    <a:p>
                      <a:endParaRPr lang="en-US" dirty="0"/>
                    </a:p>
                  </a:txBody>
                  <a:tcPr anchor="ctr"/>
                </a:tc>
                <a:tc vMerge="1">
                  <a:txBody>
                    <a:bodyPr/>
                    <a:lstStyle/>
                    <a:p>
                      <a:endParaRPr lang="en-US" dirty="0"/>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22520354</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Dương Thị Quỳnh Giang</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20%</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578267773"/>
                  </a:ext>
                </a:extLst>
              </a:tr>
              <a:tr h="124899">
                <a:tc vMerge="1">
                  <a:txBody>
                    <a:bodyPr/>
                    <a:lstStyle/>
                    <a:p>
                      <a:endParaRPr lang="en-US" dirty="0"/>
                    </a:p>
                  </a:txBody>
                  <a:tcPr anchor="ctr"/>
                </a:tc>
                <a:tc vMerge="1">
                  <a:txBody>
                    <a:bodyPr/>
                    <a:lstStyle/>
                    <a:p>
                      <a:endParaRPr lang="en-US" dirty="0"/>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22521395</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Trịnh Xuân Thiện</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20%</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207109555"/>
                  </a:ext>
                </a:extLst>
              </a:tr>
              <a:tr h="0">
                <a:tc vMerge="1">
                  <a:txBody>
                    <a:bodyPr/>
                    <a:lstStyle/>
                    <a:p>
                      <a:endParaRPr lang="en-US" dirty="0"/>
                    </a:p>
                  </a:txBody>
                  <a:tcPr anchor="ctr"/>
                </a:tc>
                <a:tc vMerge="1">
                  <a:txBody>
                    <a:bodyPr/>
                    <a:lstStyle/>
                    <a:p>
                      <a:endParaRPr lang="en-US" dirty="0"/>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22521558</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Lý Huỳnh Ngọc Trung</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20%</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val="664723142"/>
                  </a:ext>
                </a:extLst>
              </a:tr>
              <a:tr h="258089">
                <a:tc>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Course</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ID</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IS216.O23</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Course</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name</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gridSpan="2">
                  <a:txBody>
                    <a:bodyPr/>
                    <a:lstStyle/>
                    <a:p>
                      <a:r>
                        <a:rPr lang="en-US" dirty="0">
                          <a:solidFill>
                            <a:schemeClr val="bg2"/>
                          </a:solidFill>
                          <a:latin typeface="Quicksand" panose="020B0604020202020204" charset="0"/>
                          <a:ea typeface="Open Sans" panose="020B0606030504020204" pitchFamily="34" charset="0"/>
                          <a:cs typeface="Open Sans" panose="020B0606030504020204" pitchFamily="34" charset="0"/>
                        </a:rPr>
                        <a:t>Programming</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r>
                        <a:rPr lang="en-US" dirty="0">
                          <a:solidFill>
                            <a:schemeClr val="bg2"/>
                          </a:solidFill>
                          <a:latin typeface="Quicksand" panose="020B0604020202020204" charset="0"/>
                          <a:ea typeface="Open Sans" panose="020B0606030504020204" pitchFamily="34" charset="0"/>
                          <a:cs typeface="Open Sans" panose="020B0606030504020204" pitchFamily="34" charset="0"/>
                        </a:rPr>
                        <a:t>with Java</a:t>
                      </a:r>
                    </a:p>
                  </a:txBody>
                  <a:tcPr anchor="ctr"/>
                </a:tc>
                <a:tc hMerge="1">
                  <a:txBody>
                    <a:bodyPr/>
                    <a:lstStyle/>
                    <a:p>
                      <a:endParaRPr lang="en-US"/>
                    </a:p>
                  </a:txBody>
                  <a:tcPr/>
                </a:tc>
                <a:extLst>
                  <a:ext uri="{0D108BD9-81ED-4DB2-BD59-A6C34878D82A}">
                    <a16:rowId xmlns:a16="http://schemas.microsoft.com/office/drawing/2014/main" val="3059993072"/>
                  </a:ext>
                </a:extLst>
              </a:tr>
              <a:tr h="157129">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Project </a:t>
                      </a:r>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Title</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gridSpan="4">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Java</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RMI</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hMerge="1">
                  <a:txBody>
                    <a:bodyPr/>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US"/>
                    </a:p>
                  </a:txBody>
                  <a:tcPr/>
                </a:tc>
                <a:extLst>
                  <a:ext uri="{0D108BD9-81ED-4DB2-BD59-A6C34878D82A}">
                    <a16:rowId xmlns:a16="http://schemas.microsoft.com/office/drawing/2014/main" val="288895011"/>
                  </a:ext>
                </a:extLst>
              </a:tr>
              <a:tr h="1050640">
                <a:tc>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Short</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Description</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gridSpan="4">
                  <a:txBody>
                    <a:bodyPr/>
                    <a:lstStyle/>
                    <a:p>
                      <a:r>
                        <a:rPr lang="en-US" dirty="0">
                          <a:solidFill>
                            <a:schemeClr val="bg2"/>
                          </a:solidFill>
                          <a:latin typeface="Quicksand" panose="020B0604020202020204" charset="0"/>
                          <a:ea typeface="Open Sans" panose="020B0606030504020204" pitchFamily="34" charset="0"/>
                          <a:cs typeface="Open Sans" panose="020B0606030504020204" pitchFamily="34" charset="0"/>
                        </a:rPr>
                        <a:t>Introduction to Java RMI, presenting the system architecture characteristics, working principles, advantages, disadvantages, and objectives of RMI. Detailed instructions on how to implement an RMI application.</a:t>
                      </a:r>
                    </a:p>
                  </a:txBody>
                  <a:tcPr anchor="ctr"/>
                </a:tc>
                <a:tc hMerge="1">
                  <a:txBody>
                    <a:bodyPr/>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US"/>
                    </a:p>
                  </a:txBody>
                  <a:tcPr/>
                </a:tc>
                <a:extLst>
                  <a:ext uri="{0D108BD9-81ED-4DB2-BD59-A6C34878D82A}">
                    <a16:rowId xmlns:a16="http://schemas.microsoft.com/office/drawing/2014/main" val="1677867708"/>
                  </a:ext>
                </a:extLst>
              </a:tr>
              <a:tr h="230701">
                <a:tc>
                  <a:txBody>
                    <a:bodyPr/>
                    <a:lstStyle/>
                    <a:p>
                      <a:r>
                        <a:rPr lang="vi-VN" dirty="0">
                          <a:solidFill>
                            <a:schemeClr val="bg2"/>
                          </a:solidFill>
                          <a:latin typeface="Quicksand" panose="020B0604020202020204" charset="0"/>
                          <a:ea typeface="Open Sans" panose="020B0606030504020204" pitchFamily="34" charset="0"/>
                          <a:cs typeface="Open Sans" panose="020B0606030504020204" pitchFamily="34" charset="0"/>
                        </a:rPr>
                        <a:t>Technologies</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gridSpan="4">
                  <a:txBody>
                    <a:bodyPr/>
                    <a:lstStyle/>
                    <a:p>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Javascript</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Visual</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studio</a:t>
                      </a:r>
                      <a:r>
                        <a:rPr lang="vi-VN" dirty="0">
                          <a:solidFill>
                            <a:schemeClr val="bg2"/>
                          </a:solidFill>
                          <a:latin typeface="Quicksand" panose="020B0604020202020204" charset="0"/>
                          <a:ea typeface="Open Sans" panose="020B0606030504020204" pitchFamily="34" charset="0"/>
                          <a:cs typeface="Open Sans" panose="020B0606030504020204" pitchFamily="34" charset="0"/>
                        </a:rPr>
                        <a:t> </a:t>
                      </a:r>
                      <a:r>
                        <a:rPr lang="vi-VN" dirty="0" err="1">
                          <a:solidFill>
                            <a:schemeClr val="bg2"/>
                          </a:solidFill>
                          <a:latin typeface="Quicksand" panose="020B0604020202020204" charset="0"/>
                          <a:ea typeface="Open Sans" panose="020B0606030504020204" pitchFamily="34" charset="0"/>
                          <a:cs typeface="Open Sans" panose="020B0606030504020204" pitchFamily="34" charset="0"/>
                        </a:rPr>
                        <a:t>code</a:t>
                      </a:r>
                      <a:endParaRPr lang="en-US" dirty="0">
                        <a:solidFill>
                          <a:schemeClr val="bg2"/>
                        </a:solidFill>
                        <a:latin typeface="Quicksand" panose="020B0604020202020204" charset="0"/>
                        <a:ea typeface="Open Sans" panose="020B0606030504020204" pitchFamily="34" charset="0"/>
                        <a:cs typeface="Open Sans" panose="020B0606030504020204" pitchFamily="34" charset="0"/>
                      </a:endParaRPr>
                    </a:p>
                  </a:txBody>
                  <a:tcPr anchor="ctr"/>
                </a:tc>
                <a:tc hMerge="1">
                  <a:txBody>
                    <a:bodyPr/>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US"/>
                    </a:p>
                  </a:txBody>
                  <a:tcPr/>
                </a:tc>
                <a:extLst>
                  <a:ext uri="{0D108BD9-81ED-4DB2-BD59-A6C34878D82A}">
                    <a16:rowId xmlns:a16="http://schemas.microsoft.com/office/drawing/2014/main" val="1847502829"/>
                  </a:ext>
                </a:extLst>
              </a:tr>
            </a:tbl>
          </a:graphicData>
        </a:graphic>
      </p:graphicFrame>
    </p:spTree>
    <p:extLst>
      <p:ext uri="{BB962C8B-B14F-4D97-AF65-F5344CB8AC3E}">
        <p14:creationId xmlns:p14="http://schemas.microsoft.com/office/powerpoint/2010/main" val="2223845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7"/>
        <p:cNvGrpSpPr/>
        <p:nvPr/>
      </p:nvGrpSpPr>
      <p:grpSpPr>
        <a:xfrm>
          <a:off x="0" y="0"/>
          <a:ext cx="0" cy="0"/>
          <a:chOff x="0" y="0"/>
          <a:chExt cx="0" cy="0"/>
        </a:xfrm>
      </p:grpSpPr>
      <p:grpSp>
        <p:nvGrpSpPr>
          <p:cNvPr id="2" name="Group 1">
            <a:extLst>
              <a:ext uri="{FF2B5EF4-FFF2-40B4-BE49-F238E27FC236}">
                <a16:creationId xmlns:a16="http://schemas.microsoft.com/office/drawing/2014/main" id="{9590C263-34FD-1F0A-83CE-A7BF63E0A428}"/>
              </a:ext>
            </a:extLst>
          </p:cNvPr>
          <p:cNvGrpSpPr/>
          <p:nvPr/>
        </p:nvGrpSpPr>
        <p:grpSpPr>
          <a:xfrm>
            <a:off x="1935807" y="1544100"/>
            <a:ext cx="4933200" cy="2055300"/>
            <a:chOff x="1935807" y="1544100"/>
            <a:chExt cx="4933200" cy="2055300"/>
          </a:xfrm>
        </p:grpSpPr>
        <p:sp>
          <p:nvSpPr>
            <p:cNvPr id="3478" name="Google Shape;3478;p82"/>
            <p:cNvSpPr/>
            <p:nvPr/>
          </p:nvSpPr>
          <p:spPr>
            <a:xfrm>
              <a:off x="1935807" y="1544100"/>
              <a:ext cx="4933200" cy="2055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2" name="Google Shape;3482;p82"/>
            <p:cNvGrpSpPr/>
            <p:nvPr/>
          </p:nvGrpSpPr>
          <p:grpSpPr>
            <a:xfrm>
              <a:off x="5904997" y="1658969"/>
              <a:ext cx="636814" cy="120078"/>
              <a:chOff x="8209059" y="198000"/>
              <a:chExt cx="636814" cy="120078"/>
            </a:xfrm>
          </p:grpSpPr>
          <p:sp>
            <p:nvSpPr>
              <p:cNvPr id="3483" name="Google Shape;3483;p8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80" name="Google Shape;3480;p82"/>
          <p:cNvSpPr txBox="1">
            <a:spLocks noGrp="1"/>
          </p:cNvSpPr>
          <p:nvPr>
            <p:ph type="subTitle" idx="1"/>
          </p:nvPr>
        </p:nvSpPr>
        <p:spPr>
          <a:xfrm>
            <a:off x="2274993" y="1788984"/>
            <a:ext cx="4358795" cy="1362877"/>
          </a:xfrm>
          <a:prstGeom prst="rect">
            <a:avLst/>
          </a:prstGeom>
        </p:spPr>
        <p:txBody>
          <a:bodyPr spcFirstLastPara="1" wrap="square" lIns="0" tIns="0" rIns="0" bIns="0" anchor="t" anchorCtr="0">
            <a:noAutofit/>
          </a:bodyPr>
          <a:lstStyle/>
          <a:p>
            <a:pPr marL="0" lvl="0" indent="0"/>
            <a:r>
              <a:rPr lang="vi-VN" sz="1800" b="1" dirty="0"/>
              <a:t>Quá trình </a:t>
            </a:r>
            <a:r>
              <a:rPr lang="vi-VN" sz="1800" b="1" dirty="0" err="1"/>
              <a:t>unmarshalling</a:t>
            </a:r>
            <a:r>
              <a:rPr lang="vi-VN" sz="1800" b="1" dirty="0"/>
              <a:t> là bước quan trọng trong việc nhận và xử lý dữ liệu từ xa trong RMI, vì nó cho phép </a:t>
            </a:r>
            <a:r>
              <a:rPr lang="vi-VN" sz="1800" b="1" dirty="0" err="1"/>
              <a:t>client</a:t>
            </a:r>
            <a:r>
              <a:rPr lang="vi-VN" sz="1800" b="1" dirty="0"/>
              <a:t> nhận và sử dụng kết quả từ các phương thức được gọi từ xa một cách hiệu quả</a:t>
            </a:r>
          </a:p>
        </p:txBody>
      </p:sp>
    </p:spTree>
    <p:extLst>
      <p:ext uri="{BB962C8B-B14F-4D97-AF65-F5344CB8AC3E}">
        <p14:creationId xmlns:p14="http://schemas.microsoft.com/office/powerpoint/2010/main" val="3339341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480"/>
                                        </p:tgtEl>
                                        <p:attrNameLst>
                                          <p:attrName>style.visibility</p:attrName>
                                        </p:attrNameLst>
                                      </p:cBhvr>
                                      <p:to>
                                        <p:strVal val="visible"/>
                                      </p:to>
                                    </p:set>
                                    <p:animEffect transition="in" filter="fade">
                                      <p:cBhvr>
                                        <p:cTn id="12" dur="500"/>
                                        <p:tgtEl>
                                          <p:spTgt spid="3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624813" y="2012037"/>
            <a:ext cx="4126185" cy="841800"/>
          </a:xfrm>
          <a:prstGeom prst="rect">
            <a:avLst/>
          </a:prstGeom>
        </p:spPr>
        <p:txBody>
          <a:bodyPr spcFirstLastPara="1" wrap="square" lIns="0" tIns="0" rIns="0" bIns="0" anchor="t" anchorCtr="0">
            <a:noAutofit/>
          </a:bodyPr>
          <a:lstStyle/>
          <a:p>
            <a:pPr lvl="0"/>
            <a:r>
              <a:rPr lang="vi-VN" sz="4800" b="1" dirty="0">
                <a:latin typeface="Quicksand" panose="020B0604020202020204" charset="0"/>
              </a:rPr>
              <a:t>ƯU/ NHƯỢC/ MỤC TIÊU CỦA RMI </a:t>
            </a:r>
            <a:endParaRPr sz="4800" b="1" dirty="0">
              <a:latin typeface="Quicksand" panose="020B0604020202020204" charset="0"/>
            </a:endParaRPr>
          </a:p>
        </p:txBody>
      </p:sp>
      <p:sp>
        <p:nvSpPr>
          <p:cNvPr id="1971" name="Google Shape;1971;p62"/>
          <p:cNvSpPr/>
          <p:nvPr/>
        </p:nvSpPr>
        <p:spPr>
          <a:xfrm>
            <a:off x="561152" y="550146"/>
            <a:ext cx="6803196" cy="397896"/>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21491" y="688524"/>
            <a:ext cx="636814" cy="120078"/>
            <a:chOff x="5370888" y="824380"/>
            <a:chExt cx="636814" cy="120078"/>
          </a:xfrm>
        </p:grpSpPr>
        <p:sp>
          <p:nvSpPr>
            <p:cNvPr id="1973" name="Google Shape;1973;p62"/>
            <p:cNvSpPr/>
            <p:nvPr/>
          </p:nvSpPr>
          <p:spPr>
            <a:xfrm>
              <a:off x="5628754" y="82438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5887663" y="82438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5370888" y="82438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75;p60">
            <a:extLst>
              <a:ext uri="{FF2B5EF4-FFF2-40B4-BE49-F238E27FC236}">
                <a16:creationId xmlns:a16="http://schemas.microsoft.com/office/drawing/2014/main" id="{39E8AC42-DF58-AF1B-41BC-CA8E9E8571D9}"/>
              </a:ext>
            </a:extLst>
          </p:cNvPr>
          <p:cNvSpPr/>
          <p:nvPr/>
        </p:nvSpPr>
        <p:spPr>
          <a:xfrm>
            <a:off x="7466398" y="550146"/>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78;p60">
            <a:extLst>
              <a:ext uri="{FF2B5EF4-FFF2-40B4-BE49-F238E27FC236}">
                <a16:creationId xmlns:a16="http://schemas.microsoft.com/office/drawing/2014/main" id="{61BA62BC-C0F8-C98B-3E23-D7EADAA4F19A}"/>
              </a:ext>
            </a:extLst>
          </p:cNvPr>
          <p:cNvSpPr txBox="1">
            <a:spLocks/>
          </p:cNvSpPr>
          <p:nvPr/>
        </p:nvSpPr>
        <p:spPr>
          <a:xfrm>
            <a:off x="7634548" y="725007"/>
            <a:ext cx="948300" cy="948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6000" dirty="0">
                <a:latin typeface="Bebas Neue" panose="020B0606020202050201" pitchFamily="34" charset="0"/>
              </a:rPr>
              <a:t>05</a:t>
            </a:r>
            <a:r>
              <a:rPr lang="en" sz="6000" dirty="0">
                <a:latin typeface="Bebas Neue" panose="020B0606020202050201" pitchFamily="34" charset="0"/>
              </a:rPr>
              <a:t>.</a:t>
            </a:r>
          </a:p>
        </p:txBody>
      </p:sp>
      <p:grpSp>
        <p:nvGrpSpPr>
          <p:cNvPr id="4" name="Google Shape;6577;p114">
            <a:extLst>
              <a:ext uri="{FF2B5EF4-FFF2-40B4-BE49-F238E27FC236}">
                <a16:creationId xmlns:a16="http://schemas.microsoft.com/office/drawing/2014/main" id="{B6B26508-2EC1-33F3-6137-35549E08752E}"/>
              </a:ext>
            </a:extLst>
          </p:cNvPr>
          <p:cNvGrpSpPr/>
          <p:nvPr/>
        </p:nvGrpSpPr>
        <p:grpSpPr>
          <a:xfrm>
            <a:off x="-337730" y="1192446"/>
            <a:ext cx="4794393" cy="3827395"/>
            <a:chOff x="723750" y="1365375"/>
            <a:chExt cx="4102175" cy="3238125"/>
          </a:xfrm>
        </p:grpSpPr>
        <p:sp>
          <p:nvSpPr>
            <p:cNvPr id="5" name="Google Shape;6578;p114">
              <a:extLst>
                <a:ext uri="{FF2B5EF4-FFF2-40B4-BE49-F238E27FC236}">
                  <a16:creationId xmlns:a16="http://schemas.microsoft.com/office/drawing/2014/main" id="{C140EB3A-3FE3-5380-D93B-E6107FC9DF41}"/>
                </a:ext>
              </a:extLst>
            </p:cNvPr>
            <p:cNvSpPr/>
            <p:nvPr/>
          </p:nvSpPr>
          <p:spPr>
            <a:xfrm>
              <a:off x="999450" y="1365375"/>
              <a:ext cx="1681725" cy="1681725"/>
            </a:xfrm>
            <a:custGeom>
              <a:avLst/>
              <a:gdLst/>
              <a:ahLst/>
              <a:cxnLst/>
              <a:rect l="l" t="t" r="r" b="b"/>
              <a:pathLst>
                <a:path w="67269" h="67269" extrusionOk="0">
                  <a:moveTo>
                    <a:pt x="33635" y="0"/>
                  </a:moveTo>
                  <a:cubicBezTo>
                    <a:pt x="15063" y="0"/>
                    <a:pt x="0" y="15063"/>
                    <a:pt x="0" y="33634"/>
                  </a:cubicBezTo>
                  <a:cubicBezTo>
                    <a:pt x="0" y="52206"/>
                    <a:pt x="15063" y="67269"/>
                    <a:pt x="33635" y="67269"/>
                  </a:cubicBezTo>
                  <a:cubicBezTo>
                    <a:pt x="52206" y="67269"/>
                    <a:pt x="67269" y="52206"/>
                    <a:pt x="67269" y="33634"/>
                  </a:cubicBezTo>
                  <a:cubicBezTo>
                    <a:pt x="67269" y="15063"/>
                    <a:pt x="52206" y="0"/>
                    <a:pt x="33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579;p114">
              <a:extLst>
                <a:ext uri="{FF2B5EF4-FFF2-40B4-BE49-F238E27FC236}">
                  <a16:creationId xmlns:a16="http://schemas.microsoft.com/office/drawing/2014/main" id="{5D75B62F-729A-BC00-6FF7-D3B76CE2A815}"/>
                </a:ext>
              </a:extLst>
            </p:cNvPr>
            <p:cNvSpPr/>
            <p:nvPr/>
          </p:nvSpPr>
          <p:spPr>
            <a:xfrm>
              <a:off x="3599700" y="3036425"/>
              <a:ext cx="1221850" cy="1221850"/>
            </a:xfrm>
            <a:custGeom>
              <a:avLst/>
              <a:gdLst/>
              <a:ahLst/>
              <a:cxnLst/>
              <a:rect l="l" t="t" r="r" b="b"/>
              <a:pathLst>
                <a:path w="48874" h="48874" extrusionOk="0">
                  <a:moveTo>
                    <a:pt x="24437" y="1"/>
                  </a:moveTo>
                  <a:cubicBezTo>
                    <a:pt x="10953" y="1"/>
                    <a:pt x="1" y="10928"/>
                    <a:pt x="1" y="24437"/>
                  </a:cubicBezTo>
                  <a:cubicBezTo>
                    <a:pt x="1" y="37921"/>
                    <a:pt x="10953" y="48873"/>
                    <a:pt x="24437" y="48873"/>
                  </a:cubicBezTo>
                  <a:cubicBezTo>
                    <a:pt x="37946" y="48873"/>
                    <a:pt x="48873" y="37921"/>
                    <a:pt x="48873" y="24437"/>
                  </a:cubicBezTo>
                  <a:cubicBezTo>
                    <a:pt x="48873" y="10928"/>
                    <a:pt x="37946" y="1"/>
                    <a:pt x="24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580;p114">
              <a:extLst>
                <a:ext uri="{FF2B5EF4-FFF2-40B4-BE49-F238E27FC236}">
                  <a16:creationId xmlns:a16="http://schemas.microsoft.com/office/drawing/2014/main" id="{737053BA-2FE1-234E-E195-DE512270599A}"/>
                </a:ext>
              </a:extLst>
            </p:cNvPr>
            <p:cNvSpPr/>
            <p:nvPr/>
          </p:nvSpPr>
          <p:spPr>
            <a:xfrm>
              <a:off x="3927400" y="3814000"/>
              <a:ext cx="588375" cy="588375"/>
            </a:xfrm>
            <a:custGeom>
              <a:avLst/>
              <a:gdLst/>
              <a:ahLst/>
              <a:cxnLst/>
              <a:rect l="l" t="t" r="r" b="b"/>
              <a:pathLst>
                <a:path w="23535" h="23535" extrusionOk="0">
                  <a:moveTo>
                    <a:pt x="11780" y="7043"/>
                  </a:moveTo>
                  <a:cubicBezTo>
                    <a:pt x="14387" y="7043"/>
                    <a:pt x="16492" y="9148"/>
                    <a:pt x="16492" y="11755"/>
                  </a:cubicBezTo>
                  <a:cubicBezTo>
                    <a:pt x="16492" y="14387"/>
                    <a:pt x="14387" y="16492"/>
                    <a:pt x="11780" y="16492"/>
                  </a:cubicBezTo>
                  <a:cubicBezTo>
                    <a:pt x="9149" y="16492"/>
                    <a:pt x="7043" y="14387"/>
                    <a:pt x="7043" y="11755"/>
                  </a:cubicBezTo>
                  <a:cubicBezTo>
                    <a:pt x="7043" y="9148"/>
                    <a:pt x="9149" y="7043"/>
                    <a:pt x="11780" y="7043"/>
                  </a:cubicBezTo>
                  <a:close/>
                  <a:moveTo>
                    <a:pt x="10452" y="1"/>
                  </a:moveTo>
                  <a:cubicBezTo>
                    <a:pt x="9926" y="1"/>
                    <a:pt x="9500" y="427"/>
                    <a:pt x="9500" y="928"/>
                  </a:cubicBezTo>
                  <a:lnTo>
                    <a:pt x="9500" y="2131"/>
                  </a:lnTo>
                  <a:cubicBezTo>
                    <a:pt x="8447" y="2382"/>
                    <a:pt x="7444" y="2808"/>
                    <a:pt x="6567" y="3359"/>
                  </a:cubicBezTo>
                  <a:lnTo>
                    <a:pt x="5715" y="2507"/>
                  </a:lnTo>
                  <a:cubicBezTo>
                    <a:pt x="5527" y="2331"/>
                    <a:pt x="5289" y="2244"/>
                    <a:pt x="5051" y="2244"/>
                  </a:cubicBezTo>
                  <a:cubicBezTo>
                    <a:pt x="4813" y="2244"/>
                    <a:pt x="4575" y="2331"/>
                    <a:pt x="4387" y="2507"/>
                  </a:cubicBezTo>
                  <a:lnTo>
                    <a:pt x="2507" y="4387"/>
                  </a:lnTo>
                  <a:cubicBezTo>
                    <a:pt x="2156" y="4763"/>
                    <a:pt x="2156" y="5339"/>
                    <a:pt x="2507" y="5715"/>
                  </a:cubicBezTo>
                  <a:lnTo>
                    <a:pt x="3359" y="6542"/>
                  </a:lnTo>
                  <a:cubicBezTo>
                    <a:pt x="2808" y="7444"/>
                    <a:pt x="2382" y="8447"/>
                    <a:pt x="2131" y="9499"/>
                  </a:cubicBezTo>
                  <a:lnTo>
                    <a:pt x="953" y="9499"/>
                  </a:lnTo>
                  <a:cubicBezTo>
                    <a:pt x="427" y="9499"/>
                    <a:pt x="1" y="9925"/>
                    <a:pt x="1" y="10427"/>
                  </a:cubicBezTo>
                  <a:lnTo>
                    <a:pt x="1" y="13083"/>
                  </a:lnTo>
                  <a:cubicBezTo>
                    <a:pt x="1" y="13610"/>
                    <a:pt x="427" y="14036"/>
                    <a:pt x="953" y="14036"/>
                  </a:cubicBezTo>
                  <a:lnTo>
                    <a:pt x="2131" y="14036"/>
                  </a:lnTo>
                  <a:cubicBezTo>
                    <a:pt x="2382" y="15088"/>
                    <a:pt x="2808" y="16091"/>
                    <a:pt x="3359" y="16968"/>
                  </a:cubicBezTo>
                  <a:lnTo>
                    <a:pt x="2507" y="17820"/>
                  </a:lnTo>
                  <a:cubicBezTo>
                    <a:pt x="2156" y="18196"/>
                    <a:pt x="2156" y="18773"/>
                    <a:pt x="2507" y="19149"/>
                  </a:cubicBezTo>
                  <a:lnTo>
                    <a:pt x="4387" y="21028"/>
                  </a:lnTo>
                  <a:cubicBezTo>
                    <a:pt x="4575" y="21204"/>
                    <a:pt x="4813" y="21291"/>
                    <a:pt x="5051" y="21291"/>
                  </a:cubicBezTo>
                  <a:cubicBezTo>
                    <a:pt x="5289" y="21291"/>
                    <a:pt x="5527" y="21204"/>
                    <a:pt x="5715" y="21028"/>
                  </a:cubicBezTo>
                  <a:lnTo>
                    <a:pt x="6567" y="20176"/>
                  </a:lnTo>
                  <a:cubicBezTo>
                    <a:pt x="7444" y="20728"/>
                    <a:pt x="8447" y="21154"/>
                    <a:pt x="9500" y="21404"/>
                  </a:cubicBezTo>
                  <a:lnTo>
                    <a:pt x="9500" y="22582"/>
                  </a:lnTo>
                  <a:cubicBezTo>
                    <a:pt x="9500" y="23108"/>
                    <a:pt x="9926" y="23535"/>
                    <a:pt x="10452" y="23535"/>
                  </a:cubicBezTo>
                  <a:lnTo>
                    <a:pt x="13109" y="23535"/>
                  </a:lnTo>
                  <a:cubicBezTo>
                    <a:pt x="13610" y="23535"/>
                    <a:pt x="14036" y="23108"/>
                    <a:pt x="14036" y="22582"/>
                  </a:cubicBezTo>
                  <a:lnTo>
                    <a:pt x="14036" y="21404"/>
                  </a:lnTo>
                  <a:cubicBezTo>
                    <a:pt x="15089" y="21154"/>
                    <a:pt x="16091" y="20728"/>
                    <a:pt x="16993" y="20176"/>
                  </a:cubicBezTo>
                  <a:lnTo>
                    <a:pt x="17820" y="21028"/>
                  </a:lnTo>
                  <a:cubicBezTo>
                    <a:pt x="18008" y="21204"/>
                    <a:pt x="18247" y="21291"/>
                    <a:pt x="18485" y="21291"/>
                  </a:cubicBezTo>
                  <a:cubicBezTo>
                    <a:pt x="18723" y="21291"/>
                    <a:pt x="18961" y="21204"/>
                    <a:pt x="19149" y="21028"/>
                  </a:cubicBezTo>
                  <a:lnTo>
                    <a:pt x="21028" y="19149"/>
                  </a:lnTo>
                  <a:cubicBezTo>
                    <a:pt x="21379" y="18773"/>
                    <a:pt x="21379" y="18196"/>
                    <a:pt x="21028" y="17820"/>
                  </a:cubicBezTo>
                  <a:lnTo>
                    <a:pt x="20176" y="16968"/>
                  </a:lnTo>
                  <a:cubicBezTo>
                    <a:pt x="20728" y="16091"/>
                    <a:pt x="21154" y="15088"/>
                    <a:pt x="21404" y="14036"/>
                  </a:cubicBezTo>
                  <a:lnTo>
                    <a:pt x="22607" y="14036"/>
                  </a:lnTo>
                  <a:cubicBezTo>
                    <a:pt x="23109" y="14036"/>
                    <a:pt x="23535" y="13610"/>
                    <a:pt x="23535" y="13083"/>
                  </a:cubicBezTo>
                  <a:lnTo>
                    <a:pt x="23535" y="10427"/>
                  </a:lnTo>
                  <a:cubicBezTo>
                    <a:pt x="23535" y="9925"/>
                    <a:pt x="23109" y="9499"/>
                    <a:pt x="22607" y="9499"/>
                  </a:cubicBezTo>
                  <a:lnTo>
                    <a:pt x="21404" y="9499"/>
                  </a:lnTo>
                  <a:cubicBezTo>
                    <a:pt x="21154" y="8447"/>
                    <a:pt x="20728" y="7444"/>
                    <a:pt x="20176" y="6542"/>
                  </a:cubicBezTo>
                  <a:lnTo>
                    <a:pt x="21028" y="5715"/>
                  </a:lnTo>
                  <a:cubicBezTo>
                    <a:pt x="21379" y="5339"/>
                    <a:pt x="21379" y="4763"/>
                    <a:pt x="21028" y="4387"/>
                  </a:cubicBezTo>
                  <a:lnTo>
                    <a:pt x="19149" y="2507"/>
                  </a:lnTo>
                  <a:cubicBezTo>
                    <a:pt x="18961" y="2331"/>
                    <a:pt x="18723" y="2244"/>
                    <a:pt x="18485" y="2244"/>
                  </a:cubicBezTo>
                  <a:cubicBezTo>
                    <a:pt x="18247" y="2244"/>
                    <a:pt x="18008" y="2331"/>
                    <a:pt x="17820" y="2507"/>
                  </a:cubicBezTo>
                  <a:lnTo>
                    <a:pt x="16993" y="3359"/>
                  </a:lnTo>
                  <a:cubicBezTo>
                    <a:pt x="16091" y="2808"/>
                    <a:pt x="15089" y="2382"/>
                    <a:pt x="14036" y="2131"/>
                  </a:cubicBezTo>
                  <a:lnTo>
                    <a:pt x="14036" y="928"/>
                  </a:lnTo>
                  <a:cubicBezTo>
                    <a:pt x="14036" y="427"/>
                    <a:pt x="13610" y="1"/>
                    <a:pt x="13109" y="1"/>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581;p114">
              <a:extLst>
                <a:ext uri="{FF2B5EF4-FFF2-40B4-BE49-F238E27FC236}">
                  <a16:creationId xmlns:a16="http://schemas.microsoft.com/office/drawing/2014/main" id="{150B59AB-5115-9546-C48E-AE35C192E90F}"/>
                </a:ext>
              </a:extLst>
            </p:cNvPr>
            <p:cNvSpPr/>
            <p:nvPr/>
          </p:nvSpPr>
          <p:spPr>
            <a:xfrm>
              <a:off x="2691800" y="4495075"/>
              <a:ext cx="993150" cy="108425"/>
            </a:xfrm>
            <a:custGeom>
              <a:avLst/>
              <a:gdLst/>
              <a:ahLst/>
              <a:cxnLst/>
              <a:rect l="l" t="t" r="r" b="b"/>
              <a:pathLst>
                <a:path w="39726" h="4337" extrusionOk="0">
                  <a:moveTo>
                    <a:pt x="1" y="1"/>
                  </a:moveTo>
                  <a:lnTo>
                    <a:pt x="1" y="4337"/>
                  </a:lnTo>
                  <a:lnTo>
                    <a:pt x="39725" y="4337"/>
                  </a:lnTo>
                  <a:lnTo>
                    <a:pt x="39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82;p114">
              <a:extLst>
                <a:ext uri="{FF2B5EF4-FFF2-40B4-BE49-F238E27FC236}">
                  <a16:creationId xmlns:a16="http://schemas.microsoft.com/office/drawing/2014/main" id="{C5D20527-E4B7-841A-6552-0493056DEDBF}"/>
                </a:ext>
              </a:extLst>
            </p:cNvPr>
            <p:cNvSpPr/>
            <p:nvPr/>
          </p:nvSpPr>
          <p:spPr>
            <a:xfrm>
              <a:off x="2198700" y="1959975"/>
              <a:ext cx="1253800" cy="334625"/>
            </a:xfrm>
            <a:custGeom>
              <a:avLst/>
              <a:gdLst/>
              <a:ahLst/>
              <a:cxnLst/>
              <a:rect l="l" t="t" r="r" b="b"/>
              <a:pathLst>
                <a:path w="50152" h="13385" extrusionOk="0">
                  <a:moveTo>
                    <a:pt x="3184" y="1"/>
                  </a:moveTo>
                  <a:cubicBezTo>
                    <a:pt x="1429" y="1"/>
                    <a:pt x="1" y="1429"/>
                    <a:pt x="1" y="3184"/>
                  </a:cubicBezTo>
                  <a:lnTo>
                    <a:pt x="1" y="10176"/>
                  </a:lnTo>
                  <a:cubicBezTo>
                    <a:pt x="1" y="11956"/>
                    <a:pt x="1429" y="13384"/>
                    <a:pt x="3184" y="13384"/>
                  </a:cubicBezTo>
                  <a:lnTo>
                    <a:pt x="46968" y="13384"/>
                  </a:lnTo>
                  <a:cubicBezTo>
                    <a:pt x="48723" y="13384"/>
                    <a:pt x="50151" y="11956"/>
                    <a:pt x="50151" y="10176"/>
                  </a:cubicBezTo>
                  <a:lnTo>
                    <a:pt x="50151" y="3184"/>
                  </a:lnTo>
                  <a:cubicBezTo>
                    <a:pt x="50151" y="1429"/>
                    <a:pt x="48723" y="1"/>
                    <a:pt x="46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83;p114">
              <a:extLst>
                <a:ext uri="{FF2B5EF4-FFF2-40B4-BE49-F238E27FC236}">
                  <a16:creationId xmlns:a16="http://schemas.microsoft.com/office/drawing/2014/main" id="{7E98737B-7A90-231B-D213-080793ECB582}"/>
                </a:ext>
              </a:extLst>
            </p:cNvPr>
            <p:cNvSpPr/>
            <p:nvPr/>
          </p:nvSpPr>
          <p:spPr>
            <a:xfrm>
              <a:off x="780775" y="2277650"/>
              <a:ext cx="733725" cy="733750"/>
            </a:xfrm>
            <a:custGeom>
              <a:avLst/>
              <a:gdLst/>
              <a:ahLst/>
              <a:cxnLst/>
              <a:rect l="l" t="t" r="r" b="b"/>
              <a:pathLst>
                <a:path w="29349" h="29350" extrusionOk="0">
                  <a:moveTo>
                    <a:pt x="14687" y="8773"/>
                  </a:moveTo>
                  <a:cubicBezTo>
                    <a:pt x="17945" y="8773"/>
                    <a:pt x="20577" y="11404"/>
                    <a:pt x="20577" y="14687"/>
                  </a:cubicBezTo>
                  <a:cubicBezTo>
                    <a:pt x="20577" y="17946"/>
                    <a:pt x="17945" y="20577"/>
                    <a:pt x="14687" y="20577"/>
                  </a:cubicBezTo>
                  <a:cubicBezTo>
                    <a:pt x="11404" y="20577"/>
                    <a:pt x="8772" y="17946"/>
                    <a:pt x="8772" y="14687"/>
                  </a:cubicBezTo>
                  <a:cubicBezTo>
                    <a:pt x="8772" y="11404"/>
                    <a:pt x="11404" y="8773"/>
                    <a:pt x="14687" y="8773"/>
                  </a:cubicBezTo>
                  <a:close/>
                  <a:moveTo>
                    <a:pt x="13033" y="1"/>
                  </a:moveTo>
                  <a:cubicBezTo>
                    <a:pt x="12381" y="1"/>
                    <a:pt x="11855" y="527"/>
                    <a:pt x="11855" y="1179"/>
                  </a:cubicBezTo>
                  <a:lnTo>
                    <a:pt x="11855" y="2657"/>
                  </a:lnTo>
                  <a:cubicBezTo>
                    <a:pt x="10527" y="2958"/>
                    <a:pt x="9299" y="3484"/>
                    <a:pt x="8171" y="4186"/>
                  </a:cubicBezTo>
                  <a:lnTo>
                    <a:pt x="7118" y="3133"/>
                  </a:lnTo>
                  <a:cubicBezTo>
                    <a:pt x="6893" y="2908"/>
                    <a:pt x="6598" y="2795"/>
                    <a:pt x="6301" y="2795"/>
                  </a:cubicBezTo>
                  <a:cubicBezTo>
                    <a:pt x="6003" y="2795"/>
                    <a:pt x="5702" y="2908"/>
                    <a:pt x="5464" y="3133"/>
                  </a:cubicBezTo>
                  <a:lnTo>
                    <a:pt x="3133" y="5464"/>
                  </a:lnTo>
                  <a:cubicBezTo>
                    <a:pt x="2682" y="5940"/>
                    <a:pt x="2682" y="6667"/>
                    <a:pt x="3133" y="7118"/>
                  </a:cubicBezTo>
                  <a:lnTo>
                    <a:pt x="4186" y="8171"/>
                  </a:lnTo>
                  <a:cubicBezTo>
                    <a:pt x="3484" y="9299"/>
                    <a:pt x="2958" y="10527"/>
                    <a:pt x="2657" y="11855"/>
                  </a:cubicBezTo>
                  <a:lnTo>
                    <a:pt x="1178" y="11855"/>
                  </a:lnTo>
                  <a:cubicBezTo>
                    <a:pt x="527" y="11855"/>
                    <a:pt x="0" y="12382"/>
                    <a:pt x="0" y="13033"/>
                  </a:cubicBezTo>
                  <a:lnTo>
                    <a:pt x="0" y="16342"/>
                  </a:lnTo>
                  <a:cubicBezTo>
                    <a:pt x="0" y="16968"/>
                    <a:pt x="527" y="17494"/>
                    <a:pt x="1178" y="17494"/>
                  </a:cubicBezTo>
                  <a:lnTo>
                    <a:pt x="2657" y="17494"/>
                  </a:lnTo>
                  <a:cubicBezTo>
                    <a:pt x="2958" y="18823"/>
                    <a:pt x="3484" y="20051"/>
                    <a:pt x="4186" y="21179"/>
                  </a:cubicBezTo>
                  <a:lnTo>
                    <a:pt x="3133" y="22231"/>
                  </a:lnTo>
                  <a:cubicBezTo>
                    <a:pt x="2682" y="22682"/>
                    <a:pt x="2682" y="23434"/>
                    <a:pt x="3133" y="23885"/>
                  </a:cubicBezTo>
                  <a:lnTo>
                    <a:pt x="5464" y="26216"/>
                  </a:lnTo>
                  <a:cubicBezTo>
                    <a:pt x="5702" y="26442"/>
                    <a:pt x="6003" y="26555"/>
                    <a:pt x="6301" y="26555"/>
                  </a:cubicBezTo>
                  <a:cubicBezTo>
                    <a:pt x="6598" y="26555"/>
                    <a:pt x="6893" y="26442"/>
                    <a:pt x="7118" y="26216"/>
                  </a:cubicBezTo>
                  <a:lnTo>
                    <a:pt x="8171" y="25164"/>
                  </a:lnTo>
                  <a:cubicBezTo>
                    <a:pt x="9299" y="25865"/>
                    <a:pt x="10527" y="26392"/>
                    <a:pt x="11855" y="26692"/>
                  </a:cubicBezTo>
                  <a:lnTo>
                    <a:pt x="11855" y="28171"/>
                  </a:lnTo>
                  <a:cubicBezTo>
                    <a:pt x="11855" y="28823"/>
                    <a:pt x="12381" y="29349"/>
                    <a:pt x="13033" y="29349"/>
                  </a:cubicBezTo>
                  <a:lnTo>
                    <a:pt x="16341" y="29349"/>
                  </a:lnTo>
                  <a:cubicBezTo>
                    <a:pt x="16968" y="29349"/>
                    <a:pt x="17494" y="28823"/>
                    <a:pt x="17494" y="28171"/>
                  </a:cubicBezTo>
                  <a:lnTo>
                    <a:pt x="17494" y="26692"/>
                  </a:lnTo>
                  <a:cubicBezTo>
                    <a:pt x="18823" y="26392"/>
                    <a:pt x="20051" y="25865"/>
                    <a:pt x="21179" y="25164"/>
                  </a:cubicBezTo>
                  <a:lnTo>
                    <a:pt x="22231" y="26216"/>
                  </a:lnTo>
                  <a:cubicBezTo>
                    <a:pt x="22457" y="26442"/>
                    <a:pt x="22757" y="26555"/>
                    <a:pt x="23058" y="26555"/>
                  </a:cubicBezTo>
                  <a:cubicBezTo>
                    <a:pt x="23359" y="26555"/>
                    <a:pt x="23660" y="26442"/>
                    <a:pt x="23885" y="26216"/>
                  </a:cubicBezTo>
                  <a:lnTo>
                    <a:pt x="26216" y="23885"/>
                  </a:lnTo>
                  <a:cubicBezTo>
                    <a:pt x="26667" y="23434"/>
                    <a:pt x="26667" y="22682"/>
                    <a:pt x="26216" y="22231"/>
                  </a:cubicBezTo>
                  <a:lnTo>
                    <a:pt x="25163" y="21179"/>
                  </a:lnTo>
                  <a:cubicBezTo>
                    <a:pt x="25865" y="20051"/>
                    <a:pt x="26392" y="18823"/>
                    <a:pt x="26692" y="17494"/>
                  </a:cubicBezTo>
                  <a:lnTo>
                    <a:pt x="28171" y="17494"/>
                  </a:lnTo>
                  <a:cubicBezTo>
                    <a:pt x="28823" y="17494"/>
                    <a:pt x="29349" y="16968"/>
                    <a:pt x="29349" y="16342"/>
                  </a:cubicBezTo>
                  <a:lnTo>
                    <a:pt x="29349" y="13033"/>
                  </a:lnTo>
                  <a:cubicBezTo>
                    <a:pt x="29349" y="12382"/>
                    <a:pt x="28823" y="11855"/>
                    <a:pt x="28171" y="11855"/>
                  </a:cubicBezTo>
                  <a:lnTo>
                    <a:pt x="26692" y="11855"/>
                  </a:lnTo>
                  <a:cubicBezTo>
                    <a:pt x="26392" y="10527"/>
                    <a:pt x="25865" y="9299"/>
                    <a:pt x="25163" y="8171"/>
                  </a:cubicBezTo>
                  <a:lnTo>
                    <a:pt x="26216" y="7118"/>
                  </a:lnTo>
                  <a:cubicBezTo>
                    <a:pt x="26667" y="6667"/>
                    <a:pt x="26667" y="5940"/>
                    <a:pt x="26216" y="5464"/>
                  </a:cubicBezTo>
                  <a:lnTo>
                    <a:pt x="23885" y="3133"/>
                  </a:lnTo>
                  <a:cubicBezTo>
                    <a:pt x="23660" y="2908"/>
                    <a:pt x="23359" y="2795"/>
                    <a:pt x="23058" y="2795"/>
                  </a:cubicBezTo>
                  <a:cubicBezTo>
                    <a:pt x="22757" y="2795"/>
                    <a:pt x="22457" y="2908"/>
                    <a:pt x="22231" y="3133"/>
                  </a:cubicBezTo>
                  <a:lnTo>
                    <a:pt x="21179" y="4186"/>
                  </a:lnTo>
                  <a:cubicBezTo>
                    <a:pt x="20051" y="3484"/>
                    <a:pt x="18823" y="2958"/>
                    <a:pt x="17494" y="2657"/>
                  </a:cubicBezTo>
                  <a:lnTo>
                    <a:pt x="17494" y="1179"/>
                  </a:lnTo>
                  <a:cubicBezTo>
                    <a:pt x="17494" y="527"/>
                    <a:pt x="16968" y="1"/>
                    <a:pt x="16341" y="1"/>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84;p114">
              <a:extLst>
                <a:ext uri="{FF2B5EF4-FFF2-40B4-BE49-F238E27FC236}">
                  <a16:creationId xmlns:a16="http://schemas.microsoft.com/office/drawing/2014/main" id="{250EEE18-DD42-4502-B474-82F7FC39FF2F}"/>
                </a:ext>
              </a:extLst>
            </p:cNvPr>
            <p:cNvSpPr/>
            <p:nvPr/>
          </p:nvSpPr>
          <p:spPr>
            <a:xfrm>
              <a:off x="1250075" y="1770125"/>
              <a:ext cx="323325" cy="90875"/>
            </a:xfrm>
            <a:custGeom>
              <a:avLst/>
              <a:gdLst/>
              <a:ahLst/>
              <a:cxnLst/>
              <a:rect l="l" t="t" r="r" b="b"/>
              <a:pathLst>
                <a:path w="12933" h="3635" extrusionOk="0">
                  <a:moveTo>
                    <a:pt x="12006" y="903"/>
                  </a:moveTo>
                  <a:lnTo>
                    <a:pt x="12006" y="2733"/>
                  </a:lnTo>
                  <a:lnTo>
                    <a:pt x="928" y="2733"/>
                  </a:lnTo>
                  <a:lnTo>
                    <a:pt x="928" y="903"/>
                  </a:lnTo>
                  <a:close/>
                  <a:moveTo>
                    <a:pt x="477" y="1"/>
                  </a:moveTo>
                  <a:cubicBezTo>
                    <a:pt x="226" y="1"/>
                    <a:pt x="0" y="201"/>
                    <a:pt x="0" y="452"/>
                  </a:cubicBezTo>
                  <a:lnTo>
                    <a:pt x="0" y="3184"/>
                  </a:lnTo>
                  <a:cubicBezTo>
                    <a:pt x="0" y="3434"/>
                    <a:pt x="226" y="3635"/>
                    <a:pt x="477" y="3635"/>
                  </a:cubicBezTo>
                  <a:lnTo>
                    <a:pt x="12457" y="3635"/>
                  </a:lnTo>
                  <a:cubicBezTo>
                    <a:pt x="12707" y="3635"/>
                    <a:pt x="12933" y="3434"/>
                    <a:pt x="12933" y="3184"/>
                  </a:cubicBezTo>
                  <a:lnTo>
                    <a:pt x="12933" y="452"/>
                  </a:lnTo>
                  <a:cubicBezTo>
                    <a:pt x="12933" y="201"/>
                    <a:pt x="12707" y="1"/>
                    <a:pt x="12457" y="1"/>
                  </a:cubicBez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85;p114">
              <a:extLst>
                <a:ext uri="{FF2B5EF4-FFF2-40B4-BE49-F238E27FC236}">
                  <a16:creationId xmlns:a16="http://schemas.microsoft.com/office/drawing/2014/main" id="{F2E7AC61-1A66-0ED8-ED67-07FDA6A97901}"/>
                </a:ext>
              </a:extLst>
            </p:cNvPr>
            <p:cNvSpPr/>
            <p:nvPr/>
          </p:nvSpPr>
          <p:spPr>
            <a:xfrm>
              <a:off x="1250075" y="1898575"/>
              <a:ext cx="681100" cy="91500"/>
            </a:xfrm>
            <a:custGeom>
              <a:avLst/>
              <a:gdLst/>
              <a:ahLst/>
              <a:cxnLst/>
              <a:rect l="l" t="t" r="r" b="b"/>
              <a:pathLst>
                <a:path w="27244" h="3660" extrusionOk="0">
                  <a:moveTo>
                    <a:pt x="26316" y="903"/>
                  </a:moveTo>
                  <a:lnTo>
                    <a:pt x="26316" y="2732"/>
                  </a:lnTo>
                  <a:lnTo>
                    <a:pt x="928" y="2732"/>
                  </a:lnTo>
                  <a:lnTo>
                    <a:pt x="928" y="903"/>
                  </a:lnTo>
                  <a:close/>
                  <a:moveTo>
                    <a:pt x="477" y="1"/>
                  </a:moveTo>
                  <a:cubicBezTo>
                    <a:pt x="226" y="1"/>
                    <a:pt x="0" y="201"/>
                    <a:pt x="0" y="452"/>
                  </a:cubicBezTo>
                  <a:lnTo>
                    <a:pt x="0" y="3184"/>
                  </a:lnTo>
                  <a:cubicBezTo>
                    <a:pt x="0" y="3434"/>
                    <a:pt x="226" y="3660"/>
                    <a:pt x="477" y="3660"/>
                  </a:cubicBezTo>
                  <a:lnTo>
                    <a:pt x="26768" y="3660"/>
                  </a:lnTo>
                  <a:cubicBezTo>
                    <a:pt x="27018" y="3660"/>
                    <a:pt x="27244" y="3434"/>
                    <a:pt x="27244" y="3184"/>
                  </a:cubicBezTo>
                  <a:lnTo>
                    <a:pt x="27244" y="452"/>
                  </a:lnTo>
                  <a:cubicBezTo>
                    <a:pt x="27244" y="201"/>
                    <a:pt x="27018" y="1"/>
                    <a:pt x="26768" y="1"/>
                  </a:cubicBez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86;p114">
              <a:extLst>
                <a:ext uri="{FF2B5EF4-FFF2-40B4-BE49-F238E27FC236}">
                  <a16:creationId xmlns:a16="http://schemas.microsoft.com/office/drawing/2014/main" id="{2DD83956-8FB4-D1A0-5634-5B5139659982}"/>
                </a:ext>
              </a:extLst>
            </p:cNvPr>
            <p:cNvSpPr/>
            <p:nvPr/>
          </p:nvSpPr>
          <p:spPr>
            <a:xfrm>
              <a:off x="1124125" y="2187425"/>
              <a:ext cx="3094650" cy="2000675"/>
            </a:xfrm>
            <a:custGeom>
              <a:avLst/>
              <a:gdLst/>
              <a:ahLst/>
              <a:cxnLst/>
              <a:rect l="l" t="t" r="r" b="b"/>
              <a:pathLst>
                <a:path w="123786" h="80027" extrusionOk="0">
                  <a:moveTo>
                    <a:pt x="7896" y="1"/>
                  </a:moveTo>
                  <a:cubicBezTo>
                    <a:pt x="3535" y="1"/>
                    <a:pt x="1" y="3534"/>
                    <a:pt x="1" y="7895"/>
                  </a:cubicBezTo>
                  <a:lnTo>
                    <a:pt x="1" y="72106"/>
                  </a:lnTo>
                  <a:cubicBezTo>
                    <a:pt x="1" y="76467"/>
                    <a:pt x="3535" y="80026"/>
                    <a:pt x="7896" y="80026"/>
                  </a:cubicBezTo>
                  <a:lnTo>
                    <a:pt x="115891" y="80026"/>
                  </a:lnTo>
                  <a:cubicBezTo>
                    <a:pt x="120252" y="80026"/>
                    <a:pt x="123786" y="76467"/>
                    <a:pt x="123786" y="72106"/>
                  </a:cubicBezTo>
                  <a:lnTo>
                    <a:pt x="123786" y="7895"/>
                  </a:lnTo>
                  <a:cubicBezTo>
                    <a:pt x="123786" y="3534"/>
                    <a:pt x="120252" y="1"/>
                    <a:pt x="115891" y="1"/>
                  </a:cubicBez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87;p114">
              <a:extLst>
                <a:ext uri="{FF2B5EF4-FFF2-40B4-BE49-F238E27FC236}">
                  <a16:creationId xmlns:a16="http://schemas.microsoft.com/office/drawing/2014/main" id="{C8C0A8BB-6D7A-0A52-5A5A-6D33088BBCD2}"/>
                </a:ext>
              </a:extLst>
            </p:cNvPr>
            <p:cNvSpPr/>
            <p:nvPr/>
          </p:nvSpPr>
          <p:spPr>
            <a:xfrm>
              <a:off x="876000" y="3099700"/>
              <a:ext cx="874100" cy="1300175"/>
            </a:xfrm>
            <a:custGeom>
              <a:avLst/>
              <a:gdLst/>
              <a:ahLst/>
              <a:cxnLst/>
              <a:rect l="l" t="t" r="r" b="b"/>
              <a:pathLst>
                <a:path w="34964" h="52007" extrusionOk="0">
                  <a:moveTo>
                    <a:pt x="3034" y="1"/>
                  </a:moveTo>
                  <a:cubicBezTo>
                    <a:pt x="1354" y="1"/>
                    <a:pt x="1" y="1379"/>
                    <a:pt x="1" y="3059"/>
                  </a:cubicBezTo>
                  <a:lnTo>
                    <a:pt x="1" y="48949"/>
                  </a:lnTo>
                  <a:cubicBezTo>
                    <a:pt x="1" y="50628"/>
                    <a:pt x="1354" y="52006"/>
                    <a:pt x="3034" y="52006"/>
                  </a:cubicBezTo>
                  <a:lnTo>
                    <a:pt x="31931" y="52006"/>
                  </a:lnTo>
                  <a:cubicBezTo>
                    <a:pt x="33610" y="52006"/>
                    <a:pt x="34964" y="50628"/>
                    <a:pt x="34964" y="48949"/>
                  </a:cubicBezTo>
                  <a:lnTo>
                    <a:pt x="34964" y="3059"/>
                  </a:lnTo>
                  <a:cubicBezTo>
                    <a:pt x="34964" y="1379"/>
                    <a:pt x="33610" y="1"/>
                    <a:pt x="31931" y="1"/>
                  </a:cubicBezTo>
                  <a:close/>
                </a:path>
              </a:pathLst>
            </a:custGeom>
            <a:solidFill>
              <a:schemeClr val="accen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88;p114">
              <a:extLst>
                <a:ext uri="{FF2B5EF4-FFF2-40B4-BE49-F238E27FC236}">
                  <a16:creationId xmlns:a16="http://schemas.microsoft.com/office/drawing/2014/main" id="{A0F4CF7A-B9E0-D9A8-A549-10AC02898385}"/>
                </a:ext>
              </a:extLst>
            </p:cNvPr>
            <p:cNvSpPr/>
            <p:nvPr/>
          </p:nvSpPr>
          <p:spPr>
            <a:xfrm>
              <a:off x="723750" y="3445575"/>
              <a:ext cx="91500" cy="587125"/>
            </a:xfrm>
            <a:custGeom>
              <a:avLst/>
              <a:gdLst/>
              <a:ahLst/>
              <a:cxnLst/>
              <a:rect l="l" t="t" r="r" b="b"/>
              <a:pathLst>
                <a:path w="3660" h="23485" extrusionOk="0">
                  <a:moveTo>
                    <a:pt x="2758" y="928"/>
                  </a:moveTo>
                  <a:lnTo>
                    <a:pt x="2758" y="22582"/>
                  </a:lnTo>
                  <a:lnTo>
                    <a:pt x="928" y="22582"/>
                  </a:lnTo>
                  <a:lnTo>
                    <a:pt x="928" y="928"/>
                  </a:lnTo>
                  <a:close/>
                  <a:moveTo>
                    <a:pt x="477" y="1"/>
                  </a:moveTo>
                  <a:cubicBezTo>
                    <a:pt x="226" y="1"/>
                    <a:pt x="1" y="226"/>
                    <a:pt x="1" y="477"/>
                  </a:cubicBezTo>
                  <a:lnTo>
                    <a:pt x="1" y="23033"/>
                  </a:lnTo>
                  <a:cubicBezTo>
                    <a:pt x="1" y="23284"/>
                    <a:pt x="226" y="23484"/>
                    <a:pt x="477" y="23484"/>
                  </a:cubicBezTo>
                  <a:lnTo>
                    <a:pt x="3209" y="23484"/>
                  </a:lnTo>
                  <a:cubicBezTo>
                    <a:pt x="3459" y="23484"/>
                    <a:pt x="3660" y="23284"/>
                    <a:pt x="3660" y="23033"/>
                  </a:cubicBezTo>
                  <a:lnTo>
                    <a:pt x="3660" y="477"/>
                  </a:lnTo>
                  <a:cubicBezTo>
                    <a:pt x="3660" y="226"/>
                    <a:pt x="3459" y="1"/>
                    <a:pt x="3209" y="1"/>
                  </a:cubicBez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89;p114">
              <a:extLst>
                <a:ext uri="{FF2B5EF4-FFF2-40B4-BE49-F238E27FC236}">
                  <a16:creationId xmlns:a16="http://schemas.microsoft.com/office/drawing/2014/main" id="{3680CFD7-176A-DAF2-3B67-7EB9501BCA45}"/>
                </a:ext>
              </a:extLst>
            </p:cNvPr>
            <p:cNvSpPr/>
            <p:nvPr/>
          </p:nvSpPr>
          <p:spPr>
            <a:xfrm>
              <a:off x="1020125" y="3331550"/>
              <a:ext cx="558925" cy="23200"/>
            </a:xfrm>
            <a:custGeom>
              <a:avLst/>
              <a:gdLst/>
              <a:ahLst/>
              <a:cxnLst/>
              <a:rect l="l" t="t" r="r" b="b"/>
              <a:pathLst>
                <a:path w="22357" h="928" extrusionOk="0">
                  <a:moveTo>
                    <a:pt x="477" y="0"/>
                  </a:moveTo>
                  <a:cubicBezTo>
                    <a:pt x="226" y="0"/>
                    <a:pt x="0" y="226"/>
                    <a:pt x="0" y="476"/>
                  </a:cubicBezTo>
                  <a:cubicBezTo>
                    <a:pt x="0" y="727"/>
                    <a:pt x="226" y="928"/>
                    <a:pt x="477" y="928"/>
                  </a:cubicBezTo>
                  <a:lnTo>
                    <a:pt x="21905" y="928"/>
                  </a:lnTo>
                  <a:cubicBezTo>
                    <a:pt x="22156" y="928"/>
                    <a:pt x="22356" y="727"/>
                    <a:pt x="22356" y="476"/>
                  </a:cubicBezTo>
                  <a:cubicBezTo>
                    <a:pt x="22356" y="226"/>
                    <a:pt x="22156" y="0"/>
                    <a:pt x="219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90;p114">
              <a:extLst>
                <a:ext uri="{FF2B5EF4-FFF2-40B4-BE49-F238E27FC236}">
                  <a16:creationId xmlns:a16="http://schemas.microsoft.com/office/drawing/2014/main" id="{1EC9178A-C288-02A9-E5FA-06C1FCFC7F7D}"/>
                </a:ext>
              </a:extLst>
            </p:cNvPr>
            <p:cNvSpPr/>
            <p:nvPr/>
          </p:nvSpPr>
          <p:spPr>
            <a:xfrm>
              <a:off x="1020125" y="3871650"/>
              <a:ext cx="129725" cy="22575"/>
            </a:xfrm>
            <a:custGeom>
              <a:avLst/>
              <a:gdLst/>
              <a:ahLst/>
              <a:cxnLst/>
              <a:rect l="l" t="t" r="r" b="b"/>
              <a:pathLst>
                <a:path w="5189" h="903" extrusionOk="0">
                  <a:moveTo>
                    <a:pt x="477" y="0"/>
                  </a:moveTo>
                  <a:cubicBezTo>
                    <a:pt x="226" y="0"/>
                    <a:pt x="0" y="201"/>
                    <a:pt x="0" y="451"/>
                  </a:cubicBezTo>
                  <a:cubicBezTo>
                    <a:pt x="0" y="702"/>
                    <a:pt x="226" y="903"/>
                    <a:pt x="477" y="903"/>
                  </a:cubicBezTo>
                  <a:lnTo>
                    <a:pt x="4712" y="903"/>
                  </a:lnTo>
                  <a:cubicBezTo>
                    <a:pt x="4988" y="903"/>
                    <a:pt x="5188" y="702"/>
                    <a:pt x="5188" y="451"/>
                  </a:cubicBezTo>
                  <a:cubicBezTo>
                    <a:pt x="5188" y="201"/>
                    <a:pt x="4988" y="0"/>
                    <a:pt x="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91;p114">
              <a:extLst>
                <a:ext uri="{FF2B5EF4-FFF2-40B4-BE49-F238E27FC236}">
                  <a16:creationId xmlns:a16="http://schemas.microsoft.com/office/drawing/2014/main" id="{E3BDFB6E-ED0F-6773-0303-B05F3F5CD7B3}"/>
                </a:ext>
              </a:extLst>
            </p:cNvPr>
            <p:cNvSpPr/>
            <p:nvPr/>
          </p:nvSpPr>
          <p:spPr>
            <a:xfrm>
              <a:off x="1020125" y="3977525"/>
              <a:ext cx="129725" cy="23225"/>
            </a:xfrm>
            <a:custGeom>
              <a:avLst/>
              <a:gdLst/>
              <a:ahLst/>
              <a:cxnLst/>
              <a:rect l="l" t="t" r="r" b="b"/>
              <a:pathLst>
                <a:path w="5189" h="929" extrusionOk="0">
                  <a:moveTo>
                    <a:pt x="477" y="1"/>
                  </a:moveTo>
                  <a:cubicBezTo>
                    <a:pt x="226" y="1"/>
                    <a:pt x="0" y="227"/>
                    <a:pt x="0" y="477"/>
                  </a:cubicBezTo>
                  <a:cubicBezTo>
                    <a:pt x="0" y="728"/>
                    <a:pt x="226" y="928"/>
                    <a:pt x="477" y="928"/>
                  </a:cubicBezTo>
                  <a:lnTo>
                    <a:pt x="4712" y="928"/>
                  </a:lnTo>
                  <a:cubicBezTo>
                    <a:pt x="4988" y="928"/>
                    <a:pt x="5188" y="728"/>
                    <a:pt x="5188" y="477"/>
                  </a:cubicBezTo>
                  <a:cubicBezTo>
                    <a:pt x="5188" y="227"/>
                    <a:pt x="4988" y="1"/>
                    <a:pt x="47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92;p114">
              <a:extLst>
                <a:ext uri="{FF2B5EF4-FFF2-40B4-BE49-F238E27FC236}">
                  <a16:creationId xmlns:a16="http://schemas.microsoft.com/office/drawing/2014/main" id="{5699585C-9F81-6448-D5AD-4B3053896B13}"/>
                </a:ext>
              </a:extLst>
            </p:cNvPr>
            <p:cNvSpPr/>
            <p:nvPr/>
          </p:nvSpPr>
          <p:spPr>
            <a:xfrm>
              <a:off x="1020125" y="4084050"/>
              <a:ext cx="129725" cy="23200"/>
            </a:xfrm>
            <a:custGeom>
              <a:avLst/>
              <a:gdLst/>
              <a:ahLst/>
              <a:cxnLst/>
              <a:rect l="l" t="t" r="r" b="b"/>
              <a:pathLst>
                <a:path w="5189" h="928" extrusionOk="0">
                  <a:moveTo>
                    <a:pt x="477" y="1"/>
                  </a:moveTo>
                  <a:cubicBezTo>
                    <a:pt x="226" y="1"/>
                    <a:pt x="0" y="201"/>
                    <a:pt x="0" y="452"/>
                  </a:cubicBezTo>
                  <a:cubicBezTo>
                    <a:pt x="0" y="702"/>
                    <a:pt x="226" y="928"/>
                    <a:pt x="477" y="928"/>
                  </a:cubicBezTo>
                  <a:lnTo>
                    <a:pt x="4712" y="928"/>
                  </a:lnTo>
                  <a:cubicBezTo>
                    <a:pt x="4988" y="928"/>
                    <a:pt x="5188" y="702"/>
                    <a:pt x="5188" y="452"/>
                  </a:cubicBezTo>
                  <a:cubicBezTo>
                    <a:pt x="5188" y="201"/>
                    <a:pt x="4988" y="1"/>
                    <a:pt x="47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93;p114">
              <a:extLst>
                <a:ext uri="{FF2B5EF4-FFF2-40B4-BE49-F238E27FC236}">
                  <a16:creationId xmlns:a16="http://schemas.microsoft.com/office/drawing/2014/main" id="{483FBD39-962E-1F49-4DB1-C78D0F7DBFA8}"/>
                </a:ext>
              </a:extLst>
            </p:cNvPr>
            <p:cNvSpPr/>
            <p:nvPr/>
          </p:nvSpPr>
          <p:spPr>
            <a:xfrm>
              <a:off x="1322125" y="3959375"/>
              <a:ext cx="83375" cy="18175"/>
            </a:xfrm>
            <a:custGeom>
              <a:avLst/>
              <a:gdLst/>
              <a:ahLst/>
              <a:cxnLst/>
              <a:rect l="l" t="t" r="r" b="b"/>
              <a:pathLst>
                <a:path w="3335" h="727" extrusionOk="0">
                  <a:moveTo>
                    <a:pt x="352" y="0"/>
                  </a:moveTo>
                  <a:cubicBezTo>
                    <a:pt x="151" y="0"/>
                    <a:pt x="1" y="151"/>
                    <a:pt x="1" y="351"/>
                  </a:cubicBezTo>
                  <a:cubicBezTo>
                    <a:pt x="1" y="552"/>
                    <a:pt x="151" y="727"/>
                    <a:pt x="352" y="727"/>
                  </a:cubicBezTo>
                  <a:lnTo>
                    <a:pt x="2983" y="727"/>
                  </a:lnTo>
                  <a:cubicBezTo>
                    <a:pt x="3184" y="727"/>
                    <a:pt x="3334" y="552"/>
                    <a:pt x="3334" y="351"/>
                  </a:cubicBezTo>
                  <a:cubicBezTo>
                    <a:pt x="3334" y="151"/>
                    <a:pt x="3184" y="0"/>
                    <a:pt x="2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94;p114">
              <a:extLst>
                <a:ext uri="{FF2B5EF4-FFF2-40B4-BE49-F238E27FC236}">
                  <a16:creationId xmlns:a16="http://schemas.microsoft.com/office/drawing/2014/main" id="{E89B6FAD-91E1-EB72-67A8-DBDB0984543B}"/>
                </a:ext>
              </a:extLst>
            </p:cNvPr>
            <p:cNvSpPr/>
            <p:nvPr/>
          </p:nvSpPr>
          <p:spPr>
            <a:xfrm>
              <a:off x="1322125" y="4065875"/>
              <a:ext cx="83375" cy="17575"/>
            </a:xfrm>
            <a:custGeom>
              <a:avLst/>
              <a:gdLst/>
              <a:ahLst/>
              <a:cxnLst/>
              <a:rect l="l" t="t" r="r" b="b"/>
              <a:pathLst>
                <a:path w="3335" h="703" extrusionOk="0">
                  <a:moveTo>
                    <a:pt x="352" y="1"/>
                  </a:moveTo>
                  <a:cubicBezTo>
                    <a:pt x="151" y="1"/>
                    <a:pt x="1" y="151"/>
                    <a:pt x="1" y="352"/>
                  </a:cubicBezTo>
                  <a:cubicBezTo>
                    <a:pt x="1" y="552"/>
                    <a:pt x="151" y="703"/>
                    <a:pt x="352" y="703"/>
                  </a:cubicBezTo>
                  <a:lnTo>
                    <a:pt x="2983" y="703"/>
                  </a:lnTo>
                  <a:cubicBezTo>
                    <a:pt x="3184" y="703"/>
                    <a:pt x="3334" y="552"/>
                    <a:pt x="3334" y="352"/>
                  </a:cubicBezTo>
                  <a:cubicBezTo>
                    <a:pt x="3334" y="151"/>
                    <a:pt x="3184" y="1"/>
                    <a:pt x="29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95;p114">
              <a:extLst>
                <a:ext uri="{FF2B5EF4-FFF2-40B4-BE49-F238E27FC236}">
                  <a16:creationId xmlns:a16="http://schemas.microsoft.com/office/drawing/2014/main" id="{133FF411-1555-E60D-169B-B854E129DA39}"/>
                </a:ext>
              </a:extLst>
            </p:cNvPr>
            <p:cNvSpPr/>
            <p:nvPr/>
          </p:nvSpPr>
          <p:spPr>
            <a:xfrm>
              <a:off x="1322125" y="4172400"/>
              <a:ext cx="83375" cy="17575"/>
            </a:xfrm>
            <a:custGeom>
              <a:avLst/>
              <a:gdLst/>
              <a:ahLst/>
              <a:cxnLst/>
              <a:rect l="l" t="t" r="r" b="b"/>
              <a:pathLst>
                <a:path w="3335" h="703" extrusionOk="0">
                  <a:moveTo>
                    <a:pt x="352" y="0"/>
                  </a:moveTo>
                  <a:cubicBezTo>
                    <a:pt x="151" y="0"/>
                    <a:pt x="1" y="151"/>
                    <a:pt x="1" y="351"/>
                  </a:cubicBezTo>
                  <a:cubicBezTo>
                    <a:pt x="1" y="552"/>
                    <a:pt x="151" y="702"/>
                    <a:pt x="352" y="702"/>
                  </a:cubicBezTo>
                  <a:lnTo>
                    <a:pt x="2983" y="702"/>
                  </a:lnTo>
                  <a:cubicBezTo>
                    <a:pt x="3184" y="702"/>
                    <a:pt x="3334" y="552"/>
                    <a:pt x="3334" y="351"/>
                  </a:cubicBezTo>
                  <a:cubicBezTo>
                    <a:pt x="3334" y="151"/>
                    <a:pt x="3184" y="0"/>
                    <a:pt x="2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96;p114">
              <a:extLst>
                <a:ext uri="{FF2B5EF4-FFF2-40B4-BE49-F238E27FC236}">
                  <a16:creationId xmlns:a16="http://schemas.microsoft.com/office/drawing/2014/main" id="{A9504184-33D8-BB29-2AFE-D1775640142D}"/>
                </a:ext>
              </a:extLst>
            </p:cNvPr>
            <p:cNvSpPr/>
            <p:nvPr/>
          </p:nvSpPr>
          <p:spPr>
            <a:xfrm>
              <a:off x="1427400" y="3959375"/>
              <a:ext cx="163550" cy="18175"/>
            </a:xfrm>
            <a:custGeom>
              <a:avLst/>
              <a:gdLst/>
              <a:ahLst/>
              <a:cxnLst/>
              <a:rect l="l" t="t" r="r" b="b"/>
              <a:pathLst>
                <a:path w="6542" h="727" extrusionOk="0">
                  <a:moveTo>
                    <a:pt x="376" y="0"/>
                  </a:moveTo>
                  <a:cubicBezTo>
                    <a:pt x="176" y="0"/>
                    <a:pt x="0" y="151"/>
                    <a:pt x="0" y="351"/>
                  </a:cubicBezTo>
                  <a:cubicBezTo>
                    <a:pt x="0" y="552"/>
                    <a:pt x="176" y="727"/>
                    <a:pt x="376" y="727"/>
                  </a:cubicBezTo>
                  <a:lnTo>
                    <a:pt x="6191" y="727"/>
                  </a:lnTo>
                  <a:cubicBezTo>
                    <a:pt x="6366" y="727"/>
                    <a:pt x="6542" y="552"/>
                    <a:pt x="6542" y="351"/>
                  </a:cubicBezTo>
                  <a:cubicBezTo>
                    <a:pt x="6542" y="151"/>
                    <a:pt x="6366" y="0"/>
                    <a:pt x="6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97;p114">
              <a:extLst>
                <a:ext uri="{FF2B5EF4-FFF2-40B4-BE49-F238E27FC236}">
                  <a16:creationId xmlns:a16="http://schemas.microsoft.com/office/drawing/2014/main" id="{EE77D790-40A6-EAED-C465-6791F08702B7}"/>
                </a:ext>
              </a:extLst>
            </p:cNvPr>
            <p:cNvSpPr/>
            <p:nvPr/>
          </p:nvSpPr>
          <p:spPr>
            <a:xfrm>
              <a:off x="1427400" y="4065875"/>
              <a:ext cx="163550" cy="17575"/>
            </a:xfrm>
            <a:custGeom>
              <a:avLst/>
              <a:gdLst/>
              <a:ahLst/>
              <a:cxnLst/>
              <a:rect l="l" t="t" r="r" b="b"/>
              <a:pathLst>
                <a:path w="6542" h="703" extrusionOk="0">
                  <a:moveTo>
                    <a:pt x="376" y="1"/>
                  </a:moveTo>
                  <a:cubicBezTo>
                    <a:pt x="176" y="1"/>
                    <a:pt x="0" y="151"/>
                    <a:pt x="0" y="352"/>
                  </a:cubicBezTo>
                  <a:cubicBezTo>
                    <a:pt x="0" y="552"/>
                    <a:pt x="176" y="703"/>
                    <a:pt x="376" y="703"/>
                  </a:cubicBezTo>
                  <a:lnTo>
                    <a:pt x="6191" y="703"/>
                  </a:lnTo>
                  <a:cubicBezTo>
                    <a:pt x="6366" y="703"/>
                    <a:pt x="6542" y="552"/>
                    <a:pt x="6542" y="352"/>
                  </a:cubicBezTo>
                  <a:cubicBezTo>
                    <a:pt x="6542" y="151"/>
                    <a:pt x="6366" y="1"/>
                    <a:pt x="61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98;p114">
              <a:extLst>
                <a:ext uri="{FF2B5EF4-FFF2-40B4-BE49-F238E27FC236}">
                  <a16:creationId xmlns:a16="http://schemas.microsoft.com/office/drawing/2014/main" id="{F2EF5A25-8959-4955-43A4-7E0A7356645D}"/>
                </a:ext>
              </a:extLst>
            </p:cNvPr>
            <p:cNvSpPr/>
            <p:nvPr/>
          </p:nvSpPr>
          <p:spPr>
            <a:xfrm>
              <a:off x="1427400" y="4172400"/>
              <a:ext cx="163550" cy="17575"/>
            </a:xfrm>
            <a:custGeom>
              <a:avLst/>
              <a:gdLst/>
              <a:ahLst/>
              <a:cxnLst/>
              <a:rect l="l" t="t" r="r" b="b"/>
              <a:pathLst>
                <a:path w="6542" h="703" extrusionOk="0">
                  <a:moveTo>
                    <a:pt x="376" y="0"/>
                  </a:moveTo>
                  <a:cubicBezTo>
                    <a:pt x="176" y="0"/>
                    <a:pt x="0" y="151"/>
                    <a:pt x="0" y="351"/>
                  </a:cubicBezTo>
                  <a:cubicBezTo>
                    <a:pt x="0" y="552"/>
                    <a:pt x="176" y="702"/>
                    <a:pt x="376" y="702"/>
                  </a:cubicBezTo>
                  <a:lnTo>
                    <a:pt x="6191" y="702"/>
                  </a:lnTo>
                  <a:cubicBezTo>
                    <a:pt x="6366" y="702"/>
                    <a:pt x="6542" y="552"/>
                    <a:pt x="6542" y="351"/>
                  </a:cubicBezTo>
                  <a:cubicBezTo>
                    <a:pt x="6542" y="151"/>
                    <a:pt x="6366" y="0"/>
                    <a:pt x="61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99;p114">
              <a:extLst>
                <a:ext uri="{FF2B5EF4-FFF2-40B4-BE49-F238E27FC236}">
                  <a16:creationId xmlns:a16="http://schemas.microsoft.com/office/drawing/2014/main" id="{10CE4980-C775-0416-03A9-8038ACA07ABB}"/>
                </a:ext>
              </a:extLst>
            </p:cNvPr>
            <p:cNvSpPr/>
            <p:nvPr/>
          </p:nvSpPr>
          <p:spPr>
            <a:xfrm>
              <a:off x="1020125" y="3468750"/>
              <a:ext cx="282600" cy="22600"/>
            </a:xfrm>
            <a:custGeom>
              <a:avLst/>
              <a:gdLst/>
              <a:ahLst/>
              <a:cxnLst/>
              <a:rect l="l" t="t" r="r" b="b"/>
              <a:pathLst>
                <a:path w="11304" h="904" extrusionOk="0">
                  <a:moveTo>
                    <a:pt x="477" y="1"/>
                  </a:moveTo>
                  <a:cubicBezTo>
                    <a:pt x="226" y="1"/>
                    <a:pt x="0" y="201"/>
                    <a:pt x="0" y="452"/>
                  </a:cubicBezTo>
                  <a:cubicBezTo>
                    <a:pt x="0" y="703"/>
                    <a:pt x="226" y="903"/>
                    <a:pt x="477" y="903"/>
                  </a:cubicBezTo>
                  <a:lnTo>
                    <a:pt x="10853" y="903"/>
                  </a:lnTo>
                  <a:cubicBezTo>
                    <a:pt x="11103" y="903"/>
                    <a:pt x="11304" y="703"/>
                    <a:pt x="11304" y="452"/>
                  </a:cubicBezTo>
                  <a:cubicBezTo>
                    <a:pt x="11304" y="201"/>
                    <a:pt x="11103" y="1"/>
                    <a:pt x="10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00;p114">
              <a:extLst>
                <a:ext uri="{FF2B5EF4-FFF2-40B4-BE49-F238E27FC236}">
                  <a16:creationId xmlns:a16="http://schemas.microsoft.com/office/drawing/2014/main" id="{A37697A8-2828-833F-16C1-3A69424B09B8}"/>
                </a:ext>
              </a:extLst>
            </p:cNvPr>
            <p:cNvSpPr/>
            <p:nvPr/>
          </p:nvSpPr>
          <p:spPr>
            <a:xfrm>
              <a:off x="1020125" y="3696825"/>
              <a:ext cx="282600" cy="22600"/>
            </a:xfrm>
            <a:custGeom>
              <a:avLst/>
              <a:gdLst/>
              <a:ahLst/>
              <a:cxnLst/>
              <a:rect l="l" t="t" r="r" b="b"/>
              <a:pathLst>
                <a:path w="11304" h="904" extrusionOk="0">
                  <a:moveTo>
                    <a:pt x="477" y="1"/>
                  </a:moveTo>
                  <a:cubicBezTo>
                    <a:pt x="226" y="1"/>
                    <a:pt x="0" y="201"/>
                    <a:pt x="0" y="452"/>
                  </a:cubicBezTo>
                  <a:cubicBezTo>
                    <a:pt x="0" y="703"/>
                    <a:pt x="226" y="903"/>
                    <a:pt x="477" y="903"/>
                  </a:cubicBezTo>
                  <a:lnTo>
                    <a:pt x="10853" y="903"/>
                  </a:lnTo>
                  <a:cubicBezTo>
                    <a:pt x="11103" y="903"/>
                    <a:pt x="11304" y="703"/>
                    <a:pt x="11304" y="452"/>
                  </a:cubicBezTo>
                  <a:cubicBezTo>
                    <a:pt x="11304" y="201"/>
                    <a:pt x="11103" y="1"/>
                    <a:pt x="10853" y="1"/>
                  </a:cubicBezTo>
                  <a:close/>
                </a:path>
              </a:pathLst>
            </a:custGeom>
            <a:solidFill>
              <a:srgbClr val="FF6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01;p114">
              <a:extLst>
                <a:ext uri="{FF2B5EF4-FFF2-40B4-BE49-F238E27FC236}">
                  <a16:creationId xmlns:a16="http://schemas.microsoft.com/office/drawing/2014/main" id="{FF8A986F-F23E-F13C-A2FA-5595E17FCC5C}"/>
                </a:ext>
              </a:extLst>
            </p:cNvPr>
            <p:cNvSpPr/>
            <p:nvPr/>
          </p:nvSpPr>
          <p:spPr>
            <a:xfrm>
              <a:off x="1020125" y="3577150"/>
              <a:ext cx="117200" cy="22600"/>
            </a:xfrm>
            <a:custGeom>
              <a:avLst/>
              <a:gdLst/>
              <a:ahLst/>
              <a:cxnLst/>
              <a:rect l="l" t="t" r="r" b="b"/>
              <a:pathLst>
                <a:path w="4688" h="904" extrusionOk="0">
                  <a:moveTo>
                    <a:pt x="477" y="1"/>
                  </a:moveTo>
                  <a:cubicBezTo>
                    <a:pt x="226" y="1"/>
                    <a:pt x="0" y="201"/>
                    <a:pt x="0" y="452"/>
                  </a:cubicBezTo>
                  <a:cubicBezTo>
                    <a:pt x="0" y="703"/>
                    <a:pt x="226" y="903"/>
                    <a:pt x="477" y="903"/>
                  </a:cubicBezTo>
                  <a:lnTo>
                    <a:pt x="4236" y="903"/>
                  </a:lnTo>
                  <a:cubicBezTo>
                    <a:pt x="4487" y="903"/>
                    <a:pt x="4687" y="703"/>
                    <a:pt x="4687" y="452"/>
                  </a:cubicBezTo>
                  <a:cubicBezTo>
                    <a:pt x="4687" y="201"/>
                    <a:pt x="4487" y="1"/>
                    <a:pt x="4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602;p114">
              <a:extLst>
                <a:ext uri="{FF2B5EF4-FFF2-40B4-BE49-F238E27FC236}">
                  <a16:creationId xmlns:a16="http://schemas.microsoft.com/office/drawing/2014/main" id="{066CAA12-9332-B1C2-F334-43C0008E060A}"/>
                </a:ext>
              </a:extLst>
            </p:cNvPr>
            <p:cNvSpPr/>
            <p:nvPr/>
          </p:nvSpPr>
          <p:spPr>
            <a:xfrm>
              <a:off x="1179900" y="3577150"/>
              <a:ext cx="117200" cy="22600"/>
            </a:xfrm>
            <a:custGeom>
              <a:avLst/>
              <a:gdLst/>
              <a:ahLst/>
              <a:cxnLst/>
              <a:rect l="l" t="t" r="r" b="b"/>
              <a:pathLst>
                <a:path w="4688" h="904" extrusionOk="0">
                  <a:moveTo>
                    <a:pt x="452" y="1"/>
                  </a:moveTo>
                  <a:cubicBezTo>
                    <a:pt x="201" y="1"/>
                    <a:pt x="0" y="201"/>
                    <a:pt x="0" y="452"/>
                  </a:cubicBezTo>
                  <a:cubicBezTo>
                    <a:pt x="0" y="703"/>
                    <a:pt x="201" y="903"/>
                    <a:pt x="452" y="903"/>
                  </a:cubicBezTo>
                  <a:lnTo>
                    <a:pt x="4211" y="903"/>
                  </a:lnTo>
                  <a:cubicBezTo>
                    <a:pt x="4487" y="903"/>
                    <a:pt x="4687" y="703"/>
                    <a:pt x="4687" y="452"/>
                  </a:cubicBezTo>
                  <a:cubicBezTo>
                    <a:pt x="4687" y="201"/>
                    <a:pt x="4487" y="1"/>
                    <a:pt x="4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03;p114">
              <a:extLst>
                <a:ext uri="{FF2B5EF4-FFF2-40B4-BE49-F238E27FC236}">
                  <a16:creationId xmlns:a16="http://schemas.microsoft.com/office/drawing/2014/main" id="{84D97DBE-D87C-FDEE-B0CA-DA2EA83FCEA0}"/>
                </a:ext>
              </a:extLst>
            </p:cNvPr>
            <p:cNvSpPr/>
            <p:nvPr/>
          </p:nvSpPr>
          <p:spPr>
            <a:xfrm>
              <a:off x="1242550" y="3844700"/>
              <a:ext cx="421700" cy="689875"/>
            </a:xfrm>
            <a:custGeom>
              <a:avLst/>
              <a:gdLst/>
              <a:ahLst/>
              <a:cxnLst/>
              <a:rect l="l" t="t" r="r" b="b"/>
              <a:pathLst>
                <a:path w="16868" h="27595" extrusionOk="0">
                  <a:moveTo>
                    <a:pt x="14437" y="928"/>
                  </a:moveTo>
                  <a:cubicBezTo>
                    <a:pt x="15289" y="928"/>
                    <a:pt x="15966" y="1605"/>
                    <a:pt x="15966" y="2432"/>
                  </a:cubicBezTo>
                  <a:lnTo>
                    <a:pt x="15966" y="25164"/>
                  </a:lnTo>
                  <a:cubicBezTo>
                    <a:pt x="15966" y="25991"/>
                    <a:pt x="15289" y="26693"/>
                    <a:pt x="14437" y="26693"/>
                  </a:cubicBezTo>
                  <a:lnTo>
                    <a:pt x="2432" y="26693"/>
                  </a:lnTo>
                  <a:cubicBezTo>
                    <a:pt x="1605" y="26693"/>
                    <a:pt x="928" y="25991"/>
                    <a:pt x="928" y="25164"/>
                  </a:cubicBezTo>
                  <a:lnTo>
                    <a:pt x="928" y="2432"/>
                  </a:lnTo>
                  <a:cubicBezTo>
                    <a:pt x="928" y="1605"/>
                    <a:pt x="1605" y="928"/>
                    <a:pt x="2432" y="928"/>
                  </a:cubicBezTo>
                  <a:close/>
                  <a:moveTo>
                    <a:pt x="2432" y="1"/>
                  </a:moveTo>
                  <a:cubicBezTo>
                    <a:pt x="1103" y="1"/>
                    <a:pt x="1" y="1103"/>
                    <a:pt x="1" y="2432"/>
                  </a:cubicBezTo>
                  <a:lnTo>
                    <a:pt x="1" y="25164"/>
                  </a:lnTo>
                  <a:cubicBezTo>
                    <a:pt x="1" y="26492"/>
                    <a:pt x="1103" y="27595"/>
                    <a:pt x="2432" y="27595"/>
                  </a:cubicBezTo>
                  <a:lnTo>
                    <a:pt x="14437" y="27595"/>
                  </a:lnTo>
                  <a:cubicBezTo>
                    <a:pt x="15790" y="27595"/>
                    <a:pt x="16868" y="26492"/>
                    <a:pt x="16868" y="25164"/>
                  </a:cubicBezTo>
                  <a:lnTo>
                    <a:pt x="16868" y="2432"/>
                  </a:lnTo>
                  <a:cubicBezTo>
                    <a:pt x="16868" y="1103"/>
                    <a:pt x="15790" y="1"/>
                    <a:pt x="144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04;p114">
              <a:extLst>
                <a:ext uri="{FF2B5EF4-FFF2-40B4-BE49-F238E27FC236}">
                  <a16:creationId xmlns:a16="http://schemas.microsoft.com/office/drawing/2014/main" id="{E8B821B5-157C-F075-18C7-5847F8148AF9}"/>
                </a:ext>
              </a:extLst>
            </p:cNvPr>
            <p:cNvSpPr/>
            <p:nvPr/>
          </p:nvSpPr>
          <p:spPr>
            <a:xfrm>
              <a:off x="1153575" y="2936800"/>
              <a:ext cx="581500" cy="94650"/>
            </a:xfrm>
            <a:custGeom>
              <a:avLst/>
              <a:gdLst/>
              <a:ahLst/>
              <a:cxnLst/>
              <a:rect l="l" t="t" r="r" b="b"/>
              <a:pathLst>
                <a:path w="23260" h="3786" extrusionOk="0">
                  <a:moveTo>
                    <a:pt x="1906" y="1"/>
                  </a:moveTo>
                  <a:cubicBezTo>
                    <a:pt x="853" y="1"/>
                    <a:pt x="1" y="853"/>
                    <a:pt x="1" y="1880"/>
                  </a:cubicBezTo>
                  <a:cubicBezTo>
                    <a:pt x="1" y="2933"/>
                    <a:pt x="853" y="3785"/>
                    <a:pt x="1906" y="3785"/>
                  </a:cubicBezTo>
                  <a:lnTo>
                    <a:pt x="21354" y="3785"/>
                  </a:lnTo>
                  <a:cubicBezTo>
                    <a:pt x="22407" y="3785"/>
                    <a:pt x="23259" y="2933"/>
                    <a:pt x="23259" y="1880"/>
                  </a:cubicBezTo>
                  <a:cubicBezTo>
                    <a:pt x="23259" y="853"/>
                    <a:pt x="22407" y="1"/>
                    <a:pt x="21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05;p114">
              <a:extLst>
                <a:ext uri="{FF2B5EF4-FFF2-40B4-BE49-F238E27FC236}">
                  <a16:creationId xmlns:a16="http://schemas.microsoft.com/office/drawing/2014/main" id="{D8D1168E-4F9C-581A-3414-7EAA32D39474}"/>
                </a:ext>
              </a:extLst>
            </p:cNvPr>
            <p:cNvSpPr/>
            <p:nvPr/>
          </p:nvSpPr>
          <p:spPr>
            <a:xfrm>
              <a:off x="1373500" y="2385425"/>
              <a:ext cx="490650" cy="91500"/>
            </a:xfrm>
            <a:custGeom>
              <a:avLst/>
              <a:gdLst/>
              <a:ahLst/>
              <a:cxnLst/>
              <a:rect l="l" t="t" r="r" b="b"/>
              <a:pathLst>
                <a:path w="19626" h="3660" extrusionOk="0">
                  <a:moveTo>
                    <a:pt x="1" y="0"/>
                  </a:moveTo>
                  <a:lnTo>
                    <a:pt x="1" y="3660"/>
                  </a:lnTo>
                  <a:lnTo>
                    <a:pt x="19625" y="3660"/>
                  </a:lnTo>
                  <a:lnTo>
                    <a:pt x="196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06;p114">
              <a:extLst>
                <a:ext uri="{FF2B5EF4-FFF2-40B4-BE49-F238E27FC236}">
                  <a16:creationId xmlns:a16="http://schemas.microsoft.com/office/drawing/2014/main" id="{20C92A04-0F29-92AB-0A8F-37AABF3C13A7}"/>
                </a:ext>
              </a:extLst>
            </p:cNvPr>
            <p:cNvSpPr/>
            <p:nvPr/>
          </p:nvSpPr>
          <p:spPr>
            <a:xfrm>
              <a:off x="1938050" y="2385425"/>
              <a:ext cx="490000" cy="91500"/>
            </a:xfrm>
            <a:custGeom>
              <a:avLst/>
              <a:gdLst/>
              <a:ahLst/>
              <a:cxnLst/>
              <a:rect l="l" t="t" r="r" b="b"/>
              <a:pathLst>
                <a:path w="19600" h="3660" extrusionOk="0">
                  <a:moveTo>
                    <a:pt x="0" y="0"/>
                  </a:moveTo>
                  <a:lnTo>
                    <a:pt x="0" y="3660"/>
                  </a:lnTo>
                  <a:lnTo>
                    <a:pt x="19600" y="3660"/>
                  </a:lnTo>
                  <a:lnTo>
                    <a:pt x="19600" y="0"/>
                  </a:lnTo>
                  <a:close/>
                </a:path>
              </a:pathLst>
            </a:custGeom>
            <a:solidFill>
              <a:srgbClr val="4F6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07;p114">
              <a:extLst>
                <a:ext uri="{FF2B5EF4-FFF2-40B4-BE49-F238E27FC236}">
                  <a16:creationId xmlns:a16="http://schemas.microsoft.com/office/drawing/2014/main" id="{4BE9A519-4F47-E6E7-A070-9FA1353AD4BE}"/>
                </a:ext>
              </a:extLst>
            </p:cNvPr>
            <p:cNvSpPr/>
            <p:nvPr/>
          </p:nvSpPr>
          <p:spPr>
            <a:xfrm>
              <a:off x="3129150" y="2385425"/>
              <a:ext cx="490625" cy="91500"/>
            </a:xfrm>
            <a:custGeom>
              <a:avLst/>
              <a:gdLst/>
              <a:ahLst/>
              <a:cxnLst/>
              <a:rect l="l" t="t" r="r" b="b"/>
              <a:pathLst>
                <a:path w="19625" h="3660" extrusionOk="0">
                  <a:moveTo>
                    <a:pt x="1" y="0"/>
                  </a:moveTo>
                  <a:lnTo>
                    <a:pt x="1" y="3660"/>
                  </a:lnTo>
                  <a:lnTo>
                    <a:pt x="19625" y="3660"/>
                  </a:lnTo>
                  <a:lnTo>
                    <a:pt x="196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08;p114">
              <a:extLst>
                <a:ext uri="{FF2B5EF4-FFF2-40B4-BE49-F238E27FC236}">
                  <a16:creationId xmlns:a16="http://schemas.microsoft.com/office/drawing/2014/main" id="{C03E7888-B6C8-3941-AA33-F79CA04EE14D}"/>
                </a:ext>
              </a:extLst>
            </p:cNvPr>
            <p:cNvSpPr/>
            <p:nvPr/>
          </p:nvSpPr>
          <p:spPr>
            <a:xfrm>
              <a:off x="3688050" y="2385425"/>
              <a:ext cx="349650" cy="91500"/>
            </a:xfrm>
            <a:custGeom>
              <a:avLst/>
              <a:gdLst/>
              <a:ahLst/>
              <a:cxnLst/>
              <a:rect l="l" t="t" r="r" b="b"/>
              <a:pathLst>
                <a:path w="13986" h="3660" extrusionOk="0">
                  <a:moveTo>
                    <a:pt x="1" y="0"/>
                  </a:moveTo>
                  <a:lnTo>
                    <a:pt x="1" y="3660"/>
                  </a:lnTo>
                  <a:lnTo>
                    <a:pt x="13986" y="3660"/>
                  </a:lnTo>
                  <a:lnTo>
                    <a:pt x="139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09;p114">
              <a:extLst>
                <a:ext uri="{FF2B5EF4-FFF2-40B4-BE49-F238E27FC236}">
                  <a16:creationId xmlns:a16="http://schemas.microsoft.com/office/drawing/2014/main" id="{B7F769C6-E215-FCA5-9CD3-DFE93727989A}"/>
                </a:ext>
              </a:extLst>
            </p:cNvPr>
            <p:cNvSpPr/>
            <p:nvPr/>
          </p:nvSpPr>
          <p:spPr>
            <a:xfrm>
              <a:off x="2538300" y="2423650"/>
              <a:ext cx="490625" cy="90875"/>
            </a:xfrm>
            <a:custGeom>
              <a:avLst/>
              <a:gdLst/>
              <a:ahLst/>
              <a:cxnLst/>
              <a:rect l="l" t="t" r="r" b="b"/>
              <a:pathLst>
                <a:path w="19625" h="3635" extrusionOk="0">
                  <a:moveTo>
                    <a:pt x="1" y="0"/>
                  </a:moveTo>
                  <a:lnTo>
                    <a:pt x="1" y="3634"/>
                  </a:lnTo>
                  <a:lnTo>
                    <a:pt x="19625" y="3634"/>
                  </a:lnTo>
                  <a:lnTo>
                    <a:pt x="196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10;p114">
              <a:extLst>
                <a:ext uri="{FF2B5EF4-FFF2-40B4-BE49-F238E27FC236}">
                  <a16:creationId xmlns:a16="http://schemas.microsoft.com/office/drawing/2014/main" id="{EA244C9A-517C-B331-8CF4-10BA6929E756}"/>
                </a:ext>
              </a:extLst>
            </p:cNvPr>
            <p:cNvSpPr/>
            <p:nvPr/>
          </p:nvSpPr>
          <p:spPr>
            <a:xfrm>
              <a:off x="2491300" y="2370375"/>
              <a:ext cx="575225" cy="121600"/>
            </a:xfrm>
            <a:custGeom>
              <a:avLst/>
              <a:gdLst/>
              <a:ahLst/>
              <a:cxnLst/>
              <a:rect l="l" t="t" r="r" b="b"/>
              <a:pathLst>
                <a:path w="23009" h="4864" extrusionOk="0">
                  <a:moveTo>
                    <a:pt x="22557" y="452"/>
                  </a:moveTo>
                  <a:lnTo>
                    <a:pt x="22557" y="4412"/>
                  </a:lnTo>
                  <a:lnTo>
                    <a:pt x="452" y="4412"/>
                  </a:lnTo>
                  <a:lnTo>
                    <a:pt x="452" y="452"/>
                  </a:lnTo>
                  <a:close/>
                  <a:moveTo>
                    <a:pt x="1" y="1"/>
                  </a:moveTo>
                  <a:lnTo>
                    <a:pt x="1" y="4863"/>
                  </a:lnTo>
                  <a:lnTo>
                    <a:pt x="23009" y="4863"/>
                  </a:lnTo>
                  <a:lnTo>
                    <a:pt x="23009" y="1"/>
                  </a:lnTo>
                  <a:close/>
                </a:path>
              </a:pathLst>
            </a:custGeom>
            <a:solidFill>
              <a:srgbClr val="4F6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11;p114">
              <a:extLst>
                <a:ext uri="{FF2B5EF4-FFF2-40B4-BE49-F238E27FC236}">
                  <a16:creationId xmlns:a16="http://schemas.microsoft.com/office/drawing/2014/main" id="{4CE77FAB-8D71-2C81-520E-0C5B670D10FB}"/>
                </a:ext>
              </a:extLst>
            </p:cNvPr>
            <p:cNvSpPr/>
            <p:nvPr/>
          </p:nvSpPr>
          <p:spPr>
            <a:xfrm>
              <a:off x="3359100" y="3006975"/>
              <a:ext cx="741275" cy="872225"/>
            </a:xfrm>
            <a:custGeom>
              <a:avLst/>
              <a:gdLst/>
              <a:ahLst/>
              <a:cxnLst/>
              <a:rect l="l" t="t" r="r" b="b"/>
              <a:pathLst>
                <a:path w="29651" h="34889" extrusionOk="0">
                  <a:moveTo>
                    <a:pt x="1" y="1"/>
                  </a:moveTo>
                  <a:lnTo>
                    <a:pt x="1" y="31580"/>
                  </a:lnTo>
                  <a:cubicBezTo>
                    <a:pt x="1" y="33409"/>
                    <a:pt x="1480" y="34888"/>
                    <a:pt x="3309" y="34888"/>
                  </a:cubicBezTo>
                  <a:lnTo>
                    <a:pt x="26342" y="34888"/>
                  </a:lnTo>
                  <a:cubicBezTo>
                    <a:pt x="28171" y="34888"/>
                    <a:pt x="29650" y="33409"/>
                    <a:pt x="29650" y="31580"/>
                  </a:cubicBezTo>
                  <a:lnTo>
                    <a:pt x="29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12;p114">
              <a:extLst>
                <a:ext uri="{FF2B5EF4-FFF2-40B4-BE49-F238E27FC236}">
                  <a16:creationId xmlns:a16="http://schemas.microsoft.com/office/drawing/2014/main" id="{0CA29BE5-F324-94CD-89A7-ECBCA177D1F9}"/>
                </a:ext>
              </a:extLst>
            </p:cNvPr>
            <p:cNvSpPr/>
            <p:nvPr/>
          </p:nvSpPr>
          <p:spPr>
            <a:xfrm>
              <a:off x="3359100" y="2830275"/>
              <a:ext cx="741275" cy="176725"/>
            </a:xfrm>
            <a:custGeom>
              <a:avLst/>
              <a:gdLst/>
              <a:ahLst/>
              <a:cxnLst/>
              <a:rect l="l" t="t" r="r" b="b"/>
              <a:pathLst>
                <a:path w="29651" h="7069" extrusionOk="0">
                  <a:moveTo>
                    <a:pt x="3309" y="1"/>
                  </a:moveTo>
                  <a:cubicBezTo>
                    <a:pt x="1480" y="1"/>
                    <a:pt x="1" y="1480"/>
                    <a:pt x="1" y="3309"/>
                  </a:cubicBezTo>
                  <a:lnTo>
                    <a:pt x="1" y="7069"/>
                  </a:lnTo>
                  <a:lnTo>
                    <a:pt x="29650" y="7069"/>
                  </a:lnTo>
                  <a:lnTo>
                    <a:pt x="29650" y="3309"/>
                  </a:lnTo>
                  <a:cubicBezTo>
                    <a:pt x="29650" y="1480"/>
                    <a:pt x="28171" y="1"/>
                    <a:pt x="263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13;p114">
              <a:extLst>
                <a:ext uri="{FF2B5EF4-FFF2-40B4-BE49-F238E27FC236}">
                  <a16:creationId xmlns:a16="http://schemas.microsoft.com/office/drawing/2014/main" id="{7CCCAEE6-FEC8-D311-8135-76D702578D3C}"/>
                </a:ext>
              </a:extLst>
            </p:cNvPr>
            <p:cNvSpPr/>
            <p:nvPr/>
          </p:nvSpPr>
          <p:spPr>
            <a:xfrm>
              <a:off x="3693075" y="3958125"/>
              <a:ext cx="47000" cy="47000"/>
            </a:xfrm>
            <a:custGeom>
              <a:avLst/>
              <a:gdLst/>
              <a:ahLst/>
              <a:cxnLst/>
              <a:rect l="l" t="t" r="r" b="b"/>
              <a:pathLst>
                <a:path w="1880" h="1880" extrusionOk="0">
                  <a:moveTo>
                    <a:pt x="0" y="0"/>
                  </a:moveTo>
                  <a:lnTo>
                    <a:pt x="0" y="1880"/>
                  </a:lnTo>
                  <a:lnTo>
                    <a:pt x="1880" y="1880"/>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14;p114">
              <a:extLst>
                <a:ext uri="{FF2B5EF4-FFF2-40B4-BE49-F238E27FC236}">
                  <a16:creationId xmlns:a16="http://schemas.microsoft.com/office/drawing/2014/main" id="{C9A6FE12-3283-ECBE-F5F2-76E2C651A4CD}"/>
                </a:ext>
              </a:extLst>
            </p:cNvPr>
            <p:cNvSpPr/>
            <p:nvPr/>
          </p:nvSpPr>
          <p:spPr>
            <a:xfrm>
              <a:off x="3853475" y="3958125"/>
              <a:ext cx="47025" cy="47000"/>
            </a:xfrm>
            <a:custGeom>
              <a:avLst/>
              <a:gdLst/>
              <a:ahLst/>
              <a:cxnLst/>
              <a:rect l="l" t="t" r="r" b="b"/>
              <a:pathLst>
                <a:path w="1881" h="1880" extrusionOk="0">
                  <a:moveTo>
                    <a:pt x="0" y="0"/>
                  </a:moveTo>
                  <a:lnTo>
                    <a:pt x="0" y="1880"/>
                  </a:lnTo>
                  <a:lnTo>
                    <a:pt x="1880" y="1880"/>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15;p114">
              <a:extLst>
                <a:ext uri="{FF2B5EF4-FFF2-40B4-BE49-F238E27FC236}">
                  <a16:creationId xmlns:a16="http://schemas.microsoft.com/office/drawing/2014/main" id="{9225679A-F2FA-7A71-5A4A-6B9CC4FB43DE}"/>
                </a:ext>
              </a:extLst>
            </p:cNvPr>
            <p:cNvSpPr/>
            <p:nvPr/>
          </p:nvSpPr>
          <p:spPr>
            <a:xfrm>
              <a:off x="4014500" y="3958125"/>
              <a:ext cx="47025" cy="47000"/>
            </a:xfrm>
            <a:custGeom>
              <a:avLst/>
              <a:gdLst/>
              <a:ahLst/>
              <a:cxnLst/>
              <a:rect l="l" t="t" r="r" b="b"/>
              <a:pathLst>
                <a:path w="1881" h="1880" extrusionOk="0">
                  <a:moveTo>
                    <a:pt x="1" y="0"/>
                  </a:moveTo>
                  <a:lnTo>
                    <a:pt x="1" y="1880"/>
                  </a:lnTo>
                  <a:lnTo>
                    <a:pt x="1880" y="1880"/>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16;p114">
              <a:extLst>
                <a:ext uri="{FF2B5EF4-FFF2-40B4-BE49-F238E27FC236}">
                  <a16:creationId xmlns:a16="http://schemas.microsoft.com/office/drawing/2014/main" id="{50B9985E-DC3B-BA8D-286A-D033661D0F51}"/>
                </a:ext>
              </a:extLst>
            </p:cNvPr>
            <p:cNvSpPr/>
            <p:nvPr/>
          </p:nvSpPr>
          <p:spPr>
            <a:xfrm>
              <a:off x="3482550" y="3107850"/>
              <a:ext cx="273200" cy="37625"/>
            </a:xfrm>
            <a:custGeom>
              <a:avLst/>
              <a:gdLst/>
              <a:ahLst/>
              <a:cxnLst/>
              <a:rect l="l" t="t" r="r" b="b"/>
              <a:pathLst>
                <a:path w="10928" h="1505" extrusionOk="0">
                  <a:moveTo>
                    <a:pt x="0" y="1"/>
                  </a:moveTo>
                  <a:lnTo>
                    <a:pt x="0" y="1505"/>
                  </a:lnTo>
                  <a:lnTo>
                    <a:pt x="10928" y="1505"/>
                  </a:lnTo>
                  <a:lnTo>
                    <a:pt x="109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17;p114">
              <a:extLst>
                <a:ext uri="{FF2B5EF4-FFF2-40B4-BE49-F238E27FC236}">
                  <a16:creationId xmlns:a16="http://schemas.microsoft.com/office/drawing/2014/main" id="{B56333A9-8F17-4026-5771-6F2030F899D4}"/>
                </a:ext>
              </a:extLst>
            </p:cNvPr>
            <p:cNvSpPr/>
            <p:nvPr/>
          </p:nvSpPr>
          <p:spPr>
            <a:xfrm>
              <a:off x="3482550" y="3191825"/>
              <a:ext cx="273200" cy="37600"/>
            </a:xfrm>
            <a:custGeom>
              <a:avLst/>
              <a:gdLst/>
              <a:ahLst/>
              <a:cxnLst/>
              <a:rect l="l" t="t" r="r" b="b"/>
              <a:pathLst>
                <a:path w="10928" h="1504" extrusionOk="0">
                  <a:moveTo>
                    <a:pt x="0" y="0"/>
                  </a:moveTo>
                  <a:lnTo>
                    <a:pt x="0" y="1504"/>
                  </a:lnTo>
                  <a:lnTo>
                    <a:pt x="10928" y="1504"/>
                  </a:lnTo>
                  <a:lnTo>
                    <a:pt x="109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618;p114">
              <a:extLst>
                <a:ext uri="{FF2B5EF4-FFF2-40B4-BE49-F238E27FC236}">
                  <a16:creationId xmlns:a16="http://schemas.microsoft.com/office/drawing/2014/main" id="{9C180DA8-7FC0-9FB4-710F-00E5C031B12F}"/>
                </a:ext>
              </a:extLst>
            </p:cNvPr>
            <p:cNvSpPr/>
            <p:nvPr/>
          </p:nvSpPr>
          <p:spPr>
            <a:xfrm>
              <a:off x="3482550" y="3275775"/>
              <a:ext cx="102775" cy="37625"/>
            </a:xfrm>
            <a:custGeom>
              <a:avLst/>
              <a:gdLst/>
              <a:ahLst/>
              <a:cxnLst/>
              <a:rect l="l" t="t" r="r" b="b"/>
              <a:pathLst>
                <a:path w="4111" h="1505" extrusionOk="0">
                  <a:moveTo>
                    <a:pt x="0" y="1"/>
                  </a:moveTo>
                  <a:lnTo>
                    <a:pt x="0" y="1504"/>
                  </a:lnTo>
                  <a:lnTo>
                    <a:pt x="4111" y="1504"/>
                  </a:lnTo>
                  <a:lnTo>
                    <a:pt x="41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619;p114">
              <a:extLst>
                <a:ext uri="{FF2B5EF4-FFF2-40B4-BE49-F238E27FC236}">
                  <a16:creationId xmlns:a16="http://schemas.microsoft.com/office/drawing/2014/main" id="{1A2B9A76-AF54-4A61-DBA0-83ED58D9930B}"/>
                </a:ext>
              </a:extLst>
            </p:cNvPr>
            <p:cNvSpPr/>
            <p:nvPr/>
          </p:nvSpPr>
          <p:spPr>
            <a:xfrm>
              <a:off x="3482550" y="3362875"/>
              <a:ext cx="177975" cy="37625"/>
            </a:xfrm>
            <a:custGeom>
              <a:avLst/>
              <a:gdLst/>
              <a:ahLst/>
              <a:cxnLst/>
              <a:rect l="l" t="t" r="r" b="b"/>
              <a:pathLst>
                <a:path w="7119" h="1505" extrusionOk="0">
                  <a:moveTo>
                    <a:pt x="0" y="0"/>
                  </a:moveTo>
                  <a:lnTo>
                    <a:pt x="0" y="1504"/>
                  </a:lnTo>
                  <a:lnTo>
                    <a:pt x="7118" y="1504"/>
                  </a:lnTo>
                  <a:lnTo>
                    <a:pt x="7118" y="0"/>
                  </a:lnTo>
                  <a:close/>
                </a:path>
              </a:pathLst>
            </a:custGeom>
            <a:solidFill>
              <a:srgbClr val="4F6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620;p114">
              <a:extLst>
                <a:ext uri="{FF2B5EF4-FFF2-40B4-BE49-F238E27FC236}">
                  <a16:creationId xmlns:a16="http://schemas.microsoft.com/office/drawing/2014/main" id="{9013E84C-FAFC-9D1D-4FA9-1AEB05F3985B}"/>
                </a:ext>
              </a:extLst>
            </p:cNvPr>
            <p:cNvSpPr/>
            <p:nvPr/>
          </p:nvSpPr>
          <p:spPr>
            <a:xfrm>
              <a:off x="3482550" y="3446825"/>
              <a:ext cx="120325" cy="37625"/>
            </a:xfrm>
            <a:custGeom>
              <a:avLst/>
              <a:gdLst/>
              <a:ahLst/>
              <a:cxnLst/>
              <a:rect l="l" t="t" r="r" b="b"/>
              <a:pathLst>
                <a:path w="4813" h="1505" extrusionOk="0">
                  <a:moveTo>
                    <a:pt x="0" y="1"/>
                  </a:moveTo>
                  <a:lnTo>
                    <a:pt x="0" y="1505"/>
                  </a:lnTo>
                  <a:lnTo>
                    <a:pt x="4812" y="1505"/>
                  </a:lnTo>
                  <a:lnTo>
                    <a:pt x="4812" y="1"/>
                  </a:lnTo>
                  <a:close/>
                </a:path>
              </a:pathLst>
            </a:custGeom>
            <a:solidFill>
              <a:srgbClr val="4F6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621;p114">
              <a:extLst>
                <a:ext uri="{FF2B5EF4-FFF2-40B4-BE49-F238E27FC236}">
                  <a16:creationId xmlns:a16="http://schemas.microsoft.com/office/drawing/2014/main" id="{A3CDE186-2A33-1515-D6FA-8AD3FDAC2812}"/>
                </a:ext>
              </a:extLst>
            </p:cNvPr>
            <p:cNvSpPr/>
            <p:nvPr/>
          </p:nvSpPr>
          <p:spPr>
            <a:xfrm>
              <a:off x="3482550" y="3530800"/>
              <a:ext cx="120325" cy="37600"/>
            </a:xfrm>
            <a:custGeom>
              <a:avLst/>
              <a:gdLst/>
              <a:ahLst/>
              <a:cxnLst/>
              <a:rect l="l" t="t" r="r" b="b"/>
              <a:pathLst>
                <a:path w="4813" h="1504" extrusionOk="0">
                  <a:moveTo>
                    <a:pt x="0" y="0"/>
                  </a:moveTo>
                  <a:lnTo>
                    <a:pt x="0" y="1504"/>
                  </a:lnTo>
                  <a:lnTo>
                    <a:pt x="4812" y="1504"/>
                  </a:lnTo>
                  <a:lnTo>
                    <a:pt x="48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622;p114">
              <a:extLst>
                <a:ext uri="{FF2B5EF4-FFF2-40B4-BE49-F238E27FC236}">
                  <a16:creationId xmlns:a16="http://schemas.microsoft.com/office/drawing/2014/main" id="{3249C4A1-FABF-8AB1-2918-704DF53F6B13}"/>
                </a:ext>
              </a:extLst>
            </p:cNvPr>
            <p:cNvSpPr/>
            <p:nvPr/>
          </p:nvSpPr>
          <p:spPr>
            <a:xfrm>
              <a:off x="1891675" y="3572775"/>
              <a:ext cx="1345900" cy="372825"/>
            </a:xfrm>
            <a:custGeom>
              <a:avLst/>
              <a:gdLst/>
              <a:ahLst/>
              <a:cxnLst/>
              <a:rect l="l" t="t" r="r" b="b"/>
              <a:pathLst>
                <a:path w="53836" h="14913" extrusionOk="0">
                  <a:moveTo>
                    <a:pt x="53385" y="0"/>
                  </a:moveTo>
                  <a:lnTo>
                    <a:pt x="46643" y="3760"/>
                  </a:lnTo>
                  <a:lnTo>
                    <a:pt x="35740" y="4988"/>
                  </a:lnTo>
                  <a:lnTo>
                    <a:pt x="31455" y="10176"/>
                  </a:lnTo>
                  <a:lnTo>
                    <a:pt x="23059" y="12933"/>
                  </a:lnTo>
                  <a:lnTo>
                    <a:pt x="18146" y="7569"/>
                  </a:lnTo>
                  <a:lnTo>
                    <a:pt x="12582" y="10802"/>
                  </a:lnTo>
                  <a:lnTo>
                    <a:pt x="8773" y="8371"/>
                  </a:lnTo>
                  <a:lnTo>
                    <a:pt x="1" y="14161"/>
                  </a:lnTo>
                  <a:lnTo>
                    <a:pt x="502" y="14913"/>
                  </a:lnTo>
                  <a:lnTo>
                    <a:pt x="8773" y="9449"/>
                  </a:lnTo>
                  <a:lnTo>
                    <a:pt x="12557" y="11880"/>
                  </a:lnTo>
                  <a:lnTo>
                    <a:pt x="17946" y="8722"/>
                  </a:lnTo>
                  <a:lnTo>
                    <a:pt x="22783" y="13985"/>
                  </a:lnTo>
                  <a:lnTo>
                    <a:pt x="32006" y="10978"/>
                  </a:lnTo>
                  <a:lnTo>
                    <a:pt x="36217" y="5840"/>
                  </a:lnTo>
                  <a:lnTo>
                    <a:pt x="46918" y="4637"/>
                  </a:lnTo>
                  <a:lnTo>
                    <a:pt x="53836" y="802"/>
                  </a:lnTo>
                  <a:lnTo>
                    <a:pt x="53385" y="0"/>
                  </a:lnTo>
                  <a:close/>
                </a:path>
              </a:pathLst>
            </a:custGeom>
            <a:solidFill>
              <a:srgbClr val="4F6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623;p114">
              <a:extLst>
                <a:ext uri="{FF2B5EF4-FFF2-40B4-BE49-F238E27FC236}">
                  <a16:creationId xmlns:a16="http://schemas.microsoft.com/office/drawing/2014/main" id="{4EA7D30B-0840-DFA8-3BBC-CC0B0B864951}"/>
                </a:ext>
              </a:extLst>
            </p:cNvPr>
            <p:cNvSpPr/>
            <p:nvPr/>
          </p:nvSpPr>
          <p:spPr>
            <a:xfrm>
              <a:off x="1852825" y="3920525"/>
              <a:ext cx="57050" cy="57025"/>
            </a:xfrm>
            <a:custGeom>
              <a:avLst/>
              <a:gdLst/>
              <a:ahLst/>
              <a:cxnLst/>
              <a:rect l="l" t="t" r="r" b="b"/>
              <a:pathLst>
                <a:path w="2282" h="2281" extrusionOk="0">
                  <a:moveTo>
                    <a:pt x="1129" y="0"/>
                  </a:moveTo>
                  <a:cubicBezTo>
                    <a:pt x="502" y="0"/>
                    <a:pt x="1" y="527"/>
                    <a:pt x="1" y="1153"/>
                  </a:cubicBezTo>
                  <a:cubicBezTo>
                    <a:pt x="1" y="1780"/>
                    <a:pt x="502" y="2281"/>
                    <a:pt x="1129" y="2281"/>
                  </a:cubicBezTo>
                  <a:cubicBezTo>
                    <a:pt x="1755" y="2281"/>
                    <a:pt x="2282" y="1780"/>
                    <a:pt x="2282" y="1153"/>
                  </a:cubicBezTo>
                  <a:cubicBezTo>
                    <a:pt x="2282" y="527"/>
                    <a:pt x="1755" y="0"/>
                    <a:pt x="1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624;p114">
              <a:extLst>
                <a:ext uri="{FF2B5EF4-FFF2-40B4-BE49-F238E27FC236}">
                  <a16:creationId xmlns:a16="http://schemas.microsoft.com/office/drawing/2014/main" id="{BBEB25DE-E3E2-AFD0-6D68-ADE19F7B6D6B}"/>
                </a:ext>
              </a:extLst>
            </p:cNvPr>
            <p:cNvSpPr/>
            <p:nvPr/>
          </p:nvSpPr>
          <p:spPr>
            <a:xfrm>
              <a:off x="1840925" y="3909250"/>
              <a:ext cx="80225" cy="80225"/>
            </a:xfrm>
            <a:custGeom>
              <a:avLst/>
              <a:gdLst/>
              <a:ahLst/>
              <a:cxnLst/>
              <a:rect l="l" t="t" r="r" b="b"/>
              <a:pathLst>
                <a:path w="3209" h="3209" extrusionOk="0">
                  <a:moveTo>
                    <a:pt x="1605" y="927"/>
                  </a:moveTo>
                  <a:cubicBezTo>
                    <a:pt x="1981" y="927"/>
                    <a:pt x="2281" y="1228"/>
                    <a:pt x="2281" y="1604"/>
                  </a:cubicBezTo>
                  <a:cubicBezTo>
                    <a:pt x="2281" y="1980"/>
                    <a:pt x="1981" y="2281"/>
                    <a:pt x="1605" y="2281"/>
                  </a:cubicBezTo>
                  <a:cubicBezTo>
                    <a:pt x="1229" y="2281"/>
                    <a:pt x="928" y="1980"/>
                    <a:pt x="928" y="1604"/>
                  </a:cubicBezTo>
                  <a:cubicBezTo>
                    <a:pt x="928" y="1228"/>
                    <a:pt x="1229" y="927"/>
                    <a:pt x="1605" y="927"/>
                  </a:cubicBezTo>
                  <a:close/>
                  <a:moveTo>
                    <a:pt x="1605" y="0"/>
                  </a:moveTo>
                  <a:cubicBezTo>
                    <a:pt x="728" y="0"/>
                    <a:pt x="1" y="727"/>
                    <a:pt x="1" y="1604"/>
                  </a:cubicBezTo>
                  <a:cubicBezTo>
                    <a:pt x="1" y="2481"/>
                    <a:pt x="728" y="3208"/>
                    <a:pt x="1605" y="3208"/>
                  </a:cubicBezTo>
                  <a:cubicBezTo>
                    <a:pt x="2482" y="3208"/>
                    <a:pt x="3209" y="2481"/>
                    <a:pt x="3209" y="1604"/>
                  </a:cubicBezTo>
                  <a:cubicBezTo>
                    <a:pt x="3209" y="727"/>
                    <a:pt x="2482" y="0"/>
                    <a:pt x="1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625;p114">
              <a:extLst>
                <a:ext uri="{FF2B5EF4-FFF2-40B4-BE49-F238E27FC236}">
                  <a16:creationId xmlns:a16="http://schemas.microsoft.com/office/drawing/2014/main" id="{E3B3E90D-C900-93ED-BC35-1D8C7568C381}"/>
                </a:ext>
              </a:extLst>
            </p:cNvPr>
            <p:cNvSpPr/>
            <p:nvPr/>
          </p:nvSpPr>
          <p:spPr>
            <a:xfrm>
              <a:off x="2316500" y="3751975"/>
              <a:ext cx="57050" cy="57050"/>
            </a:xfrm>
            <a:custGeom>
              <a:avLst/>
              <a:gdLst/>
              <a:ahLst/>
              <a:cxnLst/>
              <a:rect l="l" t="t" r="r" b="b"/>
              <a:pathLst>
                <a:path w="2282" h="2282" extrusionOk="0">
                  <a:moveTo>
                    <a:pt x="1128" y="0"/>
                  </a:moveTo>
                  <a:cubicBezTo>
                    <a:pt x="502" y="0"/>
                    <a:pt x="0" y="502"/>
                    <a:pt x="0" y="1128"/>
                  </a:cubicBezTo>
                  <a:cubicBezTo>
                    <a:pt x="0" y="1755"/>
                    <a:pt x="502" y="2281"/>
                    <a:pt x="1128" y="2281"/>
                  </a:cubicBezTo>
                  <a:cubicBezTo>
                    <a:pt x="1755" y="2281"/>
                    <a:pt x="2281" y="1755"/>
                    <a:pt x="2281" y="1128"/>
                  </a:cubicBezTo>
                  <a:cubicBezTo>
                    <a:pt x="2281" y="502"/>
                    <a:pt x="1755" y="0"/>
                    <a:pt x="1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626;p114">
              <a:extLst>
                <a:ext uri="{FF2B5EF4-FFF2-40B4-BE49-F238E27FC236}">
                  <a16:creationId xmlns:a16="http://schemas.microsoft.com/office/drawing/2014/main" id="{914C3287-B84E-C36B-273F-65EC7762257B}"/>
                </a:ext>
              </a:extLst>
            </p:cNvPr>
            <p:cNvSpPr/>
            <p:nvPr/>
          </p:nvSpPr>
          <p:spPr>
            <a:xfrm>
              <a:off x="2304600" y="3740075"/>
              <a:ext cx="80225" cy="80225"/>
            </a:xfrm>
            <a:custGeom>
              <a:avLst/>
              <a:gdLst/>
              <a:ahLst/>
              <a:cxnLst/>
              <a:rect l="l" t="t" r="r" b="b"/>
              <a:pathLst>
                <a:path w="3209" h="3209" extrusionOk="0">
                  <a:moveTo>
                    <a:pt x="1604" y="927"/>
                  </a:moveTo>
                  <a:cubicBezTo>
                    <a:pt x="1980" y="927"/>
                    <a:pt x="2281" y="1228"/>
                    <a:pt x="2281" y="1604"/>
                  </a:cubicBezTo>
                  <a:cubicBezTo>
                    <a:pt x="2281" y="1980"/>
                    <a:pt x="1980" y="2281"/>
                    <a:pt x="1604" y="2281"/>
                  </a:cubicBezTo>
                  <a:cubicBezTo>
                    <a:pt x="1228" y="2281"/>
                    <a:pt x="927" y="1980"/>
                    <a:pt x="927" y="1604"/>
                  </a:cubicBezTo>
                  <a:cubicBezTo>
                    <a:pt x="927" y="1228"/>
                    <a:pt x="1228" y="927"/>
                    <a:pt x="1604" y="927"/>
                  </a:cubicBezTo>
                  <a:close/>
                  <a:moveTo>
                    <a:pt x="1604" y="0"/>
                  </a:moveTo>
                  <a:cubicBezTo>
                    <a:pt x="727" y="0"/>
                    <a:pt x="0" y="727"/>
                    <a:pt x="0" y="1604"/>
                  </a:cubicBezTo>
                  <a:cubicBezTo>
                    <a:pt x="0" y="2481"/>
                    <a:pt x="727" y="3208"/>
                    <a:pt x="1604" y="3208"/>
                  </a:cubicBezTo>
                  <a:cubicBezTo>
                    <a:pt x="2481" y="3208"/>
                    <a:pt x="3208" y="2481"/>
                    <a:pt x="3208" y="1604"/>
                  </a:cubicBezTo>
                  <a:cubicBezTo>
                    <a:pt x="3208" y="727"/>
                    <a:pt x="2481" y="0"/>
                    <a:pt x="16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627;p114">
              <a:extLst>
                <a:ext uri="{FF2B5EF4-FFF2-40B4-BE49-F238E27FC236}">
                  <a16:creationId xmlns:a16="http://schemas.microsoft.com/office/drawing/2014/main" id="{B4991A54-FB29-52FE-F4A8-01345E07D794}"/>
                </a:ext>
              </a:extLst>
            </p:cNvPr>
            <p:cNvSpPr/>
            <p:nvPr/>
          </p:nvSpPr>
          <p:spPr>
            <a:xfrm>
              <a:off x="2766375" y="3683050"/>
              <a:ext cx="57050" cy="57050"/>
            </a:xfrm>
            <a:custGeom>
              <a:avLst/>
              <a:gdLst/>
              <a:ahLst/>
              <a:cxnLst/>
              <a:rect l="l" t="t" r="r" b="b"/>
              <a:pathLst>
                <a:path w="2282" h="2282" extrusionOk="0">
                  <a:moveTo>
                    <a:pt x="1153" y="0"/>
                  </a:moveTo>
                  <a:cubicBezTo>
                    <a:pt x="527" y="0"/>
                    <a:pt x="0" y="527"/>
                    <a:pt x="0" y="1153"/>
                  </a:cubicBezTo>
                  <a:cubicBezTo>
                    <a:pt x="0" y="1780"/>
                    <a:pt x="527" y="2281"/>
                    <a:pt x="1153" y="2281"/>
                  </a:cubicBezTo>
                  <a:cubicBezTo>
                    <a:pt x="1780" y="2281"/>
                    <a:pt x="2281" y="1780"/>
                    <a:pt x="2281" y="1153"/>
                  </a:cubicBezTo>
                  <a:cubicBezTo>
                    <a:pt x="2281" y="527"/>
                    <a:pt x="1780" y="0"/>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628;p114">
              <a:extLst>
                <a:ext uri="{FF2B5EF4-FFF2-40B4-BE49-F238E27FC236}">
                  <a16:creationId xmlns:a16="http://schemas.microsoft.com/office/drawing/2014/main" id="{432C77B5-96D5-C13C-69D6-8864E0D67216}"/>
                </a:ext>
              </a:extLst>
            </p:cNvPr>
            <p:cNvSpPr/>
            <p:nvPr/>
          </p:nvSpPr>
          <p:spPr>
            <a:xfrm>
              <a:off x="2755100" y="3671775"/>
              <a:ext cx="79600" cy="80225"/>
            </a:xfrm>
            <a:custGeom>
              <a:avLst/>
              <a:gdLst/>
              <a:ahLst/>
              <a:cxnLst/>
              <a:rect l="l" t="t" r="r" b="b"/>
              <a:pathLst>
                <a:path w="3184" h="3209" extrusionOk="0">
                  <a:moveTo>
                    <a:pt x="1604" y="928"/>
                  </a:moveTo>
                  <a:cubicBezTo>
                    <a:pt x="1980" y="928"/>
                    <a:pt x="2281" y="1228"/>
                    <a:pt x="2281" y="1604"/>
                  </a:cubicBezTo>
                  <a:cubicBezTo>
                    <a:pt x="2281" y="1980"/>
                    <a:pt x="1980" y="2281"/>
                    <a:pt x="1604" y="2281"/>
                  </a:cubicBezTo>
                  <a:cubicBezTo>
                    <a:pt x="1228" y="2281"/>
                    <a:pt x="903" y="1980"/>
                    <a:pt x="903" y="1604"/>
                  </a:cubicBezTo>
                  <a:cubicBezTo>
                    <a:pt x="903" y="1228"/>
                    <a:pt x="1228" y="928"/>
                    <a:pt x="1604" y="928"/>
                  </a:cubicBezTo>
                  <a:close/>
                  <a:moveTo>
                    <a:pt x="1604" y="0"/>
                  </a:moveTo>
                  <a:cubicBezTo>
                    <a:pt x="727" y="0"/>
                    <a:pt x="0" y="727"/>
                    <a:pt x="0" y="1604"/>
                  </a:cubicBezTo>
                  <a:cubicBezTo>
                    <a:pt x="0" y="2482"/>
                    <a:pt x="727" y="3208"/>
                    <a:pt x="1604" y="3208"/>
                  </a:cubicBezTo>
                  <a:cubicBezTo>
                    <a:pt x="2482" y="3208"/>
                    <a:pt x="3183" y="2482"/>
                    <a:pt x="3183" y="1604"/>
                  </a:cubicBezTo>
                  <a:cubicBezTo>
                    <a:pt x="3183" y="727"/>
                    <a:pt x="2482" y="0"/>
                    <a:pt x="16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629;p114">
              <a:extLst>
                <a:ext uri="{FF2B5EF4-FFF2-40B4-BE49-F238E27FC236}">
                  <a16:creationId xmlns:a16="http://schemas.microsoft.com/office/drawing/2014/main" id="{CF16659B-DAE9-20D8-5593-212DD25E9CB2}"/>
                </a:ext>
              </a:extLst>
            </p:cNvPr>
            <p:cNvSpPr/>
            <p:nvPr/>
          </p:nvSpPr>
          <p:spPr>
            <a:xfrm>
              <a:off x="3215000" y="3546450"/>
              <a:ext cx="57050" cy="57050"/>
            </a:xfrm>
            <a:custGeom>
              <a:avLst/>
              <a:gdLst/>
              <a:ahLst/>
              <a:cxnLst/>
              <a:rect l="l" t="t" r="r" b="b"/>
              <a:pathLst>
                <a:path w="2282" h="2282" extrusionOk="0">
                  <a:moveTo>
                    <a:pt x="1128" y="1"/>
                  </a:moveTo>
                  <a:cubicBezTo>
                    <a:pt x="502" y="1"/>
                    <a:pt x="0" y="502"/>
                    <a:pt x="0" y="1154"/>
                  </a:cubicBezTo>
                  <a:cubicBezTo>
                    <a:pt x="0" y="1780"/>
                    <a:pt x="502" y="2281"/>
                    <a:pt x="1128" y="2281"/>
                  </a:cubicBezTo>
                  <a:cubicBezTo>
                    <a:pt x="1755" y="2281"/>
                    <a:pt x="2281" y="1780"/>
                    <a:pt x="2281" y="1154"/>
                  </a:cubicBezTo>
                  <a:cubicBezTo>
                    <a:pt x="2281" y="502"/>
                    <a:pt x="1755" y="1"/>
                    <a:pt x="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630;p114">
              <a:extLst>
                <a:ext uri="{FF2B5EF4-FFF2-40B4-BE49-F238E27FC236}">
                  <a16:creationId xmlns:a16="http://schemas.microsoft.com/office/drawing/2014/main" id="{AB30E4E2-5BE6-42EC-2972-F40B948B0890}"/>
                </a:ext>
              </a:extLst>
            </p:cNvPr>
            <p:cNvSpPr/>
            <p:nvPr/>
          </p:nvSpPr>
          <p:spPr>
            <a:xfrm>
              <a:off x="3203725" y="3535175"/>
              <a:ext cx="79600" cy="79600"/>
            </a:xfrm>
            <a:custGeom>
              <a:avLst/>
              <a:gdLst/>
              <a:ahLst/>
              <a:cxnLst/>
              <a:rect l="l" t="t" r="r" b="b"/>
              <a:pathLst>
                <a:path w="3184" h="3184" extrusionOk="0">
                  <a:moveTo>
                    <a:pt x="1579" y="903"/>
                  </a:moveTo>
                  <a:cubicBezTo>
                    <a:pt x="1955" y="903"/>
                    <a:pt x="2281" y="1229"/>
                    <a:pt x="2281" y="1605"/>
                  </a:cubicBezTo>
                  <a:cubicBezTo>
                    <a:pt x="2281" y="1981"/>
                    <a:pt x="1955" y="2281"/>
                    <a:pt x="1579" y="2281"/>
                  </a:cubicBezTo>
                  <a:cubicBezTo>
                    <a:pt x="1203" y="2281"/>
                    <a:pt x="903" y="1981"/>
                    <a:pt x="903" y="1605"/>
                  </a:cubicBezTo>
                  <a:cubicBezTo>
                    <a:pt x="903" y="1229"/>
                    <a:pt x="1203" y="903"/>
                    <a:pt x="1579" y="903"/>
                  </a:cubicBezTo>
                  <a:close/>
                  <a:moveTo>
                    <a:pt x="1579" y="1"/>
                  </a:moveTo>
                  <a:cubicBezTo>
                    <a:pt x="702" y="1"/>
                    <a:pt x="0" y="702"/>
                    <a:pt x="0" y="1605"/>
                  </a:cubicBezTo>
                  <a:cubicBezTo>
                    <a:pt x="0" y="2482"/>
                    <a:pt x="702" y="3184"/>
                    <a:pt x="1579" y="3184"/>
                  </a:cubicBezTo>
                  <a:cubicBezTo>
                    <a:pt x="2456" y="3184"/>
                    <a:pt x="3183" y="2482"/>
                    <a:pt x="3183" y="1605"/>
                  </a:cubicBezTo>
                  <a:cubicBezTo>
                    <a:pt x="3183" y="702"/>
                    <a:pt x="2456" y="1"/>
                    <a:pt x="1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631;p114">
              <a:extLst>
                <a:ext uri="{FF2B5EF4-FFF2-40B4-BE49-F238E27FC236}">
                  <a16:creationId xmlns:a16="http://schemas.microsoft.com/office/drawing/2014/main" id="{78DB6D6A-0434-6FDA-68A7-478E2E69BA4F}"/>
                </a:ext>
              </a:extLst>
            </p:cNvPr>
            <p:cNvSpPr/>
            <p:nvPr/>
          </p:nvSpPr>
          <p:spPr>
            <a:xfrm>
              <a:off x="3853475" y="2904225"/>
              <a:ext cx="37000" cy="37000"/>
            </a:xfrm>
            <a:custGeom>
              <a:avLst/>
              <a:gdLst/>
              <a:ahLst/>
              <a:cxnLst/>
              <a:rect l="l" t="t" r="r" b="b"/>
              <a:pathLst>
                <a:path w="1480" h="1480" extrusionOk="0">
                  <a:moveTo>
                    <a:pt x="727" y="0"/>
                  </a:moveTo>
                  <a:cubicBezTo>
                    <a:pt x="326" y="0"/>
                    <a:pt x="0" y="326"/>
                    <a:pt x="0" y="752"/>
                  </a:cubicBezTo>
                  <a:cubicBezTo>
                    <a:pt x="0" y="1153"/>
                    <a:pt x="326" y="1479"/>
                    <a:pt x="727" y="1479"/>
                  </a:cubicBezTo>
                  <a:cubicBezTo>
                    <a:pt x="1153" y="1479"/>
                    <a:pt x="1479" y="1153"/>
                    <a:pt x="1479" y="752"/>
                  </a:cubicBezTo>
                  <a:cubicBezTo>
                    <a:pt x="1479" y="326"/>
                    <a:pt x="1153" y="0"/>
                    <a:pt x="7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32;p114">
              <a:extLst>
                <a:ext uri="{FF2B5EF4-FFF2-40B4-BE49-F238E27FC236}">
                  <a16:creationId xmlns:a16="http://schemas.microsoft.com/office/drawing/2014/main" id="{C784F48C-F626-415A-8EB9-8BA9E373B312}"/>
                </a:ext>
              </a:extLst>
            </p:cNvPr>
            <p:cNvSpPr/>
            <p:nvPr/>
          </p:nvSpPr>
          <p:spPr>
            <a:xfrm>
              <a:off x="3924275" y="2904225"/>
              <a:ext cx="37625" cy="37000"/>
            </a:xfrm>
            <a:custGeom>
              <a:avLst/>
              <a:gdLst/>
              <a:ahLst/>
              <a:cxnLst/>
              <a:rect l="l" t="t" r="r" b="b"/>
              <a:pathLst>
                <a:path w="1505" h="1480" extrusionOk="0">
                  <a:moveTo>
                    <a:pt x="752" y="0"/>
                  </a:moveTo>
                  <a:cubicBezTo>
                    <a:pt x="351" y="0"/>
                    <a:pt x="0" y="326"/>
                    <a:pt x="0" y="752"/>
                  </a:cubicBezTo>
                  <a:cubicBezTo>
                    <a:pt x="0" y="1153"/>
                    <a:pt x="351" y="1479"/>
                    <a:pt x="752" y="1479"/>
                  </a:cubicBezTo>
                  <a:cubicBezTo>
                    <a:pt x="1153" y="1479"/>
                    <a:pt x="1504" y="1153"/>
                    <a:pt x="1504" y="752"/>
                  </a:cubicBezTo>
                  <a:cubicBezTo>
                    <a:pt x="1504" y="326"/>
                    <a:pt x="1153" y="0"/>
                    <a:pt x="7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33;p114">
              <a:extLst>
                <a:ext uri="{FF2B5EF4-FFF2-40B4-BE49-F238E27FC236}">
                  <a16:creationId xmlns:a16="http://schemas.microsoft.com/office/drawing/2014/main" id="{089B9205-280F-58EF-6C55-17BD25D47DB0}"/>
                </a:ext>
              </a:extLst>
            </p:cNvPr>
            <p:cNvSpPr/>
            <p:nvPr/>
          </p:nvSpPr>
          <p:spPr>
            <a:xfrm>
              <a:off x="3995700" y="2904225"/>
              <a:ext cx="37000" cy="37000"/>
            </a:xfrm>
            <a:custGeom>
              <a:avLst/>
              <a:gdLst/>
              <a:ahLst/>
              <a:cxnLst/>
              <a:rect l="l" t="t" r="r" b="b"/>
              <a:pathLst>
                <a:path w="1480" h="1480" extrusionOk="0">
                  <a:moveTo>
                    <a:pt x="753" y="0"/>
                  </a:moveTo>
                  <a:cubicBezTo>
                    <a:pt x="326" y="0"/>
                    <a:pt x="1" y="326"/>
                    <a:pt x="1" y="752"/>
                  </a:cubicBezTo>
                  <a:cubicBezTo>
                    <a:pt x="1" y="1153"/>
                    <a:pt x="326" y="1479"/>
                    <a:pt x="753" y="1479"/>
                  </a:cubicBezTo>
                  <a:cubicBezTo>
                    <a:pt x="1154" y="1479"/>
                    <a:pt x="1479" y="1153"/>
                    <a:pt x="1479" y="752"/>
                  </a:cubicBezTo>
                  <a:cubicBezTo>
                    <a:pt x="1479" y="326"/>
                    <a:pt x="1154" y="0"/>
                    <a:pt x="7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34;p114">
              <a:extLst>
                <a:ext uri="{FF2B5EF4-FFF2-40B4-BE49-F238E27FC236}">
                  <a16:creationId xmlns:a16="http://schemas.microsoft.com/office/drawing/2014/main" id="{3F5A10EC-762A-B806-CA41-68C1FA3550DE}"/>
                </a:ext>
              </a:extLst>
            </p:cNvPr>
            <p:cNvSpPr/>
            <p:nvPr/>
          </p:nvSpPr>
          <p:spPr>
            <a:xfrm>
              <a:off x="1845950" y="2607850"/>
              <a:ext cx="365925" cy="365950"/>
            </a:xfrm>
            <a:custGeom>
              <a:avLst/>
              <a:gdLst/>
              <a:ahLst/>
              <a:cxnLst/>
              <a:rect l="l" t="t" r="r" b="b"/>
              <a:pathLst>
                <a:path w="14637" h="14638" extrusionOk="0">
                  <a:moveTo>
                    <a:pt x="12030" y="477"/>
                  </a:moveTo>
                  <a:cubicBezTo>
                    <a:pt x="13208" y="477"/>
                    <a:pt x="14186" y="1429"/>
                    <a:pt x="14186" y="2607"/>
                  </a:cubicBezTo>
                  <a:lnTo>
                    <a:pt x="14186" y="12056"/>
                  </a:lnTo>
                  <a:cubicBezTo>
                    <a:pt x="14186" y="13234"/>
                    <a:pt x="13208" y="14186"/>
                    <a:pt x="12030" y="14186"/>
                  </a:cubicBezTo>
                  <a:lnTo>
                    <a:pt x="2582" y="14186"/>
                  </a:lnTo>
                  <a:cubicBezTo>
                    <a:pt x="1404" y="14186"/>
                    <a:pt x="451" y="13234"/>
                    <a:pt x="451" y="12056"/>
                  </a:cubicBezTo>
                  <a:lnTo>
                    <a:pt x="451" y="2607"/>
                  </a:lnTo>
                  <a:cubicBezTo>
                    <a:pt x="451" y="1429"/>
                    <a:pt x="1404" y="477"/>
                    <a:pt x="2582" y="477"/>
                  </a:cubicBezTo>
                  <a:close/>
                  <a:moveTo>
                    <a:pt x="2582" y="1"/>
                  </a:moveTo>
                  <a:cubicBezTo>
                    <a:pt x="1153" y="1"/>
                    <a:pt x="0" y="1179"/>
                    <a:pt x="0" y="2607"/>
                  </a:cubicBezTo>
                  <a:lnTo>
                    <a:pt x="0" y="12056"/>
                  </a:lnTo>
                  <a:cubicBezTo>
                    <a:pt x="0" y="13484"/>
                    <a:pt x="1153" y="14637"/>
                    <a:pt x="2582" y="14637"/>
                  </a:cubicBezTo>
                  <a:lnTo>
                    <a:pt x="12030" y="14637"/>
                  </a:lnTo>
                  <a:cubicBezTo>
                    <a:pt x="13459" y="14637"/>
                    <a:pt x="14637" y="13484"/>
                    <a:pt x="14637" y="12056"/>
                  </a:cubicBezTo>
                  <a:lnTo>
                    <a:pt x="14637" y="2607"/>
                  </a:lnTo>
                  <a:cubicBezTo>
                    <a:pt x="14637" y="1179"/>
                    <a:pt x="13459" y="1"/>
                    <a:pt x="12030" y="1"/>
                  </a:cubicBez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35;p114">
              <a:extLst>
                <a:ext uri="{FF2B5EF4-FFF2-40B4-BE49-F238E27FC236}">
                  <a16:creationId xmlns:a16="http://schemas.microsoft.com/office/drawing/2014/main" id="{B09252B7-C3B0-0B8A-DA3C-7D80F059EF94}"/>
                </a:ext>
              </a:extLst>
            </p:cNvPr>
            <p:cNvSpPr/>
            <p:nvPr/>
          </p:nvSpPr>
          <p:spPr>
            <a:xfrm>
              <a:off x="1906100" y="2668000"/>
              <a:ext cx="245625" cy="246275"/>
            </a:xfrm>
            <a:custGeom>
              <a:avLst/>
              <a:gdLst/>
              <a:ahLst/>
              <a:cxnLst/>
              <a:rect l="l" t="t" r="r" b="b"/>
              <a:pathLst>
                <a:path w="9825" h="9851" extrusionOk="0">
                  <a:moveTo>
                    <a:pt x="1629" y="1"/>
                  </a:moveTo>
                  <a:cubicBezTo>
                    <a:pt x="727" y="1"/>
                    <a:pt x="0" y="728"/>
                    <a:pt x="0" y="1655"/>
                  </a:cubicBezTo>
                  <a:lnTo>
                    <a:pt x="0" y="8196"/>
                  </a:lnTo>
                  <a:cubicBezTo>
                    <a:pt x="0" y="9099"/>
                    <a:pt x="727" y="9850"/>
                    <a:pt x="1629" y="9850"/>
                  </a:cubicBezTo>
                  <a:lnTo>
                    <a:pt x="8196" y="9850"/>
                  </a:lnTo>
                  <a:cubicBezTo>
                    <a:pt x="9098" y="9850"/>
                    <a:pt x="9825" y="9099"/>
                    <a:pt x="9825" y="8196"/>
                  </a:cubicBezTo>
                  <a:lnTo>
                    <a:pt x="9825" y="1655"/>
                  </a:lnTo>
                  <a:cubicBezTo>
                    <a:pt x="9825" y="728"/>
                    <a:pt x="9098" y="1"/>
                    <a:pt x="81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36;p114">
              <a:extLst>
                <a:ext uri="{FF2B5EF4-FFF2-40B4-BE49-F238E27FC236}">
                  <a16:creationId xmlns:a16="http://schemas.microsoft.com/office/drawing/2014/main" id="{A2541B5A-DC1E-F799-D275-36056692D512}"/>
                </a:ext>
              </a:extLst>
            </p:cNvPr>
            <p:cNvSpPr/>
            <p:nvPr/>
          </p:nvSpPr>
          <p:spPr>
            <a:xfrm>
              <a:off x="1937425" y="2699950"/>
              <a:ext cx="182350" cy="182375"/>
            </a:xfrm>
            <a:custGeom>
              <a:avLst/>
              <a:gdLst/>
              <a:ahLst/>
              <a:cxnLst/>
              <a:rect l="l" t="t" r="r" b="b"/>
              <a:pathLst>
                <a:path w="7294" h="7295" extrusionOk="0">
                  <a:moveTo>
                    <a:pt x="1228" y="1"/>
                  </a:moveTo>
                  <a:cubicBezTo>
                    <a:pt x="552" y="1"/>
                    <a:pt x="0" y="552"/>
                    <a:pt x="0" y="1204"/>
                  </a:cubicBezTo>
                  <a:lnTo>
                    <a:pt x="0" y="6066"/>
                  </a:lnTo>
                  <a:cubicBezTo>
                    <a:pt x="0" y="6743"/>
                    <a:pt x="552" y="7294"/>
                    <a:pt x="1228" y="7294"/>
                  </a:cubicBezTo>
                  <a:lnTo>
                    <a:pt x="6091" y="7294"/>
                  </a:lnTo>
                  <a:cubicBezTo>
                    <a:pt x="6742" y="7294"/>
                    <a:pt x="7294" y="6743"/>
                    <a:pt x="7294" y="6066"/>
                  </a:cubicBezTo>
                  <a:lnTo>
                    <a:pt x="7294" y="1204"/>
                  </a:lnTo>
                  <a:cubicBezTo>
                    <a:pt x="7294" y="552"/>
                    <a:pt x="6742" y="1"/>
                    <a:pt x="6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6637;p114">
              <a:extLst>
                <a:ext uri="{FF2B5EF4-FFF2-40B4-BE49-F238E27FC236}">
                  <a16:creationId xmlns:a16="http://schemas.microsoft.com/office/drawing/2014/main" id="{39B48963-71B4-5997-C0AB-CABE0C647711}"/>
                </a:ext>
              </a:extLst>
            </p:cNvPr>
            <p:cNvSpPr/>
            <p:nvPr/>
          </p:nvSpPr>
          <p:spPr>
            <a:xfrm>
              <a:off x="2419875" y="2797700"/>
              <a:ext cx="246275" cy="245650"/>
            </a:xfrm>
            <a:custGeom>
              <a:avLst/>
              <a:gdLst/>
              <a:ahLst/>
              <a:cxnLst/>
              <a:rect l="l" t="t" r="r" b="b"/>
              <a:pathLst>
                <a:path w="9851" h="9826" extrusionOk="0">
                  <a:moveTo>
                    <a:pt x="1630" y="1"/>
                  </a:moveTo>
                  <a:cubicBezTo>
                    <a:pt x="728" y="1"/>
                    <a:pt x="1" y="728"/>
                    <a:pt x="1" y="1630"/>
                  </a:cubicBezTo>
                  <a:lnTo>
                    <a:pt x="1" y="8196"/>
                  </a:lnTo>
                  <a:cubicBezTo>
                    <a:pt x="1" y="9099"/>
                    <a:pt x="728" y="9825"/>
                    <a:pt x="1630" y="9825"/>
                  </a:cubicBezTo>
                  <a:lnTo>
                    <a:pt x="8196" y="9825"/>
                  </a:lnTo>
                  <a:cubicBezTo>
                    <a:pt x="9099" y="9825"/>
                    <a:pt x="9850" y="9099"/>
                    <a:pt x="9850" y="8196"/>
                  </a:cubicBezTo>
                  <a:lnTo>
                    <a:pt x="9850" y="1630"/>
                  </a:lnTo>
                  <a:cubicBezTo>
                    <a:pt x="9850" y="728"/>
                    <a:pt x="9099" y="1"/>
                    <a:pt x="8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6638;p114">
              <a:extLst>
                <a:ext uri="{FF2B5EF4-FFF2-40B4-BE49-F238E27FC236}">
                  <a16:creationId xmlns:a16="http://schemas.microsoft.com/office/drawing/2014/main" id="{8F2436B8-AC07-B6AD-0E60-3F7F1602C8C4}"/>
                </a:ext>
              </a:extLst>
            </p:cNvPr>
            <p:cNvSpPr/>
            <p:nvPr/>
          </p:nvSpPr>
          <p:spPr>
            <a:xfrm>
              <a:off x="2451825" y="2829650"/>
              <a:ext cx="182375" cy="182375"/>
            </a:xfrm>
            <a:custGeom>
              <a:avLst/>
              <a:gdLst/>
              <a:ahLst/>
              <a:cxnLst/>
              <a:rect l="l" t="t" r="r" b="b"/>
              <a:pathLst>
                <a:path w="7295" h="7295" extrusionOk="0">
                  <a:moveTo>
                    <a:pt x="1204" y="1"/>
                  </a:moveTo>
                  <a:cubicBezTo>
                    <a:pt x="552" y="1"/>
                    <a:pt x="1" y="527"/>
                    <a:pt x="1" y="1204"/>
                  </a:cubicBezTo>
                  <a:lnTo>
                    <a:pt x="1" y="6066"/>
                  </a:lnTo>
                  <a:cubicBezTo>
                    <a:pt x="1" y="6743"/>
                    <a:pt x="552" y="7294"/>
                    <a:pt x="1204" y="7294"/>
                  </a:cubicBezTo>
                  <a:lnTo>
                    <a:pt x="6066" y="7294"/>
                  </a:lnTo>
                  <a:cubicBezTo>
                    <a:pt x="6743" y="7294"/>
                    <a:pt x="7294" y="6743"/>
                    <a:pt x="7294" y="6066"/>
                  </a:cubicBezTo>
                  <a:lnTo>
                    <a:pt x="7294" y="1204"/>
                  </a:lnTo>
                  <a:cubicBezTo>
                    <a:pt x="7294" y="527"/>
                    <a:pt x="6743" y="1"/>
                    <a:pt x="6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6639;p114">
              <a:extLst>
                <a:ext uri="{FF2B5EF4-FFF2-40B4-BE49-F238E27FC236}">
                  <a16:creationId xmlns:a16="http://schemas.microsoft.com/office/drawing/2014/main" id="{13423FF1-E93E-9128-2F99-3563797BC74F}"/>
                </a:ext>
              </a:extLst>
            </p:cNvPr>
            <p:cNvSpPr/>
            <p:nvPr/>
          </p:nvSpPr>
          <p:spPr>
            <a:xfrm>
              <a:off x="2145450" y="2790175"/>
              <a:ext cx="280725" cy="129100"/>
            </a:xfrm>
            <a:custGeom>
              <a:avLst/>
              <a:gdLst/>
              <a:ahLst/>
              <a:cxnLst/>
              <a:rect l="l" t="t" r="r" b="b"/>
              <a:pathLst>
                <a:path w="11229" h="5164" extrusionOk="0">
                  <a:moveTo>
                    <a:pt x="0" y="1"/>
                  </a:moveTo>
                  <a:lnTo>
                    <a:pt x="0" y="452"/>
                  </a:lnTo>
                  <a:lnTo>
                    <a:pt x="4010" y="452"/>
                  </a:lnTo>
                  <a:lnTo>
                    <a:pt x="8722" y="5164"/>
                  </a:lnTo>
                  <a:lnTo>
                    <a:pt x="11228" y="5164"/>
                  </a:lnTo>
                  <a:lnTo>
                    <a:pt x="11228" y="4713"/>
                  </a:lnTo>
                  <a:lnTo>
                    <a:pt x="8898" y="4713"/>
                  </a:lnTo>
                  <a:lnTo>
                    <a:pt x="4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6640;p114">
              <a:extLst>
                <a:ext uri="{FF2B5EF4-FFF2-40B4-BE49-F238E27FC236}">
                  <a16:creationId xmlns:a16="http://schemas.microsoft.com/office/drawing/2014/main" id="{5D11C2F5-8852-17DB-DC84-CEABCA2F569C}"/>
                </a:ext>
              </a:extLst>
            </p:cNvPr>
            <p:cNvSpPr/>
            <p:nvPr/>
          </p:nvSpPr>
          <p:spPr>
            <a:xfrm>
              <a:off x="1854100" y="3012000"/>
              <a:ext cx="40125" cy="33850"/>
            </a:xfrm>
            <a:custGeom>
              <a:avLst/>
              <a:gdLst/>
              <a:ahLst/>
              <a:cxnLst/>
              <a:rect l="l" t="t" r="r" b="b"/>
              <a:pathLst>
                <a:path w="1605" h="1354" extrusionOk="0">
                  <a:moveTo>
                    <a:pt x="1278" y="326"/>
                  </a:moveTo>
                  <a:lnTo>
                    <a:pt x="1278" y="1028"/>
                  </a:lnTo>
                  <a:lnTo>
                    <a:pt x="326" y="1028"/>
                  </a:lnTo>
                  <a:lnTo>
                    <a:pt x="326" y="326"/>
                  </a:lnTo>
                  <a:close/>
                  <a:moveTo>
                    <a:pt x="0" y="0"/>
                  </a:moveTo>
                  <a:lnTo>
                    <a:pt x="0" y="1354"/>
                  </a:lnTo>
                  <a:lnTo>
                    <a:pt x="1604" y="1354"/>
                  </a:lnTo>
                  <a:lnTo>
                    <a:pt x="1604" y="0"/>
                  </a:ln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6641;p114">
              <a:extLst>
                <a:ext uri="{FF2B5EF4-FFF2-40B4-BE49-F238E27FC236}">
                  <a16:creationId xmlns:a16="http://schemas.microsoft.com/office/drawing/2014/main" id="{EAC6E854-1134-A9CD-C1B7-17B89C745833}"/>
                </a:ext>
              </a:extLst>
            </p:cNvPr>
            <p:cNvSpPr/>
            <p:nvPr/>
          </p:nvSpPr>
          <p:spPr>
            <a:xfrm>
              <a:off x="1854100" y="3085300"/>
              <a:ext cx="40125" cy="33850"/>
            </a:xfrm>
            <a:custGeom>
              <a:avLst/>
              <a:gdLst/>
              <a:ahLst/>
              <a:cxnLst/>
              <a:rect l="l" t="t" r="r" b="b"/>
              <a:pathLst>
                <a:path w="1605" h="1354" extrusionOk="0">
                  <a:moveTo>
                    <a:pt x="1278" y="326"/>
                  </a:moveTo>
                  <a:lnTo>
                    <a:pt x="1278" y="1053"/>
                  </a:lnTo>
                  <a:lnTo>
                    <a:pt x="326" y="1053"/>
                  </a:lnTo>
                  <a:lnTo>
                    <a:pt x="326" y="326"/>
                  </a:lnTo>
                  <a:close/>
                  <a:moveTo>
                    <a:pt x="0" y="1"/>
                  </a:moveTo>
                  <a:lnTo>
                    <a:pt x="0" y="1354"/>
                  </a:lnTo>
                  <a:lnTo>
                    <a:pt x="1604" y="1354"/>
                  </a:lnTo>
                  <a:lnTo>
                    <a:pt x="1604" y="1"/>
                  </a:ln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6642;p114">
              <a:extLst>
                <a:ext uri="{FF2B5EF4-FFF2-40B4-BE49-F238E27FC236}">
                  <a16:creationId xmlns:a16="http://schemas.microsoft.com/office/drawing/2014/main" id="{E80C892E-4985-23FC-2B59-9A6C9E51DE72}"/>
                </a:ext>
              </a:extLst>
            </p:cNvPr>
            <p:cNvSpPr/>
            <p:nvPr/>
          </p:nvSpPr>
          <p:spPr>
            <a:xfrm>
              <a:off x="1854100" y="3159225"/>
              <a:ext cx="40125" cy="33250"/>
            </a:xfrm>
            <a:custGeom>
              <a:avLst/>
              <a:gdLst/>
              <a:ahLst/>
              <a:cxnLst/>
              <a:rect l="l" t="t" r="r" b="b"/>
              <a:pathLst>
                <a:path w="1605" h="1330" extrusionOk="0">
                  <a:moveTo>
                    <a:pt x="1278" y="302"/>
                  </a:moveTo>
                  <a:lnTo>
                    <a:pt x="1278" y="1029"/>
                  </a:lnTo>
                  <a:lnTo>
                    <a:pt x="326" y="1029"/>
                  </a:lnTo>
                  <a:lnTo>
                    <a:pt x="326" y="302"/>
                  </a:lnTo>
                  <a:close/>
                  <a:moveTo>
                    <a:pt x="0" y="1"/>
                  </a:moveTo>
                  <a:lnTo>
                    <a:pt x="0" y="1329"/>
                  </a:lnTo>
                  <a:lnTo>
                    <a:pt x="1604" y="1329"/>
                  </a:lnTo>
                  <a:lnTo>
                    <a:pt x="1604" y="1"/>
                  </a:ln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6643;p114">
              <a:extLst>
                <a:ext uri="{FF2B5EF4-FFF2-40B4-BE49-F238E27FC236}">
                  <a16:creationId xmlns:a16="http://schemas.microsoft.com/office/drawing/2014/main" id="{F3020559-7DEF-0038-D5D2-5443E0AF64C6}"/>
                </a:ext>
              </a:extLst>
            </p:cNvPr>
            <p:cNvSpPr/>
            <p:nvPr/>
          </p:nvSpPr>
          <p:spPr>
            <a:xfrm>
              <a:off x="1913600" y="3015750"/>
              <a:ext cx="167325" cy="26350"/>
            </a:xfrm>
            <a:custGeom>
              <a:avLst/>
              <a:gdLst/>
              <a:ahLst/>
              <a:cxnLst/>
              <a:rect l="l" t="t" r="r" b="b"/>
              <a:pathLst>
                <a:path w="6693" h="1054" extrusionOk="0">
                  <a:moveTo>
                    <a:pt x="1" y="1"/>
                  </a:moveTo>
                  <a:lnTo>
                    <a:pt x="1" y="1053"/>
                  </a:lnTo>
                  <a:lnTo>
                    <a:pt x="6693" y="1053"/>
                  </a:lnTo>
                  <a:lnTo>
                    <a:pt x="6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6644;p114">
              <a:extLst>
                <a:ext uri="{FF2B5EF4-FFF2-40B4-BE49-F238E27FC236}">
                  <a16:creationId xmlns:a16="http://schemas.microsoft.com/office/drawing/2014/main" id="{0AFEE9F3-E973-36B1-291D-F0A44D845523}"/>
                </a:ext>
              </a:extLst>
            </p:cNvPr>
            <p:cNvSpPr/>
            <p:nvPr/>
          </p:nvSpPr>
          <p:spPr>
            <a:xfrm>
              <a:off x="1913600" y="3089675"/>
              <a:ext cx="167325" cy="25725"/>
            </a:xfrm>
            <a:custGeom>
              <a:avLst/>
              <a:gdLst/>
              <a:ahLst/>
              <a:cxnLst/>
              <a:rect l="l" t="t" r="r" b="b"/>
              <a:pathLst>
                <a:path w="6693" h="1029" extrusionOk="0">
                  <a:moveTo>
                    <a:pt x="1" y="1"/>
                  </a:moveTo>
                  <a:lnTo>
                    <a:pt x="1" y="1029"/>
                  </a:lnTo>
                  <a:lnTo>
                    <a:pt x="6693" y="1029"/>
                  </a:lnTo>
                  <a:lnTo>
                    <a:pt x="6693" y="1"/>
                  </a:ln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6645;p114">
              <a:extLst>
                <a:ext uri="{FF2B5EF4-FFF2-40B4-BE49-F238E27FC236}">
                  <a16:creationId xmlns:a16="http://schemas.microsoft.com/office/drawing/2014/main" id="{DCA41EF9-C63F-9718-2515-065A9D45CC00}"/>
                </a:ext>
              </a:extLst>
            </p:cNvPr>
            <p:cNvSpPr/>
            <p:nvPr/>
          </p:nvSpPr>
          <p:spPr>
            <a:xfrm>
              <a:off x="1913600" y="3163000"/>
              <a:ext cx="99650" cy="25700"/>
            </a:xfrm>
            <a:custGeom>
              <a:avLst/>
              <a:gdLst/>
              <a:ahLst/>
              <a:cxnLst/>
              <a:rect l="l" t="t" r="r" b="b"/>
              <a:pathLst>
                <a:path w="3986" h="1028" extrusionOk="0">
                  <a:moveTo>
                    <a:pt x="1" y="0"/>
                  </a:moveTo>
                  <a:lnTo>
                    <a:pt x="1" y="1028"/>
                  </a:lnTo>
                  <a:lnTo>
                    <a:pt x="3986" y="1028"/>
                  </a:lnTo>
                  <a:lnTo>
                    <a:pt x="3986" y="0"/>
                  </a:lnTo>
                  <a:close/>
                </a:path>
              </a:pathLst>
            </a:custGeom>
            <a:solidFill>
              <a:srgbClr val="4F6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6646;p114">
              <a:extLst>
                <a:ext uri="{FF2B5EF4-FFF2-40B4-BE49-F238E27FC236}">
                  <a16:creationId xmlns:a16="http://schemas.microsoft.com/office/drawing/2014/main" id="{669EAB3C-B113-6753-6590-2DCFFC23B446}"/>
                </a:ext>
              </a:extLst>
            </p:cNvPr>
            <p:cNvSpPr/>
            <p:nvPr/>
          </p:nvSpPr>
          <p:spPr>
            <a:xfrm>
              <a:off x="2274525" y="2819000"/>
              <a:ext cx="57025" cy="57050"/>
            </a:xfrm>
            <a:custGeom>
              <a:avLst/>
              <a:gdLst/>
              <a:ahLst/>
              <a:cxnLst/>
              <a:rect l="l" t="t" r="r" b="b"/>
              <a:pathLst>
                <a:path w="2281" h="2282" extrusionOk="0">
                  <a:moveTo>
                    <a:pt x="1128" y="1"/>
                  </a:moveTo>
                  <a:cubicBezTo>
                    <a:pt x="501" y="1"/>
                    <a:pt x="0" y="502"/>
                    <a:pt x="0" y="1129"/>
                  </a:cubicBezTo>
                  <a:cubicBezTo>
                    <a:pt x="0" y="1755"/>
                    <a:pt x="501" y="2282"/>
                    <a:pt x="1128" y="2282"/>
                  </a:cubicBezTo>
                  <a:cubicBezTo>
                    <a:pt x="1755" y="2282"/>
                    <a:pt x="2281" y="1755"/>
                    <a:pt x="2281" y="1129"/>
                  </a:cubicBezTo>
                  <a:cubicBezTo>
                    <a:pt x="2281" y="502"/>
                    <a:pt x="1755" y="1"/>
                    <a:pt x="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6647;p114">
              <a:extLst>
                <a:ext uri="{FF2B5EF4-FFF2-40B4-BE49-F238E27FC236}">
                  <a16:creationId xmlns:a16="http://schemas.microsoft.com/office/drawing/2014/main" id="{B424E3EA-64B0-3ED9-E4FB-1EE11DF97144}"/>
                </a:ext>
              </a:extLst>
            </p:cNvPr>
            <p:cNvSpPr/>
            <p:nvPr/>
          </p:nvSpPr>
          <p:spPr>
            <a:xfrm>
              <a:off x="2263250" y="2807100"/>
              <a:ext cx="79575" cy="80225"/>
            </a:xfrm>
            <a:custGeom>
              <a:avLst/>
              <a:gdLst/>
              <a:ahLst/>
              <a:cxnLst/>
              <a:rect l="l" t="t" r="r" b="b"/>
              <a:pathLst>
                <a:path w="3183" h="3209" extrusionOk="0">
                  <a:moveTo>
                    <a:pt x="1579" y="928"/>
                  </a:moveTo>
                  <a:cubicBezTo>
                    <a:pt x="1955" y="928"/>
                    <a:pt x="2281" y="1229"/>
                    <a:pt x="2281" y="1605"/>
                  </a:cubicBezTo>
                  <a:cubicBezTo>
                    <a:pt x="2281" y="1981"/>
                    <a:pt x="1955" y="2281"/>
                    <a:pt x="1579" y="2281"/>
                  </a:cubicBezTo>
                  <a:cubicBezTo>
                    <a:pt x="1203" y="2281"/>
                    <a:pt x="902" y="1981"/>
                    <a:pt x="902" y="1605"/>
                  </a:cubicBezTo>
                  <a:cubicBezTo>
                    <a:pt x="902" y="1229"/>
                    <a:pt x="1203" y="928"/>
                    <a:pt x="1579" y="928"/>
                  </a:cubicBezTo>
                  <a:close/>
                  <a:moveTo>
                    <a:pt x="1579" y="1"/>
                  </a:moveTo>
                  <a:cubicBezTo>
                    <a:pt x="702" y="1"/>
                    <a:pt x="0" y="727"/>
                    <a:pt x="0" y="1605"/>
                  </a:cubicBezTo>
                  <a:cubicBezTo>
                    <a:pt x="0" y="2482"/>
                    <a:pt x="702" y="3209"/>
                    <a:pt x="1579" y="3209"/>
                  </a:cubicBezTo>
                  <a:cubicBezTo>
                    <a:pt x="2456" y="3209"/>
                    <a:pt x="3183" y="2482"/>
                    <a:pt x="3183" y="1605"/>
                  </a:cubicBezTo>
                  <a:cubicBezTo>
                    <a:pt x="3183" y="727"/>
                    <a:pt x="2456" y="1"/>
                    <a:pt x="1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6648;p114">
              <a:extLst>
                <a:ext uri="{FF2B5EF4-FFF2-40B4-BE49-F238E27FC236}">
                  <a16:creationId xmlns:a16="http://schemas.microsoft.com/office/drawing/2014/main" id="{8654AC22-9CC7-C32A-E8EF-1A21ACF9ABF9}"/>
                </a:ext>
              </a:extLst>
            </p:cNvPr>
            <p:cNvSpPr/>
            <p:nvPr/>
          </p:nvSpPr>
          <p:spPr>
            <a:xfrm>
              <a:off x="2642950" y="2927400"/>
              <a:ext cx="239375" cy="119700"/>
            </a:xfrm>
            <a:custGeom>
              <a:avLst/>
              <a:gdLst/>
              <a:ahLst/>
              <a:cxnLst/>
              <a:rect l="l" t="t" r="r" b="b"/>
              <a:pathLst>
                <a:path w="9575" h="4788" extrusionOk="0">
                  <a:moveTo>
                    <a:pt x="0" y="1"/>
                  </a:moveTo>
                  <a:lnTo>
                    <a:pt x="0" y="452"/>
                  </a:lnTo>
                  <a:lnTo>
                    <a:pt x="2807" y="452"/>
                  </a:lnTo>
                  <a:lnTo>
                    <a:pt x="7118" y="4788"/>
                  </a:lnTo>
                  <a:lnTo>
                    <a:pt x="9574" y="4788"/>
                  </a:lnTo>
                  <a:lnTo>
                    <a:pt x="9574" y="4312"/>
                  </a:lnTo>
                  <a:lnTo>
                    <a:pt x="7318" y="4312"/>
                  </a:lnTo>
                  <a:lnTo>
                    <a:pt x="29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6649;p114">
              <a:extLst>
                <a:ext uri="{FF2B5EF4-FFF2-40B4-BE49-F238E27FC236}">
                  <a16:creationId xmlns:a16="http://schemas.microsoft.com/office/drawing/2014/main" id="{E9405C34-8AB5-E19F-FC2D-8B1BF668703E}"/>
                </a:ext>
              </a:extLst>
            </p:cNvPr>
            <p:cNvSpPr/>
            <p:nvPr/>
          </p:nvSpPr>
          <p:spPr>
            <a:xfrm>
              <a:off x="2872275" y="2923025"/>
              <a:ext cx="245625" cy="246250"/>
            </a:xfrm>
            <a:custGeom>
              <a:avLst/>
              <a:gdLst/>
              <a:ahLst/>
              <a:cxnLst/>
              <a:rect l="l" t="t" r="r" b="b"/>
              <a:pathLst>
                <a:path w="9825" h="9850" extrusionOk="0">
                  <a:moveTo>
                    <a:pt x="1629" y="0"/>
                  </a:moveTo>
                  <a:cubicBezTo>
                    <a:pt x="727" y="0"/>
                    <a:pt x="0" y="727"/>
                    <a:pt x="0" y="1629"/>
                  </a:cubicBezTo>
                  <a:lnTo>
                    <a:pt x="0" y="8196"/>
                  </a:lnTo>
                  <a:cubicBezTo>
                    <a:pt x="0" y="9098"/>
                    <a:pt x="727" y="9850"/>
                    <a:pt x="1629" y="9850"/>
                  </a:cubicBezTo>
                  <a:lnTo>
                    <a:pt x="8196" y="9850"/>
                  </a:lnTo>
                  <a:cubicBezTo>
                    <a:pt x="9098" y="9850"/>
                    <a:pt x="9825" y="9098"/>
                    <a:pt x="9825" y="8196"/>
                  </a:cubicBezTo>
                  <a:lnTo>
                    <a:pt x="9825" y="1629"/>
                  </a:lnTo>
                  <a:cubicBezTo>
                    <a:pt x="9825" y="727"/>
                    <a:pt x="9098" y="0"/>
                    <a:pt x="8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6650;p114">
              <a:extLst>
                <a:ext uri="{FF2B5EF4-FFF2-40B4-BE49-F238E27FC236}">
                  <a16:creationId xmlns:a16="http://schemas.microsoft.com/office/drawing/2014/main" id="{534C31F1-38D6-7800-C045-2531E5865B3D}"/>
                </a:ext>
              </a:extLst>
            </p:cNvPr>
            <p:cNvSpPr/>
            <p:nvPr/>
          </p:nvSpPr>
          <p:spPr>
            <a:xfrm>
              <a:off x="2904225" y="2954975"/>
              <a:ext cx="181725" cy="182350"/>
            </a:xfrm>
            <a:custGeom>
              <a:avLst/>
              <a:gdLst/>
              <a:ahLst/>
              <a:cxnLst/>
              <a:rect l="l" t="t" r="r" b="b"/>
              <a:pathLst>
                <a:path w="7269" h="7294" extrusionOk="0">
                  <a:moveTo>
                    <a:pt x="1203" y="0"/>
                  </a:moveTo>
                  <a:cubicBezTo>
                    <a:pt x="527" y="0"/>
                    <a:pt x="0" y="552"/>
                    <a:pt x="0" y="1204"/>
                  </a:cubicBezTo>
                  <a:lnTo>
                    <a:pt x="0" y="6066"/>
                  </a:lnTo>
                  <a:cubicBezTo>
                    <a:pt x="0" y="6742"/>
                    <a:pt x="527" y="7294"/>
                    <a:pt x="1203" y="7294"/>
                  </a:cubicBezTo>
                  <a:lnTo>
                    <a:pt x="6065" y="7294"/>
                  </a:lnTo>
                  <a:cubicBezTo>
                    <a:pt x="6742" y="7294"/>
                    <a:pt x="7268" y="6742"/>
                    <a:pt x="7268" y="6066"/>
                  </a:cubicBezTo>
                  <a:lnTo>
                    <a:pt x="7268" y="1204"/>
                  </a:lnTo>
                  <a:cubicBezTo>
                    <a:pt x="7268" y="552"/>
                    <a:pt x="6742" y="0"/>
                    <a:pt x="6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6651;p114">
              <a:extLst>
                <a:ext uri="{FF2B5EF4-FFF2-40B4-BE49-F238E27FC236}">
                  <a16:creationId xmlns:a16="http://schemas.microsoft.com/office/drawing/2014/main" id="{C8CFE2F4-AED3-58BB-4F12-E9865DD43D63}"/>
                </a:ext>
              </a:extLst>
            </p:cNvPr>
            <p:cNvSpPr/>
            <p:nvPr/>
          </p:nvSpPr>
          <p:spPr>
            <a:xfrm>
              <a:off x="2733175" y="2951225"/>
              <a:ext cx="57025" cy="57025"/>
            </a:xfrm>
            <a:custGeom>
              <a:avLst/>
              <a:gdLst/>
              <a:ahLst/>
              <a:cxnLst/>
              <a:rect l="l" t="t" r="r" b="b"/>
              <a:pathLst>
                <a:path w="2281" h="2281" extrusionOk="0">
                  <a:moveTo>
                    <a:pt x="1153" y="0"/>
                  </a:moveTo>
                  <a:cubicBezTo>
                    <a:pt x="526" y="0"/>
                    <a:pt x="0" y="526"/>
                    <a:pt x="0" y="1153"/>
                  </a:cubicBezTo>
                  <a:cubicBezTo>
                    <a:pt x="0" y="1780"/>
                    <a:pt x="526" y="2281"/>
                    <a:pt x="1153" y="2281"/>
                  </a:cubicBezTo>
                  <a:cubicBezTo>
                    <a:pt x="1780" y="2281"/>
                    <a:pt x="2281" y="1780"/>
                    <a:pt x="2281" y="1153"/>
                  </a:cubicBezTo>
                  <a:cubicBezTo>
                    <a:pt x="2281" y="526"/>
                    <a:pt x="1780" y="0"/>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6652;p114">
              <a:extLst>
                <a:ext uri="{FF2B5EF4-FFF2-40B4-BE49-F238E27FC236}">
                  <a16:creationId xmlns:a16="http://schemas.microsoft.com/office/drawing/2014/main" id="{876D9860-C1FD-040D-F0A5-EF55715EB49C}"/>
                </a:ext>
              </a:extLst>
            </p:cNvPr>
            <p:cNvSpPr/>
            <p:nvPr/>
          </p:nvSpPr>
          <p:spPr>
            <a:xfrm>
              <a:off x="2721875" y="2939925"/>
              <a:ext cx="79600" cy="79600"/>
            </a:xfrm>
            <a:custGeom>
              <a:avLst/>
              <a:gdLst/>
              <a:ahLst/>
              <a:cxnLst/>
              <a:rect l="l" t="t" r="r" b="b"/>
              <a:pathLst>
                <a:path w="3184" h="3184" extrusionOk="0">
                  <a:moveTo>
                    <a:pt x="1605" y="903"/>
                  </a:moveTo>
                  <a:cubicBezTo>
                    <a:pt x="1981" y="903"/>
                    <a:pt x="2282" y="1229"/>
                    <a:pt x="2282" y="1605"/>
                  </a:cubicBezTo>
                  <a:cubicBezTo>
                    <a:pt x="2282" y="1981"/>
                    <a:pt x="1981" y="2282"/>
                    <a:pt x="1605" y="2282"/>
                  </a:cubicBezTo>
                  <a:cubicBezTo>
                    <a:pt x="1229" y="2282"/>
                    <a:pt x="903" y="1981"/>
                    <a:pt x="903" y="1605"/>
                  </a:cubicBezTo>
                  <a:cubicBezTo>
                    <a:pt x="903" y="1229"/>
                    <a:pt x="1229" y="903"/>
                    <a:pt x="1605" y="903"/>
                  </a:cubicBezTo>
                  <a:close/>
                  <a:moveTo>
                    <a:pt x="1605" y="1"/>
                  </a:moveTo>
                  <a:cubicBezTo>
                    <a:pt x="728" y="1"/>
                    <a:pt x="1" y="728"/>
                    <a:pt x="1" y="1605"/>
                  </a:cubicBezTo>
                  <a:cubicBezTo>
                    <a:pt x="1" y="2482"/>
                    <a:pt x="728" y="3184"/>
                    <a:pt x="1605" y="3184"/>
                  </a:cubicBezTo>
                  <a:cubicBezTo>
                    <a:pt x="2482" y="3184"/>
                    <a:pt x="3184" y="2482"/>
                    <a:pt x="3184" y="1605"/>
                  </a:cubicBezTo>
                  <a:cubicBezTo>
                    <a:pt x="3184" y="728"/>
                    <a:pt x="2482" y="1"/>
                    <a:pt x="1605" y="1"/>
                  </a:cubicBezTo>
                  <a:close/>
                </a:path>
              </a:pathLst>
            </a:custGeom>
            <a:solidFill>
              <a:srgbClr val="FF68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6653;p114">
              <a:extLst>
                <a:ext uri="{FF2B5EF4-FFF2-40B4-BE49-F238E27FC236}">
                  <a16:creationId xmlns:a16="http://schemas.microsoft.com/office/drawing/2014/main" id="{3AB11CB7-CF29-FC31-7D32-6A714C15781B}"/>
                </a:ext>
              </a:extLst>
            </p:cNvPr>
            <p:cNvSpPr/>
            <p:nvPr/>
          </p:nvSpPr>
          <p:spPr>
            <a:xfrm>
              <a:off x="2283925" y="2664875"/>
              <a:ext cx="288875" cy="60800"/>
            </a:xfrm>
            <a:custGeom>
              <a:avLst/>
              <a:gdLst/>
              <a:ahLst/>
              <a:cxnLst/>
              <a:rect l="l" t="t" r="r" b="b"/>
              <a:pathLst>
                <a:path w="11555" h="2432" extrusionOk="0">
                  <a:moveTo>
                    <a:pt x="11103" y="452"/>
                  </a:moveTo>
                  <a:lnTo>
                    <a:pt x="11103" y="1980"/>
                  </a:lnTo>
                  <a:lnTo>
                    <a:pt x="451" y="1980"/>
                  </a:lnTo>
                  <a:lnTo>
                    <a:pt x="451" y="452"/>
                  </a:lnTo>
                  <a:close/>
                  <a:moveTo>
                    <a:pt x="0" y="0"/>
                  </a:moveTo>
                  <a:lnTo>
                    <a:pt x="0" y="2432"/>
                  </a:lnTo>
                  <a:lnTo>
                    <a:pt x="11554" y="2432"/>
                  </a:lnTo>
                  <a:lnTo>
                    <a:pt x="11554" y="0"/>
                  </a:ln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6654;p114">
              <a:extLst>
                <a:ext uri="{FF2B5EF4-FFF2-40B4-BE49-F238E27FC236}">
                  <a16:creationId xmlns:a16="http://schemas.microsoft.com/office/drawing/2014/main" id="{5BF7A33D-F5CD-4B30-0B06-81B187BF2FCF}"/>
                </a:ext>
              </a:extLst>
            </p:cNvPr>
            <p:cNvSpPr/>
            <p:nvPr/>
          </p:nvSpPr>
          <p:spPr>
            <a:xfrm>
              <a:off x="3864750" y="3206850"/>
              <a:ext cx="284500" cy="523850"/>
            </a:xfrm>
            <a:custGeom>
              <a:avLst/>
              <a:gdLst/>
              <a:ahLst/>
              <a:cxnLst/>
              <a:rect l="l" t="t" r="r" b="b"/>
              <a:pathLst>
                <a:path w="11380" h="20954" extrusionOk="0">
                  <a:moveTo>
                    <a:pt x="10953" y="427"/>
                  </a:moveTo>
                  <a:lnTo>
                    <a:pt x="10953" y="20502"/>
                  </a:lnTo>
                  <a:lnTo>
                    <a:pt x="452" y="20502"/>
                  </a:lnTo>
                  <a:lnTo>
                    <a:pt x="452" y="427"/>
                  </a:lnTo>
                  <a:close/>
                  <a:moveTo>
                    <a:pt x="1" y="1"/>
                  </a:moveTo>
                  <a:lnTo>
                    <a:pt x="1" y="20953"/>
                  </a:lnTo>
                  <a:lnTo>
                    <a:pt x="11379" y="20953"/>
                  </a:lnTo>
                  <a:lnTo>
                    <a:pt x="113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6655;p114">
              <a:extLst>
                <a:ext uri="{FF2B5EF4-FFF2-40B4-BE49-F238E27FC236}">
                  <a16:creationId xmlns:a16="http://schemas.microsoft.com/office/drawing/2014/main" id="{B0EE2BE2-0024-B62B-27F5-04FF2449BEDB}"/>
                </a:ext>
              </a:extLst>
            </p:cNvPr>
            <p:cNvSpPr/>
            <p:nvPr/>
          </p:nvSpPr>
          <p:spPr>
            <a:xfrm>
              <a:off x="3926775" y="3307725"/>
              <a:ext cx="125975" cy="25725"/>
            </a:xfrm>
            <a:custGeom>
              <a:avLst/>
              <a:gdLst/>
              <a:ahLst/>
              <a:cxnLst/>
              <a:rect l="l" t="t" r="r" b="b"/>
              <a:pathLst>
                <a:path w="5039" h="1029" extrusionOk="0">
                  <a:moveTo>
                    <a:pt x="1" y="1"/>
                  </a:moveTo>
                  <a:lnTo>
                    <a:pt x="1" y="1028"/>
                  </a:lnTo>
                  <a:lnTo>
                    <a:pt x="5038" y="1028"/>
                  </a:lnTo>
                  <a:lnTo>
                    <a:pt x="5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6656;p114">
              <a:extLst>
                <a:ext uri="{FF2B5EF4-FFF2-40B4-BE49-F238E27FC236}">
                  <a16:creationId xmlns:a16="http://schemas.microsoft.com/office/drawing/2014/main" id="{8F274A84-1F0D-729C-B4CC-C872C17CF3B1}"/>
                </a:ext>
              </a:extLst>
            </p:cNvPr>
            <p:cNvSpPr/>
            <p:nvPr/>
          </p:nvSpPr>
          <p:spPr>
            <a:xfrm>
              <a:off x="3926775" y="3365375"/>
              <a:ext cx="125975" cy="25725"/>
            </a:xfrm>
            <a:custGeom>
              <a:avLst/>
              <a:gdLst/>
              <a:ahLst/>
              <a:cxnLst/>
              <a:rect l="l" t="t" r="r" b="b"/>
              <a:pathLst>
                <a:path w="5039" h="1029" extrusionOk="0">
                  <a:moveTo>
                    <a:pt x="1" y="1"/>
                  </a:moveTo>
                  <a:lnTo>
                    <a:pt x="1" y="1028"/>
                  </a:lnTo>
                  <a:lnTo>
                    <a:pt x="5038" y="1028"/>
                  </a:lnTo>
                  <a:lnTo>
                    <a:pt x="5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6657;p114">
              <a:extLst>
                <a:ext uri="{FF2B5EF4-FFF2-40B4-BE49-F238E27FC236}">
                  <a16:creationId xmlns:a16="http://schemas.microsoft.com/office/drawing/2014/main" id="{FDC47FE7-883C-04BF-54F4-655D4A5304CB}"/>
                </a:ext>
              </a:extLst>
            </p:cNvPr>
            <p:cNvSpPr/>
            <p:nvPr/>
          </p:nvSpPr>
          <p:spPr>
            <a:xfrm>
              <a:off x="3926775" y="3422400"/>
              <a:ext cx="47650" cy="26325"/>
            </a:xfrm>
            <a:custGeom>
              <a:avLst/>
              <a:gdLst/>
              <a:ahLst/>
              <a:cxnLst/>
              <a:rect l="l" t="t" r="r" b="b"/>
              <a:pathLst>
                <a:path w="1906" h="1053" extrusionOk="0">
                  <a:moveTo>
                    <a:pt x="1" y="0"/>
                  </a:moveTo>
                  <a:lnTo>
                    <a:pt x="1" y="1053"/>
                  </a:lnTo>
                  <a:lnTo>
                    <a:pt x="1905" y="1053"/>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6658;p114">
              <a:extLst>
                <a:ext uri="{FF2B5EF4-FFF2-40B4-BE49-F238E27FC236}">
                  <a16:creationId xmlns:a16="http://schemas.microsoft.com/office/drawing/2014/main" id="{86FFF5F0-6ED7-9459-8586-F587765529EA}"/>
                </a:ext>
              </a:extLst>
            </p:cNvPr>
            <p:cNvSpPr/>
            <p:nvPr/>
          </p:nvSpPr>
          <p:spPr>
            <a:xfrm>
              <a:off x="3926775" y="3481925"/>
              <a:ext cx="82100" cy="25700"/>
            </a:xfrm>
            <a:custGeom>
              <a:avLst/>
              <a:gdLst/>
              <a:ahLst/>
              <a:cxnLst/>
              <a:rect l="l" t="t" r="r" b="b"/>
              <a:pathLst>
                <a:path w="3284" h="1028" extrusionOk="0">
                  <a:moveTo>
                    <a:pt x="1" y="0"/>
                  </a:moveTo>
                  <a:lnTo>
                    <a:pt x="1" y="1028"/>
                  </a:lnTo>
                  <a:lnTo>
                    <a:pt x="3284" y="1028"/>
                  </a:lnTo>
                  <a:lnTo>
                    <a:pt x="32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6659;p114">
              <a:extLst>
                <a:ext uri="{FF2B5EF4-FFF2-40B4-BE49-F238E27FC236}">
                  <a16:creationId xmlns:a16="http://schemas.microsoft.com/office/drawing/2014/main" id="{41DA1163-2C98-0274-A7CA-D9CACF2552C4}"/>
                </a:ext>
              </a:extLst>
            </p:cNvPr>
            <p:cNvSpPr/>
            <p:nvPr/>
          </p:nvSpPr>
          <p:spPr>
            <a:xfrm>
              <a:off x="3926775" y="3539575"/>
              <a:ext cx="55175" cy="25700"/>
            </a:xfrm>
            <a:custGeom>
              <a:avLst/>
              <a:gdLst/>
              <a:ahLst/>
              <a:cxnLst/>
              <a:rect l="l" t="t" r="r" b="b"/>
              <a:pathLst>
                <a:path w="2207" h="1028" extrusionOk="0">
                  <a:moveTo>
                    <a:pt x="1" y="0"/>
                  </a:moveTo>
                  <a:lnTo>
                    <a:pt x="1" y="1028"/>
                  </a:lnTo>
                  <a:lnTo>
                    <a:pt x="2206" y="1028"/>
                  </a:lnTo>
                  <a:lnTo>
                    <a:pt x="2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6660;p114">
              <a:extLst>
                <a:ext uri="{FF2B5EF4-FFF2-40B4-BE49-F238E27FC236}">
                  <a16:creationId xmlns:a16="http://schemas.microsoft.com/office/drawing/2014/main" id="{CCF88B55-5C7D-A810-E51B-6191AA964358}"/>
                </a:ext>
              </a:extLst>
            </p:cNvPr>
            <p:cNvSpPr/>
            <p:nvPr/>
          </p:nvSpPr>
          <p:spPr>
            <a:xfrm>
              <a:off x="3926775" y="3597200"/>
              <a:ext cx="55175" cy="25725"/>
            </a:xfrm>
            <a:custGeom>
              <a:avLst/>
              <a:gdLst/>
              <a:ahLst/>
              <a:cxnLst/>
              <a:rect l="l" t="t" r="r" b="b"/>
              <a:pathLst>
                <a:path w="2207" h="1029" extrusionOk="0">
                  <a:moveTo>
                    <a:pt x="1" y="1"/>
                  </a:moveTo>
                  <a:lnTo>
                    <a:pt x="1" y="1028"/>
                  </a:lnTo>
                  <a:lnTo>
                    <a:pt x="2206" y="1028"/>
                  </a:lnTo>
                  <a:lnTo>
                    <a:pt x="22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6661;p114">
              <a:extLst>
                <a:ext uri="{FF2B5EF4-FFF2-40B4-BE49-F238E27FC236}">
                  <a16:creationId xmlns:a16="http://schemas.microsoft.com/office/drawing/2014/main" id="{0C8A8DF8-0978-268D-4626-BF0782999E50}"/>
                </a:ext>
              </a:extLst>
            </p:cNvPr>
            <p:cNvSpPr/>
            <p:nvPr/>
          </p:nvSpPr>
          <p:spPr>
            <a:xfrm>
              <a:off x="1354075" y="2653600"/>
              <a:ext cx="176725" cy="176700"/>
            </a:xfrm>
            <a:custGeom>
              <a:avLst/>
              <a:gdLst/>
              <a:ahLst/>
              <a:cxnLst/>
              <a:rect l="l" t="t" r="r" b="b"/>
              <a:pathLst>
                <a:path w="7069" h="7068" extrusionOk="0">
                  <a:moveTo>
                    <a:pt x="3535" y="1705"/>
                  </a:moveTo>
                  <a:cubicBezTo>
                    <a:pt x="4537" y="1705"/>
                    <a:pt x="5364" y="2532"/>
                    <a:pt x="5364" y="3534"/>
                  </a:cubicBezTo>
                  <a:cubicBezTo>
                    <a:pt x="5364" y="4562"/>
                    <a:pt x="4537" y="5389"/>
                    <a:pt x="3535" y="5389"/>
                  </a:cubicBezTo>
                  <a:cubicBezTo>
                    <a:pt x="2507" y="5389"/>
                    <a:pt x="1680" y="4562"/>
                    <a:pt x="1680" y="3534"/>
                  </a:cubicBezTo>
                  <a:cubicBezTo>
                    <a:pt x="1680" y="2532"/>
                    <a:pt x="2507" y="1705"/>
                    <a:pt x="3535" y="1705"/>
                  </a:cubicBezTo>
                  <a:close/>
                  <a:moveTo>
                    <a:pt x="3535" y="0"/>
                  </a:moveTo>
                  <a:cubicBezTo>
                    <a:pt x="1580" y="0"/>
                    <a:pt x="1" y="1579"/>
                    <a:pt x="1" y="3534"/>
                  </a:cubicBezTo>
                  <a:cubicBezTo>
                    <a:pt x="1" y="5489"/>
                    <a:pt x="1580" y="7068"/>
                    <a:pt x="3535" y="7068"/>
                  </a:cubicBezTo>
                  <a:cubicBezTo>
                    <a:pt x="5490" y="7068"/>
                    <a:pt x="7069" y="5489"/>
                    <a:pt x="7069" y="3534"/>
                  </a:cubicBezTo>
                  <a:cubicBezTo>
                    <a:pt x="7069" y="1579"/>
                    <a:pt x="5490" y="0"/>
                    <a:pt x="3535" y="0"/>
                  </a:cubicBez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6662;p114">
              <a:extLst>
                <a:ext uri="{FF2B5EF4-FFF2-40B4-BE49-F238E27FC236}">
                  <a16:creationId xmlns:a16="http://schemas.microsoft.com/office/drawing/2014/main" id="{4BDBE48B-D356-9A3B-FA15-AD820A7CB01B}"/>
                </a:ext>
              </a:extLst>
            </p:cNvPr>
            <p:cNvSpPr/>
            <p:nvPr/>
          </p:nvSpPr>
          <p:spPr>
            <a:xfrm>
              <a:off x="1355975" y="2653600"/>
              <a:ext cx="172325" cy="79600"/>
            </a:xfrm>
            <a:custGeom>
              <a:avLst/>
              <a:gdLst/>
              <a:ahLst/>
              <a:cxnLst/>
              <a:rect l="l" t="t" r="r" b="b"/>
              <a:pathLst>
                <a:path w="6893" h="3184" extrusionOk="0">
                  <a:moveTo>
                    <a:pt x="3459" y="0"/>
                  </a:moveTo>
                  <a:cubicBezTo>
                    <a:pt x="2055" y="0"/>
                    <a:pt x="852" y="827"/>
                    <a:pt x="276" y="1980"/>
                  </a:cubicBezTo>
                  <a:cubicBezTo>
                    <a:pt x="0" y="2557"/>
                    <a:pt x="426" y="3183"/>
                    <a:pt x="1053" y="3183"/>
                  </a:cubicBezTo>
                  <a:cubicBezTo>
                    <a:pt x="1379" y="3183"/>
                    <a:pt x="1654" y="3008"/>
                    <a:pt x="1805" y="2707"/>
                  </a:cubicBezTo>
                  <a:cubicBezTo>
                    <a:pt x="2130" y="2106"/>
                    <a:pt x="2732" y="1705"/>
                    <a:pt x="3459" y="1705"/>
                  </a:cubicBezTo>
                  <a:cubicBezTo>
                    <a:pt x="4161" y="1705"/>
                    <a:pt x="4787" y="2106"/>
                    <a:pt x="5088" y="2707"/>
                  </a:cubicBezTo>
                  <a:cubicBezTo>
                    <a:pt x="5238" y="3008"/>
                    <a:pt x="5539" y="3183"/>
                    <a:pt x="5865" y="3183"/>
                  </a:cubicBezTo>
                  <a:cubicBezTo>
                    <a:pt x="6466" y="3183"/>
                    <a:pt x="6892" y="2557"/>
                    <a:pt x="6617" y="1980"/>
                  </a:cubicBezTo>
                  <a:cubicBezTo>
                    <a:pt x="6040" y="827"/>
                    <a:pt x="4837" y="0"/>
                    <a:pt x="3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6663;p114">
              <a:extLst>
                <a:ext uri="{FF2B5EF4-FFF2-40B4-BE49-F238E27FC236}">
                  <a16:creationId xmlns:a16="http://schemas.microsoft.com/office/drawing/2014/main" id="{609042A2-1344-5D36-740B-A186664E6B53}"/>
                </a:ext>
              </a:extLst>
            </p:cNvPr>
            <p:cNvSpPr/>
            <p:nvPr/>
          </p:nvSpPr>
          <p:spPr>
            <a:xfrm>
              <a:off x="1590300" y="2653600"/>
              <a:ext cx="176725" cy="176700"/>
            </a:xfrm>
            <a:custGeom>
              <a:avLst/>
              <a:gdLst/>
              <a:ahLst/>
              <a:cxnLst/>
              <a:rect l="l" t="t" r="r" b="b"/>
              <a:pathLst>
                <a:path w="7069" h="7068" extrusionOk="0">
                  <a:moveTo>
                    <a:pt x="3534" y="1705"/>
                  </a:moveTo>
                  <a:cubicBezTo>
                    <a:pt x="4562" y="1705"/>
                    <a:pt x="5389" y="2532"/>
                    <a:pt x="5389" y="3534"/>
                  </a:cubicBezTo>
                  <a:cubicBezTo>
                    <a:pt x="5389" y="4562"/>
                    <a:pt x="4562" y="5389"/>
                    <a:pt x="3534" y="5389"/>
                  </a:cubicBezTo>
                  <a:cubicBezTo>
                    <a:pt x="2532" y="5389"/>
                    <a:pt x="1705" y="4562"/>
                    <a:pt x="1705" y="3534"/>
                  </a:cubicBezTo>
                  <a:cubicBezTo>
                    <a:pt x="1705" y="2532"/>
                    <a:pt x="2532" y="1705"/>
                    <a:pt x="3534" y="1705"/>
                  </a:cubicBezTo>
                  <a:close/>
                  <a:moveTo>
                    <a:pt x="3534" y="0"/>
                  </a:moveTo>
                  <a:cubicBezTo>
                    <a:pt x="1580" y="0"/>
                    <a:pt x="1" y="1579"/>
                    <a:pt x="1" y="3534"/>
                  </a:cubicBezTo>
                  <a:cubicBezTo>
                    <a:pt x="1" y="5489"/>
                    <a:pt x="1580" y="7068"/>
                    <a:pt x="3534" y="7068"/>
                  </a:cubicBezTo>
                  <a:cubicBezTo>
                    <a:pt x="5489" y="7068"/>
                    <a:pt x="7068" y="5489"/>
                    <a:pt x="7068" y="3534"/>
                  </a:cubicBezTo>
                  <a:cubicBezTo>
                    <a:pt x="7068" y="1579"/>
                    <a:pt x="5489" y="0"/>
                    <a:pt x="3534" y="0"/>
                  </a:cubicBezTo>
                  <a:close/>
                </a:path>
              </a:pathLst>
            </a:custGeom>
            <a:solidFill>
              <a:srgbClr val="7F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6664;p114">
              <a:extLst>
                <a:ext uri="{FF2B5EF4-FFF2-40B4-BE49-F238E27FC236}">
                  <a16:creationId xmlns:a16="http://schemas.microsoft.com/office/drawing/2014/main" id="{2B6BE71A-0894-3BEC-3D91-386C173D8BA4}"/>
                </a:ext>
              </a:extLst>
            </p:cNvPr>
            <p:cNvSpPr/>
            <p:nvPr/>
          </p:nvSpPr>
          <p:spPr>
            <a:xfrm>
              <a:off x="1590300" y="2660850"/>
              <a:ext cx="79600" cy="162825"/>
            </a:xfrm>
            <a:custGeom>
              <a:avLst/>
              <a:gdLst/>
              <a:ahLst/>
              <a:cxnLst/>
              <a:rect l="l" t="t" r="r" b="b"/>
              <a:pathLst>
                <a:path w="3184" h="6513" extrusionOk="0">
                  <a:moveTo>
                    <a:pt x="2350" y="0"/>
                  </a:moveTo>
                  <a:cubicBezTo>
                    <a:pt x="2229" y="0"/>
                    <a:pt x="2104" y="27"/>
                    <a:pt x="1981" y="86"/>
                  </a:cubicBezTo>
                  <a:cubicBezTo>
                    <a:pt x="828" y="663"/>
                    <a:pt x="1" y="1866"/>
                    <a:pt x="1" y="3244"/>
                  </a:cubicBezTo>
                  <a:cubicBezTo>
                    <a:pt x="1" y="4648"/>
                    <a:pt x="828" y="5851"/>
                    <a:pt x="1981" y="6427"/>
                  </a:cubicBezTo>
                  <a:cubicBezTo>
                    <a:pt x="2103" y="6486"/>
                    <a:pt x="2228" y="6513"/>
                    <a:pt x="2348" y="6513"/>
                  </a:cubicBezTo>
                  <a:cubicBezTo>
                    <a:pt x="2795" y="6513"/>
                    <a:pt x="3184" y="6144"/>
                    <a:pt x="3184" y="5650"/>
                  </a:cubicBezTo>
                  <a:cubicBezTo>
                    <a:pt x="3184" y="5324"/>
                    <a:pt x="3008" y="5049"/>
                    <a:pt x="2707" y="4898"/>
                  </a:cubicBezTo>
                  <a:cubicBezTo>
                    <a:pt x="2106" y="4572"/>
                    <a:pt x="1705" y="3971"/>
                    <a:pt x="1705" y="3244"/>
                  </a:cubicBezTo>
                  <a:cubicBezTo>
                    <a:pt x="1705" y="2542"/>
                    <a:pt x="2106" y="1916"/>
                    <a:pt x="2707" y="1615"/>
                  </a:cubicBezTo>
                  <a:cubicBezTo>
                    <a:pt x="3008" y="1465"/>
                    <a:pt x="3184" y="1164"/>
                    <a:pt x="3184" y="838"/>
                  </a:cubicBezTo>
                  <a:cubicBezTo>
                    <a:pt x="3184" y="365"/>
                    <a:pt x="2796" y="0"/>
                    <a:pt x="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6665;p114">
              <a:extLst>
                <a:ext uri="{FF2B5EF4-FFF2-40B4-BE49-F238E27FC236}">
                  <a16:creationId xmlns:a16="http://schemas.microsoft.com/office/drawing/2014/main" id="{2F13154A-8D95-5579-7F36-61DC67CAA87E}"/>
                </a:ext>
              </a:extLst>
            </p:cNvPr>
            <p:cNvSpPr/>
            <p:nvPr/>
          </p:nvSpPr>
          <p:spPr>
            <a:xfrm>
              <a:off x="3932425" y="2523900"/>
              <a:ext cx="844000" cy="246250"/>
            </a:xfrm>
            <a:custGeom>
              <a:avLst/>
              <a:gdLst/>
              <a:ahLst/>
              <a:cxnLst/>
              <a:rect l="l" t="t" r="r" b="b"/>
              <a:pathLst>
                <a:path w="33760" h="9850" extrusionOk="0">
                  <a:moveTo>
                    <a:pt x="1629" y="0"/>
                  </a:moveTo>
                  <a:cubicBezTo>
                    <a:pt x="727" y="0"/>
                    <a:pt x="0" y="752"/>
                    <a:pt x="0" y="1654"/>
                  </a:cubicBezTo>
                  <a:lnTo>
                    <a:pt x="0" y="8196"/>
                  </a:lnTo>
                  <a:cubicBezTo>
                    <a:pt x="0" y="9098"/>
                    <a:pt x="727" y="9850"/>
                    <a:pt x="1629" y="9850"/>
                  </a:cubicBezTo>
                  <a:lnTo>
                    <a:pt x="32131" y="9850"/>
                  </a:lnTo>
                  <a:cubicBezTo>
                    <a:pt x="33033" y="9850"/>
                    <a:pt x="33760" y="9098"/>
                    <a:pt x="33760" y="8196"/>
                  </a:cubicBezTo>
                  <a:lnTo>
                    <a:pt x="33760" y="1654"/>
                  </a:lnTo>
                  <a:cubicBezTo>
                    <a:pt x="33760" y="752"/>
                    <a:pt x="33033" y="0"/>
                    <a:pt x="32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6666;p114">
              <a:extLst>
                <a:ext uri="{FF2B5EF4-FFF2-40B4-BE49-F238E27FC236}">
                  <a16:creationId xmlns:a16="http://schemas.microsoft.com/office/drawing/2014/main" id="{097F1478-0C3F-4E7D-91FD-7DF38C2F5EEA}"/>
                </a:ext>
              </a:extLst>
            </p:cNvPr>
            <p:cNvSpPr/>
            <p:nvPr/>
          </p:nvSpPr>
          <p:spPr>
            <a:xfrm>
              <a:off x="4010125" y="2622275"/>
              <a:ext cx="686725" cy="53900"/>
            </a:xfrm>
            <a:custGeom>
              <a:avLst/>
              <a:gdLst/>
              <a:ahLst/>
              <a:cxnLst/>
              <a:rect l="l" t="t" r="r" b="b"/>
              <a:pathLst>
                <a:path w="27469" h="2156" extrusionOk="0">
                  <a:moveTo>
                    <a:pt x="0" y="0"/>
                  </a:moveTo>
                  <a:lnTo>
                    <a:pt x="0" y="2156"/>
                  </a:lnTo>
                  <a:lnTo>
                    <a:pt x="27469" y="2156"/>
                  </a:lnTo>
                  <a:lnTo>
                    <a:pt x="27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6667;p114">
              <a:extLst>
                <a:ext uri="{FF2B5EF4-FFF2-40B4-BE49-F238E27FC236}">
                  <a16:creationId xmlns:a16="http://schemas.microsoft.com/office/drawing/2014/main" id="{5D951022-FD6C-022C-519E-A1F5285DDDAB}"/>
                </a:ext>
              </a:extLst>
            </p:cNvPr>
            <p:cNvSpPr/>
            <p:nvPr/>
          </p:nvSpPr>
          <p:spPr>
            <a:xfrm>
              <a:off x="4010125" y="2622275"/>
              <a:ext cx="286350" cy="53900"/>
            </a:xfrm>
            <a:custGeom>
              <a:avLst/>
              <a:gdLst/>
              <a:ahLst/>
              <a:cxnLst/>
              <a:rect l="l" t="t" r="r" b="b"/>
              <a:pathLst>
                <a:path w="11454" h="2156" extrusionOk="0">
                  <a:moveTo>
                    <a:pt x="0" y="0"/>
                  </a:moveTo>
                  <a:lnTo>
                    <a:pt x="0" y="2156"/>
                  </a:lnTo>
                  <a:lnTo>
                    <a:pt x="11454" y="2156"/>
                  </a:lnTo>
                  <a:lnTo>
                    <a:pt x="114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6668;p114">
              <a:extLst>
                <a:ext uri="{FF2B5EF4-FFF2-40B4-BE49-F238E27FC236}">
                  <a16:creationId xmlns:a16="http://schemas.microsoft.com/office/drawing/2014/main" id="{AEE5D669-776E-A2A7-37A3-3305654C1775}"/>
                </a:ext>
              </a:extLst>
            </p:cNvPr>
            <p:cNvSpPr/>
            <p:nvPr/>
          </p:nvSpPr>
          <p:spPr>
            <a:xfrm>
              <a:off x="1869125" y="3305225"/>
              <a:ext cx="844025" cy="245650"/>
            </a:xfrm>
            <a:custGeom>
              <a:avLst/>
              <a:gdLst/>
              <a:ahLst/>
              <a:cxnLst/>
              <a:rect l="l" t="t" r="r" b="b"/>
              <a:pathLst>
                <a:path w="33761" h="9826" extrusionOk="0">
                  <a:moveTo>
                    <a:pt x="1630" y="1"/>
                  </a:moveTo>
                  <a:cubicBezTo>
                    <a:pt x="727" y="1"/>
                    <a:pt x="1" y="727"/>
                    <a:pt x="1" y="1630"/>
                  </a:cubicBezTo>
                  <a:lnTo>
                    <a:pt x="1" y="8196"/>
                  </a:lnTo>
                  <a:cubicBezTo>
                    <a:pt x="1" y="9098"/>
                    <a:pt x="727" y="9825"/>
                    <a:pt x="1630" y="9825"/>
                  </a:cubicBezTo>
                  <a:lnTo>
                    <a:pt x="32131" y="9825"/>
                  </a:lnTo>
                  <a:cubicBezTo>
                    <a:pt x="33033" y="9825"/>
                    <a:pt x="33760" y="9098"/>
                    <a:pt x="33760" y="8196"/>
                  </a:cubicBezTo>
                  <a:lnTo>
                    <a:pt x="33760" y="1630"/>
                  </a:lnTo>
                  <a:cubicBezTo>
                    <a:pt x="33760" y="727"/>
                    <a:pt x="33033" y="1"/>
                    <a:pt x="32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6669;p114">
              <a:extLst>
                <a:ext uri="{FF2B5EF4-FFF2-40B4-BE49-F238E27FC236}">
                  <a16:creationId xmlns:a16="http://schemas.microsoft.com/office/drawing/2014/main" id="{AEF35148-49A4-26AD-2C6E-2C19DD0C600B}"/>
                </a:ext>
              </a:extLst>
            </p:cNvPr>
            <p:cNvSpPr/>
            <p:nvPr/>
          </p:nvSpPr>
          <p:spPr>
            <a:xfrm>
              <a:off x="2235050" y="1845950"/>
              <a:ext cx="47000" cy="47025"/>
            </a:xfrm>
            <a:custGeom>
              <a:avLst/>
              <a:gdLst/>
              <a:ahLst/>
              <a:cxnLst/>
              <a:rect l="l" t="t" r="r" b="b"/>
              <a:pathLst>
                <a:path w="1880" h="1881" extrusionOk="0">
                  <a:moveTo>
                    <a:pt x="0" y="0"/>
                  </a:moveTo>
                  <a:lnTo>
                    <a:pt x="0" y="1880"/>
                  </a:lnTo>
                  <a:lnTo>
                    <a:pt x="1880" y="1880"/>
                  </a:lnTo>
                  <a:lnTo>
                    <a:pt x="1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6670;p114">
              <a:extLst>
                <a:ext uri="{FF2B5EF4-FFF2-40B4-BE49-F238E27FC236}">
                  <a16:creationId xmlns:a16="http://schemas.microsoft.com/office/drawing/2014/main" id="{3C4290E6-48C3-958B-1EDA-A53F1A32BA26}"/>
                </a:ext>
              </a:extLst>
            </p:cNvPr>
            <p:cNvSpPr/>
            <p:nvPr/>
          </p:nvSpPr>
          <p:spPr>
            <a:xfrm>
              <a:off x="2396075" y="1845950"/>
              <a:ext cx="46375" cy="47025"/>
            </a:xfrm>
            <a:custGeom>
              <a:avLst/>
              <a:gdLst/>
              <a:ahLst/>
              <a:cxnLst/>
              <a:rect l="l" t="t" r="r" b="b"/>
              <a:pathLst>
                <a:path w="1855" h="1881" extrusionOk="0">
                  <a:moveTo>
                    <a:pt x="0" y="0"/>
                  </a:moveTo>
                  <a:lnTo>
                    <a:pt x="0" y="1880"/>
                  </a:lnTo>
                  <a:lnTo>
                    <a:pt x="1855" y="1880"/>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6671;p114">
              <a:extLst>
                <a:ext uri="{FF2B5EF4-FFF2-40B4-BE49-F238E27FC236}">
                  <a16:creationId xmlns:a16="http://schemas.microsoft.com/office/drawing/2014/main" id="{2544BA17-27A1-45EA-9D14-C25572AF5263}"/>
                </a:ext>
              </a:extLst>
            </p:cNvPr>
            <p:cNvSpPr/>
            <p:nvPr/>
          </p:nvSpPr>
          <p:spPr>
            <a:xfrm>
              <a:off x="2556475" y="1845950"/>
              <a:ext cx="47025" cy="47025"/>
            </a:xfrm>
            <a:custGeom>
              <a:avLst/>
              <a:gdLst/>
              <a:ahLst/>
              <a:cxnLst/>
              <a:rect l="l" t="t" r="r" b="b"/>
              <a:pathLst>
                <a:path w="1881" h="1881" extrusionOk="0">
                  <a:moveTo>
                    <a:pt x="0" y="0"/>
                  </a:moveTo>
                  <a:lnTo>
                    <a:pt x="0" y="1880"/>
                  </a:lnTo>
                  <a:lnTo>
                    <a:pt x="1880" y="1880"/>
                  </a:lnTo>
                  <a:lnTo>
                    <a:pt x="1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6672;p114">
              <a:extLst>
                <a:ext uri="{FF2B5EF4-FFF2-40B4-BE49-F238E27FC236}">
                  <a16:creationId xmlns:a16="http://schemas.microsoft.com/office/drawing/2014/main" id="{A303EBAB-F59F-2A5C-51F9-F81D9C0FB08B}"/>
                </a:ext>
              </a:extLst>
            </p:cNvPr>
            <p:cNvSpPr/>
            <p:nvPr/>
          </p:nvSpPr>
          <p:spPr>
            <a:xfrm>
              <a:off x="3871025" y="1874775"/>
              <a:ext cx="47000" cy="46375"/>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6673;p114">
              <a:extLst>
                <a:ext uri="{FF2B5EF4-FFF2-40B4-BE49-F238E27FC236}">
                  <a16:creationId xmlns:a16="http://schemas.microsoft.com/office/drawing/2014/main" id="{B3754DB2-9162-F3F5-4CBC-BD0A1E127AA9}"/>
                </a:ext>
              </a:extLst>
            </p:cNvPr>
            <p:cNvSpPr/>
            <p:nvPr/>
          </p:nvSpPr>
          <p:spPr>
            <a:xfrm>
              <a:off x="4032050" y="1874775"/>
              <a:ext cx="46375" cy="46375"/>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6674;p114">
              <a:extLst>
                <a:ext uri="{FF2B5EF4-FFF2-40B4-BE49-F238E27FC236}">
                  <a16:creationId xmlns:a16="http://schemas.microsoft.com/office/drawing/2014/main" id="{4E75AD2E-6298-B553-7EE9-58FE00B3019B}"/>
                </a:ext>
              </a:extLst>
            </p:cNvPr>
            <p:cNvSpPr/>
            <p:nvPr/>
          </p:nvSpPr>
          <p:spPr>
            <a:xfrm>
              <a:off x="4186800" y="1868500"/>
              <a:ext cx="58300" cy="58300"/>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6675;p114">
              <a:extLst>
                <a:ext uri="{FF2B5EF4-FFF2-40B4-BE49-F238E27FC236}">
                  <a16:creationId xmlns:a16="http://schemas.microsoft.com/office/drawing/2014/main" id="{28554F4C-7F0F-6046-6EE2-C9E047D0DECA}"/>
                </a:ext>
              </a:extLst>
            </p:cNvPr>
            <p:cNvSpPr/>
            <p:nvPr/>
          </p:nvSpPr>
          <p:spPr>
            <a:xfrm>
              <a:off x="2845950" y="1892300"/>
              <a:ext cx="1031350" cy="74600"/>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6676;p114">
              <a:extLst>
                <a:ext uri="{FF2B5EF4-FFF2-40B4-BE49-F238E27FC236}">
                  <a16:creationId xmlns:a16="http://schemas.microsoft.com/office/drawing/2014/main" id="{BD85E3D7-5AA3-6DC2-8FB4-C61EB15D40D9}"/>
                </a:ext>
              </a:extLst>
            </p:cNvPr>
            <p:cNvSpPr/>
            <p:nvPr/>
          </p:nvSpPr>
          <p:spPr>
            <a:xfrm>
              <a:off x="2878525" y="1781400"/>
              <a:ext cx="87750" cy="129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6677;p114">
              <a:extLst>
                <a:ext uri="{FF2B5EF4-FFF2-40B4-BE49-F238E27FC236}">
                  <a16:creationId xmlns:a16="http://schemas.microsoft.com/office/drawing/2014/main" id="{90B1B781-B1E9-9BDD-29F7-BFE3B6EBA1A6}"/>
                </a:ext>
              </a:extLst>
            </p:cNvPr>
            <p:cNvSpPr/>
            <p:nvPr/>
          </p:nvSpPr>
          <p:spPr>
            <a:xfrm>
              <a:off x="2962500" y="1781400"/>
              <a:ext cx="87100" cy="129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6678;p114">
              <a:extLst>
                <a:ext uri="{FF2B5EF4-FFF2-40B4-BE49-F238E27FC236}">
                  <a16:creationId xmlns:a16="http://schemas.microsoft.com/office/drawing/2014/main" id="{0955B958-5D10-5EE8-FE09-79488D18A3DC}"/>
                </a:ext>
              </a:extLst>
            </p:cNvPr>
            <p:cNvSpPr/>
            <p:nvPr/>
          </p:nvSpPr>
          <p:spPr>
            <a:xfrm>
              <a:off x="3045825" y="1781400"/>
              <a:ext cx="87125" cy="129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6679;p114">
              <a:extLst>
                <a:ext uri="{FF2B5EF4-FFF2-40B4-BE49-F238E27FC236}">
                  <a16:creationId xmlns:a16="http://schemas.microsoft.com/office/drawing/2014/main" id="{0334EACB-5AF2-80BB-9F4A-BCA3101E1590}"/>
                </a:ext>
              </a:extLst>
            </p:cNvPr>
            <p:cNvSpPr/>
            <p:nvPr/>
          </p:nvSpPr>
          <p:spPr>
            <a:xfrm>
              <a:off x="4451850" y="2876025"/>
              <a:ext cx="87125" cy="129100"/>
            </a:xfrm>
            <a:custGeom>
              <a:avLst/>
              <a:gdLst/>
              <a:ahLst/>
              <a:cxnLst/>
              <a:rect l="l" t="t" r="r" b="b"/>
              <a:pathLst>
                <a:path w="3485" h="5164" extrusionOk="0">
                  <a:moveTo>
                    <a:pt x="2131" y="1"/>
                  </a:moveTo>
                  <a:lnTo>
                    <a:pt x="0" y="5164"/>
                  </a:lnTo>
                  <a:lnTo>
                    <a:pt x="1379" y="5164"/>
                  </a:lnTo>
                  <a:lnTo>
                    <a:pt x="3484" y="1"/>
                  </a:ln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6680;p114">
              <a:extLst>
                <a:ext uri="{FF2B5EF4-FFF2-40B4-BE49-F238E27FC236}">
                  <a16:creationId xmlns:a16="http://schemas.microsoft.com/office/drawing/2014/main" id="{1409C913-5986-CA9F-0657-9D4AE2A3DB97}"/>
                </a:ext>
              </a:extLst>
            </p:cNvPr>
            <p:cNvSpPr/>
            <p:nvPr/>
          </p:nvSpPr>
          <p:spPr>
            <a:xfrm>
              <a:off x="4535175" y="2876025"/>
              <a:ext cx="87750" cy="129100"/>
            </a:xfrm>
            <a:custGeom>
              <a:avLst/>
              <a:gdLst/>
              <a:ahLst/>
              <a:cxnLst/>
              <a:rect l="l" t="t" r="r" b="b"/>
              <a:pathLst>
                <a:path w="3510" h="5164" extrusionOk="0">
                  <a:moveTo>
                    <a:pt x="2131" y="1"/>
                  </a:moveTo>
                  <a:lnTo>
                    <a:pt x="1" y="5164"/>
                  </a:lnTo>
                  <a:lnTo>
                    <a:pt x="1379" y="5164"/>
                  </a:lnTo>
                  <a:lnTo>
                    <a:pt x="3509" y="1"/>
                  </a:ln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6681;p114">
              <a:extLst>
                <a:ext uri="{FF2B5EF4-FFF2-40B4-BE49-F238E27FC236}">
                  <a16:creationId xmlns:a16="http://schemas.microsoft.com/office/drawing/2014/main" id="{AF0739D1-D298-1ECA-EA33-30F1E6783F94}"/>
                </a:ext>
              </a:extLst>
            </p:cNvPr>
            <p:cNvSpPr/>
            <p:nvPr/>
          </p:nvSpPr>
          <p:spPr>
            <a:xfrm>
              <a:off x="4619150" y="2876025"/>
              <a:ext cx="87100" cy="129100"/>
            </a:xfrm>
            <a:custGeom>
              <a:avLst/>
              <a:gdLst/>
              <a:ahLst/>
              <a:cxnLst/>
              <a:rect l="l" t="t" r="r" b="b"/>
              <a:pathLst>
                <a:path w="3484" h="5164" extrusionOk="0">
                  <a:moveTo>
                    <a:pt x="2130" y="1"/>
                  </a:moveTo>
                  <a:lnTo>
                    <a:pt x="0" y="5164"/>
                  </a:lnTo>
                  <a:lnTo>
                    <a:pt x="1354" y="5164"/>
                  </a:lnTo>
                  <a:lnTo>
                    <a:pt x="3484" y="1"/>
                  </a:ln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6682;p114">
              <a:extLst>
                <a:ext uri="{FF2B5EF4-FFF2-40B4-BE49-F238E27FC236}">
                  <a16:creationId xmlns:a16="http://schemas.microsoft.com/office/drawing/2014/main" id="{19A7CF2A-6083-9626-18B7-577C143EDF9A}"/>
                </a:ext>
              </a:extLst>
            </p:cNvPr>
            <p:cNvSpPr/>
            <p:nvPr/>
          </p:nvSpPr>
          <p:spPr>
            <a:xfrm>
              <a:off x="800200" y="1975025"/>
              <a:ext cx="75825" cy="76450"/>
            </a:xfrm>
            <a:custGeom>
              <a:avLst/>
              <a:gdLst/>
              <a:ahLst/>
              <a:cxnLst/>
              <a:rect l="l" t="t" r="r" b="b"/>
              <a:pathLst>
                <a:path w="3033" h="3058" extrusionOk="0">
                  <a:moveTo>
                    <a:pt x="0" y="0"/>
                  </a:moveTo>
                  <a:lnTo>
                    <a:pt x="0" y="3058"/>
                  </a:lnTo>
                  <a:lnTo>
                    <a:pt x="3033" y="3058"/>
                  </a:lnTo>
                  <a:lnTo>
                    <a:pt x="30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6683;p114">
              <a:extLst>
                <a:ext uri="{FF2B5EF4-FFF2-40B4-BE49-F238E27FC236}">
                  <a16:creationId xmlns:a16="http://schemas.microsoft.com/office/drawing/2014/main" id="{3A0A59A8-8060-7DF9-DEF2-4239A4091C38}"/>
                </a:ext>
              </a:extLst>
            </p:cNvPr>
            <p:cNvSpPr/>
            <p:nvPr/>
          </p:nvSpPr>
          <p:spPr>
            <a:xfrm>
              <a:off x="891050" y="2066500"/>
              <a:ext cx="76475" cy="75850"/>
            </a:xfrm>
            <a:custGeom>
              <a:avLst/>
              <a:gdLst/>
              <a:ahLst/>
              <a:cxnLst/>
              <a:rect l="l" t="t" r="r" b="b"/>
              <a:pathLst>
                <a:path w="3059" h="3034" extrusionOk="0">
                  <a:moveTo>
                    <a:pt x="0" y="0"/>
                  </a:moveTo>
                  <a:lnTo>
                    <a:pt x="0" y="3033"/>
                  </a:lnTo>
                  <a:lnTo>
                    <a:pt x="3058" y="3033"/>
                  </a:lnTo>
                  <a:lnTo>
                    <a:pt x="30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6684;p114">
              <a:extLst>
                <a:ext uri="{FF2B5EF4-FFF2-40B4-BE49-F238E27FC236}">
                  <a16:creationId xmlns:a16="http://schemas.microsoft.com/office/drawing/2014/main" id="{40C6C822-82AD-D1C5-3F69-9F89970F2640}"/>
                </a:ext>
              </a:extLst>
            </p:cNvPr>
            <p:cNvSpPr/>
            <p:nvPr/>
          </p:nvSpPr>
          <p:spPr>
            <a:xfrm>
              <a:off x="2802725" y="3324025"/>
              <a:ext cx="75825" cy="76475"/>
            </a:xfrm>
            <a:custGeom>
              <a:avLst/>
              <a:gdLst/>
              <a:ahLst/>
              <a:cxnLst/>
              <a:rect l="l" t="t" r="r" b="b"/>
              <a:pathLst>
                <a:path w="3033" h="3059" extrusionOk="0">
                  <a:moveTo>
                    <a:pt x="0" y="0"/>
                  </a:moveTo>
                  <a:lnTo>
                    <a:pt x="0" y="3058"/>
                  </a:lnTo>
                  <a:lnTo>
                    <a:pt x="3033" y="3058"/>
                  </a:lnTo>
                  <a:lnTo>
                    <a:pt x="3033" y="0"/>
                  </a:ln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6685;p114">
              <a:extLst>
                <a:ext uri="{FF2B5EF4-FFF2-40B4-BE49-F238E27FC236}">
                  <a16:creationId xmlns:a16="http://schemas.microsoft.com/office/drawing/2014/main" id="{192A8727-9B55-1E71-387D-454C9CF0DF69}"/>
                </a:ext>
              </a:extLst>
            </p:cNvPr>
            <p:cNvSpPr/>
            <p:nvPr/>
          </p:nvSpPr>
          <p:spPr>
            <a:xfrm>
              <a:off x="2893575" y="3415500"/>
              <a:ext cx="76450" cy="75850"/>
            </a:xfrm>
            <a:custGeom>
              <a:avLst/>
              <a:gdLst/>
              <a:ahLst/>
              <a:cxnLst/>
              <a:rect l="l" t="t" r="r" b="b"/>
              <a:pathLst>
                <a:path w="3058" h="3034" extrusionOk="0">
                  <a:moveTo>
                    <a:pt x="0" y="1"/>
                  </a:moveTo>
                  <a:lnTo>
                    <a:pt x="0" y="3033"/>
                  </a:lnTo>
                  <a:lnTo>
                    <a:pt x="3058" y="3033"/>
                  </a:lnTo>
                  <a:lnTo>
                    <a:pt x="30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6686;p114">
              <a:extLst>
                <a:ext uri="{FF2B5EF4-FFF2-40B4-BE49-F238E27FC236}">
                  <a16:creationId xmlns:a16="http://schemas.microsoft.com/office/drawing/2014/main" id="{084876D3-7FA8-A086-94DE-1F067A0B03A5}"/>
                </a:ext>
              </a:extLst>
            </p:cNvPr>
            <p:cNvSpPr/>
            <p:nvPr/>
          </p:nvSpPr>
          <p:spPr>
            <a:xfrm>
              <a:off x="4516375" y="3137925"/>
              <a:ext cx="75850" cy="75850"/>
            </a:xfrm>
            <a:custGeom>
              <a:avLst/>
              <a:gdLst/>
              <a:ahLst/>
              <a:cxnLst/>
              <a:rect l="l" t="t" r="r" b="b"/>
              <a:pathLst>
                <a:path w="3034" h="3034" extrusionOk="0">
                  <a:moveTo>
                    <a:pt x="1" y="1"/>
                  </a:moveTo>
                  <a:lnTo>
                    <a:pt x="1" y="3033"/>
                  </a:lnTo>
                  <a:lnTo>
                    <a:pt x="3033" y="3033"/>
                  </a:lnTo>
                  <a:lnTo>
                    <a:pt x="30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6687;p114">
              <a:extLst>
                <a:ext uri="{FF2B5EF4-FFF2-40B4-BE49-F238E27FC236}">
                  <a16:creationId xmlns:a16="http://schemas.microsoft.com/office/drawing/2014/main" id="{63BF5C24-1A27-0FF0-DFFC-E694447B54C9}"/>
                </a:ext>
              </a:extLst>
            </p:cNvPr>
            <p:cNvSpPr/>
            <p:nvPr/>
          </p:nvSpPr>
          <p:spPr>
            <a:xfrm>
              <a:off x="4607850" y="3229400"/>
              <a:ext cx="75850" cy="75850"/>
            </a:xfrm>
            <a:custGeom>
              <a:avLst/>
              <a:gdLst/>
              <a:ahLst/>
              <a:cxnLst/>
              <a:rect l="l" t="t" r="r" b="b"/>
              <a:pathLst>
                <a:path w="3034" h="3034" extrusionOk="0">
                  <a:moveTo>
                    <a:pt x="1" y="1"/>
                  </a:moveTo>
                  <a:lnTo>
                    <a:pt x="1" y="3034"/>
                  </a:lnTo>
                  <a:lnTo>
                    <a:pt x="3034" y="3034"/>
                  </a:lnTo>
                  <a:lnTo>
                    <a:pt x="3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6688;p114">
              <a:extLst>
                <a:ext uri="{FF2B5EF4-FFF2-40B4-BE49-F238E27FC236}">
                  <a16:creationId xmlns:a16="http://schemas.microsoft.com/office/drawing/2014/main" id="{DC7700E4-00F5-8319-5CAA-00D54E7CD35A}"/>
                </a:ext>
              </a:extLst>
            </p:cNvPr>
            <p:cNvSpPr/>
            <p:nvPr/>
          </p:nvSpPr>
          <p:spPr>
            <a:xfrm>
              <a:off x="4448075" y="2340300"/>
              <a:ext cx="99025" cy="98400"/>
            </a:xfrm>
            <a:custGeom>
              <a:avLst/>
              <a:gdLst/>
              <a:ahLst/>
              <a:cxnLst/>
              <a:rect l="l" t="t" r="r" b="b"/>
              <a:pathLst>
                <a:path w="3961" h="3936" extrusionOk="0">
                  <a:moveTo>
                    <a:pt x="1981" y="1"/>
                  </a:moveTo>
                  <a:cubicBezTo>
                    <a:pt x="878" y="1"/>
                    <a:pt x="1" y="878"/>
                    <a:pt x="1" y="1956"/>
                  </a:cubicBezTo>
                  <a:cubicBezTo>
                    <a:pt x="1" y="3059"/>
                    <a:pt x="878" y="3936"/>
                    <a:pt x="1981" y="3936"/>
                  </a:cubicBezTo>
                  <a:cubicBezTo>
                    <a:pt x="3059" y="3936"/>
                    <a:pt x="3961" y="3059"/>
                    <a:pt x="3961" y="1956"/>
                  </a:cubicBezTo>
                  <a:cubicBezTo>
                    <a:pt x="3961" y="878"/>
                    <a:pt x="3059" y="1"/>
                    <a:pt x="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6689;p114">
              <a:extLst>
                <a:ext uri="{FF2B5EF4-FFF2-40B4-BE49-F238E27FC236}">
                  <a16:creationId xmlns:a16="http://schemas.microsoft.com/office/drawing/2014/main" id="{10F8E0FC-61C6-811C-C243-50E461037017}"/>
                </a:ext>
              </a:extLst>
            </p:cNvPr>
            <p:cNvSpPr/>
            <p:nvPr/>
          </p:nvSpPr>
          <p:spPr>
            <a:xfrm>
              <a:off x="4448075" y="2119750"/>
              <a:ext cx="99025" cy="98400"/>
            </a:xfrm>
            <a:custGeom>
              <a:avLst/>
              <a:gdLst/>
              <a:ahLst/>
              <a:cxnLst/>
              <a:rect l="l" t="t" r="r" b="b"/>
              <a:pathLst>
                <a:path w="3961" h="3936" extrusionOk="0">
                  <a:moveTo>
                    <a:pt x="1981" y="1"/>
                  </a:moveTo>
                  <a:cubicBezTo>
                    <a:pt x="878" y="1"/>
                    <a:pt x="1" y="878"/>
                    <a:pt x="1" y="1981"/>
                  </a:cubicBezTo>
                  <a:cubicBezTo>
                    <a:pt x="1" y="3058"/>
                    <a:pt x="878" y="3936"/>
                    <a:pt x="1981" y="3936"/>
                  </a:cubicBezTo>
                  <a:cubicBezTo>
                    <a:pt x="3059" y="3936"/>
                    <a:pt x="3961" y="3058"/>
                    <a:pt x="3961" y="1981"/>
                  </a:cubicBezTo>
                  <a:cubicBezTo>
                    <a:pt x="3961" y="878"/>
                    <a:pt x="3059" y="1"/>
                    <a:pt x="1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6690;p114">
              <a:extLst>
                <a:ext uri="{FF2B5EF4-FFF2-40B4-BE49-F238E27FC236}">
                  <a16:creationId xmlns:a16="http://schemas.microsoft.com/office/drawing/2014/main" id="{E7298478-1219-0F92-18F5-910517849E71}"/>
                </a:ext>
              </a:extLst>
            </p:cNvPr>
            <p:cNvSpPr/>
            <p:nvPr/>
          </p:nvSpPr>
          <p:spPr>
            <a:xfrm>
              <a:off x="4451850" y="3430550"/>
              <a:ext cx="197400" cy="22575"/>
            </a:xfrm>
            <a:custGeom>
              <a:avLst/>
              <a:gdLst/>
              <a:ahLst/>
              <a:cxnLst/>
              <a:rect l="l" t="t" r="r" b="b"/>
              <a:pathLst>
                <a:path w="7896" h="903" extrusionOk="0">
                  <a:moveTo>
                    <a:pt x="451" y="0"/>
                  </a:moveTo>
                  <a:cubicBezTo>
                    <a:pt x="201" y="0"/>
                    <a:pt x="0" y="201"/>
                    <a:pt x="0" y="451"/>
                  </a:cubicBezTo>
                  <a:cubicBezTo>
                    <a:pt x="0" y="702"/>
                    <a:pt x="201" y="902"/>
                    <a:pt x="451" y="902"/>
                  </a:cubicBezTo>
                  <a:lnTo>
                    <a:pt x="7444" y="902"/>
                  </a:lnTo>
                  <a:cubicBezTo>
                    <a:pt x="7695" y="902"/>
                    <a:pt x="7895" y="702"/>
                    <a:pt x="7895" y="451"/>
                  </a:cubicBezTo>
                  <a:cubicBezTo>
                    <a:pt x="7895" y="201"/>
                    <a:pt x="7695" y="0"/>
                    <a:pt x="7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6691;p114">
              <a:extLst>
                <a:ext uri="{FF2B5EF4-FFF2-40B4-BE49-F238E27FC236}">
                  <a16:creationId xmlns:a16="http://schemas.microsoft.com/office/drawing/2014/main" id="{62BAAD33-3F51-3940-E524-F317AF00E2AF}"/>
                </a:ext>
              </a:extLst>
            </p:cNvPr>
            <p:cNvSpPr/>
            <p:nvPr/>
          </p:nvSpPr>
          <p:spPr>
            <a:xfrm>
              <a:off x="4451850" y="3582800"/>
              <a:ext cx="197400" cy="22575"/>
            </a:xfrm>
            <a:custGeom>
              <a:avLst/>
              <a:gdLst/>
              <a:ahLst/>
              <a:cxnLst/>
              <a:rect l="l" t="t" r="r" b="b"/>
              <a:pathLst>
                <a:path w="7896" h="903" extrusionOk="0">
                  <a:moveTo>
                    <a:pt x="451" y="0"/>
                  </a:moveTo>
                  <a:cubicBezTo>
                    <a:pt x="201" y="0"/>
                    <a:pt x="0" y="201"/>
                    <a:pt x="0" y="452"/>
                  </a:cubicBezTo>
                  <a:cubicBezTo>
                    <a:pt x="0" y="702"/>
                    <a:pt x="201" y="903"/>
                    <a:pt x="451" y="903"/>
                  </a:cubicBezTo>
                  <a:lnTo>
                    <a:pt x="7444" y="903"/>
                  </a:lnTo>
                  <a:cubicBezTo>
                    <a:pt x="7695" y="903"/>
                    <a:pt x="7895" y="702"/>
                    <a:pt x="7895" y="452"/>
                  </a:cubicBezTo>
                  <a:cubicBezTo>
                    <a:pt x="7895" y="201"/>
                    <a:pt x="7695" y="0"/>
                    <a:pt x="7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6692;p114">
              <a:extLst>
                <a:ext uri="{FF2B5EF4-FFF2-40B4-BE49-F238E27FC236}">
                  <a16:creationId xmlns:a16="http://schemas.microsoft.com/office/drawing/2014/main" id="{6185E9D6-E0FD-E16A-C220-763F1F7EA694}"/>
                </a:ext>
              </a:extLst>
            </p:cNvPr>
            <p:cNvSpPr/>
            <p:nvPr/>
          </p:nvSpPr>
          <p:spPr>
            <a:xfrm>
              <a:off x="4451850" y="3734425"/>
              <a:ext cx="197400" cy="23200"/>
            </a:xfrm>
            <a:custGeom>
              <a:avLst/>
              <a:gdLst/>
              <a:ahLst/>
              <a:cxnLst/>
              <a:rect l="l" t="t" r="r" b="b"/>
              <a:pathLst>
                <a:path w="7896" h="928" extrusionOk="0">
                  <a:moveTo>
                    <a:pt x="451" y="1"/>
                  </a:moveTo>
                  <a:cubicBezTo>
                    <a:pt x="201" y="1"/>
                    <a:pt x="0" y="201"/>
                    <a:pt x="0" y="452"/>
                  </a:cubicBezTo>
                  <a:cubicBezTo>
                    <a:pt x="0" y="727"/>
                    <a:pt x="201" y="928"/>
                    <a:pt x="451" y="928"/>
                  </a:cubicBezTo>
                  <a:lnTo>
                    <a:pt x="7444" y="928"/>
                  </a:lnTo>
                  <a:cubicBezTo>
                    <a:pt x="7695" y="928"/>
                    <a:pt x="7895" y="727"/>
                    <a:pt x="7895" y="452"/>
                  </a:cubicBezTo>
                  <a:cubicBezTo>
                    <a:pt x="7895" y="201"/>
                    <a:pt x="7695" y="1"/>
                    <a:pt x="7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6693;p114">
              <a:extLst>
                <a:ext uri="{FF2B5EF4-FFF2-40B4-BE49-F238E27FC236}">
                  <a16:creationId xmlns:a16="http://schemas.microsoft.com/office/drawing/2014/main" id="{F41FA3BD-8D1A-649A-E1CC-B9D25ECD899A}"/>
                </a:ext>
              </a:extLst>
            </p:cNvPr>
            <p:cNvSpPr/>
            <p:nvPr/>
          </p:nvSpPr>
          <p:spPr>
            <a:xfrm>
              <a:off x="2964375" y="2627900"/>
              <a:ext cx="293250" cy="147900"/>
            </a:xfrm>
            <a:custGeom>
              <a:avLst/>
              <a:gdLst/>
              <a:ahLst/>
              <a:cxnLst/>
              <a:rect l="l" t="t" r="r" b="b"/>
              <a:pathLst>
                <a:path w="11730" h="5916" extrusionOk="0">
                  <a:moveTo>
                    <a:pt x="0" y="1"/>
                  </a:moveTo>
                  <a:lnTo>
                    <a:pt x="0" y="5916"/>
                  </a:lnTo>
                  <a:lnTo>
                    <a:pt x="11730" y="5916"/>
                  </a:lnTo>
                  <a:lnTo>
                    <a:pt x="11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6694;p114">
              <a:extLst>
                <a:ext uri="{FF2B5EF4-FFF2-40B4-BE49-F238E27FC236}">
                  <a16:creationId xmlns:a16="http://schemas.microsoft.com/office/drawing/2014/main" id="{70467DB8-B4AA-8839-0D14-F948FF5CA0C3}"/>
                </a:ext>
              </a:extLst>
            </p:cNvPr>
            <p:cNvSpPr/>
            <p:nvPr/>
          </p:nvSpPr>
          <p:spPr>
            <a:xfrm>
              <a:off x="3454350" y="2627900"/>
              <a:ext cx="293250" cy="147900"/>
            </a:xfrm>
            <a:custGeom>
              <a:avLst/>
              <a:gdLst/>
              <a:ahLst/>
              <a:cxnLst/>
              <a:rect l="l" t="t" r="r" b="b"/>
              <a:pathLst>
                <a:path w="11730" h="5916" extrusionOk="0">
                  <a:moveTo>
                    <a:pt x="0" y="1"/>
                  </a:moveTo>
                  <a:lnTo>
                    <a:pt x="0" y="5916"/>
                  </a:lnTo>
                  <a:lnTo>
                    <a:pt x="11730" y="5916"/>
                  </a:lnTo>
                  <a:lnTo>
                    <a:pt x="11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6695;p114">
              <a:extLst>
                <a:ext uri="{FF2B5EF4-FFF2-40B4-BE49-F238E27FC236}">
                  <a16:creationId xmlns:a16="http://schemas.microsoft.com/office/drawing/2014/main" id="{E16D1F2A-CFB3-4031-D27D-9BA64E16A953}"/>
                </a:ext>
              </a:extLst>
            </p:cNvPr>
            <p:cNvSpPr/>
            <p:nvPr/>
          </p:nvSpPr>
          <p:spPr>
            <a:xfrm>
              <a:off x="2918625" y="2580275"/>
              <a:ext cx="393525" cy="169200"/>
            </a:xfrm>
            <a:custGeom>
              <a:avLst/>
              <a:gdLst/>
              <a:ahLst/>
              <a:cxnLst/>
              <a:rect l="l" t="t" r="r" b="b"/>
              <a:pathLst>
                <a:path w="15741" h="6768" extrusionOk="0">
                  <a:moveTo>
                    <a:pt x="15264" y="452"/>
                  </a:moveTo>
                  <a:lnTo>
                    <a:pt x="15264" y="6317"/>
                  </a:lnTo>
                  <a:lnTo>
                    <a:pt x="452" y="6317"/>
                  </a:lnTo>
                  <a:lnTo>
                    <a:pt x="452" y="452"/>
                  </a:lnTo>
                  <a:close/>
                  <a:moveTo>
                    <a:pt x="226" y="1"/>
                  </a:moveTo>
                  <a:cubicBezTo>
                    <a:pt x="101" y="1"/>
                    <a:pt x="1" y="101"/>
                    <a:pt x="1" y="227"/>
                  </a:cubicBezTo>
                  <a:lnTo>
                    <a:pt x="1" y="6542"/>
                  </a:lnTo>
                  <a:cubicBezTo>
                    <a:pt x="1" y="6668"/>
                    <a:pt x="101" y="6768"/>
                    <a:pt x="226" y="6768"/>
                  </a:cubicBezTo>
                  <a:lnTo>
                    <a:pt x="15490" y="6768"/>
                  </a:lnTo>
                  <a:cubicBezTo>
                    <a:pt x="15615" y="6768"/>
                    <a:pt x="15740" y="6668"/>
                    <a:pt x="15740" y="6542"/>
                  </a:cubicBezTo>
                  <a:lnTo>
                    <a:pt x="15740" y="227"/>
                  </a:lnTo>
                  <a:cubicBezTo>
                    <a:pt x="15740" y="101"/>
                    <a:pt x="15615" y="1"/>
                    <a:pt x="15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6696;p114">
              <a:extLst>
                <a:ext uri="{FF2B5EF4-FFF2-40B4-BE49-F238E27FC236}">
                  <a16:creationId xmlns:a16="http://schemas.microsoft.com/office/drawing/2014/main" id="{0EE3421D-EA61-A4FB-1C6E-CDC8E00F32F0}"/>
                </a:ext>
              </a:extLst>
            </p:cNvPr>
            <p:cNvSpPr/>
            <p:nvPr/>
          </p:nvSpPr>
          <p:spPr>
            <a:xfrm>
              <a:off x="2918000" y="2580425"/>
              <a:ext cx="394775" cy="169050"/>
            </a:xfrm>
            <a:custGeom>
              <a:avLst/>
              <a:gdLst/>
              <a:ahLst/>
              <a:cxnLst/>
              <a:rect l="l" t="t" r="r" b="b"/>
              <a:pathLst>
                <a:path w="15791" h="6762" extrusionOk="0">
                  <a:moveTo>
                    <a:pt x="238" y="0"/>
                  </a:moveTo>
                  <a:cubicBezTo>
                    <a:pt x="155" y="0"/>
                    <a:pt x="69" y="47"/>
                    <a:pt x="51" y="120"/>
                  </a:cubicBezTo>
                  <a:cubicBezTo>
                    <a:pt x="1" y="246"/>
                    <a:pt x="51" y="371"/>
                    <a:pt x="151" y="421"/>
                  </a:cubicBezTo>
                  <a:lnTo>
                    <a:pt x="15439" y="6762"/>
                  </a:lnTo>
                  <a:lnTo>
                    <a:pt x="15515" y="6762"/>
                  </a:lnTo>
                  <a:cubicBezTo>
                    <a:pt x="15615" y="6762"/>
                    <a:pt x="15690" y="6712"/>
                    <a:pt x="15740" y="6637"/>
                  </a:cubicBezTo>
                  <a:cubicBezTo>
                    <a:pt x="15790" y="6511"/>
                    <a:pt x="15740" y="6386"/>
                    <a:pt x="15615" y="6336"/>
                  </a:cubicBezTo>
                  <a:lnTo>
                    <a:pt x="326" y="20"/>
                  </a:lnTo>
                  <a:cubicBezTo>
                    <a:pt x="300" y="7"/>
                    <a:pt x="269"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6697;p114">
              <a:extLst>
                <a:ext uri="{FF2B5EF4-FFF2-40B4-BE49-F238E27FC236}">
                  <a16:creationId xmlns:a16="http://schemas.microsoft.com/office/drawing/2014/main" id="{FB42EA25-8D50-677D-04E6-81963D2D5358}"/>
                </a:ext>
              </a:extLst>
            </p:cNvPr>
            <p:cNvSpPr/>
            <p:nvPr/>
          </p:nvSpPr>
          <p:spPr>
            <a:xfrm>
              <a:off x="3402975" y="2580275"/>
              <a:ext cx="393500" cy="169200"/>
            </a:xfrm>
            <a:custGeom>
              <a:avLst/>
              <a:gdLst/>
              <a:ahLst/>
              <a:cxnLst/>
              <a:rect l="l" t="t" r="r" b="b"/>
              <a:pathLst>
                <a:path w="15740" h="6768" extrusionOk="0">
                  <a:moveTo>
                    <a:pt x="15289" y="452"/>
                  </a:moveTo>
                  <a:lnTo>
                    <a:pt x="15289" y="6317"/>
                  </a:lnTo>
                  <a:lnTo>
                    <a:pt x="451" y="6317"/>
                  </a:lnTo>
                  <a:lnTo>
                    <a:pt x="451" y="452"/>
                  </a:lnTo>
                  <a:close/>
                  <a:moveTo>
                    <a:pt x="226" y="1"/>
                  </a:moveTo>
                  <a:cubicBezTo>
                    <a:pt x="100" y="1"/>
                    <a:pt x="0" y="101"/>
                    <a:pt x="0" y="227"/>
                  </a:cubicBezTo>
                  <a:lnTo>
                    <a:pt x="0" y="6542"/>
                  </a:lnTo>
                  <a:cubicBezTo>
                    <a:pt x="0" y="6668"/>
                    <a:pt x="100" y="6768"/>
                    <a:pt x="226" y="6768"/>
                  </a:cubicBezTo>
                  <a:lnTo>
                    <a:pt x="15514" y="6768"/>
                  </a:lnTo>
                  <a:cubicBezTo>
                    <a:pt x="15639" y="6768"/>
                    <a:pt x="15740" y="6668"/>
                    <a:pt x="15740" y="6542"/>
                  </a:cubicBezTo>
                  <a:lnTo>
                    <a:pt x="15740" y="227"/>
                  </a:lnTo>
                  <a:cubicBezTo>
                    <a:pt x="15740" y="101"/>
                    <a:pt x="15639" y="1"/>
                    <a:pt x="15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6698;p114">
              <a:extLst>
                <a:ext uri="{FF2B5EF4-FFF2-40B4-BE49-F238E27FC236}">
                  <a16:creationId xmlns:a16="http://schemas.microsoft.com/office/drawing/2014/main" id="{0B58EAF9-F0F4-6C8A-1649-6BE835D65AB8}"/>
                </a:ext>
              </a:extLst>
            </p:cNvPr>
            <p:cNvSpPr/>
            <p:nvPr/>
          </p:nvSpPr>
          <p:spPr>
            <a:xfrm>
              <a:off x="3402350" y="2580425"/>
              <a:ext cx="394750" cy="169050"/>
            </a:xfrm>
            <a:custGeom>
              <a:avLst/>
              <a:gdLst/>
              <a:ahLst/>
              <a:cxnLst/>
              <a:rect l="l" t="t" r="r" b="b"/>
              <a:pathLst>
                <a:path w="15790" h="6762" extrusionOk="0">
                  <a:moveTo>
                    <a:pt x="252" y="0"/>
                  </a:moveTo>
                  <a:cubicBezTo>
                    <a:pt x="164" y="0"/>
                    <a:pt x="87" y="47"/>
                    <a:pt x="50" y="120"/>
                  </a:cubicBezTo>
                  <a:cubicBezTo>
                    <a:pt x="0" y="246"/>
                    <a:pt x="50" y="371"/>
                    <a:pt x="176" y="421"/>
                  </a:cubicBezTo>
                  <a:lnTo>
                    <a:pt x="15439" y="6762"/>
                  </a:lnTo>
                  <a:lnTo>
                    <a:pt x="15539" y="6762"/>
                  </a:lnTo>
                  <a:cubicBezTo>
                    <a:pt x="15614" y="6762"/>
                    <a:pt x="15715" y="6712"/>
                    <a:pt x="15740" y="6637"/>
                  </a:cubicBezTo>
                  <a:cubicBezTo>
                    <a:pt x="15790" y="6511"/>
                    <a:pt x="15740" y="6386"/>
                    <a:pt x="15614" y="6336"/>
                  </a:cubicBezTo>
                  <a:lnTo>
                    <a:pt x="351" y="20"/>
                  </a:lnTo>
                  <a:cubicBezTo>
                    <a:pt x="317" y="7"/>
                    <a:pt x="284" y="0"/>
                    <a:pt x="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6699;p114">
              <a:extLst>
                <a:ext uri="{FF2B5EF4-FFF2-40B4-BE49-F238E27FC236}">
                  <a16:creationId xmlns:a16="http://schemas.microsoft.com/office/drawing/2014/main" id="{10E8B3F0-1746-62A7-2199-19FD0CFCD501}"/>
                </a:ext>
              </a:extLst>
            </p:cNvPr>
            <p:cNvSpPr/>
            <p:nvPr/>
          </p:nvSpPr>
          <p:spPr>
            <a:xfrm>
              <a:off x="2939300" y="3798975"/>
              <a:ext cx="334625" cy="23200"/>
            </a:xfrm>
            <a:custGeom>
              <a:avLst/>
              <a:gdLst/>
              <a:ahLst/>
              <a:cxnLst/>
              <a:rect l="l" t="t" r="r" b="b"/>
              <a:pathLst>
                <a:path w="13385" h="928" extrusionOk="0">
                  <a:moveTo>
                    <a:pt x="452" y="0"/>
                  </a:moveTo>
                  <a:cubicBezTo>
                    <a:pt x="201" y="0"/>
                    <a:pt x="1" y="226"/>
                    <a:pt x="1" y="476"/>
                  </a:cubicBezTo>
                  <a:cubicBezTo>
                    <a:pt x="1" y="727"/>
                    <a:pt x="201" y="927"/>
                    <a:pt x="452" y="927"/>
                  </a:cubicBezTo>
                  <a:lnTo>
                    <a:pt x="12933" y="927"/>
                  </a:lnTo>
                  <a:cubicBezTo>
                    <a:pt x="13184" y="927"/>
                    <a:pt x="13384" y="727"/>
                    <a:pt x="13384" y="476"/>
                  </a:cubicBezTo>
                  <a:cubicBezTo>
                    <a:pt x="13384" y="226"/>
                    <a:pt x="13184" y="0"/>
                    <a:pt x="12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6700;p114">
              <a:extLst>
                <a:ext uri="{FF2B5EF4-FFF2-40B4-BE49-F238E27FC236}">
                  <a16:creationId xmlns:a16="http://schemas.microsoft.com/office/drawing/2014/main" id="{E8ED9A19-AA5D-E02A-34A2-87948623DD78}"/>
                </a:ext>
              </a:extLst>
            </p:cNvPr>
            <p:cNvSpPr/>
            <p:nvPr/>
          </p:nvSpPr>
          <p:spPr>
            <a:xfrm>
              <a:off x="2939300" y="3867875"/>
              <a:ext cx="334625" cy="22600"/>
            </a:xfrm>
            <a:custGeom>
              <a:avLst/>
              <a:gdLst/>
              <a:ahLst/>
              <a:cxnLst/>
              <a:rect l="l" t="t" r="r" b="b"/>
              <a:pathLst>
                <a:path w="13385" h="904" extrusionOk="0">
                  <a:moveTo>
                    <a:pt x="452" y="1"/>
                  </a:moveTo>
                  <a:cubicBezTo>
                    <a:pt x="201" y="1"/>
                    <a:pt x="1" y="201"/>
                    <a:pt x="1" y="452"/>
                  </a:cubicBezTo>
                  <a:cubicBezTo>
                    <a:pt x="1" y="703"/>
                    <a:pt x="201" y="903"/>
                    <a:pt x="452" y="903"/>
                  </a:cubicBezTo>
                  <a:lnTo>
                    <a:pt x="12933" y="903"/>
                  </a:lnTo>
                  <a:cubicBezTo>
                    <a:pt x="13184" y="903"/>
                    <a:pt x="13384" y="703"/>
                    <a:pt x="13384" y="452"/>
                  </a:cubicBezTo>
                  <a:cubicBezTo>
                    <a:pt x="13384" y="201"/>
                    <a:pt x="13184" y="1"/>
                    <a:pt x="12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6701;p114">
              <a:extLst>
                <a:ext uri="{FF2B5EF4-FFF2-40B4-BE49-F238E27FC236}">
                  <a16:creationId xmlns:a16="http://schemas.microsoft.com/office/drawing/2014/main" id="{6F7BB84D-C244-465A-FCD9-F3D17C663CDD}"/>
                </a:ext>
              </a:extLst>
            </p:cNvPr>
            <p:cNvSpPr/>
            <p:nvPr/>
          </p:nvSpPr>
          <p:spPr>
            <a:xfrm>
              <a:off x="2939300" y="3936175"/>
              <a:ext cx="334625" cy="22600"/>
            </a:xfrm>
            <a:custGeom>
              <a:avLst/>
              <a:gdLst/>
              <a:ahLst/>
              <a:cxnLst/>
              <a:rect l="l" t="t" r="r" b="b"/>
              <a:pathLst>
                <a:path w="13385" h="904" extrusionOk="0">
                  <a:moveTo>
                    <a:pt x="452" y="1"/>
                  </a:moveTo>
                  <a:cubicBezTo>
                    <a:pt x="201" y="1"/>
                    <a:pt x="1" y="201"/>
                    <a:pt x="1" y="452"/>
                  </a:cubicBezTo>
                  <a:cubicBezTo>
                    <a:pt x="1" y="703"/>
                    <a:pt x="201" y="903"/>
                    <a:pt x="452" y="903"/>
                  </a:cubicBezTo>
                  <a:lnTo>
                    <a:pt x="12933" y="903"/>
                  </a:lnTo>
                  <a:cubicBezTo>
                    <a:pt x="13184" y="903"/>
                    <a:pt x="13384" y="703"/>
                    <a:pt x="13384" y="452"/>
                  </a:cubicBezTo>
                  <a:cubicBezTo>
                    <a:pt x="13384" y="201"/>
                    <a:pt x="13184" y="1"/>
                    <a:pt x="12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6702;p114">
              <a:extLst>
                <a:ext uri="{FF2B5EF4-FFF2-40B4-BE49-F238E27FC236}">
                  <a16:creationId xmlns:a16="http://schemas.microsoft.com/office/drawing/2014/main" id="{37AADA72-A711-7E6E-2228-823EC613BB14}"/>
                </a:ext>
              </a:extLst>
            </p:cNvPr>
            <p:cNvSpPr/>
            <p:nvPr/>
          </p:nvSpPr>
          <p:spPr>
            <a:xfrm>
              <a:off x="1981900" y="4298975"/>
              <a:ext cx="1585250" cy="268200"/>
            </a:xfrm>
            <a:custGeom>
              <a:avLst/>
              <a:gdLst/>
              <a:ahLst/>
              <a:cxnLst/>
              <a:rect l="l" t="t" r="r" b="b"/>
              <a:pathLst>
                <a:path w="63410" h="10728" extrusionOk="0">
                  <a:moveTo>
                    <a:pt x="36994" y="902"/>
                  </a:moveTo>
                  <a:lnTo>
                    <a:pt x="39700" y="5915"/>
                  </a:lnTo>
                  <a:cubicBezTo>
                    <a:pt x="39775" y="6040"/>
                    <a:pt x="39926" y="6141"/>
                    <a:pt x="40101" y="6141"/>
                  </a:cubicBezTo>
                  <a:lnTo>
                    <a:pt x="60653" y="6141"/>
                  </a:lnTo>
                  <a:cubicBezTo>
                    <a:pt x="61655" y="6141"/>
                    <a:pt x="62482" y="6968"/>
                    <a:pt x="62482" y="7970"/>
                  </a:cubicBezTo>
                  <a:cubicBezTo>
                    <a:pt x="62482" y="8998"/>
                    <a:pt x="61655" y="9800"/>
                    <a:pt x="60653" y="9800"/>
                  </a:cubicBezTo>
                  <a:lnTo>
                    <a:pt x="2758" y="9800"/>
                  </a:lnTo>
                  <a:cubicBezTo>
                    <a:pt x="1755" y="9800"/>
                    <a:pt x="928" y="8998"/>
                    <a:pt x="928" y="7970"/>
                  </a:cubicBezTo>
                  <a:cubicBezTo>
                    <a:pt x="928" y="6968"/>
                    <a:pt x="1755" y="6141"/>
                    <a:pt x="2758" y="6141"/>
                  </a:cubicBezTo>
                  <a:lnTo>
                    <a:pt x="23309" y="6141"/>
                  </a:lnTo>
                  <a:cubicBezTo>
                    <a:pt x="23485" y="6141"/>
                    <a:pt x="23635" y="6040"/>
                    <a:pt x="23710" y="5915"/>
                  </a:cubicBezTo>
                  <a:lnTo>
                    <a:pt x="26417" y="902"/>
                  </a:lnTo>
                  <a:close/>
                  <a:moveTo>
                    <a:pt x="26141" y="0"/>
                  </a:moveTo>
                  <a:cubicBezTo>
                    <a:pt x="25966" y="0"/>
                    <a:pt x="25815" y="75"/>
                    <a:pt x="25740" y="226"/>
                  </a:cubicBezTo>
                  <a:lnTo>
                    <a:pt x="23034" y="5238"/>
                  </a:lnTo>
                  <a:lnTo>
                    <a:pt x="2758" y="5238"/>
                  </a:lnTo>
                  <a:cubicBezTo>
                    <a:pt x="1229" y="5238"/>
                    <a:pt x="1" y="6466"/>
                    <a:pt x="1" y="7970"/>
                  </a:cubicBezTo>
                  <a:cubicBezTo>
                    <a:pt x="1" y="9499"/>
                    <a:pt x="1229" y="10727"/>
                    <a:pt x="2758" y="10727"/>
                  </a:cubicBezTo>
                  <a:lnTo>
                    <a:pt x="60653" y="10727"/>
                  </a:lnTo>
                  <a:cubicBezTo>
                    <a:pt x="62182" y="10727"/>
                    <a:pt x="63410" y="9499"/>
                    <a:pt x="63410" y="7970"/>
                  </a:cubicBezTo>
                  <a:cubicBezTo>
                    <a:pt x="63410" y="6466"/>
                    <a:pt x="62182" y="5238"/>
                    <a:pt x="60653" y="5238"/>
                  </a:cubicBezTo>
                  <a:lnTo>
                    <a:pt x="40377" y="5238"/>
                  </a:lnTo>
                  <a:lnTo>
                    <a:pt x="37670" y="226"/>
                  </a:lnTo>
                  <a:cubicBezTo>
                    <a:pt x="37595" y="75"/>
                    <a:pt x="37445" y="0"/>
                    <a:pt x="37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6703;p114">
              <a:extLst>
                <a:ext uri="{FF2B5EF4-FFF2-40B4-BE49-F238E27FC236}">
                  <a16:creationId xmlns:a16="http://schemas.microsoft.com/office/drawing/2014/main" id="{792A0464-09E1-3760-A583-33B174FD9A97}"/>
                </a:ext>
              </a:extLst>
            </p:cNvPr>
            <p:cNvSpPr/>
            <p:nvPr/>
          </p:nvSpPr>
          <p:spPr>
            <a:xfrm>
              <a:off x="3084675" y="3904225"/>
              <a:ext cx="422950" cy="422950"/>
            </a:xfrm>
            <a:custGeom>
              <a:avLst/>
              <a:gdLst/>
              <a:ahLst/>
              <a:cxnLst/>
              <a:rect l="l" t="t" r="r" b="b"/>
              <a:pathLst>
                <a:path w="16918" h="16918" extrusionOk="0">
                  <a:moveTo>
                    <a:pt x="8446" y="1"/>
                  </a:moveTo>
                  <a:cubicBezTo>
                    <a:pt x="3785" y="1"/>
                    <a:pt x="0" y="3785"/>
                    <a:pt x="0" y="8447"/>
                  </a:cubicBezTo>
                  <a:cubicBezTo>
                    <a:pt x="0" y="13134"/>
                    <a:pt x="3785" y="16918"/>
                    <a:pt x="8446" y="16918"/>
                  </a:cubicBezTo>
                  <a:cubicBezTo>
                    <a:pt x="13133" y="16918"/>
                    <a:pt x="16918" y="13134"/>
                    <a:pt x="16918" y="8447"/>
                  </a:cubicBezTo>
                  <a:cubicBezTo>
                    <a:pt x="16918" y="3785"/>
                    <a:pt x="13133" y="1"/>
                    <a:pt x="8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6704;p114">
              <a:extLst>
                <a:ext uri="{FF2B5EF4-FFF2-40B4-BE49-F238E27FC236}">
                  <a16:creationId xmlns:a16="http://schemas.microsoft.com/office/drawing/2014/main" id="{5FBA14C2-BC0A-AD6C-55A0-CB37801475AA}"/>
                </a:ext>
              </a:extLst>
            </p:cNvPr>
            <p:cNvSpPr/>
            <p:nvPr/>
          </p:nvSpPr>
          <p:spPr>
            <a:xfrm>
              <a:off x="3160475" y="4064625"/>
              <a:ext cx="120325" cy="124100"/>
            </a:xfrm>
            <a:custGeom>
              <a:avLst/>
              <a:gdLst/>
              <a:ahLst/>
              <a:cxnLst/>
              <a:rect l="l" t="t" r="r" b="b"/>
              <a:pathLst>
                <a:path w="4813" h="4964" extrusionOk="0">
                  <a:moveTo>
                    <a:pt x="4813" y="1"/>
                  </a:moveTo>
                  <a:lnTo>
                    <a:pt x="1" y="1830"/>
                  </a:lnTo>
                  <a:lnTo>
                    <a:pt x="1" y="3134"/>
                  </a:lnTo>
                  <a:lnTo>
                    <a:pt x="4813" y="4963"/>
                  </a:lnTo>
                  <a:lnTo>
                    <a:pt x="4813" y="3710"/>
                  </a:lnTo>
                  <a:lnTo>
                    <a:pt x="1455" y="2482"/>
                  </a:lnTo>
                  <a:lnTo>
                    <a:pt x="4813" y="1254"/>
                  </a:lnTo>
                  <a:lnTo>
                    <a:pt x="48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6705;p114">
              <a:extLst>
                <a:ext uri="{FF2B5EF4-FFF2-40B4-BE49-F238E27FC236}">
                  <a16:creationId xmlns:a16="http://schemas.microsoft.com/office/drawing/2014/main" id="{402709C8-6BD7-677F-C210-2C930D1BE317}"/>
                </a:ext>
              </a:extLst>
            </p:cNvPr>
            <p:cNvSpPr/>
            <p:nvPr/>
          </p:nvSpPr>
          <p:spPr>
            <a:xfrm>
              <a:off x="3308350" y="4064625"/>
              <a:ext cx="119700" cy="124100"/>
            </a:xfrm>
            <a:custGeom>
              <a:avLst/>
              <a:gdLst/>
              <a:ahLst/>
              <a:cxnLst/>
              <a:rect l="l" t="t" r="r" b="b"/>
              <a:pathLst>
                <a:path w="4788" h="4964" extrusionOk="0">
                  <a:moveTo>
                    <a:pt x="1" y="1"/>
                  </a:moveTo>
                  <a:lnTo>
                    <a:pt x="1" y="1254"/>
                  </a:lnTo>
                  <a:lnTo>
                    <a:pt x="3359" y="2482"/>
                  </a:lnTo>
                  <a:lnTo>
                    <a:pt x="1" y="3710"/>
                  </a:lnTo>
                  <a:lnTo>
                    <a:pt x="1" y="4963"/>
                  </a:lnTo>
                  <a:lnTo>
                    <a:pt x="4788" y="3134"/>
                  </a:lnTo>
                  <a:lnTo>
                    <a:pt x="4788" y="183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6706;p114">
              <a:extLst>
                <a:ext uri="{FF2B5EF4-FFF2-40B4-BE49-F238E27FC236}">
                  <a16:creationId xmlns:a16="http://schemas.microsoft.com/office/drawing/2014/main" id="{C4304AF7-86A6-14E1-1B76-1C7BBA2297FC}"/>
                </a:ext>
              </a:extLst>
            </p:cNvPr>
            <p:cNvSpPr/>
            <p:nvPr/>
          </p:nvSpPr>
          <p:spPr>
            <a:xfrm>
              <a:off x="4738200" y="2423025"/>
              <a:ext cx="87725" cy="77075"/>
            </a:xfrm>
            <a:custGeom>
              <a:avLst/>
              <a:gdLst/>
              <a:ahLst/>
              <a:cxnLst/>
              <a:rect l="l" t="t" r="r" b="b"/>
              <a:pathLst>
                <a:path w="3509" h="3083" extrusionOk="0">
                  <a:moveTo>
                    <a:pt x="451" y="0"/>
                  </a:moveTo>
                  <a:cubicBezTo>
                    <a:pt x="201" y="0"/>
                    <a:pt x="0" y="201"/>
                    <a:pt x="0" y="451"/>
                  </a:cubicBezTo>
                  <a:cubicBezTo>
                    <a:pt x="0" y="702"/>
                    <a:pt x="201" y="902"/>
                    <a:pt x="451" y="902"/>
                  </a:cubicBezTo>
                  <a:lnTo>
                    <a:pt x="2607" y="902"/>
                  </a:lnTo>
                  <a:lnTo>
                    <a:pt x="2607" y="2632"/>
                  </a:lnTo>
                  <a:cubicBezTo>
                    <a:pt x="2607" y="2882"/>
                    <a:pt x="2807" y="3083"/>
                    <a:pt x="3058" y="3083"/>
                  </a:cubicBezTo>
                  <a:cubicBezTo>
                    <a:pt x="3308" y="3083"/>
                    <a:pt x="3509" y="2882"/>
                    <a:pt x="3509" y="2632"/>
                  </a:cubicBezTo>
                  <a:lnTo>
                    <a:pt x="3509" y="451"/>
                  </a:lnTo>
                  <a:cubicBezTo>
                    <a:pt x="3509" y="201"/>
                    <a:pt x="3308" y="0"/>
                    <a:pt x="3058" y="0"/>
                  </a:cubicBez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6707;p114">
              <a:extLst>
                <a:ext uri="{FF2B5EF4-FFF2-40B4-BE49-F238E27FC236}">
                  <a16:creationId xmlns:a16="http://schemas.microsoft.com/office/drawing/2014/main" id="{EBE78E52-E4EB-900E-1417-BF0BF018F798}"/>
                </a:ext>
              </a:extLst>
            </p:cNvPr>
            <p:cNvSpPr/>
            <p:nvPr/>
          </p:nvSpPr>
          <p:spPr>
            <a:xfrm>
              <a:off x="4738200" y="2808975"/>
              <a:ext cx="87725" cy="77100"/>
            </a:xfrm>
            <a:custGeom>
              <a:avLst/>
              <a:gdLst/>
              <a:ahLst/>
              <a:cxnLst/>
              <a:rect l="l" t="t" r="r" b="b"/>
              <a:pathLst>
                <a:path w="3509" h="3084" extrusionOk="0">
                  <a:moveTo>
                    <a:pt x="3058" y="1"/>
                  </a:moveTo>
                  <a:cubicBezTo>
                    <a:pt x="2807" y="1"/>
                    <a:pt x="2607" y="201"/>
                    <a:pt x="2607" y="452"/>
                  </a:cubicBezTo>
                  <a:lnTo>
                    <a:pt x="2607" y="2181"/>
                  </a:lnTo>
                  <a:lnTo>
                    <a:pt x="451" y="2181"/>
                  </a:lnTo>
                  <a:cubicBezTo>
                    <a:pt x="201" y="2181"/>
                    <a:pt x="0" y="2382"/>
                    <a:pt x="0" y="2632"/>
                  </a:cubicBezTo>
                  <a:cubicBezTo>
                    <a:pt x="0" y="2883"/>
                    <a:pt x="201" y="3084"/>
                    <a:pt x="451" y="3084"/>
                  </a:cubicBezTo>
                  <a:lnTo>
                    <a:pt x="3058" y="3084"/>
                  </a:lnTo>
                  <a:cubicBezTo>
                    <a:pt x="3308" y="3084"/>
                    <a:pt x="3509" y="2883"/>
                    <a:pt x="3509" y="2632"/>
                  </a:cubicBezTo>
                  <a:lnTo>
                    <a:pt x="3509" y="452"/>
                  </a:lnTo>
                  <a:cubicBezTo>
                    <a:pt x="3509" y="201"/>
                    <a:pt x="3308" y="1"/>
                    <a:pt x="3058" y="1"/>
                  </a:cubicBezTo>
                  <a:close/>
                </a:path>
              </a:pathLst>
            </a:custGeom>
            <a:solidFill>
              <a:srgbClr val="6D87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6708;p114">
              <a:extLst>
                <a:ext uri="{FF2B5EF4-FFF2-40B4-BE49-F238E27FC236}">
                  <a16:creationId xmlns:a16="http://schemas.microsoft.com/office/drawing/2014/main" id="{CE7DAAA3-6994-00FF-F72F-692C22DB50B5}"/>
                </a:ext>
              </a:extLst>
            </p:cNvPr>
            <p:cNvSpPr/>
            <p:nvPr/>
          </p:nvSpPr>
          <p:spPr>
            <a:xfrm>
              <a:off x="3639800" y="4253850"/>
              <a:ext cx="76475" cy="75850"/>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6709;p114">
              <a:extLst>
                <a:ext uri="{FF2B5EF4-FFF2-40B4-BE49-F238E27FC236}">
                  <a16:creationId xmlns:a16="http://schemas.microsoft.com/office/drawing/2014/main" id="{BD53EA80-AEFC-506F-EB2C-BD75590CD501}"/>
                </a:ext>
              </a:extLst>
            </p:cNvPr>
            <p:cNvSpPr/>
            <p:nvPr/>
          </p:nvSpPr>
          <p:spPr>
            <a:xfrm>
              <a:off x="3803350" y="4253850"/>
              <a:ext cx="75825" cy="75850"/>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6250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71"/>
                                        </p:tgtEl>
                                        <p:attrNameLst>
                                          <p:attrName>style.visibility</p:attrName>
                                        </p:attrNameLst>
                                      </p:cBhvr>
                                      <p:to>
                                        <p:strVal val="visible"/>
                                      </p:to>
                                    </p:set>
                                    <p:anim calcmode="lin" valueType="num">
                                      <p:cBhvr additive="base">
                                        <p:cTn id="7" dur="500" fill="hold"/>
                                        <p:tgtEl>
                                          <p:spTgt spid="1971"/>
                                        </p:tgtEl>
                                        <p:attrNameLst>
                                          <p:attrName>ppt_x</p:attrName>
                                        </p:attrNameLst>
                                      </p:cBhvr>
                                      <p:tavLst>
                                        <p:tav tm="0">
                                          <p:val>
                                            <p:strVal val="#ppt_x"/>
                                          </p:val>
                                        </p:tav>
                                        <p:tav tm="100000">
                                          <p:val>
                                            <p:strVal val="#ppt_x"/>
                                          </p:val>
                                        </p:tav>
                                      </p:tavLst>
                                    </p:anim>
                                    <p:anim calcmode="lin" valueType="num">
                                      <p:cBhvr additive="base">
                                        <p:cTn id="8" dur="500" fill="hold"/>
                                        <p:tgtEl>
                                          <p:spTgt spid="197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972"/>
                                        </p:tgtEl>
                                        <p:attrNameLst>
                                          <p:attrName>style.visibility</p:attrName>
                                        </p:attrNameLst>
                                      </p:cBhvr>
                                      <p:to>
                                        <p:strVal val="visible"/>
                                      </p:to>
                                    </p:set>
                                    <p:anim calcmode="lin" valueType="num">
                                      <p:cBhvr additive="base">
                                        <p:cTn id="11" dur="500" fill="hold"/>
                                        <p:tgtEl>
                                          <p:spTgt spid="1972"/>
                                        </p:tgtEl>
                                        <p:attrNameLst>
                                          <p:attrName>ppt_x</p:attrName>
                                        </p:attrNameLst>
                                      </p:cBhvr>
                                      <p:tavLst>
                                        <p:tav tm="0">
                                          <p:val>
                                            <p:strVal val="#ppt_x"/>
                                          </p:val>
                                        </p:tav>
                                        <p:tav tm="100000">
                                          <p:val>
                                            <p:strVal val="#ppt_x"/>
                                          </p:val>
                                        </p:tav>
                                      </p:tavLst>
                                    </p:anim>
                                    <p:anim calcmode="lin" valueType="num">
                                      <p:cBhvr additive="base">
                                        <p:cTn id="12" dur="500" fill="hold"/>
                                        <p:tgtEl>
                                          <p:spTgt spid="197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848"/>
                                        </p:tgtEl>
                                        <p:attrNameLst>
                                          <p:attrName>style.visibility</p:attrName>
                                        </p:attrNameLst>
                                      </p:cBhvr>
                                      <p:to>
                                        <p:strVal val="visible"/>
                                      </p:to>
                                    </p:set>
                                    <p:animEffect transition="in" filter="fade">
                                      <p:cBhvr>
                                        <p:cTn id="28" dur="500"/>
                                        <p:tgtEl>
                                          <p:spTgt spid="1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 grpId="0"/>
      <p:bldP spid="1971"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Ưu điểm</a:t>
            </a:r>
            <a:endParaRPr b="1" dirty="0">
              <a:latin typeface="Quicksand" panose="020B0604020202020204" charset="0"/>
            </a:endParaRPr>
          </a:p>
        </p:txBody>
      </p:sp>
      <p:sp>
        <p:nvSpPr>
          <p:cNvPr id="1441" name="Google Shape;1441;p53"/>
          <p:cNvSpPr txBox="1">
            <a:spLocks noGrp="1"/>
          </p:cNvSpPr>
          <p:nvPr>
            <p:ph type="body" idx="1"/>
          </p:nvPr>
        </p:nvSpPr>
        <p:spPr>
          <a:xfrm>
            <a:off x="882869" y="1589294"/>
            <a:ext cx="7535930" cy="2672113"/>
          </a:xfrm>
          <a:prstGeom prst="rect">
            <a:avLst/>
          </a:prstGeom>
        </p:spPr>
        <p:txBody>
          <a:bodyPr spcFirstLastPara="1" wrap="square" lIns="0" tIns="0" rIns="0" bIns="0" anchor="t" anchorCtr="0">
            <a:noAutofit/>
          </a:bodyPr>
          <a:lstStyle/>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Tính di động (</a:t>
            </a:r>
            <a:r>
              <a:rPr lang="vi-VN" sz="2800" dirty="0" err="1"/>
              <a:t>Write</a:t>
            </a:r>
            <a:r>
              <a:rPr lang="vi-VN" sz="2800" dirty="0"/>
              <a:t> </a:t>
            </a:r>
            <a:r>
              <a:rPr lang="vi-VN" sz="2800" dirty="0" err="1"/>
              <a:t>Once</a:t>
            </a:r>
            <a:r>
              <a:rPr lang="vi-VN" sz="2800" dirty="0"/>
              <a:t>, Run </a:t>
            </a:r>
            <a:r>
              <a:rPr lang="vi-VN" sz="2800" dirty="0" err="1"/>
              <a:t>Anywhere</a:t>
            </a:r>
            <a:r>
              <a:rPr lang="vi-VN" sz="2800" dirty="0"/>
              <a:t>).</a:t>
            </a:r>
          </a:p>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Đơn giản trong việc sử dụng.</a:t>
            </a:r>
          </a:p>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An toàn và bảo mật cao.</a:t>
            </a:r>
          </a:p>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Hỗ trợ nhiều nền tảng.</a:t>
            </a:r>
          </a:p>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Phát triển ứng dụng phân tán.</a:t>
            </a:r>
          </a:p>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Hỗ trợ cho các dịch vụ phức tạp.</a:t>
            </a:r>
            <a:endParaRPr sz="2800" dirty="0"/>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9298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441">
                                            <p:txEl>
                                              <p:pRg st="0" end="0"/>
                                            </p:txEl>
                                          </p:spTgt>
                                        </p:tgtEl>
                                        <p:attrNameLst>
                                          <p:attrName>style.visibility</p:attrName>
                                        </p:attrNameLst>
                                      </p:cBhvr>
                                      <p:to>
                                        <p:strVal val="visible"/>
                                      </p:to>
                                    </p:set>
                                    <p:animEffect transition="in" filter="barn(inVertical)">
                                      <p:cBhvr>
                                        <p:cTn id="12" dur="500"/>
                                        <p:tgtEl>
                                          <p:spTgt spid="1441">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1441">
                                            <p:txEl>
                                              <p:pRg st="1" end="1"/>
                                            </p:txEl>
                                          </p:spTgt>
                                        </p:tgtEl>
                                        <p:attrNameLst>
                                          <p:attrName>style.visibility</p:attrName>
                                        </p:attrNameLst>
                                      </p:cBhvr>
                                      <p:to>
                                        <p:strVal val="visible"/>
                                      </p:to>
                                    </p:set>
                                    <p:animEffect transition="in" filter="barn(inVertical)">
                                      <p:cBhvr>
                                        <p:cTn id="16" dur="500"/>
                                        <p:tgtEl>
                                          <p:spTgt spid="1441">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1441">
                                            <p:txEl>
                                              <p:pRg st="2" end="2"/>
                                            </p:txEl>
                                          </p:spTgt>
                                        </p:tgtEl>
                                        <p:attrNameLst>
                                          <p:attrName>style.visibility</p:attrName>
                                        </p:attrNameLst>
                                      </p:cBhvr>
                                      <p:to>
                                        <p:strVal val="visible"/>
                                      </p:to>
                                    </p:set>
                                    <p:animEffect transition="in" filter="barn(inVertical)">
                                      <p:cBhvr>
                                        <p:cTn id="20" dur="500"/>
                                        <p:tgtEl>
                                          <p:spTgt spid="1441">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1441">
                                            <p:txEl>
                                              <p:pRg st="3" end="3"/>
                                            </p:txEl>
                                          </p:spTgt>
                                        </p:tgtEl>
                                        <p:attrNameLst>
                                          <p:attrName>style.visibility</p:attrName>
                                        </p:attrNameLst>
                                      </p:cBhvr>
                                      <p:to>
                                        <p:strVal val="visible"/>
                                      </p:to>
                                    </p:set>
                                    <p:animEffect transition="in" filter="barn(inVertical)">
                                      <p:cBhvr>
                                        <p:cTn id="24" dur="500"/>
                                        <p:tgtEl>
                                          <p:spTgt spid="1441">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1441">
                                            <p:txEl>
                                              <p:pRg st="4" end="4"/>
                                            </p:txEl>
                                          </p:spTgt>
                                        </p:tgtEl>
                                        <p:attrNameLst>
                                          <p:attrName>style.visibility</p:attrName>
                                        </p:attrNameLst>
                                      </p:cBhvr>
                                      <p:to>
                                        <p:strVal val="visible"/>
                                      </p:to>
                                    </p:set>
                                    <p:animEffect transition="in" filter="barn(inVertical)">
                                      <p:cBhvr>
                                        <p:cTn id="28" dur="500"/>
                                        <p:tgtEl>
                                          <p:spTgt spid="1441">
                                            <p:txEl>
                                              <p:pRg st="4" end="4"/>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1441">
                                            <p:txEl>
                                              <p:pRg st="5" end="5"/>
                                            </p:txEl>
                                          </p:spTgt>
                                        </p:tgtEl>
                                        <p:attrNameLst>
                                          <p:attrName>style.visibility</p:attrName>
                                        </p:attrNameLst>
                                      </p:cBhvr>
                                      <p:to>
                                        <p:strVal val="visible"/>
                                      </p:to>
                                    </p:set>
                                    <p:animEffect transition="in" filter="barn(inVertical)">
                                      <p:cBhvr>
                                        <p:cTn id="32" dur="500"/>
                                        <p:tgtEl>
                                          <p:spTgt spid="14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P spid="144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54498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Nhược điểm</a:t>
            </a:r>
            <a:endParaRPr b="1" dirty="0">
              <a:latin typeface="Quicksand" panose="020B0604020202020204" charset="0"/>
            </a:endParaRPr>
          </a:p>
        </p:txBody>
      </p:sp>
      <p:sp>
        <p:nvSpPr>
          <p:cNvPr id="1441" name="Google Shape;1441;p53"/>
          <p:cNvSpPr txBox="1">
            <a:spLocks noGrp="1"/>
          </p:cNvSpPr>
          <p:nvPr>
            <p:ph type="body" idx="1"/>
          </p:nvPr>
        </p:nvSpPr>
        <p:spPr>
          <a:xfrm>
            <a:off x="874986" y="1758774"/>
            <a:ext cx="7543813" cy="2545212"/>
          </a:xfrm>
          <a:prstGeom prst="rect">
            <a:avLst/>
          </a:prstGeom>
        </p:spPr>
        <p:txBody>
          <a:bodyPr spcFirstLastPara="1" wrap="square" lIns="0" tIns="0" rIns="0" bIns="0" anchor="t" anchorCtr="0">
            <a:noAutofit/>
          </a:bodyPr>
          <a:lstStyle/>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Phụ thuộc vào </a:t>
            </a:r>
            <a:r>
              <a:rPr lang="vi-VN" sz="2800" dirty="0" err="1"/>
              <a:t>Java</a:t>
            </a:r>
            <a:r>
              <a:rPr lang="vi-VN" sz="2800" dirty="0"/>
              <a:t>.</a:t>
            </a:r>
          </a:p>
          <a:p>
            <a:pPr marL="171450" lvl="0" indent="-171450">
              <a:buClr>
                <a:schemeClr val="tx2"/>
              </a:buClr>
              <a:buSzPct val="70000"/>
              <a:buFont typeface="Arial" panose="020B0604020202020204" pitchFamily="34" charset="0"/>
              <a:buChar char="•"/>
            </a:pPr>
            <a:r>
              <a:rPr lang="vi-VN" sz="2800" dirty="0"/>
              <a:t>Hiệu suất vẫn có thể chậm hơn so với các phương pháp truyền thông từ xa khác.</a:t>
            </a:r>
          </a:p>
          <a:p>
            <a:pPr marL="171450" lvl="0" indent="-171450" algn="l" rtl="0">
              <a:spcBef>
                <a:spcPts val="0"/>
              </a:spcBef>
              <a:spcAft>
                <a:spcPts val="0"/>
              </a:spcAft>
              <a:buClr>
                <a:schemeClr val="tx2"/>
              </a:buClr>
              <a:buSzPct val="70000"/>
              <a:buFont typeface="Arial" panose="020B0604020202020204" pitchFamily="34" charset="0"/>
              <a:buChar char="•"/>
            </a:pPr>
            <a:r>
              <a:rPr lang="vi-VN" sz="2800" dirty="0"/>
              <a:t>Hạn chế và phức tạp về bảo mật. </a:t>
            </a:r>
          </a:p>
          <a:p>
            <a:pPr marL="171450" lvl="0" indent="-171450" algn="l" rtl="0">
              <a:spcBef>
                <a:spcPts val="0"/>
              </a:spcBef>
              <a:spcAft>
                <a:spcPts val="0"/>
              </a:spcAft>
              <a:buClr>
                <a:schemeClr val="tx2"/>
              </a:buClr>
              <a:buSzPct val="70000"/>
              <a:buFont typeface="Arial" panose="020B0604020202020204" pitchFamily="34" charset="0"/>
              <a:buChar char="•"/>
            </a:pPr>
            <a:r>
              <a:rPr lang="en-US" sz="2800" dirty="0" err="1"/>
              <a:t>Khó</a:t>
            </a:r>
            <a:r>
              <a:rPr lang="en-US" sz="2800" dirty="0"/>
              <a:t> </a:t>
            </a:r>
            <a:r>
              <a:rPr lang="en-US" sz="2800" dirty="0" err="1"/>
              <a:t>khăn</a:t>
            </a:r>
            <a:r>
              <a:rPr lang="en-US" sz="2800" dirty="0"/>
              <a:t> </a:t>
            </a:r>
            <a:r>
              <a:rPr lang="en-US" sz="2800" dirty="0" err="1"/>
              <a:t>trong</a:t>
            </a:r>
            <a:r>
              <a:rPr lang="en-US" sz="2800" dirty="0"/>
              <a:t> </a:t>
            </a:r>
            <a:r>
              <a:rPr lang="en-US" sz="2800" dirty="0" err="1"/>
              <a:t>việc</a:t>
            </a:r>
            <a:r>
              <a:rPr lang="en-US" sz="2800" dirty="0"/>
              <a:t> </a:t>
            </a:r>
            <a:r>
              <a:rPr lang="en-US" sz="2800" dirty="0" err="1"/>
              <a:t>gỡ</a:t>
            </a:r>
            <a:r>
              <a:rPr lang="en-US" sz="2800" dirty="0"/>
              <a:t> </a:t>
            </a:r>
            <a:r>
              <a:rPr lang="en-US" sz="2800" dirty="0" err="1"/>
              <a:t>lỗi</a:t>
            </a:r>
            <a:r>
              <a:rPr lang="en-US" sz="2800" dirty="0"/>
              <a:t> hay </a:t>
            </a:r>
            <a:r>
              <a:rPr lang="en-US" sz="2800" dirty="0" err="1"/>
              <a:t>trong</a:t>
            </a:r>
            <a:r>
              <a:rPr lang="en-US" sz="2800" dirty="0"/>
              <a:t> </a:t>
            </a:r>
            <a:r>
              <a:rPr lang="en-US" sz="2800" dirty="0" err="1"/>
              <a:t>quản</a:t>
            </a:r>
            <a:r>
              <a:rPr lang="en-US" sz="2800" dirty="0"/>
              <a:t> </a:t>
            </a:r>
            <a:r>
              <a:rPr lang="en-US" sz="2800" dirty="0" err="1"/>
              <a:t>lý</a:t>
            </a:r>
            <a:r>
              <a:rPr lang="en-US" sz="2800" dirty="0"/>
              <a:t> so </a:t>
            </a:r>
            <a:r>
              <a:rPr lang="en-US" sz="2800" dirty="0" err="1"/>
              <a:t>với</a:t>
            </a:r>
            <a:r>
              <a:rPr lang="en-US" sz="2800" dirty="0"/>
              <a:t> </a:t>
            </a:r>
            <a:r>
              <a:rPr lang="en-US" sz="2800" dirty="0" err="1"/>
              <a:t>các</a:t>
            </a:r>
            <a:r>
              <a:rPr lang="en-US" sz="2800" dirty="0"/>
              <a:t> </a:t>
            </a:r>
            <a:r>
              <a:rPr lang="en-US" sz="2800" dirty="0" err="1"/>
              <a:t>ứng</a:t>
            </a:r>
            <a:r>
              <a:rPr lang="en-US" sz="2800" dirty="0"/>
              <a:t> </a:t>
            </a:r>
            <a:r>
              <a:rPr lang="en-US" sz="2800" dirty="0" err="1"/>
              <a:t>dụng</a:t>
            </a:r>
            <a:r>
              <a:rPr lang="en-US" sz="2800" dirty="0"/>
              <a:t> Java.</a:t>
            </a:r>
            <a:endParaRPr sz="2800" dirty="0"/>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8041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441">
                                            <p:txEl>
                                              <p:pRg st="0" end="0"/>
                                            </p:txEl>
                                          </p:spTgt>
                                        </p:tgtEl>
                                        <p:attrNameLst>
                                          <p:attrName>style.visibility</p:attrName>
                                        </p:attrNameLst>
                                      </p:cBhvr>
                                      <p:to>
                                        <p:strVal val="visible"/>
                                      </p:to>
                                    </p:set>
                                    <p:animEffect transition="in" filter="barn(inVertical)">
                                      <p:cBhvr>
                                        <p:cTn id="12" dur="500"/>
                                        <p:tgtEl>
                                          <p:spTgt spid="1441">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1441">
                                            <p:txEl>
                                              <p:pRg st="1" end="1"/>
                                            </p:txEl>
                                          </p:spTgt>
                                        </p:tgtEl>
                                        <p:attrNameLst>
                                          <p:attrName>style.visibility</p:attrName>
                                        </p:attrNameLst>
                                      </p:cBhvr>
                                      <p:to>
                                        <p:strVal val="visible"/>
                                      </p:to>
                                    </p:set>
                                    <p:animEffect transition="in" filter="barn(inVertical)">
                                      <p:cBhvr>
                                        <p:cTn id="16" dur="500"/>
                                        <p:tgtEl>
                                          <p:spTgt spid="1441">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1441">
                                            <p:txEl>
                                              <p:pRg st="2" end="2"/>
                                            </p:txEl>
                                          </p:spTgt>
                                        </p:tgtEl>
                                        <p:attrNameLst>
                                          <p:attrName>style.visibility</p:attrName>
                                        </p:attrNameLst>
                                      </p:cBhvr>
                                      <p:to>
                                        <p:strVal val="visible"/>
                                      </p:to>
                                    </p:set>
                                    <p:animEffect transition="in" filter="barn(inVertical)">
                                      <p:cBhvr>
                                        <p:cTn id="20" dur="500"/>
                                        <p:tgtEl>
                                          <p:spTgt spid="1441">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1441">
                                            <p:txEl>
                                              <p:pRg st="3" end="3"/>
                                            </p:txEl>
                                          </p:spTgt>
                                        </p:tgtEl>
                                        <p:attrNameLst>
                                          <p:attrName>style.visibility</p:attrName>
                                        </p:attrNameLst>
                                      </p:cBhvr>
                                      <p:to>
                                        <p:strVal val="visible"/>
                                      </p:to>
                                    </p:set>
                                    <p:animEffect transition="in" filter="barn(inVertical)">
                                      <p:cBhvr>
                                        <p:cTn id="24" dur="500"/>
                                        <p:tgtEl>
                                          <p:spTgt spid="14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P spid="144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455873"/>
            <a:ext cx="7704000" cy="57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671363"/>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Mục tiêu</a:t>
            </a:r>
            <a:endParaRPr b="1" dirty="0">
              <a:latin typeface="Quicksand" panose="020B0604020202020204" charset="0"/>
            </a:endParaRPr>
          </a:p>
        </p:txBody>
      </p:sp>
      <p:sp>
        <p:nvSpPr>
          <p:cNvPr id="4919" name="Google Shape;4919;p105"/>
          <p:cNvSpPr/>
          <p:nvPr/>
        </p:nvSpPr>
        <p:spPr>
          <a:xfrm>
            <a:off x="1035160" y="1473075"/>
            <a:ext cx="1976400" cy="3117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05"/>
          <p:cNvSpPr/>
          <p:nvPr/>
        </p:nvSpPr>
        <p:spPr>
          <a:xfrm>
            <a:off x="3605776" y="1465891"/>
            <a:ext cx="1965600" cy="311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05"/>
          <p:cNvSpPr/>
          <p:nvPr/>
        </p:nvSpPr>
        <p:spPr>
          <a:xfrm>
            <a:off x="6183776" y="1470265"/>
            <a:ext cx="1959000" cy="3035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05"/>
          <p:cNvSpPr txBox="1"/>
          <p:nvPr/>
        </p:nvSpPr>
        <p:spPr>
          <a:xfrm>
            <a:off x="1127234" y="1583041"/>
            <a:ext cx="1805152" cy="2810656"/>
          </a:xfrm>
          <a:prstGeom prst="rect">
            <a:avLst/>
          </a:prstGeom>
          <a:noFill/>
          <a:ln>
            <a:noFill/>
          </a:ln>
        </p:spPr>
        <p:txBody>
          <a:bodyPr spcFirstLastPara="1" wrap="square" lIns="0" tIns="0" rIns="0" bIns="0" anchor="ctr" anchorCtr="0">
            <a:noAutofit/>
          </a:bodyPr>
          <a:lstStyle/>
          <a:p>
            <a:pPr lvl="0" algn="ctr"/>
            <a:r>
              <a:rPr lang="en-US" sz="2400" b="1" dirty="0">
                <a:solidFill>
                  <a:schemeClr val="dk1"/>
                </a:solidFill>
                <a:latin typeface="Quicksand" panose="020B0604020202020204" charset="0"/>
                <a:ea typeface="Bebas Neue"/>
                <a:cs typeface="Bebas Neue"/>
                <a:sym typeface="Bebas Neue"/>
              </a:rPr>
              <a:t>Cho </a:t>
            </a:r>
            <a:r>
              <a:rPr lang="en-US" sz="2400" b="1" dirty="0" err="1">
                <a:solidFill>
                  <a:schemeClr val="dk1"/>
                </a:solidFill>
                <a:latin typeface="Quicksand" panose="020B0604020202020204" charset="0"/>
                <a:ea typeface="Bebas Neue"/>
                <a:cs typeface="Bebas Neue"/>
                <a:sym typeface="Bebas Neue"/>
              </a:rPr>
              <a:t>phép</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các</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ứng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dụng</a:t>
            </a:r>
            <a:r>
              <a:rPr lang="en-US" sz="2400" b="1" dirty="0">
                <a:solidFill>
                  <a:schemeClr val="dk1"/>
                </a:solidFill>
                <a:latin typeface="Quicksand" panose="020B0604020202020204" charset="0"/>
                <a:ea typeface="Bebas Neue"/>
                <a:cs typeface="Bebas Neue"/>
                <a:sym typeface="Bebas Neue"/>
              </a:rPr>
              <a:t> Java </a:t>
            </a:r>
            <a:r>
              <a:rPr lang="en-US" sz="2400" b="1" dirty="0" err="1">
                <a:solidFill>
                  <a:schemeClr val="dk1"/>
                </a:solidFill>
                <a:latin typeface="Quicksand" panose="020B0604020202020204" charset="0"/>
                <a:ea typeface="Bebas Neue"/>
                <a:cs typeface="Bebas Neue"/>
                <a:sym typeface="Bebas Neue"/>
              </a:rPr>
              <a:t>giao</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tiếp</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với</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nhau</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từ</a:t>
            </a:r>
            <a:r>
              <a:rPr lang="en-US" sz="2400" b="1" dirty="0">
                <a:solidFill>
                  <a:schemeClr val="dk1"/>
                </a:solidFill>
                <a:latin typeface="Quicksand" panose="020B0604020202020204" charset="0"/>
                <a:ea typeface="Bebas Neue"/>
                <a:cs typeface="Bebas Neue"/>
                <a:sym typeface="Bebas Neue"/>
              </a:rPr>
              <a:t> xa</a:t>
            </a:r>
            <a:endParaRPr sz="2400" b="1" dirty="0">
              <a:solidFill>
                <a:schemeClr val="dk1"/>
              </a:solidFill>
              <a:latin typeface="Quicksand" panose="020B0604020202020204" charset="0"/>
              <a:ea typeface="Bebas Neue"/>
              <a:cs typeface="Bebas Neue"/>
              <a:sym typeface="Bebas Neue"/>
            </a:endParaRPr>
          </a:p>
        </p:txBody>
      </p:sp>
      <p:sp>
        <p:nvSpPr>
          <p:cNvPr id="2" name="Google Shape;4924;p105">
            <a:extLst>
              <a:ext uri="{FF2B5EF4-FFF2-40B4-BE49-F238E27FC236}">
                <a16:creationId xmlns:a16="http://schemas.microsoft.com/office/drawing/2014/main" id="{95CE0ED1-470F-D407-1108-E80D596A8460}"/>
              </a:ext>
            </a:extLst>
          </p:cNvPr>
          <p:cNvSpPr txBox="1"/>
          <p:nvPr/>
        </p:nvSpPr>
        <p:spPr>
          <a:xfrm>
            <a:off x="3697014" y="1580670"/>
            <a:ext cx="1781503" cy="2810656"/>
          </a:xfrm>
          <a:prstGeom prst="rect">
            <a:avLst/>
          </a:prstGeom>
          <a:noFill/>
          <a:ln>
            <a:noFill/>
          </a:ln>
        </p:spPr>
        <p:txBody>
          <a:bodyPr spcFirstLastPara="1" wrap="square" lIns="0" tIns="0" rIns="0" bIns="0" anchor="ctr" anchorCtr="0">
            <a:noAutofit/>
          </a:bodyPr>
          <a:lstStyle/>
          <a:p>
            <a:pPr lvl="0" algn="ctr"/>
            <a:r>
              <a:rPr lang="en-US" sz="2400" b="1" dirty="0">
                <a:solidFill>
                  <a:schemeClr val="dk1"/>
                </a:solidFill>
                <a:latin typeface="Quicksand" panose="020B0604020202020204" charset="0"/>
                <a:ea typeface="Bebas Neue"/>
                <a:cs typeface="Bebas Neue"/>
                <a:sym typeface="Bebas Neue"/>
              </a:rPr>
              <a:t>Cung </a:t>
            </a:r>
            <a:r>
              <a:rPr lang="en-US" sz="2400" b="1" dirty="0" err="1">
                <a:solidFill>
                  <a:schemeClr val="dk1"/>
                </a:solidFill>
                <a:latin typeface="Quicksand" panose="020B0604020202020204" charset="0"/>
                <a:ea typeface="Bebas Neue"/>
                <a:cs typeface="Bebas Neue"/>
                <a:sym typeface="Bebas Neue"/>
              </a:rPr>
              <a:t>cấp</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các</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tính</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năng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bảo</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mật</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tích</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hợp</a:t>
            </a:r>
            <a:endParaRPr sz="2400" b="1" dirty="0">
              <a:solidFill>
                <a:schemeClr val="dk1"/>
              </a:solidFill>
              <a:latin typeface="Quicksand" panose="020B0604020202020204" charset="0"/>
              <a:ea typeface="Bebas Neue"/>
              <a:cs typeface="Bebas Neue"/>
              <a:sym typeface="Bebas Neue"/>
            </a:endParaRPr>
          </a:p>
        </p:txBody>
      </p:sp>
      <p:sp>
        <p:nvSpPr>
          <p:cNvPr id="3" name="Google Shape;4924;p105">
            <a:extLst>
              <a:ext uri="{FF2B5EF4-FFF2-40B4-BE49-F238E27FC236}">
                <a16:creationId xmlns:a16="http://schemas.microsoft.com/office/drawing/2014/main" id="{F7CCAC2B-F5A5-3014-5732-00FD5098BF36}"/>
              </a:ext>
            </a:extLst>
          </p:cNvPr>
          <p:cNvSpPr txBox="1"/>
          <p:nvPr/>
        </p:nvSpPr>
        <p:spPr>
          <a:xfrm>
            <a:off x="6274676" y="1580670"/>
            <a:ext cx="1736205" cy="2810656"/>
          </a:xfrm>
          <a:prstGeom prst="rect">
            <a:avLst/>
          </a:prstGeom>
          <a:noFill/>
          <a:ln>
            <a:noFill/>
          </a:ln>
        </p:spPr>
        <p:txBody>
          <a:bodyPr spcFirstLastPara="1" wrap="square" lIns="0" tIns="0" rIns="0" bIns="0" anchor="ctr" anchorCtr="0">
            <a:noAutofit/>
          </a:bodyPr>
          <a:lstStyle/>
          <a:p>
            <a:pPr lvl="0" algn="ctr"/>
            <a:r>
              <a:rPr lang="en-US" sz="2400" b="1" dirty="0" err="1">
                <a:solidFill>
                  <a:schemeClr val="dk1"/>
                </a:solidFill>
                <a:latin typeface="Quicksand" panose="020B0604020202020204" charset="0"/>
                <a:ea typeface="Bebas Neue"/>
                <a:cs typeface="Bebas Neue"/>
                <a:sym typeface="Bebas Neue"/>
              </a:rPr>
              <a:t>Làm</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cho</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việc</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phát</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triển</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các</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ứng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dụng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phân</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tán</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trở</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nên</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dễ</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dàng</a:t>
            </a:r>
            <a:endParaRPr sz="2400" b="1" dirty="0">
              <a:solidFill>
                <a:schemeClr val="dk1"/>
              </a:solidFill>
              <a:latin typeface="Quicksand" panose="020B0604020202020204" charset="0"/>
              <a:ea typeface="Bebas Neue"/>
              <a:cs typeface="Bebas Neue"/>
              <a:sym typeface="Bebas Neue"/>
            </a:endParaRPr>
          </a:p>
        </p:txBody>
      </p:sp>
    </p:spTree>
    <p:extLst>
      <p:ext uri="{BB962C8B-B14F-4D97-AF65-F5344CB8AC3E}">
        <p14:creationId xmlns:p14="http://schemas.microsoft.com/office/powerpoint/2010/main" val="2939188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918"/>
                                        </p:tgtEl>
                                        <p:attrNameLst>
                                          <p:attrName>style.visibility</p:attrName>
                                        </p:attrNameLst>
                                      </p:cBhvr>
                                      <p:to>
                                        <p:strVal val="visible"/>
                                      </p:to>
                                    </p:set>
                                    <p:anim calcmode="lin" valueType="num">
                                      <p:cBhvr additive="base">
                                        <p:cTn id="7" dur="500" fill="hold"/>
                                        <p:tgtEl>
                                          <p:spTgt spid="4918"/>
                                        </p:tgtEl>
                                        <p:attrNameLst>
                                          <p:attrName>ppt_x</p:attrName>
                                        </p:attrNameLst>
                                      </p:cBhvr>
                                      <p:tavLst>
                                        <p:tav tm="0">
                                          <p:val>
                                            <p:strVal val="#ppt_x"/>
                                          </p:val>
                                        </p:tav>
                                        <p:tav tm="100000">
                                          <p:val>
                                            <p:strVal val="#ppt_x"/>
                                          </p:val>
                                        </p:tav>
                                      </p:tavLst>
                                    </p:anim>
                                    <p:anim calcmode="lin" valueType="num">
                                      <p:cBhvr additive="base">
                                        <p:cTn id="8" dur="500" fill="hold"/>
                                        <p:tgtEl>
                                          <p:spTgt spid="49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919"/>
                                        </p:tgtEl>
                                        <p:attrNameLst>
                                          <p:attrName>style.visibility</p:attrName>
                                        </p:attrNameLst>
                                      </p:cBhvr>
                                      <p:to>
                                        <p:strVal val="visible"/>
                                      </p:to>
                                    </p:set>
                                    <p:anim calcmode="lin" valueType="num">
                                      <p:cBhvr additive="base">
                                        <p:cTn id="12" dur="500" fill="hold"/>
                                        <p:tgtEl>
                                          <p:spTgt spid="4919"/>
                                        </p:tgtEl>
                                        <p:attrNameLst>
                                          <p:attrName>ppt_x</p:attrName>
                                        </p:attrNameLst>
                                      </p:cBhvr>
                                      <p:tavLst>
                                        <p:tav tm="0">
                                          <p:val>
                                            <p:strVal val="#ppt_x"/>
                                          </p:val>
                                        </p:tav>
                                        <p:tav tm="100000">
                                          <p:val>
                                            <p:strVal val="#ppt_x"/>
                                          </p:val>
                                        </p:tav>
                                      </p:tavLst>
                                    </p:anim>
                                    <p:anim calcmode="lin" valueType="num">
                                      <p:cBhvr additive="base">
                                        <p:cTn id="13" dur="500" fill="hold"/>
                                        <p:tgtEl>
                                          <p:spTgt spid="49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4924"/>
                                        </p:tgtEl>
                                        <p:attrNameLst>
                                          <p:attrName>style.visibility</p:attrName>
                                        </p:attrNameLst>
                                      </p:cBhvr>
                                      <p:to>
                                        <p:strVal val="visible"/>
                                      </p:to>
                                    </p:set>
                                    <p:animEffect transition="in" filter="randombar(horizontal)">
                                      <p:cBhvr>
                                        <p:cTn id="17" dur="500"/>
                                        <p:tgtEl>
                                          <p:spTgt spid="4924"/>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920"/>
                                        </p:tgtEl>
                                        <p:attrNameLst>
                                          <p:attrName>style.visibility</p:attrName>
                                        </p:attrNameLst>
                                      </p:cBhvr>
                                      <p:to>
                                        <p:strVal val="visible"/>
                                      </p:to>
                                    </p:set>
                                    <p:anim calcmode="lin" valueType="num">
                                      <p:cBhvr additive="base">
                                        <p:cTn id="21" dur="500" fill="hold"/>
                                        <p:tgtEl>
                                          <p:spTgt spid="4920"/>
                                        </p:tgtEl>
                                        <p:attrNameLst>
                                          <p:attrName>ppt_x</p:attrName>
                                        </p:attrNameLst>
                                      </p:cBhvr>
                                      <p:tavLst>
                                        <p:tav tm="0">
                                          <p:val>
                                            <p:strVal val="#ppt_x"/>
                                          </p:val>
                                        </p:tav>
                                        <p:tav tm="100000">
                                          <p:val>
                                            <p:strVal val="#ppt_x"/>
                                          </p:val>
                                        </p:tav>
                                      </p:tavLst>
                                    </p:anim>
                                    <p:anim calcmode="lin" valueType="num">
                                      <p:cBhvr additive="base">
                                        <p:cTn id="22" dur="500" fill="hold"/>
                                        <p:tgtEl>
                                          <p:spTgt spid="4920"/>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4921"/>
                                        </p:tgtEl>
                                        <p:attrNameLst>
                                          <p:attrName>style.visibility</p:attrName>
                                        </p:attrNameLst>
                                      </p:cBhvr>
                                      <p:to>
                                        <p:strVal val="visible"/>
                                      </p:to>
                                    </p:set>
                                    <p:anim calcmode="lin" valueType="num">
                                      <p:cBhvr additive="base">
                                        <p:cTn id="30" dur="500" fill="hold"/>
                                        <p:tgtEl>
                                          <p:spTgt spid="4921"/>
                                        </p:tgtEl>
                                        <p:attrNameLst>
                                          <p:attrName>ppt_x</p:attrName>
                                        </p:attrNameLst>
                                      </p:cBhvr>
                                      <p:tavLst>
                                        <p:tav tm="0">
                                          <p:val>
                                            <p:strVal val="#ppt_x"/>
                                          </p:val>
                                        </p:tav>
                                        <p:tav tm="100000">
                                          <p:val>
                                            <p:strVal val="#ppt_x"/>
                                          </p:val>
                                        </p:tav>
                                      </p:tavLst>
                                    </p:anim>
                                    <p:anim calcmode="lin" valueType="num">
                                      <p:cBhvr additive="base">
                                        <p:cTn id="31" dur="500" fill="hold"/>
                                        <p:tgtEl>
                                          <p:spTgt spid="4921"/>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4" presetClass="entr" presetSubtype="1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12"/>
        <p:cNvGrpSpPr/>
        <p:nvPr/>
      </p:nvGrpSpPr>
      <p:grpSpPr>
        <a:xfrm>
          <a:off x="0" y="0"/>
          <a:ext cx="0" cy="0"/>
          <a:chOff x="0" y="0"/>
          <a:chExt cx="0" cy="0"/>
        </a:xfrm>
      </p:grpSpPr>
      <p:sp>
        <p:nvSpPr>
          <p:cNvPr id="4913" name="Google Shape;4913;p105"/>
          <p:cNvSpPr/>
          <p:nvPr/>
        </p:nvSpPr>
        <p:spPr>
          <a:xfrm>
            <a:off x="714799" y="455873"/>
            <a:ext cx="7704000" cy="57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4" name="Google Shape;4914;p105"/>
          <p:cNvGrpSpPr/>
          <p:nvPr/>
        </p:nvGrpSpPr>
        <p:grpSpPr>
          <a:xfrm>
            <a:off x="7631947" y="671363"/>
            <a:ext cx="636814" cy="120078"/>
            <a:chOff x="8209059" y="198000"/>
            <a:chExt cx="636814" cy="120078"/>
          </a:xfrm>
        </p:grpSpPr>
        <p:sp>
          <p:nvSpPr>
            <p:cNvPr id="4915" name="Google Shape;4915;p10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0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0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8" name="Google Shape;4918;p10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Mục tiêu</a:t>
            </a:r>
            <a:endParaRPr b="1" dirty="0">
              <a:latin typeface="Quicksand" panose="020B0604020202020204" charset="0"/>
            </a:endParaRPr>
          </a:p>
        </p:txBody>
      </p:sp>
      <p:sp>
        <p:nvSpPr>
          <p:cNvPr id="4920" name="Google Shape;4920;p105"/>
          <p:cNvSpPr/>
          <p:nvPr/>
        </p:nvSpPr>
        <p:spPr>
          <a:xfrm>
            <a:off x="1895218" y="1388365"/>
            <a:ext cx="1965600" cy="3117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05"/>
          <p:cNvSpPr/>
          <p:nvPr/>
        </p:nvSpPr>
        <p:spPr>
          <a:xfrm>
            <a:off x="5283184" y="1392739"/>
            <a:ext cx="1959000" cy="3035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924;p105">
            <a:extLst>
              <a:ext uri="{FF2B5EF4-FFF2-40B4-BE49-F238E27FC236}">
                <a16:creationId xmlns:a16="http://schemas.microsoft.com/office/drawing/2014/main" id="{95CE0ED1-470F-D407-1108-E80D596A8460}"/>
              </a:ext>
            </a:extLst>
          </p:cNvPr>
          <p:cNvSpPr txBox="1"/>
          <p:nvPr/>
        </p:nvSpPr>
        <p:spPr>
          <a:xfrm>
            <a:off x="1970690" y="1503144"/>
            <a:ext cx="1813034" cy="2810656"/>
          </a:xfrm>
          <a:prstGeom prst="rect">
            <a:avLst/>
          </a:prstGeom>
          <a:noFill/>
          <a:ln>
            <a:noFill/>
          </a:ln>
        </p:spPr>
        <p:txBody>
          <a:bodyPr spcFirstLastPara="1" wrap="square" lIns="0" tIns="0" rIns="0" bIns="0" anchor="ctr" anchorCtr="0">
            <a:noAutofit/>
          </a:bodyPr>
          <a:lstStyle/>
          <a:p>
            <a:pPr lvl="0" algn="ctr"/>
            <a:r>
              <a:rPr lang="en-US" sz="2400" b="1" dirty="0" err="1">
                <a:solidFill>
                  <a:schemeClr val="dk1"/>
                </a:solidFill>
                <a:latin typeface="Quicksand" panose="020B0604020202020204" charset="0"/>
                <a:ea typeface="Bebas Neue"/>
                <a:cs typeface="Bebas Neue"/>
                <a:sym typeface="Bebas Neue"/>
              </a:rPr>
              <a:t>Tăng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hiệu</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suất</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của</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các</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ứng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dụng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phân</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tán</a:t>
            </a:r>
            <a:endParaRPr sz="2400" b="1" dirty="0">
              <a:solidFill>
                <a:schemeClr val="dk1"/>
              </a:solidFill>
              <a:latin typeface="Quicksand" panose="020B0604020202020204" charset="0"/>
              <a:ea typeface="Bebas Neue"/>
              <a:cs typeface="Bebas Neue"/>
              <a:sym typeface="Bebas Neue"/>
            </a:endParaRPr>
          </a:p>
        </p:txBody>
      </p:sp>
      <p:sp>
        <p:nvSpPr>
          <p:cNvPr id="3" name="Google Shape;4924;p105">
            <a:extLst>
              <a:ext uri="{FF2B5EF4-FFF2-40B4-BE49-F238E27FC236}">
                <a16:creationId xmlns:a16="http://schemas.microsoft.com/office/drawing/2014/main" id="{F7CCAC2B-F5A5-3014-5732-00FD5098BF36}"/>
              </a:ext>
            </a:extLst>
          </p:cNvPr>
          <p:cNvSpPr txBox="1"/>
          <p:nvPr/>
        </p:nvSpPr>
        <p:spPr>
          <a:xfrm>
            <a:off x="5383924" y="1503144"/>
            <a:ext cx="1734207" cy="2810656"/>
          </a:xfrm>
          <a:prstGeom prst="rect">
            <a:avLst/>
          </a:prstGeom>
          <a:noFill/>
          <a:ln>
            <a:noFill/>
          </a:ln>
        </p:spPr>
        <p:txBody>
          <a:bodyPr spcFirstLastPara="1" wrap="square" lIns="0" tIns="0" rIns="0" bIns="0" anchor="ctr" anchorCtr="0">
            <a:noAutofit/>
          </a:bodyPr>
          <a:lstStyle/>
          <a:p>
            <a:pPr lvl="0" algn="ctr"/>
            <a:r>
              <a:rPr lang="en-US" sz="2400" b="1" dirty="0" err="1">
                <a:solidFill>
                  <a:schemeClr val="dk1"/>
                </a:solidFill>
                <a:latin typeface="Quicksand" panose="020B0604020202020204" charset="0"/>
                <a:ea typeface="Bebas Neue"/>
                <a:cs typeface="Bebas Neue"/>
                <a:sym typeface="Bebas Neue"/>
              </a:rPr>
              <a:t>Tăng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tính</a:t>
            </a:r>
            <a:r>
              <a:rPr lang="en-US" sz="2400" b="1" dirty="0">
                <a:solidFill>
                  <a:schemeClr val="dk1"/>
                </a:solidFill>
                <a:latin typeface="Quicksand" panose="020B0604020202020204" charset="0"/>
                <a:ea typeface="Bebas Neue"/>
                <a:cs typeface="Bebas Neue"/>
                <a:sym typeface="Bebas Neue"/>
              </a:rPr>
              <a:t> di </a:t>
            </a:r>
            <a:r>
              <a:rPr lang="en-US" sz="2400" b="1" dirty="0" err="1">
                <a:solidFill>
                  <a:schemeClr val="dk1"/>
                </a:solidFill>
                <a:latin typeface="Quicksand" panose="020B0604020202020204" charset="0"/>
                <a:ea typeface="Bebas Neue"/>
                <a:cs typeface="Bebas Neue"/>
                <a:sym typeface="Bebas Neue"/>
              </a:rPr>
              <a:t>động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của</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các</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ứng</a:t>
            </a:r>
            <a:r>
              <a:rPr lang="en-US" sz="2400" b="1" dirty="0">
                <a:solidFill>
                  <a:schemeClr val="dk1"/>
                </a:solidFill>
                <a:latin typeface="Quicksand" panose="020B0604020202020204" charset="0"/>
                <a:ea typeface="Bebas Neue"/>
                <a:cs typeface="Bebas Neue"/>
                <a:sym typeface="Bebas Neue"/>
              </a:rPr>
              <a:t> </a:t>
            </a:r>
            <a:r>
              <a:rPr lang="en-US" sz="2400" b="1" dirty="0" err="1">
                <a:solidFill>
                  <a:schemeClr val="dk1"/>
                </a:solidFill>
                <a:latin typeface="Quicksand" panose="020B0604020202020204" charset="0"/>
                <a:ea typeface="Bebas Neue"/>
                <a:cs typeface="Bebas Neue"/>
                <a:sym typeface="Bebas Neue"/>
              </a:rPr>
              <a:t>dụng</a:t>
            </a:r>
            <a:r>
              <a:rPr lang="en-US" sz="2400" b="1" dirty="0">
                <a:solidFill>
                  <a:schemeClr val="dk1"/>
                </a:solidFill>
                <a:latin typeface="Quicksand" panose="020B0604020202020204" charset="0"/>
                <a:ea typeface="Bebas Neue"/>
                <a:cs typeface="Bebas Neue"/>
                <a:sym typeface="Bebas Neue"/>
              </a:rPr>
              <a:t> Java</a:t>
            </a:r>
            <a:endParaRPr sz="2400" b="1" dirty="0">
              <a:solidFill>
                <a:schemeClr val="dk1"/>
              </a:solidFill>
              <a:latin typeface="Quicksand" panose="020B0604020202020204" charset="0"/>
              <a:ea typeface="Bebas Neue"/>
              <a:cs typeface="Bebas Neue"/>
              <a:sym typeface="Bebas Neue"/>
            </a:endParaRPr>
          </a:p>
        </p:txBody>
      </p:sp>
    </p:spTree>
    <p:extLst>
      <p:ext uri="{BB962C8B-B14F-4D97-AF65-F5344CB8AC3E}">
        <p14:creationId xmlns:p14="http://schemas.microsoft.com/office/powerpoint/2010/main" val="688105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920"/>
                                        </p:tgtEl>
                                        <p:attrNameLst>
                                          <p:attrName>style.visibility</p:attrName>
                                        </p:attrNameLst>
                                      </p:cBhvr>
                                      <p:to>
                                        <p:strVal val="visible"/>
                                      </p:to>
                                    </p:set>
                                    <p:anim calcmode="lin" valueType="num">
                                      <p:cBhvr additive="base">
                                        <p:cTn id="7" dur="500" fill="hold"/>
                                        <p:tgtEl>
                                          <p:spTgt spid="4920"/>
                                        </p:tgtEl>
                                        <p:attrNameLst>
                                          <p:attrName>ppt_x</p:attrName>
                                        </p:attrNameLst>
                                      </p:cBhvr>
                                      <p:tavLst>
                                        <p:tav tm="0">
                                          <p:val>
                                            <p:strVal val="#ppt_x"/>
                                          </p:val>
                                        </p:tav>
                                        <p:tav tm="100000">
                                          <p:val>
                                            <p:strVal val="#ppt_x"/>
                                          </p:val>
                                        </p:tav>
                                      </p:tavLst>
                                    </p:anim>
                                    <p:anim calcmode="lin" valueType="num">
                                      <p:cBhvr additive="base">
                                        <p:cTn id="8" dur="500" fill="hold"/>
                                        <p:tgtEl>
                                          <p:spTgt spid="49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921"/>
                                        </p:tgtEl>
                                        <p:attrNameLst>
                                          <p:attrName>style.visibility</p:attrName>
                                        </p:attrNameLst>
                                      </p:cBhvr>
                                      <p:to>
                                        <p:strVal val="visible"/>
                                      </p:to>
                                    </p:set>
                                    <p:anim calcmode="lin" valueType="num">
                                      <p:cBhvr additive="base">
                                        <p:cTn id="16" dur="500" fill="hold"/>
                                        <p:tgtEl>
                                          <p:spTgt spid="4921"/>
                                        </p:tgtEl>
                                        <p:attrNameLst>
                                          <p:attrName>ppt_x</p:attrName>
                                        </p:attrNameLst>
                                      </p:cBhvr>
                                      <p:tavLst>
                                        <p:tav tm="0">
                                          <p:val>
                                            <p:strVal val="#ppt_x"/>
                                          </p:val>
                                        </p:tav>
                                        <p:tav tm="100000">
                                          <p:val>
                                            <p:strVal val="#ppt_x"/>
                                          </p:val>
                                        </p:tav>
                                      </p:tavLst>
                                    </p:anim>
                                    <p:anim calcmode="lin" valueType="num">
                                      <p:cBhvr additive="base">
                                        <p:cTn id="17" dur="500" fill="hold"/>
                                        <p:tgtEl>
                                          <p:spTgt spid="492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720000" y="1860550"/>
            <a:ext cx="3848118" cy="2001000"/>
          </a:xfrm>
          <a:prstGeom prst="rect">
            <a:avLst/>
          </a:prstGeom>
        </p:spPr>
        <p:txBody>
          <a:bodyPr spcFirstLastPara="1" wrap="square" lIns="0" tIns="0" rIns="0" bIns="0" anchor="t" anchorCtr="0">
            <a:noAutofit/>
          </a:bodyPr>
          <a:lstStyle/>
          <a:p>
            <a:pPr lvl="0"/>
            <a:r>
              <a:rPr lang="pt-BR" sz="5000" b="1" dirty="0">
                <a:latin typeface="Quicksand" panose="020B0604020202020204" charset="0"/>
              </a:rPr>
              <a:t>So sánh RMI với COBRA</a:t>
            </a:r>
            <a:endParaRPr sz="5000" b="1" dirty="0">
              <a:solidFill>
                <a:schemeClr val="lt2"/>
              </a:solidFill>
              <a:latin typeface="Quicksand" panose="020B0604020202020204" charset="0"/>
            </a:endParaRPr>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a:t>06</a:t>
            </a:r>
            <a:r>
              <a:rPr lang="en" dirty="0"/>
              <a:t>.</a:t>
            </a:r>
            <a:endParaRPr dirty="0"/>
          </a:p>
        </p:txBody>
      </p:sp>
      <p:grpSp>
        <p:nvGrpSpPr>
          <p:cNvPr id="1679" name="Google Shape;1679;p60"/>
          <p:cNvGrpSpPr/>
          <p:nvPr/>
        </p:nvGrpSpPr>
        <p:grpSpPr>
          <a:xfrm>
            <a:off x="5338500" y="1269758"/>
            <a:ext cx="5117120" cy="3804580"/>
            <a:chOff x="5338500" y="1269758"/>
            <a:chExt cx="5117120"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grpSp>
          <p:nvGrpSpPr>
            <p:cNvPr id="1819" name="Google Shape;1819;p60"/>
            <p:cNvGrpSpPr/>
            <p:nvPr/>
          </p:nvGrpSpPr>
          <p:grpSpPr>
            <a:xfrm>
              <a:off x="7215277" y="1824911"/>
              <a:ext cx="897803" cy="212360"/>
              <a:chOff x="7215277" y="1885111"/>
              <a:chExt cx="897803" cy="212360"/>
            </a:xfrm>
          </p:grpSpPr>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0" y="2019922"/>
                <a:ext cx="76910" cy="77549"/>
                <a:chOff x="1458232" y="2264583"/>
                <a:chExt cx="54025" cy="54478"/>
              </a:xfrm>
            </p:grpSpPr>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29264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500" fill="hold"/>
                                        <p:tgtEl>
                                          <p:spTgt spid="1830"/>
                                        </p:tgtEl>
                                        <p:attrNameLst>
                                          <p:attrName>ppt_x</p:attrName>
                                        </p:attrNameLst>
                                      </p:cBhvr>
                                      <p:tavLst>
                                        <p:tav tm="0">
                                          <p:val>
                                            <p:strVal val="#ppt_x"/>
                                          </p:val>
                                        </p:tav>
                                        <p:tav tm="100000">
                                          <p:val>
                                            <p:strVal val="#ppt_x"/>
                                          </p:val>
                                        </p:tav>
                                      </p:tavLst>
                                    </p:anim>
                                    <p:anim calcmode="lin" valueType="num">
                                      <p:cBhvr additive="base">
                                        <p:cTn id="8" dur="500" fill="hold"/>
                                        <p:tgtEl>
                                          <p:spTgt spid="1830"/>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678"/>
                                        </p:tgtEl>
                                        <p:attrNameLst>
                                          <p:attrName>style.visibility</p:attrName>
                                        </p:attrNameLst>
                                      </p:cBhvr>
                                      <p:to>
                                        <p:strVal val="visible"/>
                                      </p:to>
                                    </p:set>
                                    <p:animEffect transition="in" filter="fade">
                                      <p:cBhvr>
                                        <p:cTn id="11" dur="500"/>
                                        <p:tgtEl>
                                          <p:spTgt spid="1678"/>
                                        </p:tgtEl>
                                      </p:cBhvr>
                                    </p:animEffect>
                                  </p:childTnLst>
                                </p:cTn>
                              </p:par>
                              <p:par>
                                <p:cTn id="12" presetID="10" presetClass="entr" presetSubtype="0" fill="hold" nodeType="withEffect">
                                  <p:stCondLst>
                                    <p:cond delay="0"/>
                                  </p:stCondLst>
                                  <p:childTnLst>
                                    <p:set>
                                      <p:cBhvr>
                                        <p:cTn id="13" dur="1" fill="hold">
                                          <p:stCondLst>
                                            <p:cond delay="0"/>
                                          </p:stCondLst>
                                        </p:cTn>
                                        <p:tgtEl>
                                          <p:spTgt spid="1679"/>
                                        </p:tgtEl>
                                        <p:attrNameLst>
                                          <p:attrName>style.visibility</p:attrName>
                                        </p:attrNameLst>
                                      </p:cBhvr>
                                      <p:to>
                                        <p:strVal val="visible"/>
                                      </p:to>
                                    </p:set>
                                    <p:animEffect transition="in" filter="fade">
                                      <p:cBhvr>
                                        <p:cTn id="14" dur="500"/>
                                        <p:tgtEl>
                                          <p:spTgt spid="1679"/>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675"/>
                                        </p:tgtEl>
                                        <p:attrNameLst>
                                          <p:attrName>style.visibility</p:attrName>
                                        </p:attrNameLst>
                                      </p:cBhvr>
                                      <p:to>
                                        <p:strVal val="visible"/>
                                      </p:to>
                                    </p:set>
                                    <p:anim calcmode="lin" valueType="num">
                                      <p:cBhvr additive="base">
                                        <p:cTn id="18" dur="500"/>
                                        <p:tgtEl>
                                          <p:spTgt spid="1675"/>
                                        </p:tgtEl>
                                        <p:attrNameLst>
                                          <p:attrName>ppt_x</p:attrName>
                                        </p:attrNameLst>
                                      </p:cBhvr>
                                      <p:tavLst>
                                        <p:tav tm="0">
                                          <p:val>
                                            <p:strVal val="#ppt_x-1"/>
                                          </p:val>
                                        </p:tav>
                                        <p:tav tm="100000">
                                          <p:val>
                                            <p:strVal val="#ppt_x"/>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676"/>
                                        </p:tgtEl>
                                        <p:attrNameLst>
                                          <p:attrName>style.visibility</p:attrName>
                                        </p:attrNameLst>
                                      </p:cBhvr>
                                      <p:to>
                                        <p:strVal val="visible"/>
                                      </p:to>
                                    </p:set>
                                    <p:animEffect transition="in" filter="fade">
                                      <p:cBhvr>
                                        <p:cTn id="22" dur="500"/>
                                        <p:tgtEl>
                                          <p:spTgt spid="1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1"/>
        <p:cNvGrpSpPr/>
        <p:nvPr/>
      </p:nvGrpSpPr>
      <p:grpSpPr>
        <a:xfrm>
          <a:off x="0" y="0"/>
          <a:ext cx="0" cy="0"/>
          <a:chOff x="0" y="0"/>
          <a:chExt cx="0" cy="0"/>
        </a:xfrm>
      </p:grpSpPr>
      <p:sp>
        <p:nvSpPr>
          <p:cNvPr id="4512" name="Google Shape;4512;p96"/>
          <p:cNvSpPr/>
          <p:nvPr/>
        </p:nvSpPr>
        <p:spPr>
          <a:xfrm>
            <a:off x="714950" y="1325874"/>
            <a:ext cx="7704000" cy="2978111"/>
          </a:xfrm>
          <a:prstGeom prst="roundRect">
            <a:avLst>
              <a:gd name="adj" fmla="val 5746"/>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96"/>
          <p:cNvSpPr/>
          <p:nvPr/>
        </p:nvSpPr>
        <p:spPr>
          <a:xfrm>
            <a:off x="714799" y="354692"/>
            <a:ext cx="7704000" cy="577254"/>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4" name="Google Shape;4514;p96"/>
          <p:cNvGrpSpPr/>
          <p:nvPr/>
        </p:nvGrpSpPr>
        <p:grpSpPr>
          <a:xfrm>
            <a:off x="7631947" y="671363"/>
            <a:ext cx="636814" cy="120078"/>
            <a:chOff x="8209059" y="198000"/>
            <a:chExt cx="636814" cy="120078"/>
          </a:xfrm>
        </p:grpSpPr>
        <p:sp>
          <p:nvSpPr>
            <p:cNvPr id="4515" name="Google Shape;4515;p9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9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9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8" name="Google Shape;4518;p96"/>
          <p:cNvSpPr txBox="1">
            <a:spLocks noGrp="1"/>
          </p:cNvSpPr>
          <p:nvPr>
            <p:ph type="title"/>
          </p:nvPr>
        </p:nvSpPr>
        <p:spPr>
          <a:xfrm>
            <a:off x="1365900" y="385013"/>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So sánh</a:t>
            </a:r>
            <a:endParaRPr b="1" dirty="0">
              <a:latin typeface="Quicksand" panose="020B0604020202020204" charset="0"/>
            </a:endParaRPr>
          </a:p>
        </p:txBody>
      </p:sp>
      <p:graphicFrame>
        <p:nvGraphicFramePr>
          <p:cNvPr id="4519" name="Google Shape;4519;p96"/>
          <p:cNvGraphicFramePr/>
          <p:nvPr>
            <p:extLst>
              <p:ext uri="{D42A27DB-BD31-4B8C-83A1-F6EECF244321}">
                <p14:modId xmlns:p14="http://schemas.microsoft.com/office/powerpoint/2010/main" val="1154984494"/>
              </p:ext>
            </p:extLst>
          </p:nvPr>
        </p:nvGraphicFramePr>
        <p:xfrm>
          <a:off x="1020015" y="1409875"/>
          <a:ext cx="7103970" cy="2801680"/>
        </p:xfrm>
        <a:graphic>
          <a:graphicData uri="http://schemas.openxmlformats.org/drawingml/2006/table">
            <a:tbl>
              <a:tblPr>
                <a:noFill/>
                <a:tableStyleId>{820366ED-19B7-491D-B559-32EDF0DECB5D}</a:tableStyleId>
              </a:tblPr>
              <a:tblGrid>
                <a:gridCol w="3550896">
                  <a:extLst>
                    <a:ext uri="{9D8B030D-6E8A-4147-A177-3AD203B41FA5}">
                      <a16:colId xmlns:a16="http://schemas.microsoft.com/office/drawing/2014/main" val="20001"/>
                    </a:ext>
                  </a:extLst>
                </a:gridCol>
                <a:gridCol w="3553074">
                  <a:extLst>
                    <a:ext uri="{9D8B030D-6E8A-4147-A177-3AD203B41FA5}">
                      <a16:colId xmlns:a16="http://schemas.microsoft.com/office/drawing/2014/main" val="20002"/>
                    </a:ext>
                  </a:extLst>
                </a:gridCol>
              </a:tblGrid>
              <a:tr h="547460">
                <a:tc>
                  <a:txBody>
                    <a:bodyPr/>
                    <a:lstStyle/>
                    <a:p>
                      <a:pPr marL="0" lvl="0" indent="0" algn="ctr" rtl="0">
                        <a:spcBef>
                          <a:spcPts val="0"/>
                        </a:spcBef>
                        <a:spcAft>
                          <a:spcPts val="0"/>
                        </a:spcAft>
                        <a:buNone/>
                      </a:pPr>
                      <a:r>
                        <a:rPr lang="vi-VN" sz="2200" b="1" dirty="0" err="1">
                          <a:solidFill>
                            <a:schemeClr val="accent5"/>
                          </a:solidFill>
                          <a:latin typeface="Bebas Neue"/>
                          <a:ea typeface="Bebas Neue"/>
                          <a:cs typeface="Bebas Neue"/>
                          <a:sym typeface="Bebas Neue"/>
                        </a:rPr>
                        <a:t>cobra</a:t>
                      </a:r>
                      <a:endParaRPr sz="2200" b="1" dirty="0">
                        <a:solidFill>
                          <a:schemeClr val="accent5"/>
                        </a:solidFill>
                        <a:latin typeface="Bebas Neue"/>
                        <a:ea typeface="Bebas Neue"/>
                        <a:cs typeface="Bebas Neue"/>
                        <a:sym typeface="Bebas Neue"/>
                      </a:endParaRPr>
                    </a:p>
                  </a:txBody>
                  <a:tcPr marL="91425" marR="91425" marT="91425" marB="91425" anchor="ctr">
                    <a:lnL w="9525" cap="flat" cmpd="sng">
                      <a:no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vi-VN" sz="2200" dirty="0" err="1">
                          <a:solidFill>
                            <a:schemeClr val="accent5"/>
                          </a:solidFill>
                          <a:latin typeface="Bebas Neue"/>
                          <a:ea typeface="Bebas Neue"/>
                          <a:cs typeface="Bebas Neue"/>
                          <a:sym typeface="Bebas Neue"/>
                        </a:rPr>
                        <a:t>rmi</a:t>
                      </a:r>
                      <a:endParaRPr sz="2200" b="1" dirty="0">
                        <a:solidFill>
                          <a:schemeClr val="accent5"/>
                        </a:solidFill>
                        <a:latin typeface="Bebas Neue"/>
                        <a:ea typeface="Bebas Neue"/>
                        <a:cs typeface="Bebas Neue"/>
                        <a:sym typeface="Bebas Neue"/>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50844">
                <a:tc>
                  <a:txBody>
                    <a:bodyPr/>
                    <a:lstStyle/>
                    <a:p>
                      <a:pPr marL="12700" lvl="0" indent="0" algn="ctr" rtl="0">
                        <a:spcBef>
                          <a:spcPts val="0"/>
                        </a:spcBef>
                        <a:spcAft>
                          <a:spcPts val="0"/>
                        </a:spcAft>
                        <a:buClr>
                          <a:srgbClr val="000000"/>
                        </a:buClr>
                        <a:buSzPts val="1100"/>
                        <a:buFont typeface="Arial"/>
                        <a:buNone/>
                      </a:pPr>
                      <a:r>
                        <a:rPr lang="en-US" sz="1600" dirty="0" err="1">
                          <a:solidFill>
                            <a:schemeClr val="dk2"/>
                          </a:solidFill>
                          <a:latin typeface="Quicksand"/>
                          <a:ea typeface="Quicksand"/>
                          <a:cs typeface="Quicksand"/>
                          <a:sym typeface="Quicksand"/>
                        </a:rPr>
                        <a:t>Độc</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lập</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về</a:t>
                      </a:r>
                      <a:r>
                        <a:rPr lang="en-US" sz="1600" dirty="0">
                          <a:solidFill>
                            <a:schemeClr val="dk2"/>
                          </a:solidFill>
                          <a:latin typeface="Quicksand"/>
                          <a:ea typeface="Quicksand"/>
                          <a:cs typeface="Quicksand"/>
                          <a:sym typeface="Quicksand"/>
                        </a:rPr>
                        <a:t> platform</a:t>
                      </a:r>
                      <a:endParaRPr sz="1600" dirty="0">
                        <a:solidFill>
                          <a:schemeClr val="dk2"/>
                        </a:solidFill>
                        <a:latin typeface="Quicksand"/>
                        <a:ea typeface="Quicksand"/>
                        <a:cs typeface="Quicksand"/>
                        <a:sym typeface="Quicksand"/>
                      </a:endParaRPr>
                    </a:p>
                  </a:txBody>
                  <a:tcPr marL="91425" marR="91425" marT="91425" marB="91425" anchor="ctr">
                    <a:lnL w="9525" cap="flat" cmpd="sng">
                      <a:no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600" dirty="0" err="1">
                          <a:solidFill>
                            <a:schemeClr val="bg2"/>
                          </a:solidFill>
                          <a:latin typeface="Quicksand" panose="020B0604020202020204" charset="0"/>
                          <a:ea typeface="Bebas Neue"/>
                          <a:cs typeface="Bebas Neue"/>
                          <a:sym typeface="Bebas Neue"/>
                        </a:rPr>
                        <a:t>Chỉ</a:t>
                      </a:r>
                      <a:r>
                        <a:rPr lang="en-US" sz="1600" dirty="0">
                          <a:solidFill>
                            <a:schemeClr val="bg2"/>
                          </a:solidFill>
                          <a:latin typeface="Quicksand" panose="020B0604020202020204" charset="0"/>
                          <a:ea typeface="Bebas Neue"/>
                          <a:cs typeface="Bebas Neue"/>
                          <a:sym typeface="Bebas Neue"/>
                        </a:rPr>
                        <a:t> </a:t>
                      </a:r>
                      <a:r>
                        <a:rPr lang="en-US" sz="1600" dirty="0" err="1">
                          <a:solidFill>
                            <a:schemeClr val="bg2"/>
                          </a:solidFill>
                          <a:latin typeface="Quicksand" panose="020B0604020202020204" charset="0"/>
                          <a:ea typeface="Bebas Neue"/>
                          <a:cs typeface="Bebas Neue"/>
                          <a:sym typeface="Bebas Neue"/>
                        </a:rPr>
                        <a:t>rõ</a:t>
                      </a:r>
                      <a:r>
                        <a:rPr lang="en-US" sz="1600" dirty="0">
                          <a:solidFill>
                            <a:schemeClr val="bg2"/>
                          </a:solidFill>
                          <a:latin typeface="Quicksand" panose="020B0604020202020204" charset="0"/>
                          <a:ea typeface="Bebas Neue"/>
                          <a:cs typeface="Bebas Neue"/>
                          <a:sym typeface="Bebas Neue"/>
                        </a:rPr>
                        <a:t> JVM</a:t>
                      </a:r>
                      <a:r>
                        <a:rPr lang="vi-VN" sz="1600" dirty="0">
                          <a:solidFill>
                            <a:schemeClr val="bg2"/>
                          </a:solidFill>
                          <a:latin typeface="Quicksand" panose="020B0604020202020204" charset="0"/>
                          <a:ea typeface="Bebas Neue"/>
                          <a:cs typeface="Bebas Neue"/>
                          <a:sym typeface="Bebas Neue"/>
                        </a:rPr>
                        <a:t> </a:t>
                      </a:r>
                      <a:r>
                        <a:rPr lang="en-US" sz="1600" dirty="0">
                          <a:solidFill>
                            <a:schemeClr val="bg2"/>
                          </a:solidFill>
                          <a:latin typeface="Quicksand" panose="020B0604020202020204" charset="0"/>
                          <a:ea typeface="Bebas Neue"/>
                          <a:cs typeface="Bebas Neue"/>
                          <a:sym typeface="Bebas Neue"/>
                        </a:rPr>
                        <a:t>(</a:t>
                      </a:r>
                      <a:r>
                        <a:rPr lang="en-US" sz="1600" dirty="0" err="1">
                          <a:solidFill>
                            <a:schemeClr val="bg2"/>
                          </a:solidFill>
                          <a:latin typeface="Quicksand" panose="020B0604020202020204" charset="0"/>
                          <a:ea typeface="Bebas Neue"/>
                          <a:cs typeface="Bebas Neue"/>
                          <a:sym typeface="Bebas Neue"/>
                        </a:rPr>
                        <a:t>máy</a:t>
                      </a:r>
                      <a:r>
                        <a:rPr lang="en-US" sz="1600" dirty="0">
                          <a:solidFill>
                            <a:schemeClr val="bg2"/>
                          </a:solidFill>
                          <a:latin typeface="Quicksand" panose="020B0604020202020204" charset="0"/>
                          <a:ea typeface="Bebas Neue"/>
                          <a:cs typeface="Bebas Neue"/>
                          <a:sym typeface="Bebas Neue"/>
                        </a:rPr>
                        <a:t> </a:t>
                      </a:r>
                      <a:r>
                        <a:rPr lang="en-US" sz="1600" dirty="0" err="1">
                          <a:solidFill>
                            <a:schemeClr val="bg2"/>
                          </a:solidFill>
                          <a:latin typeface="Quicksand" panose="020B0604020202020204" charset="0"/>
                          <a:ea typeface="Bebas Neue"/>
                          <a:cs typeface="Bebas Neue"/>
                          <a:sym typeface="Bebas Neue"/>
                        </a:rPr>
                        <a:t>ảo</a:t>
                      </a:r>
                      <a:r>
                        <a:rPr lang="en-US" sz="1600" dirty="0">
                          <a:solidFill>
                            <a:schemeClr val="bg2"/>
                          </a:solidFill>
                          <a:latin typeface="Quicksand" panose="020B0604020202020204" charset="0"/>
                          <a:ea typeface="Bebas Neue"/>
                          <a:cs typeface="Bebas Neue"/>
                          <a:sym typeface="Bebas Neue"/>
                        </a:rPr>
                        <a:t> java)</a:t>
                      </a:r>
                      <a:endParaRPr sz="1600" dirty="0">
                        <a:solidFill>
                          <a:schemeClr val="bg2"/>
                        </a:solidFill>
                        <a:latin typeface="Quicksand" panose="020B0604020202020204" charset="0"/>
                        <a:ea typeface="Bebas Neue"/>
                        <a:cs typeface="Bebas Neue"/>
                        <a:sym typeface="Bebas Neue"/>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50844">
                <a:tc>
                  <a:txBody>
                    <a:bodyPr/>
                    <a:lstStyle/>
                    <a:p>
                      <a:pPr marL="0" lvl="0" indent="0" algn="ctr" rtl="0">
                        <a:spcBef>
                          <a:spcPts val="0"/>
                        </a:spcBef>
                        <a:spcAft>
                          <a:spcPts val="0"/>
                        </a:spcAft>
                        <a:buClr>
                          <a:srgbClr val="000000"/>
                        </a:buClr>
                        <a:buSzPts val="1100"/>
                        <a:buFont typeface="Arial"/>
                        <a:buNone/>
                      </a:pPr>
                      <a:r>
                        <a:rPr lang="en-US" sz="1600" dirty="0" err="1">
                          <a:solidFill>
                            <a:schemeClr val="dk2"/>
                          </a:solidFill>
                          <a:latin typeface="Quicksand"/>
                          <a:ea typeface="Quicksand"/>
                          <a:cs typeface="Quicksand"/>
                          <a:sym typeface="Quicksand"/>
                        </a:rPr>
                        <a:t>Độc</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lập</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về</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giao</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thức</a:t>
                      </a:r>
                      <a:r>
                        <a:rPr lang="en-US" sz="1600" dirty="0">
                          <a:solidFill>
                            <a:schemeClr val="dk2"/>
                          </a:solidFill>
                          <a:latin typeface="Quicksand"/>
                          <a:ea typeface="Quicksand"/>
                          <a:cs typeface="Quicksand"/>
                          <a:sym typeface="Quicksand"/>
                        </a:rPr>
                        <a:t> (IIOP)</a:t>
                      </a:r>
                      <a:endParaRPr sz="1600" dirty="0">
                        <a:solidFill>
                          <a:schemeClr val="dk2"/>
                        </a:solidFill>
                        <a:latin typeface="Quicksand"/>
                        <a:ea typeface="Quicksand"/>
                        <a:cs typeface="Quicksand"/>
                        <a:sym typeface="Quicksand"/>
                      </a:endParaRPr>
                    </a:p>
                  </a:txBody>
                  <a:tcPr marL="91425" marR="91425" marT="91425" marB="91425" anchor="ctr">
                    <a:lnL w="9525" cap="flat" cmpd="sng">
                      <a:no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600" dirty="0">
                          <a:solidFill>
                            <a:schemeClr val="bg2"/>
                          </a:solidFill>
                          <a:latin typeface="Quicksand" panose="020B0604020202020204" charset="0"/>
                          <a:ea typeface="Bebas Neue"/>
                          <a:cs typeface="Bebas Neue"/>
                          <a:sym typeface="Bebas Neue"/>
                        </a:rPr>
                        <a:t>Giao </a:t>
                      </a:r>
                      <a:r>
                        <a:rPr lang="en-US" sz="1600" dirty="0" err="1">
                          <a:solidFill>
                            <a:schemeClr val="bg2"/>
                          </a:solidFill>
                          <a:latin typeface="Quicksand" panose="020B0604020202020204" charset="0"/>
                          <a:ea typeface="Bebas Neue"/>
                          <a:cs typeface="Bebas Neue"/>
                          <a:sym typeface="Bebas Neue"/>
                        </a:rPr>
                        <a:t>thức</a:t>
                      </a:r>
                      <a:r>
                        <a:rPr lang="en-US" sz="1600" dirty="0">
                          <a:solidFill>
                            <a:schemeClr val="bg2"/>
                          </a:solidFill>
                          <a:latin typeface="Quicksand" panose="020B0604020202020204" charset="0"/>
                          <a:ea typeface="Bebas Neue"/>
                          <a:cs typeface="Bebas Neue"/>
                          <a:sym typeface="Bebas Neue"/>
                        </a:rPr>
                        <a:t> </a:t>
                      </a:r>
                      <a:r>
                        <a:rPr lang="en-US" sz="1600" dirty="0" err="1">
                          <a:solidFill>
                            <a:schemeClr val="bg2"/>
                          </a:solidFill>
                          <a:latin typeface="Quicksand" panose="020B0604020202020204" charset="0"/>
                          <a:ea typeface="Bebas Neue"/>
                          <a:cs typeface="Bebas Neue"/>
                          <a:sym typeface="Bebas Neue"/>
                        </a:rPr>
                        <a:t>thuộc</a:t>
                      </a:r>
                      <a:r>
                        <a:rPr lang="en-US" sz="1600" dirty="0">
                          <a:solidFill>
                            <a:schemeClr val="bg2"/>
                          </a:solidFill>
                          <a:latin typeface="Quicksand" panose="020B0604020202020204" charset="0"/>
                          <a:ea typeface="Bebas Neue"/>
                          <a:cs typeface="Bebas Neue"/>
                          <a:sym typeface="Bebas Neue"/>
                        </a:rPr>
                        <a:t> </a:t>
                      </a:r>
                      <a:r>
                        <a:rPr lang="en-US" sz="1600" dirty="0" err="1">
                          <a:solidFill>
                            <a:schemeClr val="bg2"/>
                          </a:solidFill>
                          <a:latin typeface="Quicksand" panose="020B0604020202020204" charset="0"/>
                          <a:ea typeface="Bebas Neue"/>
                          <a:cs typeface="Bebas Neue"/>
                          <a:sym typeface="Bebas Neue"/>
                        </a:rPr>
                        <a:t>tính</a:t>
                      </a:r>
                      <a:r>
                        <a:rPr lang="vi-VN" sz="1600" dirty="0">
                          <a:solidFill>
                            <a:schemeClr val="bg2"/>
                          </a:solidFill>
                          <a:latin typeface="Quicksand" panose="020B0604020202020204" charset="0"/>
                          <a:ea typeface="Bebas Neue"/>
                          <a:cs typeface="Bebas Neue"/>
                          <a:sym typeface="Bebas Neue"/>
                        </a:rPr>
                        <a:t> </a:t>
                      </a:r>
                      <a:r>
                        <a:rPr lang="en-US" sz="1600" dirty="0">
                          <a:solidFill>
                            <a:schemeClr val="bg2"/>
                          </a:solidFill>
                          <a:latin typeface="Quicksand" panose="020B0604020202020204" charset="0"/>
                          <a:ea typeface="Bebas Neue"/>
                          <a:cs typeface="Bebas Neue"/>
                          <a:sym typeface="Bebas Neue"/>
                        </a:rPr>
                        <a:t>(JRMP)</a:t>
                      </a:r>
                      <a:endParaRPr sz="1600" dirty="0">
                        <a:solidFill>
                          <a:schemeClr val="bg2"/>
                        </a:solidFill>
                        <a:latin typeface="Quicksand" panose="020B0604020202020204" charset="0"/>
                        <a:ea typeface="Bebas Neue"/>
                        <a:cs typeface="Bebas Neue"/>
                        <a:sym typeface="Bebas Neue"/>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50844">
                <a:tc>
                  <a:txBody>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600" dirty="0" err="1">
                          <a:solidFill>
                            <a:schemeClr val="dk2"/>
                          </a:solidFill>
                          <a:latin typeface="Quicksand"/>
                          <a:ea typeface="Quicksand"/>
                          <a:cs typeface="Quicksand"/>
                          <a:sym typeface="Quicksand"/>
                        </a:rPr>
                        <a:t>Độc</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lập</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về</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ngôn</a:t>
                      </a:r>
                      <a:r>
                        <a:rPr lang="en-US" sz="1600" dirty="0">
                          <a:solidFill>
                            <a:schemeClr val="dk2"/>
                          </a:solidFill>
                          <a:latin typeface="Quicksand"/>
                          <a:ea typeface="Quicksand"/>
                          <a:cs typeface="Quicksand"/>
                          <a:sym typeface="Quicksand"/>
                        </a:rPr>
                        <a:t> </a:t>
                      </a:r>
                      <a:r>
                        <a:rPr lang="en-US" sz="1600" dirty="0" err="1">
                          <a:solidFill>
                            <a:schemeClr val="dk2"/>
                          </a:solidFill>
                          <a:latin typeface="Quicksand"/>
                          <a:ea typeface="Quicksand"/>
                          <a:cs typeface="Quicksand"/>
                          <a:sym typeface="Quicksand"/>
                        </a:rPr>
                        <a:t>ngữ</a:t>
                      </a:r>
                      <a:r>
                        <a:rPr lang="en-US" sz="1600" dirty="0">
                          <a:solidFill>
                            <a:schemeClr val="dk2"/>
                          </a:solidFill>
                          <a:latin typeface="Quicksand"/>
                          <a:ea typeface="Quicksand"/>
                          <a:cs typeface="Quicksand"/>
                          <a:sym typeface="Quicksand"/>
                        </a:rPr>
                        <a:t> (DDL)</a:t>
                      </a:r>
                    </a:p>
                  </a:txBody>
                  <a:tcPr marL="91425" marR="91425" marT="91425" marB="91425" anchor="ctr">
                    <a:lnL w="9525" cap="flat" cmpd="sng">
                      <a:no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600" dirty="0" err="1">
                          <a:solidFill>
                            <a:schemeClr val="bg2"/>
                          </a:solidFill>
                          <a:latin typeface="Quicksand" panose="020B0604020202020204" charset="0"/>
                          <a:ea typeface="Bebas Neue"/>
                          <a:cs typeface="Bebas Neue"/>
                          <a:sym typeface="Bebas Neue"/>
                        </a:rPr>
                        <a:t>Ngôn</a:t>
                      </a:r>
                      <a:r>
                        <a:rPr lang="en-US" sz="1600" dirty="0">
                          <a:solidFill>
                            <a:schemeClr val="bg2"/>
                          </a:solidFill>
                          <a:latin typeface="Quicksand" panose="020B0604020202020204" charset="0"/>
                          <a:ea typeface="Bebas Neue"/>
                          <a:cs typeface="Bebas Neue"/>
                          <a:sym typeface="Bebas Neue"/>
                        </a:rPr>
                        <a:t> </a:t>
                      </a:r>
                      <a:r>
                        <a:rPr lang="en-US" sz="1600" dirty="0" err="1">
                          <a:solidFill>
                            <a:schemeClr val="bg2"/>
                          </a:solidFill>
                          <a:latin typeface="Quicksand" panose="020B0604020202020204" charset="0"/>
                          <a:ea typeface="Bebas Neue"/>
                          <a:cs typeface="Bebas Neue"/>
                          <a:sym typeface="Bebas Neue"/>
                        </a:rPr>
                        <a:t>ngữ</a:t>
                      </a:r>
                      <a:r>
                        <a:rPr lang="en-US" sz="1600" dirty="0">
                          <a:solidFill>
                            <a:schemeClr val="bg2"/>
                          </a:solidFill>
                          <a:latin typeface="Quicksand" panose="020B0604020202020204" charset="0"/>
                          <a:ea typeface="Bebas Neue"/>
                          <a:cs typeface="Bebas Neue"/>
                          <a:sym typeface="Bebas Neue"/>
                        </a:rPr>
                        <a:t> java</a:t>
                      </a:r>
                      <a:endParaRPr sz="1600" dirty="0">
                        <a:solidFill>
                          <a:schemeClr val="bg2"/>
                        </a:solidFill>
                        <a:latin typeface="Quicksand" panose="020B0604020202020204" charset="0"/>
                        <a:ea typeface="Bebas Neue"/>
                        <a:cs typeface="Bebas Neue"/>
                        <a:sym typeface="Bebas Neue"/>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256796508"/>
                  </a:ext>
                </a:extLst>
              </a:tr>
              <a:tr h="450844">
                <a:tc>
                  <a:txBody>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600" dirty="0">
                          <a:solidFill>
                            <a:schemeClr val="dk2"/>
                          </a:solidFill>
                          <a:latin typeface="Quicksand"/>
                          <a:ea typeface="Quicksand"/>
                          <a:cs typeface="Quicksand"/>
                          <a:sym typeface="Quicksand"/>
                        </a:rPr>
                        <a:t>Các đối tượng phân tán (giá trị)</a:t>
                      </a:r>
                      <a:endParaRPr lang="en-US" sz="1600" dirty="0">
                        <a:solidFill>
                          <a:schemeClr val="dk2"/>
                        </a:solidFill>
                        <a:latin typeface="Quicksand"/>
                        <a:ea typeface="Quicksand"/>
                        <a:cs typeface="Quicksand"/>
                        <a:sym typeface="Quicksand"/>
                      </a:endParaRPr>
                    </a:p>
                  </a:txBody>
                  <a:tcPr marL="91425" marR="91425" marT="91425" marB="91425" anchor="ctr">
                    <a:lnL w="9525" cap="flat" cmpd="sng">
                      <a:no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vi-VN" sz="1600" dirty="0">
                          <a:solidFill>
                            <a:schemeClr val="bg2"/>
                          </a:solidFill>
                          <a:latin typeface="Quicksand" panose="020B0604020202020204" charset="0"/>
                          <a:ea typeface="Bebas Neue"/>
                          <a:cs typeface="Bebas Neue"/>
                          <a:sym typeface="Bebas Neue"/>
                        </a:rPr>
                        <a:t>Các đối tượng phân tán (giá trị)</a:t>
                      </a:r>
                      <a:endParaRPr sz="1600" dirty="0">
                        <a:solidFill>
                          <a:schemeClr val="bg2"/>
                        </a:solidFill>
                        <a:latin typeface="Quicksand" panose="020B0604020202020204" charset="0"/>
                        <a:ea typeface="Bebas Neue"/>
                        <a:cs typeface="Bebas Neue"/>
                        <a:sym typeface="Bebas Neue"/>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214580727"/>
                  </a:ext>
                </a:extLst>
              </a:tr>
              <a:tr h="450844">
                <a:tc>
                  <a:txBody>
                    <a:bodyPr/>
                    <a:lstStyle/>
                    <a:p>
                      <a:pPr marL="12700" lvl="0" indent="0" algn="ctr" rtl="0">
                        <a:spcBef>
                          <a:spcPts val="0"/>
                        </a:spcBef>
                        <a:spcAft>
                          <a:spcPts val="0"/>
                        </a:spcAft>
                        <a:buClr>
                          <a:srgbClr val="000000"/>
                        </a:buClr>
                        <a:buSzPts val="1100"/>
                        <a:buFont typeface="Arial"/>
                        <a:buNone/>
                      </a:pPr>
                      <a:r>
                        <a:rPr lang="vi-VN" sz="1600" dirty="0">
                          <a:solidFill>
                            <a:schemeClr val="dk2"/>
                          </a:solidFill>
                          <a:latin typeface="Quicksand"/>
                          <a:ea typeface="Quicksand"/>
                          <a:cs typeface="Quicksand"/>
                          <a:sym typeface="Quicksand"/>
                        </a:rPr>
                        <a:t>Triệu gọi đối tượng từ xa</a:t>
                      </a:r>
                      <a:endParaRPr sz="1600" dirty="0">
                        <a:solidFill>
                          <a:schemeClr val="dk2"/>
                        </a:solidFill>
                        <a:latin typeface="Quicksand"/>
                        <a:ea typeface="Quicksand"/>
                        <a:cs typeface="Quicksand"/>
                        <a:sym typeface="Quicksand"/>
                      </a:endParaRPr>
                    </a:p>
                  </a:txBody>
                  <a:tcPr marL="91425" marR="91425" marT="91425" marB="91425" anchor="ctr">
                    <a:lnL w="9525" cap="flat" cmpd="sng">
                      <a:no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vi-VN" sz="1600" dirty="0">
                          <a:solidFill>
                            <a:schemeClr val="bg2"/>
                          </a:solidFill>
                          <a:latin typeface="Quicksand" panose="020B0604020202020204" charset="0"/>
                          <a:ea typeface="Bebas Neue"/>
                          <a:cs typeface="Bebas Neue"/>
                          <a:sym typeface="Bebas Neue"/>
                        </a:rPr>
                        <a:t>Triệu gọi đối tượng từ xa</a:t>
                      </a:r>
                      <a:endParaRPr sz="1600" dirty="0">
                        <a:solidFill>
                          <a:schemeClr val="bg2"/>
                        </a:solidFill>
                        <a:latin typeface="Quicksand" panose="020B0604020202020204" charset="0"/>
                        <a:ea typeface="Bebas Neue"/>
                        <a:cs typeface="Bebas Neue"/>
                        <a:sym typeface="Bebas Neue"/>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86720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18"/>
                                        </p:tgtEl>
                                        <p:attrNameLst>
                                          <p:attrName>style.visibility</p:attrName>
                                        </p:attrNameLst>
                                      </p:cBhvr>
                                      <p:to>
                                        <p:strVal val="visible"/>
                                      </p:to>
                                    </p:set>
                                    <p:anim calcmode="lin" valueType="num">
                                      <p:cBhvr additive="base">
                                        <p:cTn id="7" dur="500" fill="hold"/>
                                        <p:tgtEl>
                                          <p:spTgt spid="4518"/>
                                        </p:tgtEl>
                                        <p:attrNameLst>
                                          <p:attrName>ppt_x</p:attrName>
                                        </p:attrNameLst>
                                      </p:cBhvr>
                                      <p:tavLst>
                                        <p:tav tm="0">
                                          <p:val>
                                            <p:strVal val="#ppt_x"/>
                                          </p:val>
                                        </p:tav>
                                        <p:tav tm="100000">
                                          <p:val>
                                            <p:strVal val="#ppt_x"/>
                                          </p:val>
                                        </p:tav>
                                      </p:tavLst>
                                    </p:anim>
                                    <p:anim calcmode="lin" valueType="num">
                                      <p:cBhvr additive="base">
                                        <p:cTn id="8" dur="500" fill="hold"/>
                                        <p:tgtEl>
                                          <p:spTgt spid="45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4512"/>
                                        </p:tgtEl>
                                        <p:attrNameLst>
                                          <p:attrName>style.visibility</p:attrName>
                                        </p:attrNameLst>
                                      </p:cBhvr>
                                      <p:to>
                                        <p:strVal val="visible"/>
                                      </p:to>
                                    </p:set>
                                    <p:animEffect transition="in" filter="barn(inVertical)">
                                      <p:cBhvr>
                                        <p:cTn id="12" dur="500"/>
                                        <p:tgtEl>
                                          <p:spTgt spid="451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519"/>
                                        </p:tgtEl>
                                        <p:attrNameLst>
                                          <p:attrName>style.visibility</p:attrName>
                                        </p:attrNameLst>
                                      </p:cBhvr>
                                      <p:to>
                                        <p:strVal val="visible"/>
                                      </p:to>
                                    </p:set>
                                    <p:animEffect transition="in" filter="fade">
                                      <p:cBhvr>
                                        <p:cTn id="16" dur="1000"/>
                                        <p:tgtEl>
                                          <p:spTgt spid="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11"/>
        <p:cNvGrpSpPr/>
        <p:nvPr/>
      </p:nvGrpSpPr>
      <p:grpSpPr>
        <a:xfrm>
          <a:off x="0" y="0"/>
          <a:ext cx="0" cy="0"/>
          <a:chOff x="0" y="0"/>
          <a:chExt cx="0" cy="0"/>
        </a:xfrm>
      </p:grpSpPr>
      <p:sp>
        <p:nvSpPr>
          <p:cNvPr id="4" name="Google Shape;2987;p75">
            <a:extLst>
              <a:ext uri="{FF2B5EF4-FFF2-40B4-BE49-F238E27FC236}">
                <a16:creationId xmlns:a16="http://schemas.microsoft.com/office/drawing/2014/main" id="{439BBA83-7BC0-2526-F8B7-FE774A216DAC}"/>
              </a:ext>
            </a:extLst>
          </p:cNvPr>
          <p:cNvSpPr/>
          <p:nvPr/>
        </p:nvSpPr>
        <p:spPr>
          <a:xfrm>
            <a:off x="714799" y="1410850"/>
            <a:ext cx="7704000" cy="3140276"/>
          </a:xfrm>
          <a:prstGeom prst="roundRect">
            <a:avLst>
              <a:gd name="adj" fmla="val 185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96"/>
          <p:cNvSpPr/>
          <p:nvPr/>
        </p:nvSpPr>
        <p:spPr>
          <a:xfrm>
            <a:off x="714799" y="354692"/>
            <a:ext cx="7704000" cy="577254"/>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4" name="Google Shape;4514;p96"/>
          <p:cNvGrpSpPr/>
          <p:nvPr/>
        </p:nvGrpSpPr>
        <p:grpSpPr>
          <a:xfrm>
            <a:off x="7631947" y="671363"/>
            <a:ext cx="636814" cy="120078"/>
            <a:chOff x="8209059" y="198000"/>
            <a:chExt cx="636814" cy="120078"/>
          </a:xfrm>
        </p:grpSpPr>
        <p:sp>
          <p:nvSpPr>
            <p:cNvPr id="4515" name="Google Shape;4515;p9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9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9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8" name="Google Shape;4518;p96"/>
          <p:cNvSpPr txBox="1">
            <a:spLocks noGrp="1"/>
          </p:cNvSpPr>
          <p:nvPr>
            <p:ph type="title"/>
          </p:nvPr>
        </p:nvSpPr>
        <p:spPr>
          <a:xfrm>
            <a:off x="1360699" y="385013"/>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So sánh</a:t>
            </a:r>
            <a:endParaRPr b="1" dirty="0">
              <a:latin typeface="Quicksand" panose="020B0604020202020204" charset="0"/>
            </a:endParaRPr>
          </a:p>
        </p:txBody>
      </p:sp>
      <p:graphicFrame>
        <p:nvGraphicFramePr>
          <p:cNvPr id="3" name="Table 2">
            <a:extLst>
              <a:ext uri="{FF2B5EF4-FFF2-40B4-BE49-F238E27FC236}">
                <a16:creationId xmlns:a16="http://schemas.microsoft.com/office/drawing/2014/main" id="{66A8603D-686B-7831-B2F9-DD54E16C46E1}"/>
              </a:ext>
            </a:extLst>
          </p:cNvPr>
          <p:cNvGraphicFramePr>
            <a:graphicFrameLocks noGrp="1"/>
          </p:cNvGraphicFramePr>
          <p:nvPr>
            <p:extLst>
              <p:ext uri="{D42A27DB-BD31-4B8C-83A1-F6EECF244321}">
                <p14:modId xmlns:p14="http://schemas.microsoft.com/office/powerpoint/2010/main" val="4127771972"/>
              </p:ext>
            </p:extLst>
          </p:nvPr>
        </p:nvGraphicFramePr>
        <p:xfrm>
          <a:off x="867103" y="1694792"/>
          <a:ext cx="7401658" cy="2777345"/>
        </p:xfrm>
        <a:graphic>
          <a:graphicData uri="http://schemas.openxmlformats.org/drawingml/2006/table">
            <a:tbl>
              <a:tblPr firstRow="1" bandRow="1">
                <a:tableStyleId>{820366ED-19B7-491D-B559-32EDF0DECB5D}</a:tableStyleId>
              </a:tblPr>
              <a:tblGrid>
                <a:gridCol w="3700829">
                  <a:extLst>
                    <a:ext uri="{9D8B030D-6E8A-4147-A177-3AD203B41FA5}">
                      <a16:colId xmlns:a16="http://schemas.microsoft.com/office/drawing/2014/main" val="2961957655"/>
                    </a:ext>
                  </a:extLst>
                </a:gridCol>
                <a:gridCol w="3700829">
                  <a:extLst>
                    <a:ext uri="{9D8B030D-6E8A-4147-A177-3AD203B41FA5}">
                      <a16:colId xmlns:a16="http://schemas.microsoft.com/office/drawing/2014/main" val="4119376453"/>
                    </a:ext>
                  </a:extLst>
                </a:gridCol>
              </a:tblGrid>
              <a:tr h="2777345">
                <a:tc>
                  <a:txBody>
                    <a:bodyPr/>
                    <a:lstStyle/>
                    <a:p>
                      <a:r>
                        <a:rPr lang="vi-VN" sz="1600" b="1" dirty="0">
                          <a:latin typeface="Quicksand" panose="020B0604020202020204" charset="0"/>
                        </a:rPr>
                        <a:t>CORBA</a:t>
                      </a:r>
                      <a:r>
                        <a:rPr lang="vi-VN" sz="1600" dirty="0">
                          <a:latin typeface="Quicksand" panose="020B0604020202020204" charset="0"/>
                        </a:rPr>
                        <a:t> là một chuẩn công nghiệp cho phép gọi các phương thức từ xa và nhận kết quả trả về, nhưng không giống như RMI, nó có thể được sử dụng khi bên phía gọi và bên phía phương thức được gọi có thể sử dụng các ngôn ngữ lập trình khác nhau, bao gồm cả trường hợp là cả 2 bên đều không sử dụng ngôn ngữ </a:t>
                      </a:r>
                      <a:r>
                        <a:rPr lang="vi-VN" sz="1600" dirty="0" err="1">
                          <a:latin typeface="Quicksand" panose="020B0604020202020204" charset="0"/>
                        </a:rPr>
                        <a:t>Java</a:t>
                      </a:r>
                      <a:endParaRPr lang="en-US" sz="1600" dirty="0">
                        <a:latin typeface="Quicksan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a:txBody>
                    <a:bodyPr/>
                    <a:lstStyle/>
                    <a:p>
                      <a:r>
                        <a:rPr lang="vi-VN" sz="1600" b="1" dirty="0">
                          <a:latin typeface="Quicksand" panose="020B0604020202020204" charset="0"/>
                        </a:rPr>
                        <a:t>RMI</a:t>
                      </a:r>
                      <a:r>
                        <a:rPr lang="vi-VN" sz="1600" dirty="0">
                          <a:latin typeface="Quicksand" panose="020B0604020202020204" charset="0"/>
                        </a:rPr>
                        <a:t> là một phần của bộ J2SDK và là        các hàm thư viện hỗ trợ các lời gọi  phương thức từ xa và trả về giá trị cho các ứng dụng tính toán phân tán.</a:t>
                      </a:r>
                    </a:p>
                    <a:p>
                      <a:r>
                        <a:rPr lang="vi-VN" sz="1600" b="1" dirty="0">
                          <a:latin typeface="Quicksand" panose="020B0604020202020204" charset="0"/>
                        </a:rPr>
                        <a:t>RMI</a:t>
                      </a:r>
                      <a:r>
                        <a:rPr lang="vi-VN" sz="1600" dirty="0">
                          <a:latin typeface="Quicksand" panose="020B0604020202020204" charset="0"/>
                        </a:rPr>
                        <a:t> là một tập các hàm thư viện đơn giản vì cả 2 bên đều sử dụng cùng </a:t>
                      </a:r>
                      <a:r>
                        <a:rPr lang="vi-VN" sz="1600" dirty="0" err="1">
                          <a:latin typeface="Quicksand" panose="020B0604020202020204" charset="0"/>
                        </a:rPr>
                        <a:t>môt</a:t>
                      </a:r>
                      <a:r>
                        <a:rPr lang="vi-VN" sz="1600" dirty="0">
                          <a:latin typeface="Quicksand" panose="020B0604020202020204" charset="0"/>
                        </a:rPr>
                        <a:t> ngôn ngữ lập trình và kiến trúc máy. Điều này sẽ làm cho vấn để triệu gọi phương thức từ xa dễ giải quyết hơn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extLst>
                  <a:ext uri="{0D108BD9-81ED-4DB2-BD59-A6C34878D82A}">
                    <a16:rowId xmlns:a16="http://schemas.microsoft.com/office/drawing/2014/main" val="1332246383"/>
                  </a:ext>
                </a:extLst>
              </a:tr>
            </a:tbl>
          </a:graphicData>
        </a:graphic>
      </p:graphicFrame>
    </p:spTree>
    <p:extLst>
      <p:ext uri="{BB962C8B-B14F-4D97-AF65-F5344CB8AC3E}">
        <p14:creationId xmlns:p14="http://schemas.microsoft.com/office/powerpoint/2010/main" val="595880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8" name="Google Shape;2098;p66"/>
          <p:cNvSpPr/>
          <p:nvPr/>
        </p:nvSpPr>
        <p:spPr>
          <a:xfrm>
            <a:off x="714799" y="458399"/>
            <a:ext cx="7704000" cy="57269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9" name="Google Shape;2099;p66"/>
          <p:cNvGrpSpPr/>
          <p:nvPr/>
        </p:nvGrpSpPr>
        <p:grpSpPr>
          <a:xfrm>
            <a:off x="7631947" y="633263"/>
            <a:ext cx="636814" cy="120078"/>
            <a:chOff x="8209059" y="198000"/>
            <a:chExt cx="636814" cy="120078"/>
          </a:xfrm>
        </p:grpSpPr>
        <p:sp>
          <p:nvSpPr>
            <p:cNvPr id="2100" name="Google Shape;2100;p6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3" name="Google Shape;2103;p66"/>
          <p:cNvSpPr txBox="1">
            <a:spLocks noGrp="1"/>
          </p:cNvSpPr>
          <p:nvPr>
            <p:ph type="title"/>
          </p:nvPr>
        </p:nvSpPr>
        <p:spPr>
          <a:xfrm>
            <a:off x="136590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Giới thiệu công nghệ khác</a:t>
            </a:r>
            <a:endParaRPr b="1" dirty="0">
              <a:latin typeface="Quicksand" panose="020B0604020202020204" charset="0"/>
            </a:endParaRPr>
          </a:p>
        </p:txBody>
      </p:sp>
      <p:pic>
        <p:nvPicPr>
          <p:cNvPr id="3" name="Picture 2" descr="A blue and black text with a arrow&#10;&#10;Description automatically generated">
            <a:extLst>
              <a:ext uri="{FF2B5EF4-FFF2-40B4-BE49-F238E27FC236}">
                <a16:creationId xmlns:a16="http://schemas.microsoft.com/office/drawing/2014/main" id="{E6657886-7BAA-8AFB-D45E-4FFA13036D25}"/>
              </a:ext>
            </a:extLst>
          </p:cNvPr>
          <p:cNvPicPr>
            <a:picLocks noChangeAspect="1"/>
          </p:cNvPicPr>
          <p:nvPr/>
        </p:nvPicPr>
        <p:blipFill>
          <a:blip r:embed="rId3"/>
          <a:stretch>
            <a:fillRect/>
          </a:stretch>
        </p:blipFill>
        <p:spPr>
          <a:xfrm>
            <a:off x="714799" y="2299855"/>
            <a:ext cx="2175641" cy="1225611"/>
          </a:xfrm>
          <a:prstGeom prst="rect">
            <a:avLst/>
          </a:prstGeom>
        </p:spPr>
      </p:pic>
      <p:pic>
        <p:nvPicPr>
          <p:cNvPr id="17" name="Picture 16" descr="A computer screen with a blue background&#10;&#10;Description automatically generated">
            <a:extLst>
              <a:ext uri="{FF2B5EF4-FFF2-40B4-BE49-F238E27FC236}">
                <a16:creationId xmlns:a16="http://schemas.microsoft.com/office/drawing/2014/main" id="{D2A485E1-43B2-B202-4F13-24EF9ACAE2CD}"/>
              </a:ext>
            </a:extLst>
          </p:cNvPr>
          <p:cNvPicPr>
            <a:picLocks noChangeAspect="1"/>
          </p:cNvPicPr>
          <p:nvPr/>
        </p:nvPicPr>
        <p:blipFill>
          <a:blip r:embed="rId4"/>
          <a:stretch>
            <a:fillRect/>
          </a:stretch>
        </p:blipFill>
        <p:spPr>
          <a:xfrm>
            <a:off x="3632692" y="2212080"/>
            <a:ext cx="1868214" cy="1401160"/>
          </a:xfrm>
          <a:prstGeom prst="rect">
            <a:avLst/>
          </a:prstGeom>
        </p:spPr>
      </p:pic>
      <p:pic>
        <p:nvPicPr>
          <p:cNvPr id="19" name="Picture 18" descr="A black and white logo on an orange background&#10;&#10;Description automatically generated">
            <a:extLst>
              <a:ext uri="{FF2B5EF4-FFF2-40B4-BE49-F238E27FC236}">
                <a16:creationId xmlns:a16="http://schemas.microsoft.com/office/drawing/2014/main" id="{3C30914A-0C21-6A2A-737B-8F0659BA11A9}"/>
              </a:ext>
            </a:extLst>
          </p:cNvPr>
          <p:cNvPicPr>
            <a:picLocks noChangeAspect="1"/>
          </p:cNvPicPr>
          <p:nvPr/>
        </p:nvPicPr>
        <p:blipFill>
          <a:blip r:embed="rId5"/>
          <a:stretch>
            <a:fillRect/>
          </a:stretch>
        </p:blipFill>
        <p:spPr>
          <a:xfrm>
            <a:off x="6243158" y="2301668"/>
            <a:ext cx="2175641" cy="1223798"/>
          </a:xfrm>
          <a:prstGeom prst="rect">
            <a:avLst/>
          </a:prstGeom>
        </p:spPr>
      </p:pic>
    </p:spTree>
    <p:extLst>
      <p:ext uri="{BB962C8B-B14F-4D97-AF65-F5344CB8AC3E}">
        <p14:creationId xmlns:p14="http://schemas.microsoft.com/office/powerpoint/2010/main" val="2967659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03"/>
                                        </p:tgtEl>
                                        <p:attrNameLst>
                                          <p:attrName>style.visibility</p:attrName>
                                        </p:attrNameLst>
                                      </p:cBhvr>
                                      <p:to>
                                        <p:strVal val="visible"/>
                                      </p:to>
                                    </p:set>
                                    <p:anim calcmode="lin" valueType="num">
                                      <p:cBhvr additive="base">
                                        <p:cTn id="7" dur="500" fill="hold"/>
                                        <p:tgtEl>
                                          <p:spTgt spid="2103"/>
                                        </p:tgtEl>
                                        <p:attrNameLst>
                                          <p:attrName>ppt_x</p:attrName>
                                        </p:attrNameLst>
                                      </p:cBhvr>
                                      <p:tavLst>
                                        <p:tav tm="0">
                                          <p:val>
                                            <p:strVal val="#ppt_x"/>
                                          </p:val>
                                        </p:tav>
                                        <p:tav tm="100000">
                                          <p:val>
                                            <p:strVal val="#ppt_x"/>
                                          </p:val>
                                        </p:tav>
                                      </p:tavLst>
                                    </p:anim>
                                    <p:anim calcmode="lin" valueType="num">
                                      <p:cBhvr additive="base">
                                        <p:cTn id="8" dur="500" fill="hold"/>
                                        <p:tgtEl>
                                          <p:spTgt spid="21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1000"/>
                                        <p:tgtEl>
                                          <p:spTgt spid="3"/>
                                        </p:tgtEl>
                                      </p:cBhvr>
                                    </p:animEffect>
                                  </p:childTnLst>
                                </p:cTn>
                              </p:par>
                            </p:childTnLst>
                          </p:cTn>
                        </p:par>
                        <p:par>
                          <p:cTn id="13" fill="hold">
                            <p:stCondLst>
                              <p:cond delay="1500"/>
                            </p:stCondLst>
                            <p:childTnLst>
                              <p:par>
                                <p:cTn id="14" presetID="6" presetClass="entr" presetSubtype="16"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ircle(in)">
                                      <p:cBhvr>
                                        <p:cTn id="16" dur="1000"/>
                                        <p:tgtEl>
                                          <p:spTgt spid="17"/>
                                        </p:tgtEl>
                                      </p:cBhvr>
                                    </p:animEffect>
                                  </p:childTnLst>
                                </p:cTn>
                              </p:par>
                            </p:childTnLst>
                          </p:cTn>
                        </p:par>
                        <p:par>
                          <p:cTn id="17" fill="hold">
                            <p:stCondLst>
                              <p:cond delay="2500"/>
                            </p:stCondLst>
                            <p:childTnLst>
                              <p:par>
                                <p:cTn id="18" presetID="6" presetClass="entr" presetSubtype="16"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circle(in)">
                                      <p:cBhvr>
                                        <p:cTn id="2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8" name="Google Shape;1452;p54">
            <a:extLst>
              <a:ext uri="{FF2B5EF4-FFF2-40B4-BE49-F238E27FC236}">
                <a16:creationId xmlns:a16="http://schemas.microsoft.com/office/drawing/2014/main" id="{599C4144-C45A-66F5-8948-4E671B463745}"/>
              </a:ext>
            </a:extLst>
          </p:cNvPr>
          <p:cNvSpPr/>
          <p:nvPr/>
        </p:nvSpPr>
        <p:spPr>
          <a:xfrm>
            <a:off x="4841102" y="3121105"/>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52;p54">
            <a:extLst>
              <a:ext uri="{FF2B5EF4-FFF2-40B4-BE49-F238E27FC236}">
                <a16:creationId xmlns:a16="http://schemas.microsoft.com/office/drawing/2014/main" id="{64637D46-7EE9-89F3-9CB3-63AB45ECFEEF}"/>
              </a:ext>
            </a:extLst>
          </p:cNvPr>
          <p:cNvSpPr/>
          <p:nvPr/>
        </p:nvSpPr>
        <p:spPr>
          <a:xfrm>
            <a:off x="505466" y="3089278"/>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52;p54">
            <a:extLst>
              <a:ext uri="{FF2B5EF4-FFF2-40B4-BE49-F238E27FC236}">
                <a16:creationId xmlns:a16="http://schemas.microsoft.com/office/drawing/2014/main" id="{1092DC5C-95C9-DB57-9E8C-4D0006CB0883}"/>
              </a:ext>
            </a:extLst>
          </p:cNvPr>
          <p:cNvSpPr/>
          <p:nvPr/>
        </p:nvSpPr>
        <p:spPr>
          <a:xfrm>
            <a:off x="4841103" y="2159803"/>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52;p54">
            <a:extLst>
              <a:ext uri="{FF2B5EF4-FFF2-40B4-BE49-F238E27FC236}">
                <a16:creationId xmlns:a16="http://schemas.microsoft.com/office/drawing/2014/main" id="{5E5DBFB5-28B1-0147-61DF-08A4FCE3B566}"/>
              </a:ext>
            </a:extLst>
          </p:cNvPr>
          <p:cNvSpPr/>
          <p:nvPr/>
        </p:nvSpPr>
        <p:spPr>
          <a:xfrm>
            <a:off x="501964" y="2158574"/>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2;p54">
            <a:extLst>
              <a:ext uri="{FF2B5EF4-FFF2-40B4-BE49-F238E27FC236}">
                <a16:creationId xmlns:a16="http://schemas.microsoft.com/office/drawing/2014/main" id="{B0AAE93E-2230-8D00-7F9D-1F557DB1E51E}"/>
              </a:ext>
            </a:extLst>
          </p:cNvPr>
          <p:cNvSpPr/>
          <p:nvPr/>
        </p:nvSpPr>
        <p:spPr>
          <a:xfrm>
            <a:off x="4841103" y="1260603"/>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4"/>
          <p:cNvSpPr/>
          <p:nvPr/>
        </p:nvSpPr>
        <p:spPr>
          <a:xfrm>
            <a:off x="714799" y="474832"/>
            <a:ext cx="7704000" cy="526392"/>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4"/>
          <p:cNvSpPr/>
          <p:nvPr/>
        </p:nvSpPr>
        <p:spPr>
          <a:xfrm>
            <a:off x="507240" y="1228778"/>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4"/>
          <p:cNvSpPr txBox="1">
            <a:spLocks noGrp="1"/>
          </p:cNvSpPr>
          <p:nvPr>
            <p:ph type="subTitle" idx="1"/>
          </p:nvPr>
        </p:nvSpPr>
        <p:spPr>
          <a:xfrm>
            <a:off x="1463286" y="2158574"/>
            <a:ext cx="2580601"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a:latin typeface="Quicksand" panose="020B0604020202020204" charset="0"/>
              </a:rPr>
              <a:t>Kiến trúc hệ thống</a:t>
            </a:r>
            <a:endParaRPr b="1" dirty="0">
              <a:latin typeface="Quicksand" panose="020B0604020202020204" charset="0"/>
            </a:endParaRPr>
          </a:p>
        </p:txBody>
      </p:sp>
      <p:sp>
        <p:nvSpPr>
          <p:cNvPr id="1455" name="Google Shape;1455;p54"/>
          <p:cNvSpPr txBox="1">
            <a:spLocks noGrp="1"/>
          </p:cNvSpPr>
          <p:nvPr>
            <p:ph type="title"/>
          </p:nvPr>
        </p:nvSpPr>
        <p:spPr>
          <a:xfrm>
            <a:off x="569226" y="2280932"/>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03.</a:t>
            </a:r>
            <a:endParaRPr sz="3200" dirty="0"/>
          </a:p>
        </p:txBody>
      </p:sp>
      <p:sp>
        <p:nvSpPr>
          <p:cNvPr id="1456" name="Google Shape;1456;p54"/>
          <p:cNvSpPr txBox="1">
            <a:spLocks noGrp="1"/>
          </p:cNvSpPr>
          <p:nvPr>
            <p:ph type="subTitle" idx="3"/>
          </p:nvPr>
        </p:nvSpPr>
        <p:spPr>
          <a:xfrm>
            <a:off x="5874963" y="2159803"/>
            <a:ext cx="2827601"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a:latin typeface="Quicksand" panose="020B0604020202020204" charset="0"/>
              </a:rPr>
              <a:t>Nguyên tắc làm việc</a:t>
            </a:r>
            <a:endParaRPr b="1" dirty="0">
              <a:latin typeface="Quicksand" panose="020B0604020202020204" charset="0"/>
            </a:endParaRPr>
          </a:p>
        </p:txBody>
      </p:sp>
      <p:sp>
        <p:nvSpPr>
          <p:cNvPr id="1458" name="Google Shape;1458;p54"/>
          <p:cNvSpPr txBox="1">
            <a:spLocks noGrp="1"/>
          </p:cNvSpPr>
          <p:nvPr>
            <p:ph type="title" idx="15"/>
          </p:nvPr>
        </p:nvSpPr>
        <p:spPr>
          <a:xfrm>
            <a:off x="1360699" y="423382"/>
            <a:ext cx="6412200" cy="57906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Mục lục</a:t>
            </a:r>
            <a:endParaRPr b="1" dirty="0">
              <a:latin typeface="Quicksand" panose="020B0604020202020204" charset="0"/>
            </a:endParaRPr>
          </a:p>
        </p:txBody>
      </p:sp>
      <p:sp>
        <p:nvSpPr>
          <p:cNvPr id="1459" name="Google Shape;1459;p54"/>
          <p:cNvSpPr txBox="1">
            <a:spLocks noGrp="1"/>
          </p:cNvSpPr>
          <p:nvPr>
            <p:ph type="subTitle" idx="6"/>
          </p:nvPr>
        </p:nvSpPr>
        <p:spPr>
          <a:xfrm>
            <a:off x="1463254" y="1228778"/>
            <a:ext cx="2331000"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a:latin typeface="Quicksand" panose="020B0604020202020204" charset="0"/>
              </a:rPr>
              <a:t>Giới thiệu</a:t>
            </a:r>
            <a:endParaRPr b="1" dirty="0">
              <a:latin typeface="Quicksand" panose="020B0604020202020204" charset="0"/>
            </a:endParaRPr>
          </a:p>
        </p:txBody>
      </p:sp>
      <p:sp>
        <p:nvSpPr>
          <p:cNvPr id="1461" name="Google Shape;1461;p54"/>
          <p:cNvSpPr txBox="1">
            <a:spLocks noGrp="1"/>
          </p:cNvSpPr>
          <p:nvPr>
            <p:ph type="title" idx="8"/>
          </p:nvPr>
        </p:nvSpPr>
        <p:spPr>
          <a:xfrm>
            <a:off x="574502" y="1345452"/>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01.</a:t>
            </a:r>
            <a:endParaRPr sz="3200" dirty="0"/>
          </a:p>
        </p:txBody>
      </p:sp>
      <p:sp>
        <p:nvSpPr>
          <p:cNvPr id="1462" name="Google Shape;1462;p54"/>
          <p:cNvSpPr txBox="1">
            <a:spLocks noGrp="1"/>
          </p:cNvSpPr>
          <p:nvPr>
            <p:ph type="subTitle" idx="9"/>
          </p:nvPr>
        </p:nvSpPr>
        <p:spPr>
          <a:xfrm>
            <a:off x="5874963" y="1260603"/>
            <a:ext cx="2930077" cy="46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a:latin typeface="Quicksand" panose="020B0604020202020204" charset="0"/>
              </a:rPr>
              <a:t>Các đặc tính của RMI</a:t>
            </a:r>
            <a:endParaRPr b="1" dirty="0">
              <a:latin typeface="Quicksand" panose="020B0604020202020204" charset="0"/>
            </a:endParaRPr>
          </a:p>
        </p:txBody>
      </p:sp>
      <p:sp>
        <p:nvSpPr>
          <p:cNvPr id="1466" name="Google Shape;1466;p54"/>
          <p:cNvSpPr txBox="1">
            <a:spLocks noGrp="1"/>
          </p:cNvSpPr>
          <p:nvPr>
            <p:ph type="title" idx="5"/>
          </p:nvPr>
        </p:nvSpPr>
        <p:spPr>
          <a:xfrm>
            <a:off x="4908365" y="2282162"/>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04.</a:t>
            </a:r>
            <a:endParaRPr sz="3200" dirty="0"/>
          </a:p>
        </p:txBody>
      </p:sp>
      <p:sp>
        <p:nvSpPr>
          <p:cNvPr id="1467" name="Google Shape;1467;p54"/>
          <p:cNvSpPr txBox="1">
            <a:spLocks noGrp="1"/>
          </p:cNvSpPr>
          <p:nvPr>
            <p:ph type="title" idx="14"/>
          </p:nvPr>
        </p:nvSpPr>
        <p:spPr>
          <a:xfrm>
            <a:off x="4913565" y="137727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t>02.</a:t>
            </a:r>
            <a:endParaRPr sz="3200" dirty="0"/>
          </a:p>
        </p:txBody>
      </p:sp>
      <p:grpSp>
        <p:nvGrpSpPr>
          <p:cNvPr id="1468" name="Google Shape;1468;p54"/>
          <p:cNvGrpSpPr/>
          <p:nvPr/>
        </p:nvGrpSpPr>
        <p:grpSpPr>
          <a:xfrm>
            <a:off x="7631947" y="649694"/>
            <a:ext cx="636814" cy="120078"/>
            <a:chOff x="8209059" y="198000"/>
            <a:chExt cx="636814" cy="120078"/>
          </a:xfrm>
        </p:grpSpPr>
        <p:sp>
          <p:nvSpPr>
            <p:cNvPr id="1469" name="Google Shape;1469;p5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56;p54">
            <a:extLst>
              <a:ext uri="{FF2B5EF4-FFF2-40B4-BE49-F238E27FC236}">
                <a16:creationId xmlns:a16="http://schemas.microsoft.com/office/drawing/2014/main" id="{45F1FDC8-3C53-4CF5-3CC0-F32530AF3347}"/>
              </a:ext>
            </a:extLst>
          </p:cNvPr>
          <p:cNvSpPr txBox="1">
            <a:spLocks/>
          </p:cNvSpPr>
          <p:nvPr/>
        </p:nvSpPr>
        <p:spPr>
          <a:xfrm>
            <a:off x="1463254" y="3089278"/>
            <a:ext cx="2793435"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b="1" dirty="0">
                <a:latin typeface="Quicksand" panose="020B0604020202020204" charset="0"/>
              </a:rPr>
              <a:t>Ưu, nhược điểm và mục tiêu của RMI</a:t>
            </a:r>
          </a:p>
        </p:txBody>
      </p:sp>
      <p:sp>
        <p:nvSpPr>
          <p:cNvPr id="10" name="Google Shape;1466;p54">
            <a:extLst>
              <a:ext uri="{FF2B5EF4-FFF2-40B4-BE49-F238E27FC236}">
                <a16:creationId xmlns:a16="http://schemas.microsoft.com/office/drawing/2014/main" id="{A6466ECC-BE64-D6F3-D07B-F7BAE68A4371}"/>
              </a:ext>
            </a:extLst>
          </p:cNvPr>
          <p:cNvSpPr txBox="1">
            <a:spLocks/>
          </p:cNvSpPr>
          <p:nvPr/>
        </p:nvSpPr>
        <p:spPr>
          <a:xfrm>
            <a:off x="569194" y="3205952"/>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vi-VN" sz="3200" dirty="0"/>
              <a:t>05</a:t>
            </a:r>
            <a:r>
              <a:rPr lang="en" sz="3200" dirty="0"/>
              <a:t>.</a:t>
            </a:r>
          </a:p>
        </p:txBody>
      </p:sp>
      <p:sp>
        <p:nvSpPr>
          <p:cNvPr id="11" name="Google Shape;1456;p54">
            <a:extLst>
              <a:ext uri="{FF2B5EF4-FFF2-40B4-BE49-F238E27FC236}">
                <a16:creationId xmlns:a16="http://schemas.microsoft.com/office/drawing/2014/main" id="{4A371C30-AC95-637F-EA11-208E58C3801C}"/>
              </a:ext>
            </a:extLst>
          </p:cNvPr>
          <p:cNvSpPr txBox="1">
            <a:spLocks/>
          </p:cNvSpPr>
          <p:nvPr/>
        </p:nvSpPr>
        <p:spPr>
          <a:xfrm>
            <a:off x="5874963" y="3089278"/>
            <a:ext cx="3095616"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b="1" dirty="0">
                <a:latin typeface="Quicksand" panose="020B0604020202020204" charset="0"/>
              </a:rPr>
              <a:t>So sánh RMI với </a:t>
            </a:r>
            <a:r>
              <a:rPr lang="vi-VN" b="1" dirty="0" err="1">
                <a:latin typeface="Quicksand" panose="020B0604020202020204" charset="0"/>
              </a:rPr>
              <a:t>Corba</a:t>
            </a:r>
            <a:endParaRPr lang="vi-VN" b="1" dirty="0">
              <a:latin typeface="Quicksand" panose="020B0604020202020204" charset="0"/>
            </a:endParaRPr>
          </a:p>
        </p:txBody>
      </p:sp>
      <p:sp>
        <p:nvSpPr>
          <p:cNvPr id="13" name="Google Shape;1466;p54">
            <a:extLst>
              <a:ext uri="{FF2B5EF4-FFF2-40B4-BE49-F238E27FC236}">
                <a16:creationId xmlns:a16="http://schemas.microsoft.com/office/drawing/2014/main" id="{A6BBED14-317F-B476-C4EA-63320A1C116E}"/>
              </a:ext>
            </a:extLst>
          </p:cNvPr>
          <p:cNvSpPr txBox="1">
            <a:spLocks/>
          </p:cNvSpPr>
          <p:nvPr/>
        </p:nvSpPr>
        <p:spPr>
          <a:xfrm>
            <a:off x="4908364" y="3237779"/>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vi-VN" sz="3200" dirty="0"/>
              <a:t>06</a:t>
            </a:r>
            <a:r>
              <a:rPr lang="en" sz="3200" dirty="0"/>
              <a:t>.</a:t>
            </a:r>
          </a:p>
        </p:txBody>
      </p:sp>
      <p:sp>
        <p:nvSpPr>
          <p:cNvPr id="19" name="Google Shape;1452;p54">
            <a:extLst>
              <a:ext uri="{FF2B5EF4-FFF2-40B4-BE49-F238E27FC236}">
                <a16:creationId xmlns:a16="http://schemas.microsoft.com/office/drawing/2014/main" id="{85E41545-22DE-792D-BAB6-27EDCE630ECE}"/>
              </a:ext>
            </a:extLst>
          </p:cNvPr>
          <p:cNvSpPr/>
          <p:nvPr/>
        </p:nvSpPr>
        <p:spPr>
          <a:xfrm>
            <a:off x="501996" y="4016969"/>
            <a:ext cx="674224" cy="70314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6;p54">
            <a:extLst>
              <a:ext uri="{FF2B5EF4-FFF2-40B4-BE49-F238E27FC236}">
                <a16:creationId xmlns:a16="http://schemas.microsoft.com/office/drawing/2014/main" id="{F76C3865-CCE7-C075-E4DE-CCBA2D5A5A2F}"/>
              </a:ext>
            </a:extLst>
          </p:cNvPr>
          <p:cNvSpPr txBox="1">
            <a:spLocks/>
          </p:cNvSpPr>
          <p:nvPr/>
        </p:nvSpPr>
        <p:spPr>
          <a:xfrm>
            <a:off x="569258" y="4133643"/>
            <a:ext cx="539700"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vi-VN" sz="3200" dirty="0"/>
              <a:t>07</a:t>
            </a:r>
            <a:r>
              <a:rPr lang="en" sz="3200" dirty="0"/>
              <a:t>.</a:t>
            </a:r>
          </a:p>
        </p:txBody>
      </p:sp>
      <p:sp>
        <p:nvSpPr>
          <p:cNvPr id="21" name="Google Shape;1459;p54">
            <a:extLst>
              <a:ext uri="{FF2B5EF4-FFF2-40B4-BE49-F238E27FC236}">
                <a16:creationId xmlns:a16="http://schemas.microsoft.com/office/drawing/2014/main" id="{6AB9E303-10E3-BE5D-C77B-7E692163ADF8}"/>
              </a:ext>
            </a:extLst>
          </p:cNvPr>
          <p:cNvSpPr txBox="1">
            <a:spLocks/>
          </p:cNvSpPr>
          <p:nvPr/>
        </p:nvSpPr>
        <p:spPr>
          <a:xfrm>
            <a:off x="1443176" y="4045841"/>
            <a:ext cx="3042113"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r>
              <a:rPr lang="vi-VN" b="1" dirty="0">
                <a:latin typeface="Quicksand" panose="020B0604020202020204" charset="0"/>
              </a:rPr>
              <a:t>Ứng dụng của </a:t>
            </a:r>
            <a:r>
              <a:rPr lang="vi-VN" b="1" dirty="0" err="1">
                <a:latin typeface="Quicksand" panose="020B0604020202020204" charset="0"/>
              </a:rPr>
              <a:t>Java</a:t>
            </a:r>
            <a:r>
              <a:rPr lang="vi-VN" b="1" dirty="0">
                <a:latin typeface="Quicksand" panose="020B0604020202020204" charset="0"/>
              </a:rPr>
              <a:t> RMI trong thực tế</a:t>
            </a:r>
          </a:p>
        </p:txBody>
      </p:sp>
    </p:spTree>
    <p:extLst>
      <p:ext uri="{BB962C8B-B14F-4D97-AF65-F5344CB8AC3E}">
        <p14:creationId xmlns:p14="http://schemas.microsoft.com/office/powerpoint/2010/main" val="3097559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8"/>
                                        </p:tgtEl>
                                        <p:attrNameLst>
                                          <p:attrName>style.visibility</p:attrName>
                                        </p:attrNameLst>
                                      </p:cBhvr>
                                      <p:to>
                                        <p:strVal val="visible"/>
                                      </p:to>
                                    </p:set>
                                    <p:anim calcmode="lin" valueType="num">
                                      <p:cBhvr additive="base">
                                        <p:cTn id="7" dur="500"/>
                                        <p:tgtEl>
                                          <p:spTgt spid="1458"/>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452"/>
                                        </p:tgtEl>
                                        <p:attrNameLst>
                                          <p:attrName>style.visibility</p:attrName>
                                        </p:attrNameLst>
                                      </p:cBhvr>
                                      <p:to>
                                        <p:strVal val="visible"/>
                                      </p:to>
                                    </p:set>
                                    <p:anim calcmode="lin" valueType="num">
                                      <p:cBhvr additive="base">
                                        <p:cTn id="11" dur="500" fill="hold"/>
                                        <p:tgtEl>
                                          <p:spTgt spid="1452"/>
                                        </p:tgtEl>
                                        <p:attrNameLst>
                                          <p:attrName>ppt_x</p:attrName>
                                        </p:attrNameLst>
                                      </p:cBhvr>
                                      <p:tavLst>
                                        <p:tav tm="0">
                                          <p:val>
                                            <p:strVal val="0-#ppt_w/2"/>
                                          </p:val>
                                        </p:tav>
                                        <p:tav tm="100000">
                                          <p:val>
                                            <p:strVal val="#ppt_x"/>
                                          </p:val>
                                        </p:tav>
                                      </p:tavLst>
                                    </p:anim>
                                    <p:anim calcmode="lin" valueType="num">
                                      <p:cBhvr additive="base">
                                        <p:cTn id="12" dur="500" fill="hold"/>
                                        <p:tgtEl>
                                          <p:spTgt spid="145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459"/>
                                        </p:tgtEl>
                                        <p:attrNameLst>
                                          <p:attrName>style.visibility</p:attrName>
                                        </p:attrNameLst>
                                      </p:cBhvr>
                                      <p:to>
                                        <p:strVal val="visible"/>
                                      </p:to>
                                    </p:set>
                                    <p:animEffect transition="in" filter="fade">
                                      <p:cBhvr>
                                        <p:cTn id="15" dur="500"/>
                                        <p:tgtEl>
                                          <p:spTgt spid="1459"/>
                                        </p:tgtEl>
                                      </p:cBhvr>
                                    </p:animEffect>
                                  </p:childTnLst>
                                </p:cTn>
                              </p:par>
                              <p:par>
                                <p:cTn id="16" presetID="10" presetClass="entr" presetSubtype="0" fill="hold" nodeType="withEffect">
                                  <p:stCondLst>
                                    <p:cond delay="0"/>
                                  </p:stCondLst>
                                  <p:childTnLst>
                                    <p:set>
                                      <p:cBhvr>
                                        <p:cTn id="17" dur="1" fill="hold">
                                          <p:stCondLst>
                                            <p:cond delay="0"/>
                                          </p:stCondLst>
                                        </p:cTn>
                                        <p:tgtEl>
                                          <p:spTgt spid="1461"/>
                                        </p:tgtEl>
                                        <p:attrNameLst>
                                          <p:attrName>style.visibility</p:attrName>
                                        </p:attrNameLst>
                                      </p:cBhvr>
                                      <p:to>
                                        <p:strVal val="visible"/>
                                      </p:to>
                                    </p:set>
                                    <p:animEffect transition="in" filter="fade">
                                      <p:cBhvr>
                                        <p:cTn id="18" dur="500"/>
                                        <p:tgtEl>
                                          <p:spTgt spid="1461"/>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462"/>
                                        </p:tgtEl>
                                        <p:attrNameLst>
                                          <p:attrName>style.visibility</p:attrName>
                                        </p:attrNameLst>
                                      </p:cBhvr>
                                      <p:to>
                                        <p:strVal val="visible"/>
                                      </p:to>
                                    </p:set>
                                    <p:animEffect transition="in" filter="fade">
                                      <p:cBhvr>
                                        <p:cTn id="22" dur="500"/>
                                        <p:tgtEl>
                                          <p:spTgt spid="1462"/>
                                        </p:tgtEl>
                                      </p:cBhvr>
                                    </p:animEffect>
                                  </p:childTnLst>
                                </p:cTn>
                              </p:par>
                              <p:par>
                                <p:cTn id="23" presetID="10" presetClass="entr" presetSubtype="0" fill="hold" nodeType="withEffect">
                                  <p:stCondLst>
                                    <p:cond delay="0"/>
                                  </p:stCondLst>
                                  <p:childTnLst>
                                    <p:set>
                                      <p:cBhvr>
                                        <p:cTn id="24" dur="1" fill="hold">
                                          <p:stCondLst>
                                            <p:cond delay="0"/>
                                          </p:stCondLst>
                                        </p:cTn>
                                        <p:tgtEl>
                                          <p:spTgt spid="1467"/>
                                        </p:tgtEl>
                                        <p:attrNameLst>
                                          <p:attrName>style.visibility</p:attrName>
                                        </p:attrNameLst>
                                      </p:cBhvr>
                                      <p:to>
                                        <p:strVal val="visible"/>
                                      </p:to>
                                    </p:set>
                                    <p:animEffect transition="in" filter="fade">
                                      <p:cBhvr>
                                        <p:cTn id="25" dur="500"/>
                                        <p:tgtEl>
                                          <p:spTgt spid="1467"/>
                                        </p:tgtEl>
                                      </p:cBhvr>
                                    </p:animEffect>
                                  </p:childTnLst>
                                </p:cTn>
                              </p:par>
                              <p:par>
                                <p:cTn id="26" presetID="2" presetClass="entr" presetSubtype="2"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1453"/>
                                        </p:tgtEl>
                                        <p:attrNameLst>
                                          <p:attrName>style.visibility</p:attrName>
                                        </p:attrNameLst>
                                      </p:cBhvr>
                                      <p:to>
                                        <p:strVal val="visible"/>
                                      </p:to>
                                    </p:set>
                                    <p:animEffect transition="in" filter="fade">
                                      <p:cBhvr>
                                        <p:cTn id="33" dur="500"/>
                                        <p:tgtEl>
                                          <p:spTgt spid="1453"/>
                                        </p:tgtEl>
                                      </p:cBhvr>
                                    </p:animEffect>
                                  </p:childTnLst>
                                </p:cTn>
                              </p:par>
                              <p:par>
                                <p:cTn id="34" presetID="10" presetClass="entr" presetSubtype="0" fill="hold" nodeType="withEffect">
                                  <p:stCondLst>
                                    <p:cond delay="0"/>
                                  </p:stCondLst>
                                  <p:childTnLst>
                                    <p:set>
                                      <p:cBhvr>
                                        <p:cTn id="35" dur="1" fill="hold">
                                          <p:stCondLst>
                                            <p:cond delay="0"/>
                                          </p:stCondLst>
                                        </p:cTn>
                                        <p:tgtEl>
                                          <p:spTgt spid="1455"/>
                                        </p:tgtEl>
                                        <p:attrNameLst>
                                          <p:attrName>style.visibility</p:attrName>
                                        </p:attrNameLst>
                                      </p:cBhvr>
                                      <p:to>
                                        <p:strVal val="visible"/>
                                      </p:to>
                                    </p:set>
                                    <p:animEffect transition="in" filter="fade">
                                      <p:cBhvr>
                                        <p:cTn id="36" dur="500"/>
                                        <p:tgtEl>
                                          <p:spTgt spid="1455"/>
                                        </p:tgtEl>
                                      </p:cBhvr>
                                    </p:animEffect>
                                  </p:childTnLst>
                                </p:cTn>
                              </p:par>
                              <p:par>
                                <p:cTn id="37" presetID="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p:tgtEl>
                                          <p:spTgt spid="15"/>
                                        </p:tgtEl>
                                        <p:attrNameLst>
                                          <p:attrName>ppt_x</p:attrName>
                                        </p:attrNameLst>
                                      </p:cBhvr>
                                      <p:tavLst>
                                        <p:tav tm="0">
                                          <p:val>
                                            <p:strVal val="#ppt_x-1"/>
                                          </p:val>
                                        </p:tav>
                                        <p:tav tm="100000">
                                          <p:val>
                                            <p:strVal val="#ppt_x"/>
                                          </p:val>
                                        </p:tav>
                                      </p:tavLst>
                                    </p:anim>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1456"/>
                                        </p:tgtEl>
                                        <p:attrNameLst>
                                          <p:attrName>style.visibility</p:attrName>
                                        </p:attrNameLst>
                                      </p:cBhvr>
                                      <p:to>
                                        <p:strVal val="visible"/>
                                      </p:to>
                                    </p:set>
                                    <p:animEffect transition="in" filter="fade">
                                      <p:cBhvr>
                                        <p:cTn id="43" dur="500"/>
                                        <p:tgtEl>
                                          <p:spTgt spid="1456"/>
                                        </p:tgtEl>
                                      </p:cBhvr>
                                    </p:animEffect>
                                  </p:childTnLst>
                                </p:cTn>
                              </p:par>
                              <p:par>
                                <p:cTn id="44" presetID="10" presetClass="entr" presetSubtype="0" fill="hold" nodeType="withEffect">
                                  <p:stCondLst>
                                    <p:cond delay="0"/>
                                  </p:stCondLst>
                                  <p:childTnLst>
                                    <p:set>
                                      <p:cBhvr>
                                        <p:cTn id="45" dur="1" fill="hold">
                                          <p:stCondLst>
                                            <p:cond delay="0"/>
                                          </p:stCondLst>
                                        </p:cTn>
                                        <p:tgtEl>
                                          <p:spTgt spid="1466"/>
                                        </p:tgtEl>
                                        <p:attrNameLst>
                                          <p:attrName>style.visibility</p:attrName>
                                        </p:attrNameLst>
                                      </p:cBhvr>
                                      <p:to>
                                        <p:strVal val="visible"/>
                                      </p:to>
                                    </p:set>
                                    <p:animEffect transition="in" filter="fade">
                                      <p:cBhvr>
                                        <p:cTn id="46" dur="500"/>
                                        <p:tgtEl>
                                          <p:spTgt spid="1466"/>
                                        </p:tgtEl>
                                      </p:cBhvr>
                                    </p:animEffect>
                                  </p:childTnLst>
                                </p:cTn>
                              </p:par>
                              <p:par>
                                <p:cTn id="47" presetID="2" presetClass="entr" presetSubtype="2"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1+#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2" presetClass="entr" presetSubtype="8"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ppt_x</p:attrName>
                                        </p:attrNameLst>
                                      </p:cBhvr>
                                      <p:tavLst>
                                        <p:tav tm="0">
                                          <p:val>
                                            <p:strVal val="#ppt_x-1"/>
                                          </p:val>
                                        </p:tav>
                                        <p:tav tm="100000">
                                          <p:val>
                                            <p:strVal val="#ppt_x"/>
                                          </p:val>
                                        </p:tav>
                                      </p:tavLst>
                                    </p:anim>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2" presetClass="entr" presetSubtype="2"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1+#ppt_w/2"/>
                                          </p:val>
                                        </p:tav>
                                        <p:tav tm="100000">
                                          <p:val>
                                            <p:strVal val="#ppt_x"/>
                                          </p:val>
                                        </p:tav>
                                      </p:tavLst>
                                    </p:anim>
                                    <p:anim calcmode="lin" valueType="num">
                                      <p:cBhvr additive="base">
                                        <p:cTn id="71" dur="500" fill="hold"/>
                                        <p:tgtEl>
                                          <p:spTgt spid="18"/>
                                        </p:tgtEl>
                                        <p:attrNameLst>
                                          <p:attrName>ppt_y</p:attrName>
                                        </p:attrNameLst>
                                      </p:cBhvr>
                                      <p:tavLst>
                                        <p:tav tm="0">
                                          <p:val>
                                            <p:strVal val="#ppt_y"/>
                                          </p:val>
                                        </p:tav>
                                        <p:tav tm="100000">
                                          <p:val>
                                            <p:strVal val="#ppt_y"/>
                                          </p:val>
                                        </p:tav>
                                      </p:tavLst>
                                    </p:anim>
                                  </p:childTnLst>
                                </p:cTn>
                              </p:par>
                            </p:childTnLst>
                          </p:cTn>
                        </p:par>
                        <p:par>
                          <p:cTn id="72" fill="hold">
                            <p:stCondLst>
                              <p:cond delay="3500"/>
                            </p:stCondLst>
                            <p:childTnLst>
                              <p:par>
                                <p:cTn id="73" presetID="2" presetClass="entr" presetSubtype="8"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p:tgtEl>
                                          <p:spTgt spid="19"/>
                                        </p:tgtEl>
                                        <p:attrNameLst>
                                          <p:attrName>ppt_x</p:attrName>
                                        </p:attrNameLst>
                                      </p:cBhvr>
                                      <p:tavLst>
                                        <p:tav tm="0">
                                          <p:val>
                                            <p:strVal val="#ppt_x-1"/>
                                          </p:val>
                                        </p:tav>
                                        <p:tav tm="100000">
                                          <p:val>
                                            <p:strVal val="#ppt_x"/>
                                          </p:val>
                                        </p:tav>
                                      </p:tavLst>
                                    </p:anim>
                                  </p:childTnLst>
                                </p:cTn>
                              </p:par>
                              <p:par>
                                <p:cTn id="76" presetID="10"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624813" y="2012037"/>
            <a:ext cx="4126185" cy="841800"/>
          </a:xfrm>
          <a:prstGeom prst="rect">
            <a:avLst/>
          </a:prstGeom>
        </p:spPr>
        <p:txBody>
          <a:bodyPr spcFirstLastPara="1" wrap="square" lIns="0" tIns="0" rIns="0" bIns="0" anchor="t" anchorCtr="0">
            <a:noAutofit/>
          </a:bodyPr>
          <a:lstStyle/>
          <a:p>
            <a:pPr lvl="0"/>
            <a:r>
              <a:rPr lang="vi-VN" sz="4000" b="1" dirty="0">
                <a:latin typeface="Quicksand" panose="020B0604020202020204" charset="0"/>
              </a:rPr>
              <a:t>ỨNG DỤNG JAVA RMI TRONG THỰC TẾ</a:t>
            </a:r>
            <a:endParaRPr sz="4000" b="1" dirty="0">
              <a:latin typeface="Quicksand" panose="020B0604020202020204" charset="0"/>
            </a:endParaRPr>
          </a:p>
        </p:txBody>
      </p:sp>
      <p:sp>
        <p:nvSpPr>
          <p:cNvPr id="1971" name="Google Shape;1971;p62"/>
          <p:cNvSpPr/>
          <p:nvPr/>
        </p:nvSpPr>
        <p:spPr>
          <a:xfrm>
            <a:off x="561152" y="550146"/>
            <a:ext cx="6803196" cy="397896"/>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21491" y="688524"/>
            <a:ext cx="636814" cy="120078"/>
            <a:chOff x="5370888" y="824380"/>
            <a:chExt cx="636814" cy="120078"/>
          </a:xfrm>
        </p:grpSpPr>
        <p:sp>
          <p:nvSpPr>
            <p:cNvPr id="1973" name="Google Shape;1973;p62"/>
            <p:cNvSpPr/>
            <p:nvPr/>
          </p:nvSpPr>
          <p:spPr>
            <a:xfrm>
              <a:off x="5628754" y="82438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5887663" y="82438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5370888" y="82438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75;p60">
            <a:extLst>
              <a:ext uri="{FF2B5EF4-FFF2-40B4-BE49-F238E27FC236}">
                <a16:creationId xmlns:a16="http://schemas.microsoft.com/office/drawing/2014/main" id="{39E8AC42-DF58-AF1B-41BC-CA8E9E8571D9}"/>
              </a:ext>
            </a:extLst>
          </p:cNvPr>
          <p:cNvSpPr/>
          <p:nvPr/>
        </p:nvSpPr>
        <p:spPr>
          <a:xfrm>
            <a:off x="7466398" y="550146"/>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78;p60">
            <a:extLst>
              <a:ext uri="{FF2B5EF4-FFF2-40B4-BE49-F238E27FC236}">
                <a16:creationId xmlns:a16="http://schemas.microsoft.com/office/drawing/2014/main" id="{61BA62BC-C0F8-C98B-3E23-D7EADAA4F19A}"/>
              </a:ext>
            </a:extLst>
          </p:cNvPr>
          <p:cNvSpPr txBox="1">
            <a:spLocks/>
          </p:cNvSpPr>
          <p:nvPr/>
        </p:nvSpPr>
        <p:spPr>
          <a:xfrm>
            <a:off x="7634548" y="725007"/>
            <a:ext cx="948300" cy="948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6000" dirty="0">
                <a:latin typeface="Bebas Neue" panose="020B0606020202050201" pitchFamily="34" charset="0"/>
              </a:rPr>
              <a:t>07</a:t>
            </a:r>
            <a:r>
              <a:rPr lang="en" sz="6000" dirty="0">
                <a:latin typeface="Bebas Neue" panose="020B0606020202050201" pitchFamily="34" charset="0"/>
              </a:rPr>
              <a:t>.</a:t>
            </a:r>
          </a:p>
        </p:txBody>
      </p:sp>
      <p:grpSp>
        <p:nvGrpSpPr>
          <p:cNvPr id="1930" name="Google Shape;6945;p115">
            <a:extLst>
              <a:ext uri="{FF2B5EF4-FFF2-40B4-BE49-F238E27FC236}">
                <a16:creationId xmlns:a16="http://schemas.microsoft.com/office/drawing/2014/main" id="{7B841200-EB48-B186-2717-C14A5DE6D4D9}"/>
              </a:ext>
            </a:extLst>
          </p:cNvPr>
          <p:cNvGrpSpPr/>
          <p:nvPr/>
        </p:nvGrpSpPr>
        <p:grpSpPr>
          <a:xfrm>
            <a:off x="-506081" y="1457591"/>
            <a:ext cx="5258936" cy="2997385"/>
            <a:chOff x="3882581" y="2355386"/>
            <a:chExt cx="3209683" cy="1778828"/>
          </a:xfrm>
        </p:grpSpPr>
        <p:sp>
          <p:nvSpPr>
            <p:cNvPr id="1931" name="Google Shape;6946;p115">
              <a:extLst>
                <a:ext uri="{FF2B5EF4-FFF2-40B4-BE49-F238E27FC236}">
                  <a16:creationId xmlns:a16="http://schemas.microsoft.com/office/drawing/2014/main" id="{92FFC3C9-0E76-B724-012F-50F0E16A5A49}"/>
                </a:ext>
              </a:extLst>
            </p:cNvPr>
            <p:cNvSpPr/>
            <p:nvPr/>
          </p:nvSpPr>
          <p:spPr>
            <a:xfrm>
              <a:off x="4651094" y="2647320"/>
              <a:ext cx="218575" cy="180256"/>
            </a:xfrm>
            <a:custGeom>
              <a:avLst/>
              <a:gdLst/>
              <a:ahLst/>
              <a:cxnLst/>
              <a:rect l="l" t="t" r="r" b="b"/>
              <a:pathLst>
                <a:path w="2738" h="2258" extrusionOk="0">
                  <a:moveTo>
                    <a:pt x="0" y="1"/>
                  </a:moveTo>
                  <a:lnTo>
                    <a:pt x="0" y="1503"/>
                  </a:lnTo>
                  <a:lnTo>
                    <a:pt x="653" y="2258"/>
                  </a:lnTo>
                  <a:lnTo>
                    <a:pt x="2737" y="2258"/>
                  </a:lnTo>
                  <a:lnTo>
                    <a:pt x="2737" y="1"/>
                  </a:lnTo>
                  <a:close/>
                </a:path>
              </a:pathLst>
            </a:custGeom>
            <a:solidFill>
              <a:schemeClr val="lt2"/>
            </a:solidFill>
            <a:ln w="9525" cap="flat" cmpd="sng">
              <a:solidFill>
                <a:schemeClr val="dk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6947;p115">
              <a:extLst>
                <a:ext uri="{FF2B5EF4-FFF2-40B4-BE49-F238E27FC236}">
                  <a16:creationId xmlns:a16="http://schemas.microsoft.com/office/drawing/2014/main" id="{4080207F-FD35-A78B-5FD0-92F0D059C601}"/>
                </a:ext>
              </a:extLst>
            </p:cNvPr>
            <p:cNvSpPr/>
            <p:nvPr/>
          </p:nvSpPr>
          <p:spPr>
            <a:xfrm>
              <a:off x="4651094" y="2767223"/>
              <a:ext cx="52129" cy="60351"/>
            </a:xfrm>
            <a:custGeom>
              <a:avLst/>
              <a:gdLst/>
              <a:ahLst/>
              <a:cxnLst/>
              <a:rect l="l" t="t" r="r" b="b"/>
              <a:pathLst>
                <a:path w="653" h="756" extrusionOk="0">
                  <a:moveTo>
                    <a:pt x="0" y="1"/>
                  </a:moveTo>
                  <a:lnTo>
                    <a:pt x="653" y="756"/>
                  </a:lnTo>
                  <a:lnTo>
                    <a:pt x="653" y="1"/>
                  </a:lnTo>
                  <a:close/>
                </a:path>
              </a:pathLst>
            </a:custGeom>
            <a:solidFill>
              <a:srgbClr val="F59798"/>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6948;p115">
              <a:extLst>
                <a:ext uri="{FF2B5EF4-FFF2-40B4-BE49-F238E27FC236}">
                  <a16:creationId xmlns:a16="http://schemas.microsoft.com/office/drawing/2014/main" id="{022F6EBF-5D4C-44DF-4721-DE1B6292ECA8}"/>
                </a:ext>
              </a:extLst>
            </p:cNvPr>
            <p:cNvSpPr/>
            <p:nvPr/>
          </p:nvSpPr>
          <p:spPr>
            <a:xfrm>
              <a:off x="4682467" y="2670550"/>
              <a:ext cx="155748" cy="13252"/>
            </a:xfrm>
            <a:custGeom>
              <a:avLst/>
              <a:gdLst/>
              <a:ahLst/>
              <a:cxnLst/>
              <a:rect l="l" t="t" r="r" b="b"/>
              <a:pathLst>
                <a:path w="1951" h="166" extrusionOk="0">
                  <a:moveTo>
                    <a:pt x="0" y="1"/>
                  </a:moveTo>
                  <a:lnTo>
                    <a:pt x="0" y="166"/>
                  </a:lnTo>
                  <a:lnTo>
                    <a:pt x="1951" y="166"/>
                  </a:lnTo>
                  <a:lnTo>
                    <a:pt x="1951"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6949;p115">
              <a:extLst>
                <a:ext uri="{FF2B5EF4-FFF2-40B4-BE49-F238E27FC236}">
                  <a16:creationId xmlns:a16="http://schemas.microsoft.com/office/drawing/2014/main" id="{BDFB5072-B2A4-F6A1-4BF3-A131AAF24620}"/>
                </a:ext>
              </a:extLst>
            </p:cNvPr>
            <p:cNvSpPr/>
            <p:nvPr/>
          </p:nvSpPr>
          <p:spPr>
            <a:xfrm>
              <a:off x="4682467" y="2702562"/>
              <a:ext cx="155748" cy="12693"/>
            </a:xfrm>
            <a:custGeom>
              <a:avLst/>
              <a:gdLst/>
              <a:ahLst/>
              <a:cxnLst/>
              <a:rect l="l" t="t" r="r" b="b"/>
              <a:pathLst>
                <a:path w="1951" h="159" extrusionOk="0">
                  <a:moveTo>
                    <a:pt x="0" y="1"/>
                  </a:moveTo>
                  <a:lnTo>
                    <a:pt x="0" y="158"/>
                  </a:lnTo>
                  <a:lnTo>
                    <a:pt x="1951" y="158"/>
                  </a:lnTo>
                  <a:lnTo>
                    <a:pt x="1951"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6950;p115">
              <a:extLst>
                <a:ext uri="{FF2B5EF4-FFF2-40B4-BE49-F238E27FC236}">
                  <a16:creationId xmlns:a16="http://schemas.microsoft.com/office/drawing/2014/main" id="{562172DE-BD42-471C-F6F8-CDEB414D0469}"/>
                </a:ext>
              </a:extLst>
            </p:cNvPr>
            <p:cNvSpPr/>
            <p:nvPr/>
          </p:nvSpPr>
          <p:spPr>
            <a:xfrm>
              <a:off x="4682467" y="2733934"/>
              <a:ext cx="155748" cy="12693"/>
            </a:xfrm>
            <a:custGeom>
              <a:avLst/>
              <a:gdLst/>
              <a:ahLst/>
              <a:cxnLst/>
              <a:rect l="l" t="t" r="r" b="b"/>
              <a:pathLst>
                <a:path w="1951" h="159" extrusionOk="0">
                  <a:moveTo>
                    <a:pt x="0" y="1"/>
                  </a:moveTo>
                  <a:lnTo>
                    <a:pt x="0" y="158"/>
                  </a:lnTo>
                  <a:lnTo>
                    <a:pt x="1951" y="158"/>
                  </a:lnTo>
                  <a:lnTo>
                    <a:pt x="1951"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6951;p115">
              <a:extLst>
                <a:ext uri="{FF2B5EF4-FFF2-40B4-BE49-F238E27FC236}">
                  <a16:creationId xmlns:a16="http://schemas.microsoft.com/office/drawing/2014/main" id="{F0B0C0B1-8B1C-44DA-B707-6A3EB5169FF8}"/>
                </a:ext>
              </a:extLst>
            </p:cNvPr>
            <p:cNvSpPr/>
            <p:nvPr/>
          </p:nvSpPr>
          <p:spPr>
            <a:xfrm>
              <a:off x="4603995" y="3209874"/>
              <a:ext cx="1414029" cy="848353"/>
            </a:xfrm>
            <a:custGeom>
              <a:avLst/>
              <a:gdLst/>
              <a:ahLst/>
              <a:cxnLst/>
              <a:rect l="l" t="t" r="r" b="b"/>
              <a:pathLst>
                <a:path w="17713" h="10627" extrusionOk="0">
                  <a:moveTo>
                    <a:pt x="16626" y="1"/>
                  </a:moveTo>
                  <a:cubicBezTo>
                    <a:pt x="16621" y="1"/>
                    <a:pt x="16616" y="1"/>
                    <a:pt x="16611" y="1"/>
                  </a:cubicBezTo>
                  <a:lnTo>
                    <a:pt x="1093" y="1"/>
                  </a:lnTo>
                  <a:cubicBezTo>
                    <a:pt x="488" y="1"/>
                    <a:pt x="0" y="488"/>
                    <a:pt x="0" y="1094"/>
                  </a:cubicBezTo>
                  <a:lnTo>
                    <a:pt x="0" y="10626"/>
                  </a:lnTo>
                  <a:lnTo>
                    <a:pt x="17713" y="10626"/>
                  </a:lnTo>
                  <a:lnTo>
                    <a:pt x="17713" y="1094"/>
                  </a:lnTo>
                  <a:cubicBezTo>
                    <a:pt x="17713" y="493"/>
                    <a:pt x="17225" y="1"/>
                    <a:pt x="16626" y="1"/>
                  </a:cubicBezTo>
                  <a:close/>
                </a:path>
              </a:pathLst>
            </a:custGeom>
            <a:solidFill>
              <a:schemeClr val="accent5"/>
            </a:solidFill>
            <a:ln w="9525" cap="flat" cmpd="sng">
              <a:solidFill>
                <a:schemeClr val="dk2"/>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6952;p115">
              <a:extLst>
                <a:ext uri="{FF2B5EF4-FFF2-40B4-BE49-F238E27FC236}">
                  <a16:creationId xmlns:a16="http://schemas.microsoft.com/office/drawing/2014/main" id="{54AAF525-7D4C-C932-6D7F-5BD4571EF284}"/>
                </a:ext>
              </a:extLst>
            </p:cNvPr>
            <p:cNvSpPr/>
            <p:nvPr/>
          </p:nvSpPr>
          <p:spPr>
            <a:xfrm>
              <a:off x="4680551" y="3294014"/>
              <a:ext cx="1260276" cy="709609"/>
            </a:xfrm>
            <a:custGeom>
              <a:avLst/>
              <a:gdLst/>
              <a:ahLst/>
              <a:cxnLst/>
              <a:rect l="l" t="t" r="r" b="b"/>
              <a:pathLst>
                <a:path w="15787" h="8889" extrusionOk="0">
                  <a:moveTo>
                    <a:pt x="1" y="1"/>
                  </a:moveTo>
                  <a:lnTo>
                    <a:pt x="1" y="8888"/>
                  </a:lnTo>
                  <a:lnTo>
                    <a:pt x="15786" y="8888"/>
                  </a:lnTo>
                  <a:lnTo>
                    <a:pt x="15786" y="1"/>
                  </a:lnTo>
                  <a:close/>
                </a:path>
              </a:pathLst>
            </a:custGeom>
            <a:solidFill>
              <a:srgbClr val="4C4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6953;p115">
              <a:extLst>
                <a:ext uri="{FF2B5EF4-FFF2-40B4-BE49-F238E27FC236}">
                  <a16:creationId xmlns:a16="http://schemas.microsoft.com/office/drawing/2014/main" id="{813D10C4-1AE3-B6AD-F063-9FFEB4F253A8}"/>
                </a:ext>
              </a:extLst>
            </p:cNvPr>
            <p:cNvSpPr/>
            <p:nvPr/>
          </p:nvSpPr>
          <p:spPr>
            <a:xfrm>
              <a:off x="5290205" y="3237495"/>
              <a:ext cx="35924" cy="30176"/>
            </a:xfrm>
            <a:custGeom>
              <a:avLst/>
              <a:gdLst/>
              <a:ahLst/>
              <a:cxnLst/>
              <a:rect l="l" t="t" r="r" b="b"/>
              <a:pathLst>
                <a:path w="450" h="378" extrusionOk="0">
                  <a:moveTo>
                    <a:pt x="260" y="1"/>
                  </a:moveTo>
                  <a:cubicBezTo>
                    <a:pt x="87" y="1"/>
                    <a:pt x="1" y="205"/>
                    <a:pt x="119" y="323"/>
                  </a:cubicBezTo>
                  <a:cubicBezTo>
                    <a:pt x="159" y="361"/>
                    <a:pt x="207" y="378"/>
                    <a:pt x="253" y="378"/>
                  </a:cubicBezTo>
                  <a:cubicBezTo>
                    <a:pt x="351" y="378"/>
                    <a:pt x="444" y="302"/>
                    <a:pt x="449" y="190"/>
                  </a:cubicBezTo>
                  <a:cubicBezTo>
                    <a:pt x="449" y="87"/>
                    <a:pt x="363" y="1"/>
                    <a:pt x="260" y="1"/>
                  </a:cubicBez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6954;p115">
              <a:extLst>
                <a:ext uri="{FF2B5EF4-FFF2-40B4-BE49-F238E27FC236}">
                  <a16:creationId xmlns:a16="http://schemas.microsoft.com/office/drawing/2014/main" id="{93C89708-7AB3-BD4F-8C7D-C69FED80C129}"/>
                </a:ext>
              </a:extLst>
            </p:cNvPr>
            <p:cNvSpPr/>
            <p:nvPr/>
          </p:nvSpPr>
          <p:spPr>
            <a:xfrm>
              <a:off x="4816181" y="3331693"/>
              <a:ext cx="918684" cy="648699"/>
            </a:xfrm>
            <a:custGeom>
              <a:avLst/>
              <a:gdLst/>
              <a:ahLst/>
              <a:cxnLst/>
              <a:rect l="l" t="t" r="r" b="b"/>
              <a:pathLst>
                <a:path w="11508" h="8126" extrusionOk="0">
                  <a:moveTo>
                    <a:pt x="1" y="1"/>
                  </a:moveTo>
                  <a:lnTo>
                    <a:pt x="1" y="8125"/>
                  </a:lnTo>
                  <a:lnTo>
                    <a:pt x="11507" y="8125"/>
                  </a:lnTo>
                  <a:lnTo>
                    <a:pt x="11507"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6955;p115">
              <a:extLst>
                <a:ext uri="{FF2B5EF4-FFF2-40B4-BE49-F238E27FC236}">
                  <a16:creationId xmlns:a16="http://schemas.microsoft.com/office/drawing/2014/main" id="{FF6425A4-88B9-9275-7765-94EA46182F0D}"/>
                </a:ext>
              </a:extLst>
            </p:cNvPr>
            <p:cNvSpPr/>
            <p:nvPr/>
          </p:nvSpPr>
          <p:spPr>
            <a:xfrm>
              <a:off x="5061655" y="3409526"/>
              <a:ext cx="428288" cy="492950"/>
            </a:xfrm>
            <a:custGeom>
              <a:avLst/>
              <a:gdLst/>
              <a:ahLst/>
              <a:cxnLst/>
              <a:rect l="l" t="t" r="r" b="b"/>
              <a:pathLst>
                <a:path w="5365" h="6175" extrusionOk="0">
                  <a:moveTo>
                    <a:pt x="1" y="1"/>
                  </a:moveTo>
                  <a:lnTo>
                    <a:pt x="1" y="6175"/>
                  </a:lnTo>
                  <a:lnTo>
                    <a:pt x="5365" y="6175"/>
                  </a:lnTo>
                  <a:lnTo>
                    <a:pt x="5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6956;p115">
              <a:extLst>
                <a:ext uri="{FF2B5EF4-FFF2-40B4-BE49-F238E27FC236}">
                  <a16:creationId xmlns:a16="http://schemas.microsoft.com/office/drawing/2014/main" id="{219B890C-4D4F-7661-7CDF-2F3B62284229}"/>
                </a:ext>
              </a:extLst>
            </p:cNvPr>
            <p:cNvSpPr/>
            <p:nvPr/>
          </p:nvSpPr>
          <p:spPr>
            <a:xfrm>
              <a:off x="5760477" y="3331693"/>
              <a:ext cx="155828" cy="22672"/>
            </a:xfrm>
            <a:custGeom>
              <a:avLst/>
              <a:gdLst/>
              <a:ahLst/>
              <a:cxnLst/>
              <a:rect l="l" t="t" r="r" b="b"/>
              <a:pathLst>
                <a:path w="1952" h="284" extrusionOk="0">
                  <a:moveTo>
                    <a:pt x="1" y="1"/>
                  </a:moveTo>
                  <a:lnTo>
                    <a:pt x="1" y="284"/>
                  </a:lnTo>
                  <a:lnTo>
                    <a:pt x="1951" y="284"/>
                  </a:lnTo>
                  <a:lnTo>
                    <a:pt x="1951"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6957;p115">
              <a:extLst>
                <a:ext uri="{FF2B5EF4-FFF2-40B4-BE49-F238E27FC236}">
                  <a16:creationId xmlns:a16="http://schemas.microsoft.com/office/drawing/2014/main" id="{33044AC0-9F2D-E78E-7918-9BDEBEEBD03F}"/>
                </a:ext>
              </a:extLst>
            </p:cNvPr>
            <p:cNvSpPr/>
            <p:nvPr/>
          </p:nvSpPr>
          <p:spPr>
            <a:xfrm>
              <a:off x="5760477" y="3379431"/>
              <a:ext cx="155828" cy="22033"/>
            </a:xfrm>
            <a:custGeom>
              <a:avLst/>
              <a:gdLst/>
              <a:ahLst/>
              <a:cxnLst/>
              <a:rect l="l" t="t" r="r" b="b"/>
              <a:pathLst>
                <a:path w="1952" h="276" extrusionOk="0">
                  <a:moveTo>
                    <a:pt x="1" y="0"/>
                  </a:moveTo>
                  <a:lnTo>
                    <a:pt x="1" y="276"/>
                  </a:lnTo>
                  <a:lnTo>
                    <a:pt x="1951" y="276"/>
                  </a:lnTo>
                  <a:lnTo>
                    <a:pt x="1951"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6958;p115">
              <a:extLst>
                <a:ext uri="{FF2B5EF4-FFF2-40B4-BE49-F238E27FC236}">
                  <a16:creationId xmlns:a16="http://schemas.microsoft.com/office/drawing/2014/main" id="{AF65AB25-DA06-D3D6-BF17-738ED4C9ED10}"/>
                </a:ext>
              </a:extLst>
            </p:cNvPr>
            <p:cNvSpPr/>
            <p:nvPr/>
          </p:nvSpPr>
          <p:spPr>
            <a:xfrm>
              <a:off x="5760477" y="3427168"/>
              <a:ext cx="155828" cy="22033"/>
            </a:xfrm>
            <a:custGeom>
              <a:avLst/>
              <a:gdLst/>
              <a:ahLst/>
              <a:cxnLst/>
              <a:rect l="l" t="t" r="r" b="b"/>
              <a:pathLst>
                <a:path w="1952" h="276" extrusionOk="0">
                  <a:moveTo>
                    <a:pt x="1" y="0"/>
                  </a:moveTo>
                  <a:lnTo>
                    <a:pt x="1" y="275"/>
                  </a:lnTo>
                  <a:lnTo>
                    <a:pt x="1951" y="275"/>
                  </a:lnTo>
                  <a:lnTo>
                    <a:pt x="1951"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6959;p115">
              <a:extLst>
                <a:ext uri="{FF2B5EF4-FFF2-40B4-BE49-F238E27FC236}">
                  <a16:creationId xmlns:a16="http://schemas.microsoft.com/office/drawing/2014/main" id="{26678BDE-70C0-261A-06A4-D238157D14D4}"/>
                </a:ext>
              </a:extLst>
            </p:cNvPr>
            <p:cNvSpPr/>
            <p:nvPr/>
          </p:nvSpPr>
          <p:spPr>
            <a:xfrm>
              <a:off x="5760477" y="3474826"/>
              <a:ext cx="155828" cy="22113"/>
            </a:xfrm>
            <a:custGeom>
              <a:avLst/>
              <a:gdLst/>
              <a:ahLst/>
              <a:cxnLst/>
              <a:rect l="l" t="t" r="r" b="b"/>
              <a:pathLst>
                <a:path w="1952" h="277" extrusionOk="0">
                  <a:moveTo>
                    <a:pt x="1" y="1"/>
                  </a:moveTo>
                  <a:lnTo>
                    <a:pt x="1" y="276"/>
                  </a:lnTo>
                  <a:lnTo>
                    <a:pt x="1951" y="276"/>
                  </a:lnTo>
                  <a:lnTo>
                    <a:pt x="1951"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6960;p115">
              <a:extLst>
                <a:ext uri="{FF2B5EF4-FFF2-40B4-BE49-F238E27FC236}">
                  <a16:creationId xmlns:a16="http://schemas.microsoft.com/office/drawing/2014/main" id="{4678202A-9786-5C26-E9C7-009AEC1A55F0}"/>
                </a:ext>
              </a:extLst>
            </p:cNvPr>
            <p:cNvSpPr/>
            <p:nvPr/>
          </p:nvSpPr>
          <p:spPr>
            <a:xfrm>
              <a:off x="5760477" y="3522564"/>
              <a:ext cx="155828" cy="22033"/>
            </a:xfrm>
            <a:custGeom>
              <a:avLst/>
              <a:gdLst/>
              <a:ahLst/>
              <a:cxnLst/>
              <a:rect l="l" t="t" r="r" b="b"/>
              <a:pathLst>
                <a:path w="1952" h="276" extrusionOk="0">
                  <a:moveTo>
                    <a:pt x="1" y="1"/>
                  </a:moveTo>
                  <a:lnTo>
                    <a:pt x="1" y="276"/>
                  </a:lnTo>
                  <a:lnTo>
                    <a:pt x="1951" y="276"/>
                  </a:lnTo>
                  <a:lnTo>
                    <a:pt x="1951"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6961;p115">
              <a:extLst>
                <a:ext uri="{FF2B5EF4-FFF2-40B4-BE49-F238E27FC236}">
                  <a16:creationId xmlns:a16="http://schemas.microsoft.com/office/drawing/2014/main" id="{78ADC0D4-E649-476E-C7F2-28677EB7DDDC}"/>
                </a:ext>
              </a:extLst>
            </p:cNvPr>
            <p:cNvSpPr/>
            <p:nvPr/>
          </p:nvSpPr>
          <p:spPr>
            <a:xfrm>
              <a:off x="5760477" y="3780651"/>
              <a:ext cx="155828" cy="22672"/>
            </a:xfrm>
            <a:custGeom>
              <a:avLst/>
              <a:gdLst/>
              <a:ahLst/>
              <a:cxnLst/>
              <a:rect l="l" t="t" r="r" b="b"/>
              <a:pathLst>
                <a:path w="1952" h="284" extrusionOk="0">
                  <a:moveTo>
                    <a:pt x="1" y="0"/>
                  </a:moveTo>
                  <a:lnTo>
                    <a:pt x="1" y="283"/>
                  </a:lnTo>
                  <a:lnTo>
                    <a:pt x="1951" y="283"/>
                  </a:lnTo>
                  <a:lnTo>
                    <a:pt x="1951"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6962;p115">
              <a:extLst>
                <a:ext uri="{FF2B5EF4-FFF2-40B4-BE49-F238E27FC236}">
                  <a16:creationId xmlns:a16="http://schemas.microsoft.com/office/drawing/2014/main" id="{C8ACE870-3CAF-702C-A672-7635D6A7FBC0}"/>
                </a:ext>
              </a:extLst>
            </p:cNvPr>
            <p:cNvSpPr/>
            <p:nvPr/>
          </p:nvSpPr>
          <p:spPr>
            <a:xfrm>
              <a:off x="5760477" y="3632408"/>
              <a:ext cx="155828" cy="132598"/>
            </a:xfrm>
            <a:custGeom>
              <a:avLst/>
              <a:gdLst/>
              <a:ahLst/>
              <a:cxnLst/>
              <a:rect l="l" t="t" r="r" b="b"/>
              <a:pathLst>
                <a:path w="1952" h="1661" extrusionOk="0">
                  <a:moveTo>
                    <a:pt x="1" y="1"/>
                  </a:moveTo>
                  <a:lnTo>
                    <a:pt x="1" y="1660"/>
                  </a:lnTo>
                  <a:lnTo>
                    <a:pt x="1951" y="1660"/>
                  </a:lnTo>
                  <a:lnTo>
                    <a:pt x="1951"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6963;p115">
              <a:extLst>
                <a:ext uri="{FF2B5EF4-FFF2-40B4-BE49-F238E27FC236}">
                  <a16:creationId xmlns:a16="http://schemas.microsoft.com/office/drawing/2014/main" id="{15275FDF-75CE-929C-B125-89CE320B5BC1}"/>
                </a:ext>
              </a:extLst>
            </p:cNvPr>
            <p:cNvSpPr/>
            <p:nvPr/>
          </p:nvSpPr>
          <p:spPr>
            <a:xfrm>
              <a:off x="4703143" y="3344865"/>
              <a:ext cx="40314" cy="40314"/>
            </a:xfrm>
            <a:custGeom>
              <a:avLst/>
              <a:gdLst/>
              <a:ahLst/>
              <a:cxnLst/>
              <a:rect l="l" t="t" r="r" b="b"/>
              <a:pathLst>
                <a:path w="505"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6964;p115">
              <a:extLst>
                <a:ext uri="{FF2B5EF4-FFF2-40B4-BE49-F238E27FC236}">
                  <a16:creationId xmlns:a16="http://schemas.microsoft.com/office/drawing/2014/main" id="{FDD28790-55BD-9AFB-7DD2-9F3048DCBEAD}"/>
                </a:ext>
              </a:extLst>
            </p:cNvPr>
            <p:cNvSpPr/>
            <p:nvPr/>
          </p:nvSpPr>
          <p:spPr>
            <a:xfrm>
              <a:off x="4760300" y="3344865"/>
              <a:ext cx="40234" cy="40314"/>
            </a:xfrm>
            <a:custGeom>
              <a:avLst/>
              <a:gdLst/>
              <a:ahLst/>
              <a:cxnLst/>
              <a:rect l="l" t="t" r="r" b="b"/>
              <a:pathLst>
                <a:path w="504"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6965;p115">
              <a:extLst>
                <a:ext uri="{FF2B5EF4-FFF2-40B4-BE49-F238E27FC236}">
                  <a16:creationId xmlns:a16="http://schemas.microsoft.com/office/drawing/2014/main" id="{5CCC23CE-BB02-3ECD-F7E3-A7B6B91022D4}"/>
                </a:ext>
              </a:extLst>
            </p:cNvPr>
            <p:cNvSpPr/>
            <p:nvPr/>
          </p:nvSpPr>
          <p:spPr>
            <a:xfrm>
              <a:off x="4703143" y="3402661"/>
              <a:ext cx="40314" cy="40234"/>
            </a:xfrm>
            <a:custGeom>
              <a:avLst/>
              <a:gdLst/>
              <a:ahLst/>
              <a:cxnLst/>
              <a:rect l="l" t="t" r="r" b="b"/>
              <a:pathLst>
                <a:path w="505"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6966;p115">
              <a:extLst>
                <a:ext uri="{FF2B5EF4-FFF2-40B4-BE49-F238E27FC236}">
                  <a16:creationId xmlns:a16="http://schemas.microsoft.com/office/drawing/2014/main" id="{080D6853-00FC-FAC4-805C-AA9E06962853}"/>
                </a:ext>
              </a:extLst>
            </p:cNvPr>
            <p:cNvSpPr/>
            <p:nvPr/>
          </p:nvSpPr>
          <p:spPr>
            <a:xfrm>
              <a:off x="4760300" y="3402661"/>
              <a:ext cx="40234" cy="40234"/>
            </a:xfrm>
            <a:custGeom>
              <a:avLst/>
              <a:gdLst/>
              <a:ahLst/>
              <a:cxnLst/>
              <a:rect l="l" t="t" r="r" b="b"/>
              <a:pathLst>
                <a:path w="504"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6967;p115">
              <a:extLst>
                <a:ext uri="{FF2B5EF4-FFF2-40B4-BE49-F238E27FC236}">
                  <a16:creationId xmlns:a16="http://schemas.microsoft.com/office/drawing/2014/main" id="{885B7B65-10D0-C9D4-3942-639CF3C24111}"/>
                </a:ext>
              </a:extLst>
            </p:cNvPr>
            <p:cNvSpPr/>
            <p:nvPr/>
          </p:nvSpPr>
          <p:spPr>
            <a:xfrm>
              <a:off x="4703143" y="3460377"/>
              <a:ext cx="40314" cy="40314"/>
            </a:xfrm>
            <a:custGeom>
              <a:avLst/>
              <a:gdLst/>
              <a:ahLst/>
              <a:cxnLst/>
              <a:rect l="l" t="t" r="r" b="b"/>
              <a:pathLst>
                <a:path w="505"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6968;p115">
              <a:extLst>
                <a:ext uri="{FF2B5EF4-FFF2-40B4-BE49-F238E27FC236}">
                  <a16:creationId xmlns:a16="http://schemas.microsoft.com/office/drawing/2014/main" id="{AF283C24-2EC4-ADB5-8A23-1D35E046489F}"/>
                </a:ext>
              </a:extLst>
            </p:cNvPr>
            <p:cNvSpPr/>
            <p:nvPr/>
          </p:nvSpPr>
          <p:spPr>
            <a:xfrm>
              <a:off x="4760300" y="3460377"/>
              <a:ext cx="40234" cy="40314"/>
            </a:xfrm>
            <a:custGeom>
              <a:avLst/>
              <a:gdLst/>
              <a:ahLst/>
              <a:cxnLst/>
              <a:rect l="l" t="t" r="r" b="b"/>
              <a:pathLst>
                <a:path w="504" h="505" extrusionOk="0">
                  <a:moveTo>
                    <a:pt x="1" y="1"/>
                  </a:moveTo>
                  <a:lnTo>
                    <a:pt x="1" y="504"/>
                  </a:lnTo>
                  <a:lnTo>
                    <a:pt x="504" y="504"/>
                  </a:lnTo>
                  <a:lnTo>
                    <a:pt x="504"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6969;p115">
              <a:extLst>
                <a:ext uri="{FF2B5EF4-FFF2-40B4-BE49-F238E27FC236}">
                  <a16:creationId xmlns:a16="http://schemas.microsoft.com/office/drawing/2014/main" id="{592A17A3-87AE-DB95-F8FC-F65F844D0198}"/>
                </a:ext>
              </a:extLst>
            </p:cNvPr>
            <p:cNvSpPr/>
            <p:nvPr/>
          </p:nvSpPr>
          <p:spPr>
            <a:xfrm>
              <a:off x="4703143" y="3518173"/>
              <a:ext cx="40314" cy="40234"/>
            </a:xfrm>
            <a:custGeom>
              <a:avLst/>
              <a:gdLst/>
              <a:ahLst/>
              <a:cxnLst/>
              <a:rect l="l" t="t" r="r" b="b"/>
              <a:pathLst>
                <a:path w="505"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6970;p115">
              <a:extLst>
                <a:ext uri="{FF2B5EF4-FFF2-40B4-BE49-F238E27FC236}">
                  <a16:creationId xmlns:a16="http://schemas.microsoft.com/office/drawing/2014/main" id="{8A1BBFB3-4EDA-F509-5074-C40B1A2D0230}"/>
                </a:ext>
              </a:extLst>
            </p:cNvPr>
            <p:cNvSpPr/>
            <p:nvPr/>
          </p:nvSpPr>
          <p:spPr>
            <a:xfrm>
              <a:off x="4760300" y="3518173"/>
              <a:ext cx="40234" cy="40234"/>
            </a:xfrm>
            <a:custGeom>
              <a:avLst/>
              <a:gdLst/>
              <a:ahLst/>
              <a:cxnLst/>
              <a:rect l="l" t="t" r="r" b="b"/>
              <a:pathLst>
                <a:path w="504" h="504" extrusionOk="0">
                  <a:moveTo>
                    <a:pt x="1" y="0"/>
                  </a:moveTo>
                  <a:lnTo>
                    <a:pt x="1" y="504"/>
                  </a:lnTo>
                  <a:lnTo>
                    <a:pt x="504" y="504"/>
                  </a:lnTo>
                  <a:lnTo>
                    <a:pt x="504"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6971;p115">
              <a:extLst>
                <a:ext uri="{FF2B5EF4-FFF2-40B4-BE49-F238E27FC236}">
                  <a16:creationId xmlns:a16="http://schemas.microsoft.com/office/drawing/2014/main" id="{178287CC-5428-58AC-F5BE-2AB6AD2F7655}"/>
                </a:ext>
              </a:extLst>
            </p:cNvPr>
            <p:cNvSpPr/>
            <p:nvPr/>
          </p:nvSpPr>
          <p:spPr>
            <a:xfrm>
              <a:off x="4703143" y="3575969"/>
              <a:ext cx="40314" cy="40234"/>
            </a:xfrm>
            <a:custGeom>
              <a:avLst/>
              <a:gdLst/>
              <a:ahLst/>
              <a:cxnLst/>
              <a:rect l="l" t="t" r="r" b="b"/>
              <a:pathLst>
                <a:path w="505" h="504" extrusionOk="0">
                  <a:moveTo>
                    <a:pt x="1" y="0"/>
                  </a:moveTo>
                  <a:lnTo>
                    <a:pt x="1" y="503"/>
                  </a:lnTo>
                  <a:lnTo>
                    <a:pt x="504" y="503"/>
                  </a:lnTo>
                  <a:lnTo>
                    <a:pt x="504"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6972;p115">
              <a:extLst>
                <a:ext uri="{FF2B5EF4-FFF2-40B4-BE49-F238E27FC236}">
                  <a16:creationId xmlns:a16="http://schemas.microsoft.com/office/drawing/2014/main" id="{79D3777C-EE1D-05DF-C6E2-2D0E9D1272EC}"/>
                </a:ext>
              </a:extLst>
            </p:cNvPr>
            <p:cNvSpPr/>
            <p:nvPr/>
          </p:nvSpPr>
          <p:spPr>
            <a:xfrm>
              <a:off x="4760300" y="3575969"/>
              <a:ext cx="40234" cy="40234"/>
            </a:xfrm>
            <a:custGeom>
              <a:avLst/>
              <a:gdLst/>
              <a:ahLst/>
              <a:cxnLst/>
              <a:rect l="l" t="t" r="r" b="b"/>
              <a:pathLst>
                <a:path w="504" h="504" extrusionOk="0">
                  <a:moveTo>
                    <a:pt x="1" y="0"/>
                  </a:moveTo>
                  <a:lnTo>
                    <a:pt x="1" y="503"/>
                  </a:lnTo>
                  <a:lnTo>
                    <a:pt x="504" y="503"/>
                  </a:lnTo>
                  <a:lnTo>
                    <a:pt x="504"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6973;p115">
              <a:extLst>
                <a:ext uri="{FF2B5EF4-FFF2-40B4-BE49-F238E27FC236}">
                  <a16:creationId xmlns:a16="http://schemas.microsoft.com/office/drawing/2014/main" id="{32E6EAF4-84FB-2F5B-C293-D5B44D664A75}"/>
                </a:ext>
              </a:extLst>
            </p:cNvPr>
            <p:cNvSpPr/>
            <p:nvPr/>
          </p:nvSpPr>
          <p:spPr>
            <a:xfrm>
              <a:off x="4703143" y="3633686"/>
              <a:ext cx="40314" cy="40873"/>
            </a:xfrm>
            <a:custGeom>
              <a:avLst/>
              <a:gdLst/>
              <a:ahLst/>
              <a:cxnLst/>
              <a:rect l="l" t="t" r="r" b="b"/>
              <a:pathLst>
                <a:path w="505" h="512" extrusionOk="0">
                  <a:moveTo>
                    <a:pt x="1" y="1"/>
                  </a:moveTo>
                  <a:lnTo>
                    <a:pt x="1" y="512"/>
                  </a:lnTo>
                  <a:lnTo>
                    <a:pt x="504" y="512"/>
                  </a:lnTo>
                  <a:lnTo>
                    <a:pt x="504"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6974;p115">
              <a:extLst>
                <a:ext uri="{FF2B5EF4-FFF2-40B4-BE49-F238E27FC236}">
                  <a16:creationId xmlns:a16="http://schemas.microsoft.com/office/drawing/2014/main" id="{899DEDB3-7B85-CB7D-138C-E517D843C92D}"/>
                </a:ext>
              </a:extLst>
            </p:cNvPr>
            <p:cNvSpPr/>
            <p:nvPr/>
          </p:nvSpPr>
          <p:spPr>
            <a:xfrm>
              <a:off x="4706975" y="3785041"/>
              <a:ext cx="23310" cy="23310"/>
            </a:xfrm>
            <a:custGeom>
              <a:avLst/>
              <a:gdLst/>
              <a:ahLst/>
              <a:cxnLst/>
              <a:rect l="l" t="t" r="r" b="b"/>
              <a:pathLst>
                <a:path w="292" h="292" extrusionOk="0">
                  <a:moveTo>
                    <a:pt x="0" y="0"/>
                  </a:moveTo>
                  <a:lnTo>
                    <a:pt x="0" y="291"/>
                  </a:lnTo>
                  <a:lnTo>
                    <a:pt x="291" y="291"/>
                  </a:lnTo>
                  <a:lnTo>
                    <a:pt x="291"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6975;p115">
              <a:extLst>
                <a:ext uri="{FF2B5EF4-FFF2-40B4-BE49-F238E27FC236}">
                  <a16:creationId xmlns:a16="http://schemas.microsoft.com/office/drawing/2014/main" id="{B77B5AF1-B8A8-81BA-E918-787D28CA4CB1}"/>
                </a:ext>
              </a:extLst>
            </p:cNvPr>
            <p:cNvSpPr/>
            <p:nvPr/>
          </p:nvSpPr>
          <p:spPr>
            <a:xfrm>
              <a:off x="4742099" y="3785041"/>
              <a:ext cx="23310" cy="23310"/>
            </a:xfrm>
            <a:custGeom>
              <a:avLst/>
              <a:gdLst/>
              <a:ahLst/>
              <a:cxnLst/>
              <a:rect l="l" t="t" r="r" b="b"/>
              <a:pathLst>
                <a:path w="292" h="292" extrusionOk="0">
                  <a:moveTo>
                    <a:pt x="0" y="0"/>
                  </a:moveTo>
                  <a:lnTo>
                    <a:pt x="0"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6976;p115">
              <a:extLst>
                <a:ext uri="{FF2B5EF4-FFF2-40B4-BE49-F238E27FC236}">
                  <a16:creationId xmlns:a16="http://schemas.microsoft.com/office/drawing/2014/main" id="{D87DAB05-9B03-4F4C-6542-885E1131C07A}"/>
                </a:ext>
              </a:extLst>
            </p:cNvPr>
            <p:cNvSpPr/>
            <p:nvPr/>
          </p:nvSpPr>
          <p:spPr>
            <a:xfrm>
              <a:off x="4777224" y="3785041"/>
              <a:ext cx="23310" cy="23310"/>
            </a:xfrm>
            <a:custGeom>
              <a:avLst/>
              <a:gdLst/>
              <a:ahLst/>
              <a:cxnLst/>
              <a:rect l="l" t="t" r="r" b="b"/>
              <a:pathLst>
                <a:path w="292" h="292" extrusionOk="0">
                  <a:moveTo>
                    <a:pt x="1" y="0"/>
                  </a:moveTo>
                  <a:lnTo>
                    <a:pt x="1"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6977;p115">
              <a:extLst>
                <a:ext uri="{FF2B5EF4-FFF2-40B4-BE49-F238E27FC236}">
                  <a16:creationId xmlns:a16="http://schemas.microsoft.com/office/drawing/2014/main" id="{E22881AD-A0F9-40B3-9D48-235CD3ABB408}"/>
                </a:ext>
              </a:extLst>
            </p:cNvPr>
            <p:cNvSpPr/>
            <p:nvPr/>
          </p:nvSpPr>
          <p:spPr>
            <a:xfrm>
              <a:off x="4706975" y="3822082"/>
              <a:ext cx="23310" cy="23310"/>
            </a:xfrm>
            <a:custGeom>
              <a:avLst/>
              <a:gdLst/>
              <a:ahLst/>
              <a:cxnLst/>
              <a:rect l="l" t="t" r="r" b="b"/>
              <a:pathLst>
                <a:path w="292" h="292" extrusionOk="0">
                  <a:moveTo>
                    <a:pt x="0" y="0"/>
                  </a:moveTo>
                  <a:lnTo>
                    <a:pt x="0" y="291"/>
                  </a:lnTo>
                  <a:lnTo>
                    <a:pt x="291" y="291"/>
                  </a:lnTo>
                  <a:lnTo>
                    <a:pt x="291"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6978;p115">
              <a:extLst>
                <a:ext uri="{FF2B5EF4-FFF2-40B4-BE49-F238E27FC236}">
                  <a16:creationId xmlns:a16="http://schemas.microsoft.com/office/drawing/2014/main" id="{E274B144-7229-3053-B0EE-A7706B50D9A5}"/>
                </a:ext>
              </a:extLst>
            </p:cNvPr>
            <p:cNvSpPr/>
            <p:nvPr/>
          </p:nvSpPr>
          <p:spPr>
            <a:xfrm>
              <a:off x="4742099" y="3822082"/>
              <a:ext cx="23310" cy="23310"/>
            </a:xfrm>
            <a:custGeom>
              <a:avLst/>
              <a:gdLst/>
              <a:ahLst/>
              <a:cxnLst/>
              <a:rect l="l" t="t" r="r" b="b"/>
              <a:pathLst>
                <a:path w="292" h="292" extrusionOk="0">
                  <a:moveTo>
                    <a:pt x="0" y="0"/>
                  </a:moveTo>
                  <a:lnTo>
                    <a:pt x="0"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6979;p115">
              <a:extLst>
                <a:ext uri="{FF2B5EF4-FFF2-40B4-BE49-F238E27FC236}">
                  <a16:creationId xmlns:a16="http://schemas.microsoft.com/office/drawing/2014/main" id="{4482ED55-91B5-E564-D1E0-9B30BF2401F5}"/>
                </a:ext>
              </a:extLst>
            </p:cNvPr>
            <p:cNvSpPr/>
            <p:nvPr/>
          </p:nvSpPr>
          <p:spPr>
            <a:xfrm>
              <a:off x="4777224" y="3822082"/>
              <a:ext cx="23310" cy="23310"/>
            </a:xfrm>
            <a:custGeom>
              <a:avLst/>
              <a:gdLst/>
              <a:ahLst/>
              <a:cxnLst/>
              <a:rect l="l" t="t" r="r" b="b"/>
              <a:pathLst>
                <a:path w="292" h="292" extrusionOk="0">
                  <a:moveTo>
                    <a:pt x="1" y="0"/>
                  </a:moveTo>
                  <a:lnTo>
                    <a:pt x="1" y="291"/>
                  </a:lnTo>
                  <a:lnTo>
                    <a:pt x="292" y="291"/>
                  </a:lnTo>
                  <a:lnTo>
                    <a:pt x="292"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6980;p115">
              <a:extLst>
                <a:ext uri="{FF2B5EF4-FFF2-40B4-BE49-F238E27FC236}">
                  <a16:creationId xmlns:a16="http://schemas.microsoft.com/office/drawing/2014/main" id="{FEE4BA79-F3C1-5EA4-A304-C2F4787A63A5}"/>
                </a:ext>
              </a:extLst>
            </p:cNvPr>
            <p:cNvSpPr/>
            <p:nvPr/>
          </p:nvSpPr>
          <p:spPr>
            <a:xfrm>
              <a:off x="4760300" y="3633686"/>
              <a:ext cx="40234" cy="40873"/>
            </a:xfrm>
            <a:custGeom>
              <a:avLst/>
              <a:gdLst/>
              <a:ahLst/>
              <a:cxnLst/>
              <a:rect l="l" t="t" r="r" b="b"/>
              <a:pathLst>
                <a:path w="504" h="512" extrusionOk="0">
                  <a:moveTo>
                    <a:pt x="1" y="1"/>
                  </a:moveTo>
                  <a:lnTo>
                    <a:pt x="1" y="512"/>
                  </a:lnTo>
                  <a:lnTo>
                    <a:pt x="504" y="512"/>
                  </a:lnTo>
                  <a:lnTo>
                    <a:pt x="504" y="1"/>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6981;p115">
              <a:extLst>
                <a:ext uri="{FF2B5EF4-FFF2-40B4-BE49-F238E27FC236}">
                  <a16:creationId xmlns:a16="http://schemas.microsoft.com/office/drawing/2014/main" id="{0A6C21F6-4B48-3449-FCD0-E7A1D25E0477}"/>
                </a:ext>
              </a:extLst>
            </p:cNvPr>
            <p:cNvSpPr/>
            <p:nvPr/>
          </p:nvSpPr>
          <p:spPr>
            <a:xfrm>
              <a:off x="4720785" y="3700902"/>
              <a:ext cx="65940" cy="66578"/>
            </a:xfrm>
            <a:custGeom>
              <a:avLst/>
              <a:gdLst/>
              <a:ahLst/>
              <a:cxnLst/>
              <a:rect l="l" t="t" r="r" b="b"/>
              <a:pathLst>
                <a:path w="826" h="834" extrusionOk="0">
                  <a:moveTo>
                    <a:pt x="0" y="0"/>
                  </a:moveTo>
                  <a:lnTo>
                    <a:pt x="0" y="834"/>
                  </a:lnTo>
                  <a:lnTo>
                    <a:pt x="826" y="834"/>
                  </a:lnTo>
                  <a:lnTo>
                    <a:pt x="826" y="0"/>
                  </a:lnTo>
                  <a:close/>
                </a:path>
              </a:pathLst>
            </a:custGeom>
            <a:solidFill>
              <a:srgbClr val="5B5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6982;p115">
              <a:extLst>
                <a:ext uri="{FF2B5EF4-FFF2-40B4-BE49-F238E27FC236}">
                  <a16:creationId xmlns:a16="http://schemas.microsoft.com/office/drawing/2014/main" id="{3989FD33-A70F-A90B-D78C-8C711986F81F}"/>
                </a:ext>
              </a:extLst>
            </p:cNvPr>
            <p:cNvSpPr/>
            <p:nvPr/>
          </p:nvSpPr>
          <p:spPr>
            <a:xfrm>
              <a:off x="4450165" y="4058136"/>
              <a:ext cx="1721055" cy="76078"/>
            </a:xfrm>
            <a:custGeom>
              <a:avLst/>
              <a:gdLst/>
              <a:ahLst/>
              <a:cxnLst/>
              <a:rect l="l" t="t" r="r" b="b"/>
              <a:pathLst>
                <a:path w="21559" h="953" extrusionOk="0">
                  <a:moveTo>
                    <a:pt x="0" y="0"/>
                  </a:moveTo>
                  <a:cubicBezTo>
                    <a:pt x="0" y="527"/>
                    <a:pt x="645" y="952"/>
                    <a:pt x="1440" y="952"/>
                  </a:cubicBezTo>
                  <a:lnTo>
                    <a:pt x="20119" y="952"/>
                  </a:lnTo>
                  <a:cubicBezTo>
                    <a:pt x="20914" y="952"/>
                    <a:pt x="21559" y="527"/>
                    <a:pt x="21559" y="0"/>
                  </a:cubicBezTo>
                  <a:close/>
                </a:path>
              </a:pathLst>
            </a:custGeom>
            <a:solidFill>
              <a:schemeClr val="accent4"/>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6983;p115">
              <a:extLst>
                <a:ext uri="{FF2B5EF4-FFF2-40B4-BE49-F238E27FC236}">
                  <a16:creationId xmlns:a16="http://schemas.microsoft.com/office/drawing/2014/main" id="{669533CE-7EA9-13F1-410C-C997761CAB89}"/>
                </a:ext>
              </a:extLst>
            </p:cNvPr>
            <p:cNvSpPr/>
            <p:nvPr/>
          </p:nvSpPr>
          <p:spPr>
            <a:xfrm>
              <a:off x="5143958" y="4076975"/>
              <a:ext cx="333450" cy="40873"/>
            </a:xfrm>
            <a:custGeom>
              <a:avLst/>
              <a:gdLst/>
              <a:ahLst/>
              <a:cxnLst/>
              <a:rect l="l" t="t" r="r" b="b"/>
              <a:pathLst>
                <a:path w="4177" h="512" extrusionOk="0">
                  <a:moveTo>
                    <a:pt x="0" y="0"/>
                  </a:moveTo>
                  <a:lnTo>
                    <a:pt x="0" y="8"/>
                  </a:lnTo>
                  <a:cubicBezTo>
                    <a:pt x="0" y="284"/>
                    <a:pt x="228" y="512"/>
                    <a:pt x="504" y="512"/>
                  </a:cubicBezTo>
                  <a:lnTo>
                    <a:pt x="3673" y="512"/>
                  </a:lnTo>
                  <a:cubicBezTo>
                    <a:pt x="3949" y="512"/>
                    <a:pt x="4177" y="284"/>
                    <a:pt x="4177" y="8"/>
                  </a:cubicBezTo>
                  <a:lnTo>
                    <a:pt x="4177"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6984;p115">
              <a:extLst>
                <a:ext uri="{FF2B5EF4-FFF2-40B4-BE49-F238E27FC236}">
                  <a16:creationId xmlns:a16="http://schemas.microsoft.com/office/drawing/2014/main" id="{2DD0ED9D-5001-9EDB-07F7-CD6CB0B0AA77}"/>
                </a:ext>
              </a:extLst>
            </p:cNvPr>
            <p:cNvSpPr/>
            <p:nvPr/>
          </p:nvSpPr>
          <p:spPr>
            <a:xfrm>
              <a:off x="6989843" y="4134133"/>
              <a:ext cx="102422" cy="80"/>
            </a:xfrm>
            <a:custGeom>
              <a:avLst/>
              <a:gdLst/>
              <a:ahLst/>
              <a:cxnLst/>
              <a:rect l="l" t="t" r="r" b="b"/>
              <a:pathLst>
                <a:path w="1283" h="1" fill="none" extrusionOk="0">
                  <a:moveTo>
                    <a:pt x="1" y="0"/>
                  </a:moveTo>
                  <a:lnTo>
                    <a:pt x="1283"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6985;p115">
              <a:extLst>
                <a:ext uri="{FF2B5EF4-FFF2-40B4-BE49-F238E27FC236}">
                  <a16:creationId xmlns:a16="http://schemas.microsoft.com/office/drawing/2014/main" id="{7A5855F4-8C64-CC18-16A3-5E8E141D846D}"/>
                </a:ext>
              </a:extLst>
            </p:cNvPr>
            <p:cNvSpPr/>
            <p:nvPr/>
          </p:nvSpPr>
          <p:spPr>
            <a:xfrm>
              <a:off x="5924366" y="2776004"/>
              <a:ext cx="28340" cy="24428"/>
            </a:xfrm>
            <a:custGeom>
              <a:avLst/>
              <a:gdLst/>
              <a:ahLst/>
              <a:cxnLst/>
              <a:rect l="l" t="t" r="r" b="b"/>
              <a:pathLst>
                <a:path w="355" h="306" extrusionOk="0">
                  <a:moveTo>
                    <a:pt x="205" y="1"/>
                  </a:moveTo>
                  <a:cubicBezTo>
                    <a:pt x="64" y="1"/>
                    <a:pt x="1" y="166"/>
                    <a:pt x="95" y="260"/>
                  </a:cubicBezTo>
                  <a:cubicBezTo>
                    <a:pt x="126" y="292"/>
                    <a:pt x="165" y="306"/>
                    <a:pt x="203" y="306"/>
                  </a:cubicBezTo>
                  <a:cubicBezTo>
                    <a:pt x="280" y="306"/>
                    <a:pt x="355" y="248"/>
                    <a:pt x="355" y="158"/>
                  </a:cubicBezTo>
                  <a:cubicBezTo>
                    <a:pt x="355" y="72"/>
                    <a:pt x="284" y="1"/>
                    <a:pt x="205"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6986;p115">
              <a:extLst>
                <a:ext uri="{FF2B5EF4-FFF2-40B4-BE49-F238E27FC236}">
                  <a16:creationId xmlns:a16="http://schemas.microsoft.com/office/drawing/2014/main" id="{96DE896C-62E2-B59E-9410-65AFF0BAF510}"/>
                </a:ext>
              </a:extLst>
            </p:cNvPr>
            <p:cNvSpPr/>
            <p:nvPr/>
          </p:nvSpPr>
          <p:spPr>
            <a:xfrm>
              <a:off x="6008506" y="2776004"/>
              <a:ext cx="27701" cy="24428"/>
            </a:xfrm>
            <a:custGeom>
              <a:avLst/>
              <a:gdLst/>
              <a:ahLst/>
              <a:cxnLst/>
              <a:rect l="l" t="t" r="r" b="b"/>
              <a:pathLst>
                <a:path w="347" h="306" extrusionOk="0">
                  <a:moveTo>
                    <a:pt x="197" y="1"/>
                  </a:moveTo>
                  <a:cubicBezTo>
                    <a:pt x="63" y="1"/>
                    <a:pt x="1" y="166"/>
                    <a:pt x="95" y="260"/>
                  </a:cubicBezTo>
                  <a:cubicBezTo>
                    <a:pt x="126" y="292"/>
                    <a:pt x="164" y="306"/>
                    <a:pt x="201" y="306"/>
                  </a:cubicBezTo>
                  <a:cubicBezTo>
                    <a:pt x="276" y="306"/>
                    <a:pt x="347" y="248"/>
                    <a:pt x="347" y="158"/>
                  </a:cubicBezTo>
                  <a:cubicBezTo>
                    <a:pt x="347" y="72"/>
                    <a:pt x="284" y="1"/>
                    <a:pt x="197"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6987;p115">
              <a:extLst>
                <a:ext uri="{FF2B5EF4-FFF2-40B4-BE49-F238E27FC236}">
                  <a16:creationId xmlns:a16="http://schemas.microsoft.com/office/drawing/2014/main" id="{673AA250-4D79-1304-EDCB-9A30000E2C57}"/>
                </a:ext>
              </a:extLst>
            </p:cNvPr>
            <p:cNvSpPr/>
            <p:nvPr/>
          </p:nvSpPr>
          <p:spPr>
            <a:xfrm>
              <a:off x="6092007" y="2776004"/>
              <a:ext cx="28340" cy="24428"/>
            </a:xfrm>
            <a:custGeom>
              <a:avLst/>
              <a:gdLst/>
              <a:ahLst/>
              <a:cxnLst/>
              <a:rect l="l" t="t" r="r" b="b"/>
              <a:pathLst>
                <a:path w="355" h="306" extrusionOk="0">
                  <a:moveTo>
                    <a:pt x="205" y="1"/>
                  </a:moveTo>
                  <a:cubicBezTo>
                    <a:pt x="71" y="1"/>
                    <a:pt x="1" y="166"/>
                    <a:pt x="95" y="260"/>
                  </a:cubicBezTo>
                  <a:cubicBezTo>
                    <a:pt x="126" y="292"/>
                    <a:pt x="165" y="306"/>
                    <a:pt x="203" y="306"/>
                  </a:cubicBezTo>
                  <a:cubicBezTo>
                    <a:pt x="280" y="306"/>
                    <a:pt x="355" y="248"/>
                    <a:pt x="355" y="158"/>
                  </a:cubicBezTo>
                  <a:cubicBezTo>
                    <a:pt x="355" y="72"/>
                    <a:pt x="292" y="1"/>
                    <a:pt x="205"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6988;p115">
              <a:extLst>
                <a:ext uri="{FF2B5EF4-FFF2-40B4-BE49-F238E27FC236}">
                  <a16:creationId xmlns:a16="http://schemas.microsoft.com/office/drawing/2014/main" id="{08192296-940C-A444-E2EC-84A8062494BF}"/>
                </a:ext>
              </a:extLst>
            </p:cNvPr>
            <p:cNvSpPr/>
            <p:nvPr/>
          </p:nvSpPr>
          <p:spPr>
            <a:xfrm>
              <a:off x="6176146" y="2776004"/>
              <a:ext cx="28340" cy="24428"/>
            </a:xfrm>
            <a:custGeom>
              <a:avLst/>
              <a:gdLst/>
              <a:ahLst/>
              <a:cxnLst/>
              <a:rect l="l" t="t" r="r" b="b"/>
              <a:pathLst>
                <a:path w="355" h="306" extrusionOk="0">
                  <a:moveTo>
                    <a:pt x="205" y="1"/>
                  </a:moveTo>
                  <a:cubicBezTo>
                    <a:pt x="71" y="1"/>
                    <a:pt x="1" y="166"/>
                    <a:pt x="95" y="260"/>
                  </a:cubicBezTo>
                  <a:cubicBezTo>
                    <a:pt x="126" y="292"/>
                    <a:pt x="165" y="306"/>
                    <a:pt x="203" y="306"/>
                  </a:cubicBezTo>
                  <a:cubicBezTo>
                    <a:pt x="280" y="306"/>
                    <a:pt x="355" y="248"/>
                    <a:pt x="355" y="158"/>
                  </a:cubicBezTo>
                  <a:cubicBezTo>
                    <a:pt x="355" y="72"/>
                    <a:pt x="284" y="1"/>
                    <a:pt x="205"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6989;p115">
              <a:extLst>
                <a:ext uri="{FF2B5EF4-FFF2-40B4-BE49-F238E27FC236}">
                  <a16:creationId xmlns:a16="http://schemas.microsoft.com/office/drawing/2014/main" id="{C931FF76-CD42-ADD2-8EF7-2A29BA045C70}"/>
                </a:ext>
              </a:extLst>
            </p:cNvPr>
            <p:cNvSpPr/>
            <p:nvPr/>
          </p:nvSpPr>
          <p:spPr>
            <a:xfrm>
              <a:off x="6458102" y="3430920"/>
              <a:ext cx="28260" cy="24188"/>
            </a:xfrm>
            <a:custGeom>
              <a:avLst/>
              <a:gdLst/>
              <a:ahLst/>
              <a:cxnLst/>
              <a:rect l="l" t="t" r="r" b="b"/>
              <a:pathLst>
                <a:path w="354" h="303" extrusionOk="0">
                  <a:moveTo>
                    <a:pt x="205" y="0"/>
                  </a:moveTo>
                  <a:cubicBezTo>
                    <a:pt x="63" y="0"/>
                    <a:pt x="0" y="165"/>
                    <a:pt x="94" y="260"/>
                  </a:cubicBezTo>
                  <a:cubicBezTo>
                    <a:pt x="124" y="290"/>
                    <a:pt x="161" y="303"/>
                    <a:pt x="198" y="303"/>
                  </a:cubicBezTo>
                  <a:cubicBezTo>
                    <a:pt x="277" y="303"/>
                    <a:pt x="354" y="241"/>
                    <a:pt x="354" y="150"/>
                  </a:cubicBezTo>
                  <a:cubicBezTo>
                    <a:pt x="354" y="71"/>
                    <a:pt x="283" y="0"/>
                    <a:pt x="205"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6990;p115">
              <a:extLst>
                <a:ext uri="{FF2B5EF4-FFF2-40B4-BE49-F238E27FC236}">
                  <a16:creationId xmlns:a16="http://schemas.microsoft.com/office/drawing/2014/main" id="{C98F5AFF-B804-C6CF-93F8-5C06C7583331}"/>
                </a:ext>
              </a:extLst>
            </p:cNvPr>
            <p:cNvSpPr/>
            <p:nvPr/>
          </p:nvSpPr>
          <p:spPr>
            <a:xfrm>
              <a:off x="6542162" y="3430920"/>
              <a:ext cx="27781" cy="24188"/>
            </a:xfrm>
            <a:custGeom>
              <a:avLst/>
              <a:gdLst/>
              <a:ahLst/>
              <a:cxnLst/>
              <a:rect l="l" t="t" r="r" b="b"/>
              <a:pathLst>
                <a:path w="348" h="303" extrusionOk="0">
                  <a:moveTo>
                    <a:pt x="198" y="0"/>
                  </a:moveTo>
                  <a:cubicBezTo>
                    <a:pt x="64" y="0"/>
                    <a:pt x="1" y="165"/>
                    <a:pt x="95" y="260"/>
                  </a:cubicBezTo>
                  <a:cubicBezTo>
                    <a:pt x="125" y="290"/>
                    <a:pt x="161" y="303"/>
                    <a:pt x="197" y="303"/>
                  </a:cubicBezTo>
                  <a:cubicBezTo>
                    <a:pt x="274" y="303"/>
                    <a:pt x="347" y="241"/>
                    <a:pt x="347" y="150"/>
                  </a:cubicBezTo>
                  <a:cubicBezTo>
                    <a:pt x="347" y="71"/>
                    <a:pt x="284" y="0"/>
                    <a:pt x="198"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6991;p115">
              <a:extLst>
                <a:ext uri="{FF2B5EF4-FFF2-40B4-BE49-F238E27FC236}">
                  <a16:creationId xmlns:a16="http://schemas.microsoft.com/office/drawing/2014/main" id="{D864B516-3CF9-8DFB-4979-AE00288751B6}"/>
                </a:ext>
              </a:extLst>
            </p:cNvPr>
            <p:cNvSpPr/>
            <p:nvPr/>
          </p:nvSpPr>
          <p:spPr>
            <a:xfrm>
              <a:off x="6625743" y="3430920"/>
              <a:ext cx="28260" cy="24188"/>
            </a:xfrm>
            <a:custGeom>
              <a:avLst/>
              <a:gdLst/>
              <a:ahLst/>
              <a:cxnLst/>
              <a:rect l="l" t="t" r="r" b="b"/>
              <a:pathLst>
                <a:path w="354" h="303" extrusionOk="0">
                  <a:moveTo>
                    <a:pt x="205" y="0"/>
                  </a:moveTo>
                  <a:cubicBezTo>
                    <a:pt x="71" y="0"/>
                    <a:pt x="0" y="165"/>
                    <a:pt x="94" y="260"/>
                  </a:cubicBezTo>
                  <a:cubicBezTo>
                    <a:pt x="124" y="290"/>
                    <a:pt x="161" y="303"/>
                    <a:pt x="198" y="303"/>
                  </a:cubicBezTo>
                  <a:cubicBezTo>
                    <a:pt x="277" y="303"/>
                    <a:pt x="354" y="241"/>
                    <a:pt x="354" y="150"/>
                  </a:cubicBezTo>
                  <a:cubicBezTo>
                    <a:pt x="354" y="71"/>
                    <a:pt x="283" y="0"/>
                    <a:pt x="205"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6992;p115">
              <a:extLst>
                <a:ext uri="{FF2B5EF4-FFF2-40B4-BE49-F238E27FC236}">
                  <a16:creationId xmlns:a16="http://schemas.microsoft.com/office/drawing/2014/main" id="{8201A924-629C-0153-B63C-C7B8D83686F0}"/>
                </a:ext>
              </a:extLst>
            </p:cNvPr>
            <p:cNvSpPr/>
            <p:nvPr/>
          </p:nvSpPr>
          <p:spPr>
            <a:xfrm>
              <a:off x="6709803" y="3430920"/>
              <a:ext cx="28340" cy="24188"/>
            </a:xfrm>
            <a:custGeom>
              <a:avLst/>
              <a:gdLst/>
              <a:ahLst/>
              <a:cxnLst/>
              <a:rect l="l" t="t" r="r" b="b"/>
              <a:pathLst>
                <a:path w="355" h="303" extrusionOk="0">
                  <a:moveTo>
                    <a:pt x="205" y="0"/>
                  </a:moveTo>
                  <a:cubicBezTo>
                    <a:pt x="72" y="0"/>
                    <a:pt x="1" y="165"/>
                    <a:pt x="95" y="260"/>
                  </a:cubicBezTo>
                  <a:cubicBezTo>
                    <a:pt x="125" y="290"/>
                    <a:pt x="162" y="303"/>
                    <a:pt x="199" y="303"/>
                  </a:cubicBezTo>
                  <a:cubicBezTo>
                    <a:pt x="278" y="303"/>
                    <a:pt x="355" y="241"/>
                    <a:pt x="355" y="150"/>
                  </a:cubicBezTo>
                  <a:cubicBezTo>
                    <a:pt x="355" y="71"/>
                    <a:pt x="284" y="0"/>
                    <a:pt x="205"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6993;p115">
              <a:extLst>
                <a:ext uri="{FF2B5EF4-FFF2-40B4-BE49-F238E27FC236}">
                  <a16:creationId xmlns:a16="http://schemas.microsoft.com/office/drawing/2014/main" id="{7F23FDF9-93B9-D54C-3D1D-F1A65F19F766}"/>
                </a:ext>
              </a:extLst>
            </p:cNvPr>
            <p:cNvSpPr/>
            <p:nvPr/>
          </p:nvSpPr>
          <p:spPr>
            <a:xfrm>
              <a:off x="5878544" y="2630396"/>
              <a:ext cx="80" cy="57158"/>
            </a:xfrm>
            <a:custGeom>
              <a:avLst/>
              <a:gdLst/>
              <a:ahLst/>
              <a:cxnLst/>
              <a:rect l="l" t="t" r="r" b="b"/>
              <a:pathLst>
                <a:path w="1" h="716" fill="none" extrusionOk="0">
                  <a:moveTo>
                    <a:pt x="0" y="0"/>
                  </a:moveTo>
                  <a:lnTo>
                    <a:pt x="0"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6994;p115">
              <a:extLst>
                <a:ext uri="{FF2B5EF4-FFF2-40B4-BE49-F238E27FC236}">
                  <a16:creationId xmlns:a16="http://schemas.microsoft.com/office/drawing/2014/main" id="{DF553047-8AD2-2C6E-C375-48CDC154675C}"/>
                </a:ext>
              </a:extLst>
            </p:cNvPr>
            <p:cNvSpPr/>
            <p:nvPr/>
          </p:nvSpPr>
          <p:spPr>
            <a:xfrm>
              <a:off x="5850285" y="2658656"/>
              <a:ext cx="56599" cy="80"/>
            </a:xfrm>
            <a:custGeom>
              <a:avLst/>
              <a:gdLst/>
              <a:ahLst/>
              <a:cxnLst/>
              <a:rect l="l" t="t" r="r" b="b"/>
              <a:pathLst>
                <a:path w="709" h="1" fill="none" extrusionOk="0">
                  <a:moveTo>
                    <a:pt x="708" y="0"/>
                  </a:moveTo>
                  <a:lnTo>
                    <a:pt x="1"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6995;p115">
              <a:extLst>
                <a:ext uri="{FF2B5EF4-FFF2-40B4-BE49-F238E27FC236}">
                  <a16:creationId xmlns:a16="http://schemas.microsoft.com/office/drawing/2014/main" id="{5F682925-3549-3555-DF76-B0614EE0C911}"/>
                </a:ext>
              </a:extLst>
            </p:cNvPr>
            <p:cNvSpPr/>
            <p:nvPr/>
          </p:nvSpPr>
          <p:spPr>
            <a:xfrm>
              <a:off x="5368118" y="2840107"/>
              <a:ext cx="80" cy="57158"/>
            </a:xfrm>
            <a:custGeom>
              <a:avLst/>
              <a:gdLst/>
              <a:ahLst/>
              <a:cxnLst/>
              <a:rect l="l" t="t" r="r" b="b"/>
              <a:pathLst>
                <a:path w="1" h="716" fill="none" extrusionOk="0">
                  <a:moveTo>
                    <a:pt x="0" y="0"/>
                  </a:moveTo>
                  <a:lnTo>
                    <a:pt x="0" y="716"/>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6996;p115">
              <a:extLst>
                <a:ext uri="{FF2B5EF4-FFF2-40B4-BE49-F238E27FC236}">
                  <a16:creationId xmlns:a16="http://schemas.microsoft.com/office/drawing/2014/main" id="{5C449EB1-4459-F9F3-2E32-4A05358C9621}"/>
                </a:ext>
              </a:extLst>
            </p:cNvPr>
            <p:cNvSpPr/>
            <p:nvPr/>
          </p:nvSpPr>
          <p:spPr>
            <a:xfrm>
              <a:off x="5339858" y="2868366"/>
              <a:ext cx="57158" cy="80"/>
            </a:xfrm>
            <a:custGeom>
              <a:avLst/>
              <a:gdLst/>
              <a:ahLst/>
              <a:cxnLst/>
              <a:rect l="l" t="t" r="r" b="b"/>
              <a:pathLst>
                <a:path w="716" h="1" fill="none" extrusionOk="0">
                  <a:moveTo>
                    <a:pt x="716" y="0"/>
                  </a:moveTo>
                  <a:lnTo>
                    <a:pt x="0"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6997;p115">
              <a:extLst>
                <a:ext uri="{FF2B5EF4-FFF2-40B4-BE49-F238E27FC236}">
                  <a16:creationId xmlns:a16="http://schemas.microsoft.com/office/drawing/2014/main" id="{8CF1A2A7-F686-25B4-E51E-D30D23A87FAF}"/>
                </a:ext>
              </a:extLst>
            </p:cNvPr>
            <p:cNvSpPr/>
            <p:nvPr/>
          </p:nvSpPr>
          <p:spPr>
            <a:xfrm>
              <a:off x="6458661" y="3086219"/>
              <a:ext cx="381268" cy="80"/>
            </a:xfrm>
            <a:custGeom>
              <a:avLst/>
              <a:gdLst/>
              <a:ahLst/>
              <a:cxnLst/>
              <a:rect l="l" t="t" r="r" b="b"/>
              <a:pathLst>
                <a:path w="4776" h="1" fill="none" extrusionOk="0">
                  <a:moveTo>
                    <a:pt x="1" y="0"/>
                  </a:moveTo>
                  <a:lnTo>
                    <a:pt x="4775"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6998;p115">
              <a:extLst>
                <a:ext uri="{FF2B5EF4-FFF2-40B4-BE49-F238E27FC236}">
                  <a16:creationId xmlns:a16="http://schemas.microsoft.com/office/drawing/2014/main" id="{FDE74A21-DFD5-0EE6-DDA8-19F1E3CD14B0}"/>
                </a:ext>
              </a:extLst>
            </p:cNvPr>
            <p:cNvSpPr/>
            <p:nvPr/>
          </p:nvSpPr>
          <p:spPr>
            <a:xfrm>
              <a:off x="6871217" y="3086219"/>
              <a:ext cx="121900" cy="80"/>
            </a:xfrm>
            <a:custGeom>
              <a:avLst/>
              <a:gdLst/>
              <a:ahLst/>
              <a:cxnLst/>
              <a:rect l="l" t="t" r="r" b="b"/>
              <a:pathLst>
                <a:path w="1527" h="1" fill="none" extrusionOk="0">
                  <a:moveTo>
                    <a:pt x="0" y="0"/>
                  </a:moveTo>
                  <a:lnTo>
                    <a:pt x="152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6999;p115">
              <a:extLst>
                <a:ext uri="{FF2B5EF4-FFF2-40B4-BE49-F238E27FC236}">
                  <a16:creationId xmlns:a16="http://schemas.microsoft.com/office/drawing/2014/main" id="{1D732044-E1DA-7F30-1879-130C92E91452}"/>
                </a:ext>
              </a:extLst>
            </p:cNvPr>
            <p:cNvSpPr/>
            <p:nvPr/>
          </p:nvSpPr>
          <p:spPr>
            <a:xfrm>
              <a:off x="6346901" y="3496859"/>
              <a:ext cx="257532" cy="80"/>
            </a:xfrm>
            <a:custGeom>
              <a:avLst/>
              <a:gdLst/>
              <a:ahLst/>
              <a:cxnLst/>
              <a:rect l="l" t="t" r="r" b="b"/>
              <a:pathLst>
                <a:path w="3226" h="1" fill="none" extrusionOk="0">
                  <a:moveTo>
                    <a:pt x="1" y="0"/>
                  </a:moveTo>
                  <a:lnTo>
                    <a:pt x="322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7000;p115">
              <a:extLst>
                <a:ext uri="{FF2B5EF4-FFF2-40B4-BE49-F238E27FC236}">
                  <a16:creationId xmlns:a16="http://schemas.microsoft.com/office/drawing/2014/main" id="{00001D87-C2D3-480E-64CC-BF9A2CC55F0E}"/>
                </a:ext>
              </a:extLst>
            </p:cNvPr>
            <p:cNvSpPr/>
            <p:nvPr/>
          </p:nvSpPr>
          <p:spPr>
            <a:xfrm>
              <a:off x="6262761" y="3496859"/>
              <a:ext cx="60431" cy="80"/>
            </a:xfrm>
            <a:custGeom>
              <a:avLst/>
              <a:gdLst/>
              <a:ahLst/>
              <a:cxnLst/>
              <a:rect l="l" t="t" r="r" b="b"/>
              <a:pathLst>
                <a:path w="757" h="1" fill="none" extrusionOk="0">
                  <a:moveTo>
                    <a:pt x="1" y="0"/>
                  </a:moveTo>
                  <a:lnTo>
                    <a:pt x="75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7001;p115">
              <a:extLst>
                <a:ext uri="{FF2B5EF4-FFF2-40B4-BE49-F238E27FC236}">
                  <a16:creationId xmlns:a16="http://schemas.microsoft.com/office/drawing/2014/main" id="{E6FB58F4-762A-3B64-1B9A-26C5CC5D3CAC}"/>
                </a:ext>
              </a:extLst>
            </p:cNvPr>
            <p:cNvSpPr/>
            <p:nvPr/>
          </p:nvSpPr>
          <p:spPr>
            <a:xfrm>
              <a:off x="6308024" y="2900378"/>
              <a:ext cx="256893" cy="80"/>
            </a:xfrm>
            <a:custGeom>
              <a:avLst/>
              <a:gdLst/>
              <a:ahLst/>
              <a:cxnLst/>
              <a:rect l="l" t="t" r="r" b="b"/>
              <a:pathLst>
                <a:path w="3218" h="1" fill="none" extrusionOk="0">
                  <a:moveTo>
                    <a:pt x="0" y="0"/>
                  </a:moveTo>
                  <a:lnTo>
                    <a:pt x="3217"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7002;p115">
              <a:extLst>
                <a:ext uri="{FF2B5EF4-FFF2-40B4-BE49-F238E27FC236}">
                  <a16:creationId xmlns:a16="http://schemas.microsoft.com/office/drawing/2014/main" id="{ED9FC956-F559-0A93-0A02-F7EB939CD508}"/>
                </a:ext>
              </a:extLst>
            </p:cNvPr>
            <p:cNvSpPr/>
            <p:nvPr/>
          </p:nvSpPr>
          <p:spPr>
            <a:xfrm>
              <a:off x="6223884" y="2900378"/>
              <a:ext cx="60351" cy="80"/>
            </a:xfrm>
            <a:custGeom>
              <a:avLst/>
              <a:gdLst/>
              <a:ahLst/>
              <a:cxnLst/>
              <a:rect l="l" t="t" r="r" b="b"/>
              <a:pathLst>
                <a:path w="756" h="1" fill="none" extrusionOk="0">
                  <a:moveTo>
                    <a:pt x="0" y="0"/>
                  </a:moveTo>
                  <a:lnTo>
                    <a:pt x="755"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7003;p115">
              <a:extLst>
                <a:ext uri="{FF2B5EF4-FFF2-40B4-BE49-F238E27FC236}">
                  <a16:creationId xmlns:a16="http://schemas.microsoft.com/office/drawing/2014/main" id="{13B8A992-0BC8-25B4-909D-88AB99241FC7}"/>
                </a:ext>
              </a:extLst>
            </p:cNvPr>
            <p:cNvSpPr/>
            <p:nvPr/>
          </p:nvSpPr>
          <p:spPr>
            <a:xfrm>
              <a:off x="6177424" y="3496859"/>
              <a:ext cx="60990" cy="80"/>
            </a:xfrm>
            <a:custGeom>
              <a:avLst/>
              <a:gdLst/>
              <a:ahLst/>
              <a:cxnLst/>
              <a:rect l="l" t="t" r="r" b="b"/>
              <a:pathLst>
                <a:path w="764" h="1" fill="none" extrusionOk="0">
                  <a:moveTo>
                    <a:pt x="0" y="0"/>
                  </a:moveTo>
                  <a:lnTo>
                    <a:pt x="763"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7004;p115">
              <a:extLst>
                <a:ext uri="{FF2B5EF4-FFF2-40B4-BE49-F238E27FC236}">
                  <a16:creationId xmlns:a16="http://schemas.microsoft.com/office/drawing/2014/main" id="{E7675CFA-56FF-9703-FA9D-75FA6A842A58}"/>
                </a:ext>
              </a:extLst>
            </p:cNvPr>
            <p:cNvSpPr/>
            <p:nvPr/>
          </p:nvSpPr>
          <p:spPr>
            <a:xfrm>
              <a:off x="4301364" y="2787978"/>
              <a:ext cx="256813" cy="80"/>
            </a:xfrm>
            <a:custGeom>
              <a:avLst/>
              <a:gdLst/>
              <a:ahLst/>
              <a:cxnLst/>
              <a:rect l="l" t="t" r="r" b="b"/>
              <a:pathLst>
                <a:path w="3217" h="1" fill="none" extrusionOk="0">
                  <a:moveTo>
                    <a:pt x="0" y="0"/>
                  </a:moveTo>
                  <a:lnTo>
                    <a:pt x="3217"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7005;p115">
              <a:extLst>
                <a:ext uri="{FF2B5EF4-FFF2-40B4-BE49-F238E27FC236}">
                  <a16:creationId xmlns:a16="http://schemas.microsoft.com/office/drawing/2014/main" id="{1DEBB99B-A3EC-0723-59DF-759E418EFA30}"/>
                </a:ext>
              </a:extLst>
            </p:cNvPr>
            <p:cNvSpPr/>
            <p:nvPr/>
          </p:nvSpPr>
          <p:spPr>
            <a:xfrm>
              <a:off x="5020862" y="3000164"/>
              <a:ext cx="256893" cy="80"/>
            </a:xfrm>
            <a:custGeom>
              <a:avLst/>
              <a:gdLst/>
              <a:ahLst/>
              <a:cxnLst/>
              <a:rect l="l" t="t" r="r" b="b"/>
              <a:pathLst>
                <a:path w="3218" h="1" fill="none" extrusionOk="0">
                  <a:moveTo>
                    <a:pt x="1" y="1"/>
                  </a:moveTo>
                  <a:lnTo>
                    <a:pt x="3218" y="1"/>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7006;p115">
              <a:extLst>
                <a:ext uri="{FF2B5EF4-FFF2-40B4-BE49-F238E27FC236}">
                  <a16:creationId xmlns:a16="http://schemas.microsoft.com/office/drawing/2014/main" id="{B4E1EC86-C749-679C-8586-08F8099B7F67}"/>
                </a:ext>
              </a:extLst>
            </p:cNvPr>
            <p:cNvSpPr/>
            <p:nvPr/>
          </p:nvSpPr>
          <p:spPr>
            <a:xfrm>
              <a:off x="5256916" y="3049817"/>
              <a:ext cx="60431" cy="80"/>
            </a:xfrm>
            <a:custGeom>
              <a:avLst/>
              <a:gdLst/>
              <a:ahLst/>
              <a:cxnLst/>
              <a:rect l="l" t="t" r="r" b="b"/>
              <a:pathLst>
                <a:path w="757" h="1" fill="none" extrusionOk="0">
                  <a:moveTo>
                    <a:pt x="1" y="0"/>
                  </a:moveTo>
                  <a:lnTo>
                    <a:pt x="756"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7007;p115">
              <a:extLst>
                <a:ext uri="{FF2B5EF4-FFF2-40B4-BE49-F238E27FC236}">
                  <a16:creationId xmlns:a16="http://schemas.microsoft.com/office/drawing/2014/main" id="{9D7186A6-0CB7-6CA0-37FE-96275223B9B7}"/>
                </a:ext>
              </a:extLst>
            </p:cNvPr>
            <p:cNvSpPr/>
            <p:nvPr/>
          </p:nvSpPr>
          <p:spPr>
            <a:xfrm>
              <a:off x="5135736" y="2355386"/>
              <a:ext cx="428368" cy="428927"/>
            </a:xfrm>
            <a:custGeom>
              <a:avLst/>
              <a:gdLst/>
              <a:ahLst/>
              <a:cxnLst/>
              <a:rect l="l" t="t" r="r" b="b"/>
              <a:pathLst>
                <a:path w="5366" h="5373" extrusionOk="0">
                  <a:moveTo>
                    <a:pt x="2683" y="0"/>
                  </a:moveTo>
                  <a:cubicBezTo>
                    <a:pt x="1204" y="0"/>
                    <a:pt x="1" y="1204"/>
                    <a:pt x="1" y="2690"/>
                  </a:cubicBezTo>
                  <a:cubicBezTo>
                    <a:pt x="1" y="4169"/>
                    <a:pt x="1204" y="5372"/>
                    <a:pt x="2683" y="5372"/>
                  </a:cubicBezTo>
                  <a:cubicBezTo>
                    <a:pt x="4162" y="5372"/>
                    <a:pt x="5365" y="4169"/>
                    <a:pt x="5365" y="2690"/>
                  </a:cubicBezTo>
                  <a:cubicBezTo>
                    <a:pt x="5365" y="1204"/>
                    <a:pt x="4162" y="0"/>
                    <a:pt x="2683" y="0"/>
                  </a:cubicBezTo>
                  <a:close/>
                </a:path>
              </a:pathLst>
            </a:custGeom>
            <a:solidFill>
              <a:schemeClr val="accent4"/>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7008;p115">
              <a:extLst>
                <a:ext uri="{FF2B5EF4-FFF2-40B4-BE49-F238E27FC236}">
                  <a16:creationId xmlns:a16="http://schemas.microsoft.com/office/drawing/2014/main" id="{E2E7D3A6-52D0-24A8-A71C-2B5611388166}"/>
                </a:ext>
              </a:extLst>
            </p:cNvPr>
            <p:cNvSpPr/>
            <p:nvPr/>
          </p:nvSpPr>
          <p:spPr>
            <a:xfrm>
              <a:off x="5159605" y="2379255"/>
              <a:ext cx="380629" cy="381188"/>
            </a:xfrm>
            <a:custGeom>
              <a:avLst/>
              <a:gdLst/>
              <a:ahLst/>
              <a:cxnLst/>
              <a:rect l="l" t="t" r="r" b="b"/>
              <a:pathLst>
                <a:path w="4768" h="4775" extrusionOk="0">
                  <a:moveTo>
                    <a:pt x="2384" y="0"/>
                  </a:moveTo>
                  <a:cubicBezTo>
                    <a:pt x="1071" y="0"/>
                    <a:pt x="1" y="1070"/>
                    <a:pt x="1" y="2391"/>
                  </a:cubicBezTo>
                  <a:cubicBezTo>
                    <a:pt x="1" y="3705"/>
                    <a:pt x="1071" y="4774"/>
                    <a:pt x="2384" y="4774"/>
                  </a:cubicBezTo>
                  <a:cubicBezTo>
                    <a:pt x="3697" y="4774"/>
                    <a:pt x="4767" y="3705"/>
                    <a:pt x="4767" y="2391"/>
                  </a:cubicBezTo>
                  <a:cubicBezTo>
                    <a:pt x="4767" y="1070"/>
                    <a:pt x="3697" y="0"/>
                    <a:pt x="2384" y="0"/>
                  </a:cubicBezTo>
                  <a:close/>
                </a:path>
              </a:pathLst>
            </a:custGeom>
            <a:solidFill>
              <a:schemeClr val="accent2"/>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7009;p115">
              <a:extLst>
                <a:ext uri="{FF2B5EF4-FFF2-40B4-BE49-F238E27FC236}">
                  <a16:creationId xmlns:a16="http://schemas.microsoft.com/office/drawing/2014/main" id="{B75A0031-A3E5-4605-82AC-95BB85DEB27F}"/>
                </a:ext>
              </a:extLst>
            </p:cNvPr>
            <p:cNvSpPr/>
            <p:nvPr/>
          </p:nvSpPr>
          <p:spPr>
            <a:xfrm>
              <a:off x="5349837" y="2475289"/>
              <a:ext cx="98031" cy="94918"/>
            </a:xfrm>
            <a:custGeom>
              <a:avLst/>
              <a:gdLst/>
              <a:ahLst/>
              <a:cxnLst/>
              <a:rect l="l" t="t" r="r" b="b"/>
              <a:pathLst>
                <a:path w="1228" h="1189" extrusionOk="0">
                  <a:moveTo>
                    <a:pt x="1" y="1188"/>
                  </a:moveTo>
                  <a:lnTo>
                    <a:pt x="1228" y="1"/>
                  </a:lnTo>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7010;p115">
              <a:extLst>
                <a:ext uri="{FF2B5EF4-FFF2-40B4-BE49-F238E27FC236}">
                  <a16:creationId xmlns:a16="http://schemas.microsoft.com/office/drawing/2014/main" id="{430AD91F-0971-D5D1-CBB1-760CCA1A637C}"/>
                </a:ext>
              </a:extLst>
            </p:cNvPr>
            <p:cNvSpPr/>
            <p:nvPr/>
          </p:nvSpPr>
          <p:spPr>
            <a:xfrm>
              <a:off x="5349837" y="2475289"/>
              <a:ext cx="98031" cy="94918"/>
            </a:xfrm>
            <a:custGeom>
              <a:avLst/>
              <a:gdLst/>
              <a:ahLst/>
              <a:cxnLst/>
              <a:rect l="l" t="t" r="r" b="b"/>
              <a:pathLst>
                <a:path w="1228" h="1189" fill="none" extrusionOk="0">
                  <a:moveTo>
                    <a:pt x="1" y="1188"/>
                  </a:moveTo>
                  <a:lnTo>
                    <a:pt x="1228" y="1"/>
                  </a:lnTo>
                </a:path>
              </a:pathLst>
            </a:custGeom>
            <a:noFill/>
            <a:ln w="4925" cap="rnd"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7011;p115">
              <a:extLst>
                <a:ext uri="{FF2B5EF4-FFF2-40B4-BE49-F238E27FC236}">
                  <a16:creationId xmlns:a16="http://schemas.microsoft.com/office/drawing/2014/main" id="{F676C998-890F-7603-7280-5F3705317F4A}"/>
                </a:ext>
              </a:extLst>
            </p:cNvPr>
            <p:cNvSpPr/>
            <p:nvPr/>
          </p:nvSpPr>
          <p:spPr>
            <a:xfrm>
              <a:off x="5349837" y="2570125"/>
              <a:ext cx="80" cy="167723"/>
            </a:xfrm>
            <a:custGeom>
              <a:avLst/>
              <a:gdLst/>
              <a:ahLst/>
              <a:cxnLst/>
              <a:rect l="l" t="t" r="r" b="b"/>
              <a:pathLst>
                <a:path w="1" h="2101" fill="none" extrusionOk="0">
                  <a:moveTo>
                    <a:pt x="1" y="0"/>
                  </a:moveTo>
                  <a:lnTo>
                    <a:pt x="1" y="2100"/>
                  </a:lnTo>
                </a:path>
              </a:pathLst>
            </a:custGeom>
            <a:noFill/>
            <a:ln w="2550" cap="rnd" cmpd="sng">
              <a:solidFill>
                <a:srgbClr val="F5979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7012;p115">
              <a:extLst>
                <a:ext uri="{FF2B5EF4-FFF2-40B4-BE49-F238E27FC236}">
                  <a16:creationId xmlns:a16="http://schemas.microsoft.com/office/drawing/2014/main" id="{9EABD217-FDEB-4CB0-E386-2BEE2A9D3F9E}"/>
                </a:ext>
              </a:extLst>
            </p:cNvPr>
            <p:cNvSpPr/>
            <p:nvPr/>
          </p:nvSpPr>
          <p:spPr>
            <a:xfrm>
              <a:off x="5336665" y="2393624"/>
              <a:ext cx="22672" cy="19159"/>
            </a:xfrm>
            <a:custGeom>
              <a:avLst/>
              <a:gdLst/>
              <a:ahLst/>
              <a:cxnLst/>
              <a:rect l="l" t="t" r="r" b="b"/>
              <a:pathLst>
                <a:path w="284" h="240" extrusionOk="0">
                  <a:moveTo>
                    <a:pt x="178" y="0"/>
                  </a:moveTo>
                  <a:cubicBezTo>
                    <a:pt x="174" y="0"/>
                    <a:pt x="170" y="1"/>
                    <a:pt x="166" y="1"/>
                  </a:cubicBezTo>
                  <a:cubicBezTo>
                    <a:pt x="56" y="1"/>
                    <a:pt x="1" y="127"/>
                    <a:pt x="79" y="206"/>
                  </a:cubicBezTo>
                  <a:cubicBezTo>
                    <a:pt x="105" y="229"/>
                    <a:pt x="136" y="239"/>
                    <a:pt x="165" y="239"/>
                  </a:cubicBezTo>
                  <a:cubicBezTo>
                    <a:pt x="227" y="239"/>
                    <a:pt x="284" y="193"/>
                    <a:pt x="284" y="119"/>
                  </a:cubicBezTo>
                  <a:cubicBezTo>
                    <a:pt x="284" y="53"/>
                    <a:pt x="236" y="0"/>
                    <a:pt x="178"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7013;p115">
              <a:extLst>
                <a:ext uri="{FF2B5EF4-FFF2-40B4-BE49-F238E27FC236}">
                  <a16:creationId xmlns:a16="http://schemas.microsoft.com/office/drawing/2014/main" id="{9EB15BAC-7C6F-FA26-CFA3-E536AE7FA5A0}"/>
                </a:ext>
              </a:extLst>
            </p:cNvPr>
            <p:cNvSpPr/>
            <p:nvPr/>
          </p:nvSpPr>
          <p:spPr>
            <a:xfrm>
              <a:off x="5506861" y="2560067"/>
              <a:ext cx="19558" cy="19558"/>
            </a:xfrm>
            <a:custGeom>
              <a:avLst/>
              <a:gdLst/>
              <a:ahLst/>
              <a:cxnLst/>
              <a:rect l="l" t="t" r="r" b="b"/>
              <a:pathLst>
                <a:path w="245" h="245" extrusionOk="0">
                  <a:moveTo>
                    <a:pt x="126" y="0"/>
                  </a:moveTo>
                  <a:cubicBezTo>
                    <a:pt x="55" y="0"/>
                    <a:pt x="0" y="55"/>
                    <a:pt x="0" y="126"/>
                  </a:cubicBezTo>
                  <a:cubicBezTo>
                    <a:pt x="0" y="189"/>
                    <a:pt x="55" y="244"/>
                    <a:pt x="126" y="244"/>
                  </a:cubicBezTo>
                  <a:cubicBezTo>
                    <a:pt x="189" y="244"/>
                    <a:pt x="244" y="189"/>
                    <a:pt x="244" y="126"/>
                  </a:cubicBezTo>
                  <a:cubicBezTo>
                    <a:pt x="244" y="55"/>
                    <a:pt x="189" y="0"/>
                    <a:pt x="126"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7014;p115">
              <a:extLst>
                <a:ext uri="{FF2B5EF4-FFF2-40B4-BE49-F238E27FC236}">
                  <a16:creationId xmlns:a16="http://schemas.microsoft.com/office/drawing/2014/main" id="{CBE1FB50-C2E6-0FDC-D019-726B3FA3AD57}"/>
                </a:ext>
              </a:extLst>
            </p:cNvPr>
            <p:cNvSpPr/>
            <p:nvPr/>
          </p:nvSpPr>
          <p:spPr>
            <a:xfrm>
              <a:off x="5340497" y="2727069"/>
              <a:ext cx="22672" cy="19558"/>
            </a:xfrm>
            <a:custGeom>
              <a:avLst/>
              <a:gdLst/>
              <a:ahLst/>
              <a:cxnLst/>
              <a:rect l="l" t="t" r="r" b="b"/>
              <a:pathLst>
                <a:path w="284" h="245" extrusionOk="0">
                  <a:moveTo>
                    <a:pt x="122" y="0"/>
                  </a:moveTo>
                  <a:cubicBezTo>
                    <a:pt x="60" y="0"/>
                    <a:pt x="0" y="48"/>
                    <a:pt x="0" y="118"/>
                  </a:cubicBezTo>
                  <a:cubicBezTo>
                    <a:pt x="0" y="189"/>
                    <a:pt x="55" y="244"/>
                    <a:pt x="118" y="244"/>
                  </a:cubicBezTo>
                  <a:cubicBezTo>
                    <a:pt x="228" y="244"/>
                    <a:pt x="283" y="111"/>
                    <a:pt x="205" y="32"/>
                  </a:cubicBezTo>
                  <a:cubicBezTo>
                    <a:pt x="180" y="10"/>
                    <a:pt x="151" y="0"/>
                    <a:pt x="122"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7015;p115">
              <a:extLst>
                <a:ext uri="{FF2B5EF4-FFF2-40B4-BE49-F238E27FC236}">
                  <a16:creationId xmlns:a16="http://schemas.microsoft.com/office/drawing/2014/main" id="{9B00ED8C-BDD1-F7DD-5FFF-C101D3A9FCBB}"/>
                </a:ext>
              </a:extLst>
            </p:cNvPr>
            <p:cNvSpPr/>
            <p:nvPr/>
          </p:nvSpPr>
          <p:spPr>
            <a:xfrm>
              <a:off x="5173415" y="2560067"/>
              <a:ext cx="19558" cy="19558"/>
            </a:xfrm>
            <a:custGeom>
              <a:avLst/>
              <a:gdLst/>
              <a:ahLst/>
              <a:cxnLst/>
              <a:rect l="l" t="t" r="r" b="b"/>
              <a:pathLst>
                <a:path w="245" h="245" extrusionOk="0">
                  <a:moveTo>
                    <a:pt x="119" y="0"/>
                  </a:moveTo>
                  <a:cubicBezTo>
                    <a:pt x="56" y="0"/>
                    <a:pt x="1" y="55"/>
                    <a:pt x="1" y="126"/>
                  </a:cubicBezTo>
                  <a:cubicBezTo>
                    <a:pt x="1" y="189"/>
                    <a:pt x="56" y="244"/>
                    <a:pt x="119" y="244"/>
                  </a:cubicBezTo>
                  <a:cubicBezTo>
                    <a:pt x="190" y="244"/>
                    <a:pt x="245" y="189"/>
                    <a:pt x="245" y="126"/>
                  </a:cubicBezTo>
                  <a:cubicBezTo>
                    <a:pt x="245" y="55"/>
                    <a:pt x="190" y="0"/>
                    <a:pt x="119"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7016;p115">
              <a:extLst>
                <a:ext uri="{FF2B5EF4-FFF2-40B4-BE49-F238E27FC236}">
                  <a16:creationId xmlns:a16="http://schemas.microsoft.com/office/drawing/2014/main" id="{67B3CFC7-E7C4-ABED-DC76-AB8FB321F01C}"/>
                </a:ext>
              </a:extLst>
            </p:cNvPr>
            <p:cNvSpPr/>
            <p:nvPr/>
          </p:nvSpPr>
          <p:spPr>
            <a:xfrm>
              <a:off x="4774749" y="3098752"/>
              <a:ext cx="307745" cy="227994"/>
            </a:xfrm>
            <a:custGeom>
              <a:avLst/>
              <a:gdLst/>
              <a:ahLst/>
              <a:cxnLst/>
              <a:rect l="l" t="t" r="r" b="b"/>
              <a:pathLst>
                <a:path w="3855" h="2856" extrusionOk="0">
                  <a:moveTo>
                    <a:pt x="0" y="1"/>
                  </a:moveTo>
                  <a:lnTo>
                    <a:pt x="0" y="2856"/>
                  </a:lnTo>
                  <a:lnTo>
                    <a:pt x="3854" y="2856"/>
                  </a:lnTo>
                  <a:lnTo>
                    <a:pt x="3854" y="1"/>
                  </a:lnTo>
                  <a:close/>
                </a:path>
              </a:pathLst>
            </a:custGeom>
            <a:solidFill>
              <a:srgbClr val="FFFBEB"/>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7017;p115">
              <a:extLst>
                <a:ext uri="{FF2B5EF4-FFF2-40B4-BE49-F238E27FC236}">
                  <a16:creationId xmlns:a16="http://schemas.microsoft.com/office/drawing/2014/main" id="{774BF731-0E5A-E201-94F8-A181C8E29884}"/>
                </a:ext>
              </a:extLst>
            </p:cNvPr>
            <p:cNvSpPr/>
            <p:nvPr/>
          </p:nvSpPr>
          <p:spPr>
            <a:xfrm>
              <a:off x="4797341" y="3121982"/>
              <a:ext cx="262561" cy="181533"/>
            </a:xfrm>
            <a:custGeom>
              <a:avLst/>
              <a:gdLst/>
              <a:ahLst/>
              <a:cxnLst/>
              <a:rect l="l" t="t" r="r" b="b"/>
              <a:pathLst>
                <a:path w="3289" h="2274" extrusionOk="0">
                  <a:moveTo>
                    <a:pt x="1" y="1"/>
                  </a:moveTo>
                  <a:lnTo>
                    <a:pt x="1" y="2274"/>
                  </a:lnTo>
                  <a:lnTo>
                    <a:pt x="3288" y="2274"/>
                  </a:lnTo>
                  <a:lnTo>
                    <a:pt x="32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7018;p115">
              <a:extLst>
                <a:ext uri="{FF2B5EF4-FFF2-40B4-BE49-F238E27FC236}">
                  <a16:creationId xmlns:a16="http://schemas.microsoft.com/office/drawing/2014/main" id="{BFE30448-2387-B689-C176-E9A2F5F23CC5}"/>
                </a:ext>
              </a:extLst>
            </p:cNvPr>
            <p:cNvSpPr/>
            <p:nvPr/>
          </p:nvSpPr>
          <p:spPr>
            <a:xfrm>
              <a:off x="4797341" y="3222487"/>
              <a:ext cx="262561" cy="81027"/>
            </a:xfrm>
            <a:custGeom>
              <a:avLst/>
              <a:gdLst/>
              <a:ahLst/>
              <a:cxnLst/>
              <a:rect l="l" t="t" r="r" b="b"/>
              <a:pathLst>
                <a:path w="3289" h="1015" extrusionOk="0">
                  <a:moveTo>
                    <a:pt x="1007" y="0"/>
                  </a:moveTo>
                  <a:lnTo>
                    <a:pt x="1" y="1015"/>
                  </a:lnTo>
                  <a:lnTo>
                    <a:pt x="3288" y="1015"/>
                  </a:lnTo>
                  <a:lnTo>
                    <a:pt x="2211" y="0"/>
                  </a:lnTo>
                  <a:lnTo>
                    <a:pt x="1644" y="503"/>
                  </a:lnTo>
                  <a:lnTo>
                    <a:pt x="1007" y="0"/>
                  </a:lnTo>
                  <a:close/>
                </a:path>
              </a:pathLst>
            </a:custGeom>
            <a:solidFill>
              <a:srgbClr val="4C4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7019;p115">
              <a:extLst>
                <a:ext uri="{FF2B5EF4-FFF2-40B4-BE49-F238E27FC236}">
                  <a16:creationId xmlns:a16="http://schemas.microsoft.com/office/drawing/2014/main" id="{C58F4443-702B-FC52-5BA0-FB01241CCA85}"/>
                </a:ext>
              </a:extLst>
            </p:cNvPr>
            <p:cNvSpPr/>
            <p:nvPr/>
          </p:nvSpPr>
          <p:spPr>
            <a:xfrm>
              <a:off x="4959314" y="3150881"/>
              <a:ext cx="49095" cy="41991"/>
            </a:xfrm>
            <a:custGeom>
              <a:avLst/>
              <a:gdLst/>
              <a:ahLst/>
              <a:cxnLst/>
              <a:rect l="l" t="t" r="r" b="b"/>
              <a:pathLst>
                <a:path w="615" h="526" extrusionOk="0">
                  <a:moveTo>
                    <a:pt x="355" y="0"/>
                  </a:moveTo>
                  <a:cubicBezTo>
                    <a:pt x="119" y="0"/>
                    <a:pt x="1" y="284"/>
                    <a:pt x="166" y="449"/>
                  </a:cubicBezTo>
                  <a:cubicBezTo>
                    <a:pt x="219" y="502"/>
                    <a:pt x="285" y="526"/>
                    <a:pt x="350" y="526"/>
                  </a:cubicBezTo>
                  <a:cubicBezTo>
                    <a:pt x="485" y="526"/>
                    <a:pt x="614" y="422"/>
                    <a:pt x="614" y="268"/>
                  </a:cubicBezTo>
                  <a:cubicBezTo>
                    <a:pt x="614" y="118"/>
                    <a:pt x="496" y="0"/>
                    <a:pt x="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7020;p115">
              <a:extLst>
                <a:ext uri="{FF2B5EF4-FFF2-40B4-BE49-F238E27FC236}">
                  <a16:creationId xmlns:a16="http://schemas.microsoft.com/office/drawing/2014/main" id="{8693F0DA-6FE4-8B82-B274-DB161F4CADA8}"/>
                </a:ext>
              </a:extLst>
            </p:cNvPr>
            <p:cNvSpPr/>
            <p:nvPr/>
          </p:nvSpPr>
          <p:spPr>
            <a:xfrm>
              <a:off x="5857230" y="3030339"/>
              <a:ext cx="338479" cy="336563"/>
            </a:xfrm>
            <a:custGeom>
              <a:avLst/>
              <a:gdLst/>
              <a:ahLst/>
              <a:cxnLst/>
              <a:rect l="l" t="t" r="r" b="b"/>
              <a:pathLst>
                <a:path w="4240" h="4216" extrusionOk="0">
                  <a:moveTo>
                    <a:pt x="3878" y="0"/>
                  </a:moveTo>
                  <a:lnTo>
                    <a:pt x="0" y="3846"/>
                  </a:lnTo>
                  <a:lnTo>
                    <a:pt x="362" y="4216"/>
                  </a:lnTo>
                  <a:lnTo>
                    <a:pt x="4239" y="370"/>
                  </a:lnTo>
                  <a:lnTo>
                    <a:pt x="3878" y="0"/>
                  </a:lnTo>
                  <a:close/>
                </a:path>
              </a:pathLst>
            </a:custGeom>
            <a:solidFill>
              <a:srgbClr val="AFAFAF"/>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7021;p115">
              <a:extLst>
                <a:ext uri="{FF2B5EF4-FFF2-40B4-BE49-F238E27FC236}">
                  <a16:creationId xmlns:a16="http://schemas.microsoft.com/office/drawing/2014/main" id="{A6D26BF5-6FE5-0684-E84D-90A27CF7C283}"/>
                </a:ext>
              </a:extLst>
            </p:cNvPr>
            <p:cNvSpPr/>
            <p:nvPr/>
          </p:nvSpPr>
          <p:spPr>
            <a:xfrm>
              <a:off x="5828970" y="3343029"/>
              <a:ext cx="52129" cy="51570"/>
            </a:xfrm>
            <a:custGeom>
              <a:avLst/>
              <a:gdLst/>
              <a:ahLst/>
              <a:cxnLst/>
              <a:rect l="l" t="t" r="r" b="b"/>
              <a:pathLst>
                <a:path w="653" h="646" extrusionOk="0">
                  <a:moveTo>
                    <a:pt x="291" y="0"/>
                  </a:moveTo>
                  <a:lnTo>
                    <a:pt x="0" y="645"/>
                  </a:lnTo>
                  <a:lnTo>
                    <a:pt x="653" y="362"/>
                  </a:lnTo>
                  <a:lnTo>
                    <a:pt x="291" y="0"/>
                  </a:lnTo>
                  <a:close/>
                </a:path>
              </a:pathLst>
            </a:custGeom>
            <a:solidFill>
              <a:srgbClr val="AFAFAF"/>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7022;p115">
              <a:extLst>
                <a:ext uri="{FF2B5EF4-FFF2-40B4-BE49-F238E27FC236}">
                  <a16:creationId xmlns:a16="http://schemas.microsoft.com/office/drawing/2014/main" id="{C56D642A-1E7D-BAA2-BBAF-2A54DD287A1C}"/>
                </a:ext>
              </a:extLst>
            </p:cNvPr>
            <p:cNvSpPr/>
            <p:nvPr/>
          </p:nvSpPr>
          <p:spPr>
            <a:xfrm>
              <a:off x="3882581" y="4134133"/>
              <a:ext cx="3067867" cy="80"/>
            </a:xfrm>
            <a:custGeom>
              <a:avLst/>
              <a:gdLst/>
              <a:ahLst/>
              <a:cxnLst/>
              <a:rect l="l" t="t" r="r" b="b"/>
              <a:pathLst>
                <a:path w="38430" h="1" fill="none" extrusionOk="0">
                  <a:moveTo>
                    <a:pt x="0" y="0"/>
                  </a:moveTo>
                  <a:lnTo>
                    <a:pt x="38429" y="0"/>
                  </a:lnTo>
                </a:path>
              </a:pathLst>
            </a:custGeom>
            <a:noFill/>
            <a:ln w="4925"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7023;p115">
              <a:extLst>
                <a:ext uri="{FF2B5EF4-FFF2-40B4-BE49-F238E27FC236}">
                  <a16:creationId xmlns:a16="http://schemas.microsoft.com/office/drawing/2014/main" id="{1E2C1CBC-CEAF-B6D8-0B15-6EFB911F322A}"/>
                </a:ext>
              </a:extLst>
            </p:cNvPr>
            <p:cNvSpPr/>
            <p:nvPr/>
          </p:nvSpPr>
          <p:spPr>
            <a:xfrm>
              <a:off x="5506861" y="2900378"/>
              <a:ext cx="114955" cy="136908"/>
            </a:xfrm>
            <a:custGeom>
              <a:avLst/>
              <a:gdLst/>
              <a:ahLst/>
              <a:cxnLst/>
              <a:rect l="l" t="t" r="r" b="b"/>
              <a:pathLst>
                <a:path w="1440" h="1715" extrusionOk="0">
                  <a:moveTo>
                    <a:pt x="24" y="0"/>
                  </a:moveTo>
                  <a:lnTo>
                    <a:pt x="0" y="401"/>
                  </a:lnTo>
                  <a:lnTo>
                    <a:pt x="55" y="401"/>
                  </a:lnTo>
                  <a:cubicBezTo>
                    <a:pt x="55" y="338"/>
                    <a:pt x="79" y="276"/>
                    <a:pt x="110" y="220"/>
                  </a:cubicBezTo>
                  <a:cubicBezTo>
                    <a:pt x="142" y="181"/>
                    <a:pt x="181" y="150"/>
                    <a:pt x="221" y="126"/>
                  </a:cubicBezTo>
                  <a:cubicBezTo>
                    <a:pt x="276" y="110"/>
                    <a:pt x="338" y="110"/>
                    <a:pt x="394" y="110"/>
                  </a:cubicBezTo>
                  <a:lnTo>
                    <a:pt x="598" y="110"/>
                  </a:lnTo>
                  <a:lnTo>
                    <a:pt x="598" y="1416"/>
                  </a:lnTo>
                  <a:cubicBezTo>
                    <a:pt x="606" y="1479"/>
                    <a:pt x="598" y="1542"/>
                    <a:pt x="574" y="1597"/>
                  </a:cubicBezTo>
                  <a:cubicBezTo>
                    <a:pt x="535" y="1644"/>
                    <a:pt x="480" y="1668"/>
                    <a:pt x="417" y="1668"/>
                  </a:cubicBezTo>
                  <a:lnTo>
                    <a:pt x="354" y="1668"/>
                  </a:lnTo>
                  <a:lnTo>
                    <a:pt x="354" y="1715"/>
                  </a:lnTo>
                  <a:lnTo>
                    <a:pt x="1086" y="1715"/>
                  </a:lnTo>
                  <a:lnTo>
                    <a:pt x="1086" y="1668"/>
                  </a:lnTo>
                  <a:lnTo>
                    <a:pt x="1015" y="1668"/>
                  </a:lnTo>
                  <a:cubicBezTo>
                    <a:pt x="960" y="1668"/>
                    <a:pt x="913" y="1652"/>
                    <a:pt x="873" y="1613"/>
                  </a:cubicBezTo>
                  <a:cubicBezTo>
                    <a:pt x="842" y="1550"/>
                    <a:pt x="826" y="1479"/>
                    <a:pt x="834" y="1416"/>
                  </a:cubicBezTo>
                  <a:lnTo>
                    <a:pt x="834" y="110"/>
                  </a:lnTo>
                  <a:lnTo>
                    <a:pt x="1078" y="110"/>
                  </a:lnTo>
                  <a:cubicBezTo>
                    <a:pt x="1133" y="110"/>
                    <a:pt x="1196" y="118"/>
                    <a:pt x="1251" y="142"/>
                  </a:cubicBezTo>
                  <a:cubicBezTo>
                    <a:pt x="1290" y="173"/>
                    <a:pt x="1330" y="205"/>
                    <a:pt x="1353" y="252"/>
                  </a:cubicBezTo>
                  <a:cubicBezTo>
                    <a:pt x="1369" y="299"/>
                    <a:pt x="1385" y="354"/>
                    <a:pt x="1392" y="401"/>
                  </a:cubicBezTo>
                  <a:lnTo>
                    <a:pt x="1440" y="401"/>
                  </a:lnTo>
                  <a:lnTo>
                    <a:pt x="1416" y="0"/>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7024;p115">
              <a:extLst>
                <a:ext uri="{FF2B5EF4-FFF2-40B4-BE49-F238E27FC236}">
                  <a16:creationId xmlns:a16="http://schemas.microsoft.com/office/drawing/2014/main" id="{308F6457-F656-1811-1409-AC9F3B8F2B0B}"/>
                </a:ext>
              </a:extLst>
            </p:cNvPr>
            <p:cNvSpPr/>
            <p:nvPr/>
          </p:nvSpPr>
          <p:spPr>
            <a:xfrm>
              <a:off x="5484269" y="2877147"/>
              <a:ext cx="160778" cy="183370"/>
            </a:xfrm>
            <a:custGeom>
              <a:avLst/>
              <a:gdLst/>
              <a:ahLst/>
              <a:cxnLst/>
              <a:rect l="l" t="t" r="r" b="b"/>
              <a:pathLst>
                <a:path w="2014" h="2297" fill="none" extrusionOk="0">
                  <a:moveTo>
                    <a:pt x="0" y="0"/>
                  </a:moveTo>
                  <a:lnTo>
                    <a:pt x="2014" y="0"/>
                  </a:lnTo>
                  <a:lnTo>
                    <a:pt x="2014" y="2297"/>
                  </a:lnTo>
                  <a:lnTo>
                    <a:pt x="0" y="2297"/>
                  </a:lnTo>
                  <a:close/>
                </a:path>
              </a:pathLst>
            </a:custGeom>
            <a:no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7025;p115">
              <a:extLst>
                <a:ext uri="{FF2B5EF4-FFF2-40B4-BE49-F238E27FC236}">
                  <a16:creationId xmlns:a16="http://schemas.microsoft.com/office/drawing/2014/main" id="{C680DDC2-8DF3-8A0E-2744-FEB3F3285A35}"/>
                </a:ext>
              </a:extLst>
            </p:cNvPr>
            <p:cNvSpPr/>
            <p:nvPr/>
          </p:nvSpPr>
          <p:spPr>
            <a:xfrm>
              <a:off x="5475488" y="3051653"/>
              <a:ext cx="17004" cy="17642"/>
            </a:xfrm>
            <a:custGeom>
              <a:avLst/>
              <a:gdLst/>
              <a:ahLst/>
              <a:cxnLst/>
              <a:rect l="l" t="t" r="r" b="b"/>
              <a:pathLst>
                <a:path w="213" h="221" extrusionOk="0">
                  <a:moveTo>
                    <a:pt x="0" y="1"/>
                  </a:moveTo>
                  <a:lnTo>
                    <a:pt x="0" y="221"/>
                  </a:lnTo>
                  <a:lnTo>
                    <a:pt x="212" y="221"/>
                  </a:lnTo>
                  <a:lnTo>
                    <a:pt x="212"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7026;p115">
              <a:extLst>
                <a:ext uri="{FF2B5EF4-FFF2-40B4-BE49-F238E27FC236}">
                  <a16:creationId xmlns:a16="http://schemas.microsoft.com/office/drawing/2014/main" id="{479C66CB-234E-E5B5-8261-222391D5A35F}"/>
                </a:ext>
              </a:extLst>
            </p:cNvPr>
            <p:cNvSpPr/>
            <p:nvPr/>
          </p:nvSpPr>
          <p:spPr>
            <a:xfrm>
              <a:off x="5475488" y="2868366"/>
              <a:ext cx="17004" cy="17642"/>
            </a:xfrm>
            <a:custGeom>
              <a:avLst/>
              <a:gdLst/>
              <a:ahLst/>
              <a:cxnLst/>
              <a:rect l="l" t="t" r="r" b="b"/>
              <a:pathLst>
                <a:path w="213" h="221" extrusionOk="0">
                  <a:moveTo>
                    <a:pt x="0" y="0"/>
                  </a:moveTo>
                  <a:lnTo>
                    <a:pt x="0" y="220"/>
                  </a:lnTo>
                  <a:lnTo>
                    <a:pt x="212" y="220"/>
                  </a:lnTo>
                  <a:lnTo>
                    <a:pt x="212" y="0"/>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7027;p115">
              <a:extLst>
                <a:ext uri="{FF2B5EF4-FFF2-40B4-BE49-F238E27FC236}">
                  <a16:creationId xmlns:a16="http://schemas.microsoft.com/office/drawing/2014/main" id="{A60B6D79-18CA-A10F-32C6-89ADA590A375}"/>
                </a:ext>
              </a:extLst>
            </p:cNvPr>
            <p:cNvSpPr/>
            <p:nvPr/>
          </p:nvSpPr>
          <p:spPr>
            <a:xfrm>
              <a:off x="5636183" y="2868366"/>
              <a:ext cx="17004" cy="17642"/>
            </a:xfrm>
            <a:custGeom>
              <a:avLst/>
              <a:gdLst/>
              <a:ahLst/>
              <a:cxnLst/>
              <a:rect l="l" t="t" r="r" b="b"/>
              <a:pathLst>
                <a:path w="213" h="221" extrusionOk="0">
                  <a:moveTo>
                    <a:pt x="1" y="0"/>
                  </a:moveTo>
                  <a:lnTo>
                    <a:pt x="1" y="220"/>
                  </a:lnTo>
                  <a:lnTo>
                    <a:pt x="213" y="220"/>
                  </a:lnTo>
                  <a:lnTo>
                    <a:pt x="213" y="0"/>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7028;p115">
              <a:extLst>
                <a:ext uri="{FF2B5EF4-FFF2-40B4-BE49-F238E27FC236}">
                  <a16:creationId xmlns:a16="http://schemas.microsoft.com/office/drawing/2014/main" id="{36F65417-A888-6709-173D-92B0CC952A88}"/>
                </a:ext>
              </a:extLst>
            </p:cNvPr>
            <p:cNvSpPr/>
            <p:nvPr/>
          </p:nvSpPr>
          <p:spPr>
            <a:xfrm>
              <a:off x="5636183" y="3051653"/>
              <a:ext cx="17004" cy="17642"/>
            </a:xfrm>
            <a:custGeom>
              <a:avLst/>
              <a:gdLst/>
              <a:ahLst/>
              <a:cxnLst/>
              <a:rect l="l" t="t" r="r" b="b"/>
              <a:pathLst>
                <a:path w="213" h="221" extrusionOk="0">
                  <a:moveTo>
                    <a:pt x="1" y="1"/>
                  </a:moveTo>
                  <a:lnTo>
                    <a:pt x="1" y="221"/>
                  </a:lnTo>
                  <a:lnTo>
                    <a:pt x="213" y="221"/>
                  </a:lnTo>
                  <a:lnTo>
                    <a:pt x="213"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7029;p115">
              <a:extLst>
                <a:ext uri="{FF2B5EF4-FFF2-40B4-BE49-F238E27FC236}">
                  <a16:creationId xmlns:a16="http://schemas.microsoft.com/office/drawing/2014/main" id="{E05FB0AE-207E-05B2-94A1-8213618AF300}"/>
                </a:ext>
              </a:extLst>
            </p:cNvPr>
            <p:cNvSpPr/>
            <p:nvPr/>
          </p:nvSpPr>
          <p:spPr>
            <a:xfrm>
              <a:off x="4533666" y="2948035"/>
              <a:ext cx="140102" cy="140740"/>
            </a:xfrm>
            <a:custGeom>
              <a:avLst/>
              <a:gdLst/>
              <a:ahLst/>
              <a:cxnLst/>
              <a:rect l="l" t="t" r="r" b="b"/>
              <a:pathLst>
                <a:path w="1755" h="1763" extrusionOk="0">
                  <a:moveTo>
                    <a:pt x="0" y="1"/>
                  </a:moveTo>
                  <a:lnTo>
                    <a:pt x="795" y="1763"/>
                  </a:lnTo>
                  <a:lnTo>
                    <a:pt x="1109" y="1299"/>
                  </a:lnTo>
                  <a:lnTo>
                    <a:pt x="1503" y="1700"/>
                  </a:lnTo>
                  <a:lnTo>
                    <a:pt x="1691" y="1511"/>
                  </a:lnTo>
                  <a:lnTo>
                    <a:pt x="1298" y="1110"/>
                  </a:lnTo>
                  <a:lnTo>
                    <a:pt x="1754" y="803"/>
                  </a:lnTo>
                  <a:lnTo>
                    <a:pt x="0" y="1"/>
                  </a:lnTo>
                  <a:close/>
                </a:path>
              </a:pathLst>
            </a:custGeom>
            <a:solidFill>
              <a:schemeClr val="accent2"/>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7030;p115">
              <a:extLst>
                <a:ext uri="{FF2B5EF4-FFF2-40B4-BE49-F238E27FC236}">
                  <a16:creationId xmlns:a16="http://schemas.microsoft.com/office/drawing/2014/main" id="{E46A36DC-AB9E-4C5A-BDB4-3D0BC9E5C8B0}"/>
                </a:ext>
              </a:extLst>
            </p:cNvPr>
            <p:cNvSpPr/>
            <p:nvPr/>
          </p:nvSpPr>
          <p:spPr>
            <a:xfrm>
              <a:off x="4774749" y="2597108"/>
              <a:ext cx="219213" cy="180256"/>
            </a:xfrm>
            <a:custGeom>
              <a:avLst/>
              <a:gdLst/>
              <a:ahLst/>
              <a:cxnLst/>
              <a:rect l="l" t="t" r="r" b="b"/>
              <a:pathLst>
                <a:path w="2746" h="2258" extrusionOk="0">
                  <a:moveTo>
                    <a:pt x="0" y="0"/>
                  </a:moveTo>
                  <a:lnTo>
                    <a:pt x="0" y="1495"/>
                  </a:lnTo>
                  <a:lnTo>
                    <a:pt x="653" y="2258"/>
                  </a:lnTo>
                  <a:lnTo>
                    <a:pt x="2745" y="2258"/>
                  </a:lnTo>
                  <a:lnTo>
                    <a:pt x="2745" y="0"/>
                  </a:lnTo>
                  <a:close/>
                </a:path>
              </a:pathLst>
            </a:custGeom>
            <a:solidFill>
              <a:schemeClr val="accent3"/>
            </a:solidFill>
            <a:ln w="2550" cap="flat" cmpd="sng">
              <a:solidFill>
                <a:srgbClr val="383838"/>
              </a:solidFill>
              <a:prstDash val="solid"/>
              <a:miter lim="78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7031;p115">
              <a:extLst>
                <a:ext uri="{FF2B5EF4-FFF2-40B4-BE49-F238E27FC236}">
                  <a16:creationId xmlns:a16="http://schemas.microsoft.com/office/drawing/2014/main" id="{966A50D2-C55B-D2AA-2D69-AB86FBA41F95}"/>
                </a:ext>
              </a:extLst>
            </p:cNvPr>
            <p:cNvSpPr/>
            <p:nvPr/>
          </p:nvSpPr>
          <p:spPr>
            <a:xfrm>
              <a:off x="4774749" y="2716372"/>
              <a:ext cx="52209" cy="60990"/>
            </a:xfrm>
            <a:custGeom>
              <a:avLst/>
              <a:gdLst/>
              <a:ahLst/>
              <a:cxnLst/>
              <a:rect l="l" t="t" r="r" b="b"/>
              <a:pathLst>
                <a:path w="654" h="764" extrusionOk="0">
                  <a:moveTo>
                    <a:pt x="0" y="1"/>
                  </a:moveTo>
                  <a:lnTo>
                    <a:pt x="653" y="764"/>
                  </a:lnTo>
                  <a:lnTo>
                    <a:pt x="653" y="1"/>
                  </a:lnTo>
                  <a:close/>
                </a:path>
              </a:pathLst>
            </a:custGeom>
            <a:solidFill>
              <a:srgbClr val="D3E8ED"/>
            </a:solidFill>
            <a:ln w="2550"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7032;p115">
              <a:extLst>
                <a:ext uri="{FF2B5EF4-FFF2-40B4-BE49-F238E27FC236}">
                  <a16:creationId xmlns:a16="http://schemas.microsoft.com/office/drawing/2014/main" id="{337FA26F-6F27-CD31-C32A-76F0F33945EF}"/>
                </a:ext>
              </a:extLst>
            </p:cNvPr>
            <p:cNvSpPr/>
            <p:nvPr/>
          </p:nvSpPr>
          <p:spPr>
            <a:xfrm>
              <a:off x="4806761" y="2620338"/>
              <a:ext cx="155190" cy="13252"/>
            </a:xfrm>
            <a:custGeom>
              <a:avLst/>
              <a:gdLst/>
              <a:ahLst/>
              <a:cxnLst/>
              <a:rect l="l" t="t" r="r" b="b"/>
              <a:pathLst>
                <a:path w="1944" h="166" extrusionOk="0">
                  <a:moveTo>
                    <a:pt x="1" y="0"/>
                  </a:moveTo>
                  <a:lnTo>
                    <a:pt x="1" y="166"/>
                  </a:lnTo>
                  <a:lnTo>
                    <a:pt x="1943" y="166"/>
                  </a:lnTo>
                  <a:lnTo>
                    <a:pt x="1943" y="0"/>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7033;p115">
              <a:extLst>
                <a:ext uri="{FF2B5EF4-FFF2-40B4-BE49-F238E27FC236}">
                  <a16:creationId xmlns:a16="http://schemas.microsoft.com/office/drawing/2014/main" id="{51EA3E95-1C6A-5F2E-156B-6E03AA43BAB6}"/>
                </a:ext>
              </a:extLst>
            </p:cNvPr>
            <p:cNvSpPr/>
            <p:nvPr/>
          </p:nvSpPr>
          <p:spPr>
            <a:xfrm>
              <a:off x="4806761" y="2652349"/>
              <a:ext cx="155190" cy="12613"/>
            </a:xfrm>
            <a:custGeom>
              <a:avLst/>
              <a:gdLst/>
              <a:ahLst/>
              <a:cxnLst/>
              <a:rect l="l" t="t" r="r" b="b"/>
              <a:pathLst>
                <a:path w="1944" h="158" extrusionOk="0">
                  <a:moveTo>
                    <a:pt x="1" y="1"/>
                  </a:moveTo>
                  <a:lnTo>
                    <a:pt x="1" y="158"/>
                  </a:lnTo>
                  <a:lnTo>
                    <a:pt x="1943" y="158"/>
                  </a:lnTo>
                  <a:lnTo>
                    <a:pt x="1943"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7034;p115">
              <a:extLst>
                <a:ext uri="{FF2B5EF4-FFF2-40B4-BE49-F238E27FC236}">
                  <a16:creationId xmlns:a16="http://schemas.microsoft.com/office/drawing/2014/main" id="{BC42E3D2-E02A-4DC0-BFC8-DBAC5B293472}"/>
                </a:ext>
              </a:extLst>
            </p:cNvPr>
            <p:cNvSpPr/>
            <p:nvPr/>
          </p:nvSpPr>
          <p:spPr>
            <a:xfrm>
              <a:off x="4806761" y="2683722"/>
              <a:ext cx="155190" cy="12693"/>
            </a:xfrm>
            <a:custGeom>
              <a:avLst/>
              <a:gdLst/>
              <a:ahLst/>
              <a:cxnLst/>
              <a:rect l="l" t="t" r="r" b="b"/>
              <a:pathLst>
                <a:path w="1944" h="159" extrusionOk="0">
                  <a:moveTo>
                    <a:pt x="1" y="1"/>
                  </a:moveTo>
                  <a:lnTo>
                    <a:pt x="1" y="158"/>
                  </a:lnTo>
                  <a:lnTo>
                    <a:pt x="1943" y="158"/>
                  </a:lnTo>
                  <a:lnTo>
                    <a:pt x="1943"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8735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72"/>
                                        </p:tgtEl>
                                        <p:attrNameLst>
                                          <p:attrName>style.visibility</p:attrName>
                                        </p:attrNameLst>
                                      </p:cBhvr>
                                      <p:to>
                                        <p:strVal val="visible"/>
                                      </p:to>
                                    </p:set>
                                    <p:anim calcmode="lin" valueType="num">
                                      <p:cBhvr additive="base">
                                        <p:cTn id="7" dur="500" fill="hold"/>
                                        <p:tgtEl>
                                          <p:spTgt spid="1972"/>
                                        </p:tgtEl>
                                        <p:attrNameLst>
                                          <p:attrName>ppt_x</p:attrName>
                                        </p:attrNameLst>
                                      </p:cBhvr>
                                      <p:tavLst>
                                        <p:tav tm="0">
                                          <p:val>
                                            <p:strVal val="#ppt_x"/>
                                          </p:val>
                                        </p:tav>
                                        <p:tav tm="100000">
                                          <p:val>
                                            <p:strVal val="#ppt_x"/>
                                          </p:val>
                                        </p:tav>
                                      </p:tavLst>
                                    </p:anim>
                                    <p:anim calcmode="lin" valueType="num">
                                      <p:cBhvr additive="base">
                                        <p:cTn id="8" dur="500" fill="hold"/>
                                        <p:tgtEl>
                                          <p:spTgt spid="197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971"/>
                                        </p:tgtEl>
                                        <p:attrNameLst>
                                          <p:attrName>style.visibility</p:attrName>
                                        </p:attrNameLst>
                                      </p:cBhvr>
                                      <p:to>
                                        <p:strVal val="visible"/>
                                      </p:to>
                                    </p:set>
                                    <p:anim calcmode="lin" valueType="num">
                                      <p:cBhvr additive="base">
                                        <p:cTn id="11" dur="500" fill="hold"/>
                                        <p:tgtEl>
                                          <p:spTgt spid="1971"/>
                                        </p:tgtEl>
                                        <p:attrNameLst>
                                          <p:attrName>ppt_x</p:attrName>
                                        </p:attrNameLst>
                                      </p:cBhvr>
                                      <p:tavLst>
                                        <p:tav tm="0">
                                          <p:val>
                                            <p:strVal val="#ppt_x"/>
                                          </p:val>
                                        </p:tav>
                                        <p:tav tm="100000">
                                          <p:val>
                                            <p:strVal val="#ppt_x"/>
                                          </p:val>
                                        </p:tav>
                                      </p:tavLst>
                                    </p:anim>
                                    <p:anim calcmode="lin" valueType="num">
                                      <p:cBhvr additive="base">
                                        <p:cTn id="12" dur="500" fill="hold"/>
                                        <p:tgtEl>
                                          <p:spTgt spid="1971"/>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930"/>
                                        </p:tgtEl>
                                        <p:attrNameLst>
                                          <p:attrName>style.visibility</p:attrName>
                                        </p:attrNameLst>
                                      </p:cBhvr>
                                      <p:to>
                                        <p:strVal val="visible"/>
                                      </p:to>
                                    </p:set>
                                    <p:animEffect transition="in" filter="fade">
                                      <p:cBhvr>
                                        <p:cTn id="19" dur="500"/>
                                        <p:tgtEl>
                                          <p:spTgt spid="1930"/>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848"/>
                                        </p:tgtEl>
                                        <p:attrNameLst>
                                          <p:attrName>style.visibility</p:attrName>
                                        </p:attrNameLst>
                                      </p:cBhvr>
                                      <p:to>
                                        <p:strVal val="visible"/>
                                      </p:to>
                                    </p:set>
                                    <p:animEffect transition="in" filter="fade">
                                      <p:cBhvr>
                                        <p:cTn id="28" dur="500"/>
                                        <p:tgtEl>
                                          <p:spTgt spid="1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57269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Ứng dụng trong thực tế</a:t>
            </a:r>
            <a:endParaRPr b="1" dirty="0">
              <a:latin typeface="Quicksand" panose="020B0604020202020204" charset="0"/>
            </a:endParaRPr>
          </a:p>
        </p:txBody>
      </p:sp>
      <p:sp>
        <p:nvSpPr>
          <p:cNvPr id="1441" name="Google Shape;1441;p53"/>
          <p:cNvSpPr txBox="1">
            <a:spLocks noGrp="1"/>
          </p:cNvSpPr>
          <p:nvPr>
            <p:ph type="body" idx="1"/>
          </p:nvPr>
        </p:nvSpPr>
        <p:spPr>
          <a:xfrm>
            <a:off x="714799" y="1453223"/>
            <a:ext cx="7704000" cy="3326100"/>
          </a:xfrm>
          <a:prstGeom prst="rect">
            <a:avLst/>
          </a:prstGeom>
        </p:spPr>
        <p:txBody>
          <a:bodyPr spcFirstLastPara="1" wrap="square" lIns="0" tIns="0" rIns="0" bIns="0" anchor="t" anchorCtr="0">
            <a:noAutofit/>
          </a:bodyPr>
          <a:lstStyle/>
          <a:p>
            <a:pPr marL="171450" lvl="0" indent="-171450" algn="l" rtl="0">
              <a:spcBef>
                <a:spcPts val="0"/>
              </a:spcBef>
              <a:spcAft>
                <a:spcPts val="0"/>
              </a:spcAft>
              <a:buClr>
                <a:schemeClr val="tx2"/>
              </a:buClr>
              <a:buSzPct val="111000"/>
              <a:buFont typeface="Arial" panose="020B0604020202020204" pitchFamily="34" charset="0"/>
              <a:buChar char="•"/>
            </a:pPr>
            <a:r>
              <a:rPr lang="vi-VN" sz="1600" b="1" dirty="0"/>
              <a:t>Hệ thống phân tán</a:t>
            </a:r>
            <a:r>
              <a:rPr lang="vi-VN" sz="1600" dirty="0"/>
              <a:t>: </a:t>
            </a:r>
            <a:r>
              <a:rPr lang="vi-VN" sz="1600" dirty="0" err="1"/>
              <a:t>Java</a:t>
            </a:r>
            <a:r>
              <a:rPr lang="vi-VN" sz="1600" dirty="0"/>
              <a:t> RMI thường được sử dụng để xây dựng hệ thống phân tán, nơi các đối tượng </a:t>
            </a:r>
            <a:r>
              <a:rPr lang="vi-VN" sz="1600" dirty="0" err="1"/>
              <a:t>Java</a:t>
            </a:r>
            <a:r>
              <a:rPr lang="vi-VN" sz="1600" dirty="0"/>
              <a:t> có thể giao tiếp với nhau qua mạng.</a:t>
            </a:r>
          </a:p>
          <a:p>
            <a:pPr marL="171450" lvl="0" indent="-171450" algn="l" rtl="0">
              <a:spcBef>
                <a:spcPts val="0"/>
              </a:spcBef>
              <a:spcAft>
                <a:spcPts val="0"/>
              </a:spcAft>
              <a:buClr>
                <a:schemeClr val="tx2"/>
              </a:buClr>
              <a:buSzPct val="111000"/>
              <a:buFont typeface="Arial" panose="020B0604020202020204" pitchFamily="34" charset="0"/>
              <a:buChar char="•"/>
            </a:pPr>
            <a:r>
              <a:rPr lang="vi-VN" sz="1600" b="1" dirty="0"/>
              <a:t>Ứng dụng mạng</a:t>
            </a:r>
            <a:r>
              <a:rPr lang="vi-VN" sz="1600" dirty="0"/>
              <a:t>: cung cấp một cơ chế cho việc giao tiếp giữa các ứng dụng chạy trên các máy tính khác nhau trong mạng.</a:t>
            </a:r>
          </a:p>
          <a:p>
            <a:pPr marL="171450" lvl="0" indent="-171450" algn="l" rtl="0">
              <a:spcBef>
                <a:spcPts val="0"/>
              </a:spcBef>
              <a:spcAft>
                <a:spcPts val="0"/>
              </a:spcAft>
              <a:buClr>
                <a:schemeClr val="tx2"/>
              </a:buClr>
              <a:buSzPct val="111000"/>
              <a:buFont typeface="Arial" panose="020B0604020202020204" pitchFamily="34" charset="0"/>
              <a:buChar char="•"/>
            </a:pPr>
            <a:r>
              <a:rPr lang="vi-VN" sz="1600" b="1" dirty="0"/>
              <a:t>Cung cấp dịch vụ</a:t>
            </a:r>
            <a:r>
              <a:rPr lang="vi-VN" sz="1600" dirty="0"/>
              <a:t>: </a:t>
            </a:r>
            <a:r>
              <a:rPr lang="vi-VN" sz="1600" dirty="0" err="1"/>
              <a:t>Java</a:t>
            </a:r>
            <a:r>
              <a:rPr lang="vi-VN" sz="1600" dirty="0"/>
              <a:t> RMI có thể được sử dụng để cung cấp các dịch vụ từ xa cho các ứng dụng khác.</a:t>
            </a:r>
          </a:p>
          <a:p>
            <a:pPr marL="171450" lvl="0" indent="-171450" algn="l" rtl="0">
              <a:spcBef>
                <a:spcPts val="0"/>
              </a:spcBef>
              <a:spcAft>
                <a:spcPts val="0"/>
              </a:spcAft>
              <a:buClr>
                <a:schemeClr val="tx2"/>
              </a:buClr>
              <a:buSzPct val="111000"/>
              <a:buFont typeface="Arial" panose="020B0604020202020204" pitchFamily="34" charset="0"/>
              <a:buChar char="•"/>
            </a:pPr>
            <a:r>
              <a:rPr lang="vi-VN" sz="1600" b="1" dirty="0" err="1"/>
              <a:t>Game</a:t>
            </a:r>
            <a:r>
              <a:rPr lang="vi-VN" sz="1600" b="1" dirty="0"/>
              <a:t> đa người chơi</a:t>
            </a:r>
            <a:r>
              <a:rPr lang="vi-VN" sz="1600" dirty="0"/>
              <a:t>: trong các trò chơi đa người chơi trực tuyến, </a:t>
            </a:r>
            <a:r>
              <a:rPr lang="vi-VN" sz="1600" dirty="0" err="1"/>
              <a:t>Java</a:t>
            </a:r>
            <a:r>
              <a:rPr lang="vi-VN" sz="1600" dirty="0"/>
              <a:t> RMI có thể được sử dụng để quản lý trạng thái trò chơi và truyền tải dữ liệu giữa các máy khách và máy chủ.</a:t>
            </a:r>
          </a:p>
          <a:p>
            <a:pPr marL="171450" lvl="0" indent="-171450" algn="l" rtl="0">
              <a:spcBef>
                <a:spcPts val="0"/>
              </a:spcBef>
              <a:spcAft>
                <a:spcPts val="0"/>
              </a:spcAft>
              <a:buClr>
                <a:schemeClr val="tx2"/>
              </a:buClr>
              <a:buSzPct val="111000"/>
              <a:buFont typeface="Arial" panose="020B0604020202020204" pitchFamily="34" charset="0"/>
              <a:buChar char="•"/>
            </a:pPr>
            <a:r>
              <a:rPr lang="vi-VN" sz="1600" b="1" dirty="0"/>
              <a:t>Tích hợp hệ thống</a:t>
            </a:r>
            <a:r>
              <a:rPr lang="vi-VN" sz="1600" dirty="0"/>
              <a:t>: cung cấp một cách để tích hợp các hệ thống khác nhau chạy trên nền tảng </a:t>
            </a:r>
            <a:r>
              <a:rPr lang="en-US" sz="1600" dirty="0"/>
              <a:t>Java</a:t>
            </a:r>
            <a:endParaRPr sz="1600" dirty="0"/>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3099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441">
                                            <p:txEl>
                                              <p:pRg st="0" end="0"/>
                                            </p:txEl>
                                          </p:spTgt>
                                        </p:tgtEl>
                                        <p:attrNameLst>
                                          <p:attrName>style.visibility</p:attrName>
                                        </p:attrNameLst>
                                      </p:cBhvr>
                                      <p:to>
                                        <p:strVal val="visible"/>
                                      </p:to>
                                    </p:set>
                                    <p:animEffect transition="in" filter="wipe(left)">
                                      <p:cBhvr>
                                        <p:cTn id="12" dur="500"/>
                                        <p:tgtEl>
                                          <p:spTgt spid="1441">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41">
                                            <p:txEl>
                                              <p:pRg st="1" end="1"/>
                                            </p:txEl>
                                          </p:spTgt>
                                        </p:tgtEl>
                                        <p:attrNameLst>
                                          <p:attrName>style.visibility</p:attrName>
                                        </p:attrNameLst>
                                      </p:cBhvr>
                                      <p:to>
                                        <p:strVal val="visible"/>
                                      </p:to>
                                    </p:set>
                                    <p:animEffect transition="in" filter="wipe(left)">
                                      <p:cBhvr>
                                        <p:cTn id="16" dur="500"/>
                                        <p:tgtEl>
                                          <p:spTgt spid="1441">
                                            <p:txEl>
                                              <p:pRg st="1" end="1"/>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441">
                                            <p:txEl>
                                              <p:pRg st="2" end="2"/>
                                            </p:txEl>
                                          </p:spTgt>
                                        </p:tgtEl>
                                        <p:attrNameLst>
                                          <p:attrName>style.visibility</p:attrName>
                                        </p:attrNameLst>
                                      </p:cBhvr>
                                      <p:to>
                                        <p:strVal val="visible"/>
                                      </p:to>
                                    </p:set>
                                    <p:animEffect transition="in" filter="wipe(left)">
                                      <p:cBhvr>
                                        <p:cTn id="20" dur="500"/>
                                        <p:tgtEl>
                                          <p:spTgt spid="1441">
                                            <p:txEl>
                                              <p:pRg st="2" end="2"/>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441">
                                            <p:txEl>
                                              <p:pRg st="3" end="3"/>
                                            </p:txEl>
                                          </p:spTgt>
                                        </p:tgtEl>
                                        <p:attrNameLst>
                                          <p:attrName>style.visibility</p:attrName>
                                        </p:attrNameLst>
                                      </p:cBhvr>
                                      <p:to>
                                        <p:strVal val="visible"/>
                                      </p:to>
                                    </p:set>
                                    <p:animEffect transition="in" filter="wipe(left)">
                                      <p:cBhvr>
                                        <p:cTn id="24" dur="500"/>
                                        <p:tgtEl>
                                          <p:spTgt spid="1441">
                                            <p:txEl>
                                              <p:pRg st="3" end="3"/>
                                            </p:tx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441">
                                            <p:txEl>
                                              <p:pRg st="4" end="4"/>
                                            </p:txEl>
                                          </p:spTgt>
                                        </p:tgtEl>
                                        <p:attrNameLst>
                                          <p:attrName>style.visibility</p:attrName>
                                        </p:attrNameLst>
                                      </p:cBhvr>
                                      <p:to>
                                        <p:strVal val="visible"/>
                                      </p:to>
                                    </p:set>
                                    <p:animEffect transition="in" filter="wipe(left)">
                                      <p:cBhvr>
                                        <p:cTn id="28" dur="500"/>
                                        <p:tgtEl>
                                          <p:spTgt spid="14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P spid="144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8C93AB-DC6A-132D-9D15-0FDBB44C0129}"/>
              </a:ext>
            </a:extLst>
          </p:cNvPr>
          <p:cNvSpPr txBox="1"/>
          <p:nvPr/>
        </p:nvSpPr>
        <p:spPr>
          <a:xfrm>
            <a:off x="909199" y="1528952"/>
            <a:ext cx="3657600" cy="3046988"/>
          </a:xfrm>
          <a:prstGeom prst="rect">
            <a:avLst/>
          </a:prstGeom>
          <a:noFill/>
        </p:spPr>
        <p:txBody>
          <a:bodyPr wrap="square" rtlCol="0">
            <a:spAutoFit/>
          </a:bodyPr>
          <a:lstStyle/>
          <a:p>
            <a:r>
              <a:rPr lang="vi-VN" sz="1600" b="1" dirty="0">
                <a:latin typeface="Quicksand" panose="020B0604020202020204" charset="0"/>
              </a:rPr>
              <a:t>Các bước để viết một ứng dụng với </a:t>
            </a:r>
            <a:r>
              <a:rPr lang="vi-VN" sz="1600" b="1" dirty="0" err="1">
                <a:latin typeface="Quicksand" panose="020B0604020202020204" charset="0"/>
              </a:rPr>
              <a:t>Java</a:t>
            </a:r>
            <a:r>
              <a:rPr lang="vi-VN" sz="1600" b="1" dirty="0">
                <a:latin typeface="Quicksand" panose="020B0604020202020204" charset="0"/>
              </a:rPr>
              <a:t> RMI:</a:t>
            </a:r>
          </a:p>
          <a:p>
            <a:r>
              <a:rPr lang="vi-VN" sz="1600" dirty="0">
                <a:latin typeface="Quicksand" panose="020B0604020202020204" charset="0"/>
              </a:rPr>
              <a:t>- Định nghĩa một lớp giao diện (</a:t>
            </a:r>
            <a:r>
              <a:rPr lang="vi-VN" sz="1600" dirty="0" err="1">
                <a:latin typeface="Quicksand" panose="020B0604020202020204" charset="0"/>
              </a:rPr>
              <a:t>Remote</a:t>
            </a:r>
            <a:r>
              <a:rPr lang="vi-VN" sz="1600" dirty="0">
                <a:latin typeface="Quicksand" panose="020B0604020202020204" charset="0"/>
              </a:rPr>
              <a:t> </a:t>
            </a:r>
            <a:r>
              <a:rPr lang="vi-VN" sz="1600" dirty="0" err="1">
                <a:latin typeface="Quicksand" panose="020B0604020202020204" charset="0"/>
              </a:rPr>
              <a:t>Interface</a:t>
            </a:r>
            <a:r>
              <a:rPr lang="vi-VN" sz="1600" dirty="0">
                <a:latin typeface="Quicksand" panose="020B0604020202020204" charset="0"/>
              </a:rPr>
              <a:t>)</a:t>
            </a:r>
          </a:p>
          <a:p>
            <a:r>
              <a:rPr lang="vi-VN" sz="1600" dirty="0">
                <a:latin typeface="Quicksand" panose="020B0604020202020204" charset="0"/>
              </a:rPr>
              <a:t>- Triển khai lớp thực thi của lớp giao diện (</a:t>
            </a:r>
            <a:r>
              <a:rPr lang="vi-VN" sz="1600" dirty="0" err="1">
                <a:latin typeface="Quicksand" panose="020B0604020202020204" charset="0"/>
              </a:rPr>
              <a:t>remote</a:t>
            </a:r>
            <a:r>
              <a:rPr lang="vi-VN" sz="1600" dirty="0">
                <a:latin typeface="Quicksand" panose="020B0604020202020204" charset="0"/>
              </a:rPr>
              <a:t> </a:t>
            </a:r>
            <a:r>
              <a:rPr lang="vi-VN" sz="1600" dirty="0" err="1">
                <a:latin typeface="Quicksand" panose="020B0604020202020204" charset="0"/>
              </a:rPr>
              <a:t>object</a:t>
            </a:r>
            <a:r>
              <a:rPr lang="vi-VN" sz="1600" dirty="0">
                <a:latin typeface="Quicksand" panose="020B0604020202020204" charset="0"/>
              </a:rPr>
              <a:t>)</a:t>
            </a:r>
          </a:p>
          <a:p>
            <a:r>
              <a:rPr lang="vi-VN" sz="1600" dirty="0">
                <a:latin typeface="Quicksand" panose="020B0604020202020204" charset="0"/>
              </a:rPr>
              <a:t>- Viết </a:t>
            </a:r>
            <a:r>
              <a:rPr lang="vi-VN" sz="1600" dirty="0" err="1">
                <a:latin typeface="Quicksand" panose="020B0604020202020204" charset="0"/>
              </a:rPr>
              <a:t>code</a:t>
            </a:r>
            <a:r>
              <a:rPr lang="vi-VN" sz="1600" dirty="0">
                <a:latin typeface="Quicksand" panose="020B0604020202020204" charset="0"/>
              </a:rPr>
              <a:t> cho chương trình chạy ở Server</a:t>
            </a:r>
          </a:p>
          <a:p>
            <a:r>
              <a:rPr lang="vi-VN" sz="1600" dirty="0">
                <a:latin typeface="Quicksand" panose="020B0604020202020204" charset="0"/>
              </a:rPr>
              <a:t>- Viết </a:t>
            </a:r>
            <a:r>
              <a:rPr lang="vi-VN" sz="1600" dirty="0" err="1">
                <a:latin typeface="Quicksand" panose="020B0604020202020204" charset="0"/>
              </a:rPr>
              <a:t>code</a:t>
            </a:r>
            <a:r>
              <a:rPr lang="vi-VN" sz="1600" dirty="0">
                <a:latin typeface="Quicksand" panose="020B0604020202020204" charset="0"/>
              </a:rPr>
              <a:t> cho chương trình chạy ở </a:t>
            </a:r>
            <a:r>
              <a:rPr lang="vi-VN" sz="1600" dirty="0" err="1">
                <a:latin typeface="Quicksand" panose="020B0604020202020204" charset="0"/>
              </a:rPr>
              <a:t>Client</a:t>
            </a:r>
            <a:endParaRPr lang="vi-VN" sz="1600" dirty="0">
              <a:latin typeface="Quicksand" panose="020B0604020202020204" charset="0"/>
            </a:endParaRPr>
          </a:p>
          <a:p>
            <a:r>
              <a:rPr lang="vi-VN" sz="1600" dirty="0">
                <a:latin typeface="Quicksand" panose="020B0604020202020204" charset="0"/>
              </a:rPr>
              <a:t>- Biên dịch chương trình</a:t>
            </a:r>
          </a:p>
          <a:p>
            <a:r>
              <a:rPr lang="vi-VN" sz="1600" dirty="0">
                <a:latin typeface="Quicksand" panose="020B0604020202020204" charset="0"/>
              </a:rPr>
              <a:t>- Chạy ứng dụng</a:t>
            </a:r>
          </a:p>
        </p:txBody>
      </p:sp>
      <p:pic>
        <p:nvPicPr>
          <p:cNvPr id="5124" name="Picture 4">
            <a:extLst>
              <a:ext uri="{FF2B5EF4-FFF2-40B4-BE49-F238E27FC236}">
                <a16:creationId xmlns:a16="http://schemas.microsoft.com/office/drawing/2014/main" id="{921904FB-085D-54A2-33BD-DD924C2C5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473" y="1528952"/>
            <a:ext cx="3742885" cy="273203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439;p53">
            <a:extLst>
              <a:ext uri="{FF2B5EF4-FFF2-40B4-BE49-F238E27FC236}">
                <a16:creationId xmlns:a16="http://schemas.microsoft.com/office/drawing/2014/main" id="{EF163DB1-B8DC-455C-6145-EE1BF8A76057}"/>
              </a:ext>
            </a:extLst>
          </p:cNvPr>
          <p:cNvSpPr/>
          <p:nvPr/>
        </p:nvSpPr>
        <p:spPr>
          <a:xfrm>
            <a:off x="714799" y="474831"/>
            <a:ext cx="7704000" cy="57269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440;p53">
            <a:extLst>
              <a:ext uri="{FF2B5EF4-FFF2-40B4-BE49-F238E27FC236}">
                <a16:creationId xmlns:a16="http://schemas.microsoft.com/office/drawing/2014/main" id="{C1200AE3-DFFC-272B-3405-81A4D167CF88}"/>
              </a:ext>
            </a:extLst>
          </p:cNvPr>
          <p:cNvSpPr txBox="1">
            <a:spLocks noGrp="1"/>
          </p:cNvSpPr>
          <p:nvPr>
            <p:ph type="title"/>
          </p:nvPr>
        </p:nvSpPr>
        <p:spPr>
          <a:xfrm>
            <a:off x="1360699" y="58901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2400" b="1" dirty="0">
                <a:solidFill>
                  <a:schemeClr val="bg2"/>
                </a:solidFill>
                <a:latin typeface="Quicksand" panose="020B0604020202020204" charset="0"/>
              </a:rPr>
              <a:t>HƯỚNG DẪN CÀI ĐẶT 1 ỨNG DỤNG RMI</a:t>
            </a:r>
            <a:endParaRPr sz="2400" b="1" dirty="0">
              <a:solidFill>
                <a:schemeClr val="bg2"/>
              </a:solidFill>
              <a:latin typeface="Quicksand" panose="020B0604020202020204" charset="0"/>
            </a:endParaRPr>
          </a:p>
        </p:txBody>
      </p:sp>
      <p:grpSp>
        <p:nvGrpSpPr>
          <p:cNvPr id="4" name="Google Shape;1442;p53">
            <a:extLst>
              <a:ext uri="{FF2B5EF4-FFF2-40B4-BE49-F238E27FC236}">
                <a16:creationId xmlns:a16="http://schemas.microsoft.com/office/drawing/2014/main" id="{54158968-CA96-2ACC-98A6-F72AB3F21B9F}"/>
              </a:ext>
            </a:extLst>
          </p:cNvPr>
          <p:cNvGrpSpPr/>
          <p:nvPr/>
        </p:nvGrpSpPr>
        <p:grpSpPr>
          <a:xfrm>
            <a:off x="7631947" y="649694"/>
            <a:ext cx="636814" cy="120078"/>
            <a:chOff x="8209059" y="198000"/>
            <a:chExt cx="636814" cy="120078"/>
          </a:xfrm>
        </p:grpSpPr>
        <p:sp>
          <p:nvSpPr>
            <p:cNvPr id="5" name="Google Shape;1443;p53">
              <a:extLst>
                <a:ext uri="{FF2B5EF4-FFF2-40B4-BE49-F238E27FC236}">
                  <a16:creationId xmlns:a16="http://schemas.microsoft.com/office/drawing/2014/main" id="{A5F0C2C2-E5E9-12C2-907D-08E37DDBCA4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4;p53">
              <a:extLst>
                <a:ext uri="{FF2B5EF4-FFF2-40B4-BE49-F238E27FC236}">
                  <a16:creationId xmlns:a16="http://schemas.microsoft.com/office/drawing/2014/main" id="{77E16A53-F301-AF31-27C9-BD6187ABF3DB}"/>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5;p53">
              <a:extLst>
                <a:ext uri="{FF2B5EF4-FFF2-40B4-BE49-F238E27FC236}">
                  <a16:creationId xmlns:a16="http://schemas.microsoft.com/office/drawing/2014/main" id="{2F83D283-6290-059E-F882-D8947AC9F9AB}"/>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1820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6" presetClass="entr" presetSubtype="26"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barn(inHorizontal)">
                                      <p:cBhvr>
                                        <p:cTn id="15"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864122"/>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133119" y="55748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2400" b="1" dirty="0">
                <a:latin typeface="Quicksand" panose="020B0604020202020204" charset="0"/>
              </a:rPr>
              <a:t>a) Tạo các lớp (</a:t>
            </a:r>
            <a:r>
              <a:rPr lang="vi-VN" sz="2400" b="1" dirty="0" err="1">
                <a:latin typeface="Quicksand" panose="020B0604020202020204" charset="0"/>
              </a:rPr>
              <a:t>Class</a:t>
            </a:r>
            <a:r>
              <a:rPr lang="vi-VN" sz="2400" b="1" dirty="0">
                <a:latin typeface="Quicksand" panose="020B0604020202020204" charset="0"/>
              </a:rPr>
              <a:t>) và các lớp giao diện (</a:t>
            </a:r>
            <a:r>
              <a:rPr lang="vi-VN" sz="2400" b="1" dirty="0" err="1">
                <a:latin typeface="Quicksand" panose="020B0604020202020204" charset="0"/>
              </a:rPr>
              <a:t>Interface</a:t>
            </a:r>
            <a:r>
              <a:rPr lang="vi-VN" sz="2400" b="1" dirty="0">
                <a:latin typeface="Quicksand" panose="020B0604020202020204" charset="0"/>
              </a:rPr>
              <a:t>) cho bài toán</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a:extLst>
              <a:ext uri="{FF2B5EF4-FFF2-40B4-BE49-F238E27FC236}">
                <a16:creationId xmlns:a16="http://schemas.microsoft.com/office/drawing/2014/main" id="{7617D8C8-1D3C-2791-9161-96933B658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277" y="1869856"/>
            <a:ext cx="6928445" cy="2371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46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left)">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864122"/>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133119" y="55748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2400" b="1" dirty="0">
                <a:latin typeface="Quicksand" panose="020B0604020202020204" charset="0"/>
              </a:rPr>
              <a:t>b) Triển khai lớp thực thi của lớp </a:t>
            </a:r>
            <a:r>
              <a:rPr lang="vi-VN" sz="2400" b="1" dirty="0" err="1">
                <a:latin typeface="Quicksand" panose="020B0604020202020204" charset="0"/>
              </a:rPr>
              <a:t>Interface</a:t>
            </a:r>
            <a:r>
              <a:rPr lang="vi-VN" sz="2400" b="1" dirty="0">
                <a:latin typeface="Quicksand" panose="020B0604020202020204" charset="0"/>
              </a:rPr>
              <a:t> ở bước 1 (</a:t>
            </a:r>
            <a:r>
              <a:rPr lang="vi-VN" sz="2400" b="1" dirty="0" err="1">
                <a:latin typeface="Quicksand" panose="020B0604020202020204" charset="0"/>
              </a:rPr>
              <a:t>remote</a:t>
            </a:r>
            <a:r>
              <a:rPr lang="vi-VN" sz="2400" b="1" dirty="0">
                <a:latin typeface="Quicksand" panose="020B0604020202020204" charset="0"/>
              </a:rPr>
              <a:t> </a:t>
            </a:r>
            <a:r>
              <a:rPr lang="vi-VN" sz="2400" b="1" dirty="0" err="1">
                <a:latin typeface="Quicksand" panose="020B0604020202020204" charset="0"/>
              </a:rPr>
              <a:t>object</a:t>
            </a:r>
            <a:r>
              <a:rPr lang="vi-VN" sz="2400" b="1" dirty="0">
                <a:latin typeface="Quicksand" panose="020B0604020202020204" charset="0"/>
              </a:rPr>
              <a:t>)</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a:extLst>
              <a:ext uri="{FF2B5EF4-FFF2-40B4-BE49-F238E27FC236}">
                <a16:creationId xmlns:a16="http://schemas.microsoft.com/office/drawing/2014/main" id="{D8D5408C-FC08-8A9C-173A-4190B085A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911" y="1534944"/>
            <a:ext cx="581977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199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left)">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57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133119" y="55748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2400" b="1" dirty="0">
                <a:latin typeface="Quicksand" panose="020B0604020202020204" charset="0"/>
              </a:rPr>
              <a:t>c) </a:t>
            </a:r>
            <a:r>
              <a:rPr lang="en-US" sz="2400" b="1" dirty="0" err="1">
                <a:latin typeface="Quicksand" panose="020B0604020202020204" charset="0"/>
              </a:rPr>
              <a:t>Tạo</a:t>
            </a:r>
            <a:r>
              <a:rPr lang="en-US" sz="2400" b="1" dirty="0">
                <a:latin typeface="Quicksand" panose="020B0604020202020204" charset="0"/>
              </a:rPr>
              <a:t> </a:t>
            </a:r>
            <a:r>
              <a:rPr lang="en-US" sz="2400" b="1" dirty="0" err="1">
                <a:latin typeface="Quicksand" panose="020B0604020202020204" charset="0"/>
              </a:rPr>
              <a:t>một</a:t>
            </a:r>
            <a:r>
              <a:rPr lang="en-US" sz="2400" b="1" dirty="0">
                <a:latin typeface="Quicksand" panose="020B0604020202020204" charset="0"/>
              </a:rPr>
              <a:t> Class </a:t>
            </a:r>
            <a:r>
              <a:rPr lang="en-US" sz="2400" b="1" dirty="0" err="1">
                <a:latin typeface="Quicksand" panose="020B0604020202020204" charset="0"/>
              </a:rPr>
              <a:t>chạy</a:t>
            </a:r>
            <a:r>
              <a:rPr lang="en-US" sz="2400" b="1" dirty="0">
                <a:latin typeface="Quicksand" panose="020B0604020202020204" charset="0"/>
              </a:rPr>
              <a:t> ở </a:t>
            </a:r>
            <a:r>
              <a:rPr lang="en-US" sz="2400" b="1" dirty="0" err="1">
                <a:latin typeface="Quicksand" panose="020B0604020202020204" charset="0"/>
              </a:rPr>
              <a:t>phía</a:t>
            </a:r>
            <a:r>
              <a:rPr lang="en-US" sz="2400" b="1" dirty="0">
                <a:latin typeface="Quicksand" panose="020B0604020202020204" charset="0"/>
              </a:rPr>
              <a:t> Server </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885;p103">
            <a:extLst>
              <a:ext uri="{FF2B5EF4-FFF2-40B4-BE49-F238E27FC236}">
                <a16:creationId xmlns:a16="http://schemas.microsoft.com/office/drawing/2014/main" id="{9E292FF1-2082-D23D-1D4E-43320F72A69E}"/>
              </a:ext>
            </a:extLst>
          </p:cNvPr>
          <p:cNvSpPr txBox="1">
            <a:spLocks/>
          </p:cNvSpPr>
          <p:nvPr/>
        </p:nvSpPr>
        <p:spPr>
          <a:xfrm>
            <a:off x="906517" y="1589289"/>
            <a:ext cx="7512282" cy="262798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ivvic"/>
              <a:buChar char="●"/>
              <a:defRPr sz="1200" b="0" i="0" u="none" strike="noStrike" cap="none">
                <a:solidFill>
                  <a:schemeClr val="dk2"/>
                </a:solidFill>
                <a:latin typeface="Quicksand"/>
                <a:ea typeface="Quicksand"/>
                <a:cs typeface="Quicksand"/>
                <a:sym typeface="Quicksa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600" b="0" i="0" u="none" strike="noStrike" cap="none">
                <a:solidFill>
                  <a:schemeClr val="dk2"/>
                </a:solidFill>
                <a:latin typeface="Quicksand"/>
                <a:ea typeface="Quicksand"/>
                <a:cs typeface="Quicksand"/>
                <a:sym typeface="Quicksa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600" b="0" i="0" u="none" strike="noStrike" cap="none">
                <a:solidFill>
                  <a:schemeClr val="dk2"/>
                </a:solidFill>
                <a:latin typeface="Quicksand"/>
                <a:ea typeface="Quicksand"/>
                <a:cs typeface="Quicksand"/>
                <a:sym typeface="Quicksa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600" b="0" i="0" u="none" strike="noStrike" cap="none">
                <a:solidFill>
                  <a:schemeClr val="dk2"/>
                </a:solidFill>
                <a:latin typeface="Quicksand"/>
                <a:ea typeface="Quicksand"/>
                <a:cs typeface="Quicksand"/>
                <a:sym typeface="Quicksa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600" b="0" i="0" u="none" strike="noStrike" cap="none">
                <a:solidFill>
                  <a:schemeClr val="dk2"/>
                </a:solidFill>
                <a:latin typeface="Quicksand"/>
                <a:ea typeface="Quicksand"/>
                <a:cs typeface="Quicksand"/>
                <a:sym typeface="Quicksa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600" b="0" i="0" u="none" strike="noStrike" cap="none">
                <a:solidFill>
                  <a:schemeClr val="dk2"/>
                </a:solidFill>
                <a:latin typeface="Quicksand"/>
                <a:ea typeface="Quicksand"/>
                <a:cs typeface="Quicksand"/>
                <a:sym typeface="Quicksa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600" b="0" i="0" u="none" strike="noStrike" cap="none">
                <a:solidFill>
                  <a:schemeClr val="dk2"/>
                </a:solidFill>
                <a:latin typeface="Quicksand"/>
                <a:ea typeface="Quicksand"/>
                <a:cs typeface="Quicksand"/>
                <a:sym typeface="Quicksa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600" b="0" i="0" u="none" strike="noStrike" cap="none">
                <a:solidFill>
                  <a:schemeClr val="dk2"/>
                </a:solidFill>
                <a:latin typeface="Quicksand"/>
                <a:ea typeface="Quicksand"/>
                <a:cs typeface="Quicksand"/>
                <a:sym typeface="Quicksa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600" b="0" i="0" u="none" strike="noStrike" cap="none">
                <a:solidFill>
                  <a:schemeClr val="dk2"/>
                </a:solidFill>
                <a:latin typeface="Quicksand"/>
                <a:ea typeface="Quicksand"/>
                <a:cs typeface="Quicksand"/>
                <a:sym typeface="Quicksand"/>
              </a:defRPr>
            </a:lvl9pPr>
          </a:lstStyle>
          <a:p>
            <a:pPr marL="0" indent="0">
              <a:buNone/>
            </a:pPr>
            <a:r>
              <a:rPr lang="vi-VN" sz="2000" dirty="0"/>
              <a:t>1. Triển khai một </a:t>
            </a:r>
            <a:r>
              <a:rPr lang="vi-VN" sz="2000" dirty="0" err="1"/>
              <a:t>interface</a:t>
            </a:r>
            <a:r>
              <a:rPr lang="vi-VN" sz="2000" dirty="0"/>
              <a:t> </a:t>
            </a:r>
            <a:r>
              <a:rPr lang="vi-VN" sz="2000" dirty="0" err="1"/>
              <a:t>remote</a:t>
            </a:r>
            <a:r>
              <a:rPr lang="vi-VN" sz="2000" dirty="0"/>
              <a:t> (được định nghĩa trong </a:t>
            </a:r>
            <a:r>
              <a:rPr lang="vi-VN" sz="2000" dirty="0" err="1"/>
              <a:t>ImplExample</a:t>
            </a:r>
            <a:r>
              <a:rPr lang="vi-VN" sz="2000" dirty="0"/>
              <a:t>).</a:t>
            </a:r>
          </a:p>
          <a:p>
            <a:pPr marL="0" indent="0">
              <a:buNone/>
            </a:pPr>
            <a:r>
              <a:rPr lang="vi-VN" sz="2000" dirty="0"/>
              <a:t>2. Tạo một thể hiện của lớp thực thi.</a:t>
            </a:r>
          </a:p>
          <a:p>
            <a:pPr marL="0" indent="0">
              <a:buNone/>
            </a:pPr>
            <a:r>
              <a:rPr lang="vi-VN" sz="2000" dirty="0"/>
              <a:t>3. Đăng ký đối tượng </a:t>
            </a:r>
            <a:r>
              <a:rPr lang="vi-VN" sz="2000" dirty="0" err="1"/>
              <a:t>remote</a:t>
            </a:r>
            <a:r>
              <a:rPr lang="vi-VN" sz="2000" dirty="0"/>
              <a:t> với </a:t>
            </a:r>
            <a:r>
              <a:rPr lang="vi-VN" sz="2000" dirty="0" err="1"/>
              <a:t>registry</a:t>
            </a:r>
            <a:r>
              <a:rPr lang="vi-VN" sz="2000" dirty="0"/>
              <a:t> RMI bằng một tên cụ thể (“</a:t>
            </a:r>
            <a:r>
              <a:rPr lang="vi-VN" sz="2000" dirty="0" err="1"/>
              <a:t>Hello</a:t>
            </a:r>
            <a:r>
              <a:rPr lang="vi-VN" sz="2000" dirty="0"/>
              <a:t>”).</a:t>
            </a:r>
          </a:p>
          <a:p>
            <a:pPr marL="0" indent="0">
              <a:buNone/>
            </a:pPr>
            <a:r>
              <a:rPr lang="vi-VN" sz="2000" dirty="0"/>
              <a:t>4. Chờ </a:t>
            </a:r>
            <a:r>
              <a:rPr lang="vi-VN" sz="2000" dirty="0" err="1"/>
              <a:t>Client</a:t>
            </a:r>
            <a:r>
              <a:rPr lang="vi-VN" sz="2000" dirty="0"/>
              <a:t> kết nối và gọi các phương thức trên đối tượng </a:t>
            </a:r>
            <a:r>
              <a:rPr lang="vi-VN" sz="2000" dirty="0" err="1"/>
              <a:t>remote</a:t>
            </a:r>
            <a:r>
              <a:rPr lang="vi-VN" sz="2000" dirty="0"/>
              <a:t>.</a:t>
            </a:r>
          </a:p>
        </p:txBody>
      </p:sp>
    </p:spTree>
    <p:extLst>
      <p:ext uri="{BB962C8B-B14F-4D97-AF65-F5344CB8AC3E}">
        <p14:creationId xmlns:p14="http://schemas.microsoft.com/office/powerpoint/2010/main" val="612838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57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133119" y="55748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2400" b="1" dirty="0">
                <a:latin typeface="Quicksand" panose="020B0604020202020204" charset="0"/>
              </a:rPr>
              <a:t>c) </a:t>
            </a:r>
            <a:r>
              <a:rPr lang="en-US" sz="2400" b="1" dirty="0" err="1">
                <a:latin typeface="Quicksand" panose="020B0604020202020204" charset="0"/>
              </a:rPr>
              <a:t>Tạo</a:t>
            </a:r>
            <a:r>
              <a:rPr lang="en-US" sz="2400" b="1" dirty="0">
                <a:latin typeface="Quicksand" panose="020B0604020202020204" charset="0"/>
              </a:rPr>
              <a:t> </a:t>
            </a:r>
            <a:r>
              <a:rPr lang="en-US" sz="2400" b="1" dirty="0" err="1">
                <a:latin typeface="Quicksand" panose="020B0604020202020204" charset="0"/>
              </a:rPr>
              <a:t>một</a:t>
            </a:r>
            <a:r>
              <a:rPr lang="en-US" sz="2400" b="1" dirty="0">
                <a:latin typeface="Quicksand" panose="020B0604020202020204" charset="0"/>
              </a:rPr>
              <a:t> Class </a:t>
            </a:r>
            <a:r>
              <a:rPr lang="en-US" sz="2400" b="1" dirty="0" err="1">
                <a:latin typeface="Quicksand" panose="020B0604020202020204" charset="0"/>
              </a:rPr>
              <a:t>chạy</a:t>
            </a:r>
            <a:r>
              <a:rPr lang="en-US" sz="2400" b="1" dirty="0">
                <a:latin typeface="Quicksand" panose="020B0604020202020204" charset="0"/>
              </a:rPr>
              <a:t> ở </a:t>
            </a:r>
            <a:r>
              <a:rPr lang="en-US" sz="2400" b="1" dirty="0" err="1">
                <a:latin typeface="Quicksand" panose="020B0604020202020204" charset="0"/>
              </a:rPr>
              <a:t>phía</a:t>
            </a:r>
            <a:r>
              <a:rPr lang="en-US" sz="2400" b="1" dirty="0">
                <a:latin typeface="Quicksand" panose="020B0604020202020204" charset="0"/>
              </a:rPr>
              <a:t> Server </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a:extLst>
              <a:ext uri="{FF2B5EF4-FFF2-40B4-BE49-F238E27FC236}">
                <a16:creationId xmlns:a16="http://schemas.microsoft.com/office/drawing/2014/main" id="{72BD7CF6-C2D1-718C-703C-E255381D9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006" y="1212831"/>
            <a:ext cx="56864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98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53"/>
          <p:cNvSpPr/>
          <p:nvPr/>
        </p:nvSpPr>
        <p:spPr>
          <a:xfrm>
            <a:off x="714799" y="474831"/>
            <a:ext cx="7704000" cy="5727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txBox="1">
            <a:spLocks noGrp="1"/>
          </p:cNvSpPr>
          <p:nvPr>
            <p:ph type="title"/>
          </p:nvPr>
        </p:nvSpPr>
        <p:spPr>
          <a:xfrm>
            <a:off x="1133119" y="55748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2400" b="1" dirty="0">
                <a:latin typeface="Quicksand" panose="020B0604020202020204" charset="0"/>
              </a:rPr>
              <a:t>d) </a:t>
            </a:r>
            <a:r>
              <a:rPr lang="en-US" sz="2400" b="1" dirty="0" err="1">
                <a:latin typeface="Quicksand" panose="020B0604020202020204" charset="0"/>
              </a:rPr>
              <a:t>Tạo</a:t>
            </a:r>
            <a:r>
              <a:rPr lang="en-US" sz="2400" b="1" dirty="0">
                <a:latin typeface="Quicksand" panose="020B0604020202020204" charset="0"/>
              </a:rPr>
              <a:t> </a:t>
            </a:r>
            <a:r>
              <a:rPr lang="en-US" sz="2400" b="1" dirty="0" err="1">
                <a:latin typeface="Quicksand" panose="020B0604020202020204" charset="0"/>
              </a:rPr>
              <a:t>một</a:t>
            </a:r>
            <a:r>
              <a:rPr lang="en-US" sz="2400" b="1" dirty="0">
                <a:latin typeface="Quicksand" panose="020B0604020202020204" charset="0"/>
              </a:rPr>
              <a:t> class </a:t>
            </a:r>
            <a:r>
              <a:rPr lang="en-US" sz="2400" b="1" dirty="0" err="1">
                <a:latin typeface="Quicksand" panose="020B0604020202020204" charset="0"/>
              </a:rPr>
              <a:t>chạy</a:t>
            </a:r>
            <a:r>
              <a:rPr lang="en-US" sz="2400" b="1" dirty="0">
                <a:latin typeface="Quicksand" panose="020B0604020202020204" charset="0"/>
              </a:rPr>
              <a:t> ở </a:t>
            </a:r>
            <a:r>
              <a:rPr lang="en-US" sz="2400" b="1" dirty="0" err="1">
                <a:latin typeface="Quicksand" panose="020B0604020202020204" charset="0"/>
              </a:rPr>
              <a:t>phía</a:t>
            </a:r>
            <a:r>
              <a:rPr lang="en-US" sz="2400" b="1" dirty="0">
                <a:latin typeface="Quicksand" panose="020B0604020202020204" charset="0"/>
              </a:rPr>
              <a:t> Client</a:t>
            </a:r>
          </a:p>
        </p:txBody>
      </p:sp>
      <p:grpSp>
        <p:nvGrpSpPr>
          <p:cNvPr id="1442" name="Google Shape;1442;p53"/>
          <p:cNvGrpSpPr/>
          <p:nvPr/>
        </p:nvGrpSpPr>
        <p:grpSpPr>
          <a:xfrm>
            <a:off x="7631947" y="649694"/>
            <a:ext cx="636814" cy="120078"/>
            <a:chOff x="8209059" y="198000"/>
            <a:chExt cx="636814" cy="120078"/>
          </a:xfrm>
        </p:grpSpPr>
        <p:sp>
          <p:nvSpPr>
            <p:cNvPr id="1443" name="Google Shape;1443;p5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885;p103">
            <a:extLst>
              <a:ext uri="{FF2B5EF4-FFF2-40B4-BE49-F238E27FC236}">
                <a16:creationId xmlns:a16="http://schemas.microsoft.com/office/drawing/2014/main" id="{9E292FF1-2082-D23D-1D4E-43320F72A69E}"/>
              </a:ext>
            </a:extLst>
          </p:cNvPr>
          <p:cNvSpPr txBox="1">
            <a:spLocks/>
          </p:cNvSpPr>
          <p:nvPr/>
        </p:nvSpPr>
        <p:spPr>
          <a:xfrm>
            <a:off x="906517" y="1521373"/>
            <a:ext cx="7512282" cy="238059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Livvic"/>
              <a:buChar char="●"/>
              <a:defRPr sz="1200" b="0" i="0" u="none" strike="noStrike" cap="none">
                <a:solidFill>
                  <a:schemeClr val="dk2"/>
                </a:solidFill>
                <a:latin typeface="Quicksand"/>
                <a:ea typeface="Quicksand"/>
                <a:cs typeface="Quicksand"/>
                <a:sym typeface="Quicksa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600" b="0" i="0" u="none" strike="noStrike" cap="none">
                <a:solidFill>
                  <a:schemeClr val="dk2"/>
                </a:solidFill>
                <a:latin typeface="Quicksand"/>
                <a:ea typeface="Quicksand"/>
                <a:cs typeface="Quicksand"/>
                <a:sym typeface="Quicksand"/>
              </a:defRPr>
            </a:lvl2pPr>
            <a:lvl3pPr marL="1371600" marR="0" lvl="2" indent="-304800" algn="l" rtl="0">
              <a:lnSpc>
                <a:spcPct val="115000"/>
              </a:lnSpc>
              <a:spcBef>
                <a:spcPts val="1600"/>
              </a:spcBef>
              <a:spcAft>
                <a:spcPts val="0"/>
              </a:spcAft>
              <a:buClr>
                <a:srgbClr val="434343"/>
              </a:buClr>
              <a:buSzPts val="1200"/>
              <a:buFont typeface="Roboto Condensed Light"/>
              <a:buAutoNum type="romanLcPeriod"/>
              <a:defRPr sz="1600" b="0" i="0" u="none" strike="noStrike" cap="none">
                <a:solidFill>
                  <a:schemeClr val="dk2"/>
                </a:solidFill>
                <a:latin typeface="Quicksand"/>
                <a:ea typeface="Quicksand"/>
                <a:cs typeface="Quicksand"/>
                <a:sym typeface="Quicksand"/>
              </a:defRPr>
            </a:lvl3pPr>
            <a:lvl4pPr marL="1828800" marR="0" lvl="3" indent="-304800" algn="l" rtl="0">
              <a:lnSpc>
                <a:spcPct val="115000"/>
              </a:lnSpc>
              <a:spcBef>
                <a:spcPts val="1600"/>
              </a:spcBef>
              <a:spcAft>
                <a:spcPts val="0"/>
              </a:spcAft>
              <a:buClr>
                <a:srgbClr val="434343"/>
              </a:buClr>
              <a:buSzPts val="1200"/>
              <a:buFont typeface="Roboto Condensed Light"/>
              <a:buAutoNum type="arabicPeriod"/>
              <a:defRPr sz="1600" b="0" i="0" u="none" strike="noStrike" cap="none">
                <a:solidFill>
                  <a:schemeClr val="dk2"/>
                </a:solidFill>
                <a:latin typeface="Quicksand"/>
                <a:ea typeface="Quicksand"/>
                <a:cs typeface="Quicksand"/>
                <a:sym typeface="Quicksand"/>
              </a:defRPr>
            </a:lvl4pPr>
            <a:lvl5pPr marL="2286000" marR="0" lvl="4" indent="-304800" algn="l" rtl="0">
              <a:lnSpc>
                <a:spcPct val="115000"/>
              </a:lnSpc>
              <a:spcBef>
                <a:spcPts val="1600"/>
              </a:spcBef>
              <a:spcAft>
                <a:spcPts val="0"/>
              </a:spcAft>
              <a:buClr>
                <a:srgbClr val="434343"/>
              </a:buClr>
              <a:buSzPts val="1200"/>
              <a:buFont typeface="Roboto Condensed Light"/>
              <a:buAutoNum type="alphaLcPeriod"/>
              <a:defRPr sz="1600" b="0" i="0" u="none" strike="noStrike" cap="none">
                <a:solidFill>
                  <a:schemeClr val="dk2"/>
                </a:solidFill>
                <a:latin typeface="Quicksand"/>
                <a:ea typeface="Quicksand"/>
                <a:cs typeface="Quicksand"/>
                <a:sym typeface="Quicksand"/>
              </a:defRPr>
            </a:lvl5pPr>
            <a:lvl6pPr marL="2743200" marR="0" lvl="5" indent="-304800" algn="l" rtl="0">
              <a:lnSpc>
                <a:spcPct val="115000"/>
              </a:lnSpc>
              <a:spcBef>
                <a:spcPts val="1600"/>
              </a:spcBef>
              <a:spcAft>
                <a:spcPts val="0"/>
              </a:spcAft>
              <a:buClr>
                <a:srgbClr val="434343"/>
              </a:buClr>
              <a:buSzPts val="1200"/>
              <a:buFont typeface="Roboto Condensed Light"/>
              <a:buAutoNum type="romanLcPeriod"/>
              <a:defRPr sz="1600" b="0" i="0" u="none" strike="noStrike" cap="none">
                <a:solidFill>
                  <a:schemeClr val="dk2"/>
                </a:solidFill>
                <a:latin typeface="Quicksand"/>
                <a:ea typeface="Quicksand"/>
                <a:cs typeface="Quicksand"/>
                <a:sym typeface="Quicksand"/>
              </a:defRPr>
            </a:lvl6pPr>
            <a:lvl7pPr marL="3200400" marR="0" lvl="6" indent="-304800" algn="l" rtl="0">
              <a:lnSpc>
                <a:spcPct val="115000"/>
              </a:lnSpc>
              <a:spcBef>
                <a:spcPts val="1600"/>
              </a:spcBef>
              <a:spcAft>
                <a:spcPts val="0"/>
              </a:spcAft>
              <a:buClr>
                <a:srgbClr val="434343"/>
              </a:buClr>
              <a:buSzPts val="1200"/>
              <a:buFont typeface="Roboto Condensed Light"/>
              <a:buAutoNum type="arabicPeriod"/>
              <a:defRPr sz="1600" b="0" i="0" u="none" strike="noStrike" cap="none">
                <a:solidFill>
                  <a:schemeClr val="dk2"/>
                </a:solidFill>
                <a:latin typeface="Quicksand"/>
                <a:ea typeface="Quicksand"/>
                <a:cs typeface="Quicksand"/>
                <a:sym typeface="Quicksand"/>
              </a:defRPr>
            </a:lvl7pPr>
            <a:lvl8pPr marL="3657600" marR="0" lvl="7" indent="-304800" algn="l" rtl="0">
              <a:lnSpc>
                <a:spcPct val="115000"/>
              </a:lnSpc>
              <a:spcBef>
                <a:spcPts val="1600"/>
              </a:spcBef>
              <a:spcAft>
                <a:spcPts val="0"/>
              </a:spcAft>
              <a:buClr>
                <a:srgbClr val="434343"/>
              </a:buClr>
              <a:buSzPts val="1200"/>
              <a:buFont typeface="Roboto Condensed Light"/>
              <a:buAutoNum type="alphaLcPeriod"/>
              <a:defRPr sz="1600" b="0" i="0" u="none" strike="noStrike" cap="none">
                <a:solidFill>
                  <a:schemeClr val="dk2"/>
                </a:solidFill>
                <a:latin typeface="Quicksand"/>
                <a:ea typeface="Quicksand"/>
                <a:cs typeface="Quicksand"/>
                <a:sym typeface="Quicksand"/>
              </a:defRPr>
            </a:lvl8pPr>
            <a:lvl9pPr marL="4114800" marR="0" lvl="8" indent="-304800" algn="l" rtl="0">
              <a:lnSpc>
                <a:spcPct val="115000"/>
              </a:lnSpc>
              <a:spcBef>
                <a:spcPts val="1600"/>
              </a:spcBef>
              <a:spcAft>
                <a:spcPts val="1600"/>
              </a:spcAft>
              <a:buClr>
                <a:srgbClr val="434343"/>
              </a:buClr>
              <a:buSzPts val="1200"/>
              <a:buFont typeface="Roboto Condensed Light"/>
              <a:buAutoNum type="romanLcPeriod"/>
              <a:defRPr sz="1600" b="0" i="0" u="none" strike="noStrike" cap="none">
                <a:solidFill>
                  <a:schemeClr val="dk2"/>
                </a:solidFill>
                <a:latin typeface="Quicksand"/>
                <a:ea typeface="Quicksand"/>
                <a:cs typeface="Quicksand"/>
                <a:sym typeface="Quicksand"/>
              </a:defRPr>
            </a:lvl9pPr>
          </a:lstStyle>
          <a:p>
            <a:pPr marL="0" indent="0">
              <a:buNone/>
            </a:pPr>
            <a:r>
              <a:rPr lang="vi-VN" sz="2000" dirty="0"/>
              <a:t>1. Kết nối đến </a:t>
            </a:r>
            <a:r>
              <a:rPr lang="vi-VN" sz="2000" dirty="0" err="1"/>
              <a:t>registry</a:t>
            </a:r>
            <a:r>
              <a:rPr lang="vi-VN" sz="2000" dirty="0"/>
              <a:t> RMI.</a:t>
            </a:r>
          </a:p>
          <a:p>
            <a:pPr marL="0" indent="0">
              <a:buNone/>
            </a:pPr>
            <a:r>
              <a:rPr lang="vi-VN" sz="2000" dirty="0"/>
              <a:t>2. Tìm kiếm một đối tượng </a:t>
            </a:r>
            <a:r>
              <a:rPr lang="vi-VN" sz="2000" dirty="0" err="1"/>
              <a:t>remote</a:t>
            </a:r>
            <a:r>
              <a:rPr lang="vi-VN" sz="2000" dirty="0"/>
              <a:t> theo tên.</a:t>
            </a:r>
          </a:p>
          <a:p>
            <a:pPr marL="0" indent="0">
              <a:buNone/>
            </a:pPr>
            <a:r>
              <a:rPr lang="vi-VN" sz="2000" dirty="0"/>
              <a:t>3. Lấy một đối tượng </a:t>
            </a:r>
            <a:r>
              <a:rPr lang="vi-VN" sz="2000" dirty="0" err="1"/>
              <a:t>stub</a:t>
            </a:r>
            <a:r>
              <a:rPr lang="vi-VN" sz="2000" dirty="0"/>
              <a:t> cục bộ đại diện cho đối tượng </a:t>
            </a:r>
            <a:r>
              <a:rPr lang="vi-VN" sz="2000" dirty="0" err="1"/>
              <a:t>remote</a:t>
            </a:r>
            <a:r>
              <a:rPr lang="vi-VN" sz="2000" dirty="0"/>
              <a:t>.</a:t>
            </a:r>
          </a:p>
          <a:p>
            <a:pPr marL="0" indent="0">
              <a:buNone/>
            </a:pPr>
            <a:r>
              <a:rPr lang="vi-VN" sz="2000" dirty="0"/>
              <a:t>4. Gọi các phương thức trên theo đối tượng </a:t>
            </a:r>
            <a:r>
              <a:rPr lang="vi-VN" sz="2000" dirty="0" err="1"/>
              <a:t>remote</a:t>
            </a:r>
            <a:r>
              <a:rPr lang="vi-VN" sz="2000" dirty="0"/>
              <a:t> thông qua đối tượng </a:t>
            </a:r>
            <a:r>
              <a:rPr lang="vi-VN" sz="2000" dirty="0" err="1"/>
              <a:t>stub</a:t>
            </a:r>
            <a:r>
              <a:rPr lang="vi-VN" sz="2000" dirty="0"/>
              <a:t>.</a:t>
            </a:r>
          </a:p>
        </p:txBody>
      </p:sp>
    </p:spTree>
    <p:extLst>
      <p:ext uri="{BB962C8B-B14F-4D97-AF65-F5344CB8AC3E}">
        <p14:creationId xmlns:p14="http://schemas.microsoft.com/office/powerpoint/2010/main" val="529382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
                                        </p:tgtEl>
                                        <p:attrNameLst>
                                          <p:attrName>style.visibility</p:attrName>
                                        </p:attrNameLst>
                                      </p:cBhvr>
                                      <p:to>
                                        <p:strVal val="visible"/>
                                      </p:to>
                                    </p:set>
                                    <p:anim calcmode="lin" valueType="num">
                                      <p:cBhvr additive="base">
                                        <p:cTn id="7" dur="500" fill="hold"/>
                                        <p:tgtEl>
                                          <p:spTgt spid="1440"/>
                                        </p:tgtEl>
                                        <p:attrNameLst>
                                          <p:attrName>ppt_x</p:attrName>
                                        </p:attrNameLst>
                                      </p:cBhvr>
                                      <p:tavLst>
                                        <p:tav tm="0">
                                          <p:val>
                                            <p:strVal val="#ppt_x"/>
                                          </p:val>
                                        </p:tav>
                                        <p:tav tm="100000">
                                          <p:val>
                                            <p:strVal val="#ppt_x"/>
                                          </p:val>
                                        </p:tav>
                                      </p:tavLst>
                                    </p:anim>
                                    <p:anim calcmode="lin" valueType="num">
                                      <p:cBhvr additive="base">
                                        <p:cTn id="8" dur="500" fill="hold"/>
                                        <p:tgtEl>
                                          <p:spTgt spid="144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pic>
        <p:nvPicPr>
          <p:cNvPr id="10242" name="Picture 2">
            <a:extLst>
              <a:ext uri="{FF2B5EF4-FFF2-40B4-BE49-F238E27FC236}">
                <a16:creationId xmlns:a16="http://schemas.microsoft.com/office/drawing/2014/main" id="{CB52CDC0-A5A1-EE84-BF09-1CCA02E01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80" y="0"/>
            <a:ext cx="599744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434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19"/>
        <p:cNvGrpSpPr/>
        <p:nvPr/>
      </p:nvGrpSpPr>
      <p:grpSpPr>
        <a:xfrm>
          <a:off x="0" y="0"/>
          <a:ext cx="0" cy="0"/>
          <a:chOff x="0" y="0"/>
          <a:chExt cx="0" cy="0"/>
        </a:xfrm>
      </p:grpSpPr>
      <p:sp>
        <p:nvSpPr>
          <p:cNvPr id="5020" name="Google Shape;5020;p111"/>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THANKS!</a:t>
            </a:r>
            <a:endParaRPr dirty="0"/>
          </a:p>
        </p:txBody>
      </p:sp>
      <p:sp>
        <p:nvSpPr>
          <p:cNvPr id="5021" name="Google Shape;5021;p111"/>
          <p:cNvSpPr txBox="1">
            <a:spLocks noGrp="1"/>
          </p:cNvSpPr>
          <p:nvPr>
            <p:ph type="subTitle" idx="1"/>
          </p:nvPr>
        </p:nvSpPr>
        <p:spPr>
          <a:xfrm>
            <a:off x="750044" y="1600271"/>
            <a:ext cx="3291300" cy="33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Do you have any questions? </a:t>
            </a:r>
            <a:endParaRPr dirty="0"/>
          </a:p>
        </p:txBody>
      </p:sp>
      <p:sp>
        <p:nvSpPr>
          <p:cNvPr id="5023" name="Google Shape;5023;p111"/>
          <p:cNvSpPr txBox="1"/>
          <p:nvPr/>
        </p:nvSpPr>
        <p:spPr>
          <a:xfrm>
            <a:off x="719999" y="4342800"/>
            <a:ext cx="3274800" cy="260700"/>
          </a:xfrm>
          <a:prstGeom prst="rect">
            <a:avLst/>
          </a:prstGeom>
          <a:noFill/>
          <a:ln>
            <a:noFill/>
          </a:ln>
        </p:spPr>
        <p:txBody>
          <a:bodyPr spcFirstLastPara="1" wrap="square" lIns="0" tIns="0" rIns="0" bIns="0" anchor="ctr" anchorCtr="0">
            <a:noAutofit/>
          </a:bodyPr>
          <a:lstStyle/>
          <a:p>
            <a:pPr marL="0" lvl="0" indent="0" algn="l" rtl="0">
              <a:spcBef>
                <a:spcPts val="300"/>
              </a:spcBef>
              <a:spcAft>
                <a:spcPts val="0"/>
              </a:spcAft>
              <a:buNone/>
            </a:pPr>
            <a:r>
              <a:rPr lang="en" sz="1200" b="1">
                <a:solidFill>
                  <a:schemeClr val="lt2"/>
                </a:solidFill>
                <a:latin typeface="Quicksand"/>
                <a:ea typeface="Quicksand"/>
                <a:cs typeface="Quicksand"/>
                <a:sym typeface="Quicksand"/>
              </a:rPr>
              <a:t>Please keep this slide for attribution</a:t>
            </a:r>
            <a:endParaRPr b="1">
              <a:solidFill>
                <a:schemeClr val="lt2"/>
              </a:solidFill>
              <a:latin typeface="Quicksand"/>
              <a:ea typeface="Quicksand"/>
              <a:cs typeface="Quicksand"/>
              <a:sym typeface="Quicksand"/>
            </a:endParaRPr>
          </a:p>
        </p:txBody>
      </p:sp>
      <p:sp>
        <p:nvSpPr>
          <p:cNvPr id="5024" name="Google Shape;5024;p111"/>
          <p:cNvSpPr/>
          <p:nvPr/>
        </p:nvSpPr>
        <p:spPr>
          <a:xfrm>
            <a:off x="10063067" y="3641995"/>
            <a:ext cx="15786" cy="15647"/>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10063067" y="3759820"/>
            <a:ext cx="15786" cy="15813"/>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6" name="Google Shape;5026;p111"/>
          <p:cNvGrpSpPr/>
          <p:nvPr/>
        </p:nvGrpSpPr>
        <p:grpSpPr>
          <a:xfrm>
            <a:off x="4572000" y="1065533"/>
            <a:ext cx="6196549" cy="4035741"/>
            <a:chOff x="4572000" y="1065533"/>
            <a:chExt cx="6196549" cy="4035741"/>
          </a:xfrm>
        </p:grpSpPr>
        <p:sp>
          <p:nvSpPr>
            <p:cNvPr id="5027" name="Google Shape;5027;p111"/>
            <p:cNvSpPr/>
            <p:nvPr/>
          </p:nvSpPr>
          <p:spPr>
            <a:xfrm>
              <a:off x="6860002" y="1881946"/>
              <a:ext cx="3908547" cy="2679318"/>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8" name="Google Shape;5028;p111"/>
            <p:cNvGrpSpPr/>
            <p:nvPr/>
          </p:nvGrpSpPr>
          <p:grpSpPr>
            <a:xfrm>
              <a:off x="4964268" y="1110344"/>
              <a:ext cx="5102735" cy="3990930"/>
              <a:chOff x="492625" y="305827"/>
              <a:chExt cx="6376825" cy="4987416"/>
            </a:xfrm>
          </p:grpSpPr>
          <p:sp>
            <p:nvSpPr>
              <p:cNvPr id="5029" name="Google Shape;5029;p111"/>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9" name="Google Shape;5059;p111"/>
            <p:cNvGrpSpPr/>
            <p:nvPr/>
          </p:nvGrpSpPr>
          <p:grpSpPr>
            <a:xfrm>
              <a:off x="7226758" y="4067417"/>
              <a:ext cx="1624154" cy="811468"/>
              <a:chOff x="10163420" y="3422779"/>
              <a:chExt cx="1624154" cy="811468"/>
            </a:xfrm>
          </p:grpSpPr>
          <p:sp>
            <p:nvSpPr>
              <p:cNvPr id="5060" name="Google Shape;5060;p111"/>
              <p:cNvSpPr/>
              <p:nvPr/>
            </p:nvSpPr>
            <p:spPr>
              <a:xfrm>
                <a:off x="10407359" y="3422779"/>
                <a:ext cx="1380215" cy="811468"/>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0163420" y="3508137"/>
                <a:ext cx="1491724" cy="513893"/>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2" name="Google Shape;5062;p111"/>
            <p:cNvSpPr/>
            <p:nvPr/>
          </p:nvSpPr>
          <p:spPr>
            <a:xfrm>
              <a:off x="5473945" y="1065533"/>
              <a:ext cx="5129784" cy="3375294"/>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8690447" y="1532488"/>
              <a:ext cx="190009" cy="23679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8720042" y="1358743"/>
              <a:ext cx="596053" cy="809840"/>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8893044" y="1560893"/>
              <a:ext cx="227288" cy="43808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7502825" y="1475586"/>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6860473" y="1308126"/>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7243757" y="1490086"/>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6721194" y="1766471"/>
              <a:ext cx="3908547" cy="2679318"/>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6713619" y="1758260"/>
              <a:ext cx="3924305" cy="2695103"/>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6639142" y="1766471"/>
              <a:ext cx="3908547" cy="2679318"/>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6631595" y="1758260"/>
              <a:ext cx="3923669" cy="2695103"/>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6639142" y="4190841"/>
              <a:ext cx="3908547" cy="254947"/>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6631595" y="4182630"/>
              <a:ext cx="3923669" cy="270732"/>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8530953" y="4255836"/>
              <a:ext cx="124958" cy="124322"/>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8523378" y="4248261"/>
              <a:ext cx="140107" cy="140107"/>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6639142" y="1766471"/>
              <a:ext cx="3908547" cy="126229"/>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6631595" y="1758260"/>
              <a:ext cx="3923669" cy="142015"/>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6899757" y="2102806"/>
              <a:ext cx="1412878" cy="959796"/>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6899757" y="3028487"/>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6958448" y="2161470"/>
              <a:ext cx="80808" cy="80808"/>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7087802" y="2226464"/>
              <a:ext cx="80808" cy="15813"/>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7130707" y="2414509"/>
              <a:ext cx="977489" cy="384328"/>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7116193" y="2767265"/>
              <a:ext cx="46721" cy="46721"/>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7108619" y="2759690"/>
              <a:ext cx="61871" cy="62506"/>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7711871" y="2458050"/>
              <a:ext cx="46113" cy="46721"/>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11"/>
            <p:cNvSpPr/>
            <p:nvPr/>
          </p:nvSpPr>
          <p:spPr>
            <a:xfrm>
              <a:off x="7703688" y="2450475"/>
              <a:ext cx="62479" cy="61871"/>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a:off x="7492283" y="2679546"/>
              <a:ext cx="46721" cy="46085"/>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a:off x="7484708" y="2671335"/>
              <a:ext cx="61871" cy="62506"/>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a:off x="4572000" y="4445800"/>
              <a:ext cx="3209275" cy="4600"/>
            </a:xfrm>
            <a:custGeom>
              <a:avLst/>
              <a:gdLst/>
              <a:ahLst/>
              <a:cxnLst/>
              <a:rect l="l" t="t" r="r" b="b"/>
              <a:pathLst>
                <a:path w="128371" h="184" extrusionOk="0">
                  <a:moveTo>
                    <a:pt x="1" y="1"/>
                  </a:moveTo>
                  <a:lnTo>
                    <a:pt x="1" y="183"/>
                  </a:lnTo>
                  <a:lnTo>
                    <a:pt x="128370" y="183"/>
                  </a:lnTo>
                  <a:cubicBezTo>
                    <a:pt x="128370" y="183"/>
                    <a:pt x="128370" y="183"/>
                    <a:pt x="128370" y="161"/>
                  </a:cubicBezTo>
                  <a:lnTo>
                    <a:pt x="12837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a:off x="7852587" y="2623398"/>
              <a:ext cx="46749" cy="46085"/>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a:off x="7844404" y="2615187"/>
              <a:ext cx="62479" cy="62506"/>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11"/>
            <p:cNvSpPr/>
            <p:nvPr/>
          </p:nvSpPr>
          <p:spPr>
            <a:xfrm>
              <a:off x="7306782" y="2399387"/>
              <a:ext cx="46085" cy="46085"/>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11"/>
            <p:cNvSpPr/>
            <p:nvPr/>
          </p:nvSpPr>
          <p:spPr>
            <a:xfrm>
              <a:off x="7298571" y="2391176"/>
              <a:ext cx="62506" cy="62506"/>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11"/>
            <p:cNvSpPr/>
            <p:nvPr/>
          </p:nvSpPr>
          <p:spPr>
            <a:xfrm>
              <a:off x="8075991" y="2730026"/>
              <a:ext cx="46721" cy="46721"/>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11"/>
            <p:cNvSpPr/>
            <p:nvPr/>
          </p:nvSpPr>
          <p:spPr>
            <a:xfrm>
              <a:off x="8067780" y="2722452"/>
              <a:ext cx="62506" cy="61871"/>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11"/>
            <p:cNvSpPr/>
            <p:nvPr/>
          </p:nvSpPr>
          <p:spPr>
            <a:xfrm>
              <a:off x="7131979" y="2899770"/>
              <a:ext cx="974946" cy="15813"/>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11"/>
            <p:cNvSpPr/>
            <p:nvPr/>
          </p:nvSpPr>
          <p:spPr>
            <a:xfrm>
              <a:off x="7873432" y="2169680"/>
              <a:ext cx="368542" cy="64386"/>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11"/>
            <p:cNvSpPr/>
            <p:nvPr/>
          </p:nvSpPr>
          <p:spPr>
            <a:xfrm>
              <a:off x="8053902" y="2264974"/>
              <a:ext cx="188072" cy="65022"/>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11"/>
            <p:cNvSpPr/>
            <p:nvPr/>
          </p:nvSpPr>
          <p:spPr>
            <a:xfrm>
              <a:off x="6899757" y="3149021"/>
              <a:ext cx="1412878" cy="831079"/>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11"/>
            <p:cNvSpPr/>
            <p:nvPr/>
          </p:nvSpPr>
          <p:spPr>
            <a:xfrm>
              <a:off x="6899757" y="3945985"/>
              <a:ext cx="1412878" cy="34115"/>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11"/>
            <p:cNvSpPr/>
            <p:nvPr/>
          </p:nvSpPr>
          <p:spPr>
            <a:xfrm>
              <a:off x="6958448" y="3207713"/>
              <a:ext cx="80808" cy="80780"/>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11"/>
            <p:cNvSpPr/>
            <p:nvPr/>
          </p:nvSpPr>
          <p:spPr>
            <a:xfrm>
              <a:off x="7087802" y="3272707"/>
              <a:ext cx="80808" cy="15786"/>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11"/>
            <p:cNvSpPr/>
            <p:nvPr/>
          </p:nvSpPr>
          <p:spPr>
            <a:xfrm>
              <a:off x="7031018" y="3367365"/>
              <a:ext cx="1210955" cy="46721"/>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11"/>
            <p:cNvSpPr/>
            <p:nvPr/>
          </p:nvSpPr>
          <p:spPr>
            <a:xfrm>
              <a:off x="7031018" y="3477145"/>
              <a:ext cx="1210955" cy="46721"/>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11"/>
            <p:cNvSpPr/>
            <p:nvPr/>
          </p:nvSpPr>
          <p:spPr>
            <a:xfrm>
              <a:off x="7031018" y="3587589"/>
              <a:ext cx="750299" cy="46721"/>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11"/>
            <p:cNvSpPr/>
            <p:nvPr/>
          </p:nvSpPr>
          <p:spPr>
            <a:xfrm>
              <a:off x="7031018" y="3697369"/>
              <a:ext cx="542709" cy="46721"/>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11"/>
            <p:cNvSpPr/>
            <p:nvPr/>
          </p:nvSpPr>
          <p:spPr>
            <a:xfrm>
              <a:off x="7631755" y="3697369"/>
              <a:ext cx="305427" cy="46721"/>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11"/>
            <p:cNvSpPr/>
            <p:nvPr/>
          </p:nvSpPr>
          <p:spPr>
            <a:xfrm>
              <a:off x="7031018" y="3807813"/>
              <a:ext cx="330059" cy="46085"/>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11"/>
            <p:cNvSpPr/>
            <p:nvPr/>
          </p:nvSpPr>
          <p:spPr>
            <a:xfrm>
              <a:off x="8462171" y="2102806"/>
              <a:ext cx="1824934" cy="237917"/>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11"/>
            <p:cNvSpPr/>
            <p:nvPr/>
          </p:nvSpPr>
          <p:spPr>
            <a:xfrm>
              <a:off x="8462171" y="2340695"/>
              <a:ext cx="1824934" cy="34087"/>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11"/>
            <p:cNvSpPr/>
            <p:nvPr/>
          </p:nvSpPr>
          <p:spPr>
            <a:xfrm>
              <a:off x="8520835" y="2161470"/>
              <a:ext cx="80808" cy="15813"/>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11"/>
            <p:cNvSpPr/>
            <p:nvPr/>
          </p:nvSpPr>
          <p:spPr>
            <a:xfrm>
              <a:off x="8650851" y="2161470"/>
              <a:ext cx="80144" cy="15813"/>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11"/>
            <p:cNvSpPr/>
            <p:nvPr/>
          </p:nvSpPr>
          <p:spPr>
            <a:xfrm>
              <a:off x="8520835" y="2136229"/>
              <a:ext cx="80808" cy="41054"/>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11"/>
            <p:cNvSpPr/>
            <p:nvPr/>
          </p:nvSpPr>
          <p:spPr>
            <a:xfrm>
              <a:off x="8593404" y="2226464"/>
              <a:ext cx="648729" cy="46113"/>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11"/>
            <p:cNvSpPr/>
            <p:nvPr/>
          </p:nvSpPr>
          <p:spPr>
            <a:xfrm>
              <a:off x="9281225" y="2226464"/>
              <a:ext cx="272640" cy="46113"/>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11"/>
            <p:cNvSpPr/>
            <p:nvPr/>
          </p:nvSpPr>
          <p:spPr>
            <a:xfrm>
              <a:off x="8462171" y="2423355"/>
              <a:ext cx="1824934" cy="237281"/>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11"/>
            <p:cNvSpPr/>
            <p:nvPr/>
          </p:nvSpPr>
          <p:spPr>
            <a:xfrm>
              <a:off x="8462171" y="2660609"/>
              <a:ext cx="1824934" cy="34750"/>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11"/>
            <p:cNvSpPr/>
            <p:nvPr/>
          </p:nvSpPr>
          <p:spPr>
            <a:xfrm>
              <a:off x="8520835" y="2482047"/>
              <a:ext cx="80808" cy="15786"/>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11"/>
            <p:cNvSpPr/>
            <p:nvPr/>
          </p:nvSpPr>
          <p:spPr>
            <a:xfrm>
              <a:off x="8650851" y="2482047"/>
              <a:ext cx="80144" cy="15786"/>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11"/>
            <p:cNvSpPr/>
            <p:nvPr/>
          </p:nvSpPr>
          <p:spPr>
            <a:xfrm>
              <a:off x="8520835" y="2456806"/>
              <a:ext cx="80808" cy="41026"/>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11"/>
            <p:cNvSpPr/>
            <p:nvPr/>
          </p:nvSpPr>
          <p:spPr>
            <a:xfrm>
              <a:off x="8593404" y="2546405"/>
              <a:ext cx="296608" cy="46721"/>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11"/>
            <p:cNvSpPr/>
            <p:nvPr/>
          </p:nvSpPr>
          <p:spPr>
            <a:xfrm>
              <a:off x="9252197" y="2546405"/>
              <a:ext cx="865774" cy="46721"/>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11"/>
            <p:cNvSpPr/>
            <p:nvPr/>
          </p:nvSpPr>
          <p:spPr>
            <a:xfrm>
              <a:off x="8939222" y="2546405"/>
              <a:ext cx="271976" cy="46721"/>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11"/>
            <p:cNvSpPr/>
            <p:nvPr/>
          </p:nvSpPr>
          <p:spPr>
            <a:xfrm>
              <a:off x="8462171" y="2743269"/>
              <a:ext cx="1824934" cy="237917"/>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11"/>
            <p:cNvSpPr/>
            <p:nvPr/>
          </p:nvSpPr>
          <p:spPr>
            <a:xfrm>
              <a:off x="8462171" y="2981158"/>
              <a:ext cx="1824934" cy="34115"/>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11"/>
            <p:cNvSpPr/>
            <p:nvPr/>
          </p:nvSpPr>
          <p:spPr>
            <a:xfrm>
              <a:off x="8520835" y="2801960"/>
              <a:ext cx="80808" cy="15813"/>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11"/>
            <p:cNvSpPr/>
            <p:nvPr/>
          </p:nvSpPr>
          <p:spPr>
            <a:xfrm>
              <a:off x="8650851" y="2801960"/>
              <a:ext cx="80144" cy="15813"/>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11"/>
            <p:cNvSpPr/>
            <p:nvPr/>
          </p:nvSpPr>
          <p:spPr>
            <a:xfrm>
              <a:off x="8520835" y="2776720"/>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11"/>
            <p:cNvSpPr/>
            <p:nvPr/>
          </p:nvSpPr>
          <p:spPr>
            <a:xfrm>
              <a:off x="8593404" y="2866955"/>
              <a:ext cx="648729" cy="46721"/>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11"/>
            <p:cNvSpPr/>
            <p:nvPr/>
          </p:nvSpPr>
          <p:spPr>
            <a:xfrm>
              <a:off x="8462171" y="3063846"/>
              <a:ext cx="1824934" cy="237281"/>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11"/>
            <p:cNvSpPr/>
            <p:nvPr/>
          </p:nvSpPr>
          <p:spPr>
            <a:xfrm>
              <a:off x="8462171" y="3301099"/>
              <a:ext cx="1824934" cy="34723"/>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11"/>
            <p:cNvSpPr/>
            <p:nvPr/>
          </p:nvSpPr>
          <p:spPr>
            <a:xfrm>
              <a:off x="8520835" y="3122509"/>
              <a:ext cx="80808" cy="15813"/>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11"/>
            <p:cNvSpPr/>
            <p:nvPr/>
          </p:nvSpPr>
          <p:spPr>
            <a:xfrm>
              <a:off x="8650851" y="3122509"/>
              <a:ext cx="80144" cy="15813"/>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11"/>
            <p:cNvSpPr/>
            <p:nvPr/>
          </p:nvSpPr>
          <p:spPr>
            <a:xfrm>
              <a:off x="8520835" y="3097269"/>
              <a:ext cx="80808" cy="41054"/>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11"/>
            <p:cNvSpPr/>
            <p:nvPr/>
          </p:nvSpPr>
          <p:spPr>
            <a:xfrm>
              <a:off x="8593404" y="3186896"/>
              <a:ext cx="454381" cy="46721"/>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11"/>
            <p:cNvSpPr/>
            <p:nvPr/>
          </p:nvSpPr>
          <p:spPr>
            <a:xfrm>
              <a:off x="9100119" y="3186896"/>
              <a:ext cx="764812" cy="46721"/>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11"/>
            <p:cNvSpPr/>
            <p:nvPr/>
          </p:nvSpPr>
          <p:spPr>
            <a:xfrm>
              <a:off x="9922324" y="3186896"/>
              <a:ext cx="125621" cy="46721"/>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11"/>
            <p:cNvSpPr/>
            <p:nvPr/>
          </p:nvSpPr>
          <p:spPr>
            <a:xfrm>
              <a:off x="8462171" y="3437391"/>
              <a:ext cx="1824934" cy="542709"/>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11"/>
            <p:cNvSpPr/>
            <p:nvPr/>
          </p:nvSpPr>
          <p:spPr>
            <a:xfrm>
              <a:off x="8462171" y="3945985"/>
              <a:ext cx="1824934" cy="34115"/>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11"/>
            <p:cNvSpPr/>
            <p:nvPr/>
          </p:nvSpPr>
          <p:spPr>
            <a:xfrm>
              <a:off x="8520835" y="3496083"/>
              <a:ext cx="80808" cy="80808"/>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11"/>
            <p:cNvSpPr/>
            <p:nvPr/>
          </p:nvSpPr>
          <p:spPr>
            <a:xfrm>
              <a:off x="8650851" y="3561077"/>
              <a:ext cx="80144" cy="15813"/>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11"/>
            <p:cNvSpPr/>
            <p:nvPr/>
          </p:nvSpPr>
          <p:spPr>
            <a:xfrm>
              <a:off x="8807961" y="3577471"/>
              <a:ext cx="262522" cy="262549"/>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11"/>
            <p:cNvSpPr/>
            <p:nvPr/>
          </p:nvSpPr>
          <p:spPr>
            <a:xfrm>
              <a:off x="8865381"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11"/>
            <p:cNvSpPr/>
            <p:nvPr/>
          </p:nvSpPr>
          <p:spPr>
            <a:xfrm>
              <a:off x="8865381" y="3636162"/>
              <a:ext cx="147682" cy="145166"/>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11"/>
            <p:cNvSpPr/>
            <p:nvPr/>
          </p:nvSpPr>
          <p:spPr>
            <a:xfrm>
              <a:off x="9165749"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11"/>
            <p:cNvSpPr/>
            <p:nvPr/>
          </p:nvSpPr>
          <p:spPr>
            <a:xfrm>
              <a:off x="9223169" y="3636162"/>
              <a:ext cx="147682" cy="145166"/>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11"/>
            <p:cNvSpPr/>
            <p:nvPr/>
          </p:nvSpPr>
          <p:spPr>
            <a:xfrm>
              <a:off x="9523538" y="3577471"/>
              <a:ext cx="262522" cy="262549"/>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11"/>
            <p:cNvSpPr/>
            <p:nvPr/>
          </p:nvSpPr>
          <p:spPr>
            <a:xfrm>
              <a:off x="9594199" y="3641857"/>
              <a:ext cx="133168" cy="133777"/>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11"/>
            <p:cNvSpPr/>
            <p:nvPr/>
          </p:nvSpPr>
          <p:spPr>
            <a:xfrm>
              <a:off x="9881326" y="3577471"/>
              <a:ext cx="261886" cy="262549"/>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11"/>
            <p:cNvSpPr/>
            <p:nvPr/>
          </p:nvSpPr>
          <p:spPr>
            <a:xfrm>
              <a:off x="9945685" y="3641995"/>
              <a:ext cx="15813" cy="15647"/>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11"/>
            <p:cNvSpPr/>
            <p:nvPr/>
          </p:nvSpPr>
          <p:spPr>
            <a:xfrm>
              <a:off x="9945685" y="3759516"/>
              <a:ext cx="15813" cy="16117"/>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3" name="Google Shape;5153;p111"/>
            <p:cNvGrpSpPr/>
            <p:nvPr/>
          </p:nvGrpSpPr>
          <p:grpSpPr>
            <a:xfrm>
              <a:off x="4749975" y="2572850"/>
              <a:ext cx="2133600" cy="1878725"/>
              <a:chOff x="5389350" y="2572850"/>
              <a:chExt cx="2133600" cy="1878725"/>
            </a:xfrm>
          </p:grpSpPr>
          <p:sp>
            <p:nvSpPr>
              <p:cNvPr id="5154" name="Google Shape;5154;p111"/>
              <p:cNvSpPr/>
              <p:nvPr/>
            </p:nvSpPr>
            <p:spPr>
              <a:xfrm>
                <a:off x="6211625" y="3312425"/>
                <a:ext cx="235125" cy="259075"/>
              </a:xfrm>
              <a:custGeom>
                <a:avLst/>
                <a:gdLst/>
                <a:ahLst/>
                <a:cxnLst/>
                <a:rect l="l" t="t" r="r" b="b"/>
                <a:pathLst>
                  <a:path w="9405" h="10363" extrusionOk="0">
                    <a:moveTo>
                      <a:pt x="3492" y="0"/>
                    </a:moveTo>
                    <a:cubicBezTo>
                      <a:pt x="3420" y="0"/>
                      <a:pt x="3352" y="28"/>
                      <a:pt x="3310" y="97"/>
                    </a:cubicBezTo>
                    <a:cubicBezTo>
                      <a:pt x="2785" y="1421"/>
                      <a:pt x="4954" y="2608"/>
                      <a:pt x="4680" y="3110"/>
                    </a:cubicBezTo>
                    <a:cubicBezTo>
                      <a:pt x="4680" y="3110"/>
                      <a:pt x="2603" y="1901"/>
                      <a:pt x="822" y="919"/>
                    </a:cubicBezTo>
                    <a:cubicBezTo>
                      <a:pt x="822" y="1923"/>
                      <a:pt x="594" y="2951"/>
                      <a:pt x="457" y="3909"/>
                    </a:cubicBezTo>
                    <a:cubicBezTo>
                      <a:pt x="274" y="5233"/>
                      <a:pt x="115" y="6557"/>
                      <a:pt x="0" y="7904"/>
                    </a:cubicBezTo>
                    <a:cubicBezTo>
                      <a:pt x="1187" y="8771"/>
                      <a:pt x="2580" y="9638"/>
                      <a:pt x="3561" y="9889"/>
                    </a:cubicBezTo>
                    <a:cubicBezTo>
                      <a:pt x="3785" y="9939"/>
                      <a:pt x="4819" y="10363"/>
                      <a:pt x="5945" y="10363"/>
                    </a:cubicBezTo>
                    <a:cubicBezTo>
                      <a:pt x="6882" y="10363"/>
                      <a:pt x="7884" y="10069"/>
                      <a:pt x="8537" y="9022"/>
                    </a:cubicBezTo>
                    <a:cubicBezTo>
                      <a:pt x="9404" y="7653"/>
                      <a:pt x="8765" y="6055"/>
                      <a:pt x="8126" y="5005"/>
                    </a:cubicBezTo>
                    <a:cubicBezTo>
                      <a:pt x="7693" y="4297"/>
                      <a:pt x="6665" y="2197"/>
                      <a:pt x="3630" y="29"/>
                    </a:cubicBezTo>
                    <a:cubicBezTo>
                      <a:pt x="3585" y="11"/>
                      <a:pt x="3538" y="0"/>
                      <a:pt x="3492"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11"/>
              <p:cNvSpPr/>
              <p:nvPr/>
            </p:nvSpPr>
            <p:spPr>
              <a:xfrm>
                <a:off x="6333175" y="3465500"/>
                <a:ext cx="537550" cy="611675"/>
              </a:xfrm>
              <a:custGeom>
                <a:avLst/>
                <a:gdLst/>
                <a:ahLst/>
                <a:cxnLst/>
                <a:rect l="l" t="t" r="r" b="b"/>
                <a:pathLst>
                  <a:path w="21502" h="24467" extrusionOk="0">
                    <a:moveTo>
                      <a:pt x="3561" y="0"/>
                    </a:moveTo>
                    <a:lnTo>
                      <a:pt x="0" y="4109"/>
                    </a:lnTo>
                    <a:lnTo>
                      <a:pt x="13262" y="22232"/>
                    </a:lnTo>
                    <a:cubicBezTo>
                      <a:pt x="14252" y="23588"/>
                      <a:pt x="15124" y="24467"/>
                      <a:pt x="16380" y="24467"/>
                    </a:cubicBezTo>
                    <a:cubicBezTo>
                      <a:pt x="16773" y="24467"/>
                      <a:pt x="17205" y="24380"/>
                      <a:pt x="17690" y="24195"/>
                    </a:cubicBezTo>
                    <a:cubicBezTo>
                      <a:pt x="20223" y="23236"/>
                      <a:pt x="21502" y="20360"/>
                      <a:pt x="20566" y="17804"/>
                    </a:cubicBezTo>
                    <a:cubicBezTo>
                      <a:pt x="20201" y="16823"/>
                      <a:pt x="18877" y="16252"/>
                      <a:pt x="18534" y="15887"/>
                    </a:cubicBezTo>
                    <a:cubicBezTo>
                      <a:pt x="18192" y="15521"/>
                      <a:pt x="3561" y="0"/>
                      <a:pt x="3561"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11"/>
              <p:cNvSpPr/>
              <p:nvPr/>
            </p:nvSpPr>
            <p:spPr>
              <a:xfrm>
                <a:off x="6333175" y="3558500"/>
                <a:ext cx="51375" cy="12575"/>
              </a:xfrm>
              <a:custGeom>
                <a:avLst/>
                <a:gdLst/>
                <a:ahLst/>
                <a:cxnLst/>
                <a:rect l="l" t="t" r="r" b="b"/>
                <a:pathLst>
                  <a:path w="2055" h="503" extrusionOk="0">
                    <a:moveTo>
                      <a:pt x="1986" y="1"/>
                    </a:moveTo>
                    <a:cubicBezTo>
                      <a:pt x="1381" y="265"/>
                      <a:pt x="691" y="307"/>
                      <a:pt x="311" y="307"/>
                    </a:cubicBezTo>
                    <a:cubicBezTo>
                      <a:pt x="133" y="307"/>
                      <a:pt x="23" y="298"/>
                      <a:pt x="23" y="298"/>
                    </a:cubicBezTo>
                    <a:lnTo>
                      <a:pt x="0" y="480"/>
                    </a:lnTo>
                    <a:cubicBezTo>
                      <a:pt x="23" y="480"/>
                      <a:pt x="137" y="503"/>
                      <a:pt x="343" y="503"/>
                    </a:cubicBezTo>
                    <a:cubicBezTo>
                      <a:pt x="753" y="503"/>
                      <a:pt x="1438" y="435"/>
                      <a:pt x="2055" y="183"/>
                    </a:cubicBezTo>
                    <a:lnTo>
                      <a:pt x="1986" y="1"/>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11"/>
              <p:cNvSpPr/>
              <p:nvPr/>
            </p:nvSpPr>
            <p:spPr>
              <a:xfrm>
                <a:off x="6127750" y="3285750"/>
                <a:ext cx="188900" cy="285325"/>
              </a:xfrm>
              <a:custGeom>
                <a:avLst/>
                <a:gdLst/>
                <a:ahLst/>
                <a:cxnLst/>
                <a:rect l="l" t="t" r="r" b="b"/>
                <a:pathLst>
                  <a:path w="7556" h="11413" extrusionOk="0">
                    <a:moveTo>
                      <a:pt x="0" y="0"/>
                    </a:moveTo>
                    <a:lnTo>
                      <a:pt x="639" y="11413"/>
                    </a:lnTo>
                    <a:lnTo>
                      <a:pt x="6916" y="11413"/>
                    </a:lnTo>
                    <a:lnTo>
                      <a:pt x="7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11"/>
              <p:cNvSpPr/>
              <p:nvPr/>
            </p:nvSpPr>
            <p:spPr>
              <a:xfrm>
                <a:off x="6127750" y="3285750"/>
                <a:ext cx="188900" cy="13725"/>
              </a:xfrm>
              <a:custGeom>
                <a:avLst/>
                <a:gdLst/>
                <a:ahLst/>
                <a:cxnLst/>
                <a:rect l="l" t="t" r="r" b="b"/>
                <a:pathLst>
                  <a:path w="7556" h="549" extrusionOk="0">
                    <a:moveTo>
                      <a:pt x="0" y="0"/>
                    </a:moveTo>
                    <a:lnTo>
                      <a:pt x="23" y="548"/>
                    </a:lnTo>
                    <a:lnTo>
                      <a:pt x="7532" y="320"/>
                    </a:lnTo>
                    <a:lnTo>
                      <a:pt x="7555" y="0"/>
                    </a:ln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11"/>
              <p:cNvSpPr/>
              <p:nvPr/>
            </p:nvSpPr>
            <p:spPr>
              <a:xfrm>
                <a:off x="6126025" y="3351375"/>
                <a:ext cx="191750" cy="125550"/>
              </a:xfrm>
              <a:custGeom>
                <a:avLst/>
                <a:gdLst/>
                <a:ahLst/>
                <a:cxnLst/>
                <a:rect l="l" t="t" r="r" b="b"/>
                <a:pathLst>
                  <a:path w="7670" h="5022" extrusionOk="0">
                    <a:moveTo>
                      <a:pt x="1" y="0"/>
                    </a:moveTo>
                    <a:lnTo>
                      <a:pt x="297" y="5022"/>
                    </a:lnTo>
                    <a:lnTo>
                      <a:pt x="7396" y="5022"/>
                    </a:lnTo>
                    <a:lnTo>
                      <a:pt x="7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11"/>
              <p:cNvSpPr/>
              <p:nvPr/>
            </p:nvSpPr>
            <p:spPr>
              <a:xfrm>
                <a:off x="6122025" y="3262925"/>
                <a:ext cx="200325" cy="22850"/>
              </a:xfrm>
              <a:custGeom>
                <a:avLst/>
                <a:gdLst/>
                <a:ahLst/>
                <a:cxnLst/>
                <a:rect l="l" t="t" r="r" b="b"/>
                <a:pathLst>
                  <a:path w="8013" h="914" extrusionOk="0">
                    <a:moveTo>
                      <a:pt x="138" y="0"/>
                    </a:moveTo>
                    <a:lnTo>
                      <a:pt x="1" y="913"/>
                    </a:lnTo>
                    <a:lnTo>
                      <a:pt x="8013" y="913"/>
                    </a:lnTo>
                    <a:lnTo>
                      <a:pt x="7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11"/>
              <p:cNvSpPr/>
              <p:nvPr/>
            </p:nvSpPr>
            <p:spPr>
              <a:xfrm>
                <a:off x="6139150" y="3235525"/>
                <a:ext cx="164950" cy="31975"/>
              </a:xfrm>
              <a:custGeom>
                <a:avLst/>
                <a:gdLst/>
                <a:ahLst/>
                <a:cxnLst/>
                <a:rect l="l" t="t" r="r" b="b"/>
                <a:pathLst>
                  <a:path w="6598" h="1279" extrusionOk="0">
                    <a:moveTo>
                      <a:pt x="206" y="1"/>
                    </a:moveTo>
                    <a:lnTo>
                      <a:pt x="1" y="1279"/>
                    </a:lnTo>
                    <a:lnTo>
                      <a:pt x="6597" y="1279"/>
                    </a:lnTo>
                    <a:lnTo>
                      <a:pt x="6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11"/>
              <p:cNvSpPr/>
              <p:nvPr/>
            </p:nvSpPr>
            <p:spPr>
              <a:xfrm>
                <a:off x="6139725" y="3260650"/>
                <a:ext cx="163800" cy="4575"/>
              </a:xfrm>
              <a:custGeom>
                <a:avLst/>
                <a:gdLst/>
                <a:ahLst/>
                <a:cxnLst/>
                <a:rect l="l" t="t" r="r" b="b"/>
                <a:pathLst>
                  <a:path w="6552" h="183" extrusionOk="0">
                    <a:moveTo>
                      <a:pt x="0" y="0"/>
                    </a:moveTo>
                    <a:lnTo>
                      <a:pt x="0" y="183"/>
                    </a:lnTo>
                    <a:lnTo>
                      <a:pt x="6551" y="183"/>
                    </a:lnTo>
                    <a:lnTo>
                      <a:pt x="6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11"/>
              <p:cNvSpPr/>
              <p:nvPr/>
            </p:nvSpPr>
            <p:spPr>
              <a:xfrm>
                <a:off x="6199650" y="3367350"/>
                <a:ext cx="87325" cy="94175"/>
              </a:xfrm>
              <a:custGeom>
                <a:avLst/>
                <a:gdLst/>
                <a:ahLst/>
                <a:cxnLst/>
                <a:rect l="l" t="t" r="r" b="b"/>
                <a:pathLst>
                  <a:path w="3493" h="3767" extrusionOk="0">
                    <a:moveTo>
                      <a:pt x="1735" y="183"/>
                    </a:moveTo>
                    <a:cubicBezTo>
                      <a:pt x="2602" y="183"/>
                      <a:pt x="3310" y="936"/>
                      <a:pt x="3310" y="1872"/>
                    </a:cubicBezTo>
                    <a:cubicBezTo>
                      <a:pt x="3310" y="2808"/>
                      <a:pt x="2602" y="3561"/>
                      <a:pt x="1735" y="3561"/>
                    </a:cubicBezTo>
                    <a:cubicBezTo>
                      <a:pt x="890" y="3561"/>
                      <a:pt x="183" y="2808"/>
                      <a:pt x="183" y="1872"/>
                    </a:cubicBezTo>
                    <a:cubicBezTo>
                      <a:pt x="183" y="936"/>
                      <a:pt x="890" y="183"/>
                      <a:pt x="1735" y="183"/>
                    </a:cubicBezTo>
                    <a:close/>
                    <a:moveTo>
                      <a:pt x="1735" y="0"/>
                    </a:moveTo>
                    <a:cubicBezTo>
                      <a:pt x="776" y="0"/>
                      <a:pt x="0" y="845"/>
                      <a:pt x="0" y="1872"/>
                    </a:cubicBezTo>
                    <a:cubicBezTo>
                      <a:pt x="0" y="2922"/>
                      <a:pt x="776" y="3767"/>
                      <a:pt x="1735" y="3767"/>
                    </a:cubicBezTo>
                    <a:cubicBezTo>
                      <a:pt x="2716" y="3767"/>
                      <a:pt x="3492" y="2922"/>
                      <a:pt x="3492" y="1872"/>
                    </a:cubicBezTo>
                    <a:cubicBezTo>
                      <a:pt x="3492" y="845"/>
                      <a:pt x="2716" y="0"/>
                      <a:pt x="1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11"/>
              <p:cNvSpPr/>
              <p:nvPr/>
            </p:nvSpPr>
            <p:spPr>
              <a:xfrm>
                <a:off x="6284675" y="3312425"/>
                <a:ext cx="67925" cy="64075"/>
              </a:xfrm>
              <a:custGeom>
                <a:avLst/>
                <a:gdLst/>
                <a:ahLst/>
                <a:cxnLst/>
                <a:rect l="l" t="t" r="r" b="b"/>
                <a:pathLst>
                  <a:path w="2717" h="2563" extrusionOk="0">
                    <a:moveTo>
                      <a:pt x="570" y="0"/>
                    </a:moveTo>
                    <a:cubicBezTo>
                      <a:pt x="498" y="0"/>
                      <a:pt x="430" y="28"/>
                      <a:pt x="388" y="97"/>
                    </a:cubicBezTo>
                    <a:cubicBezTo>
                      <a:pt x="0" y="1056"/>
                      <a:pt x="1050" y="1969"/>
                      <a:pt x="1552" y="2563"/>
                    </a:cubicBezTo>
                    <a:cubicBezTo>
                      <a:pt x="1895" y="2517"/>
                      <a:pt x="2191" y="2312"/>
                      <a:pt x="2442" y="2060"/>
                    </a:cubicBezTo>
                    <a:cubicBezTo>
                      <a:pt x="2534" y="1946"/>
                      <a:pt x="2625" y="1832"/>
                      <a:pt x="2716" y="1695"/>
                    </a:cubicBezTo>
                    <a:cubicBezTo>
                      <a:pt x="2168" y="1170"/>
                      <a:pt x="1507" y="600"/>
                      <a:pt x="708" y="29"/>
                    </a:cubicBezTo>
                    <a:cubicBezTo>
                      <a:pt x="663" y="11"/>
                      <a:pt x="616" y="0"/>
                      <a:pt x="57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11"/>
              <p:cNvSpPr/>
              <p:nvPr/>
            </p:nvSpPr>
            <p:spPr>
              <a:xfrm>
                <a:off x="6729200" y="3413575"/>
                <a:ext cx="326425" cy="315000"/>
              </a:xfrm>
              <a:custGeom>
                <a:avLst/>
                <a:gdLst/>
                <a:ahLst/>
                <a:cxnLst/>
                <a:rect l="l" t="t" r="r" b="b"/>
                <a:pathLst>
                  <a:path w="13057" h="12600" extrusionOk="0">
                    <a:moveTo>
                      <a:pt x="4679" y="0"/>
                    </a:moveTo>
                    <a:lnTo>
                      <a:pt x="0" y="7030"/>
                    </a:lnTo>
                    <a:lnTo>
                      <a:pt x="8354" y="12600"/>
                    </a:lnTo>
                    <a:lnTo>
                      <a:pt x="13056" y="5570"/>
                    </a:lnTo>
                    <a:lnTo>
                      <a:pt x="4679"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11"/>
              <p:cNvSpPr/>
              <p:nvPr/>
            </p:nvSpPr>
            <p:spPr>
              <a:xfrm>
                <a:off x="6793900" y="3141875"/>
                <a:ext cx="531375" cy="527775"/>
              </a:xfrm>
              <a:custGeom>
                <a:avLst/>
                <a:gdLst/>
                <a:ahLst/>
                <a:cxnLst/>
                <a:rect l="l" t="t" r="r" b="b"/>
                <a:pathLst>
                  <a:path w="21255" h="21111" extrusionOk="0">
                    <a:moveTo>
                      <a:pt x="14115" y="0"/>
                    </a:moveTo>
                    <a:cubicBezTo>
                      <a:pt x="12794" y="0"/>
                      <a:pt x="11295" y="390"/>
                      <a:pt x="9692" y="1282"/>
                    </a:cubicBezTo>
                    <a:cubicBezTo>
                      <a:pt x="4191" y="4317"/>
                      <a:pt x="334" y="12900"/>
                      <a:pt x="334" y="12900"/>
                    </a:cubicBezTo>
                    <a:cubicBezTo>
                      <a:pt x="0" y="13389"/>
                      <a:pt x="6835" y="21111"/>
                      <a:pt x="9679" y="21111"/>
                    </a:cubicBezTo>
                    <a:cubicBezTo>
                      <a:pt x="9755" y="21111"/>
                      <a:pt x="9827" y="21105"/>
                      <a:pt x="9897" y="21094"/>
                    </a:cubicBezTo>
                    <a:cubicBezTo>
                      <a:pt x="14371" y="15525"/>
                      <a:pt x="18137" y="9658"/>
                      <a:pt x="18137" y="9658"/>
                    </a:cubicBezTo>
                    <a:cubicBezTo>
                      <a:pt x="21255" y="4920"/>
                      <a:pt x="18811" y="0"/>
                      <a:pt x="1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11"/>
              <p:cNvSpPr/>
              <p:nvPr/>
            </p:nvSpPr>
            <p:spPr>
              <a:xfrm>
                <a:off x="5663250" y="4136550"/>
                <a:ext cx="251675" cy="200900"/>
              </a:xfrm>
              <a:custGeom>
                <a:avLst/>
                <a:gdLst/>
                <a:ahLst/>
                <a:cxnLst/>
                <a:rect l="l" t="t" r="r" b="b"/>
                <a:pathLst>
                  <a:path w="10067" h="8036" extrusionOk="0">
                    <a:moveTo>
                      <a:pt x="8811" y="1"/>
                    </a:moveTo>
                    <a:lnTo>
                      <a:pt x="2899" y="1074"/>
                    </a:lnTo>
                    <a:lnTo>
                      <a:pt x="0" y="4475"/>
                    </a:lnTo>
                    <a:lnTo>
                      <a:pt x="3698" y="8035"/>
                    </a:lnTo>
                    <a:lnTo>
                      <a:pt x="10066"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11"/>
              <p:cNvSpPr/>
              <p:nvPr/>
            </p:nvSpPr>
            <p:spPr>
              <a:xfrm>
                <a:off x="5389350" y="4228450"/>
                <a:ext cx="525575" cy="223125"/>
              </a:xfrm>
              <a:custGeom>
                <a:avLst/>
                <a:gdLst/>
                <a:ahLst/>
                <a:cxnLst/>
                <a:rect l="l" t="t" r="r" b="b"/>
                <a:pathLst>
                  <a:path w="21023" h="8925" extrusionOk="0">
                    <a:moveTo>
                      <a:pt x="11680" y="1"/>
                    </a:moveTo>
                    <a:cubicBezTo>
                      <a:pt x="11324" y="1"/>
                      <a:pt x="11004" y="80"/>
                      <a:pt x="10751" y="274"/>
                    </a:cubicBezTo>
                    <a:cubicBezTo>
                      <a:pt x="10751" y="274"/>
                      <a:pt x="7875" y="3583"/>
                      <a:pt x="5592" y="4177"/>
                    </a:cubicBezTo>
                    <a:cubicBezTo>
                      <a:pt x="3310" y="4770"/>
                      <a:pt x="0" y="5386"/>
                      <a:pt x="46" y="8924"/>
                    </a:cubicBezTo>
                    <a:lnTo>
                      <a:pt x="21022" y="8924"/>
                    </a:lnTo>
                    <a:cubicBezTo>
                      <a:pt x="20863" y="5615"/>
                      <a:pt x="20406" y="2921"/>
                      <a:pt x="19219" y="1529"/>
                    </a:cubicBezTo>
                    <a:cubicBezTo>
                      <a:pt x="18557" y="1597"/>
                      <a:pt x="17947" y="1632"/>
                      <a:pt x="17385" y="1632"/>
                    </a:cubicBezTo>
                    <a:cubicBezTo>
                      <a:pt x="16822" y="1632"/>
                      <a:pt x="16309" y="1597"/>
                      <a:pt x="15841" y="1529"/>
                    </a:cubicBezTo>
                    <a:cubicBezTo>
                      <a:pt x="15076" y="1238"/>
                      <a:pt x="13089" y="1"/>
                      <a:pt x="116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11"/>
              <p:cNvSpPr/>
              <p:nvPr/>
            </p:nvSpPr>
            <p:spPr>
              <a:xfrm>
                <a:off x="5783650" y="4288925"/>
                <a:ext cx="100450" cy="9150"/>
              </a:xfrm>
              <a:custGeom>
                <a:avLst/>
                <a:gdLst/>
                <a:ahLst/>
                <a:cxnLst/>
                <a:rect l="l" t="t" r="r" b="b"/>
                <a:pathLst>
                  <a:path w="4018" h="366" extrusionOk="0">
                    <a:moveTo>
                      <a:pt x="23" y="0"/>
                    </a:moveTo>
                    <a:lnTo>
                      <a:pt x="0" y="183"/>
                    </a:lnTo>
                    <a:cubicBezTo>
                      <a:pt x="0" y="183"/>
                      <a:pt x="1005" y="365"/>
                      <a:pt x="2283" y="365"/>
                    </a:cubicBezTo>
                    <a:cubicBezTo>
                      <a:pt x="2831" y="365"/>
                      <a:pt x="3424" y="320"/>
                      <a:pt x="4018" y="228"/>
                    </a:cubicBezTo>
                    <a:lnTo>
                      <a:pt x="3972" y="46"/>
                    </a:lnTo>
                    <a:cubicBezTo>
                      <a:pt x="3395" y="143"/>
                      <a:pt x="2806" y="177"/>
                      <a:pt x="2265" y="177"/>
                    </a:cubicBezTo>
                    <a:cubicBezTo>
                      <a:pt x="1027" y="177"/>
                      <a:pt x="39" y="0"/>
                      <a:pt x="2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11"/>
              <p:cNvSpPr/>
              <p:nvPr/>
            </p:nvSpPr>
            <p:spPr>
              <a:xfrm>
                <a:off x="5392775" y="4364250"/>
                <a:ext cx="43375" cy="87325"/>
              </a:xfrm>
              <a:custGeom>
                <a:avLst/>
                <a:gdLst/>
                <a:ahLst/>
                <a:cxnLst/>
                <a:rect l="l" t="t" r="r" b="b"/>
                <a:pathLst>
                  <a:path w="1735" h="3493" extrusionOk="0">
                    <a:moveTo>
                      <a:pt x="1644" y="0"/>
                    </a:moveTo>
                    <a:cubicBezTo>
                      <a:pt x="685" y="571"/>
                      <a:pt x="137" y="1278"/>
                      <a:pt x="0" y="2123"/>
                    </a:cubicBezTo>
                    <a:lnTo>
                      <a:pt x="0"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11"/>
              <p:cNvSpPr/>
              <p:nvPr/>
            </p:nvSpPr>
            <p:spPr>
              <a:xfrm>
                <a:off x="5630725" y="4261525"/>
                <a:ext cx="41100" cy="21150"/>
              </a:xfrm>
              <a:custGeom>
                <a:avLst/>
                <a:gdLst/>
                <a:ahLst/>
                <a:cxnLst/>
                <a:rect l="l" t="t" r="r" b="b"/>
                <a:pathLst>
                  <a:path w="1644" h="846" extrusionOk="0">
                    <a:moveTo>
                      <a:pt x="23" y="1"/>
                    </a:moveTo>
                    <a:lnTo>
                      <a:pt x="0" y="183"/>
                    </a:lnTo>
                    <a:cubicBezTo>
                      <a:pt x="982" y="297"/>
                      <a:pt x="1484" y="845"/>
                      <a:pt x="1484" y="845"/>
                    </a:cubicBezTo>
                    <a:lnTo>
                      <a:pt x="1644" y="708"/>
                    </a:lnTo>
                    <a:cubicBezTo>
                      <a:pt x="1621"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11"/>
              <p:cNvSpPr/>
              <p:nvPr/>
            </p:nvSpPr>
            <p:spPr>
              <a:xfrm>
                <a:off x="5616450" y="4273500"/>
                <a:ext cx="41125" cy="21725"/>
              </a:xfrm>
              <a:custGeom>
                <a:avLst/>
                <a:gdLst/>
                <a:ahLst/>
                <a:cxnLst/>
                <a:rect l="l" t="t" r="r" b="b"/>
                <a:pathLst>
                  <a:path w="1645" h="869" extrusionOk="0">
                    <a:moveTo>
                      <a:pt x="23" y="1"/>
                    </a:moveTo>
                    <a:lnTo>
                      <a:pt x="1" y="183"/>
                    </a:lnTo>
                    <a:cubicBezTo>
                      <a:pt x="982" y="320"/>
                      <a:pt x="1507" y="845"/>
                      <a:pt x="1507" y="868"/>
                    </a:cubicBezTo>
                    <a:lnTo>
                      <a:pt x="1644"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11"/>
              <p:cNvSpPr/>
              <p:nvPr/>
            </p:nvSpPr>
            <p:spPr>
              <a:xfrm>
                <a:off x="5602200" y="4286075"/>
                <a:ext cx="41100" cy="21125"/>
              </a:xfrm>
              <a:custGeom>
                <a:avLst/>
                <a:gdLst/>
                <a:ahLst/>
                <a:cxnLst/>
                <a:rect l="l" t="t" r="r" b="b"/>
                <a:pathLst>
                  <a:path w="1644" h="845" extrusionOk="0">
                    <a:moveTo>
                      <a:pt x="23" y="0"/>
                    </a:moveTo>
                    <a:lnTo>
                      <a:pt x="0" y="183"/>
                    </a:lnTo>
                    <a:cubicBezTo>
                      <a:pt x="982" y="297"/>
                      <a:pt x="1484" y="845"/>
                      <a:pt x="1506" y="845"/>
                    </a:cubicBezTo>
                    <a:lnTo>
                      <a:pt x="1643"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11"/>
              <p:cNvSpPr/>
              <p:nvPr/>
            </p:nvSpPr>
            <p:spPr>
              <a:xfrm>
                <a:off x="5390475" y="4417300"/>
                <a:ext cx="524450" cy="34275"/>
              </a:xfrm>
              <a:custGeom>
                <a:avLst/>
                <a:gdLst/>
                <a:ahLst/>
                <a:cxnLst/>
                <a:rect l="l" t="t" r="r" b="b"/>
                <a:pathLst>
                  <a:path w="20978" h="1371" extrusionOk="0">
                    <a:moveTo>
                      <a:pt x="1" y="1"/>
                    </a:moveTo>
                    <a:lnTo>
                      <a:pt x="1" y="1370"/>
                    </a:lnTo>
                    <a:lnTo>
                      <a:pt x="20977" y="1370"/>
                    </a:lnTo>
                    <a:lnTo>
                      <a:pt x="209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11"/>
              <p:cNvSpPr/>
              <p:nvPr/>
            </p:nvSpPr>
            <p:spPr>
              <a:xfrm>
                <a:off x="5583925" y="4266650"/>
                <a:ext cx="105600" cy="126150"/>
              </a:xfrm>
              <a:custGeom>
                <a:avLst/>
                <a:gdLst/>
                <a:ahLst/>
                <a:cxnLst/>
                <a:rect l="l" t="t" r="r" b="b"/>
                <a:pathLst>
                  <a:path w="4224" h="5046" extrusionOk="0">
                    <a:moveTo>
                      <a:pt x="4109" y="1"/>
                    </a:moveTo>
                    <a:lnTo>
                      <a:pt x="480" y="2808"/>
                    </a:lnTo>
                    <a:cubicBezTo>
                      <a:pt x="480" y="2831"/>
                      <a:pt x="1" y="3242"/>
                      <a:pt x="23" y="3858"/>
                    </a:cubicBezTo>
                    <a:cubicBezTo>
                      <a:pt x="23" y="4292"/>
                      <a:pt x="252" y="4680"/>
                      <a:pt x="685" y="5045"/>
                    </a:cubicBezTo>
                    <a:lnTo>
                      <a:pt x="800" y="4908"/>
                    </a:lnTo>
                    <a:cubicBezTo>
                      <a:pt x="411" y="4566"/>
                      <a:pt x="206" y="4224"/>
                      <a:pt x="206" y="3858"/>
                    </a:cubicBezTo>
                    <a:cubicBezTo>
                      <a:pt x="206" y="3333"/>
                      <a:pt x="617" y="2945"/>
                      <a:pt x="617" y="2945"/>
                    </a:cubicBezTo>
                    <a:lnTo>
                      <a:pt x="4223" y="138"/>
                    </a:lnTo>
                    <a:lnTo>
                      <a:pt x="4109"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11"/>
              <p:cNvSpPr/>
              <p:nvPr/>
            </p:nvSpPr>
            <p:spPr>
              <a:xfrm>
                <a:off x="5869250" y="4339125"/>
                <a:ext cx="33675" cy="78200"/>
              </a:xfrm>
              <a:custGeom>
                <a:avLst/>
                <a:gdLst/>
                <a:ahLst/>
                <a:cxnLst/>
                <a:rect l="l" t="t" r="r" b="b"/>
                <a:pathLst>
                  <a:path w="1347" h="3128" extrusionOk="0">
                    <a:moveTo>
                      <a:pt x="1278" y="1"/>
                    </a:moveTo>
                    <a:cubicBezTo>
                      <a:pt x="1210" y="24"/>
                      <a:pt x="0" y="594"/>
                      <a:pt x="69" y="3128"/>
                    </a:cubicBezTo>
                    <a:lnTo>
                      <a:pt x="251" y="3128"/>
                    </a:lnTo>
                    <a:cubicBezTo>
                      <a:pt x="206" y="731"/>
                      <a:pt x="1347" y="161"/>
                      <a:pt x="1347" y="161"/>
                    </a:cubicBezTo>
                    <a:lnTo>
                      <a:pt x="1278"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11"/>
              <p:cNvSpPr/>
              <p:nvPr/>
            </p:nvSpPr>
            <p:spPr>
              <a:xfrm>
                <a:off x="5698625" y="3499375"/>
                <a:ext cx="1521325" cy="951075"/>
              </a:xfrm>
              <a:custGeom>
                <a:avLst/>
                <a:gdLst/>
                <a:ahLst/>
                <a:cxnLst/>
                <a:rect l="l" t="t" r="r" b="b"/>
                <a:pathLst>
                  <a:path w="60853" h="38043" extrusionOk="0">
                    <a:moveTo>
                      <a:pt x="26745" y="1"/>
                    </a:moveTo>
                    <a:cubicBezTo>
                      <a:pt x="25006" y="1"/>
                      <a:pt x="23309" y="675"/>
                      <a:pt x="21867" y="2160"/>
                    </a:cubicBezTo>
                    <a:lnTo>
                      <a:pt x="1" y="27154"/>
                    </a:lnTo>
                    <a:lnTo>
                      <a:pt x="8400" y="35508"/>
                    </a:lnTo>
                    <a:lnTo>
                      <a:pt x="25999" y="17179"/>
                    </a:lnTo>
                    <a:lnTo>
                      <a:pt x="39831" y="32746"/>
                    </a:lnTo>
                    <a:cubicBezTo>
                      <a:pt x="39831" y="32746"/>
                      <a:pt x="43711" y="37950"/>
                      <a:pt x="50650" y="38042"/>
                    </a:cubicBezTo>
                    <a:cubicBezTo>
                      <a:pt x="50700" y="38042"/>
                      <a:pt x="50750" y="38042"/>
                      <a:pt x="50800" y="38042"/>
                    </a:cubicBezTo>
                    <a:cubicBezTo>
                      <a:pt x="57636" y="38042"/>
                      <a:pt x="60853" y="33408"/>
                      <a:pt x="60853" y="33408"/>
                    </a:cubicBezTo>
                    <a:lnTo>
                      <a:pt x="49965" y="18640"/>
                    </a:lnTo>
                    <a:lnTo>
                      <a:pt x="32230" y="2160"/>
                    </a:lnTo>
                    <a:cubicBezTo>
                      <a:pt x="30528" y="778"/>
                      <a:pt x="28612" y="1"/>
                      <a:pt x="26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11"/>
              <p:cNvSpPr/>
              <p:nvPr/>
            </p:nvSpPr>
            <p:spPr>
              <a:xfrm>
                <a:off x="5766525" y="4136550"/>
                <a:ext cx="251100" cy="200900"/>
              </a:xfrm>
              <a:custGeom>
                <a:avLst/>
                <a:gdLst/>
                <a:ahLst/>
                <a:cxnLst/>
                <a:rect l="l" t="t" r="r" b="b"/>
                <a:pathLst>
                  <a:path w="10044" h="8036" extrusionOk="0">
                    <a:moveTo>
                      <a:pt x="8811" y="1"/>
                    </a:moveTo>
                    <a:lnTo>
                      <a:pt x="2900" y="1074"/>
                    </a:lnTo>
                    <a:lnTo>
                      <a:pt x="1" y="4475"/>
                    </a:lnTo>
                    <a:lnTo>
                      <a:pt x="3698" y="8035"/>
                    </a:lnTo>
                    <a:lnTo>
                      <a:pt x="10044" y="4018"/>
                    </a:lnTo>
                    <a:lnTo>
                      <a:pt x="8811" y="1"/>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11"/>
              <p:cNvSpPr/>
              <p:nvPr/>
            </p:nvSpPr>
            <p:spPr>
              <a:xfrm>
                <a:off x="5492625" y="4228450"/>
                <a:ext cx="525000" cy="223125"/>
              </a:xfrm>
              <a:custGeom>
                <a:avLst/>
                <a:gdLst/>
                <a:ahLst/>
                <a:cxnLst/>
                <a:rect l="l" t="t" r="r" b="b"/>
                <a:pathLst>
                  <a:path w="21000" h="8925" extrusionOk="0">
                    <a:moveTo>
                      <a:pt x="11672" y="1"/>
                    </a:moveTo>
                    <a:cubicBezTo>
                      <a:pt x="11317" y="1"/>
                      <a:pt x="11000" y="80"/>
                      <a:pt x="10751" y="274"/>
                    </a:cubicBezTo>
                    <a:cubicBezTo>
                      <a:pt x="10751" y="274"/>
                      <a:pt x="7875" y="3583"/>
                      <a:pt x="5593" y="4177"/>
                    </a:cubicBezTo>
                    <a:cubicBezTo>
                      <a:pt x="3310" y="4770"/>
                      <a:pt x="1" y="5386"/>
                      <a:pt x="46" y="8924"/>
                    </a:cubicBezTo>
                    <a:lnTo>
                      <a:pt x="21000" y="8924"/>
                    </a:lnTo>
                    <a:cubicBezTo>
                      <a:pt x="20863" y="5615"/>
                      <a:pt x="20406" y="2921"/>
                      <a:pt x="19219" y="1529"/>
                    </a:cubicBezTo>
                    <a:cubicBezTo>
                      <a:pt x="18558" y="1597"/>
                      <a:pt x="17947" y="1632"/>
                      <a:pt x="17385" y="1632"/>
                    </a:cubicBezTo>
                    <a:cubicBezTo>
                      <a:pt x="16823" y="1632"/>
                      <a:pt x="16309" y="1597"/>
                      <a:pt x="15841" y="1529"/>
                    </a:cubicBezTo>
                    <a:cubicBezTo>
                      <a:pt x="15076" y="1238"/>
                      <a:pt x="13075" y="1"/>
                      <a:pt x="1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11"/>
              <p:cNvSpPr/>
              <p:nvPr/>
            </p:nvSpPr>
            <p:spPr>
              <a:xfrm>
                <a:off x="5886925" y="4288925"/>
                <a:ext cx="100475" cy="9150"/>
              </a:xfrm>
              <a:custGeom>
                <a:avLst/>
                <a:gdLst/>
                <a:ahLst/>
                <a:cxnLst/>
                <a:rect l="l" t="t" r="r" b="b"/>
                <a:pathLst>
                  <a:path w="4019" h="366" extrusionOk="0">
                    <a:moveTo>
                      <a:pt x="24" y="0"/>
                    </a:moveTo>
                    <a:lnTo>
                      <a:pt x="1" y="183"/>
                    </a:lnTo>
                    <a:cubicBezTo>
                      <a:pt x="1" y="183"/>
                      <a:pt x="1005" y="365"/>
                      <a:pt x="2261" y="365"/>
                    </a:cubicBezTo>
                    <a:cubicBezTo>
                      <a:pt x="2831" y="365"/>
                      <a:pt x="3425" y="320"/>
                      <a:pt x="4018" y="228"/>
                    </a:cubicBezTo>
                    <a:lnTo>
                      <a:pt x="3972" y="46"/>
                    </a:lnTo>
                    <a:cubicBezTo>
                      <a:pt x="3396" y="143"/>
                      <a:pt x="2807" y="177"/>
                      <a:pt x="2265" y="177"/>
                    </a:cubicBezTo>
                    <a:cubicBezTo>
                      <a:pt x="1027" y="177"/>
                      <a:pt x="40" y="0"/>
                      <a:pt x="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11"/>
              <p:cNvSpPr/>
              <p:nvPr/>
            </p:nvSpPr>
            <p:spPr>
              <a:xfrm>
                <a:off x="5597050" y="4336275"/>
                <a:ext cx="75350" cy="17725"/>
              </a:xfrm>
              <a:custGeom>
                <a:avLst/>
                <a:gdLst/>
                <a:ahLst/>
                <a:cxnLst/>
                <a:rect l="l" t="t" r="r" b="b"/>
                <a:pathLst>
                  <a:path w="3014" h="709" extrusionOk="0">
                    <a:moveTo>
                      <a:pt x="1105" y="0"/>
                    </a:moveTo>
                    <a:cubicBezTo>
                      <a:pt x="496" y="0"/>
                      <a:pt x="36" y="126"/>
                      <a:pt x="1" y="138"/>
                    </a:cubicBezTo>
                    <a:lnTo>
                      <a:pt x="46" y="320"/>
                    </a:lnTo>
                    <a:cubicBezTo>
                      <a:pt x="58" y="309"/>
                      <a:pt x="502" y="189"/>
                      <a:pt x="1089" y="189"/>
                    </a:cubicBezTo>
                    <a:cubicBezTo>
                      <a:pt x="1646" y="189"/>
                      <a:pt x="2332" y="297"/>
                      <a:pt x="2899" y="708"/>
                    </a:cubicBezTo>
                    <a:lnTo>
                      <a:pt x="3014" y="548"/>
                    </a:lnTo>
                    <a:cubicBezTo>
                      <a:pt x="2401" y="114"/>
                      <a:pt x="1686" y="0"/>
                      <a:pt x="1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11"/>
              <p:cNvSpPr/>
              <p:nvPr/>
            </p:nvSpPr>
            <p:spPr>
              <a:xfrm>
                <a:off x="5496050" y="4364250"/>
                <a:ext cx="43400" cy="87325"/>
              </a:xfrm>
              <a:custGeom>
                <a:avLst/>
                <a:gdLst/>
                <a:ahLst/>
                <a:cxnLst/>
                <a:rect l="l" t="t" r="r" b="b"/>
                <a:pathLst>
                  <a:path w="1736" h="3493" extrusionOk="0">
                    <a:moveTo>
                      <a:pt x="1644" y="0"/>
                    </a:moveTo>
                    <a:cubicBezTo>
                      <a:pt x="685" y="571"/>
                      <a:pt x="115" y="1278"/>
                      <a:pt x="1" y="2123"/>
                    </a:cubicBezTo>
                    <a:lnTo>
                      <a:pt x="1" y="3492"/>
                    </a:lnTo>
                    <a:lnTo>
                      <a:pt x="183" y="3492"/>
                    </a:lnTo>
                    <a:lnTo>
                      <a:pt x="183" y="2123"/>
                    </a:lnTo>
                    <a:cubicBezTo>
                      <a:pt x="297" y="1370"/>
                      <a:pt x="822" y="708"/>
                      <a:pt x="1735" y="160"/>
                    </a:cubicBezTo>
                    <a:lnTo>
                      <a:pt x="1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11"/>
              <p:cNvSpPr/>
              <p:nvPr/>
            </p:nvSpPr>
            <p:spPr>
              <a:xfrm>
                <a:off x="5734000" y="4261525"/>
                <a:ext cx="40550" cy="21150"/>
              </a:xfrm>
              <a:custGeom>
                <a:avLst/>
                <a:gdLst/>
                <a:ahLst/>
                <a:cxnLst/>
                <a:rect l="l" t="t" r="r" b="b"/>
                <a:pathLst>
                  <a:path w="1622" h="846" extrusionOk="0">
                    <a:moveTo>
                      <a:pt x="23" y="1"/>
                    </a:moveTo>
                    <a:lnTo>
                      <a:pt x="1" y="183"/>
                    </a:lnTo>
                    <a:cubicBezTo>
                      <a:pt x="959" y="297"/>
                      <a:pt x="1484" y="845"/>
                      <a:pt x="1484" y="845"/>
                    </a:cubicBezTo>
                    <a:lnTo>
                      <a:pt x="1621" y="708"/>
                    </a:lnTo>
                    <a:cubicBezTo>
                      <a:pt x="1598" y="685"/>
                      <a:pt x="1073" y="115"/>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11"/>
              <p:cNvSpPr/>
              <p:nvPr/>
            </p:nvSpPr>
            <p:spPr>
              <a:xfrm>
                <a:off x="5719750" y="4273500"/>
                <a:ext cx="41100" cy="21725"/>
              </a:xfrm>
              <a:custGeom>
                <a:avLst/>
                <a:gdLst/>
                <a:ahLst/>
                <a:cxnLst/>
                <a:rect l="l" t="t" r="r" b="b"/>
                <a:pathLst>
                  <a:path w="1644" h="869" extrusionOk="0">
                    <a:moveTo>
                      <a:pt x="23" y="1"/>
                    </a:moveTo>
                    <a:lnTo>
                      <a:pt x="0" y="183"/>
                    </a:lnTo>
                    <a:cubicBezTo>
                      <a:pt x="982" y="320"/>
                      <a:pt x="1507" y="845"/>
                      <a:pt x="1507" y="868"/>
                    </a:cubicBezTo>
                    <a:lnTo>
                      <a:pt x="1643" y="731"/>
                    </a:lnTo>
                    <a:cubicBezTo>
                      <a:pt x="1621" y="708"/>
                      <a:pt x="1073" y="138"/>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11"/>
              <p:cNvSpPr/>
              <p:nvPr/>
            </p:nvSpPr>
            <p:spPr>
              <a:xfrm>
                <a:off x="5705475" y="4286075"/>
                <a:ext cx="41100" cy="21125"/>
              </a:xfrm>
              <a:custGeom>
                <a:avLst/>
                <a:gdLst/>
                <a:ahLst/>
                <a:cxnLst/>
                <a:rect l="l" t="t" r="r" b="b"/>
                <a:pathLst>
                  <a:path w="1644" h="845" extrusionOk="0">
                    <a:moveTo>
                      <a:pt x="23" y="0"/>
                    </a:moveTo>
                    <a:lnTo>
                      <a:pt x="0" y="183"/>
                    </a:lnTo>
                    <a:cubicBezTo>
                      <a:pt x="982" y="297"/>
                      <a:pt x="1484" y="845"/>
                      <a:pt x="1507" y="845"/>
                    </a:cubicBezTo>
                    <a:lnTo>
                      <a:pt x="1644" y="730"/>
                    </a:lnTo>
                    <a:cubicBezTo>
                      <a:pt x="1621" y="685"/>
                      <a:pt x="1073" y="114"/>
                      <a:pt x="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11"/>
              <p:cNvSpPr/>
              <p:nvPr/>
            </p:nvSpPr>
            <p:spPr>
              <a:xfrm>
                <a:off x="5493775" y="4417300"/>
                <a:ext cx="523850" cy="34275"/>
              </a:xfrm>
              <a:custGeom>
                <a:avLst/>
                <a:gdLst/>
                <a:ahLst/>
                <a:cxnLst/>
                <a:rect l="l" t="t" r="r" b="b"/>
                <a:pathLst>
                  <a:path w="20954" h="1371" extrusionOk="0">
                    <a:moveTo>
                      <a:pt x="0" y="1"/>
                    </a:moveTo>
                    <a:lnTo>
                      <a:pt x="0" y="1370"/>
                    </a:lnTo>
                    <a:lnTo>
                      <a:pt x="20954" y="1370"/>
                    </a:lnTo>
                    <a:lnTo>
                      <a:pt x="20954" y="1"/>
                    </a:ln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11"/>
              <p:cNvSpPr/>
              <p:nvPr/>
            </p:nvSpPr>
            <p:spPr>
              <a:xfrm>
                <a:off x="5687200" y="4266650"/>
                <a:ext cx="105600" cy="126150"/>
              </a:xfrm>
              <a:custGeom>
                <a:avLst/>
                <a:gdLst/>
                <a:ahLst/>
                <a:cxnLst/>
                <a:rect l="l" t="t" r="r" b="b"/>
                <a:pathLst>
                  <a:path w="4224" h="5046" extrusionOk="0">
                    <a:moveTo>
                      <a:pt x="4110" y="1"/>
                    </a:moveTo>
                    <a:lnTo>
                      <a:pt x="480" y="2808"/>
                    </a:lnTo>
                    <a:cubicBezTo>
                      <a:pt x="458" y="2831"/>
                      <a:pt x="1" y="3242"/>
                      <a:pt x="24" y="3858"/>
                    </a:cubicBezTo>
                    <a:cubicBezTo>
                      <a:pt x="24" y="4292"/>
                      <a:pt x="252" y="4680"/>
                      <a:pt x="686" y="5045"/>
                    </a:cubicBezTo>
                    <a:lnTo>
                      <a:pt x="800" y="4908"/>
                    </a:lnTo>
                    <a:cubicBezTo>
                      <a:pt x="412" y="4566"/>
                      <a:pt x="206" y="4224"/>
                      <a:pt x="206" y="3858"/>
                    </a:cubicBezTo>
                    <a:cubicBezTo>
                      <a:pt x="184" y="3333"/>
                      <a:pt x="617" y="2945"/>
                      <a:pt x="617" y="2945"/>
                    </a:cubicBezTo>
                    <a:lnTo>
                      <a:pt x="4224" y="138"/>
                    </a:lnTo>
                    <a:lnTo>
                      <a:pt x="4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11"/>
              <p:cNvSpPr/>
              <p:nvPr/>
            </p:nvSpPr>
            <p:spPr>
              <a:xfrm>
                <a:off x="5972525" y="4339125"/>
                <a:ext cx="33700" cy="78200"/>
              </a:xfrm>
              <a:custGeom>
                <a:avLst/>
                <a:gdLst/>
                <a:ahLst/>
                <a:cxnLst/>
                <a:rect l="l" t="t" r="r" b="b"/>
                <a:pathLst>
                  <a:path w="1348" h="3128" extrusionOk="0">
                    <a:moveTo>
                      <a:pt x="1256" y="1"/>
                    </a:moveTo>
                    <a:cubicBezTo>
                      <a:pt x="1210" y="24"/>
                      <a:pt x="1" y="594"/>
                      <a:pt x="46" y="3128"/>
                    </a:cubicBezTo>
                    <a:lnTo>
                      <a:pt x="252" y="3128"/>
                    </a:lnTo>
                    <a:cubicBezTo>
                      <a:pt x="183" y="731"/>
                      <a:pt x="1325" y="161"/>
                      <a:pt x="1347" y="161"/>
                    </a:cubicBezTo>
                    <a:lnTo>
                      <a:pt x="12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11"/>
              <p:cNvSpPr/>
              <p:nvPr/>
            </p:nvSpPr>
            <p:spPr>
              <a:xfrm>
                <a:off x="5801900" y="3499375"/>
                <a:ext cx="1521350" cy="951075"/>
              </a:xfrm>
              <a:custGeom>
                <a:avLst/>
                <a:gdLst/>
                <a:ahLst/>
                <a:cxnLst/>
                <a:rect l="l" t="t" r="r" b="b"/>
                <a:pathLst>
                  <a:path w="60854" h="38043" extrusionOk="0">
                    <a:moveTo>
                      <a:pt x="26742" y="1"/>
                    </a:moveTo>
                    <a:cubicBezTo>
                      <a:pt x="25000" y="1"/>
                      <a:pt x="23298" y="675"/>
                      <a:pt x="21845" y="2160"/>
                    </a:cubicBezTo>
                    <a:lnTo>
                      <a:pt x="1" y="27154"/>
                    </a:lnTo>
                    <a:lnTo>
                      <a:pt x="8401" y="35508"/>
                    </a:lnTo>
                    <a:lnTo>
                      <a:pt x="25999" y="17179"/>
                    </a:lnTo>
                    <a:lnTo>
                      <a:pt x="39831" y="32746"/>
                    </a:lnTo>
                    <a:cubicBezTo>
                      <a:pt x="39831" y="32746"/>
                      <a:pt x="43711" y="37950"/>
                      <a:pt x="50650" y="38042"/>
                    </a:cubicBezTo>
                    <a:cubicBezTo>
                      <a:pt x="50700" y="38042"/>
                      <a:pt x="50750" y="38042"/>
                      <a:pt x="50800" y="38042"/>
                    </a:cubicBezTo>
                    <a:cubicBezTo>
                      <a:pt x="57614" y="38042"/>
                      <a:pt x="60853" y="33408"/>
                      <a:pt x="60853" y="33408"/>
                    </a:cubicBezTo>
                    <a:cubicBezTo>
                      <a:pt x="54576" y="28569"/>
                      <a:pt x="50513" y="23548"/>
                      <a:pt x="49463" y="18298"/>
                    </a:cubicBezTo>
                    <a:lnTo>
                      <a:pt x="32230" y="2160"/>
                    </a:lnTo>
                    <a:cubicBezTo>
                      <a:pt x="30528" y="778"/>
                      <a:pt x="28612" y="1"/>
                      <a:pt x="26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11"/>
              <p:cNvSpPr/>
              <p:nvPr/>
            </p:nvSpPr>
            <p:spPr>
              <a:xfrm>
                <a:off x="6418200" y="3846675"/>
                <a:ext cx="55950" cy="88475"/>
              </a:xfrm>
              <a:custGeom>
                <a:avLst/>
                <a:gdLst/>
                <a:ahLst/>
                <a:cxnLst/>
                <a:rect l="l" t="t" r="r" b="b"/>
                <a:pathLst>
                  <a:path w="2238" h="3539" extrusionOk="0">
                    <a:moveTo>
                      <a:pt x="160" y="1"/>
                    </a:moveTo>
                    <a:lnTo>
                      <a:pt x="0" y="69"/>
                    </a:lnTo>
                    <a:lnTo>
                      <a:pt x="1347" y="3539"/>
                    </a:lnTo>
                    <a:lnTo>
                      <a:pt x="2237" y="1119"/>
                    </a:lnTo>
                    <a:lnTo>
                      <a:pt x="2054" y="1051"/>
                    </a:lnTo>
                    <a:lnTo>
                      <a:pt x="1347" y="3014"/>
                    </a:lnTo>
                    <a:lnTo>
                      <a:pt x="1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11"/>
              <p:cNvSpPr/>
              <p:nvPr/>
            </p:nvSpPr>
            <p:spPr>
              <a:xfrm>
                <a:off x="5844125" y="4126275"/>
                <a:ext cx="208900" cy="220875"/>
              </a:xfrm>
              <a:custGeom>
                <a:avLst/>
                <a:gdLst/>
                <a:ahLst/>
                <a:cxnLst/>
                <a:rect l="l" t="t" r="r" b="b"/>
                <a:pathLst>
                  <a:path w="8356" h="8835" extrusionOk="0">
                    <a:moveTo>
                      <a:pt x="138" y="1"/>
                    </a:moveTo>
                    <a:lnTo>
                      <a:pt x="1" y="138"/>
                    </a:lnTo>
                    <a:lnTo>
                      <a:pt x="8218" y="8834"/>
                    </a:lnTo>
                    <a:lnTo>
                      <a:pt x="8355" y="872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11"/>
              <p:cNvSpPr/>
              <p:nvPr/>
            </p:nvSpPr>
            <p:spPr>
              <a:xfrm>
                <a:off x="6811350" y="2708275"/>
                <a:ext cx="125850" cy="195450"/>
              </a:xfrm>
              <a:custGeom>
                <a:avLst/>
                <a:gdLst/>
                <a:ahLst/>
                <a:cxnLst/>
                <a:rect l="l" t="t" r="r" b="b"/>
                <a:pathLst>
                  <a:path w="5034" h="7818" extrusionOk="0">
                    <a:moveTo>
                      <a:pt x="1348" y="0"/>
                    </a:moveTo>
                    <a:cubicBezTo>
                      <a:pt x="1348" y="0"/>
                      <a:pt x="24" y="1529"/>
                      <a:pt x="47" y="1621"/>
                    </a:cubicBezTo>
                    <a:cubicBezTo>
                      <a:pt x="1" y="2420"/>
                      <a:pt x="480" y="5022"/>
                      <a:pt x="2922" y="7327"/>
                    </a:cubicBezTo>
                    <a:cubicBezTo>
                      <a:pt x="3279" y="7669"/>
                      <a:pt x="3546" y="7818"/>
                      <a:pt x="3739" y="7818"/>
                    </a:cubicBezTo>
                    <a:cubicBezTo>
                      <a:pt x="5033" y="7818"/>
                      <a:pt x="3082" y="1187"/>
                      <a:pt x="3082" y="1187"/>
                    </a:cubicBezTo>
                    <a:lnTo>
                      <a:pt x="1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11"/>
              <p:cNvSpPr/>
              <p:nvPr/>
            </p:nvSpPr>
            <p:spPr>
              <a:xfrm>
                <a:off x="6840000" y="2656350"/>
                <a:ext cx="410775" cy="588900"/>
              </a:xfrm>
              <a:custGeom>
                <a:avLst/>
                <a:gdLst/>
                <a:ahLst/>
                <a:cxnLst/>
                <a:rect l="l" t="t" r="r" b="b"/>
                <a:pathLst>
                  <a:path w="16431" h="23556" extrusionOk="0">
                    <a:moveTo>
                      <a:pt x="7871" y="0"/>
                    </a:moveTo>
                    <a:lnTo>
                      <a:pt x="3192" y="1849"/>
                    </a:lnTo>
                    <a:lnTo>
                      <a:pt x="886" y="3629"/>
                    </a:lnTo>
                    <a:cubicBezTo>
                      <a:pt x="857" y="3629"/>
                      <a:pt x="479" y="3207"/>
                      <a:pt x="236" y="3207"/>
                    </a:cubicBezTo>
                    <a:cubicBezTo>
                      <a:pt x="96" y="3207"/>
                      <a:pt x="0" y="3347"/>
                      <a:pt x="42" y="3789"/>
                    </a:cubicBezTo>
                    <a:cubicBezTo>
                      <a:pt x="772" y="6209"/>
                      <a:pt x="772" y="18466"/>
                      <a:pt x="6250" y="18580"/>
                    </a:cubicBezTo>
                    <a:cubicBezTo>
                      <a:pt x="6291" y="18585"/>
                      <a:pt x="6341" y="18588"/>
                      <a:pt x="6397" y="18588"/>
                    </a:cubicBezTo>
                    <a:cubicBezTo>
                      <a:pt x="6809" y="18588"/>
                      <a:pt x="7578" y="18452"/>
                      <a:pt x="7939" y="18352"/>
                    </a:cubicBezTo>
                    <a:lnTo>
                      <a:pt x="7939" y="18352"/>
                    </a:lnTo>
                    <a:cubicBezTo>
                      <a:pt x="7848" y="19767"/>
                      <a:pt x="7780" y="22780"/>
                      <a:pt x="7780" y="22780"/>
                    </a:cubicBezTo>
                    <a:cubicBezTo>
                      <a:pt x="9163" y="23320"/>
                      <a:pt x="10357" y="23555"/>
                      <a:pt x="11378" y="23555"/>
                    </a:cubicBezTo>
                    <a:cubicBezTo>
                      <a:pt x="14969" y="23555"/>
                      <a:pt x="16413" y="20640"/>
                      <a:pt x="16430" y="17849"/>
                    </a:cubicBezTo>
                    <a:lnTo>
                      <a:pt x="15883" y="10842"/>
                    </a:lnTo>
                    <a:lnTo>
                      <a:pt x="12915" y="2876"/>
                    </a:lnTo>
                    <a:lnTo>
                      <a:pt x="7871"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11"/>
              <p:cNvSpPr/>
              <p:nvPr/>
            </p:nvSpPr>
            <p:spPr>
              <a:xfrm>
                <a:off x="6738600" y="2572850"/>
                <a:ext cx="563525" cy="360675"/>
              </a:xfrm>
              <a:custGeom>
                <a:avLst/>
                <a:gdLst/>
                <a:ahLst/>
                <a:cxnLst/>
                <a:rect l="l" t="t" r="r" b="b"/>
                <a:pathLst>
                  <a:path w="22541" h="14427" extrusionOk="0">
                    <a:moveTo>
                      <a:pt x="12840" y="0"/>
                    </a:moveTo>
                    <a:cubicBezTo>
                      <a:pt x="12505" y="0"/>
                      <a:pt x="12170" y="19"/>
                      <a:pt x="11836" y="53"/>
                    </a:cubicBezTo>
                    <a:cubicBezTo>
                      <a:pt x="10398" y="213"/>
                      <a:pt x="8982" y="670"/>
                      <a:pt x="7636" y="1217"/>
                    </a:cubicBezTo>
                    <a:cubicBezTo>
                      <a:pt x="6791" y="1583"/>
                      <a:pt x="5969" y="1971"/>
                      <a:pt x="5171" y="2381"/>
                    </a:cubicBezTo>
                    <a:cubicBezTo>
                      <a:pt x="4945" y="1843"/>
                      <a:pt x="4210" y="1542"/>
                      <a:pt x="3380" y="1542"/>
                    </a:cubicBezTo>
                    <a:cubicBezTo>
                      <a:pt x="1852" y="1542"/>
                      <a:pt x="1" y="2559"/>
                      <a:pt x="400" y="4984"/>
                    </a:cubicBezTo>
                    <a:cubicBezTo>
                      <a:pt x="811" y="6695"/>
                      <a:pt x="2272" y="8521"/>
                      <a:pt x="4760" y="8521"/>
                    </a:cubicBezTo>
                    <a:cubicBezTo>
                      <a:pt x="9005" y="8499"/>
                      <a:pt x="13890" y="6376"/>
                      <a:pt x="13890" y="6376"/>
                    </a:cubicBezTo>
                    <a:cubicBezTo>
                      <a:pt x="14255" y="8887"/>
                      <a:pt x="14620" y="11443"/>
                      <a:pt x="15465" y="11466"/>
                    </a:cubicBezTo>
                    <a:cubicBezTo>
                      <a:pt x="15305" y="10507"/>
                      <a:pt x="15625" y="9982"/>
                      <a:pt x="16264" y="9663"/>
                    </a:cubicBezTo>
                    <a:cubicBezTo>
                      <a:pt x="16558" y="9541"/>
                      <a:pt x="16837" y="9486"/>
                      <a:pt x="17094" y="9486"/>
                    </a:cubicBezTo>
                    <a:cubicBezTo>
                      <a:pt x="18777" y="9486"/>
                      <a:pt x="19547" y="11860"/>
                      <a:pt x="17588" y="13840"/>
                    </a:cubicBezTo>
                    <a:cubicBezTo>
                      <a:pt x="18054" y="14229"/>
                      <a:pt x="18574" y="14427"/>
                      <a:pt x="19154" y="14427"/>
                    </a:cubicBezTo>
                    <a:cubicBezTo>
                      <a:pt x="19425" y="14427"/>
                      <a:pt x="19709" y="14383"/>
                      <a:pt x="20007" y="14296"/>
                    </a:cubicBezTo>
                    <a:cubicBezTo>
                      <a:pt x="22541" y="8453"/>
                      <a:pt x="21673" y="4641"/>
                      <a:pt x="18774" y="3705"/>
                    </a:cubicBezTo>
                    <a:cubicBezTo>
                      <a:pt x="18067" y="2313"/>
                      <a:pt x="17268" y="1400"/>
                      <a:pt x="15716" y="555"/>
                    </a:cubicBezTo>
                    <a:cubicBezTo>
                      <a:pt x="14812" y="163"/>
                      <a:pt x="13831" y="0"/>
                      <a:pt x="12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11"/>
              <p:cNvSpPr/>
              <p:nvPr/>
            </p:nvSpPr>
            <p:spPr>
              <a:xfrm>
                <a:off x="6916350" y="2876600"/>
                <a:ext cx="33125" cy="87325"/>
              </a:xfrm>
              <a:custGeom>
                <a:avLst/>
                <a:gdLst/>
                <a:ahLst/>
                <a:cxnLst/>
                <a:rect l="l" t="t" r="r" b="b"/>
                <a:pathLst>
                  <a:path w="1325" h="3493" extrusionOk="0">
                    <a:moveTo>
                      <a:pt x="708" y="1"/>
                    </a:moveTo>
                    <a:cubicBezTo>
                      <a:pt x="434" y="1028"/>
                      <a:pt x="1" y="2785"/>
                      <a:pt x="183" y="2968"/>
                    </a:cubicBezTo>
                    <a:cubicBezTo>
                      <a:pt x="343" y="3173"/>
                      <a:pt x="1096" y="3424"/>
                      <a:pt x="1256" y="3493"/>
                    </a:cubicBezTo>
                    <a:lnTo>
                      <a:pt x="1325" y="3310"/>
                    </a:lnTo>
                    <a:cubicBezTo>
                      <a:pt x="982" y="3196"/>
                      <a:pt x="434" y="2991"/>
                      <a:pt x="320" y="2877"/>
                    </a:cubicBezTo>
                    <a:cubicBezTo>
                      <a:pt x="252" y="2694"/>
                      <a:pt x="549" y="1302"/>
                      <a:pt x="891" y="46"/>
                    </a:cubicBezTo>
                    <a:lnTo>
                      <a:pt x="7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11"/>
              <p:cNvSpPr/>
              <p:nvPr/>
            </p:nvSpPr>
            <p:spPr>
              <a:xfrm>
                <a:off x="6918075" y="2987300"/>
                <a:ext cx="72475" cy="17150"/>
              </a:xfrm>
              <a:custGeom>
                <a:avLst/>
                <a:gdLst/>
                <a:ahLst/>
                <a:cxnLst/>
                <a:rect l="l" t="t" r="r" b="b"/>
                <a:pathLst>
                  <a:path w="2899" h="686" extrusionOk="0">
                    <a:moveTo>
                      <a:pt x="2785" y="1"/>
                    </a:moveTo>
                    <a:cubicBezTo>
                      <a:pt x="2276" y="382"/>
                      <a:pt x="1709" y="491"/>
                      <a:pt x="1225" y="491"/>
                    </a:cubicBezTo>
                    <a:cubicBezTo>
                      <a:pt x="579" y="491"/>
                      <a:pt x="82" y="297"/>
                      <a:pt x="69" y="297"/>
                    </a:cubicBezTo>
                    <a:lnTo>
                      <a:pt x="0" y="480"/>
                    </a:lnTo>
                    <a:cubicBezTo>
                      <a:pt x="46" y="480"/>
                      <a:pt x="548" y="686"/>
                      <a:pt x="1210" y="686"/>
                    </a:cubicBezTo>
                    <a:cubicBezTo>
                      <a:pt x="1712" y="686"/>
                      <a:pt x="2351" y="571"/>
                      <a:pt x="2899" y="138"/>
                    </a:cubicBezTo>
                    <a:lnTo>
                      <a:pt x="2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11"/>
              <p:cNvSpPr/>
              <p:nvPr/>
            </p:nvSpPr>
            <p:spPr>
              <a:xfrm>
                <a:off x="6988825" y="2869375"/>
                <a:ext cx="23425" cy="20475"/>
              </a:xfrm>
              <a:custGeom>
                <a:avLst/>
                <a:gdLst/>
                <a:ahLst/>
                <a:cxnLst/>
                <a:rect l="l" t="t" r="r" b="b"/>
                <a:pathLst>
                  <a:path w="937" h="819" extrusionOk="0">
                    <a:moveTo>
                      <a:pt x="465" y="0"/>
                    </a:moveTo>
                    <a:cubicBezTo>
                      <a:pt x="391" y="0"/>
                      <a:pt x="317" y="21"/>
                      <a:pt x="252" y="61"/>
                    </a:cubicBezTo>
                    <a:cubicBezTo>
                      <a:pt x="46" y="176"/>
                      <a:pt x="1" y="427"/>
                      <a:pt x="115" y="632"/>
                    </a:cubicBezTo>
                    <a:cubicBezTo>
                      <a:pt x="187" y="748"/>
                      <a:pt x="316" y="818"/>
                      <a:pt x="453" y="818"/>
                    </a:cubicBezTo>
                    <a:cubicBezTo>
                      <a:pt x="530" y="818"/>
                      <a:pt x="611" y="796"/>
                      <a:pt x="685" y="746"/>
                    </a:cubicBezTo>
                    <a:cubicBezTo>
                      <a:pt x="868" y="632"/>
                      <a:pt x="936" y="381"/>
                      <a:pt x="822" y="198"/>
                    </a:cubicBezTo>
                    <a:cubicBezTo>
                      <a:pt x="734" y="66"/>
                      <a:pt x="599" y="0"/>
                      <a:pt x="4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11"/>
              <p:cNvSpPr/>
              <p:nvPr/>
            </p:nvSpPr>
            <p:spPr>
              <a:xfrm>
                <a:off x="6876400" y="2880350"/>
                <a:ext cx="23425" cy="20500"/>
              </a:xfrm>
              <a:custGeom>
                <a:avLst/>
                <a:gdLst/>
                <a:ahLst/>
                <a:cxnLst/>
                <a:rect l="l" t="t" r="r" b="b"/>
                <a:pathLst>
                  <a:path w="937" h="820" extrusionOk="0">
                    <a:moveTo>
                      <a:pt x="466" y="0"/>
                    </a:moveTo>
                    <a:cubicBezTo>
                      <a:pt x="394" y="0"/>
                      <a:pt x="320" y="18"/>
                      <a:pt x="252" y="56"/>
                    </a:cubicBezTo>
                    <a:cubicBezTo>
                      <a:pt x="69" y="170"/>
                      <a:pt x="1" y="421"/>
                      <a:pt x="115" y="627"/>
                    </a:cubicBezTo>
                    <a:cubicBezTo>
                      <a:pt x="206" y="748"/>
                      <a:pt x="348" y="819"/>
                      <a:pt x="487" y="819"/>
                    </a:cubicBezTo>
                    <a:cubicBezTo>
                      <a:pt x="556" y="819"/>
                      <a:pt x="625" y="802"/>
                      <a:pt x="686" y="764"/>
                    </a:cubicBezTo>
                    <a:cubicBezTo>
                      <a:pt x="891" y="650"/>
                      <a:pt x="937" y="376"/>
                      <a:pt x="823" y="193"/>
                    </a:cubicBezTo>
                    <a:cubicBezTo>
                      <a:pt x="747" y="71"/>
                      <a:pt x="610" y="0"/>
                      <a:pt x="4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11"/>
              <p:cNvSpPr/>
              <p:nvPr/>
            </p:nvSpPr>
            <p:spPr>
              <a:xfrm>
                <a:off x="6975125" y="2844825"/>
                <a:ext cx="41675" cy="8400"/>
              </a:xfrm>
              <a:custGeom>
                <a:avLst/>
                <a:gdLst/>
                <a:ahLst/>
                <a:cxnLst/>
                <a:rect l="l" t="t" r="r" b="b"/>
                <a:pathLst>
                  <a:path w="1667" h="336" extrusionOk="0">
                    <a:moveTo>
                      <a:pt x="884" y="1"/>
                    </a:moveTo>
                    <a:cubicBezTo>
                      <a:pt x="574" y="1"/>
                      <a:pt x="277" y="53"/>
                      <a:pt x="1" y="153"/>
                    </a:cubicBezTo>
                    <a:lnTo>
                      <a:pt x="92" y="336"/>
                    </a:lnTo>
                    <a:cubicBezTo>
                      <a:pt x="343" y="235"/>
                      <a:pt x="608" y="183"/>
                      <a:pt x="890" y="183"/>
                    </a:cubicBezTo>
                    <a:cubicBezTo>
                      <a:pt x="1121" y="183"/>
                      <a:pt x="1364" y="218"/>
                      <a:pt x="1621" y="290"/>
                    </a:cubicBezTo>
                    <a:lnTo>
                      <a:pt x="1667" y="108"/>
                    </a:lnTo>
                    <a:cubicBezTo>
                      <a:pt x="1400" y="36"/>
                      <a:pt x="1137" y="1"/>
                      <a:pt x="8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11"/>
              <p:cNvSpPr/>
              <p:nvPr/>
            </p:nvSpPr>
            <p:spPr>
              <a:xfrm>
                <a:off x="6864425" y="2855775"/>
                <a:ext cx="34275" cy="11725"/>
              </a:xfrm>
              <a:custGeom>
                <a:avLst/>
                <a:gdLst/>
                <a:ahLst/>
                <a:cxnLst/>
                <a:rect l="l" t="t" r="r" b="b"/>
                <a:pathLst>
                  <a:path w="1371" h="469" extrusionOk="0">
                    <a:moveTo>
                      <a:pt x="1136" y="1"/>
                    </a:moveTo>
                    <a:cubicBezTo>
                      <a:pt x="741" y="1"/>
                      <a:pt x="363" y="99"/>
                      <a:pt x="1" y="309"/>
                    </a:cubicBezTo>
                    <a:lnTo>
                      <a:pt x="92" y="468"/>
                    </a:lnTo>
                    <a:cubicBezTo>
                      <a:pt x="434" y="278"/>
                      <a:pt x="777" y="183"/>
                      <a:pt x="1132" y="183"/>
                    </a:cubicBezTo>
                    <a:cubicBezTo>
                      <a:pt x="1203" y="183"/>
                      <a:pt x="1275" y="187"/>
                      <a:pt x="1347" y="195"/>
                    </a:cubicBezTo>
                    <a:lnTo>
                      <a:pt x="1370" y="12"/>
                    </a:lnTo>
                    <a:cubicBezTo>
                      <a:pt x="1291" y="4"/>
                      <a:pt x="1213" y="1"/>
                      <a:pt x="1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11"/>
              <p:cNvSpPr/>
              <p:nvPr/>
            </p:nvSpPr>
            <p:spPr>
              <a:xfrm>
                <a:off x="7037900" y="3012975"/>
                <a:ext cx="103300" cy="104450"/>
              </a:xfrm>
              <a:custGeom>
                <a:avLst/>
                <a:gdLst/>
                <a:ahLst/>
                <a:cxnLst/>
                <a:rect l="l" t="t" r="r" b="b"/>
                <a:pathLst>
                  <a:path w="4132" h="4178" extrusionOk="0">
                    <a:moveTo>
                      <a:pt x="3949" y="1"/>
                    </a:moveTo>
                    <a:cubicBezTo>
                      <a:pt x="3926" y="24"/>
                      <a:pt x="3105" y="3379"/>
                      <a:pt x="0" y="3995"/>
                    </a:cubicBezTo>
                    <a:lnTo>
                      <a:pt x="23" y="4178"/>
                    </a:lnTo>
                    <a:cubicBezTo>
                      <a:pt x="3265" y="3539"/>
                      <a:pt x="4109" y="69"/>
                      <a:pt x="4132" y="47"/>
                    </a:cubicBezTo>
                    <a:lnTo>
                      <a:pt x="39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11"/>
              <p:cNvSpPr/>
              <p:nvPr/>
            </p:nvSpPr>
            <p:spPr>
              <a:xfrm>
                <a:off x="7143475" y="2831275"/>
                <a:ext cx="47950" cy="71600"/>
              </a:xfrm>
              <a:custGeom>
                <a:avLst/>
                <a:gdLst/>
                <a:ahLst/>
                <a:cxnLst/>
                <a:rect l="l" t="t" r="r" b="b"/>
                <a:pathLst>
                  <a:path w="1918" h="2864" extrusionOk="0">
                    <a:moveTo>
                      <a:pt x="668" y="0"/>
                    </a:moveTo>
                    <a:cubicBezTo>
                      <a:pt x="462" y="0"/>
                      <a:pt x="236" y="41"/>
                      <a:pt x="0" y="125"/>
                    </a:cubicBezTo>
                    <a:lnTo>
                      <a:pt x="69" y="307"/>
                    </a:lnTo>
                    <a:cubicBezTo>
                      <a:pt x="289" y="228"/>
                      <a:pt x="494" y="190"/>
                      <a:pt x="676" y="190"/>
                    </a:cubicBezTo>
                    <a:cubicBezTo>
                      <a:pt x="1022" y="190"/>
                      <a:pt x="1289" y="327"/>
                      <a:pt x="1438" y="581"/>
                    </a:cubicBezTo>
                    <a:cubicBezTo>
                      <a:pt x="1712" y="1060"/>
                      <a:pt x="1552" y="1928"/>
                      <a:pt x="708" y="2704"/>
                    </a:cubicBezTo>
                    <a:lnTo>
                      <a:pt x="822" y="2864"/>
                    </a:lnTo>
                    <a:cubicBezTo>
                      <a:pt x="1758" y="2019"/>
                      <a:pt x="1918" y="1015"/>
                      <a:pt x="1598" y="467"/>
                    </a:cubicBezTo>
                    <a:cubicBezTo>
                      <a:pt x="1415" y="163"/>
                      <a:pt x="1081" y="0"/>
                      <a:pt x="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11"/>
              <p:cNvSpPr/>
              <p:nvPr/>
            </p:nvSpPr>
            <p:spPr>
              <a:xfrm>
                <a:off x="7153750" y="2866900"/>
                <a:ext cx="30250" cy="16575"/>
              </a:xfrm>
              <a:custGeom>
                <a:avLst/>
                <a:gdLst/>
                <a:ahLst/>
                <a:cxnLst/>
                <a:rect l="l" t="t" r="r" b="b"/>
                <a:pathLst>
                  <a:path w="1210" h="663" extrusionOk="0">
                    <a:moveTo>
                      <a:pt x="1210" y="1"/>
                    </a:moveTo>
                    <a:cubicBezTo>
                      <a:pt x="114" y="69"/>
                      <a:pt x="23" y="594"/>
                      <a:pt x="0" y="617"/>
                    </a:cubicBezTo>
                    <a:lnTo>
                      <a:pt x="205" y="663"/>
                    </a:lnTo>
                    <a:cubicBezTo>
                      <a:pt x="205" y="640"/>
                      <a:pt x="274" y="252"/>
                      <a:pt x="1210" y="206"/>
                    </a:cubicBezTo>
                    <a:lnTo>
                      <a:pt x="12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11"/>
              <p:cNvSpPr/>
              <p:nvPr/>
            </p:nvSpPr>
            <p:spPr>
              <a:xfrm>
                <a:off x="7020775" y="3948250"/>
                <a:ext cx="307025" cy="462800"/>
              </a:xfrm>
              <a:custGeom>
                <a:avLst/>
                <a:gdLst/>
                <a:ahLst/>
                <a:cxnLst/>
                <a:rect l="l" t="t" r="r" b="b"/>
                <a:pathLst>
                  <a:path w="12281" h="18512" extrusionOk="0">
                    <a:moveTo>
                      <a:pt x="1096" y="0"/>
                    </a:moveTo>
                    <a:lnTo>
                      <a:pt x="1" y="936"/>
                    </a:lnTo>
                    <a:cubicBezTo>
                      <a:pt x="2169" y="7852"/>
                      <a:pt x="5319" y="13924"/>
                      <a:pt x="10226" y="18512"/>
                    </a:cubicBezTo>
                    <a:cubicBezTo>
                      <a:pt x="11117" y="17781"/>
                      <a:pt x="11916" y="16937"/>
                      <a:pt x="12281" y="15567"/>
                    </a:cubicBezTo>
                    <a:lnTo>
                      <a:pt x="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11"/>
              <p:cNvSpPr/>
              <p:nvPr/>
            </p:nvSpPr>
            <p:spPr>
              <a:xfrm>
                <a:off x="6914650" y="3094575"/>
                <a:ext cx="608300" cy="1242775"/>
              </a:xfrm>
              <a:custGeom>
                <a:avLst/>
                <a:gdLst/>
                <a:ahLst/>
                <a:cxnLst/>
                <a:rect l="l" t="t" r="r" b="b"/>
                <a:pathLst>
                  <a:path w="24332" h="49711" extrusionOk="0">
                    <a:moveTo>
                      <a:pt x="13673" y="1"/>
                    </a:moveTo>
                    <a:cubicBezTo>
                      <a:pt x="11610" y="2198"/>
                      <a:pt x="9238" y="4315"/>
                      <a:pt x="6392" y="4315"/>
                    </a:cubicBezTo>
                    <a:cubicBezTo>
                      <a:pt x="5868" y="4315"/>
                      <a:pt x="5328" y="4243"/>
                      <a:pt x="4771" y="4087"/>
                    </a:cubicBezTo>
                    <a:cubicBezTo>
                      <a:pt x="4771" y="4087"/>
                      <a:pt x="1141" y="6666"/>
                      <a:pt x="571" y="9291"/>
                    </a:cubicBezTo>
                    <a:cubicBezTo>
                      <a:pt x="0" y="11893"/>
                      <a:pt x="114" y="29879"/>
                      <a:pt x="114" y="29879"/>
                    </a:cubicBezTo>
                    <a:cubicBezTo>
                      <a:pt x="5615" y="38553"/>
                      <a:pt x="11071" y="46245"/>
                      <a:pt x="16343" y="49600"/>
                    </a:cubicBezTo>
                    <a:cubicBezTo>
                      <a:pt x="16512" y="49673"/>
                      <a:pt x="16672" y="49710"/>
                      <a:pt x="16822" y="49710"/>
                    </a:cubicBezTo>
                    <a:cubicBezTo>
                      <a:pt x="17237" y="49710"/>
                      <a:pt x="17575" y="49422"/>
                      <a:pt x="17827" y="48801"/>
                    </a:cubicBezTo>
                    <a:cubicBezTo>
                      <a:pt x="17827" y="48801"/>
                      <a:pt x="24332" y="34193"/>
                      <a:pt x="24332" y="14951"/>
                    </a:cubicBezTo>
                    <a:cubicBezTo>
                      <a:pt x="23944" y="4064"/>
                      <a:pt x="13673" y="1"/>
                      <a:pt x="13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11"/>
              <p:cNvSpPr/>
              <p:nvPr/>
            </p:nvSpPr>
            <p:spPr>
              <a:xfrm>
                <a:off x="6919200" y="3316550"/>
                <a:ext cx="40550" cy="285350"/>
              </a:xfrm>
              <a:custGeom>
                <a:avLst/>
                <a:gdLst/>
                <a:ahLst/>
                <a:cxnLst/>
                <a:rect l="l" t="t" r="r" b="b"/>
                <a:pathLst>
                  <a:path w="1622" h="11414" extrusionOk="0">
                    <a:moveTo>
                      <a:pt x="1439" y="1"/>
                    </a:moveTo>
                    <a:cubicBezTo>
                      <a:pt x="845" y="2398"/>
                      <a:pt x="275" y="6985"/>
                      <a:pt x="1" y="11391"/>
                    </a:cubicBezTo>
                    <a:lnTo>
                      <a:pt x="183" y="11414"/>
                    </a:lnTo>
                    <a:cubicBezTo>
                      <a:pt x="457" y="7008"/>
                      <a:pt x="1028" y="2420"/>
                      <a:pt x="1621" y="47"/>
                    </a:cubicBezTo>
                    <a:lnTo>
                      <a:pt x="14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11"/>
              <p:cNvSpPr/>
              <p:nvPr/>
            </p:nvSpPr>
            <p:spPr>
              <a:xfrm>
                <a:off x="6700075" y="3665225"/>
                <a:ext cx="42250" cy="13700"/>
              </a:xfrm>
              <a:custGeom>
                <a:avLst/>
                <a:gdLst/>
                <a:ahLst/>
                <a:cxnLst/>
                <a:rect l="l" t="t" r="r" b="b"/>
                <a:pathLst>
                  <a:path w="1690" h="548" extrusionOk="0">
                    <a:moveTo>
                      <a:pt x="1576" y="0"/>
                    </a:moveTo>
                    <a:cubicBezTo>
                      <a:pt x="1102" y="307"/>
                      <a:pt x="644" y="367"/>
                      <a:pt x="355" y="367"/>
                    </a:cubicBezTo>
                    <a:cubicBezTo>
                      <a:pt x="171" y="367"/>
                      <a:pt x="55" y="343"/>
                      <a:pt x="47" y="343"/>
                    </a:cubicBezTo>
                    <a:lnTo>
                      <a:pt x="1" y="525"/>
                    </a:lnTo>
                    <a:cubicBezTo>
                      <a:pt x="24" y="525"/>
                      <a:pt x="161" y="548"/>
                      <a:pt x="343" y="548"/>
                    </a:cubicBezTo>
                    <a:cubicBezTo>
                      <a:pt x="663" y="548"/>
                      <a:pt x="1165" y="502"/>
                      <a:pt x="1690" y="160"/>
                    </a:cubicBezTo>
                    <a:lnTo>
                      <a:pt x="1576" y="0"/>
                    </a:ln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11"/>
              <p:cNvSpPr/>
              <p:nvPr/>
            </p:nvSpPr>
            <p:spPr>
              <a:xfrm>
                <a:off x="6408500" y="3051800"/>
                <a:ext cx="211150" cy="348100"/>
              </a:xfrm>
              <a:custGeom>
                <a:avLst/>
                <a:gdLst/>
                <a:ahLst/>
                <a:cxnLst/>
                <a:rect l="l" t="t" r="r" b="b"/>
                <a:pathLst>
                  <a:path w="8446" h="13924" extrusionOk="0">
                    <a:moveTo>
                      <a:pt x="502" y="0"/>
                    </a:moveTo>
                    <a:cubicBezTo>
                      <a:pt x="228" y="0"/>
                      <a:pt x="0" y="274"/>
                      <a:pt x="0" y="571"/>
                    </a:cubicBezTo>
                    <a:lnTo>
                      <a:pt x="1803" y="13353"/>
                    </a:lnTo>
                    <a:cubicBezTo>
                      <a:pt x="1803" y="13672"/>
                      <a:pt x="2032" y="13923"/>
                      <a:pt x="2283" y="13923"/>
                    </a:cubicBezTo>
                    <a:lnTo>
                      <a:pt x="7966" y="13923"/>
                    </a:lnTo>
                    <a:cubicBezTo>
                      <a:pt x="8240" y="13923"/>
                      <a:pt x="8446" y="13672"/>
                      <a:pt x="8446" y="13353"/>
                    </a:cubicBezTo>
                    <a:lnTo>
                      <a:pt x="6665" y="571"/>
                    </a:lnTo>
                    <a:cubicBezTo>
                      <a:pt x="6665" y="274"/>
                      <a:pt x="6437" y="0"/>
                      <a:pt x="6163" y="0"/>
                    </a:cubicBezTo>
                    <a:close/>
                  </a:path>
                </a:pathLst>
              </a:custGeom>
              <a:solidFill>
                <a:srgbClr val="1B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11"/>
              <p:cNvSpPr/>
              <p:nvPr/>
            </p:nvSpPr>
            <p:spPr>
              <a:xfrm>
                <a:off x="6535750" y="3049500"/>
                <a:ext cx="72500" cy="352675"/>
              </a:xfrm>
              <a:custGeom>
                <a:avLst/>
                <a:gdLst/>
                <a:ahLst/>
                <a:cxnLst/>
                <a:rect l="l" t="t" r="r" b="b"/>
                <a:pathLst>
                  <a:path w="2900" h="14107" extrusionOk="0">
                    <a:moveTo>
                      <a:pt x="0" y="1"/>
                    </a:moveTo>
                    <a:lnTo>
                      <a:pt x="0" y="206"/>
                    </a:lnTo>
                    <a:cubicBezTo>
                      <a:pt x="617" y="206"/>
                      <a:pt x="913" y="503"/>
                      <a:pt x="913" y="1142"/>
                    </a:cubicBezTo>
                    <a:lnTo>
                      <a:pt x="2716" y="12555"/>
                    </a:lnTo>
                    <a:cubicBezTo>
                      <a:pt x="2716" y="13308"/>
                      <a:pt x="2191" y="13924"/>
                      <a:pt x="1575" y="13924"/>
                    </a:cubicBezTo>
                    <a:lnTo>
                      <a:pt x="1575" y="14107"/>
                    </a:lnTo>
                    <a:cubicBezTo>
                      <a:pt x="2306" y="14107"/>
                      <a:pt x="2899" y="13422"/>
                      <a:pt x="2899" y="12555"/>
                    </a:cubicBezTo>
                    <a:lnTo>
                      <a:pt x="1119" y="1119"/>
                    </a:lnTo>
                    <a:cubicBezTo>
                      <a:pt x="1119" y="412"/>
                      <a:pt x="708" y="1"/>
                      <a:pt x="0" y="1"/>
                    </a:cubicBezTo>
                    <a:close/>
                  </a:path>
                </a:pathLst>
              </a:custGeom>
              <a:solidFill>
                <a:srgbClr val="7D9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11"/>
              <p:cNvSpPr/>
              <p:nvPr/>
            </p:nvSpPr>
            <p:spPr>
              <a:xfrm>
                <a:off x="6805675" y="3374200"/>
                <a:ext cx="515850" cy="624025"/>
              </a:xfrm>
              <a:custGeom>
                <a:avLst/>
                <a:gdLst/>
                <a:ahLst/>
                <a:cxnLst/>
                <a:rect l="l" t="t" r="r" b="b"/>
                <a:pathLst>
                  <a:path w="20634" h="24961" extrusionOk="0">
                    <a:moveTo>
                      <a:pt x="10910" y="0"/>
                    </a:moveTo>
                    <a:cubicBezTo>
                      <a:pt x="6916" y="6254"/>
                      <a:pt x="2259" y="15156"/>
                      <a:pt x="1552" y="17736"/>
                    </a:cubicBezTo>
                    <a:cubicBezTo>
                      <a:pt x="1" y="21074"/>
                      <a:pt x="2248" y="24960"/>
                      <a:pt x="5543" y="24960"/>
                    </a:cubicBezTo>
                    <a:cubicBezTo>
                      <a:pt x="6709" y="24960"/>
                      <a:pt x="8006" y="24474"/>
                      <a:pt x="9312" y="23305"/>
                    </a:cubicBezTo>
                    <a:cubicBezTo>
                      <a:pt x="10773" y="22369"/>
                      <a:pt x="16845" y="13079"/>
                      <a:pt x="20634" y="7145"/>
                    </a:cubicBezTo>
                    <a:cubicBezTo>
                      <a:pt x="20360" y="6962"/>
                      <a:pt x="20063" y="6757"/>
                      <a:pt x="19766" y="6551"/>
                    </a:cubicBezTo>
                    <a:cubicBezTo>
                      <a:pt x="18739" y="5844"/>
                      <a:pt x="17735" y="5090"/>
                      <a:pt x="16731" y="4337"/>
                    </a:cubicBezTo>
                    <a:cubicBezTo>
                      <a:pt x="15749" y="3561"/>
                      <a:pt x="14745" y="2785"/>
                      <a:pt x="13740" y="2032"/>
                    </a:cubicBezTo>
                    <a:cubicBezTo>
                      <a:pt x="12805" y="1370"/>
                      <a:pt x="11869" y="731"/>
                      <a:pt x="10956" y="46"/>
                    </a:cubicBezTo>
                    <a:cubicBezTo>
                      <a:pt x="10956" y="23"/>
                      <a:pt x="10933" y="23"/>
                      <a:pt x="10910"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11"/>
              <p:cNvSpPr/>
              <p:nvPr/>
            </p:nvSpPr>
            <p:spPr>
              <a:xfrm>
                <a:off x="6546000" y="3359750"/>
                <a:ext cx="528325" cy="637925"/>
              </a:xfrm>
              <a:custGeom>
                <a:avLst/>
                <a:gdLst/>
                <a:ahLst/>
                <a:cxnLst/>
                <a:rect l="l" t="t" r="r" b="b"/>
                <a:pathLst>
                  <a:path w="21133" h="25517" extrusionOk="0">
                    <a:moveTo>
                      <a:pt x="2692" y="1"/>
                    </a:moveTo>
                    <a:cubicBezTo>
                      <a:pt x="1325" y="1"/>
                      <a:pt x="0" y="1139"/>
                      <a:pt x="914" y="3043"/>
                    </a:cubicBezTo>
                    <a:cubicBezTo>
                      <a:pt x="914" y="3043"/>
                      <a:pt x="8538" y="20961"/>
                      <a:pt x="12281" y="23974"/>
                    </a:cubicBezTo>
                    <a:cubicBezTo>
                      <a:pt x="13416" y="25017"/>
                      <a:pt x="14770" y="25516"/>
                      <a:pt x="16024" y="25516"/>
                    </a:cubicBezTo>
                    <a:cubicBezTo>
                      <a:pt x="18831" y="25516"/>
                      <a:pt x="21133" y="23015"/>
                      <a:pt x="19334" y="18519"/>
                    </a:cubicBezTo>
                    <a:cubicBezTo>
                      <a:pt x="18672" y="16077"/>
                      <a:pt x="4429" y="807"/>
                      <a:pt x="4429" y="807"/>
                    </a:cubicBezTo>
                    <a:cubicBezTo>
                      <a:pt x="3996" y="256"/>
                      <a:pt x="3339" y="1"/>
                      <a:pt x="2692"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11"/>
              <p:cNvSpPr/>
              <p:nvPr/>
            </p:nvSpPr>
            <p:spPr>
              <a:xfrm>
                <a:off x="6938900" y="3225750"/>
                <a:ext cx="522925" cy="554600"/>
              </a:xfrm>
              <a:custGeom>
                <a:avLst/>
                <a:gdLst/>
                <a:ahLst/>
                <a:cxnLst/>
                <a:rect l="l" t="t" r="r" b="b"/>
                <a:pathLst>
                  <a:path w="20917" h="22184" extrusionOk="0">
                    <a:moveTo>
                      <a:pt x="13824" y="1"/>
                    </a:moveTo>
                    <a:cubicBezTo>
                      <a:pt x="12345" y="1"/>
                      <a:pt x="10660" y="512"/>
                      <a:pt x="8891" y="1693"/>
                    </a:cubicBezTo>
                    <a:cubicBezTo>
                      <a:pt x="3550" y="5254"/>
                      <a:pt x="286" y="14429"/>
                      <a:pt x="286" y="14429"/>
                    </a:cubicBezTo>
                    <a:cubicBezTo>
                      <a:pt x="1" y="14933"/>
                      <a:pt x="7367" y="22184"/>
                      <a:pt x="10342" y="22184"/>
                    </a:cubicBezTo>
                    <a:cubicBezTo>
                      <a:pt x="10468" y="22184"/>
                      <a:pt x="10585" y="22171"/>
                      <a:pt x="10694" y="22144"/>
                    </a:cubicBezTo>
                    <a:cubicBezTo>
                      <a:pt x="14825" y="16027"/>
                      <a:pt x="18203" y="9682"/>
                      <a:pt x="18203" y="9682"/>
                    </a:cubicBezTo>
                    <a:cubicBezTo>
                      <a:pt x="20917" y="4718"/>
                      <a:pt x="18320" y="1"/>
                      <a:pt x="13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11"/>
              <p:cNvSpPr/>
              <p:nvPr/>
            </p:nvSpPr>
            <p:spPr>
              <a:xfrm>
                <a:off x="7204525" y="3466625"/>
                <a:ext cx="191750" cy="313875"/>
              </a:xfrm>
              <a:custGeom>
                <a:avLst/>
                <a:gdLst/>
                <a:ahLst/>
                <a:cxnLst/>
                <a:rect l="l" t="t" r="r" b="b"/>
                <a:pathLst>
                  <a:path w="7670" h="12555" extrusionOk="0">
                    <a:moveTo>
                      <a:pt x="7487" y="1"/>
                    </a:moveTo>
                    <a:cubicBezTo>
                      <a:pt x="7464" y="69"/>
                      <a:pt x="4063" y="6415"/>
                      <a:pt x="0" y="12464"/>
                    </a:cubicBezTo>
                    <a:lnTo>
                      <a:pt x="160" y="12555"/>
                    </a:lnTo>
                    <a:cubicBezTo>
                      <a:pt x="4246" y="6506"/>
                      <a:pt x="7624" y="161"/>
                      <a:pt x="7670" y="92"/>
                    </a:cubicBezTo>
                    <a:lnTo>
                      <a:pt x="74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11"/>
              <p:cNvSpPr/>
              <p:nvPr/>
            </p:nvSpPr>
            <p:spPr>
              <a:xfrm>
                <a:off x="6943750" y="3223625"/>
                <a:ext cx="420575" cy="363450"/>
              </a:xfrm>
              <a:custGeom>
                <a:avLst/>
                <a:gdLst/>
                <a:ahLst/>
                <a:cxnLst/>
                <a:rect l="l" t="t" r="r" b="b"/>
                <a:pathLst>
                  <a:path w="16823" h="14538" extrusionOk="0">
                    <a:moveTo>
                      <a:pt x="13646" y="0"/>
                    </a:moveTo>
                    <a:cubicBezTo>
                      <a:pt x="12070" y="0"/>
                      <a:pt x="10342" y="572"/>
                      <a:pt x="8651" y="1686"/>
                    </a:cubicBezTo>
                    <a:cubicBezTo>
                      <a:pt x="5866" y="3558"/>
                      <a:pt x="3675" y="6936"/>
                      <a:pt x="2306" y="9447"/>
                    </a:cubicBezTo>
                    <a:cubicBezTo>
                      <a:pt x="822" y="12140"/>
                      <a:pt x="0" y="14446"/>
                      <a:pt x="0" y="14491"/>
                    </a:cubicBezTo>
                    <a:lnTo>
                      <a:pt x="183" y="14537"/>
                    </a:lnTo>
                    <a:cubicBezTo>
                      <a:pt x="183" y="14514"/>
                      <a:pt x="1005" y="12232"/>
                      <a:pt x="2465" y="9516"/>
                    </a:cubicBezTo>
                    <a:cubicBezTo>
                      <a:pt x="3812" y="7028"/>
                      <a:pt x="6003" y="3695"/>
                      <a:pt x="8765" y="1846"/>
                    </a:cubicBezTo>
                    <a:cubicBezTo>
                      <a:pt x="10423" y="741"/>
                      <a:pt x="12111" y="182"/>
                      <a:pt x="13646" y="182"/>
                    </a:cubicBezTo>
                    <a:cubicBezTo>
                      <a:pt x="14774" y="182"/>
                      <a:pt x="15819" y="484"/>
                      <a:pt x="16708" y="1093"/>
                    </a:cubicBezTo>
                    <a:lnTo>
                      <a:pt x="16823" y="956"/>
                    </a:lnTo>
                    <a:cubicBezTo>
                      <a:pt x="15899" y="315"/>
                      <a:pt x="14815" y="0"/>
                      <a:pt x="13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11"/>
              <p:cNvSpPr/>
              <p:nvPr/>
            </p:nvSpPr>
            <p:spPr>
              <a:xfrm>
                <a:off x="6910650" y="3664075"/>
                <a:ext cx="81625" cy="101025"/>
              </a:xfrm>
              <a:custGeom>
                <a:avLst/>
                <a:gdLst/>
                <a:ahLst/>
                <a:cxnLst/>
                <a:rect l="l" t="t" r="r" b="b"/>
                <a:pathLst>
                  <a:path w="3265" h="4041" extrusionOk="0">
                    <a:moveTo>
                      <a:pt x="137" y="1"/>
                    </a:moveTo>
                    <a:lnTo>
                      <a:pt x="0" y="115"/>
                    </a:lnTo>
                    <a:lnTo>
                      <a:pt x="3105" y="4041"/>
                    </a:lnTo>
                    <a:lnTo>
                      <a:pt x="3264" y="3904"/>
                    </a:lnTo>
                    <a:lnTo>
                      <a:pt x="1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11"/>
              <p:cNvSpPr/>
              <p:nvPr/>
            </p:nvSpPr>
            <p:spPr>
              <a:xfrm>
                <a:off x="6779400" y="3516275"/>
                <a:ext cx="134700" cy="150675"/>
              </a:xfrm>
              <a:custGeom>
                <a:avLst/>
                <a:gdLst/>
                <a:ahLst/>
                <a:cxnLst/>
                <a:rect l="l" t="t" r="r" b="b"/>
                <a:pathLst>
                  <a:path w="5388" h="6027" extrusionOk="0">
                    <a:moveTo>
                      <a:pt x="138" y="1"/>
                    </a:moveTo>
                    <a:lnTo>
                      <a:pt x="1" y="115"/>
                    </a:lnTo>
                    <a:lnTo>
                      <a:pt x="5250" y="6027"/>
                    </a:lnTo>
                    <a:lnTo>
                      <a:pt x="5387" y="5890"/>
                    </a:lnTo>
                    <a:lnTo>
                      <a:pt x="1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11"/>
              <p:cNvSpPr/>
              <p:nvPr/>
            </p:nvSpPr>
            <p:spPr>
              <a:xfrm>
                <a:off x="6383550" y="3178075"/>
                <a:ext cx="304775" cy="290425"/>
              </a:xfrm>
              <a:custGeom>
                <a:avLst/>
                <a:gdLst/>
                <a:ahLst/>
                <a:cxnLst/>
                <a:rect l="l" t="t" r="r" b="b"/>
                <a:pathLst>
                  <a:path w="12191" h="11617" extrusionOk="0">
                    <a:moveTo>
                      <a:pt x="1459" y="0"/>
                    </a:moveTo>
                    <a:cubicBezTo>
                      <a:pt x="1029" y="0"/>
                      <a:pt x="860" y="1309"/>
                      <a:pt x="998" y="1546"/>
                    </a:cubicBezTo>
                    <a:cubicBezTo>
                      <a:pt x="656" y="1660"/>
                      <a:pt x="382" y="2664"/>
                      <a:pt x="861" y="3166"/>
                    </a:cubicBezTo>
                    <a:cubicBezTo>
                      <a:pt x="855" y="3166"/>
                      <a:pt x="848" y="3166"/>
                      <a:pt x="842" y="3166"/>
                    </a:cubicBezTo>
                    <a:cubicBezTo>
                      <a:pt x="371" y="3166"/>
                      <a:pt x="0" y="3974"/>
                      <a:pt x="473" y="4604"/>
                    </a:cubicBezTo>
                    <a:cubicBezTo>
                      <a:pt x="431" y="4550"/>
                      <a:pt x="394" y="4526"/>
                      <a:pt x="360" y="4526"/>
                    </a:cubicBezTo>
                    <a:cubicBezTo>
                      <a:pt x="137" y="4526"/>
                      <a:pt x="104" y="5589"/>
                      <a:pt x="382" y="6065"/>
                    </a:cubicBezTo>
                    <a:cubicBezTo>
                      <a:pt x="382" y="6065"/>
                      <a:pt x="1592" y="8918"/>
                      <a:pt x="3052" y="9694"/>
                    </a:cubicBezTo>
                    <a:cubicBezTo>
                      <a:pt x="4513" y="10470"/>
                      <a:pt x="8827" y="11566"/>
                      <a:pt x="8827" y="11566"/>
                    </a:cubicBezTo>
                    <a:cubicBezTo>
                      <a:pt x="8988" y="11600"/>
                      <a:pt x="9143" y="11616"/>
                      <a:pt x="9293" y="11616"/>
                    </a:cubicBezTo>
                    <a:cubicBezTo>
                      <a:pt x="11151" y="11616"/>
                      <a:pt x="12191" y="9143"/>
                      <a:pt x="11726" y="7686"/>
                    </a:cubicBezTo>
                    <a:lnTo>
                      <a:pt x="10927" y="5471"/>
                    </a:lnTo>
                    <a:cubicBezTo>
                      <a:pt x="10738" y="4589"/>
                      <a:pt x="8847" y="1753"/>
                      <a:pt x="8512" y="1753"/>
                    </a:cubicBezTo>
                    <a:cubicBezTo>
                      <a:pt x="8483" y="1753"/>
                      <a:pt x="8466" y="1774"/>
                      <a:pt x="8462" y="1819"/>
                    </a:cubicBezTo>
                    <a:lnTo>
                      <a:pt x="8371" y="2664"/>
                    </a:lnTo>
                    <a:cubicBezTo>
                      <a:pt x="8371" y="2664"/>
                      <a:pt x="8318" y="4364"/>
                      <a:pt x="7151" y="4364"/>
                    </a:cubicBezTo>
                    <a:cubicBezTo>
                      <a:pt x="6993" y="4364"/>
                      <a:pt x="6815" y="4332"/>
                      <a:pt x="6613" y="4262"/>
                    </a:cubicBezTo>
                    <a:cubicBezTo>
                      <a:pt x="5289" y="3897"/>
                      <a:pt x="1683" y="108"/>
                      <a:pt x="1683" y="108"/>
                    </a:cubicBezTo>
                    <a:cubicBezTo>
                      <a:pt x="1602" y="33"/>
                      <a:pt x="1527" y="0"/>
                      <a:pt x="1459" y="0"/>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11"/>
              <p:cNvSpPr/>
              <p:nvPr/>
            </p:nvSpPr>
            <p:spPr>
              <a:xfrm>
                <a:off x="6406775" y="3215000"/>
                <a:ext cx="93050" cy="90175"/>
              </a:xfrm>
              <a:custGeom>
                <a:avLst/>
                <a:gdLst/>
                <a:ahLst/>
                <a:cxnLst/>
                <a:rect l="l" t="t" r="r" b="b"/>
                <a:pathLst>
                  <a:path w="3722" h="3607" extrusionOk="0">
                    <a:moveTo>
                      <a:pt x="138" y="0"/>
                    </a:moveTo>
                    <a:lnTo>
                      <a:pt x="1" y="137"/>
                    </a:lnTo>
                    <a:cubicBezTo>
                      <a:pt x="1051" y="1438"/>
                      <a:pt x="2283" y="2602"/>
                      <a:pt x="3607" y="3606"/>
                    </a:cubicBezTo>
                    <a:lnTo>
                      <a:pt x="3721" y="3447"/>
                    </a:lnTo>
                    <a:cubicBezTo>
                      <a:pt x="2397" y="2465"/>
                      <a:pt x="1210" y="1301"/>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11"/>
              <p:cNvSpPr/>
              <p:nvPr/>
            </p:nvSpPr>
            <p:spPr>
              <a:xfrm>
                <a:off x="6391375" y="3290300"/>
                <a:ext cx="67925" cy="79350"/>
              </a:xfrm>
              <a:custGeom>
                <a:avLst/>
                <a:gdLst/>
                <a:ahLst/>
                <a:cxnLst/>
                <a:rect l="l" t="t" r="r" b="b"/>
                <a:pathLst>
                  <a:path w="2717" h="3174" extrusionOk="0">
                    <a:moveTo>
                      <a:pt x="160" y="1"/>
                    </a:moveTo>
                    <a:lnTo>
                      <a:pt x="0" y="92"/>
                    </a:lnTo>
                    <a:cubicBezTo>
                      <a:pt x="822" y="1348"/>
                      <a:pt x="1689" y="2352"/>
                      <a:pt x="2603" y="3174"/>
                    </a:cubicBezTo>
                    <a:lnTo>
                      <a:pt x="2717" y="3037"/>
                    </a:lnTo>
                    <a:cubicBezTo>
                      <a:pt x="1826" y="2215"/>
                      <a:pt x="982" y="1234"/>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11"/>
              <p:cNvSpPr/>
              <p:nvPr/>
            </p:nvSpPr>
            <p:spPr>
              <a:xfrm>
                <a:off x="6402225" y="3254925"/>
                <a:ext cx="77050" cy="79350"/>
              </a:xfrm>
              <a:custGeom>
                <a:avLst/>
                <a:gdLst/>
                <a:ahLst/>
                <a:cxnLst/>
                <a:rect l="l" t="t" r="r" b="b"/>
                <a:pathLst>
                  <a:path w="3082" h="3174" extrusionOk="0">
                    <a:moveTo>
                      <a:pt x="160" y="1"/>
                    </a:moveTo>
                    <a:lnTo>
                      <a:pt x="0" y="115"/>
                    </a:lnTo>
                    <a:cubicBezTo>
                      <a:pt x="799" y="1233"/>
                      <a:pt x="1758" y="2215"/>
                      <a:pt x="2967" y="3174"/>
                    </a:cubicBezTo>
                    <a:lnTo>
                      <a:pt x="3082" y="3014"/>
                    </a:lnTo>
                    <a:cubicBezTo>
                      <a:pt x="1895" y="2078"/>
                      <a:pt x="936" y="1096"/>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11"/>
              <p:cNvSpPr/>
              <p:nvPr/>
            </p:nvSpPr>
            <p:spPr>
              <a:xfrm>
                <a:off x="6644175" y="3361650"/>
                <a:ext cx="31400" cy="62775"/>
              </a:xfrm>
              <a:custGeom>
                <a:avLst/>
                <a:gdLst/>
                <a:ahLst/>
                <a:cxnLst/>
                <a:rect l="l" t="t" r="r" b="b"/>
                <a:pathLst>
                  <a:path w="1256" h="2511" extrusionOk="0">
                    <a:moveTo>
                      <a:pt x="1073" y="0"/>
                    </a:moveTo>
                    <a:cubicBezTo>
                      <a:pt x="1073" y="0"/>
                      <a:pt x="845" y="1529"/>
                      <a:pt x="0" y="2374"/>
                    </a:cubicBezTo>
                    <a:lnTo>
                      <a:pt x="137" y="2511"/>
                    </a:lnTo>
                    <a:cubicBezTo>
                      <a:pt x="1027" y="1621"/>
                      <a:pt x="1255" y="91"/>
                      <a:pt x="1255" y="23"/>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22" name="Google Shape;5222;p111"/>
          <p:cNvGrpSpPr/>
          <p:nvPr/>
        </p:nvGrpSpPr>
        <p:grpSpPr>
          <a:xfrm>
            <a:off x="7631947" y="671363"/>
            <a:ext cx="636814" cy="120078"/>
            <a:chOff x="8209059" y="198000"/>
            <a:chExt cx="636814" cy="120078"/>
          </a:xfrm>
        </p:grpSpPr>
        <p:sp>
          <p:nvSpPr>
            <p:cNvPr id="5223" name="Google Shape;5223;p111"/>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11"/>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11"/>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40350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60"/>
          <p:cNvSpPr/>
          <p:nvPr/>
        </p:nvSpPr>
        <p:spPr>
          <a:xfrm>
            <a:off x="720000" y="484853"/>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0"/>
          <p:cNvSpPr txBox="1">
            <a:spLocks noGrp="1"/>
          </p:cNvSpPr>
          <p:nvPr>
            <p:ph type="title"/>
          </p:nvPr>
        </p:nvSpPr>
        <p:spPr>
          <a:xfrm>
            <a:off x="720000" y="1860550"/>
            <a:ext cx="3087372" cy="200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5100" b="1" dirty="0">
                <a:solidFill>
                  <a:schemeClr val="accent5"/>
                </a:solidFill>
                <a:latin typeface="Quicksand" panose="020B0604020202020204" charset="0"/>
              </a:rPr>
              <a:t>Giới thiệu</a:t>
            </a:r>
            <a:endParaRPr sz="9100" b="1" dirty="0">
              <a:solidFill>
                <a:schemeClr val="lt2"/>
              </a:solidFill>
              <a:latin typeface="Quicksand" panose="020B0604020202020204" charset="0"/>
            </a:endParaRPr>
          </a:p>
        </p:txBody>
      </p:sp>
      <p:sp>
        <p:nvSpPr>
          <p:cNvPr id="1677" name="Google Shape;1677;p60"/>
          <p:cNvSpPr txBox="1">
            <a:spLocks noGrp="1"/>
          </p:cNvSpPr>
          <p:nvPr>
            <p:ph type="subTitle" idx="1"/>
          </p:nvPr>
        </p:nvSpPr>
        <p:spPr>
          <a:xfrm>
            <a:off x="732301" y="2792079"/>
            <a:ext cx="2729400" cy="840950"/>
          </a:xfrm>
          <a:prstGeom prst="rect">
            <a:avLst/>
          </a:prstGeom>
        </p:spPr>
        <p:txBody>
          <a:bodyPr spcFirstLastPara="1" wrap="square" lIns="0" tIns="0" rIns="0" bIns="0" anchor="t" anchorCtr="0">
            <a:noAutofit/>
          </a:bodyPr>
          <a:lstStyle/>
          <a:p>
            <a:pPr marL="342900" lvl="0" indent="-342900" algn="l" rtl="0">
              <a:spcBef>
                <a:spcPts val="0"/>
              </a:spcBef>
              <a:spcAft>
                <a:spcPts val="0"/>
              </a:spcAft>
              <a:buAutoNum type="alphaLcParenR"/>
            </a:pPr>
            <a:r>
              <a:rPr lang="vi-VN" dirty="0" err="1"/>
              <a:t>Java</a:t>
            </a:r>
            <a:r>
              <a:rPr lang="vi-VN" dirty="0"/>
              <a:t> RMI là gì?</a:t>
            </a:r>
          </a:p>
          <a:p>
            <a:pPr marL="342900" lvl="0" indent="-342900" algn="l" rtl="0">
              <a:spcBef>
                <a:spcPts val="0"/>
              </a:spcBef>
              <a:spcAft>
                <a:spcPts val="0"/>
              </a:spcAft>
              <a:buAutoNum type="alphaLcParenR"/>
            </a:pPr>
            <a:r>
              <a:rPr lang="vi-VN" dirty="0"/>
              <a:t>Các trường hợp sử dụng.</a:t>
            </a:r>
          </a:p>
          <a:p>
            <a:pPr marL="342900" lvl="0" indent="-342900" algn="l" rtl="0">
              <a:spcBef>
                <a:spcPts val="0"/>
              </a:spcBef>
              <a:spcAft>
                <a:spcPts val="0"/>
              </a:spcAft>
              <a:buAutoNum type="alphaLcParenR"/>
            </a:pPr>
            <a:r>
              <a:rPr lang="vi-VN" dirty="0"/>
              <a:t>Lịch sử phát triển.</a:t>
            </a:r>
            <a:endParaRPr dirty="0"/>
          </a:p>
        </p:txBody>
      </p:sp>
      <p:sp>
        <p:nvSpPr>
          <p:cNvPr id="1678" name="Google Shape;1678;p60"/>
          <p:cNvSpPr txBox="1">
            <a:spLocks noGrp="1"/>
          </p:cNvSpPr>
          <p:nvPr>
            <p:ph type="title" idx="2"/>
          </p:nvPr>
        </p:nvSpPr>
        <p:spPr>
          <a:xfrm>
            <a:off x="888250" y="653025"/>
            <a:ext cx="948300" cy="948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01.</a:t>
            </a:r>
            <a:endParaRPr dirty="0"/>
          </a:p>
        </p:txBody>
      </p:sp>
      <p:grpSp>
        <p:nvGrpSpPr>
          <p:cNvPr id="1679" name="Google Shape;1679;p60"/>
          <p:cNvGrpSpPr/>
          <p:nvPr/>
        </p:nvGrpSpPr>
        <p:grpSpPr>
          <a:xfrm>
            <a:off x="5338500" y="1269758"/>
            <a:ext cx="5117120" cy="3804580"/>
            <a:chOff x="5338500" y="1269758"/>
            <a:chExt cx="5117120" cy="3804580"/>
          </a:xfrm>
        </p:grpSpPr>
        <p:grpSp>
          <p:nvGrpSpPr>
            <p:cNvPr id="1680" name="Google Shape;1680;p60"/>
            <p:cNvGrpSpPr/>
            <p:nvPr/>
          </p:nvGrpSpPr>
          <p:grpSpPr>
            <a:xfrm>
              <a:off x="5455262" y="1269758"/>
              <a:ext cx="4739256" cy="3804580"/>
              <a:chOff x="492625" y="174055"/>
              <a:chExt cx="6376825" cy="5119188"/>
            </a:xfrm>
          </p:grpSpPr>
          <p:sp>
            <p:nvSpPr>
              <p:cNvPr id="1681" name="Google Shape;1681;p60"/>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0"/>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0"/>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0"/>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0"/>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0"/>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0"/>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0"/>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0"/>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0"/>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0"/>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0"/>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0"/>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0"/>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0"/>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0"/>
              <p:cNvSpPr/>
              <p:nvPr/>
            </p:nvSpPr>
            <p:spPr>
              <a:xfrm>
                <a:off x="5183876" y="174055"/>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0"/>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0"/>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0"/>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0"/>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0"/>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0"/>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0"/>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0"/>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0"/>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0"/>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0"/>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0"/>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0"/>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60"/>
            <p:cNvGrpSpPr/>
            <p:nvPr/>
          </p:nvGrpSpPr>
          <p:grpSpPr>
            <a:xfrm>
              <a:off x="8315845" y="1269762"/>
              <a:ext cx="581075" cy="752144"/>
              <a:chOff x="8163163" y="1229827"/>
              <a:chExt cx="581075" cy="752144"/>
            </a:xfrm>
          </p:grpSpPr>
          <p:sp>
            <p:nvSpPr>
              <p:cNvPr id="1711" name="Google Shape;1711;p60"/>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0"/>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0"/>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60"/>
            <p:cNvGrpSpPr/>
            <p:nvPr/>
          </p:nvGrpSpPr>
          <p:grpSpPr>
            <a:xfrm rot="-467288">
              <a:off x="6055373" y="2436186"/>
              <a:ext cx="855063" cy="737437"/>
              <a:chOff x="5285528" y="1142775"/>
              <a:chExt cx="855128" cy="737494"/>
            </a:xfrm>
          </p:grpSpPr>
          <p:sp>
            <p:nvSpPr>
              <p:cNvPr id="1715" name="Google Shape;1715;p60"/>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0"/>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0"/>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8" name="Google Shape;1718;p60"/>
            <p:cNvSpPr/>
            <p:nvPr/>
          </p:nvSpPr>
          <p:spPr>
            <a:xfrm>
              <a:off x="5691300" y="146867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60"/>
            <p:cNvGrpSpPr/>
            <p:nvPr/>
          </p:nvGrpSpPr>
          <p:grpSpPr>
            <a:xfrm rot="-256698">
              <a:off x="7651484" y="4210880"/>
              <a:ext cx="1281877" cy="753652"/>
              <a:chOff x="6915635" y="3201162"/>
              <a:chExt cx="1281894" cy="753662"/>
            </a:xfrm>
          </p:grpSpPr>
          <p:sp>
            <p:nvSpPr>
              <p:cNvPr id="1720" name="Google Shape;1720;p60"/>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0"/>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60"/>
            <p:cNvSpPr/>
            <p:nvPr/>
          </p:nvSpPr>
          <p:spPr>
            <a:xfrm>
              <a:off x="7964325" y="1803449"/>
              <a:ext cx="1231800" cy="2737200"/>
            </a:xfrm>
            <a:prstGeom prst="roundRect">
              <a:avLst>
                <a:gd name="adj" fmla="val 10069"/>
              </a:avLst>
            </a:pr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p:cNvSpPr/>
            <p:nvPr/>
          </p:nvSpPr>
          <p:spPr>
            <a:xfrm>
              <a:off x="8057200" y="1613600"/>
              <a:ext cx="1138800" cy="2987400"/>
            </a:xfrm>
            <a:prstGeom prst="roundRect">
              <a:avLst>
                <a:gd name="adj" fmla="val 10069"/>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p:cNvSpPr/>
            <p:nvPr/>
          </p:nvSpPr>
          <p:spPr>
            <a:xfrm>
              <a:off x="8205475" y="1963175"/>
              <a:ext cx="990650" cy="2288250"/>
            </a:xfrm>
            <a:custGeom>
              <a:avLst/>
              <a:gdLst/>
              <a:ahLst/>
              <a:cxnLst/>
              <a:rect l="l" t="t" r="r" b="b"/>
              <a:pathLst>
                <a:path w="39626" h="91530" extrusionOk="0">
                  <a:moveTo>
                    <a:pt x="0" y="0"/>
                  </a:moveTo>
                  <a:lnTo>
                    <a:pt x="0" y="91529"/>
                  </a:lnTo>
                  <a:lnTo>
                    <a:pt x="39625" y="91529"/>
                  </a:lnTo>
                  <a:lnTo>
                    <a:pt x="396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0"/>
            <p:cNvSpPr/>
            <p:nvPr/>
          </p:nvSpPr>
          <p:spPr>
            <a:xfrm>
              <a:off x="8331023" y="235437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0"/>
            <p:cNvSpPr/>
            <p:nvPr/>
          </p:nvSpPr>
          <p:spPr>
            <a:xfrm>
              <a:off x="8331023" y="241629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8331020" y="2476500"/>
              <a:ext cx="550726"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0"/>
            <p:cNvSpPr/>
            <p:nvPr/>
          </p:nvSpPr>
          <p:spPr>
            <a:xfrm>
              <a:off x="8331023" y="2536713"/>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0"/>
            <p:cNvSpPr/>
            <p:nvPr/>
          </p:nvSpPr>
          <p:spPr>
            <a:xfrm>
              <a:off x="8331025" y="1963175"/>
              <a:ext cx="865100" cy="239675"/>
            </a:xfrm>
            <a:custGeom>
              <a:avLst/>
              <a:gdLst/>
              <a:ahLst/>
              <a:cxnLst/>
              <a:rect l="l" t="t" r="r" b="b"/>
              <a:pathLst>
                <a:path w="34604" h="9587" extrusionOk="0">
                  <a:moveTo>
                    <a:pt x="0" y="0"/>
                  </a:moveTo>
                  <a:lnTo>
                    <a:pt x="0" y="9587"/>
                  </a:lnTo>
                  <a:lnTo>
                    <a:pt x="34603" y="9587"/>
                  </a:lnTo>
                  <a:lnTo>
                    <a:pt x="346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8331025" y="4148675"/>
              <a:ext cx="205450" cy="102750"/>
            </a:xfrm>
            <a:custGeom>
              <a:avLst/>
              <a:gdLst/>
              <a:ahLst/>
              <a:cxnLst/>
              <a:rect l="l" t="t" r="r" b="b"/>
              <a:pathLst>
                <a:path w="8218" h="4110" extrusionOk="0">
                  <a:moveTo>
                    <a:pt x="4109" y="1"/>
                  </a:moveTo>
                  <a:cubicBezTo>
                    <a:pt x="1849" y="1"/>
                    <a:pt x="0" y="1827"/>
                    <a:pt x="0" y="4086"/>
                  </a:cubicBezTo>
                  <a:cubicBezTo>
                    <a:pt x="0" y="4086"/>
                    <a:pt x="0" y="4109"/>
                    <a:pt x="0" y="4109"/>
                  </a:cubicBezTo>
                  <a:lnTo>
                    <a:pt x="8217" y="4109"/>
                  </a:lnTo>
                  <a:cubicBezTo>
                    <a:pt x="8217" y="4109"/>
                    <a:pt x="8217" y="4086"/>
                    <a:pt x="8217" y="4086"/>
                  </a:cubicBezTo>
                  <a:cubicBezTo>
                    <a:pt x="8217" y="1827"/>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0"/>
            <p:cNvSpPr/>
            <p:nvPr/>
          </p:nvSpPr>
          <p:spPr>
            <a:xfrm>
              <a:off x="8098775" y="1878150"/>
              <a:ext cx="26825" cy="225975"/>
            </a:xfrm>
            <a:custGeom>
              <a:avLst/>
              <a:gdLst/>
              <a:ahLst/>
              <a:cxnLst/>
              <a:rect l="l" t="t" r="r" b="b"/>
              <a:pathLst>
                <a:path w="1073" h="9039" extrusionOk="0">
                  <a:moveTo>
                    <a:pt x="0" y="0"/>
                  </a:moveTo>
                  <a:lnTo>
                    <a:pt x="0" y="9039"/>
                  </a:lnTo>
                  <a:lnTo>
                    <a:pt x="1073" y="9039"/>
                  </a:lnTo>
                  <a:lnTo>
                    <a:pt x="1073" y="0"/>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0"/>
            <p:cNvSpPr/>
            <p:nvPr/>
          </p:nvSpPr>
          <p:spPr>
            <a:xfrm>
              <a:off x="8098775" y="2202825"/>
              <a:ext cx="26825" cy="226000"/>
            </a:xfrm>
            <a:custGeom>
              <a:avLst/>
              <a:gdLst/>
              <a:ahLst/>
              <a:cxnLst/>
              <a:rect l="l" t="t" r="r" b="b"/>
              <a:pathLst>
                <a:path w="1073" h="9040" extrusionOk="0">
                  <a:moveTo>
                    <a:pt x="0" y="1"/>
                  </a:moveTo>
                  <a:lnTo>
                    <a:pt x="0" y="9039"/>
                  </a:lnTo>
                  <a:lnTo>
                    <a:pt x="1073" y="9039"/>
                  </a:lnTo>
                  <a:lnTo>
                    <a:pt x="1073"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125575" y="1613925"/>
              <a:ext cx="1070550" cy="2987300"/>
            </a:xfrm>
            <a:custGeom>
              <a:avLst/>
              <a:gdLst/>
              <a:ahLst/>
              <a:cxnLst/>
              <a:rect l="l" t="t" r="r" b="b"/>
              <a:pathLst>
                <a:path w="42822" h="119492" extrusionOk="0">
                  <a:moveTo>
                    <a:pt x="4657" y="1"/>
                  </a:moveTo>
                  <a:cubicBezTo>
                    <a:pt x="2078" y="1"/>
                    <a:pt x="1" y="2078"/>
                    <a:pt x="1" y="4657"/>
                  </a:cubicBezTo>
                  <a:lnTo>
                    <a:pt x="1" y="114835"/>
                  </a:lnTo>
                  <a:cubicBezTo>
                    <a:pt x="1" y="117391"/>
                    <a:pt x="2078" y="119491"/>
                    <a:pt x="4657" y="119491"/>
                  </a:cubicBezTo>
                  <a:lnTo>
                    <a:pt x="42821" y="119491"/>
                  </a:lnTo>
                  <a:lnTo>
                    <a:pt x="42821" y="105499"/>
                  </a:lnTo>
                  <a:lnTo>
                    <a:pt x="3196" y="105499"/>
                  </a:lnTo>
                  <a:lnTo>
                    <a:pt x="3196" y="13970"/>
                  </a:lnTo>
                  <a:lnTo>
                    <a:pt x="42821" y="13970"/>
                  </a:lnTo>
                  <a:lnTo>
                    <a:pt x="42821" y="1"/>
                  </a:lnTo>
                  <a:close/>
                </a:path>
              </a:pathLst>
            </a:custGeom>
            <a:solidFill>
              <a:schemeClr val="accen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0"/>
            <p:cNvSpPr/>
            <p:nvPr/>
          </p:nvSpPr>
          <p:spPr>
            <a:xfrm>
              <a:off x="8331025" y="2246775"/>
              <a:ext cx="80475" cy="65075"/>
            </a:xfrm>
            <a:custGeom>
              <a:avLst/>
              <a:gdLst/>
              <a:ahLst/>
              <a:cxnLst/>
              <a:rect l="l" t="t" r="r" b="b"/>
              <a:pathLst>
                <a:path w="3219" h="2603" extrusionOk="0">
                  <a:moveTo>
                    <a:pt x="822" y="0"/>
                  </a:moveTo>
                  <a:cubicBezTo>
                    <a:pt x="365" y="0"/>
                    <a:pt x="0" y="365"/>
                    <a:pt x="0" y="822"/>
                  </a:cubicBezTo>
                  <a:cubicBezTo>
                    <a:pt x="0" y="1598"/>
                    <a:pt x="1621" y="2602"/>
                    <a:pt x="1621" y="2602"/>
                  </a:cubicBezTo>
                  <a:cubicBezTo>
                    <a:pt x="1621" y="2602"/>
                    <a:pt x="3218" y="1552"/>
                    <a:pt x="3218" y="822"/>
                  </a:cubicBezTo>
                  <a:cubicBezTo>
                    <a:pt x="3218" y="365"/>
                    <a:pt x="2853" y="0"/>
                    <a:pt x="2397" y="0"/>
                  </a:cubicBezTo>
                  <a:cubicBezTo>
                    <a:pt x="2031" y="0"/>
                    <a:pt x="1712" y="251"/>
                    <a:pt x="1621" y="594"/>
                  </a:cubicBezTo>
                  <a:cubicBezTo>
                    <a:pt x="1506" y="251"/>
                    <a:pt x="1210" y="0"/>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0"/>
            <p:cNvSpPr/>
            <p:nvPr/>
          </p:nvSpPr>
          <p:spPr>
            <a:xfrm>
              <a:off x="8331025" y="2976600"/>
              <a:ext cx="865100" cy="781225"/>
            </a:xfrm>
            <a:custGeom>
              <a:avLst/>
              <a:gdLst/>
              <a:ahLst/>
              <a:cxnLst/>
              <a:rect l="l" t="t" r="r" b="b"/>
              <a:pathLst>
                <a:path w="34604" h="31249" extrusionOk="0">
                  <a:moveTo>
                    <a:pt x="0" y="1"/>
                  </a:moveTo>
                  <a:lnTo>
                    <a:pt x="0" y="31248"/>
                  </a:lnTo>
                  <a:lnTo>
                    <a:pt x="34603" y="31248"/>
                  </a:lnTo>
                  <a:lnTo>
                    <a:pt x="34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0"/>
            <p:cNvSpPr/>
            <p:nvPr/>
          </p:nvSpPr>
          <p:spPr>
            <a:xfrm>
              <a:off x="8331025" y="2702125"/>
              <a:ext cx="205450" cy="206025"/>
            </a:xfrm>
            <a:custGeom>
              <a:avLst/>
              <a:gdLst/>
              <a:ahLst/>
              <a:cxnLst/>
              <a:rect l="l" t="t" r="r" b="b"/>
              <a:pathLst>
                <a:path w="8218" h="8241" extrusionOk="0">
                  <a:moveTo>
                    <a:pt x="4109" y="1"/>
                  </a:moveTo>
                  <a:cubicBezTo>
                    <a:pt x="1849" y="1"/>
                    <a:pt x="0" y="1850"/>
                    <a:pt x="0" y="4132"/>
                  </a:cubicBezTo>
                  <a:cubicBezTo>
                    <a:pt x="0" y="6392"/>
                    <a:pt x="1849" y="8241"/>
                    <a:pt x="4109" y="8241"/>
                  </a:cubicBezTo>
                  <a:cubicBezTo>
                    <a:pt x="6391" y="8241"/>
                    <a:pt x="8217" y="6392"/>
                    <a:pt x="8217" y="4132"/>
                  </a:cubicBezTo>
                  <a:cubicBezTo>
                    <a:pt x="8217" y="1850"/>
                    <a:pt x="6391" y="1"/>
                    <a:pt x="4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60"/>
            <p:cNvGrpSpPr/>
            <p:nvPr/>
          </p:nvGrpSpPr>
          <p:grpSpPr>
            <a:xfrm>
              <a:off x="8781444" y="4392376"/>
              <a:ext cx="476781" cy="65648"/>
              <a:chOff x="1758630" y="1666992"/>
              <a:chExt cx="362571" cy="49934"/>
            </a:xfrm>
          </p:grpSpPr>
          <p:sp>
            <p:nvSpPr>
              <p:cNvPr id="1738" name="Google Shape;1738;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60"/>
            <p:cNvGrpSpPr/>
            <p:nvPr/>
          </p:nvGrpSpPr>
          <p:grpSpPr>
            <a:xfrm flipH="1">
              <a:off x="5856425" y="2731825"/>
              <a:ext cx="2387550" cy="1878975"/>
              <a:chOff x="4529275" y="2572850"/>
              <a:chExt cx="2387550" cy="1878975"/>
            </a:xfrm>
          </p:grpSpPr>
          <p:sp>
            <p:nvSpPr>
              <p:cNvPr id="1741" name="Google Shape;1741;p60"/>
              <p:cNvSpPr/>
              <p:nvPr/>
            </p:nvSpPr>
            <p:spPr>
              <a:xfrm>
                <a:off x="4781500" y="4031000"/>
                <a:ext cx="5150" cy="352675"/>
              </a:xfrm>
              <a:custGeom>
                <a:avLst/>
                <a:gdLst/>
                <a:ahLst/>
                <a:cxnLst/>
                <a:rect l="l" t="t" r="r" b="b"/>
                <a:pathLst>
                  <a:path w="206" h="14107" extrusionOk="0">
                    <a:moveTo>
                      <a:pt x="0" y="0"/>
                    </a:moveTo>
                    <a:lnTo>
                      <a:pt x="0" y="14106"/>
                    </a:lnTo>
                    <a:lnTo>
                      <a:pt x="206" y="14106"/>
                    </a:lnTo>
                    <a:lnTo>
                      <a:pt x="206" y="0"/>
                    </a:lnTo>
                    <a:close/>
                  </a:path>
                </a:pathLst>
              </a:custGeom>
              <a:solidFill>
                <a:srgbClr val="CFD8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0"/>
              <p:cNvSpPr/>
              <p:nvPr/>
            </p:nvSpPr>
            <p:spPr>
              <a:xfrm>
                <a:off x="6577275" y="3961625"/>
                <a:ext cx="315575" cy="488100"/>
              </a:xfrm>
              <a:custGeom>
                <a:avLst/>
                <a:gdLst/>
                <a:ahLst/>
                <a:cxnLst/>
                <a:rect l="l" t="t" r="r" b="b"/>
                <a:pathLst>
                  <a:path w="12623" h="19524" extrusionOk="0">
                    <a:moveTo>
                      <a:pt x="12235" y="0"/>
                    </a:moveTo>
                    <a:cubicBezTo>
                      <a:pt x="7461" y="0"/>
                      <a:pt x="7793" y="6220"/>
                      <a:pt x="4680" y="9623"/>
                    </a:cubicBezTo>
                    <a:cubicBezTo>
                      <a:pt x="3127" y="11015"/>
                      <a:pt x="0" y="12613"/>
                      <a:pt x="0" y="12613"/>
                    </a:cubicBezTo>
                    <a:cubicBezTo>
                      <a:pt x="0" y="12613"/>
                      <a:pt x="659" y="19014"/>
                      <a:pt x="725" y="19014"/>
                    </a:cubicBezTo>
                    <a:cubicBezTo>
                      <a:pt x="729" y="19014"/>
                      <a:pt x="731" y="18996"/>
                      <a:pt x="731" y="18958"/>
                    </a:cubicBezTo>
                    <a:cubicBezTo>
                      <a:pt x="731" y="18958"/>
                      <a:pt x="1659" y="18909"/>
                      <a:pt x="2688" y="18909"/>
                    </a:cubicBezTo>
                    <a:cubicBezTo>
                      <a:pt x="3374" y="18909"/>
                      <a:pt x="4104" y="18931"/>
                      <a:pt x="4634" y="19004"/>
                    </a:cubicBezTo>
                    <a:cubicBezTo>
                      <a:pt x="5237" y="19237"/>
                      <a:pt x="5996" y="19523"/>
                      <a:pt x="6692" y="19523"/>
                    </a:cubicBezTo>
                    <a:cubicBezTo>
                      <a:pt x="7499" y="19523"/>
                      <a:pt x="8220" y="19138"/>
                      <a:pt x="8514" y="17840"/>
                    </a:cubicBezTo>
                    <a:lnTo>
                      <a:pt x="12623" y="13"/>
                    </a:lnTo>
                    <a:cubicBezTo>
                      <a:pt x="12490" y="5"/>
                      <a:pt x="12361" y="0"/>
                      <a:pt x="12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0"/>
              <p:cNvSpPr/>
              <p:nvPr/>
            </p:nvSpPr>
            <p:spPr>
              <a:xfrm>
                <a:off x="6701675" y="3950700"/>
                <a:ext cx="193450" cy="242950"/>
              </a:xfrm>
              <a:custGeom>
                <a:avLst/>
                <a:gdLst/>
                <a:ahLst/>
                <a:cxnLst/>
                <a:rect l="l" t="t" r="r" b="b"/>
                <a:pathLst>
                  <a:path w="7738" h="9718" extrusionOk="0">
                    <a:moveTo>
                      <a:pt x="7038" y="0"/>
                    </a:moveTo>
                    <a:cubicBezTo>
                      <a:pt x="5196" y="0"/>
                      <a:pt x="3136" y="1844"/>
                      <a:pt x="0" y="8439"/>
                    </a:cubicBezTo>
                    <a:lnTo>
                      <a:pt x="5524" y="9717"/>
                    </a:lnTo>
                    <a:lnTo>
                      <a:pt x="7738" y="85"/>
                    </a:lnTo>
                    <a:cubicBezTo>
                      <a:pt x="7507" y="31"/>
                      <a:pt x="7275" y="0"/>
                      <a:pt x="7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0"/>
              <p:cNvSpPr/>
              <p:nvPr/>
            </p:nvSpPr>
            <p:spPr>
              <a:xfrm>
                <a:off x="6781550" y="3940600"/>
                <a:ext cx="135275" cy="511225"/>
              </a:xfrm>
              <a:custGeom>
                <a:avLst/>
                <a:gdLst/>
                <a:ahLst/>
                <a:cxnLst/>
                <a:rect l="l" t="t" r="r" b="b"/>
                <a:pathLst>
                  <a:path w="5411" h="20449" extrusionOk="0">
                    <a:moveTo>
                      <a:pt x="4943" y="1"/>
                    </a:moveTo>
                    <a:cubicBezTo>
                      <a:pt x="4771" y="1"/>
                      <a:pt x="4628" y="125"/>
                      <a:pt x="4589" y="284"/>
                    </a:cubicBezTo>
                    <a:lnTo>
                      <a:pt x="46" y="20005"/>
                    </a:lnTo>
                    <a:cubicBezTo>
                      <a:pt x="1" y="20187"/>
                      <a:pt x="115" y="20393"/>
                      <a:pt x="320" y="20438"/>
                    </a:cubicBezTo>
                    <a:lnTo>
                      <a:pt x="389" y="20438"/>
                    </a:lnTo>
                    <a:cubicBezTo>
                      <a:pt x="416" y="20445"/>
                      <a:pt x="443" y="20448"/>
                      <a:pt x="471" y="20448"/>
                    </a:cubicBezTo>
                    <a:cubicBezTo>
                      <a:pt x="629" y="20448"/>
                      <a:pt x="784" y="20340"/>
                      <a:pt x="823" y="20164"/>
                    </a:cubicBezTo>
                    <a:lnTo>
                      <a:pt x="5365" y="466"/>
                    </a:lnTo>
                    <a:cubicBezTo>
                      <a:pt x="5410" y="284"/>
                      <a:pt x="5273" y="78"/>
                      <a:pt x="5091" y="33"/>
                    </a:cubicBezTo>
                    <a:lnTo>
                      <a:pt x="5022" y="10"/>
                    </a:lnTo>
                    <a:cubicBezTo>
                      <a:pt x="4995" y="4"/>
                      <a:pt x="4969" y="1"/>
                      <a:pt x="4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0"/>
              <p:cNvSpPr/>
              <p:nvPr/>
            </p:nvSpPr>
            <p:spPr>
              <a:xfrm>
                <a:off x="6836900" y="3952250"/>
                <a:ext cx="60525" cy="241975"/>
              </a:xfrm>
              <a:custGeom>
                <a:avLst/>
                <a:gdLst/>
                <a:ahLst/>
                <a:cxnLst/>
                <a:rect l="l" t="t" r="r" b="b"/>
                <a:pathLst>
                  <a:path w="2421" h="9679" extrusionOk="0">
                    <a:moveTo>
                      <a:pt x="2238" y="0"/>
                    </a:moveTo>
                    <a:lnTo>
                      <a:pt x="1" y="9633"/>
                    </a:lnTo>
                    <a:lnTo>
                      <a:pt x="206" y="9678"/>
                    </a:lnTo>
                    <a:lnTo>
                      <a:pt x="2420" y="23"/>
                    </a:lnTo>
                    <a:lnTo>
                      <a:pt x="2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0"/>
              <p:cNvSpPr/>
              <p:nvPr/>
            </p:nvSpPr>
            <p:spPr>
              <a:xfrm>
                <a:off x="4849400" y="4095475"/>
                <a:ext cx="1812350" cy="355525"/>
              </a:xfrm>
              <a:custGeom>
                <a:avLst/>
                <a:gdLst/>
                <a:ahLst/>
                <a:cxnLst/>
                <a:rect l="l" t="t" r="r" b="b"/>
                <a:pathLst>
                  <a:path w="72494" h="14221" extrusionOk="0">
                    <a:moveTo>
                      <a:pt x="10865" y="0"/>
                    </a:moveTo>
                    <a:lnTo>
                      <a:pt x="0" y="9564"/>
                    </a:lnTo>
                    <a:lnTo>
                      <a:pt x="5661" y="14198"/>
                    </a:lnTo>
                    <a:lnTo>
                      <a:pt x="10203" y="14198"/>
                    </a:lnTo>
                    <a:cubicBezTo>
                      <a:pt x="12186" y="14172"/>
                      <a:pt x="18120" y="14162"/>
                      <a:pt x="25587" y="14162"/>
                    </a:cubicBezTo>
                    <a:cubicBezTo>
                      <a:pt x="44253" y="14162"/>
                      <a:pt x="72493" y="14221"/>
                      <a:pt x="72493" y="14221"/>
                    </a:cubicBezTo>
                    <a:lnTo>
                      <a:pt x="72037" y="4520"/>
                    </a:lnTo>
                    <a:lnTo>
                      <a:pt x="10865" y="0"/>
                    </a:lnTo>
                    <a:close/>
                  </a:path>
                </a:pathLst>
              </a:custGeom>
              <a:solidFill>
                <a:srgbClr val="1D2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0"/>
              <p:cNvSpPr/>
              <p:nvPr/>
            </p:nvSpPr>
            <p:spPr>
              <a:xfrm>
                <a:off x="6070550" y="4189050"/>
                <a:ext cx="518725" cy="236850"/>
              </a:xfrm>
              <a:custGeom>
                <a:avLst/>
                <a:gdLst/>
                <a:ahLst/>
                <a:cxnLst/>
                <a:rect l="l" t="t" r="r" b="b"/>
                <a:pathLst>
                  <a:path w="20749" h="9474" extrusionOk="0">
                    <a:moveTo>
                      <a:pt x="5661" y="1"/>
                    </a:moveTo>
                    <a:cubicBezTo>
                      <a:pt x="5661" y="1"/>
                      <a:pt x="1028" y="2648"/>
                      <a:pt x="457" y="5935"/>
                    </a:cubicBezTo>
                    <a:cubicBezTo>
                      <a:pt x="274" y="7328"/>
                      <a:pt x="0" y="9473"/>
                      <a:pt x="2466" y="9473"/>
                    </a:cubicBezTo>
                    <a:lnTo>
                      <a:pt x="20749" y="9473"/>
                    </a:lnTo>
                    <a:cubicBezTo>
                      <a:pt x="19927" y="4338"/>
                      <a:pt x="13741" y="6232"/>
                      <a:pt x="9633" y="3881"/>
                    </a:cubicBezTo>
                    <a:cubicBezTo>
                      <a:pt x="7921" y="2694"/>
                      <a:pt x="5661" y="1"/>
                      <a:pt x="56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0"/>
              <p:cNvSpPr/>
              <p:nvPr/>
            </p:nvSpPr>
            <p:spPr>
              <a:xfrm>
                <a:off x="6359850" y="4286075"/>
                <a:ext cx="239700" cy="139825"/>
              </a:xfrm>
              <a:custGeom>
                <a:avLst/>
                <a:gdLst/>
                <a:ahLst/>
                <a:cxnLst/>
                <a:rect l="l" t="t" r="r" b="b"/>
                <a:pathLst>
                  <a:path w="9588" h="5593" extrusionOk="0">
                    <a:moveTo>
                      <a:pt x="1" y="0"/>
                    </a:moveTo>
                    <a:lnTo>
                      <a:pt x="1" y="5592"/>
                    </a:lnTo>
                    <a:lnTo>
                      <a:pt x="9588" y="5592"/>
                    </a:lnTo>
                    <a:cubicBezTo>
                      <a:pt x="9588" y="3538"/>
                      <a:pt x="7784" y="17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0"/>
              <p:cNvSpPr/>
              <p:nvPr/>
            </p:nvSpPr>
            <p:spPr>
              <a:xfrm>
                <a:off x="6067125" y="4425875"/>
                <a:ext cx="546125" cy="20000"/>
              </a:xfrm>
              <a:custGeom>
                <a:avLst/>
                <a:gdLst/>
                <a:ahLst/>
                <a:cxnLst/>
                <a:rect l="l" t="t" r="r" b="b"/>
                <a:pathLst>
                  <a:path w="21845" h="800" extrusionOk="0">
                    <a:moveTo>
                      <a:pt x="366" y="0"/>
                    </a:moveTo>
                    <a:cubicBezTo>
                      <a:pt x="160" y="0"/>
                      <a:pt x="1" y="160"/>
                      <a:pt x="1" y="365"/>
                    </a:cubicBezTo>
                    <a:lnTo>
                      <a:pt x="1" y="411"/>
                    </a:lnTo>
                    <a:cubicBezTo>
                      <a:pt x="1" y="617"/>
                      <a:pt x="160" y="799"/>
                      <a:pt x="366" y="799"/>
                    </a:cubicBezTo>
                    <a:lnTo>
                      <a:pt x="21479" y="799"/>
                    </a:lnTo>
                    <a:cubicBezTo>
                      <a:pt x="21685" y="799"/>
                      <a:pt x="21844" y="617"/>
                      <a:pt x="21844" y="411"/>
                    </a:cubicBezTo>
                    <a:lnTo>
                      <a:pt x="21844" y="365"/>
                    </a:lnTo>
                    <a:cubicBezTo>
                      <a:pt x="21844" y="160"/>
                      <a:pt x="21685" y="0"/>
                      <a:pt x="2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0"/>
              <p:cNvSpPr/>
              <p:nvPr/>
            </p:nvSpPr>
            <p:spPr>
              <a:xfrm>
                <a:off x="6359850" y="4423575"/>
                <a:ext cx="239700" cy="4600"/>
              </a:xfrm>
              <a:custGeom>
                <a:avLst/>
                <a:gdLst/>
                <a:ahLst/>
                <a:cxnLst/>
                <a:rect l="l" t="t" r="r" b="b"/>
                <a:pathLst>
                  <a:path w="9588" h="184" extrusionOk="0">
                    <a:moveTo>
                      <a:pt x="1" y="1"/>
                    </a:moveTo>
                    <a:lnTo>
                      <a:pt x="1" y="184"/>
                    </a:lnTo>
                    <a:lnTo>
                      <a:pt x="9588" y="184"/>
                    </a:lnTo>
                    <a:lnTo>
                      <a:pt x="9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0"/>
              <p:cNvSpPr/>
              <p:nvPr/>
            </p:nvSpPr>
            <p:spPr>
              <a:xfrm>
                <a:off x="4729000" y="3499375"/>
                <a:ext cx="1521325" cy="951075"/>
              </a:xfrm>
              <a:custGeom>
                <a:avLst/>
                <a:gdLst/>
                <a:ahLst/>
                <a:cxnLst/>
                <a:rect l="l" t="t" r="r" b="b"/>
                <a:pathLst>
                  <a:path w="60853" h="38043" extrusionOk="0">
                    <a:moveTo>
                      <a:pt x="34114" y="1"/>
                    </a:moveTo>
                    <a:cubicBezTo>
                      <a:pt x="32246" y="1"/>
                      <a:pt x="30336" y="778"/>
                      <a:pt x="28646" y="2160"/>
                    </a:cubicBezTo>
                    <a:lnTo>
                      <a:pt x="10888" y="18640"/>
                    </a:lnTo>
                    <a:lnTo>
                      <a:pt x="0" y="33408"/>
                    </a:lnTo>
                    <a:cubicBezTo>
                      <a:pt x="0" y="33408"/>
                      <a:pt x="3240" y="38042"/>
                      <a:pt x="10076" y="38042"/>
                    </a:cubicBezTo>
                    <a:cubicBezTo>
                      <a:pt x="10126" y="38042"/>
                      <a:pt x="10176" y="38042"/>
                      <a:pt x="10226" y="38042"/>
                    </a:cubicBezTo>
                    <a:cubicBezTo>
                      <a:pt x="17165" y="37950"/>
                      <a:pt x="21045" y="32746"/>
                      <a:pt x="21045" y="32746"/>
                    </a:cubicBezTo>
                    <a:lnTo>
                      <a:pt x="34854" y="17179"/>
                    </a:lnTo>
                    <a:lnTo>
                      <a:pt x="52453" y="35508"/>
                    </a:lnTo>
                    <a:lnTo>
                      <a:pt x="60852" y="27154"/>
                    </a:lnTo>
                    <a:lnTo>
                      <a:pt x="39009" y="2160"/>
                    </a:lnTo>
                    <a:cubicBezTo>
                      <a:pt x="37556" y="675"/>
                      <a:pt x="35853" y="1"/>
                      <a:pt x="34114" y="1"/>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0"/>
              <p:cNvSpPr/>
              <p:nvPr/>
            </p:nvSpPr>
            <p:spPr>
              <a:xfrm>
                <a:off x="5578100" y="3846675"/>
                <a:ext cx="56500" cy="88475"/>
              </a:xfrm>
              <a:custGeom>
                <a:avLst/>
                <a:gdLst/>
                <a:ahLst/>
                <a:cxnLst/>
                <a:rect l="l" t="t" r="r" b="b"/>
                <a:pathLst>
                  <a:path w="2260" h="3539" extrusionOk="0">
                    <a:moveTo>
                      <a:pt x="2077" y="1"/>
                    </a:moveTo>
                    <a:lnTo>
                      <a:pt x="890" y="3014"/>
                    </a:lnTo>
                    <a:lnTo>
                      <a:pt x="183" y="1051"/>
                    </a:lnTo>
                    <a:lnTo>
                      <a:pt x="0" y="1119"/>
                    </a:lnTo>
                    <a:lnTo>
                      <a:pt x="890" y="3539"/>
                    </a:lnTo>
                    <a:lnTo>
                      <a:pt x="2260" y="69"/>
                    </a:lnTo>
                    <a:lnTo>
                      <a:pt x="20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0"/>
              <p:cNvSpPr/>
              <p:nvPr/>
            </p:nvSpPr>
            <p:spPr>
              <a:xfrm>
                <a:off x="5999225" y="4126275"/>
                <a:ext cx="209450" cy="220875"/>
              </a:xfrm>
              <a:custGeom>
                <a:avLst/>
                <a:gdLst/>
                <a:ahLst/>
                <a:cxnLst/>
                <a:rect l="l" t="t" r="r" b="b"/>
                <a:pathLst>
                  <a:path w="8378" h="8835" extrusionOk="0">
                    <a:moveTo>
                      <a:pt x="8240" y="1"/>
                    </a:moveTo>
                    <a:lnTo>
                      <a:pt x="0" y="8720"/>
                    </a:lnTo>
                    <a:lnTo>
                      <a:pt x="137" y="8834"/>
                    </a:lnTo>
                    <a:lnTo>
                      <a:pt x="8377" y="138"/>
                    </a:lnTo>
                    <a:lnTo>
                      <a:pt x="82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0"/>
              <p:cNvSpPr/>
              <p:nvPr/>
            </p:nvSpPr>
            <p:spPr>
              <a:xfrm>
                <a:off x="4997200" y="3413575"/>
                <a:ext cx="326425" cy="315000"/>
              </a:xfrm>
              <a:custGeom>
                <a:avLst/>
                <a:gdLst/>
                <a:ahLst/>
                <a:cxnLst/>
                <a:rect l="l" t="t" r="r" b="b"/>
                <a:pathLst>
                  <a:path w="13057" h="12600" extrusionOk="0">
                    <a:moveTo>
                      <a:pt x="8354" y="0"/>
                    </a:moveTo>
                    <a:lnTo>
                      <a:pt x="0" y="5570"/>
                    </a:lnTo>
                    <a:lnTo>
                      <a:pt x="4679" y="12600"/>
                    </a:lnTo>
                    <a:lnTo>
                      <a:pt x="13056" y="7030"/>
                    </a:lnTo>
                    <a:lnTo>
                      <a:pt x="8354"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0"/>
              <p:cNvSpPr/>
              <p:nvPr/>
            </p:nvSpPr>
            <p:spPr>
              <a:xfrm>
                <a:off x="4727075" y="3141875"/>
                <a:ext cx="531275" cy="527775"/>
              </a:xfrm>
              <a:custGeom>
                <a:avLst/>
                <a:gdLst/>
                <a:ahLst/>
                <a:cxnLst/>
                <a:rect l="l" t="t" r="r" b="b"/>
                <a:pathLst>
                  <a:path w="21251" h="21111" extrusionOk="0">
                    <a:moveTo>
                      <a:pt x="7155" y="0"/>
                    </a:moveTo>
                    <a:cubicBezTo>
                      <a:pt x="2454" y="0"/>
                      <a:pt x="0" y="4920"/>
                      <a:pt x="3136" y="9658"/>
                    </a:cubicBezTo>
                    <a:cubicBezTo>
                      <a:pt x="3136" y="9658"/>
                      <a:pt x="6879" y="15525"/>
                      <a:pt x="11376" y="21094"/>
                    </a:cubicBezTo>
                    <a:cubicBezTo>
                      <a:pt x="11445" y="21105"/>
                      <a:pt x="11517" y="21111"/>
                      <a:pt x="11593" y="21111"/>
                    </a:cubicBezTo>
                    <a:cubicBezTo>
                      <a:pt x="14416" y="21111"/>
                      <a:pt x="21251" y="13389"/>
                      <a:pt x="20939" y="12900"/>
                    </a:cubicBezTo>
                    <a:cubicBezTo>
                      <a:pt x="20939" y="12900"/>
                      <a:pt x="17059" y="4317"/>
                      <a:pt x="11581" y="1282"/>
                    </a:cubicBezTo>
                    <a:cubicBezTo>
                      <a:pt x="9978" y="390"/>
                      <a:pt x="8478"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0"/>
              <p:cNvSpPr/>
              <p:nvPr/>
            </p:nvSpPr>
            <p:spPr>
              <a:xfrm>
                <a:off x="5115025" y="2708275"/>
                <a:ext cx="125850" cy="195450"/>
              </a:xfrm>
              <a:custGeom>
                <a:avLst/>
                <a:gdLst/>
                <a:ahLst/>
                <a:cxnLst/>
                <a:rect l="l" t="t" r="r" b="b"/>
                <a:pathLst>
                  <a:path w="5034" h="7818" extrusionOk="0">
                    <a:moveTo>
                      <a:pt x="3687" y="0"/>
                    </a:moveTo>
                    <a:lnTo>
                      <a:pt x="1952" y="1187"/>
                    </a:lnTo>
                    <a:cubicBezTo>
                      <a:pt x="1952" y="1187"/>
                      <a:pt x="1" y="7818"/>
                      <a:pt x="1310" y="7818"/>
                    </a:cubicBezTo>
                    <a:cubicBezTo>
                      <a:pt x="1506" y="7818"/>
                      <a:pt x="1775" y="7669"/>
                      <a:pt x="2135" y="7327"/>
                    </a:cubicBezTo>
                    <a:cubicBezTo>
                      <a:pt x="4577" y="5022"/>
                      <a:pt x="5033" y="2420"/>
                      <a:pt x="4988" y="1621"/>
                    </a:cubicBezTo>
                    <a:cubicBezTo>
                      <a:pt x="5033" y="1529"/>
                      <a:pt x="3687" y="0"/>
                      <a:pt x="3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0"/>
              <p:cNvSpPr/>
              <p:nvPr/>
            </p:nvSpPr>
            <p:spPr>
              <a:xfrm>
                <a:off x="4801450" y="2656350"/>
                <a:ext cx="409750" cy="588900"/>
              </a:xfrm>
              <a:custGeom>
                <a:avLst/>
                <a:gdLst/>
                <a:ahLst/>
                <a:cxnLst/>
                <a:rect l="l" t="t" r="r" b="b"/>
                <a:pathLst>
                  <a:path w="16390" h="23556" extrusionOk="0">
                    <a:moveTo>
                      <a:pt x="8560" y="0"/>
                    </a:moveTo>
                    <a:lnTo>
                      <a:pt x="3539" y="2876"/>
                    </a:lnTo>
                    <a:lnTo>
                      <a:pt x="572" y="10842"/>
                    </a:lnTo>
                    <a:lnTo>
                      <a:pt x="1" y="17849"/>
                    </a:lnTo>
                    <a:cubicBezTo>
                      <a:pt x="37" y="20640"/>
                      <a:pt x="1470" y="23555"/>
                      <a:pt x="5056" y="23555"/>
                    </a:cubicBezTo>
                    <a:cubicBezTo>
                      <a:pt x="6075" y="23555"/>
                      <a:pt x="7268" y="23320"/>
                      <a:pt x="8652" y="22780"/>
                    </a:cubicBezTo>
                    <a:cubicBezTo>
                      <a:pt x="8652" y="22780"/>
                      <a:pt x="8583" y="19767"/>
                      <a:pt x="8515" y="18352"/>
                    </a:cubicBezTo>
                    <a:lnTo>
                      <a:pt x="8515" y="18352"/>
                    </a:lnTo>
                    <a:cubicBezTo>
                      <a:pt x="8820" y="18436"/>
                      <a:pt x="9112" y="18483"/>
                      <a:pt x="9382" y="18483"/>
                    </a:cubicBezTo>
                    <a:cubicBezTo>
                      <a:pt x="9476" y="18483"/>
                      <a:pt x="9568" y="18478"/>
                      <a:pt x="9656" y="18466"/>
                    </a:cubicBezTo>
                    <a:cubicBezTo>
                      <a:pt x="9660" y="18466"/>
                      <a:pt x="9664" y="18466"/>
                      <a:pt x="9667" y="18466"/>
                    </a:cubicBezTo>
                    <a:cubicBezTo>
                      <a:pt x="14521" y="18466"/>
                      <a:pt x="16390" y="3789"/>
                      <a:pt x="16390" y="3789"/>
                    </a:cubicBezTo>
                    <a:lnTo>
                      <a:pt x="15545" y="3629"/>
                    </a:lnTo>
                    <a:lnTo>
                      <a:pt x="13262" y="1849"/>
                    </a:lnTo>
                    <a:lnTo>
                      <a:pt x="8560" y="0"/>
                    </a:ln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0"/>
              <p:cNvSpPr/>
              <p:nvPr/>
            </p:nvSpPr>
            <p:spPr>
              <a:xfrm>
                <a:off x="4750100" y="2572850"/>
                <a:ext cx="550125" cy="360675"/>
              </a:xfrm>
              <a:custGeom>
                <a:avLst/>
                <a:gdLst/>
                <a:ahLst/>
                <a:cxnLst/>
                <a:rect l="l" t="t" r="r" b="b"/>
                <a:pathLst>
                  <a:path w="22005" h="14427" extrusionOk="0">
                    <a:moveTo>
                      <a:pt x="9705" y="0"/>
                    </a:moveTo>
                    <a:cubicBezTo>
                      <a:pt x="8719" y="0"/>
                      <a:pt x="7747" y="163"/>
                      <a:pt x="6825" y="555"/>
                    </a:cubicBezTo>
                    <a:cubicBezTo>
                      <a:pt x="5273" y="1400"/>
                      <a:pt x="4474" y="2313"/>
                      <a:pt x="3790" y="3705"/>
                    </a:cubicBezTo>
                    <a:cubicBezTo>
                      <a:pt x="868" y="4641"/>
                      <a:pt x="1" y="8453"/>
                      <a:pt x="2557" y="14296"/>
                    </a:cubicBezTo>
                    <a:cubicBezTo>
                      <a:pt x="2848" y="14383"/>
                      <a:pt x="3127" y="14427"/>
                      <a:pt x="3395" y="14427"/>
                    </a:cubicBezTo>
                    <a:cubicBezTo>
                      <a:pt x="3967" y="14427"/>
                      <a:pt x="4487" y="14229"/>
                      <a:pt x="4954" y="13840"/>
                    </a:cubicBezTo>
                    <a:cubicBezTo>
                      <a:pt x="3014" y="11860"/>
                      <a:pt x="3769" y="9486"/>
                      <a:pt x="5448" y="9486"/>
                    </a:cubicBezTo>
                    <a:cubicBezTo>
                      <a:pt x="5705" y="9486"/>
                      <a:pt x="5984" y="9541"/>
                      <a:pt x="6278" y="9663"/>
                    </a:cubicBezTo>
                    <a:cubicBezTo>
                      <a:pt x="6917" y="9982"/>
                      <a:pt x="7236" y="10507"/>
                      <a:pt x="7099" y="11466"/>
                    </a:cubicBezTo>
                    <a:cubicBezTo>
                      <a:pt x="7944" y="11443"/>
                      <a:pt x="8286" y="8887"/>
                      <a:pt x="8651" y="6376"/>
                    </a:cubicBezTo>
                    <a:cubicBezTo>
                      <a:pt x="8651" y="6376"/>
                      <a:pt x="13559" y="8499"/>
                      <a:pt x="17782" y="8521"/>
                    </a:cubicBezTo>
                    <a:cubicBezTo>
                      <a:pt x="20270" y="8521"/>
                      <a:pt x="21593" y="5280"/>
                      <a:pt x="22004" y="3568"/>
                    </a:cubicBezTo>
                    <a:lnTo>
                      <a:pt x="22004" y="3568"/>
                    </a:lnTo>
                    <a:cubicBezTo>
                      <a:pt x="21708" y="3648"/>
                      <a:pt x="21399" y="3682"/>
                      <a:pt x="21091" y="3682"/>
                    </a:cubicBezTo>
                    <a:cubicBezTo>
                      <a:pt x="20783" y="3682"/>
                      <a:pt x="20475" y="3648"/>
                      <a:pt x="20178" y="3591"/>
                    </a:cubicBezTo>
                    <a:cubicBezTo>
                      <a:pt x="19174" y="3386"/>
                      <a:pt x="18284" y="2838"/>
                      <a:pt x="17394" y="2381"/>
                    </a:cubicBezTo>
                    <a:cubicBezTo>
                      <a:pt x="16572" y="1971"/>
                      <a:pt x="15750" y="1583"/>
                      <a:pt x="14906" y="1217"/>
                    </a:cubicBezTo>
                    <a:cubicBezTo>
                      <a:pt x="13559" y="670"/>
                      <a:pt x="12167" y="213"/>
                      <a:pt x="10706" y="53"/>
                    </a:cubicBezTo>
                    <a:cubicBezTo>
                      <a:pt x="10372" y="19"/>
                      <a:pt x="10037" y="0"/>
                      <a:pt x="9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0"/>
              <p:cNvSpPr/>
              <p:nvPr/>
            </p:nvSpPr>
            <p:spPr>
              <a:xfrm>
                <a:off x="5097625" y="2877175"/>
                <a:ext cx="34825" cy="95325"/>
              </a:xfrm>
              <a:custGeom>
                <a:avLst/>
                <a:gdLst/>
                <a:ahLst/>
                <a:cxnLst/>
                <a:rect l="l" t="t" r="r" b="b"/>
                <a:pathLst>
                  <a:path w="1393" h="3813" extrusionOk="0">
                    <a:moveTo>
                      <a:pt x="845" y="0"/>
                    </a:moveTo>
                    <a:lnTo>
                      <a:pt x="662" y="23"/>
                    </a:lnTo>
                    <a:cubicBezTo>
                      <a:pt x="913" y="1393"/>
                      <a:pt x="1142" y="2922"/>
                      <a:pt x="1050" y="3082"/>
                    </a:cubicBezTo>
                    <a:cubicBezTo>
                      <a:pt x="936" y="3242"/>
                      <a:pt x="343" y="3516"/>
                      <a:pt x="0" y="3653"/>
                    </a:cubicBezTo>
                    <a:lnTo>
                      <a:pt x="69" y="3812"/>
                    </a:lnTo>
                    <a:cubicBezTo>
                      <a:pt x="160" y="3789"/>
                      <a:pt x="1027" y="3447"/>
                      <a:pt x="1210" y="3196"/>
                    </a:cubicBezTo>
                    <a:cubicBezTo>
                      <a:pt x="1393" y="2968"/>
                      <a:pt x="1005" y="891"/>
                      <a:pt x="8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0"/>
              <p:cNvSpPr/>
              <p:nvPr/>
            </p:nvSpPr>
            <p:spPr>
              <a:xfrm>
                <a:off x="5064525" y="2993575"/>
                <a:ext cx="72500" cy="17150"/>
              </a:xfrm>
              <a:custGeom>
                <a:avLst/>
                <a:gdLst/>
                <a:ahLst/>
                <a:cxnLst/>
                <a:rect l="l" t="t" r="r" b="b"/>
                <a:pathLst>
                  <a:path w="2900" h="686" extrusionOk="0">
                    <a:moveTo>
                      <a:pt x="115" y="1"/>
                    </a:moveTo>
                    <a:lnTo>
                      <a:pt x="0" y="161"/>
                    </a:lnTo>
                    <a:cubicBezTo>
                      <a:pt x="571" y="571"/>
                      <a:pt x="1187" y="686"/>
                      <a:pt x="1712" y="686"/>
                    </a:cubicBezTo>
                    <a:cubicBezTo>
                      <a:pt x="2351" y="686"/>
                      <a:pt x="2876" y="503"/>
                      <a:pt x="2899" y="480"/>
                    </a:cubicBezTo>
                    <a:lnTo>
                      <a:pt x="2831" y="320"/>
                    </a:lnTo>
                    <a:cubicBezTo>
                      <a:pt x="2831" y="320"/>
                      <a:pt x="2348" y="500"/>
                      <a:pt x="1715" y="500"/>
                    </a:cubicBezTo>
                    <a:cubicBezTo>
                      <a:pt x="1221" y="500"/>
                      <a:pt x="635" y="391"/>
                      <a:pt x="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0"/>
              <p:cNvSpPr/>
              <p:nvPr/>
            </p:nvSpPr>
            <p:spPr>
              <a:xfrm>
                <a:off x="5040550" y="2869375"/>
                <a:ext cx="23425" cy="20475"/>
              </a:xfrm>
              <a:custGeom>
                <a:avLst/>
                <a:gdLst/>
                <a:ahLst/>
                <a:cxnLst/>
                <a:rect l="l" t="t" r="r" b="b"/>
                <a:pathLst>
                  <a:path w="937" h="819" extrusionOk="0">
                    <a:moveTo>
                      <a:pt x="456" y="0"/>
                    </a:moveTo>
                    <a:cubicBezTo>
                      <a:pt x="318" y="0"/>
                      <a:pt x="188" y="66"/>
                      <a:pt x="115" y="198"/>
                    </a:cubicBezTo>
                    <a:cubicBezTo>
                      <a:pt x="1" y="381"/>
                      <a:pt x="46" y="632"/>
                      <a:pt x="252" y="746"/>
                    </a:cubicBezTo>
                    <a:cubicBezTo>
                      <a:pt x="318" y="796"/>
                      <a:pt x="393" y="818"/>
                      <a:pt x="468" y="818"/>
                    </a:cubicBezTo>
                    <a:cubicBezTo>
                      <a:pt x="599" y="818"/>
                      <a:pt x="727" y="748"/>
                      <a:pt x="800" y="632"/>
                    </a:cubicBezTo>
                    <a:cubicBezTo>
                      <a:pt x="937" y="427"/>
                      <a:pt x="868" y="176"/>
                      <a:pt x="686" y="61"/>
                    </a:cubicBezTo>
                    <a:cubicBezTo>
                      <a:pt x="612" y="21"/>
                      <a:pt x="533" y="0"/>
                      <a:pt x="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0"/>
              <p:cNvSpPr/>
              <p:nvPr/>
            </p:nvSpPr>
            <p:spPr>
              <a:xfrm>
                <a:off x="5152400" y="2880350"/>
                <a:ext cx="23425" cy="20500"/>
              </a:xfrm>
              <a:custGeom>
                <a:avLst/>
                <a:gdLst/>
                <a:ahLst/>
                <a:cxnLst/>
                <a:rect l="l" t="t" r="r" b="b"/>
                <a:pathLst>
                  <a:path w="937" h="820" extrusionOk="0">
                    <a:moveTo>
                      <a:pt x="482" y="0"/>
                    </a:moveTo>
                    <a:cubicBezTo>
                      <a:pt x="338" y="0"/>
                      <a:pt x="191" y="71"/>
                      <a:pt x="115" y="193"/>
                    </a:cubicBezTo>
                    <a:cubicBezTo>
                      <a:pt x="1" y="376"/>
                      <a:pt x="69" y="650"/>
                      <a:pt x="252" y="764"/>
                    </a:cubicBezTo>
                    <a:cubicBezTo>
                      <a:pt x="320" y="802"/>
                      <a:pt x="394" y="819"/>
                      <a:pt x="465" y="819"/>
                    </a:cubicBezTo>
                    <a:cubicBezTo>
                      <a:pt x="609" y="819"/>
                      <a:pt x="746" y="748"/>
                      <a:pt x="822" y="627"/>
                    </a:cubicBezTo>
                    <a:cubicBezTo>
                      <a:pt x="936" y="421"/>
                      <a:pt x="868" y="170"/>
                      <a:pt x="685" y="56"/>
                    </a:cubicBezTo>
                    <a:cubicBezTo>
                      <a:pt x="624" y="18"/>
                      <a:pt x="553" y="0"/>
                      <a:pt x="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0"/>
              <p:cNvSpPr/>
              <p:nvPr/>
            </p:nvSpPr>
            <p:spPr>
              <a:xfrm>
                <a:off x="5039425" y="2844825"/>
                <a:ext cx="41100" cy="8400"/>
              </a:xfrm>
              <a:custGeom>
                <a:avLst/>
                <a:gdLst/>
                <a:ahLst/>
                <a:cxnLst/>
                <a:rect l="l" t="t" r="r" b="b"/>
                <a:pathLst>
                  <a:path w="1644" h="336" extrusionOk="0">
                    <a:moveTo>
                      <a:pt x="774" y="1"/>
                    </a:moveTo>
                    <a:cubicBezTo>
                      <a:pt x="525" y="1"/>
                      <a:pt x="267" y="36"/>
                      <a:pt x="0" y="108"/>
                    </a:cubicBezTo>
                    <a:lnTo>
                      <a:pt x="46" y="290"/>
                    </a:lnTo>
                    <a:cubicBezTo>
                      <a:pt x="292" y="218"/>
                      <a:pt x="534" y="183"/>
                      <a:pt x="768" y="183"/>
                    </a:cubicBezTo>
                    <a:cubicBezTo>
                      <a:pt x="1052" y="183"/>
                      <a:pt x="1324" y="235"/>
                      <a:pt x="1575" y="336"/>
                    </a:cubicBezTo>
                    <a:lnTo>
                      <a:pt x="1644" y="153"/>
                    </a:lnTo>
                    <a:cubicBezTo>
                      <a:pt x="1367" y="53"/>
                      <a:pt x="1078"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0"/>
              <p:cNvSpPr/>
              <p:nvPr/>
            </p:nvSpPr>
            <p:spPr>
              <a:xfrm>
                <a:off x="5153550" y="2855775"/>
                <a:ext cx="34825" cy="11725"/>
              </a:xfrm>
              <a:custGeom>
                <a:avLst/>
                <a:gdLst/>
                <a:ahLst/>
                <a:cxnLst/>
                <a:rect l="l" t="t" r="r" b="b"/>
                <a:pathLst>
                  <a:path w="1393" h="469" extrusionOk="0">
                    <a:moveTo>
                      <a:pt x="235" y="1"/>
                    </a:moveTo>
                    <a:cubicBezTo>
                      <a:pt x="157" y="1"/>
                      <a:pt x="79" y="4"/>
                      <a:pt x="0" y="12"/>
                    </a:cubicBezTo>
                    <a:lnTo>
                      <a:pt x="23" y="195"/>
                    </a:lnTo>
                    <a:cubicBezTo>
                      <a:pt x="95" y="187"/>
                      <a:pt x="168" y="183"/>
                      <a:pt x="240" y="183"/>
                    </a:cubicBezTo>
                    <a:cubicBezTo>
                      <a:pt x="601" y="183"/>
                      <a:pt x="959" y="278"/>
                      <a:pt x="1301" y="468"/>
                    </a:cubicBezTo>
                    <a:lnTo>
                      <a:pt x="1393" y="309"/>
                    </a:lnTo>
                    <a:cubicBezTo>
                      <a:pt x="1011" y="99"/>
                      <a:pt x="630" y="1"/>
                      <a:pt x="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0"/>
              <p:cNvSpPr/>
              <p:nvPr/>
            </p:nvSpPr>
            <p:spPr>
              <a:xfrm>
                <a:off x="4911600" y="3012975"/>
                <a:ext cx="103300" cy="104450"/>
              </a:xfrm>
              <a:custGeom>
                <a:avLst/>
                <a:gdLst/>
                <a:ahLst/>
                <a:cxnLst/>
                <a:rect l="l" t="t" r="r" b="b"/>
                <a:pathLst>
                  <a:path w="4132" h="4178" extrusionOk="0">
                    <a:moveTo>
                      <a:pt x="183" y="1"/>
                    </a:moveTo>
                    <a:lnTo>
                      <a:pt x="0" y="47"/>
                    </a:lnTo>
                    <a:cubicBezTo>
                      <a:pt x="0" y="69"/>
                      <a:pt x="845" y="3539"/>
                      <a:pt x="4086" y="4178"/>
                    </a:cubicBezTo>
                    <a:lnTo>
                      <a:pt x="4132" y="3995"/>
                    </a:lnTo>
                    <a:cubicBezTo>
                      <a:pt x="1005" y="3379"/>
                      <a:pt x="183" y="24"/>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0"/>
              <p:cNvSpPr/>
              <p:nvPr/>
            </p:nvSpPr>
            <p:spPr>
              <a:xfrm>
                <a:off x="4860800" y="2831275"/>
                <a:ext cx="47975" cy="71600"/>
              </a:xfrm>
              <a:custGeom>
                <a:avLst/>
                <a:gdLst/>
                <a:ahLst/>
                <a:cxnLst/>
                <a:rect l="l" t="t" r="r" b="b"/>
                <a:pathLst>
                  <a:path w="1919" h="2864" extrusionOk="0">
                    <a:moveTo>
                      <a:pt x="1255" y="0"/>
                    </a:moveTo>
                    <a:cubicBezTo>
                      <a:pt x="848" y="0"/>
                      <a:pt x="518" y="163"/>
                      <a:pt x="320" y="467"/>
                    </a:cubicBezTo>
                    <a:cubicBezTo>
                      <a:pt x="1" y="1015"/>
                      <a:pt x="161" y="2019"/>
                      <a:pt x="1096" y="2864"/>
                    </a:cubicBezTo>
                    <a:lnTo>
                      <a:pt x="1211" y="2704"/>
                    </a:lnTo>
                    <a:cubicBezTo>
                      <a:pt x="366" y="1928"/>
                      <a:pt x="206" y="1060"/>
                      <a:pt x="503" y="581"/>
                    </a:cubicBezTo>
                    <a:cubicBezTo>
                      <a:pt x="652" y="327"/>
                      <a:pt x="919" y="190"/>
                      <a:pt x="1265" y="190"/>
                    </a:cubicBezTo>
                    <a:cubicBezTo>
                      <a:pt x="1447" y="190"/>
                      <a:pt x="1652" y="228"/>
                      <a:pt x="1872" y="307"/>
                    </a:cubicBezTo>
                    <a:lnTo>
                      <a:pt x="1918" y="125"/>
                    </a:lnTo>
                    <a:cubicBezTo>
                      <a:pt x="1682" y="41"/>
                      <a:pt x="1459" y="0"/>
                      <a:pt x="12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0"/>
              <p:cNvSpPr/>
              <p:nvPr/>
            </p:nvSpPr>
            <p:spPr>
              <a:xfrm>
                <a:off x="4868225" y="2866900"/>
                <a:ext cx="30275" cy="16575"/>
              </a:xfrm>
              <a:custGeom>
                <a:avLst/>
                <a:gdLst/>
                <a:ahLst/>
                <a:cxnLst/>
                <a:rect l="l" t="t" r="r" b="b"/>
                <a:pathLst>
                  <a:path w="1211" h="663" extrusionOk="0">
                    <a:moveTo>
                      <a:pt x="23" y="1"/>
                    </a:moveTo>
                    <a:lnTo>
                      <a:pt x="1" y="206"/>
                    </a:lnTo>
                    <a:cubicBezTo>
                      <a:pt x="936" y="252"/>
                      <a:pt x="1028" y="640"/>
                      <a:pt x="1028" y="663"/>
                    </a:cubicBezTo>
                    <a:lnTo>
                      <a:pt x="1210" y="617"/>
                    </a:lnTo>
                    <a:cubicBezTo>
                      <a:pt x="1210" y="594"/>
                      <a:pt x="1119" y="69"/>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0"/>
              <p:cNvSpPr/>
              <p:nvPr/>
            </p:nvSpPr>
            <p:spPr>
              <a:xfrm>
                <a:off x="4984625" y="2806975"/>
                <a:ext cx="121000" cy="130700"/>
              </a:xfrm>
              <a:custGeom>
                <a:avLst/>
                <a:gdLst/>
                <a:ahLst/>
                <a:cxnLst/>
                <a:rect l="l" t="t" r="r" b="b"/>
                <a:pathLst>
                  <a:path w="4840" h="5228" extrusionOk="0">
                    <a:moveTo>
                      <a:pt x="2557" y="184"/>
                    </a:moveTo>
                    <a:cubicBezTo>
                      <a:pt x="2649" y="184"/>
                      <a:pt x="2740" y="184"/>
                      <a:pt x="2831" y="206"/>
                    </a:cubicBezTo>
                    <a:cubicBezTo>
                      <a:pt x="3402" y="298"/>
                      <a:pt x="3881" y="617"/>
                      <a:pt x="4201" y="1119"/>
                    </a:cubicBezTo>
                    <a:cubicBezTo>
                      <a:pt x="4520" y="1644"/>
                      <a:pt x="4634" y="2283"/>
                      <a:pt x="4543" y="2923"/>
                    </a:cubicBezTo>
                    <a:cubicBezTo>
                      <a:pt x="4452" y="3562"/>
                      <a:pt x="4132" y="4132"/>
                      <a:pt x="3676" y="4543"/>
                    </a:cubicBezTo>
                    <a:cubicBezTo>
                      <a:pt x="3303" y="4860"/>
                      <a:pt x="2854" y="5025"/>
                      <a:pt x="2404" y="5025"/>
                    </a:cubicBezTo>
                    <a:cubicBezTo>
                      <a:pt x="2302" y="5025"/>
                      <a:pt x="2201" y="5016"/>
                      <a:pt x="2101" y="5000"/>
                    </a:cubicBezTo>
                    <a:cubicBezTo>
                      <a:pt x="960" y="4840"/>
                      <a:pt x="184" y="3607"/>
                      <a:pt x="389" y="2283"/>
                    </a:cubicBezTo>
                    <a:cubicBezTo>
                      <a:pt x="503" y="1644"/>
                      <a:pt x="800" y="1074"/>
                      <a:pt x="1279" y="686"/>
                    </a:cubicBezTo>
                    <a:cubicBezTo>
                      <a:pt x="1644" y="366"/>
                      <a:pt x="2101" y="184"/>
                      <a:pt x="2557" y="184"/>
                    </a:cubicBezTo>
                    <a:close/>
                    <a:moveTo>
                      <a:pt x="2565" y="1"/>
                    </a:moveTo>
                    <a:cubicBezTo>
                      <a:pt x="2056" y="1"/>
                      <a:pt x="1559" y="185"/>
                      <a:pt x="1142" y="526"/>
                    </a:cubicBezTo>
                    <a:cubicBezTo>
                      <a:pt x="640" y="960"/>
                      <a:pt x="320" y="1576"/>
                      <a:pt x="206" y="2261"/>
                    </a:cubicBezTo>
                    <a:cubicBezTo>
                      <a:pt x="1" y="3699"/>
                      <a:pt x="823" y="5000"/>
                      <a:pt x="2078" y="5205"/>
                    </a:cubicBezTo>
                    <a:cubicBezTo>
                      <a:pt x="2169" y="5205"/>
                      <a:pt x="2283" y="5228"/>
                      <a:pt x="2375" y="5228"/>
                    </a:cubicBezTo>
                    <a:cubicBezTo>
                      <a:pt x="2877" y="5228"/>
                      <a:pt x="3379" y="5045"/>
                      <a:pt x="3790" y="4680"/>
                    </a:cubicBezTo>
                    <a:cubicBezTo>
                      <a:pt x="4292" y="4269"/>
                      <a:pt x="4634" y="3653"/>
                      <a:pt x="4726" y="2945"/>
                    </a:cubicBezTo>
                    <a:cubicBezTo>
                      <a:pt x="4840" y="2261"/>
                      <a:pt x="4703" y="1576"/>
                      <a:pt x="4361" y="1028"/>
                    </a:cubicBezTo>
                    <a:cubicBezTo>
                      <a:pt x="3995" y="480"/>
                      <a:pt x="3470" y="115"/>
                      <a:pt x="2877" y="24"/>
                    </a:cubicBezTo>
                    <a:cubicBezTo>
                      <a:pt x="2773" y="8"/>
                      <a:pt x="2669" y="1"/>
                      <a:pt x="2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0"/>
              <p:cNvSpPr/>
              <p:nvPr/>
            </p:nvSpPr>
            <p:spPr>
              <a:xfrm>
                <a:off x="5128425" y="2828700"/>
                <a:ext cx="115875" cy="130100"/>
              </a:xfrm>
              <a:custGeom>
                <a:avLst/>
                <a:gdLst/>
                <a:ahLst/>
                <a:cxnLst/>
                <a:rect l="l" t="t" r="r" b="b"/>
                <a:pathLst>
                  <a:path w="4635" h="5204" extrusionOk="0">
                    <a:moveTo>
                      <a:pt x="2443" y="182"/>
                    </a:moveTo>
                    <a:cubicBezTo>
                      <a:pt x="2534" y="182"/>
                      <a:pt x="2603" y="182"/>
                      <a:pt x="2694" y="205"/>
                    </a:cubicBezTo>
                    <a:cubicBezTo>
                      <a:pt x="3744" y="365"/>
                      <a:pt x="4429" y="1574"/>
                      <a:pt x="4224" y="2898"/>
                    </a:cubicBezTo>
                    <a:cubicBezTo>
                      <a:pt x="4132" y="3537"/>
                      <a:pt x="3836" y="4108"/>
                      <a:pt x="3402" y="4519"/>
                    </a:cubicBezTo>
                    <a:cubicBezTo>
                      <a:pt x="3042" y="4841"/>
                      <a:pt x="2635" y="5021"/>
                      <a:pt x="2207" y="5021"/>
                    </a:cubicBezTo>
                    <a:cubicBezTo>
                      <a:pt x="2119" y="5021"/>
                      <a:pt x="2030" y="5014"/>
                      <a:pt x="1941" y="4998"/>
                    </a:cubicBezTo>
                    <a:cubicBezTo>
                      <a:pt x="891" y="4838"/>
                      <a:pt x="206" y="3629"/>
                      <a:pt x="412" y="2305"/>
                    </a:cubicBezTo>
                    <a:cubicBezTo>
                      <a:pt x="594" y="1095"/>
                      <a:pt x="1485" y="182"/>
                      <a:pt x="2443" y="182"/>
                    </a:cubicBezTo>
                    <a:close/>
                    <a:moveTo>
                      <a:pt x="2443" y="1"/>
                    </a:moveTo>
                    <a:cubicBezTo>
                      <a:pt x="1382" y="1"/>
                      <a:pt x="418" y="957"/>
                      <a:pt x="229" y="2282"/>
                    </a:cubicBezTo>
                    <a:cubicBezTo>
                      <a:pt x="1" y="3697"/>
                      <a:pt x="754" y="5021"/>
                      <a:pt x="1918" y="5203"/>
                    </a:cubicBezTo>
                    <a:lnTo>
                      <a:pt x="2192" y="5203"/>
                    </a:lnTo>
                    <a:cubicBezTo>
                      <a:pt x="2671" y="5203"/>
                      <a:pt x="3128" y="5021"/>
                      <a:pt x="3539" y="4656"/>
                    </a:cubicBezTo>
                    <a:cubicBezTo>
                      <a:pt x="3995" y="4222"/>
                      <a:pt x="4315" y="3606"/>
                      <a:pt x="4429" y="2921"/>
                    </a:cubicBezTo>
                    <a:cubicBezTo>
                      <a:pt x="4634" y="1506"/>
                      <a:pt x="3881" y="182"/>
                      <a:pt x="2717" y="22"/>
                    </a:cubicBezTo>
                    <a:cubicBezTo>
                      <a:pt x="2625" y="8"/>
                      <a:pt x="2534" y="1"/>
                      <a:pt x="24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0"/>
              <p:cNvSpPr/>
              <p:nvPr/>
            </p:nvSpPr>
            <p:spPr>
              <a:xfrm>
                <a:off x="5099900" y="2862675"/>
                <a:ext cx="40550" cy="15100"/>
              </a:xfrm>
              <a:custGeom>
                <a:avLst/>
                <a:gdLst/>
                <a:ahLst/>
                <a:cxnLst/>
                <a:rect l="l" t="t" r="r" b="b"/>
                <a:pathLst>
                  <a:path w="1622" h="604" extrusionOk="0">
                    <a:moveTo>
                      <a:pt x="681" y="1"/>
                    </a:moveTo>
                    <a:cubicBezTo>
                      <a:pt x="449" y="1"/>
                      <a:pt x="215" y="79"/>
                      <a:pt x="1" y="238"/>
                    </a:cubicBezTo>
                    <a:lnTo>
                      <a:pt x="115" y="398"/>
                    </a:lnTo>
                    <a:cubicBezTo>
                      <a:pt x="301" y="258"/>
                      <a:pt x="499" y="191"/>
                      <a:pt x="694" y="191"/>
                    </a:cubicBezTo>
                    <a:cubicBezTo>
                      <a:pt x="977" y="191"/>
                      <a:pt x="1254" y="333"/>
                      <a:pt x="1484" y="603"/>
                    </a:cubicBezTo>
                    <a:lnTo>
                      <a:pt x="1621" y="489"/>
                    </a:lnTo>
                    <a:cubicBezTo>
                      <a:pt x="1351" y="165"/>
                      <a:pt x="1018"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0"/>
              <p:cNvSpPr/>
              <p:nvPr/>
            </p:nvSpPr>
            <p:spPr>
              <a:xfrm>
                <a:off x="5186075" y="2891450"/>
                <a:ext cx="51375" cy="9150"/>
              </a:xfrm>
              <a:custGeom>
                <a:avLst/>
                <a:gdLst/>
                <a:ahLst/>
                <a:cxnLst/>
                <a:rect l="l" t="t" r="r" b="b"/>
                <a:pathLst>
                  <a:path w="2055" h="366" extrusionOk="0">
                    <a:moveTo>
                      <a:pt x="23" y="0"/>
                    </a:moveTo>
                    <a:lnTo>
                      <a:pt x="0" y="183"/>
                    </a:lnTo>
                    <a:lnTo>
                      <a:pt x="2032" y="365"/>
                    </a:lnTo>
                    <a:lnTo>
                      <a:pt x="2055" y="183"/>
                    </a:lnTo>
                    <a:lnTo>
                      <a:pt x="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0"/>
              <p:cNvSpPr/>
              <p:nvPr/>
            </p:nvSpPr>
            <p:spPr>
              <a:xfrm>
                <a:off x="4927000" y="2857200"/>
                <a:ext cx="65650" cy="9150"/>
              </a:xfrm>
              <a:custGeom>
                <a:avLst/>
                <a:gdLst/>
                <a:ahLst/>
                <a:cxnLst/>
                <a:rect l="l" t="t" r="r" b="b"/>
                <a:pathLst>
                  <a:path w="2626" h="366" extrusionOk="0">
                    <a:moveTo>
                      <a:pt x="23" y="1"/>
                    </a:moveTo>
                    <a:lnTo>
                      <a:pt x="1" y="183"/>
                    </a:lnTo>
                    <a:lnTo>
                      <a:pt x="2603" y="366"/>
                    </a:lnTo>
                    <a:lnTo>
                      <a:pt x="2625" y="160"/>
                    </a:lnTo>
                    <a:lnTo>
                      <a:pt x="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0"/>
              <p:cNvSpPr/>
              <p:nvPr/>
            </p:nvSpPr>
            <p:spPr>
              <a:xfrm>
                <a:off x="4529275" y="3094575"/>
                <a:ext cx="608325" cy="1261700"/>
              </a:xfrm>
              <a:custGeom>
                <a:avLst/>
                <a:gdLst/>
                <a:ahLst/>
                <a:cxnLst/>
                <a:rect l="l" t="t" r="r" b="b"/>
                <a:pathLst>
                  <a:path w="24333" h="50468" extrusionOk="0">
                    <a:moveTo>
                      <a:pt x="10683" y="1"/>
                    </a:moveTo>
                    <a:cubicBezTo>
                      <a:pt x="10683" y="1"/>
                      <a:pt x="388" y="4064"/>
                      <a:pt x="23" y="14951"/>
                    </a:cubicBezTo>
                    <a:cubicBezTo>
                      <a:pt x="0" y="34193"/>
                      <a:pt x="7167" y="50468"/>
                      <a:pt x="7167" y="50468"/>
                    </a:cubicBezTo>
                    <a:lnTo>
                      <a:pt x="7989" y="49600"/>
                    </a:lnTo>
                    <a:lnTo>
                      <a:pt x="24218" y="29879"/>
                    </a:lnTo>
                    <a:cubicBezTo>
                      <a:pt x="24218" y="29879"/>
                      <a:pt x="24332" y="11893"/>
                      <a:pt x="23761" y="9291"/>
                    </a:cubicBezTo>
                    <a:cubicBezTo>
                      <a:pt x="23191" y="6666"/>
                      <a:pt x="19562" y="4087"/>
                      <a:pt x="19562" y="4087"/>
                    </a:cubicBezTo>
                    <a:cubicBezTo>
                      <a:pt x="19004" y="4243"/>
                      <a:pt x="18465" y="4315"/>
                      <a:pt x="17942" y="4315"/>
                    </a:cubicBezTo>
                    <a:cubicBezTo>
                      <a:pt x="15101" y="4315"/>
                      <a:pt x="12745" y="2198"/>
                      <a:pt x="10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0"/>
              <p:cNvSpPr/>
              <p:nvPr/>
            </p:nvSpPr>
            <p:spPr>
              <a:xfrm>
                <a:off x="5092475" y="3316550"/>
                <a:ext cx="45125" cy="402325"/>
              </a:xfrm>
              <a:custGeom>
                <a:avLst/>
                <a:gdLst/>
                <a:ahLst/>
                <a:cxnLst/>
                <a:rect l="l" t="t" r="r" b="b"/>
                <a:pathLst>
                  <a:path w="1805" h="16093" extrusionOk="0">
                    <a:moveTo>
                      <a:pt x="183" y="1"/>
                    </a:moveTo>
                    <a:lnTo>
                      <a:pt x="1" y="47"/>
                    </a:lnTo>
                    <a:cubicBezTo>
                      <a:pt x="777" y="3128"/>
                      <a:pt x="1599" y="10318"/>
                      <a:pt x="1599" y="16093"/>
                    </a:cubicBezTo>
                    <a:lnTo>
                      <a:pt x="1804" y="16093"/>
                    </a:lnTo>
                    <a:cubicBezTo>
                      <a:pt x="1781" y="10295"/>
                      <a:pt x="960" y="3082"/>
                      <a:pt x="1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0"/>
              <p:cNvSpPr/>
              <p:nvPr/>
            </p:nvSpPr>
            <p:spPr>
              <a:xfrm>
                <a:off x="5310475" y="3665225"/>
                <a:ext cx="41675" cy="13700"/>
              </a:xfrm>
              <a:custGeom>
                <a:avLst/>
                <a:gdLst/>
                <a:ahLst/>
                <a:cxnLst/>
                <a:rect l="l" t="t" r="r" b="b"/>
                <a:pathLst>
                  <a:path w="1667" h="548" extrusionOk="0">
                    <a:moveTo>
                      <a:pt x="91" y="0"/>
                    </a:moveTo>
                    <a:lnTo>
                      <a:pt x="0" y="160"/>
                    </a:lnTo>
                    <a:cubicBezTo>
                      <a:pt x="525" y="502"/>
                      <a:pt x="1004" y="548"/>
                      <a:pt x="1324" y="548"/>
                    </a:cubicBezTo>
                    <a:cubicBezTo>
                      <a:pt x="1529" y="548"/>
                      <a:pt x="1644" y="525"/>
                      <a:pt x="1666" y="525"/>
                    </a:cubicBezTo>
                    <a:lnTo>
                      <a:pt x="1621" y="343"/>
                    </a:lnTo>
                    <a:cubicBezTo>
                      <a:pt x="1621" y="343"/>
                      <a:pt x="1510" y="367"/>
                      <a:pt x="1328" y="367"/>
                    </a:cubicBezTo>
                    <a:cubicBezTo>
                      <a:pt x="1042" y="367"/>
                      <a:pt x="580" y="307"/>
                      <a:pt x="91" y="0"/>
                    </a:cubicBezTo>
                    <a:close/>
                  </a:path>
                </a:pathLst>
              </a:custGeom>
              <a:solidFill>
                <a:srgbClr val="34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a:off x="5688225" y="3107700"/>
                <a:ext cx="136975" cy="82775"/>
              </a:xfrm>
              <a:custGeom>
                <a:avLst/>
                <a:gdLst/>
                <a:ahLst/>
                <a:cxnLst/>
                <a:rect l="l" t="t" r="r" b="b"/>
                <a:pathLst>
                  <a:path w="5479" h="3311" extrusionOk="0">
                    <a:moveTo>
                      <a:pt x="982" y="1"/>
                    </a:moveTo>
                    <a:lnTo>
                      <a:pt x="1" y="2991"/>
                    </a:lnTo>
                    <a:lnTo>
                      <a:pt x="4748" y="3311"/>
                    </a:lnTo>
                    <a:lnTo>
                      <a:pt x="4976" y="3288"/>
                    </a:lnTo>
                    <a:lnTo>
                      <a:pt x="5113" y="3242"/>
                    </a:lnTo>
                    <a:lnTo>
                      <a:pt x="5273" y="3082"/>
                    </a:lnTo>
                    <a:lnTo>
                      <a:pt x="5433" y="2534"/>
                    </a:lnTo>
                    <a:cubicBezTo>
                      <a:pt x="5479" y="2215"/>
                      <a:pt x="5205" y="1941"/>
                      <a:pt x="4954" y="1850"/>
                    </a:cubicBez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a:off x="5506200" y="3118550"/>
                <a:ext cx="313675" cy="63950"/>
              </a:xfrm>
              <a:custGeom>
                <a:avLst/>
                <a:gdLst/>
                <a:ahLst/>
                <a:cxnLst/>
                <a:rect l="l" t="t" r="r" b="b"/>
                <a:pathLst>
                  <a:path w="12547" h="2558" extrusionOk="0">
                    <a:moveTo>
                      <a:pt x="8012" y="1"/>
                    </a:moveTo>
                    <a:lnTo>
                      <a:pt x="7396" y="1872"/>
                    </a:lnTo>
                    <a:lnTo>
                      <a:pt x="274" y="1484"/>
                    </a:lnTo>
                    <a:lnTo>
                      <a:pt x="0" y="2557"/>
                    </a:lnTo>
                    <a:lnTo>
                      <a:pt x="12098" y="2557"/>
                    </a:lnTo>
                    <a:cubicBezTo>
                      <a:pt x="12106" y="2558"/>
                      <a:pt x="12113" y="2558"/>
                      <a:pt x="12121" y="2558"/>
                    </a:cubicBezTo>
                    <a:cubicBezTo>
                      <a:pt x="12403" y="2558"/>
                      <a:pt x="12546" y="2165"/>
                      <a:pt x="12257" y="2009"/>
                    </a:cubicBezTo>
                    <a:lnTo>
                      <a:pt x="8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a:off x="4623425" y="3422125"/>
                <a:ext cx="362525" cy="638350"/>
              </a:xfrm>
              <a:custGeom>
                <a:avLst/>
                <a:gdLst/>
                <a:ahLst/>
                <a:cxnLst/>
                <a:rect l="l" t="t" r="r" b="b"/>
                <a:pathLst>
                  <a:path w="14501" h="25534" extrusionOk="0">
                    <a:moveTo>
                      <a:pt x="11596" y="1"/>
                    </a:moveTo>
                    <a:cubicBezTo>
                      <a:pt x="11573" y="23"/>
                      <a:pt x="11550" y="23"/>
                      <a:pt x="11527" y="23"/>
                    </a:cubicBezTo>
                    <a:cubicBezTo>
                      <a:pt x="10432" y="343"/>
                      <a:pt x="9336" y="640"/>
                      <a:pt x="8240" y="936"/>
                    </a:cubicBezTo>
                    <a:cubicBezTo>
                      <a:pt x="7031" y="1302"/>
                      <a:pt x="5844" y="1690"/>
                      <a:pt x="4634" y="2055"/>
                    </a:cubicBezTo>
                    <a:cubicBezTo>
                      <a:pt x="3424" y="2443"/>
                      <a:pt x="2237" y="2808"/>
                      <a:pt x="1028" y="3105"/>
                    </a:cubicBezTo>
                    <a:cubicBezTo>
                      <a:pt x="685" y="3196"/>
                      <a:pt x="343" y="3265"/>
                      <a:pt x="0" y="3356"/>
                    </a:cubicBezTo>
                    <a:cubicBezTo>
                      <a:pt x="1507" y="10226"/>
                      <a:pt x="3995" y="21045"/>
                      <a:pt x="5022" y="22415"/>
                    </a:cubicBezTo>
                    <a:cubicBezTo>
                      <a:pt x="6199" y="24632"/>
                      <a:pt x="7840" y="25533"/>
                      <a:pt x="9414" y="25533"/>
                    </a:cubicBezTo>
                    <a:cubicBezTo>
                      <a:pt x="12053" y="25533"/>
                      <a:pt x="14501" y="22998"/>
                      <a:pt x="14243" y="19881"/>
                    </a:cubicBezTo>
                    <a:cubicBezTo>
                      <a:pt x="14472" y="17234"/>
                      <a:pt x="13194" y="7282"/>
                      <a:pt x="11596"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a:off x="4706275" y="3566300"/>
                <a:ext cx="709175" cy="494475"/>
              </a:xfrm>
              <a:custGeom>
                <a:avLst/>
                <a:gdLst/>
                <a:ahLst/>
                <a:cxnLst/>
                <a:rect l="l" t="t" r="r" b="b"/>
                <a:pathLst>
                  <a:path w="28367" h="19779" extrusionOk="0">
                    <a:moveTo>
                      <a:pt x="25121" y="1"/>
                    </a:moveTo>
                    <a:cubicBezTo>
                      <a:pt x="24748" y="1"/>
                      <a:pt x="24372" y="95"/>
                      <a:pt x="24031" y="305"/>
                    </a:cubicBezTo>
                    <a:cubicBezTo>
                      <a:pt x="24031" y="305"/>
                      <a:pt x="5383" y="9686"/>
                      <a:pt x="3922" y="11763"/>
                    </a:cubicBezTo>
                    <a:cubicBezTo>
                      <a:pt x="0" y="16104"/>
                      <a:pt x="2700" y="19778"/>
                      <a:pt x="6380" y="19778"/>
                    </a:cubicBezTo>
                    <a:cubicBezTo>
                      <a:pt x="7112" y="19778"/>
                      <a:pt x="7882" y="19633"/>
                      <a:pt x="8647" y="19319"/>
                    </a:cubicBezTo>
                    <a:cubicBezTo>
                      <a:pt x="13212" y="17766"/>
                      <a:pt x="26542" y="3615"/>
                      <a:pt x="26542" y="3615"/>
                    </a:cubicBezTo>
                    <a:cubicBezTo>
                      <a:pt x="28367" y="1846"/>
                      <a:pt x="26774" y="1"/>
                      <a:pt x="2512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a:off x="4567525" y="3202900"/>
                <a:ext cx="399450" cy="563325"/>
              </a:xfrm>
              <a:custGeom>
                <a:avLst/>
                <a:gdLst/>
                <a:ahLst/>
                <a:cxnLst/>
                <a:rect l="l" t="t" r="r" b="b"/>
                <a:pathLst>
                  <a:path w="15978" h="22533" extrusionOk="0">
                    <a:moveTo>
                      <a:pt x="6152" y="1"/>
                    </a:moveTo>
                    <a:cubicBezTo>
                      <a:pt x="2756" y="1"/>
                      <a:pt x="1" y="3239"/>
                      <a:pt x="707" y="7925"/>
                    </a:cubicBezTo>
                    <a:cubicBezTo>
                      <a:pt x="707" y="7925"/>
                      <a:pt x="1666" y="15047"/>
                      <a:pt x="3423" y="22214"/>
                    </a:cubicBezTo>
                    <a:cubicBezTo>
                      <a:pt x="3754" y="22436"/>
                      <a:pt x="4247" y="22533"/>
                      <a:pt x="4849" y="22533"/>
                    </a:cubicBezTo>
                    <a:cubicBezTo>
                      <a:pt x="8449" y="22533"/>
                      <a:pt x="15941" y="19093"/>
                      <a:pt x="15863" y="18584"/>
                    </a:cubicBezTo>
                    <a:cubicBezTo>
                      <a:pt x="15863" y="18584"/>
                      <a:pt x="15977" y="8838"/>
                      <a:pt x="12188" y="3657"/>
                    </a:cubicBezTo>
                    <a:cubicBezTo>
                      <a:pt x="10331" y="1101"/>
                      <a:pt x="8132" y="1"/>
                      <a:pt x="6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a:off x="4582350" y="3401025"/>
                <a:ext cx="73050" cy="357800"/>
              </a:xfrm>
              <a:custGeom>
                <a:avLst/>
                <a:gdLst/>
                <a:ahLst/>
                <a:cxnLst/>
                <a:rect l="l" t="t" r="r" b="b"/>
                <a:pathLst>
                  <a:path w="2922" h="14312" extrusionOk="0">
                    <a:moveTo>
                      <a:pt x="205" y="0"/>
                    </a:moveTo>
                    <a:lnTo>
                      <a:pt x="0" y="23"/>
                    </a:lnTo>
                    <a:cubicBezTo>
                      <a:pt x="23" y="91"/>
                      <a:pt x="1004" y="7213"/>
                      <a:pt x="2739" y="14312"/>
                    </a:cubicBezTo>
                    <a:lnTo>
                      <a:pt x="2922" y="14266"/>
                    </a:lnTo>
                    <a:cubicBezTo>
                      <a:pt x="1187" y="7190"/>
                      <a:pt x="205" y="69"/>
                      <a:pt x="2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0"/>
              <p:cNvSpPr/>
              <p:nvPr/>
            </p:nvSpPr>
            <p:spPr>
              <a:xfrm>
                <a:off x="4689050" y="3200200"/>
                <a:ext cx="278500" cy="467325"/>
              </a:xfrm>
              <a:custGeom>
                <a:avLst/>
                <a:gdLst/>
                <a:ahLst/>
                <a:cxnLst/>
                <a:rect l="l" t="t" r="r" b="b"/>
                <a:pathLst>
                  <a:path w="11140" h="18693" extrusionOk="0">
                    <a:moveTo>
                      <a:pt x="1285" y="0"/>
                    </a:moveTo>
                    <a:cubicBezTo>
                      <a:pt x="854" y="0"/>
                      <a:pt x="424" y="52"/>
                      <a:pt x="0" y="158"/>
                    </a:cubicBezTo>
                    <a:lnTo>
                      <a:pt x="46" y="364"/>
                    </a:lnTo>
                    <a:cubicBezTo>
                      <a:pt x="460" y="256"/>
                      <a:pt x="882" y="204"/>
                      <a:pt x="1305" y="204"/>
                    </a:cubicBezTo>
                    <a:cubicBezTo>
                      <a:pt x="3405" y="204"/>
                      <a:pt x="5569" y="1494"/>
                      <a:pt x="7259" y="3810"/>
                    </a:cubicBezTo>
                    <a:cubicBezTo>
                      <a:pt x="9199" y="6481"/>
                      <a:pt x="10089" y="10384"/>
                      <a:pt x="10500" y="13192"/>
                    </a:cubicBezTo>
                    <a:cubicBezTo>
                      <a:pt x="10934" y="16227"/>
                      <a:pt x="10911" y="18670"/>
                      <a:pt x="10911" y="18692"/>
                    </a:cubicBezTo>
                    <a:lnTo>
                      <a:pt x="11116" y="18692"/>
                    </a:lnTo>
                    <a:cubicBezTo>
                      <a:pt x="11116" y="18670"/>
                      <a:pt x="11139" y="16205"/>
                      <a:pt x="10683" y="13146"/>
                    </a:cubicBezTo>
                    <a:cubicBezTo>
                      <a:pt x="10272" y="10338"/>
                      <a:pt x="9382" y="6390"/>
                      <a:pt x="7396" y="3696"/>
                    </a:cubicBezTo>
                    <a:cubicBezTo>
                      <a:pt x="5663" y="1316"/>
                      <a:pt x="3454" y="0"/>
                      <a:pt x="12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0"/>
              <p:cNvSpPr/>
              <p:nvPr/>
            </p:nvSpPr>
            <p:spPr>
              <a:xfrm>
                <a:off x="4860225" y="3750800"/>
                <a:ext cx="109600" cy="69075"/>
              </a:xfrm>
              <a:custGeom>
                <a:avLst/>
                <a:gdLst/>
                <a:ahLst/>
                <a:cxnLst/>
                <a:rect l="l" t="t" r="r" b="b"/>
                <a:pathLst>
                  <a:path w="4384" h="2763" extrusionOk="0">
                    <a:moveTo>
                      <a:pt x="4269" y="1"/>
                    </a:moveTo>
                    <a:lnTo>
                      <a:pt x="1" y="2603"/>
                    </a:lnTo>
                    <a:lnTo>
                      <a:pt x="92" y="2763"/>
                    </a:lnTo>
                    <a:lnTo>
                      <a:pt x="4383" y="161"/>
                    </a:lnTo>
                    <a:lnTo>
                      <a:pt x="42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0"/>
              <p:cNvSpPr/>
              <p:nvPr/>
            </p:nvSpPr>
            <p:spPr>
              <a:xfrm>
                <a:off x="5371525" y="3169900"/>
                <a:ext cx="452525" cy="461100"/>
              </a:xfrm>
              <a:custGeom>
                <a:avLst/>
                <a:gdLst/>
                <a:ahLst/>
                <a:cxnLst/>
                <a:rect l="l" t="t" r="r" b="b"/>
                <a:pathLst>
                  <a:path w="18101" h="18444" extrusionOk="0">
                    <a:moveTo>
                      <a:pt x="18101" y="1"/>
                    </a:moveTo>
                    <a:lnTo>
                      <a:pt x="18082" y="74"/>
                    </a:lnTo>
                    <a:lnTo>
                      <a:pt x="18082" y="74"/>
                    </a:lnTo>
                    <a:cubicBezTo>
                      <a:pt x="18089" y="51"/>
                      <a:pt x="18095" y="27"/>
                      <a:pt x="18101" y="1"/>
                    </a:cubicBezTo>
                    <a:close/>
                    <a:moveTo>
                      <a:pt x="18082" y="74"/>
                    </a:moveTo>
                    <a:cubicBezTo>
                      <a:pt x="17956" y="486"/>
                      <a:pt x="17602" y="503"/>
                      <a:pt x="17277" y="503"/>
                    </a:cubicBezTo>
                    <a:cubicBezTo>
                      <a:pt x="17247" y="503"/>
                      <a:pt x="17217" y="503"/>
                      <a:pt x="17188" y="503"/>
                    </a:cubicBezTo>
                    <a:lnTo>
                      <a:pt x="4680" y="503"/>
                    </a:lnTo>
                    <a:lnTo>
                      <a:pt x="0" y="18444"/>
                    </a:lnTo>
                    <a:lnTo>
                      <a:pt x="13308" y="18444"/>
                    </a:lnTo>
                    <a:lnTo>
                      <a:pt x="18082" y="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0"/>
              <p:cNvSpPr/>
              <p:nvPr/>
            </p:nvSpPr>
            <p:spPr>
              <a:xfrm>
                <a:off x="5133000" y="3579625"/>
                <a:ext cx="159225" cy="85625"/>
              </a:xfrm>
              <a:custGeom>
                <a:avLst/>
                <a:gdLst/>
                <a:ahLst/>
                <a:cxnLst/>
                <a:rect l="l" t="t" r="r" b="b"/>
                <a:pathLst>
                  <a:path w="6369" h="3425" extrusionOk="0">
                    <a:moveTo>
                      <a:pt x="6300" y="0"/>
                    </a:moveTo>
                    <a:lnTo>
                      <a:pt x="0" y="3264"/>
                    </a:lnTo>
                    <a:lnTo>
                      <a:pt x="92" y="3424"/>
                    </a:lnTo>
                    <a:lnTo>
                      <a:pt x="6369" y="160"/>
                    </a:lnTo>
                    <a:lnTo>
                      <a:pt x="6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0"/>
              <p:cNvSpPr/>
              <p:nvPr/>
            </p:nvSpPr>
            <p:spPr>
              <a:xfrm>
                <a:off x="5382925" y="3181900"/>
                <a:ext cx="117575" cy="435975"/>
              </a:xfrm>
              <a:custGeom>
                <a:avLst/>
                <a:gdLst/>
                <a:ahLst/>
                <a:cxnLst/>
                <a:rect l="l" t="t" r="r" b="b"/>
                <a:pathLst>
                  <a:path w="4703" h="17439" extrusionOk="0">
                    <a:moveTo>
                      <a:pt x="4498" y="0"/>
                    </a:moveTo>
                    <a:lnTo>
                      <a:pt x="1" y="17393"/>
                    </a:lnTo>
                    <a:lnTo>
                      <a:pt x="184" y="17439"/>
                    </a:lnTo>
                    <a:lnTo>
                      <a:pt x="4703" y="46"/>
                    </a:lnTo>
                    <a:lnTo>
                      <a:pt x="44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0"/>
              <p:cNvSpPr/>
              <p:nvPr/>
            </p:nvSpPr>
            <p:spPr>
              <a:xfrm>
                <a:off x="5681950" y="3181900"/>
                <a:ext cx="122150" cy="449675"/>
              </a:xfrm>
              <a:custGeom>
                <a:avLst/>
                <a:gdLst/>
                <a:ahLst/>
                <a:cxnLst/>
                <a:rect l="l" t="t" r="r" b="b"/>
                <a:pathLst>
                  <a:path w="4886" h="17987" extrusionOk="0">
                    <a:moveTo>
                      <a:pt x="4702" y="0"/>
                    </a:moveTo>
                    <a:lnTo>
                      <a:pt x="0" y="17941"/>
                    </a:lnTo>
                    <a:lnTo>
                      <a:pt x="183" y="17986"/>
                    </a:lnTo>
                    <a:lnTo>
                      <a:pt x="4885" y="46"/>
                    </a:lnTo>
                    <a:lnTo>
                      <a:pt x="47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0"/>
              <p:cNvSpPr/>
              <p:nvPr/>
            </p:nvSpPr>
            <p:spPr>
              <a:xfrm>
                <a:off x="5263675" y="3446275"/>
                <a:ext cx="347025" cy="241925"/>
              </a:xfrm>
              <a:custGeom>
                <a:avLst/>
                <a:gdLst/>
                <a:ahLst/>
                <a:cxnLst/>
                <a:rect l="l" t="t" r="r" b="b"/>
                <a:pathLst>
                  <a:path w="13881" h="9677" extrusionOk="0">
                    <a:moveTo>
                      <a:pt x="6171" y="1"/>
                    </a:moveTo>
                    <a:cubicBezTo>
                      <a:pt x="5722" y="1"/>
                      <a:pt x="3095" y="1906"/>
                      <a:pt x="2625" y="2641"/>
                    </a:cubicBezTo>
                    <a:lnTo>
                      <a:pt x="1119" y="4467"/>
                    </a:lnTo>
                    <a:cubicBezTo>
                      <a:pt x="92" y="5745"/>
                      <a:pt x="0" y="8941"/>
                      <a:pt x="2169" y="9237"/>
                    </a:cubicBezTo>
                    <a:cubicBezTo>
                      <a:pt x="2169" y="9237"/>
                      <a:pt x="5646" y="9676"/>
                      <a:pt x="7720" y="9676"/>
                    </a:cubicBezTo>
                    <a:cubicBezTo>
                      <a:pt x="8104" y="9676"/>
                      <a:pt x="8440" y="9661"/>
                      <a:pt x="8697" y="9626"/>
                    </a:cubicBezTo>
                    <a:cubicBezTo>
                      <a:pt x="10340" y="9397"/>
                      <a:pt x="12600" y="6955"/>
                      <a:pt x="12600" y="6955"/>
                    </a:cubicBezTo>
                    <a:cubicBezTo>
                      <a:pt x="13036" y="6581"/>
                      <a:pt x="13151" y="5413"/>
                      <a:pt x="12841" y="5413"/>
                    </a:cubicBezTo>
                    <a:cubicBezTo>
                      <a:pt x="12816" y="5413"/>
                      <a:pt x="12788" y="5420"/>
                      <a:pt x="12758" y="5436"/>
                    </a:cubicBezTo>
                    <a:lnTo>
                      <a:pt x="12758" y="5436"/>
                    </a:lnTo>
                    <a:cubicBezTo>
                      <a:pt x="13713" y="4873"/>
                      <a:pt x="13494" y="3961"/>
                      <a:pt x="13017" y="3961"/>
                    </a:cubicBezTo>
                    <a:cubicBezTo>
                      <a:pt x="12972" y="3961"/>
                      <a:pt x="12924" y="3970"/>
                      <a:pt x="12874" y="3988"/>
                    </a:cubicBezTo>
                    <a:cubicBezTo>
                      <a:pt x="13810" y="3554"/>
                      <a:pt x="13718" y="2527"/>
                      <a:pt x="13308" y="2390"/>
                    </a:cubicBezTo>
                    <a:cubicBezTo>
                      <a:pt x="13856" y="2187"/>
                      <a:pt x="13880" y="791"/>
                      <a:pt x="13123" y="791"/>
                    </a:cubicBezTo>
                    <a:cubicBezTo>
                      <a:pt x="13030" y="791"/>
                      <a:pt x="12924" y="813"/>
                      <a:pt x="12805" y="861"/>
                    </a:cubicBezTo>
                    <a:cubicBezTo>
                      <a:pt x="12805" y="861"/>
                      <a:pt x="8639" y="3032"/>
                      <a:pt x="7184" y="3032"/>
                    </a:cubicBezTo>
                    <a:cubicBezTo>
                      <a:pt x="7155" y="3032"/>
                      <a:pt x="7126" y="3031"/>
                      <a:pt x="7099" y="3029"/>
                    </a:cubicBezTo>
                    <a:cubicBezTo>
                      <a:pt x="5296" y="2961"/>
                      <a:pt x="6004" y="906"/>
                      <a:pt x="6004" y="906"/>
                    </a:cubicBezTo>
                    <a:lnTo>
                      <a:pt x="6232" y="85"/>
                    </a:lnTo>
                    <a:cubicBezTo>
                      <a:pt x="6246" y="27"/>
                      <a:pt x="6223" y="1"/>
                      <a:pt x="6171" y="1"/>
                    </a:cubicBezTo>
                    <a:close/>
                  </a:path>
                </a:pathLst>
              </a:custGeom>
              <a:solidFill>
                <a:srgbClr val="EF9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0"/>
              <p:cNvSpPr/>
              <p:nvPr/>
            </p:nvSpPr>
            <p:spPr>
              <a:xfrm>
                <a:off x="5481075" y="3504300"/>
                <a:ext cx="116450" cy="54225"/>
              </a:xfrm>
              <a:custGeom>
                <a:avLst/>
                <a:gdLst/>
                <a:ahLst/>
                <a:cxnLst/>
                <a:rect l="l" t="t" r="r" b="b"/>
                <a:pathLst>
                  <a:path w="4658" h="2169" extrusionOk="0">
                    <a:moveTo>
                      <a:pt x="4566" y="0"/>
                    </a:moveTo>
                    <a:cubicBezTo>
                      <a:pt x="3128" y="845"/>
                      <a:pt x="1599" y="1507"/>
                      <a:pt x="1" y="1986"/>
                    </a:cubicBezTo>
                    <a:lnTo>
                      <a:pt x="69" y="2169"/>
                    </a:lnTo>
                    <a:cubicBezTo>
                      <a:pt x="1667" y="1690"/>
                      <a:pt x="3219" y="1005"/>
                      <a:pt x="4657" y="160"/>
                    </a:cubicBezTo>
                    <a:lnTo>
                      <a:pt x="45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0"/>
              <p:cNvSpPr/>
              <p:nvPr/>
            </p:nvSpPr>
            <p:spPr>
              <a:xfrm>
                <a:off x="5497075" y="3579625"/>
                <a:ext cx="89025" cy="53650"/>
              </a:xfrm>
              <a:custGeom>
                <a:avLst/>
                <a:gdLst/>
                <a:ahLst/>
                <a:cxnLst/>
                <a:rect l="l" t="t" r="r" b="b"/>
                <a:pathLst>
                  <a:path w="3561" h="2146" extrusionOk="0">
                    <a:moveTo>
                      <a:pt x="3447" y="0"/>
                    </a:moveTo>
                    <a:cubicBezTo>
                      <a:pt x="2260" y="891"/>
                      <a:pt x="1118" y="1530"/>
                      <a:pt x="0" y="1963"/>
                    </a:cubicBezTo>
                    <a:lnTo>
                      <a:pt x="68" y="2146"/>
                    </a:lnTo>
                    <a:cubicBezTo>
                      <a:pt x="1210" y="1689"/>
                      <a:pt x="2351" y="1050"/>
                      <a:pt x="3561" y="160"/>
                    </a:cubicBezTo>
                    <a:lnTo>
                      <a:pt x="3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0"/>
              <p:cNvSpPr/>
              <p:nvPr/>
            </p:nvSpPr>
            <p:spPr>
              <a:xfrm>
                <a:off x="5490775" y="3543100"/>
                <a:ext cx="97050" cy="50250"/>
              </a:xfrm>
              <a:custGeom>
                <a:avLst/>
                <a:gdLst/>
                <a:ahLst/>
                <a:cxnLst/>
                <a:rect l="l" t="t" r="r" b="b"/>
                <a:pathLst>
                  <a:path w="3882" h="2010" extrusionOk="0">
                    <a:moveTo>
                      <a:pt x="3790" y="1"/>
                    </a:moveTo>
                    <a:cubicBezTo>
                      <a:pt x="2672" y="754"/>
                      <a:pt x="1439" y="1347"/>
                      <a:pt x="1" y="1827"/>
                    </a:cubicBezTo>
                    <a:lnTo>
                      <a:pt x="69" y="2009"/>
                    </a:lnTo>
                    <a:cubicBezTo>
                      <a:pt x="1507" y="1530"/>
                      <a:pt x="2763" y="914"/>
                      <a:pt x="3881" y="160"/>
                    </a:cubicBezTo>
                    <a:lnTo>
                      <a:pt x="3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0"/>
              <p:cNvSpPr/>
              <p:nvPr/>
            </p:nvSpPr>
            <p:spPr>
              <a:xfrm>
                <a:off x="5287075" y="3550525"/>
                <a:ext cx="17700" cy="67925"/>
              </a:xfrm>
              <a:custGeom>
                <a:avLst/>
                <a:gdLst/>
                <a:ahLst/>
                <a:cxnLst/>
                <a:rect l="l" t="t" r="r" b="b"/>
                <a:pathLst>
                  <a:path w="708" h="2717" extrusionOk="0">
                    <a:moveTo>
                      <a:pt x="320" y="0"/>
                    </a:moveTo>
                    <a:cubicBezTo>
                      <a:pt x="320" y="46"/>
                      <a:pt x="0" y="1575"/>
                      <a:pt x="525" y="2716"/>
                    </a:cubicBezTo>
                    <a:lnTo>
                      <a:pt x="708" y="2625"/>
                    </a:lnTo>
                    <a:cubicBezTo>
                      <a:pt x="206" y="1552"/>
                      <a:pt x="502" y="46"/>
                      <a:pt x="525" y="23"/>
                    </a:cubicBezTo>
                    <a:lnTo>
                      <a:pt x="3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0"/>
              <p:cNvSpPr/>
              <p:nvPr/>
            </p:nvSpPr>
            <p:spPr>
              <a:xfrm>
                <a:off x="5531300" y="3281175"/>
                <a:ext cx="210025" cy="4600"/>
              </a:xfrm>
              <a:custGeom>
                <a:avLst/>
                <a:gdLst/>
                <a:ahLst/>
                <a:cxnLst/>
                <a:rect l="l" t="t" r="r" b="b"/>
                <a:pathLst>
                  <a:path w="8401" h="184" extrusionOk="0">
                    <a:moveTo>
                      <a:pt x="1" y="1"/>
                    </a:moveTo>
                    <a:lnTo>
                      <a:pt x="1" y="183"/>
                    </a:lnTo>
                    <a:lnTo>
                      <a:pt x="8400" y="183"/>
                    </a:lnTo>
                    <a:lnTo>
                      <a:pt x="8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0"/>
              <p:cNvSpPr/>
              <p:nvPr/>
            </p:nvSpPr>
            <p:spPr>
              <a:xfrm>
                <a:off x="5545575" y="3326250"/>
                <a:ext cx="164925" cy="5175"/>
              </a:xfrm>
              <a:custGeom>
                <a:avLst/>
                <a:gdLst/>
                <a:ahLst/>
                <a:cxnLst/>
                <a:rect l="l" t="t" r="r" b="b"/>
                <a:pathLst>
                  <a:path w="6597" h="207" extrusionOk="0">
                    <a:moveTo>
                      <a:pt x="0" y="1"/>
                    </a:moveTo>
                    <a:lnTo>
                      <a:pt x="0" y="206"/>
                    </a:lnTo>
                    <a:lnTo>
                      <a:pt x="6597" y="206"/>
                    </a:lnTo>
                    <a:lnTo>
                      <a:pt x="6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0"/>
              <p:cNvSpPr/>
              <p:nvPr/>
            </p:nvSpPr>
            <p:spPr>
              <a:xfrm>
                <a:off x="5778950" y="3252075"/>
                <a:ext cx="24000" cy="17725"/>
              </a:xfrm>
              <a:custGeom>
                <a:avLst/>
                <a:gdLst/>
                <a:ahLst/>
                <a:cxnLst/>
                <a:rect l="l" t="t" r="r" b="b"/>
                <a:pathLst>
                  <a:path w="960" h="709" extrusionOk="0">
                    <a:moveTo>
                      <a:pt x="183" y="1"/>
                    </a:moveTo>
                    <a:lnTo>
                      <a:pt x="1" y="708"/>
                    </a:lnTo>
                    <a:lnTo>
                      <a:pt x="777" y="708"/>
                    </a:lnTo>
                    <a:lnTo>
                      <a:pt x="9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0"/>
              <p:cNvSpPr/>
              <p:nvPr/>
            </p:nvSpPr>
            <p:spPr>
              <a:xfrm>
                <a:off x="5703625" y="3535125"/>
                <a:ext cx="25700" cy="18850"/>
              </a:xfrm>
              <a:custGeom>
                <a:avLst/>
                <a:gdLst/>
                <a:ahLst/>
                <a:cxnLst/>
                <a:rect l="l" t="t" r="r" b="b"/>
                <a:pathLst>
                  <a:path w="1028" h="754" extrusionOk="0">
                    <a:moveTo>
                      <a:pt x="206" y="0"/>
                    </a:moveTo>
                    <a:lnTo>
                      <a:pt x="1" y="753"/>
                    </a:lnTo>
                    <a:lnTo>
                      <a:pt x="822" y="753"/>
                    </a:lnTo>
                    <a:lnTo>
                      <a:pt x="10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0"/>
              <p:cNvSpPr/>
              <p:nvPr/>
            </p:nvSpPr>
            <p:spPr>
              <a:xfrm>
                <a:off x="5180350" y="4323150"/>
                <a:ext cx="400625" cy="128425"/>
              </a:xfrm>
              <a:custGeom>
                <a:avLst/>
                <a:gdLst/>
                <a:ahLst/>
                <a:cxnLst/>
                <a:rect l="l" t="t" r="r" b="b"/>
                <a:pathLst>
                  <a:path w="16025" h="5137" extrusionOk="0">
                    <a:moveTo>
                      <a:pt x="2626" y="1"/>
                    </a:moveTo>
                    <a:cubicBezTo>
                      <a:pt x="1256" y="1"/>
                      <a:pt x="1" y="1256"/>
                      <a:pt x="1" y="2626"/>
                    </a:cubicBezTo>
                    <a:cubicBezTo>
                      <a:pt x="1" y="4018"/>
                      <a:pt x="1279" y="5136"/>
                      <a:pt x="2626" y="5136"/>
                    </a:cubicBezTo>
                    <a:lnTo>
                      <a:pt x="16024" y="5136"/>
                    </a:lnTo>
                    <a:lnTo>
                      <a:pt x="16024" y="4406"/>
                    </a:lnTo>
                    <a:lnTo>
                      <a:pt x="15317" y="4406"/>
                    </a:lnTo>
                    <a:lnTo>
                      <a:pt x="15317" y="868"/>
                    </a:lnTo>
                    <a:lnTo>
                      <a:pt x="16024" y="868"/>
                    </a:lnTo>
                    <a:lnTo>
                      <a:pt x="16024" y="138"/>
                    </a:lnTo>
                    <a:lnTo>
                      <a:pt x="26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0"/>
              <p:cNvSpPr/>
              <p:nvPr/>
            </p:nvSpPr>
            <p:spPr>
              <a:xfrm>
                <a:off x="5318450" y="4323150"/>
                <a:ext cx="400625" cy="128425"/>
              </a:xfrm>
              <a:custGeom>
                <a:avLst/>
                <a:gdLst/>
                <a:ahLst/>
                <a:cxnLst/>
                <a:rect l="l" t="t" r="r" b="b"/>
                <a:pathLst>
                  <a:path w="16025" h="5137" extrusionOk="0">
                    <a:moveTo>
                      <a:pt x="2603" y="1"/>
                    </a:moveTo>
                    <a:cubicBezTo>
                      <a:pt x="1256" y="1"/>
                      <a:pt x="1" y="1256"/>
                      <a:pt x="1" y="2626"/>
                    </a:cubicBezTo>
                    <a:cubicBezTo>
                      <a:pt x="1" y="4018"/>
                      <a:pt x="1256" y="5136"/>
                      <a:pt x="2626" y="5136"/>
                    </a:cubicBezTo>
                    <a:lnTo>
                      <a:pt x="16024" y="5136"/>
                    </a:lnTo>
                    <a:lnTo>
                      <a:pt x="16024" y="4406"/>
                    </a:lnTo>
                    <a:lnTo>
                      <a:pt x="15294" y="4406"/>
                    </a:lnTo>
                    <a:lnTo>
                      <a:pt x="15294" y="868"/>
                    </a:lnTo>
                    <a:lnTo>
                      <a:pt x="16024" y="868"/>
                    </a:lnTo>
                    <a:lnTo>
                      <a:pt x="16024" y="138"/>
                    </a:lnTo>
                    <a:lnTo>
                      <a:pt x="2603" y="1"/>
                    </a:lnTo>
                    <a:close/>
                  </a:path>
                </a:pathLst>
              </a:custGeom>
              <a:solidFill>
                <a:srgbClr val="E88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0"/>
              <p:cNvSpPr/>
              <p:nvPr/>
            </p:nvSpPr>
            <p:spPr>
              <a:xfrm>
                <a:off x="5344125" y="4344850"/>
                <a:ext cx="356675" cy="88450"/>
              </a:xfrm>
              <a:custGeom>
                <a:avLst/>
                <a:gdLst/>
                <a:ahLst/>
                <a:cxnLst/>
                <a:rect l="l" t="t" r="r" b="b"/>
                <a:pathLst>
                  <a:path w="14267" h="3538" extrusionOk="0">
                    <a:moveTo>
                      <a:pt x="1758" y="0"/>
                    </a:moveTo>
                    <a:cubicBezTo>
                      <a:pt x="777" y="0"/>
                      <a:pt x="1" y="799"/>
                      <a:pt x="1" y="1780"/>
                    </a:cubicBezTo>
                    <a:cubicBezTo>
                      <a:pt x="1" y="2762"/>
                      <a:pt x="777" y="3538"/>
                      <a:pt x="1758" y="3538"/>
                    </a:cubicBezTo>
                    <a:lnTo>
                      <a:pt x="14267" y="3538"/>
                    </a:lnTo>
                    <a:lnTo>
                      <a:pt x="14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0"/>
              <p:cNvSpPr/>
              <p:nvPr/>
            </p:nvSpPr>
            <p:spPr>
              <a:xfrm>
                <a:off x="5370950" y="4356250"/>
                <a:ext cx="329850" cy="11450"/>
              </a:xfrm>
              <a:custGeom>
                <a:avLst/>
                <a:gdLst/>
                <a:ahLst/>
                <a:cxnLst/>
                <a:rect l="l" t="t" r="r" b="b"/>
                <a:pathLst>
                  <a:path w="13194" h="458" extrusionOk="0">
                    <a:moveTo>
                      <a:pt x="13194" y="1"/>
                    </a:moveTo>
                    <a:lnTo>
                      <a:pt x="1" y="274"/>
                    </a:lnTo>
                    <a:lnTo>
                      <a:pt x="23" y="457"/>
                    </a:lnTo>
                    <a:lnTo>
                      <a:pt x="13194" y="206"/>
                    </a:lnTo>
                    <a:lnTo>
                      <a:pt x="131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0"/>
              <p:cNvSpPr/>
              <p:nvPr/>
            </p:nvSpPr>
            <p:spPr>
              <a:xfrm>
                <a:off x="5409175" y="4385925"/>
                <a:ext cx="291625" cy="5725"/>
              </a:xfrm>
              <a:custGeom>
                <a:avLst/>
                <a:gdLst/>
                <a:ahLst/>
                <a:cxnLst/>
                <a:rect l="l" t="t" r="r" b="b"/>
                <a:pathLst>
                  <a:path w="11665" h="229" extrusionOk="0">
                    <a:moveTo>
                      <a:pt x="11665" y="0"/>
                    </a:moveTo>
                    <a:lnTo>
                      <a:pt x="1" y="46"/>
                    </a:lnTo>
                    <a:lnTo>
                      <a:pt x="1" y="229"/>
                    </a:lnTo>
                    <a:lnTo>
                      <a:pt x="11665" y="183"/>
                    </a:lnTo>
                    <a:lnTo>
                      <a:pt x="116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0"/>
              <p:cNvSpPr/>
              <p:nvPr/>
            </p:nvSpPr>
            <p:spPr>
              <a:xfrm>
                <a:off x="5388075" y="4419600"/>
                <a:ext cx="312725" cy="4575"/>
              </a:xfrm>
              <a:custGeom>
                <a:avLst/>
                <a:gdLst/>
                <a:ahLst/>
                <a:cxnLst/>
                <a:rect l="l" t="t" r="r" b="b"/>
                <a:pathLst>
                  <a:path w="12509" h="183" extrusionOk="0">
                    <a:moveTo>
                      <a:pt x="0" y="0"/>
                    </a:moveTo>
                    <a:lnTo>
                      <a:pt x="0" y="183"/>
                    </a:lnTo>
                    <a:lnTo>
                      <a:pt x="12509" y="183"/>
                    </a:lnTo>
                    <a:lnTo>
                      <a:pt x="12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0"/>
              <p:cNvSpPr/>
              <p:nvPr/>
            </p:nvSpPr>
            <p:spPr>
              <a:xfrm>
                <a:off x="5174075" y="4278075"/>
                <a:ext cx="529575" cy="48025"/>
              </a:xfrm>
              <a:custGeom>
                <a:avLst/>
                <a:gdLst/>
                <a:ahLst/>
                <a:cxnLst/>
                <a:rect l="l" t="t" r="r" b="b"/>
                <a:pathLst>
                  <a:path w="21183" h="1921" extrusionOk="0">
                    <a:moveTo>
                      <a:pt x="298" y="0"/>
                    </a:moveTo>
                    <a:cubicBezTo>
                      <a:pt x="138" y="0"/>
                      <a:pt x="24" y="137"/>
                      <a:pt x="24" y="297"/>
                    </a:cubicBezTo>
                    <a:lnTo>
                      <a:pt x="1" y="1530"/>
                    </a:lnTo>
                    <a:cubicBezTo>
                      <a:pt x="1" y="1690"/>
                      <a:pt x="138" y="1827"/>
                      <a:pt x="298" y="1827"/>
                    </a:cubicBezTo>
                    <a:lnTo>
                      <a:pt x="20886" y="1918"/>
                    </a:lnTo>
                    <a:cubicBezTo>
                      <a:pt x="20898" y="1919"/>
                      <a:pt x="20910" y="1920"/>
                      <a:pt x="20921" y="1920"/>
                    </a:cubicBezTo>
                    <a:cubicBezTo>
                      <a:pt x="21065" y="1920"/>
                      <a:pt x="21183" y="1792"/>
                      <a:pt x="21183" y="1644"/>
                    </a:cubicBezTo>
                    <a:lnTo>
                      <a:pt x="21183" y="411"/>
                    </a:lnTo>
                    <a:cubicBezTo>
                      <a:pt x="21183" y="252"/>
                      <a:pt x="21069" y="115"/>
                      <a:pt x="20909" y="115"/>
                    </a:cubicBezTo>
                    <a:lnTo>
                      <a:pt x="2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0"/>
              <p:cNvSpPr/>
              <p:nvPr/>
            </p:nvSpPr>
            <p:spPr>
              <a:xfrm>
                <a:off x="5214025" y="4278650"/>
                <a:ext cx="29125" cy="45675"/>
              </a:xfrm>
              <a:custGeom>
                <a:avLst/>
                <a:gdLst/>
                <a:ahLst/>
                <a:cxnLst/>
                <a:rect l="l" t="t" r="r" b="b"/>
                <a:pathLst>
                  <a:path w="1165" h="1827" extrusionOk="0">
                    <a:moveTo>
                      <a:pt x="23" y="0"/>
                    </a:moveTo>
                    <a:lnTo>
                      <a:pt x="1" y="1804"/>
                    </a:lnTo>
                    <a:lnTo>
                      <a:pt x="1142" y="1826"/>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0"/>
              <p:cNvSpPr/>
              <p:nvPr/>
            </p:nvSpPr>
            <p:spPr>
              <a:xfrm>
                <a:off x="5635150" y="4280350"/>
                <a:ext cx="28550" cy="45675"/>
              </a:xfrm>
              <a:custGeom>
                <a:avLst/>
                <a:gdLst/>
                <a:ahLst/>
                <a:cxnLst/>
                <a:rect l="l" t="t" r="r" b="b"/>
                <a:pathLst>
                  <a:path w="1142" h="1827" extrusionOk="0">
                    <a:moveTo>
                      <a:pt x="24" y="1"/>
                    </a:moveTo>
                    <a:lnTo>
                      <a:pt x="1" y="1827"/>
                    </a:lnTo>
                    <a:lnTo>
                      <a:pt x="1142" y="1827"/>
                    </a:lnTo>
                    <a:lnTo>
                      <a:pt x="1142" y="24"/>
                    </a:lnTo>
                    <a:lnTo>
                      <a:pt x="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0"/>
              <p:cNvSpPr/>
              <p:nvPr/>
            </p:nvSpPr>
            <p:spPr>
              <a:xfrm>
                <a:off x="5200900" y="4106875"/>
                <a:ext cx="216300" cy="172375"/>
              </a:xfrm>
              <a:custGeom>
                <a:avLst/>
                <a:gdLst/>
                <a:ahLst/>
                <a:cxnLst/>
                <a:rect l="l" t="t" r="r" b="b"/>
                <a:pathLst>
                  <a:path w="8652" h="6895" extrusionOk="0">
                    <a:moveTo>
                      <a:pt x="1" y="1"/>
                    </a:moveTo>
                    <a:lnTo>
                      <a:pt x="1" y="3562"/>
                    </a:lnTo>
                    <a:cubicBezTo>
                      <a:pt x="1" y="5388"/>
                      <a:pt x="1507" y="6894"/>
                      <a:pt x="3310" y="6894"/>
                    </a:cubicBezTo>
                    <a:lnTo>
                      <a:pt x="5342" y="6894"/>
                    </a:lnTo>
                    <a:cubicBezTo>
                      <a:pt x="7145" y="6894"/>
                      <a:pt x="8651" y="5388"/>
                      <a:pt x="8651" y="3562"/>
                    </a:cubicBezTo>
                    <a:lnTo>
                      <a:pt x="86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0"/>
              <p:cNvSpPr/>
              <p:nvPr/>
            </p:nvSpPr>
            <p:spPr>
              <a:xfrm>
                <a:off x="5156975" y="4125725"/>
                <a:ext cx="101600" cy="107300"/>
              </a:xfrm>
              <a:custGeom>
                <a:avLst/>
                <a:gdLst/>
                <a:ahLst/>
                <a:cxnLst/>
                <a:rect l="l" t="t" r="r" b="b"/>
                <a:pathLst>
                  <a:path w="4064" h="4292" extrusionOk="0">
                    <a:moveTo>
                      <a:pt x="2853" y="388"/>
                    </a:moveTo>
                    <a:cubicBezTo>
                      <a:pt x="3310" y="388"/>
                      <a:pt x="3675" y="753"/>
                      <a:pt x="3675" y="1210"/>
                    </a:cubicBezTo>
                    <a:lnTo>
                      <a:pt x="3675" y="3082"/>
                    </a:lnTo>
                    <a:cubicBezTo>
                      <a:pt x="3675" y="3538"/>
                      <a:pt x="3310" y="3903"/>
                      <a:pt x="2853" y="3903"/>
                    </a:cubicBezTo>
                    <a:lnTo>
                      <a:pt x="1187" y="3903"/>
                    </a:lnTo>
                    <a:cubicBezTo>
                      <a:pt x="731" y="3903"/>
                      <a:pt x="365" y="3538"/>
                      <a:pt x="365" y="3082"/>
                    </a:cubicBezTo>
                    <a:lnTo>
                      <a:pt x="365" y="1210"/>
                    </a:lnTo>
                    <a:cubicBezTo>
                      <a:pt x="365" y="753"/>
                      <a:pt x="731" y="388"/>
                      <a:pt x="1187" y="388"/>
                    </a:cubicBezTo>
                    <a:close/>
                    <a:moveTo>
                      <a:pt x="1187" y="0"/>
                    </a:moveTo>
                    <a:cubicBezTo>
                      <a:pt x="525" y="0"/>
                      <a:pt x="0" y="548"/>
                      <a:pt x="0" y="1210"/>
                    </a:cubicBezTo>
                    <a:lnTo>
                      <a:pt x="0" y="3082"/>
                    </a:lnTo>
                    <a:cubicBezTo>
                      <a:pt x="0" y="3743"/>
                      <a:pt x="525" y="4291"/>
                      <a:pt x="1187" y="4291"/>
                    </a:cubicBezTo>
                    <a:lnTo>
                      <a:pt x="2853" y="4291"/>
                    </a:lnTo>
                    <a:cubicBezTo>
                      <a:pt x="3515" y="4291"/>
                      <a:pt x="4063" y="3743"/>
                      <a:pt x="4063" y="3082"/>
                    </a:cubicBezTo>
                    <a:lnTo>
                      <a:pt x="4063" y="1210"/>
                    </a:lnTo>
                    <a:cubicBezTo>
                      <a:pt x="4063" y="548"/>
                      <a:pt x="3515" y="0"/>
                      <a:pt x="2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60"/>
            <p:cNvSpPr/>
            <p:nvPr/>
          </p:nvSpPr>
          <p:spPr>
            <a:xfrm>
              <a:off x="8607197" y="2822300"/>
              <a:ext cx="274604"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0"/>
            <p:cNvSpPr/>
            <p:nvPr/>
          </p:nvSpPr>
          <p:spPr>
            <a:xfrm>
              <a:off x="8607203" y="2762700"/>
              <a:ext cx="589000" cy="3359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0"/>
            <p:cNvSpPr/>
            <p:nvPr/>
          </p:nvSpPr>
          <p:spPr>
            <a:xfrm>
              <a:off x="8331023" y="3924825"/>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0"/>
            <p:cNvSpPr/>
            <p:nvPr/>
          </p:nvSpPr>
          <p:spPr>
            <a:xfrm>
              <a:off x="8331023" y="3986742"/>
              <a:ext cx="865123" cy="33589"/>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60"/>
            <p:cNvGrpSpPr/>
            <p:nvPr/>
          </p:nvGrpSpPr>
          <p:grpSpPr>
            <a:xfrm>
              <a:off x="8781444" y="1756576"/>
              <a:ext cx="476781" cy="65648"/>
              <a:chOff x="1758630" y="1666992"/>
              <a:chExt cx="362571" cy="49934"/>
            </a:xfrm>
          </p:grpSpPr>
          <p:sp>
            <p:nvSpPr>
              <p:cNvPr id="1813" name="Google Shape;1813;p60"/>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0"/>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15" name="Google Shape;1815;p60"/>
            <p:cNvCxnSpPr/>
            <p:nvPr/>
          </p:nvCxnSpPr>
          <p:spPr>
            <a:xfrm rot="10800000">
              <a:off x="5338500" y="4603500"/>
              <a:ext cx="3857700" cy="0"/>
            </a:xfrm>
            <a:prstGeom prst="straightConnector1">
              <a:avLst/>
            </a:prstGeom>
            <a:noFill/>
            <a:ln w="19050" cap="flat" cmpd="sng">
              <a:solidFill>
                <a:schemeClr val="accent6"/>
              </a:solidFill>
              <a:prstDash val="solid"/>
              <a:round/>
              <a:headEnd type="none" w="med" len="med"/>
              <a:tailEnd type="none" w="med" len="med"/>
            </a:ln>
          </p:spPr>
        </p:cxnSp>
        <p:grpSp>
          <p:nvGrpSpPr>
            <p:cNvPr id="1819" name="Google Shape;1819;p60"/>
            <p:cNvGrpSpPr/>
            <p:nvPr/>
          </p:nvGrpSpPr>
          <p:grpSpPr>
            <a:xfrm>
              <a:off x="7215277" y="1824911"/>
              <a:ext cx="897803" cy="212360"/>
              <a:chOff x="7215277" y="1885111"/>
              <a:chExt cx="897803" cy="212360"/>
            </a:xfrm>
          </p:grpSpPr>
          <p:sp>
            <p:nvSpPr>
              <p:cNvPr id="1822" name="Google Shape;1822;p60"/>
              <p:cNvSpPr/>
              <p:nvPr/>
            </p:nvSpPr>
            <p:spPr>
              <a:xfrm rot="-5400000" flipH="1">
                <a:off x="7214655" y="1885733"/>
                <a:ext cx="66854" cy="65609"/>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0"/>
              <p:cNvSpPr/>
              <p:nvPr/>
            </p:nvSpPr>
            <p:spPr>
              <a:xfrm rot="-5400000" flipH="1">
                <a:off x="7214655" y="1885733"/>
                <a:ext cx="66854" cy="65609"/>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60"/>
              <p:cNvGrpSpPr/>
              <p:nvPr/>
            </p:nvGrpSpPr>
            <p:grpSpPr>
              <a:xfrm>
                <a:off x="8036170" y="2019922"/>
                <a:ext cx="76910" cy="77549"/>
                <a:chOff x="1458232" y="2264583"/>
                <a:chExt cx="54025" cy="54478"/>
              </a:xfrm>
            </p:grpSpPr>
            <p:sp>
              <p:nvSpPr>
                <p:cNvPr id="1828" name="Google Shape;1828;p60"/>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0"/>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30" name="Google Shape;1830;p60"/>
          <p:cNvGrpSpPr/>
          <p:nvPr/>
        </p:nvGrpSpPr>
        <p:grpSpPr>
          <a:xfrm>
            <a:off x="2241200" y="496500"/>
            <a:ext cx="6177600" cy="469800"/>
            <a:chOff x="2241200" y="496500"/>
            <a:chExt cx="6177600" cy="469800"/>
          </a:xfrm>
        </p:grpSpPr>
        <p:sp>
          <p:nvSpPr>
            <p:cNvPr id="1831" name="Google Shape;1831;p60"/>
            <p:cNvSpPr/>
            <p:nvPr/>
          </p:nvSpPr>
          <p:spPr>
            <a:xfrm>
              <a:off x="2241200" y="496500"/>
              <a:ext cx="61776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60"/>
            <p:cNvGrpSpPr/>
            <p:nvPr/>
          </p:nvGrpSpPr>
          <p:grpSpPr>
            <a:xfrm>
              <a:off x="7631947" y="671363"/>
              <a:ext cx="636814" cy="120078"/>
              <a:chOff x="8209059" y="198000"/>
              <a:chExt cx="636814" cy="120078"/>
            </a:xfrm>
          </p:grpSpPr>
          <p:sp>
            <p:nvSpPr>
              <p:cNvPr id="1833" name="Google Shape;1833;p6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23169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30"/>
                                        </p:tgtEl>
                                        <p:attrNameLst>
                                          <p:attrName>style.visibility</p:attrName>
                                        </p:attrNameLst>
                                      </p:cBhvr>
                                      <p:to>
                                        <p:strVal val="visible"/>
                                      </p:to>
                                    </p:set>
                                    <p:anim calcmode="lin" valueType="num">
                                      <p:cBhvr additive="base">
                                        <p:cTn id="7" dur="500" fill="hold"/>
                                        <p:tgtEl>
                                          <p:spTgt spid="1830"/>
                                        </p:tgtEl>
                                        <p:attrNameLst>
                                          <p:attrName>ppt_x</p:attrName>
                                        </p:attrNameLst>
                                      </p:cBhvr>
                                      <p:tavLst>
                                        <p:tav tm="0">
                                          <p:val>
                                            <p:strVal val="#ppt_x"/>
                                          </p:val>
                                        </p:tav>
                                        <p:tav tm="100000">
                                          <p:val>
                                            <p:strVal val="#ppt_x"/>
                                          </p:val>
                                        </p:tav>
                                      </p:tavLst>
                                    </p:anim>
                                    <p:anim calcmode="lin" valueType="num">
                                      <p:cBhvr additive="base">
                                        <p:cTn id="8" dur="500" fill="hold"/>
                                        <p:tgtEl>
                                          <p:spTgt spid="1830"/>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678"/>
                                        </p:tgtEl>
                                        <p:attrNameLst>
                                          <p:attrName>style.visibility</p:attrName>
                                        </p:attrNameLst>
                                      </p:cBhvr>
                                      <p:to>
                                        <p:strVal val="visible"/>
                                      </p:to>
                                    </p:set>
                                    <p:animEffect transition="in" filter="fade">
                                      <p:cBhvr>
                                        <p:cTn id="11" dur="500"/>
                                        <p:tgtEl>
                                          <p:spTgt spid="1678"/>
                                        </p:tgtEl>
                                      </p:cBhvr>
                                    </p:animEffect>
                                  </p:childTnLst>
                                </p:cTn>
                              </p:par>
                              <p:par>
                                <p:cTn id="12" presetID="10" presetClass="entr" presetSubtype="0" fill="hold" nodeType="withEffect">
                                  <p:stCondLst>
                                    <p:cond delay="0"/>
                                  </p:stCondLst>
                                  <p:childTnLst>
                                    <p:set>
                                      <p:cBhvr>
                                        <p:cTn id="13" dur="1" fill="hold">
                                          <p:stCondLst>
                                            <p:cond delay="0"/>
                                          </p:stCondLst>
                                        </p:cTn>
                                        <p:tgtEl>
                                          <p:spTgt spid="1679"/>
                                        </p:tgtEl>
                                        <p:attrNameLst>
                                          <p:attrName>style.visibility</p:attrName>
                                        </p:attrNameLst>
                                      </p:cBhvr>
                                      <p:to>
                                        <p:strVal val="visible"/>
                                      </p:to>
                                    </p:set>
                                    <p:animEffect transition="in" filter="fade">
                                      <p:cBhvr>
                                        <p:cTn id="14" dur="500"/>
                                        <p:tgtEl>
                                          <p:spTgt spid="1679"/>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675"/>
                                        </p:tgtEl>
                                        <p:attrNameLst>
                                          <p:attrName>style.visibility</p:attrName>
                                        </p:attrNameLst>
                                      </p:cBhvr>
                                      <p:to>
                                        <p:strVal val="visible"/>
                                      </p:to>
                                    </p:set>
                                    <p:anim calcmode="lin" valueType="num">
                                      <p:cBhvr additive="base">
                                        <p:cTn id="18" dur="500"/>
                                        <p:tgtEl>
                                          <p:spTgt spid="1675"/>
                                        </p:tgtEl>
                                        <p:attrNameLst>
                                          <p:attrName>ppt_x</p:attrName>
                                        </p:attrNameLst>
                                      </p:cBhvr>
                                      <p:tavLst>
                                        <p:tav tm="0">
                                          <p:val>
                                            <p:strVal val="#ppt_x-1"/>
                                          </p:val>
                                        </p:tav>
                                        <p:tav tm="100000">
                                          <p:val>
                                            <p:strVal val="#ppt_x"/>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676"/>
                                        </p:tgtEl>
                                        <p:attrNameLst>
                                          <p:attrName>style.visibility</p:attrName>
                                        </p:attrNameLst>
                                      </p:cBhvr>
                                      <p:to>
                                        <p:strVal val="visible"/>
                                      </p:to>
                                    </p:set>
                                    <p:animEffect transition="in" filter="fade">
                                      <p:cBhvr>
                                        <p:cTn id="22" dur="500"/>
                                        <p:tgtEl>
                                          <p:spTgt spid="1676"/>
                                        </p:tgtEl>
                                      </p:cBhvr>
                                    </p:animEffect>
                                  </p:childTnLst>
                                </p:cTn>
                              </p:par>
                              <p:par>
                                <p:cTn id="23" presetID="10" presetClass="entr" presetSubtype="0" fill="hold" nodeType="withEffect">
                                  <p:stCondLst>
                                    <p:cond delay="0"/>
                                  </p:stCondLst>
                                  <p:childTnLst>
                                    <p:set>
                                      <p:cBhvr>
                                        <p:cTn id="24" dur="1" fill="hold">
                                          <p:stCondLst>
                                            <p:cond delay="0"/>
                                          </p:stCondLst>
                                        </p:cTn>
                                        <p:tgtEl>
                                          <p:spTgt spid="1677"/>
                                        </p:tgtEl>
                                        <p:attrNameLst>
                                          <p:attrName>style.visibility</p:attrName>
                                        </p:attrNameLst>
                                      </p:cBhvr>
                                      <p:to>
                                        <p:strVal val="visible"/>
                                      </p:to>
                                    </p:set>
                                    <p:animEffect transition="in" filter="fade">
                                      <p:cBhvr>
                                        <p:cTn id="25" dur="500"/>
                                        <p:tgtEl>
                                          <p:spTgt spid="1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521B5-9DE0-19B4-7EA5-98B588C6195F}"/>
              </a:ext>
            </a:extLst>
          </p:cNvPr>
          <p:cNvSpPr>
            <a:spLocks noGrp="1"/>
          </p:cNvSpPr>
          <p:nvPr>
            <p:ph type="body" idx="1"/>
          </p:nvPr>
        </p:nvSpPr>
        <p:spPr>
          <a:xfrm>
            <a:off x="843456" y="1936461"/>
            <a:ext cx="7704000" cy="2314735"/>
          </a:xfrm>
        </p:spPr>
        <p:txBody>
          <a:bodyPr/>
          <a:lstStyle/>
          <a:p>
            <a:pPr marL="152400" indent="0">
              <a:buNone/>
            </a:pPr>
            <a:r>
              <a:rPr lang="vi-VN" sz="2000" dirty="0"/>
              <a:t>Lớp này có nhiệm vụ giao tiếp trực tiếp với chương trình người dùng.</a:t>
            </a:r>
          </a:p>
          <a:p>
            <a:r>
              <a:rPr lang="vi-VN" sz="2000" dirty="0" err="1"/>
              <a:t>Stub</a:t>
            </a:r>
            <a:r>
              <a:rPr lang="vi-VN" sz="2000" dirty="0"/>
              <a:t>: nằm trong hệ thống máy khách, là một đại diện của đối tượng từ xa tại máy khách. </a:t>
            </a:r>
          </a:p>
          <a:p>
            <a:r>
              <a:rPr lang="vi-VN" sz="2000" dirty="0" err="1"/>
              <a:t>Skeleton</a:t>
            </a:r>
            <a:r>
              <a:rPr lang="vi-VN" sz="2000" dirty="0"/>
              <a:t>: Đây là đối tượng nằm ở phía máy chủ, </a:t>
            </a:r>
            <a:r>
              <a:rPr lang="vi-VN" sz="2000" dirty="0" err="1"/>
              <a:t>stub</a:t>
            </a:r>
            <a:r>
              <a:rPr lang="vi-VN" sz="2000" dirty="0"/>
              <a:t> giao tiếp với </a:t>
            </a:r>
            <a:r>
              <a:rPr lang="vi-VN" sz="2000" dirty="0" err="1"/>
              <a:t>skeleton</a:t>
            </a:r>
            <a:r>
              <a:rPr lang="vi-VN" sz="2000" dirty="0"/>
              <a:t> để chuyển yêu cầu đến đối tượng ở xa.</a:t>
            </a:r>
          </a:p>
          <a:p>
            <a:endParaRPr lang="en-US" sz="2000" dirty="0"/>
          </a:p>
        </p:txBody>
      </p:sp>
      <p:sp>
        <p:nvSpPr>
          <p:cNvPr id="4" name="Google Shape;2430;p70">
            <a:extLst>
              <a:ext uri="{FF2B5EF4-FFF2-40B4-BE49-F238E27FC236}">
                <a16:creationId xmlns:a16="http://schemas.microsoft.com/office/drawing/2014/main" id="{11CCA51E-451A-ACDB-B14F-64BCABD35254}"/>
              </a:ext>
            </a:extLst>
          </p:cNvPr>
          <p:cNvSpPr/>
          <p:nvPr/>
        </p:nvSpPr>
        <p:spPr>
          <a:xfrm>
            <a:off x="843456" y="567557"/>
            <a:ext cx="5029199" cy="915417"/>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 name="Google Shape;2501;p70">
            <a:extLst>
              <a:ext uri="{FF2B5EF4-FFF2-40B4-BE49-F238E27FC236}">
                <a16:creationId xmlns:a16="http://schemas.microsoft.com/office/drawing/2014/main" id="{B499A4AC-9543-589C-760D-6E559F220596}"/>
              </a:ext>
            </a:extLst>
          </p:cNvPr>
          <p:cNvSpPr txBox="1"/>
          <p:nvPr/>
        </p:nvSpPr>
        <p:spPr>
          <a:xfrm>
            <a:off x="914400" y="641702"/>
            <a:ext cx="4776952" cy="841272"/>
          </a:xfrm>
          <a:prstGeom prst="rect">
            <a:avLst/>
          </a:prstGeom>
          <a:noFill/>
          <a:ln>
            <a:noFill/>
          </a:ln>
        </p:spPr>
        <p:txBody>
          <a:bodyPr spcFirstLastPara="1" wrap="square" lIns="0" tIns="0" rIns="72000" bIns="0" anchor="ctr" anchorCtr="0">
            <a:noAutofit/>
          </a:bodyPr>
          <a:lstStyle/>
          <a:p>
            <a:pPr lvl="0" algn="r"/>
            <a:r>
              <a:rPr lang="en-US" sz="4400" dirty="0">
                <a:solidFill>
                  <a:schemeClr val="dk1"/>
                </a:solidFill>
                <a:latin typeface="Bebas Neue"/>
                <a:ea typeface="Bebas Neue"/>
                <a:cs typeface="Bebas Neue"/>
                <a:sym typeface="Bebas Neue"/>
              </a:rPr>
              <a:t>Stub and Skeleton layer</a:t>
            </a:r>
            <a:endParaRPr sz="4400" dirty="0">
              <a:solidFill>
                <a:schemeClr val="dk1"/>
              </a:solidFill>
              <a:latin typeface="Bebas Neue"/>
              <a:ea typeface="Bebas Neue"/>
              <a:cs typeface="Bebas Neue"/>
              <a:sym typeface="Bebas Neue"/>
            </a:endParaRPr>
          </a:p>
        </p:txBody>
      </p:sp>
      <p:grpSp>
        <p:nvGrpSpPr>
          <p:cNvPr id="6" name="Google Shape;5937;p112">
            <a:extLst>
              <a:ext uri="{FF2B5EF4-FFF2-40B4-BE49-F238E27FC236}">
                <a16:creationId xmlns:a16="http://schemas.microsoft.com/office/drawing/2014/main" id="{B8E1B2FE-2A4D-FBED-9930-FBD039E2620B}"/>
              </a:ext>
            </a:extLst>
          </p:cNvPr>
          <p:cNvGrpSpPr/>
          <p:nvPr/>
        </p:nvGrpSpPr>
        <p:grpSpPr>
          <a:xfrm>
            <a:off x="7810762" y="4360239"/>
            <a:ext cx="531742" cy="463999"/>
            <a:chOff x="2419975" y="1894800"/>
            <a:chExt cx="386975" cy="337675"/>
          </a:xfrm>
        </p:grpSpPr>
        <p:sp>
          <p:nvSpPr>
            <p:cNvPr id="7" name="Google Shape;5938;p112">
              <a:extLst>
                <a:ext uri="{FF2B5EF4-FFF2-40B4-BE49-F238E27FC236}">
                  <a16:creationId xmlns:a16="http://schemas.microsoft.com/office/drawing/2014/main" id="{0ECAA4B8-89B2-3BD1-6632-AC5F2703E26B}"/>
                </a:ext>
              </a:extLst>
            </p:cNvPr>
            <p:cNvSpPr/>
            <p:nvPr/>
          </p:nvSpPr>
          <p:spPr>
            <a:xfrm>
              <a:off x="2578775" y="2178025"/>
              <a:ext cx="69375" cy="47525"/>
            </a:xfrm>
            <a:custGeom>
              <a:avLst/>
              <a:gdLst/>
              <a:ahLst/>
              <a:cxnLst/>
              <a:rect l="l" t="t" r="r" b="b"/>
              <a:pathLst>
                <a:path w="2775" h="1901" extrusionOk="0">
                  <a:moveTo>
                    <a:pt x="455" y="1"/>
                  </a:moveTo>
                  <a:lnTo>
                    <a:pt x="232" y="937"/>
                  </a:lnTo>
                  <a:lnTo>
                    <a:pt x="0" y="1901"/>
                  </a:lnTo>
                  <a:lnTo>
                    <a:pt x="2775" y="1901"/>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939;p112">
              <a:extLst>
                <a:ext uri="{FF2B5EF4-FFF2-40B4-BE49-F238E27FC236}">
                  <a16:creationId xmlns:a16="http://schemas.microsoft.com/office/drawing/2014/main" id="{C076C405-75D9-5E37-A91B-76EAAE3A09AA}"/>
                </a:ext>
              </a:extLst>
            </p:cNvPr>
            <p:cNvSpPr/>
            <p:nvPr/>
          </p:nvSpPr>
          <p:spPr>
            <a:xfrm>
              <a:off x="2584350" y="2153725"/>
              <a:ext cx="58225" cy="47750"/>
            </a:xfrm>
            <a:custGeom>
              <a:avLst/>
              <a:gdLst/>
              <a:ahLst/>
              <a:cxnLst/>
              <a:rect l="l" t="t" r="r" b="b"/>
              <a:pathLst>
                <a:path w="2329" h="1910" extrusionOk="0">
                  <a:moveTo>
                    <a:pt x="1116" y="0"/>
                  </a:moveTo>
                  <a:lnTo>
                    <a:pt x="223" y="964"/>
                  </a:lnTo>
                  <a:lnTo>
                    <a:pt x="0" y="1909"/>
                  </a:lnTo>
                  <a:lnTo>
                    <a:pt x="2329" y="1909"/>
                  </a:lnTo>
                  <a:lnTo>
                    <a:pt x="2106" y="964"/>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40;p112">
              <a:extLst>
                <a:ext uri="{FF2B5EF4-FFF2-40B4-BE49-F238E27FC236}">
                  <a16:creationId xmlns:a16="http://schemas.microsoft.com/office/drawing/2014/main" id="{F39E5C5E-6AFF-F41C-1864-3886F5C5AACE}"/>
                </a:ext>
              </a:extLst>
            </p:cNvPr>
            <p:cNvSpPr/>
            <p:nvPr/>
          </p:nvSpPr>
          <p:spPr>
            <a:xfrm>
              <a:off x="2426900" y="1901700"/>
              <a:ext cx="372925" cy="276350"/>
            </a:xfrm>
            <a:custGeom>
              <a:avLst/>
              <a:gdLst/>
              <a:ahLst/>
              <a:cxnLst/>
              <a:rect l="l" t="t" r="r" b="b"/>
              <a:pathLst>
                <a:path w="14917" h="11054" extrusionOk="0">
                  <a:moveTo>
                    <a:pt x="981" y="1"/>
                  </a:moveTo>
                  <a:cubicBezTo>
                    <a:pt x="437" y="1"/>
                    <a:pt x="0" y="438"/>
                    <a:pt x="0" y="982"/>
                  </a:cubicBezTo>
                  <a:lnTo>
                    <a:pt x="0" y="10063"/>
                  </a:lnTo>
                  <a:cubicBezTo>
                    <a:pt x="0" y="10608"/>
                    <a:pt x="437" y="11054"/>
                    <a:pt x="981" y="11054"/>
                  </a:cubicBezTo>
                  <a:lnTo>
                    <a:pt x="13935" y="11054"/>
                  </a:lnTo>
                  <a:cubicBezTo>
                    <a:pt x="14479" y="11054"/>
                    <a:pt x="14916" y="10608"/>
                    <a:pt x="14916" y="10063"/>
                  </a:cubicBezTo>
                  <a:lnTo>
                    <a:pt x="14916" y="991"/>
                  </a:lnTo>
                  <a:cubicBezTo>
                    <a:pt x="14916" y="438"/>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941;p112">
              <a:extLst>
                <a:ext uri="{FF2B5EF4-FFF2-40B4-BE49-F238E27FC236}">
                  <a16:creationId xmlns:a16="http://schemas.microsoft.com/office/drawing/2014/main" id="{AE4CF636-9B3B-011F-4DE2-C0E62BAE9E49}"/>
                </a:ext>
              </a:extLst>
            </p:cNvPr>
            <p:cNvSpPr/>
            <p:nvPr/>
          </p:nvSpPr>
          <p:spPr>
            <a:xfrm>
              <a:off x="2576775" y="1901700"/>
              <a:ext cx="223050" cy="276350"/>
            </a:xfrm>
            <a:custGeom>
              <a:avLst/>
              <a:gdLst/>
              <a:ahLst/>
              <a:cxnLst/>
              <a:rect l="l" t="t" r="r" b="b"/>
              <a:pathLst>
                <a:path w="8922" h="11054" extrusionOk="0">
                  <a:moveTo>
                    <a:pt x="3096" y="1"/>
                  </a:moveTo>
                  <a:lnTo>
                    <a:pt x="0" y="11054"/>
                  </a:lnTo>
                  <a:lnTo>
                    <a:pt x="7940" y="11054"/>
                  </a:lnTo>
                  <a:cubicBezTo>
                    <a:pt x="8484" y="11054"/>
                    <a:pt x="8921" y="10608"/>
                    <a:pt x="8921" y="10063"/>
                  </a:cubicBezTo>
                  <a:lnTo>
                    <a:pt x="8921" y="982"/>
                  </a:lnTo>
                  <a:cubicBezTo>
                    <a:pt x="8921" y="438"/>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42;p112">
              <a:hlinkClick r:id="rId2" action="ppaction://hlinksldjump"/>
              <a:extLst>
                <a:ext uri="{FF2B5EF4-FFF2-40B4-BE49-F238E27FC236}">
                  <a16:creationId xmlns:a16="http://schemas.microsoft.com/office/drawing/2014/main" id="{FEDC4C6F-BF4F-AD85-A73F-371CE786B175}"/>
                </a:ext>
              </a:extLst>
            </p:cNvPr>
            <p:cNvSpPr/>
            <p:nvPr/>
          </p:nvSpPr>
          <p:spPr>
            <a:xfrm>
              <a:off x="2426900" y="1935600"/>
              <a:ext cx="372925" cy="208550"/>
            </a:xfrm>
            <a:custGeom>
              <a:avLst/>
              <a:gdLst/>
              <a:ahLst/>
              <a:cxnLst/>
              <a:rect l="l" t="t" r="r" b="b"/>
              <a:pathLst>
                <a:path w="14917" h="8342" extrusionOk="0">
                  <a:moveTo>
                    <a:pt x="0" y="1"/>
                  </a:moveTo>
                  <a:lnTo>
                    <a:pt x="0" y="8342"/>
                  </a:lnTo>
                  <a:lnTo>
                    <a:pt x="14916" y="8342"/>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43;p112">
              <a:extLst>
                <a:ext uri="{FF2B5EF4-FFF2-40B4-BE49-F238E27FC236}">
                  <a16:creationId xmlns:a16="http://schemas.microsoft.com/office/drawing/2014/main" id="{4951244C-E3DD-4042-7E61-F70C32B761BE}"/>
                </a:ext>
              </a:extLst>
            </p:cNvPr>
            <p:cNvSpPr/>
            <p:nvPr/>
          </p:nvSpPr>
          <p:spPr>
            <a:xfrm>
              <a:off x="2586350" y="1935600"/>
              <a:ext cx="213475" cy="208550"/>
            </a:xfrm>
            <a:custGeom>
              <a:avLst/>
              <a:gdLst/>
              <a:ahLst/>
              <a:cxnLst/>
              <a:rect l="l" t="t" r="r" b="b"/>
              <a:pathLst>
                <a:path w="8539" h="8342" extrusionOk="0">
                  <a:moveTo>
                    <a:pt x="2338" y="1"/>
                  </a:moveTo>
                  <a:lnTo>
                    <a:pt x="1" y="8342"/>
                  </a:lnTo>
                  <a:lnTo>
                    <a:pt x="8538" y="8342"/>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944;p112">
              <a:extLst>
                <a:ext uri="{FF2B5EF4-FFF2-40B4-BE49-F238E27FC236}">
                  <a16:creationId xmlns:a16="http://schemas.microsoft.com/office/drawing/2014/main" id="{86F52BF3-3E47-0897-BBD9-031CDBA3FF3E}"/>
                </a:ext>
              </a:extLst>
            </p:cNvPr>
            <p:cNvSpPr/>
            <p:nvPr/>
          </p:nvSpPr>
          <p:spPr>
            <a:xfrm>
              <a:off x="2419975" y="1894800"/>
              <a:ext cx="386750" cy="240175"/>
            </a:xfrm>
            <a:custGeom>
              <a:avLst/>
              <a:gdLst/>
              <a:ahLst/>
              <a:cxnLst/>
              <a:rect l="l" t="t" r="r" b="b"/>
              <a:pathLst>
                <a:path w="15470" h="9607" extrusionOk="0">
                  <a:moveTo>
                    <a:pt x="286" y="0"/>
                  </a:moveTo>
                  <a:cubicBezTo>
                    <a:pt x="134" y="0"/>
                    <a:pt x="1" y="134"/>
                    <a:pt x="1" y="285"/>
                  </a:cubicBezTo>
                  <a:lnTo>
                    <a:pt x="1" y="2587"/>
                  </a:lnTo>
                  <a:cubicBezTo>
                    <a:pt x="1" y="2605"/>
                    <a:pt x="10" y="2623"/>
                    <a:pt x="18" y="2632"/>
                  </a:cubicBezTo>
                  <a:cubicBezTo>
                    <a:pt x="104" y="2721"/>
                    <a:pt x="196" y="2758"/>
                    <a:pt x="278" y="2758"/>
                  </a:cubicBezTo>
                  <a:cubicBezTo>
                    <a:pt x="427" y="2758"/>
                    <a:pt x="545" y="2638"/>
                    <a:pt x="545" y="2489"/>
                  </a:cubicBezTo>
                  <a:lnTo>
                    <a:pt x="545" y="705"/>
                  </a:lnTo>
                  <a:cubicBezTo>
                    <a:pt x="545" y="616"/>
                    <a:pt x="616" y="544"/>
                    <a:pt x="705" y="544"/>
                  </a:cubicBezTo>
                  <a:lnTo>
                    <a:pt x="14765" y="544"/>
                  </a:lnTo>
                  <a:cubicBezTo>
                    <a:pt x="14854" y="544"/>
                    <a:pt x="14925" y="616"/>
                    <a:pt x="14925" y="705"/>
                  </a:cubicBezTo>
                  <a:lnTo>
                    <a:pt x="14925" y="9438"/>
                  </a:lnTo>
                  <a:cubicBezTo>
                    <a:pt x="14925" y="9456"/>
                    <a:pt x="14925" y="9474"/>
                    <a:pt x="14943" y="9483"/>
                  </a:cubicBezTo>
                  <a:cubicBezTo>
                    <a:pt x="15025" y="9570"/>
                    <a:pt x="15113" y="9607"/>
                    <a:pt x="15195" y="9607"/>
                  </a:cubicBezTo>
                  <a:cubicBezTo>
                    <a:pt x="15345" y="9607"/>
                    <a:pt x="15470" y="9482"/>
                    <a:pt x="15470" y="9331"/>
                  </a:cubicBezTo>
                  <a:lnTo>
                    <a:pt x="15470" y="285"/>
                  </a:lnTo>
                  <a:cubicBezTo>
                    <a:pt x="15470" y="134"/>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45;p112">
              <a:extLst>
                <a:ext uri="{FF2B5EF4-FFF2-40B4-BE49-F238E27FC236}">
                  <a16:creationId xmlns:a16="http://schemas.microsoft.com/office/drawing/2014/main" id="{A62EA69C-AF5A-9410-5FE0-328CD2857D05}"/>
                </a:ext>
              </a:extLst>
            </p:cNvPr>
            <p:cNvSpPr/>
            <p:nvPr/>
          </p:nvSpPr>
          <p:spPr>
            <a:xfrm>
              <a:off x="2419975" y="1976425"/>
              <a:ext cx="386975" cy="256050"/>
            </a:xfrm>
            <a:custGeom>
              <a:avLst/>
              <a:gdLst/>
              <a:ahLst/>
              <a:cxnLst/>
              <a:rect l="l" t="t" r="r" b="b"/>
              <a:pathLst>
                <a:path w="15479" h="10242" extrusionOk="0">
                  <a:moveTo>
                    <a:pt x="8458" y="8332"/>
                  </a:moveTo>
                  <a:lnTo>
                    <a:pt x="8779" y="9697"/>
                  </a:lnTo>
                  <a:lnTo>
                    <a:pt x="6700" y="9697"/>
                  </a:lnTo>
                  <a:lnTo>
                    <a:pt x="7021" y="8332"/>
                  </a:lnTo>
                  <a:close/>
                  <a:moveTo>
                    <a:pt x="277" y="0"/>
                  </a:moveTo>
                  <a:cubicBezTo>
                    <a:pt x="125" y="0"/>
                    <a:pt x="10" y="116"/>
                    <a:pt x="1" y="268"/>
                  </a:cubicBezTo>
                  <a:lnTo>
                    <a:pt x="1" y="7066"/>
                  </a:lnTo>
                  <a:cubicBezTo>
                    <a:pt x="10" y="7761"/>
                    <a:pt x="572" y="8323"/>
                    <a:pt x="1267" y="8332"/>
                  </a:cubicBezTo>
                  <a:lnTo>
                    <a:pt x="6459" y="8332"/>
                  </a:lnTo>
                  <a:lnTo>
                    <a:pt x="6129" y="9697"/>
                  </a:lnTo>
                  <a:lnTo>
                    <a:pt x="4845" y="9697"/>
                  </a:lnTo>
                  <a:cubicBezTo>
                    <a:pt x="4711" y="9697"/>
                    <a:pt x="4586" y="9786"/>
                    <a:pt x="4568" y="9929"/>
                  </a:cubicBezTo>
                  <a:cubicBezTo>
                    <a:pt x="4550" y="10090"/>
                    <a:pt x="4675" y="10241"/>
                    <a:pt x="4836" y="10241"/>
                  </a:cubicBezTo>
                  <a:lnTo>
                    <a:pt x="10634" y="10241"/>
                  </a:lnTo>
                  <a:cubicBezTo>
                    <a:pt x="10768" y="10241"/>
                    <a:pt x="10884" y="10143"/>
                    <a:pt x="10911" y="10009"/>
                  </a:cubicBezTo>
                  <a:cubicBezTo>
                    <a:pt x="10929" y="9840"/>
                    <a:pt x="10804" y="9697"/>
                    <a:pt x="10634" y="9697"/>
                  </a:cubicBezTo>
                  <a:lnTo>
                    <a:pt x="9350" y="9697"/>
                  </a:lnTo>
                  <a:lnTo>
                    <a:pt x="9020" y="8332"/>
                  </a:lnTo>
                  <a:lnTo>
                    <a:pt x="14221" y="8332"/>
                  </a:lnTo>
                  <a:cubicBezTo>
                    <a:pt x="14917" y="8332"/>
                    <a:pt x="15479" y="7770"/>
                    <a:pt x="15479" y="7074"/>
                  </a:cubicBezTo>
                  <a:cubicBezTo>
                    <a:pt x="15479" y="6928"/>
                    <a:pt x="15359" y="6803"/>
                    <a:pt x="15210" y="6803"/>
                  </a:cubicBezTo>
                  <a:cubicBezTo>
                    <a:pt x="15195" y="6803"/>
                    <a:pt x="15181" y="6805"/>
                    <a:pt x="15166" y="6807"/>
                  </a:cubicBezTo>
                  <a:cubicBezTo>
                    <a:pt x="15033" y="6834"/>
                    <a:pt x="14943" y="6950"/>
                    <a:pt x="14934" y="7083"/>
                  </a:cubicBezTo>
                  <a:cubicBezTo>
                    <a:pt x="14934" y="7476"/>
                    <a:pt x="14613" y="7788"/>
                    <a:pt x="14221" y="7788"/>
                  </a:cubicBezTo>
                  <a:lnTo>
                    <a:pt x="1267" y="7788"/>
                  </a:lnTo>
                  <a:cubicBezTo>
                    <a:pt x="866" y="7788"/>
                    <a:pt x="545" y="7467"/>
                    <a:pt x="545" y="7074"/>
                  </a:cubicBezTo>
                  <a:lnTo>
                    <a:pt x="545" y="268"/>
                  </a:lnTo>
                  <a:cubicBezTo>
                    <a:pt x="545" y="268"/>
                    <a:pt x="429"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946;p112">
              <a:extLst>
                <a:ext uri="{FF2B5EF4-FFF2-40B4-BE49-F238E27FC236}">
                  <a16:creationId xmlns:a16="http://schemas.microsoft.com/office/drawing/2014/main" id="{A150AD1A-8823-2535-FC3B-AF9421FDE50F}"/>
                </a:ext>
              </a:extLst>
            </p:cNvPr>
            <p:cNvSpPr/>
            <p:nvPr/>
          </p:nvSpPr>
          <p:spPr>
            <a:xfrm>
              <a:off x="2518550" y="1998150"/>
              <a:ext cx="67375" cy="83100"/>
            </a:xfrm>
            <a:custGeom>
              <a:avLst/>
              <a:gdLst/>
              <a:ahLst/>
              <a:cxnLst/>
              <a:rect l="l" t="t" r="r" b="b"/>
              <a:pathLst>
                <a:path w="2695" h="3324" extrusionOk="0">
                  <a:moveTo>
                    <a:pt x="2393" y="0"/>
                  </a:moveTo>
                  <a:cubicBezTo>
                    <a:pt x="2341" y="0"/>
                    <a:pt x="2287" y="16"/>
                    <a:pt x="2240" y="50"/>
                  </a:cubicBezTo>
                  <a:lnTo>
                    <a:pt x="117" y="1433"/>
                  </a:lnTo>
                  <a:cubicBezTo>
                    <a:pt x="45" y="1486"/>
                    <a:pt x="1" y="1575"/>
                    <a:pt x="1" y="1665"/>
                  </a:cubicBezTo>
                  <a:cubicBezTo>
                    <a:pt x="1" y="1754"/>
                    <a:pt x="45" y="1843"/>
                    <a:pt x="117" y="1888"/>
                  </a:cubicBezTo>
                  <a:lnTo>
                    <a:pt x="2240" y="3279"/>
                  </a:lnTo>
                  <a:cubicBezTo>
                    <a:pt x="2284" y="3306"/>
                    <a:pt x="2338" y="3324"/>
                    <a:pt x="2383" y="3324"/>
                  </a:cubicBezTo>
                  <a:cubicBezTo>
                    <a:pt x="2472" y="3324"/>
                    <a:pt x="2561" y="3279"/>
                    <a:pt x="2615" y="3199"/>
                  </a:cubicBezTo>
                  <a:cubicBezTo>
                    <a:pt x="2695" y="3074"/>
                    <a:pt x="2659" y="2905"/>
                    <a:pt x="2534" y="2824"/>
                  </a:cubicBezTo>
                  <a:lnTo>
                    <a:pt x="768" y="1665"/>
                  </a:lnTo>
                  <a:lnTo>
                    <a:pt x="2534" y="496"/>
                  </a:lnTo>
                  <a:cubicBezTo>
                    <a:pt x="2659" y="416"/>
                    <a:pt x="2695" y="246"/>
                    <a:pt x="2615" y="121"/>
                  </a:cubicBezTo>
                  <a:cubicBezTo>
                    <a:pt x="2565" y="44"/>
                    <a:pt x="248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47;p112">
              <a:extLst>
                <a:ext uri="{FF2B5EF4-FFF2-40B4-BE49-F238E27FC236}">
                  <a16:creationId xmlns:a16="http://schemas.microsoft.com/office/drawing/2014/main" id="{24A39746-A9CD-9587-C2B3-5F802FEC0A3A}"/>
                </a:ext>
              </a:extLst>
            </p:cNvPr>
            <p:cNvSpPr/>
            <p:nvPr/>
          </p:nvSpPr>
          <p:spPr>
            <a:xfrm>
              <a:off x="2641000" y="2060750"/>
              <a:ext cx="26125" cy="20500"/>
            </a:xfrm>
            <a:custGeom>
              <a:avLst/>
              <a:gdLst/>
              <a:ahLst/>
              <a:cxnLst/>
              <a:rect l="l" t="t" r="r" b="b"/>
              <a:pathLst>
                <a:path w="1045" h="820" extrusionOk="0">
                  <a:moveTo>
                    <a:pt x="727" y="1"/>
                  </a:moveTo>
                  <a:cubicBezTo>
                    <a:pt x="676" y="1"/>
                    <a:pt x="625" y="15"/>
                    <a:pt x="580" y="44"/>
                  </a:cubicBezTo>
                  <a:lnTo>
                    <a:pt x="161" y="320"/>
                  </a:lnTo>
                  <a:cubicBezTo>
                    <a:pt x="36" y="401"/>
                    <a:pt x="0" y="570"/>
                    <a:pt x="81" y="695"/>
                  </a:cubicBezTo>
                  <a:cubicBezTo>
                    <a:pt x="134" y="775"/>
                    <a:pt x="223" y="820"/>
                    <a:pt x="313" y="820"/>
                  </a:cubicBezTo>
                  <a:cubicBezTo>
                    <a:pt x="357" y="820"/>
                    <a:pt x="411" y="802"/>
                    <a:pt x="455" y="775"/>
                  </a:cubicBezTo>
                  <a:lnTo>
                    <a:pt x="884" y="499"/>
                  </a:lnTo>
                  <a:cubicBezTo>
                    <a:pt x="1008" y="419"/>
                    <a:pt x="1044" y="249"/>
                    <a:pt x="955" y="124"/>
                  </a:cubicBezTo>
                  <a:cubicBezTo>
                    <a:pt x="904" y="44"/>
                    <a:pt x="816"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48;p112">
              <a:extLst>
                <a:ext uri="{FF2B5EF4-FFF2-40B4-BE49-F238E27FC236}">
                  <a16:creationId xmlns:a16="http://schemas.microsoft.com/office/drawing/2014/main" id="{974EA50C-336B-04BE-4757-1A24B96E0D97}"/>
                </a:ext>
              </a:extLst>
            </p:cNvPr>
            <p:cNvSpPr/>
            <p:nvPr/>
          </p:nvSpPr>
          <p:spPr>
            <a:xfrm>
              <a:off x="2641000" y="1998150"/>
              <a:ext cx="67375" cy="65725"/>
            </a:xfrm>
            <a:custGeom>
              <a:avLst/>
              <a:gdLst/>
              <a:ahLst/>
              <a:cxnLst/>
              <a:rect l="l" t="t" r="r" b="b"/>
              <a:pathLst>
                <a:path w="2695" h="2629" extrusionOk="0">
                  <a:moveTo>
                    <a:pt x="302" y="0"/>
                  </a:moveTo>
                  <a:cubicBezTo>
                    <a:pt x="215" y="0"/>
                    <a:pt x="131" y="44"/>
                    <a:pt x="81" y="121"/>
                  </a:cubicBezTo>
                  <a:cubicBezTo>
                    <a:pt x="0" y="246"/>
                    <a:pt x="36" y="416"/>
                    <a:pt x="161" y="496"/>
                  </a:cubicBezTo>
                  <a:lnTo>
                    <a:pt x="1927" y="1665"/>
                  </a:lnTo>
                  <a:lnTo>
                    <a:pt x="1223" y="2129"/>
                  </a:lnTo>
                  <a:cubicBezTo>
                    <a:pt x="1098" y="2209"/>
                    <a:pt x="1062" y="2378"/>
                    <a:pt x="1142" y="2503"/>
                  </a:cubicBezTo>
                  <a:cubicBezTo>
                    <a:pt x="1196" y="2584"/>
                    <a:pt x="1285" y="2628"/>
                    <a:pt x="1365" y="2628"/>
                  </a:cubicBezTo>
                  <a:cubicBezTo>
                    <a:pt x="1419" y="2628"/>
                    <a:pt x="1472" y="2610"/>
                    <a:pt x="1517" y="2584"/>
                  </a:cubicBezTo>
                  <a:lnTo>
                    <a:pt x="2570" y="1888"/>
                  </a:lnTo>
                  <a:cubicBezTo>
                    <a:pt x="2650" y="1843"/>
                    <a:pt x="2695" y="1754"/>
                    <a:pt x="2695" y="1665"/>
                  </a:cubicBezTo>
                  <a:cubicBezTo>
                    <a:pt x="2695" y="1575"/>
                    <a:pt x="2650" y="1486"/>
                    <a:pt x="2570" y="1433"/>
                  </a:cubicBezTo>
                  <a:lnTo>
                    <a:pt x="455" y="50"/>
                  </a:lnTo>
                  <a:cubicBezTo>
                    <a:pt x="408" y="16"/>
                    <a:pt x="355" y="0"/>
                    <a:pt x="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49;p112">
              <a:extLst>
                <a:ext uri="{FF2B5EF4-FFF2-40B4-BE49-F238E27FC236}">
                  <a16:creationId xmlns:a16="http://schemas.microsoft.com/office/drawing/2014/main" id="{667E45B2-E577-C383-16E9-7D2DBDC8A082}"/>
                </a:ext>
              </a:extLst>
            </p:cNvPr>
            <p:cNvSpPr/>
            <p:nvPr/>
          </p:nvSpPr>
          <p:spPr>
            <a:xfrm>
              <a:off x="2589700" y="1973675"/>
              <a:ext cx="47525" cy="132125"/>
            </a:xfrm>
            <a:custGeom>
              <a:avLst/>
              <a:gdLst/>
              <a:ahLst/>
              <a:cxnLst/>
              <a:rect l="l" t="t" r="r" b="b"/>
              <a:pathLst>
                <a:path w="1901" h="5285" extrusionOk="0">
                  <a:moveTo>
                    <a:pt x="1599" y="0"/>
                  </a:moveTo>
                  <a:cubicBezTo>
                    <a:pt x="1479" y="0"/>
                    <a:pt x="1375" y="82"/>
                    <a:pt x="1339" y="199"/>
                  </a:cubicBezTo>
                  <a:lnTo>
                    <a:pt x="36" y="4945"/>
                  </a:lnTo>
                  <a:cubicBezTo>
                    <a:pt x="1" y="5088"/>
                    <a:pt x="81" y="5231"/>
                    <a:pt x="224" y="5275"/>
                  </a:cubicBezTo>
                  <a:cubicBezTo>
                    <a:pt x="250" y="5284"/>
                    <a:pt x="277" y="5284"/>
                    <a:pt x="295" y="5284"/>
                  </a:cubicBezTo>
                  <a:cubicBezTo>
                    <a:pt x="420" y="5284"/>
                    <a:pt x="527" y="5204"/>
                    <a:pt x="563" y="5088"/>
                  </a:cubicBezTo>
                  <a:lnTo>
                    <a:pt x="1865" y="342"/>
                  </a:lnTo>
                  <a:cubicBezTo>
                    <a:pt x="1901" y="199"/>
                    <a:pt x="1820" y="48"/>
                    <a:pt x="1678" y="12"/>
                  </a:cubicBezTo>
                  <a:cubicBezTo>
                    <a:pt x="1651" y="4"/>
                    <a:pt x="1625"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0111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9" name="Google Shape;1479;p55"/>
          <p:cNvSpPr/>
          <p:nvPr/>
        </p:nvSpPr>
        <p:spPr>
          <a:xfrm>
            <a:off x="714799" y="474832"/>
            <a:ext cx="7704000" cy="50263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14799" y="398379"/>
            <a:ext cx="7704000" cy="50263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a) </a:t>
            </a:r>
            <a:r>
              <a:rPr lang="vi-VN" b="1" dirty="0" err="1">
                <a:latin typeface="Quicksand" panose="020B0604020202020204" charset="0"/>
              </a:rPr>
              <a:t>Java</a:t>
            </a:r>
            <a:r>
              <a:rPr lang="vi-VN" b="1" dirty="0">
                <a:latin typeface="Quicksand" panose="020B0604020202020204" charset="0"/>
              </a:rPr>
              <a:t> RMI là gì?</a:t>
            </a:r>
            <a:endParaRPr b="1" dirty="0">
              <a:latin typeface="Quicksand" panose="020B0604020202020204" charset="0"/>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1CF5D51B-BA56-69CA-4D7B-DF8CBFB01C2F}"/>
              </a:ext>
            </a:extLst>
          </p:cNvPr>
          <p:cNvSpPr txBox="1"/>
          <p:nvPr/>
        </p:nvSpPr>
        <p:spPr>
          <a:xfrm>
            <a:off x="714799" y="1649986"/>
            <a:ext cx="7704000" cy="2677656"/>
          </a:xfrm>
          <a:prstGeom prst="rect">
            <a:avLst/>
          </a:prstGeom>
          <a:noFill/>
        </p:spPr>
        <p:txBody>
          <a:bodyPr wrap="square">
            <a:spAutoFit/>
          </a:bodyPr>
          <a:lstStyle/>
          <a:p>
            <a:r>
              <a:rPr lang="vi-VN" sz="2400" dirty="0">
                <a:latin typeface="Quicksand" panose="020B0604020202020204" charset="0"/>
              </a:rPr>
              <a:t>- </a:t>
            </a:r>
            <a:r>
              <a:rPr lang="vi-VN" sz="2400" b="1" dirty="0">
                <a:latin typeface="Quicksand" panose="020B0604020202020204" charset="0"/>
              </a:rPr>
              <a:t>RMI (</a:t>
            </a:r>
            <a:r>
              <a:rPr lang="vi-VN" sz="2400" b="1" dirty="0" err="1">
                <a:latin typeface="Quicksand" panose="020B0604020202020204" charset="0"/>
              </a:rPr>
              <a:t>Remote</a:t>
            </a:r>
            <a:r>
              <a:rPr lang="vi-VN" sz="2400" b="1" dirty="0">
                <a:latin typeface="Quicksand" panose="020B0604020202020204" charset="0"/>
              </a:rPr>
              <a:t> </a:t>
            </a:r>
            <a:r>
              <a:rPr lang="vi-VN" sz="2400" b="1" dirty="0" err="1">
                <a:latin typeface="Quicksand" panose="020B0604020202020204" charset="0"/>
              </a:rPr>
              <a:t>Method</a:t>
            </a:r>
            <a:r>
              <a:rPr lang="vi-VN" sz="2400" b="1" dirty="0">
                <a:latin typeface="Quicksand" panose="020B0604020202020204" charset="0"/>
              </a:rPr>
              <a:t> </a:t>
            </a:r>
            <a:r>
              <a:rPr lang="vi-VN" sz="2400" b="1" dirty="0" err="1">
                <a:latin typeface="Quicksand" panose="020B0604020202020204" charset="0"/>
              </a:rPr>
              <a:t>Invocation</a:t>
            </a:r>
            <a:r>
              <a:rPr lang="vi-VN" sz="2400" b="1" dirty="0">
                <a:latin typeface="Quicksand" panose="020B0604020202020204" charset="0"/>
              </a:rPr>
              <a:t>) </a:t>
            </a:r>
            <a:r>
              <a:rPr lang="vi-VN" sz="2400" dirty="0">
                <a:latin typeface="Quicksand" panose="020B0604020202020204" charset="0"/>
              </a:rPr>
              <a:t>làm một API cung cấp kỹ thuật tạo ứng dụng phân tán trong </a:t>
            </a:r>
            <a:r>
              <a:rPr lang="vi-VN" sz="2400" dirty="0" err="1">
                <a:latin typeface="Quicksand" panose="020B0604020202020204" charset="0"/>
              </a:rPr>
              <a:t>Java</a:t>
            </a:r>
            <a:r>
              <a:rPr lang="vi-VN" sz="2400" dirty="0">
                <a:latin typeface="Quicksand" panose="020B0604020202020204" charset="0"/>
              </a:rPr>
              <a:t>. RMI cho phép một đối tượng gọi các phương thức trên một đối tượng khác đang chạy trên một máy ảo </a:t>
            </a:r>
            <a:r>
              <a:rPr lang="vi-VN" sz="2400" dirty="0" err="1">
                <a:latin typeface="Quicksand" panose="020B0604020202020204" charset="0"/>
              </a:rPr>
              <a:t>Java</a:t>
            </a:r>
            <a:r>
              <a:rPr lang="vi-VN" sz="2400" dirty="0">
                <a:latin typeface="Quicksand" panose="020B0604020202020204" charset="0"/>
              </a:rPr>
              <a:t> khác (JVM).</a:t>
            </a:r>
          </a:p>
          <a:p>
            <a:r>
              <a:rPr lang="vi-VN" sz="2400" dirty="0">
                <a:latin typeface="Quicksand" panose="020B0604020202020204" charset="0"/>
              </a:rPr>
              <a:t>- RMI cung cấp giao tiếp từ xa giữa các ứng dụng sử dụng hai đối tượng </a:t>
            </a:r>
            <a:r>
              <a:rPr lang="vi-VN" sz="2400" b="1" dirty="0" err="1">
                <a:latin typeface="Quicksand" panose="020B0604020202020204" charset="0"/>
              </a:rPr>
              <a:t>stub</a:t>
            </a:r>
            <a:r>
              <a:rPr lang="vi-VN" sz="2400" b="1" dirty="0">
                <a:latin typeface="Quicksand" panose="020B0604020202020204" charset="0"/>
              </a:rPr>
              <a:t> </a:t>
            </a:r>
            <a:r>
              <a:rPr lang="vi-VN" sz="2400" dirty="0">
                <a:latin typeface="Quicksand" panose="020B0604020202020204" charset="0"/>
              </a:rPr>
              <a:t>và </a:t>
            </a:r>
            <a:r>
              <a:rPr lang="vi-VN" sz="2400" b="1" dirty="0" err="1">
                <a:latin typeface="Quicksand" panose="020B0604020202020204" charset="0"/>
              </a:rPr>
              <a:t>skeleton</a:t>
            </a:r>
            <a:r>
              <a:rPr lang="vi-VN" sz="2400" dirty="0">
                <a:latin typeface="Quicksand" panose="020B0604020202020204" charset="0"/>
              </a:rPr>
              <a:t>.</a:t>
            </a:r>
            <a:endParaRPr lang="en-US" sz="2400" dirty="0">
              <a:latin typeface="Quicksand" panose="020B0604020202020204" charset="0"/>
            </a:endParaRPr>
          </a:p>
        </p:txBody>
      </p:sp>
    </p:spTree>
    <p:extLst>
      <p:ext uri="{BB962C8B-B14F-4D97-AF65-F5344CB8AC3E}">
        <p14:creationId xmlns:p14="http://schemas.microsoft.com/office/powerpoint/2010/main" val="2637295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0"/>
                                        </p:tgtEl>
                                        <p:attrNameLst>
                                          <p:attrName>style.visibility</p:attrName>
                                        </p:attrNameLst>
                                      </p:cBhvr>
                                      <p:to>
                                        <p:strVal val="visible"/>
                                      </p:to>
                                    </p:set>
                                    <p:animEffect transition="in" filter="fade">
                                      <p:cBhvr>
                                        <p:cTn id="7" dur="500"/>
                                        <p:tgtEl>
                                          <p:spTgt spid="148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5" name="Google Shape;1477;p55">
            <a:extLst>
              <a:ext uri="{FF2B5EF4-FFF2-40B4-BE49-F238E27FC236}">
                <a16:creationId xmlns:a16="http://schemas.microsoft.com/office/drawing/2014/main" id="{7E00F256-6E5D-70AC-69B9-81EAD813B656}"/>
              </a:ext>
            </a:extLst>
          </p:cNvPr>
          <p:cNvSpPr/>
          <p:nvPr/>
        </p:nvSpPr>
        <p:spPr>
          <a:xfrm>
            <a:off x="4884476" y="3008422"/>
            <a:ext cx="641931" cy="616604"/>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1477;p55">
            <a:extLst>
              <a:ext uri="{FF2B5EF4-FFF2-40B4-BE49-F238E27FC236}">
                <a16:creationId xmlns:a16="http://schemas.microsoft.com/office/drawing/2014/main" id="{7D46E2C5-69DB-F61F-1869-78915C913883}"/>
              </a:ext>
            </a:extLst>
          </p:cNvPr>
          <p:cNvSpPr/>
          <p:nvPr/>
        </p:nvSpPr>
        <p:spPr>
          <a:xfrm>
            <a:off x="351488" y="3009297"/>
            <a:ext cx="641931" cy="616604"/>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Google Shape;1477;p55">
            <a:extLst>
              <a:ext uri="{FF2B5EF4-FFF2-40B4-BE49-F238E27FC236}">
                <a16:creationId xmlns:a16="http://schemas.microsoft.com/office/drawing/2014/main" id="{115AB65B-DA38-5929-134D-44F4164499E8}"/>
              </a:ext>
            </a:extLst>
          </p:cNvPr>
          <p:cNvSpPr/>
          <p:nvPr/>
        </p:nvSpPr>
        <p:spPr>
          <a:xfrm>
            <a:off x="4884476" y="1392946"/>
            <a:ext cx="641931" cy="616604"/>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351488" y="1392946"/>
            <a:ext cx="641931" cy="616604"/>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1"/>
            <a:ext cx="7704000" cy="591299"/>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9129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b) Các trường hợp sử dụng </a:t>
            </a:r>
            <a:endParaRPr b="1" dirty="0">
              <a:latin typeface="Quicksand" panose="020B0604020202020204" charset="0"/>
            </a:endParaRPr>
          </a:p>
        </p:txBody>
      </p:sp>
      <p:sp>
        <p:nvSpPr>
          <p:cNvPr id="1481" name="Google Shape;1481;p55"/>
          <p:cNvSpPr txBox="1">
            <a:spLocks noGrp="1"/>
          </p:cNvSpPr>
          <p:nvPr>
            <p:ph type="subTitle" idx="1"/>
          </p:nvPr>
        </p:nvSpPr>
        <p:spPr>
          <a:xfrm>
            <a:off x="1197032" y="1394914"/>
            <a:ext cx="2331000" cy="469800"/>
          </a:xfrm>
          <a:prstGeom prst="rect">
            <a:avLst/>
          </a:prstGeom>
        </p:spPr>
        <p:txBody>
          <a:bodyPr spcFirstLastPara="1" wrap="square" lIns="0" tIns="0" rIns="0" bIns="0" anchor="t" anchorCtr="0">
            <a:noAutofit/>
          </a:bodyPr>
          <a:lstStyle/>
          <a:p>
            <a:pPr marL="0" lvl="0" indent="0" algn="l"/>
            <a:r>
              <a:rPr lang="en-US" sz="2000" b="1" dirty="0" err="1">
                <a:latin typeface="Quicksand" panose="020B0604020202020204" charset="0"/>
              </a:rPr>
              <a:t>Phân</a:t>
            </a:r>
            <a:r>
              <a:rPr lang="en-US" sz="2000" b="1" dirty="0">
                <a:latin typeface="Quicksand" panose="020B0604020202020204" charset="0"/>
              </a:rPr>
              <a:t> </a:t>
            </a:r>
            <a:r>
              <a:rPr lang="en-US" sz="2000" b="1" dirty="0" err="1">
                <a:latin typeface="Quicksand" panose="020B0604020202020204" charset="0"/>
              </a:rPr>
              <a:t>tán</a:t>
            </a:r>
            <a:r>
              <a:rPr lang="en-US" sz="2000" b="1" dirty="0">
                <a:latin typeface="Quicksand" panose="020B0604020202020204" charset="0"/>
              </a:rPr>
              <a:t> </a:t>
            </a:r>
            <a:r>
              <a:rPr lang="en-US" sz="2000" b="1" dirty="0" err="1">
                <a:latin typeface="Quicksand" panose="020B0604020202020204" charset="0"/>
              </a:rPr>
              <a:t>ứng</a:t>
            </a:r>
            <a:r>
              <a:rPr lang="en-US" sz="2000" b="1" dirty="0">
                <a:latin typeface="Quicksand" panose="020B0604020202020204" charset="0"/>
              </a:rPr>
              <a:t> </a:t>
            </a:r>
            <a:r>
              <a:rPr lang="en-US" sz="2000" b="1" dirty="0" err="1">
                <a:latin typeface="Quicksand" panose="020B0604020202020204" charset="0"/>
              </a:rPr>
              <a:t>dụng</a:t>
            </a:r>
            <a:endParaRPr sz="2000" b="1" dirty="0">
              <a:latin typeface="Quicksand" panose="020B0604020202020204" charset="0"/>
            </a:endParaRPr>
          </a:p>
        </p:txBody>
      </p:sp>
      <p:sp>
        <p:nvSpPr>
          <p:cNvPr id="1482" name="Google Shape;1482;p55"/>
          <p:cNvSpPr txBox="1">
            <a:spLocks noGrp="1"/>
          </p:cNvSpPr>
          <p:nvPr>
            <p:ph type="subTitle" idx="2"/>
          </p:nvPr>
        </p:nvSpPr>
        <p:spPr>
          <a:xfrm>
            <a:off x="1197032" y="1783853"/>
            <a:ext cx="3116222" cy="789909"/>
          </a:xfrm>
          <a:prstGeom prst="rect">
            <a:avLst/>
          </a:prstGeom>
        </p:spPr>
        <p:txBody>
          <a:bodyPr spcFirstLastPara="1" wrap="square" lIns="0" tIns="0" rIns="0" bIns="0" anchor="t" anchorCtr="0">
            <a:noAutofit/>
          </a:bodyPr>
          <a:lstStyle/>
          <a:p>
            <a:pPr marL="0" lvl="0" indent="0" algn="l"/>
            <a:r>
              <a:rPr lang="vi-VN" dirty="0"/>
              <a:t>C</a:t>
            </a:r>
            <a:r>
              <a:rPr lang="en-US" dirty="0"/>
              <a:t>ho </a:t>
            </a:r>
            <a:r>
              <a:rPr lang="vi-VN" dirty="0"/>
              <a:t>phép</a:t>
            </a:r>
            <a:r>
              <a:rPr lang="en-US" dirty="0"/>
              <a:t> chia </a:t>
            </a:r>
            <a:r>
              <a:rPr lang="vi-VN" dirty="0"/>
              <a:t>nhỏ một ứng dụng thành các thành phần chạy trên các máy khác nhau</a:t>
            </a:r>
            <a:r>
              <a:rPr lang="en-US" dirty="0"/>
              <a:t>.</a:t>
            </a:r>
            <a:endParaRPr dirty="0"/>
          </a:p>
        </p:txBody>
      </p:sp>
      <p:sp>
        <p:nvSpPr>
          <p:cNvPr id="1483" name="Google Shape;1483;p55"/>
          <p:cNvSpPr txBox="1">
            <a:spLocks noGrp="1"/>
          </p:cNvSpPr>
          <p:nvPr>
            <p:ph type="title" idx="3"/>
          </p:nvPr>
        </p:nvSpPr>
        <p:spPr>
          <a:xfrm>
            <a:off x="434134" y="1509682"/>
            <a:ext cx="488340" cy="39369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t>01.</a:t>
            </a:r>
            <a:endParaRPr sz="2800" dirty="0"/>
          </a:p>
        </p:txBody>
      </p:sp>
      <p:sp>
        <p:nvSpPr>
          <p:cNvPr id="1484" name="Google Shape;1484;p55"/>
          <p:cNvSpPr txBox="1">
            <a:spLocks noGrp="1"/>
          </p:cNvSpPr>
          <p:nvPr>
            <p:ph type="subTitle" idx="4"/>
          </p:nvPr>
        </p:nvSpPr>
        <p:spPr>
          <a:xfrm>
            <a:off x="1197032" y="3012604"/>
            <a:ext cx="2728582" cy="469800"/>
          </a:xfrm>
          <a:prstGeom prst="rect">
            <a:avLst/>
          </a:prstGeom>
        </p:spPr>
        <p:txBody>
          <a:bodyPr spcFirstLastPara="1" wrap="square" lIns="0" tIns="0" rIns="0" bIns="0" anchor="t" anchorCtr="0">
            <a:noAutofit/>
          </a:bodyPr>
          <a:lstStyle/>
          <a:p>
            <a:pPr marL="0" lvl="0" indent="0" algn="l"/>
            <a:r>
              <a:rPr lang="en-US" sz="2000" b="1" dirty="0" err="1">
                <a:latin typeface="Quicksand" panose="020B0604020202020204" charset="0"/>
              </a:rPr>
              <a:t>Truy</a:t>
            </a:r>
            <a:r>
              <a:rPr lang="en-US" sz="2000" b="1" dirty="0">
                <a:latin typeface="Quicksand" panose="020B0604020202020204" charset="0"/>
              </a:rPr>
              <a:t> </a:t>
            </a:r>
            <a:r>
              <a:rPr lang="en-US" sz="2000" b="1" dirty="0" err="1">
                <a:latin typeface="Quicksand" panose="020B0604020202020204" charset="0"/>
              </a:rPr>
              <a:t>cập</a:t>
            </a:r>
            <a:r>
              <a:rPr lang="en-US" sz="2000" b="1" dirty="0">
                <a:latin typeface="Quicksand" panose="020B0604020202020204" charset="0"/>
              </a:rPr>
              <a:t> </a:t>
            </a:r>
            <a:r>
              <a:rPr lang="en-US" sz="2000" b="1" dirty="0" err="1">
                <a:latin typeface="Quicksand" panose="020B0604020202020204" charset="0"/>
              </a:rPr>
              <a:t>dữ</a:t>
            </a:r>
            <a:r>
              <a:rPr lang="en-US" sz="2000" b="1" dirty="0">
                <a:latin typeface="Quicksand" panose="020B0604020202020204" charset="0"/>
              </a:rPr>
              <a:t> </a:t>
            </a:r>
            <a:r>
              <a:rPr lang="en-US" sz="2000" b="1" dirty="0" err="1">
                <a:latin typeface="Quicksand" panose="020B0604020202020204" charset="0"/>
              </a:rPr>
              <a:t>liệu</a:t>
            </a:r>
            <a:r>
              <a:rPr lang="en-US" sz="2000" b="1" dirty="0">
                <a:latin typeface="Quicksand" panose="020B0604020202020204" charset="0"/>
              </a:rPr>
              <a:t> </a:t>
            </a:r>
            <a:r>
              <a:rPr lang="en-US" sz="2000" b="1" dirty="0" err="1">
                <a:latin typeface="Quicksand" panose="020B0604020202020204" charset="0"/>
              </a:rPr>
              <a:t>từ</a:t>
            </a:r>
            <a:r>
              <a:rPr lang="en-US" sz="2000" b="1" dirty="0">
                <a:latin typeface="Quicksand" panose="020B0604020202020204" charset="0"/>
              </a:rPr>
              <a:t> xa</a:t>
            </a:r>
          </a:p>
        </p:txBody>
      </p:sp>
      <p:sp>
        <p:nvSpPr>
          <p:cNvPr id="1485" name="Google Shape;1485;p55"/>
          <p:cNvSpPr txBox="1">
            <a:spLocks noGrp="1"/>
          </p:cNvSpPr>
          <p:nvPr>
            <p:ph type="subTitle" idx="5"/>
          </p:nvPr>
        </p:nvSpPr>
        <p:spPr>
          <a:xfrm>
            <a:off x="1197032" y="3422128"/>
            <a:ext cx="2925651" cy="591300"/>
          </a:xfrm>
          <a:prstGeom prst="rect">
            <a:avLst/>
          </a:prstGeom>
        </p:spPr>
        <p:txBody>
          <a:bodyPr spcFirstLastPara="1" wrap="square" lIns="0" tIns="0" rIns="0" bIns="0" anchor="t" anchorCtr="0">
            <a:noAutofit/>
          </a:bodyPr>
          <a:lstStyle/>
          <a:p>
            <a:pPr marL="0" lvl="0" indent="0" algn="l"/>
            <a:r>
              <a:rPr lang="vi-VN" dirty="0"/>
              <a:t>Cho phép các ứng dụng truy cập dữ liệu được lưu trữ trên các máy khác.</a:t>
            </a:r>
          </a:p>
        </p:txBody>
      </p:sp>
      <p:sp>
        <p:nvSpPr>
          <p:cNvPr id="1486" name="Google Shape;1486;p55"/>
          <p:cNvSpPr txBox="1">
            <a:spLocks noGrp="1"/>
          </p:cNvSpPr>
          <p:nvPr>
            <p:ph type="title" idx="6"/>
          </p:nvPr>
        </p:nvSpPr>
        <p:spPr>
          <a:xfrm>
            <a:off x="451093" y="3123615"/>
            <a:ext cx="429606" cy="38970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t>03.</a:t>
            </a:r>
            <a:endParaRPr sz="2800" dirty="0"/>
          </a:p>
        </p:txBody>
      </p:sp>
      <p:sp>
        <p:nvSpPr>
          <p:cNvPr id="1487" name="Google Shape;1487;p55"/>
          <p:cNvSpPr txBox="1">
            <a:spLocks noGrp="1"/>
          </p:cNvSpPr>
          <p:nvPr>
            <p:ph type="subTitle" idx="7"/>
          </p:nvPr>
        </p:nvSpPr>
        <p:spPr>
          <a:xfrm>
            <a:off x="5786713" y="1400663"/>
            <a:ext cx="2279177" cy="469800"/>
          </a:xfrm>
          <a:prstGeom prst="rect">
            <a:avLst/>
          </a:prstGeom>
        </p:spPr>
        <p:txBody>
          <a:bodyPr spcFirstLastPara="1" wrap="square" lIns="0" tIns="0" rIns="0" bIns="0" anchor="t" anchorCtr="0">
            <a:noAutofit/>
          </a:bodyPr>
          <a:lstStyle/>
          <a:p>
            <a:pPr marL="0" lvl="0" indent="0" algn="l"/>
            <a:r>
              <a:rPr lang="en-US" sz="2000" b="1" dirty="0">
                <a:latin typeface="Quicksand" panose="020B0604020202020204" charset="0"/>
              </a:rPr>
              <a:t>Chia </a:t>
            </a:r>
            <a:r>
              <a:rPr lang="en-US" sz="2000" b="1" dirty="0" err="1">
                <a:latin typeface="Quicksand" panose="020B0604020202020204" charset="0"/>
              </a:rPr>
              <a:t>sẻ</a:t>
            </a:r>
            <a:r>
              <a:rPr lang="en-US" sz="2000" b="1" dirty="0">
                <a:latin typeface="Quicksand" panose="020B0604020202020204" charset="0"/>
              </a:rPr>
              <a:t> </a:t>
            </a:r>
            <a:r>
              <a:rPr lang="en-US" sz="2000" b="1" dirty="0" err="1">
                <a:latin typeface="Quicksand" panose="020B0604020202020204" charset="0"/>
              </a:rPr>
              <a:t>tài</a:t>
            </a:r>
            <a:r>
              <a:rPr lang="en-US" sz="2000" b="1" dirty="0">
                <a:latin typeface="Quicksand" panose="020B0604020202020204" charset="0"/>
              </a:rPr>
              <a:t> </a:t>
            </a:r>
            <a:r>
              <a:rPr lang="en-US" sz="2000" b="1" dirty="0" err="1">
                <a:latin typeface="Quicksand" panose="020B0604020202020204" charset="0"/>
              </a:rPr>
              <a:t>nguyên</a:t>
            </a:r>
            <a:endParaRPr sz="2000" b="1" dirty="0">
              <a:latin typeface="Quicksand" panose="020B0604020202020204" charset="0"/>
            </a:endParaRPr>
          </a:p>
        </p:txBody>
      </p:sp>
      <p:sp>
        <p:nvSpPr>
          <p:cNvPr id="1488" name="Google Shape;1488;p55"/>
          <p:cNvSpPr txBox="1">
            <a:spLocks noGrp="1"/>
          </p:cNvSpPr>
          <p:nvPr>
            <p:ph type="subTitle" idx="8"/>
          </p:nvPr>
        </p:nvSpPr>
        <p:spPr>
          <a:xfrm>
            <a:off x="5786713" y="1787331"/>
            <a:ext cx="3223280" cy="819299"/>
          </a:xfrm>
          <a:prstGeom prst="rect">
            <a:avLst/>
          </a:prstGeom>
        </p:spPr>
        <p:txBody>
          <a:bodyPr spcFirstLastPara="1" wrap="square" lIns="0" tIns="0" rIns="0" bIns="0" anchor="t" anchorCtr="0">
            <a:noAutofit/>
          </a:bodyPr>
          <a:lstStyle/>
          <a:p>
            <a:pPr marL="0" lvl="0" indent="0" algn="l"/>
            <a:r>
              <a:rPr lang="vi-VN" dirty="0"/>
              <a:t>Cho phép các ứng dụng chia sẻ tài nguyên với nhau, chẳng hạn như cơ sở dữ liệu hoặc máy in.</a:t>
            </a:r>
          </a:p>
          <a:p>
            <a:pPr marL="0" lvl="0" indent="0" algn="l" rtl="0">
              <a:spcBef>
                <a:spcPts val="0"/>
              </a:spcBef>
              <a:spcAft>
                <a:spcPts val="0"/>
              </a:spcAft>
              <a:buNone/>
            </a:pPr>
            <a:endParaRPr dirty="0"/>
          </a:p>
        </p:txBody>
      </p:sp>
      <p:sp>
        <p:nvSpPr>
          <p:cNvPr id="1489" name="Google Shape;1489;p55"/>
          <p:cNvSpPr txBox="1">
            <a:spLocks noGrp="1"/>
          </p:cNvSpPr>
          <p:nvPr>
            <p:ph type="title" idx="9"/>
          </p:nvPr>
        </p:nvSpPr>
        <p:spPr>
          <a:xfrm>
            <a:off x="4961996" y="1523073"/>
            <a:ext cx="486889" cy="36362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800" dirty="0"/>
              <a:t>02.</a:t>
            </a:r>
            <a:endParaRPr sz="2800"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86;p55">
            <a:extLst>
              <a:ext uri="{FF2B5EF4-FFF2-40B4-BE49-F238E27FC236}">
                <a16:creationId xmlns:a16="http://schemas.microsoft.com/office/drawing/2014/main" id="{6B89F255-84D8-F73D-A9C6-F60ADCEE6295}"/>
              </a:ext>
            </a:extLst>
          </p:cNvPr>
          <p:cNvSpPr txBox="1">
            <a:spLocks/>
          </p:cNvSpPr>
          <p:nvPr/>
        </p:nvSpPr>
        <p:spPr>
          <a:xfrm>
            <a:off x="4990637" y="3117076"/>
            <a:ext cx="429606" cy="3897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vi-VN" sz="2800" dirty="0"/>
              <a:t>04</a:t>
            </a:r>
            <a:r>
              <a:rPr lang="en" sz="2800" dirty="0"/>
              <a:t>.</a:t>
            </a:r>
          </a:p>
        </p:txBody>
      </p:sp>
      <p:sp>
        <p:nvSpPr>
          <p:cNvPr id="6" name="Google Shape;1481;p55">
            <a:extLst>
              <a:ext uri="{FF2B5EF4-FFF2-40B4-BE49-F238E27FC236}">
                <a16:creationId xmlns:a16="http://schemas.microsoft.com/office/drawing/2014/main" id="{7DEDF116-A96F-505F-B371-8A3B52F1BD45}"/>
              </a:ext>
            </a:extLst>
          </p:cNvPr>
          <p:cNvSpPr txBox="1">
            <a:spLocks/>
          </p:cNvSpPr>
          <p:nvPr/>
        </p:nvSpPr>
        <p:spPr>
          <a:xfrm>
            <a:off x="5786713" y="3012604"/>
            <a:ext cx="2689908" cy="469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000"/>
              <a:buFont typeface="Bebas Neue"/>
              <a:buNone/>
              <a:defRPr sz="2200" b="0" i="0" u="none" strike="noStrike" cap="none">
                <a:solidFill>
                  <a:schemeClr val="lt2"/>
                </a:solidFill>
                <a:latin typeface="Bebas Neue"/>
                <a:ea typeface="Bebas Neue"/>
                <a:cs typeface="Bebas Neue"/>
                <a:sym typeface="Bebas Neue"/>
              </a:defRPr>
            </a:lvl1pPr>
            <a:lvl2pPr marL="914400" marR="0" lvl="1"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2"/>
              </a:buClr>
              <a:buSzPts val="2000"/>
              <a:buFont typeface="Bebas Neue"/>
              <a:buNone/>
              <a:defRPr sz="2000" b="0" i="0" u="none" strike="noStrike" cap="none">
                <a:solidFill>
                  <a:schemeClr val="dk2"/>
                </a:solidFill>
                <a:latin typeface="Bebas Neue"/>
                <a:ea typeface="Bebas Neue"/>
                <a:cs typeface="Bebas Neue"/>
                <a:sym typeface="Bebas Neue"/>
              </a:defRPr>
            </a:lvl9pPr>
          </a:lstStyle>
          <a:p>
            <a:pPr marL="0" indent="0" algn="l"/>
            <a:r>
              <a:rPr lang="en-US" sz="2000" b="1" dirty="0">
                <a:latin typeface="Quicksand" panose="020B0604020202020204" charset="0"/>
              </a:rPr>
              <a:t>Cung </a:t>
            </a:r>
            <a:r>
              <a:rPr lang="en-US" sz="2000" b="1" dirty="0" err="1">
                <a:latin typeface="Quicksand" panose="020B0604020202020204" charset="0"/>
              </a:rPr>
              <a:t>cấp</a:t>
            </a:r>
            <a:r>
              <a:rPr lang="en-US" sz="2000" b="1" dirty="0">
                <a:latin typeface="Quicksand" panose="020B0604020202020204" charset="0"/>
              </a:rPr>
              <a:t> </a:t>
            </a:r>
            <a:r>
              <a:rPr lang="en-US" sz="2000" b="1" dirty="0" err="1">
                <a:latin typeface="Quicksand" panose="020B0604020202020204" charset="0"/>
              </a:rPr>
              <a:t>dịch</a:t>
            </a:r>
            <a:r>
              <a:rPr lang="en-US" sz="2000" b="1" dirty="0">
                <a:latin typeface="Quicksand" panose="020B0604020202020204" charset="0"/>
              </a:rPr>
              <a:t> </a:t>
            </a:r>
            <a:r>
              <a:rPr lang="en-US" sz="2000" b="1" dirty="0" err="1">
                <a:latin typeface="Quicksand" panose="020B0604020202020204" charset="0"/>
              </a:rPr>
              <a:t>vụ</a:t>
            </a:r>
            <a:r>
              <a:rPr lang="en-US" sz="2000" b="1" dirty="0">
                <a:latin typeface="Quicksand" panose="020B0604020202020204" charset="0"/>
              </a:rPr>
              <a:t> web</a:t>
            </a:r>
          </a:p>
        </p:txBody>
      </p:sp>
      <p:sp>
        <p:nvSpPr>
          <p:cNvPr id="7" name="Google Shape;1482;p55">
            <a:extLst>
              <a:ext uri="{FF2B5EF4-FFF2-40B4-BE49-F238E27FC236}">
                <a16:creationId xmlns:a16="http://schemas.microsoft.com/office/drawing/2014/main" id="{380E2D47-EB28-297E-9494-7B17D349BD13}"/>
              </a:ext>
            </a:extLst>
          </p:cNvPr>
          <p:cNvSpPr txBox="1">
            <a:spLocks/>
          </p:cNvSpPr>
          <p:nvPr/>
        </p:nvSpPr>
        <p:spPr>
          <a:xfrm>
            <a:off x="5788876" y="3422128"/>
            <a:ext cx="3031932" cy="7899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0" indent="0" algn="l"/>
            <a:r>
              <a:rPr lang="vi-VN" dirty="0"/>
              <a:t>Cho phép các ứng dụng </a:t>
            </a:r>
            <a:r>
              <a:rPr lang="vi-VN" dirty="0" err="1"/>
              <a:t>web</a:t>
            </a:r>
            <a:r>
              <a:rPr lang="vi-VN" dirty="0"/>
              <a:t> </a:t>
            </a:r>
            <a:r>
              <a:rPr lang="vi-VN" dirty="0" err="1"/>
              <a:t>Java</a:t>
            </a:r>
            <a:r>
              <a:rPr lang="vi-VN" dirty="0"/>
              <a:t> tương tác với các thành phần phía </a:t>
            </a:r>
            <a:r>
              <a:rPr lang="vi-VN" dirty="0" err="1"/>
              <a:t>server</a:t>
            </a:r>
            <a:r>
              <a:rPr lang="vi-VN" dirty="0"/>
              <a:t>, truy xuất cơ sở dữ liệu, xử lý </a:t>
            </a:r>
            <a:r>
              <a:rPr lang="vi-VN" dirty="0" err="1"/>
              <a:t>logic</a:t>
            </a:r>
            <a:r>
              <a:rPr lang="vi-VN" dirty="0"/>
              <a:t> phía Server,…</a:t>
            </a:r>
          </a:p>
        </p:txBody>
      </p:sp>
    </p:spTree>
    <p:extLst>
      <p:ext uri="{BB962C8B-B14F-4D97-AF65-F5344CB8AC3E}">
        <p14:creationId xmlns:p14="http://schemas.microsoft.com/office/powerpoint/2010/main" val="2647026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80"/>
                                        </p:tgtEl>
                                        <p:attrNameLst>
                                          <p:attrName>style.visibility</p:attrName>
                                        </p:attrNameLst>
                                      </p:cBhvr>
                                      <p:to>
                                        <p:strVal val="visible"/>
                                      </p:to>
                                    </p:set>
                                    <p:anim calcmode="lin" valueType="num">
                                      <p:cBhvr additive="base">
                                        <p:cTn id="7" dur="500" fill="hold"/>
                                        <p:tgtEl>
                                          <p:spTgt spid="1480"/>
                                        </p:tgtEl>
                                        <p:attrNameLst>
                                          <p:attrName>ppt_x</p:attrName>
                                        </p:attrNameLst>
                                      </p:cBhvr>
                                      <p:tavLst>
                                        <p:tav tm="0">
                                          <p:val>
                                            <p:strVal val="#ppt_x"/>
                                          </p:val>
                                        </p:tav>
                                        <p:tav tm="100000">
                                          <p:val>
                                            <p:strVal val="#ppt_x"/>
                                          </p:val>
                                        </p:tav>
                                      </p:tavLst>
                                    </p:anim>
                                    <p:anim calcmode="lin" valueType="num">
                                      <p:cBhvr additive="base">
                                        <p:cTn id="8" dur="500" fill="hold"/>
                                        <p:tgtEl>
                                          <p:spTgt spid="148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477"/>
                                        </p:tgtEl>
                                        <p:attrNameLst>
                                          <p:attrName>style.visibility</p:attrName>
                                        </p:attrNameLst>
                                      </p:cBhvr>
                                      <p:to>
                                        <p:strVal val="visible"/>
                                      </p:to>
                                    </p:set>
                                    <p:animEffect transition="in" filter="barn(inVertical)">
                                      <p:cBhvr>
                                        <p:cTn id="12" dur="500"/>
                                        <p:tgtEl>
                                          <p:spTgt spid="147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481">
                                            <p:txEl>
                                              <p:pRg st="0" end="0"/>
                                            </p:txEl>
                                          </p:spTgt>
                                        </p:tgtEl>
                                        <p:attrNameLst>
                                          <p:attrName>style.visibility</p:attrName>
                                        </p:attrNameLst>
                                      </p:cBhvr>
                                      <p:to>
                                        <p:strVal val="visible"/>
                                      </p:to>
                                    </p:set>
                                    <p:animEffect transition="in" filter="barn(inVertical)">
                                      <p:cBhvr>
                                        <p:cTn id="15" dur="500"/>
                                        <p:tgtEl>
                                          <p:spTgt spid="1481">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82">
                                            <p:txEl>
                                              <p:pRg st="0" end="0"/>
                                            </p:txEl>
                                          </p:spTgt>
                                        </p:tgtEl>
                                        <p:attrNameLst>
                                          <p:attrName>style.visibility</p:attrName>
                                        </p:attrNameLst>
                                      </p:cBhvr>
                                      <p:to>
                                        <p:strVal val="visible"/>
                                      </p:to>
                                    </p:set>
                                    <p:animEffect transition="in" filter="barn(inVertical)">
                                      <p:cBhvr>
                                        <p:cTn id="18" dur="500"/>
                                        <p:tgtEl>
                                          <p:spTgt spid="1482">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483"/>
                                        </p:tgtEl>
                                        <p:attrNameLst>
                                          <p:attrName>style.visibility</p:attrName>
                                        </p:attrNameLst>
                                      </p:cBhvr>
                                      <p:to>
                                        <p:strVal val="visible"/>
                                      </p:to>
                                    </p:set>
                                    <p:animEffect transition="in" filter="barn(inVertical)">
                                      <p:cBhvr>
                                        <p:cTn id="21" dur="500"/>
                                        <p:tgtEl>
                                          <p:spTgt spid="1483"/>
                                        </p:tgtEl>
                                      </p:cBhvr>
                                    </p:animEffect>
                                  </p:childTnLst>
                                </p:cTn>
                              </p:par>
                            </p:childTnLst>
                          </p:cTn>
                        </p:par>
                        <p:par>
                          <p:cTn id="22" fill="hold">
                            <p:stCondLst>
                              <p:cond delay="1000"/>
                            </p:stCondLst>
                            <p:childTnLst>
                              <p:par>
                                <p:cTn id="23" presetID="16" presetClass="entr" presetSubtype="21"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487">
                                            <p:txEl>
                                              <p:pRg st="0" end="0"/>
                                            </p:txEl>
                                          </p:spTgt>
                                        </p:tgtEl>
                                        <p:attrNameLst>
                                          <p:attrName>style.visibility</p:attrName>
                                        </p:attrNameLst>
                                      </p:cBhvr>
                                      <p:to>
                                        <p:strVal val="visible"/>
                                      </p:to>
                                    </p:set>
                                    <p:animEffect transition="in" filter="barn(inVertical)">
                                      <p:cBhvr>
                                        <p:cTn id="28" dur="500"/>
                                        <p:tgtEl>
                                          <p:spTgt spid="1487">
                                            <p:txEl>
                                              <p:pRg st="0" end="0"/>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88">
                                            <p:txEl>
                                              <p:pRg st="0" end="0"/>
                                            </p:txEl>
                                          </p:spTgt>
                                        </p:tgtEl>
                                        <p:attrNameLst>
                                          <p:attrName>style.visibility</p:attrName>
                                        </p:attrNameLst>
                                      </p:cBhvr>
                                      <p:to>
                                        <p:strVal val="visible"/>
                                      </p:to>
                                    </p:set>
                                    <p:animEffect transition="in" filter="barn(inVertical)">
                                      <p:cBhvr>
                                        <p:cTn id="31" dur="500"/>
                                        <p:tgtEl>
                                          <p:spTgt spid="1488">
                                            <p:txEl>
                                              <p:pRg st="0" end="0"/>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489"/>
                                        </p:tgtEl>
                                        <p:attrNameLst>
                                          <p:attrName>style.visibility</p:attrName>
                                        </p:attrNameLst>
                                      </p:cBhvr>
                                      <p:to>
                                        <p:strVal val="visible"/>
                                      </p:to>
                                    </p:set>
                                    <p:animEffect transition="in" filter="barn(inVertical)">
                                      <p:cBhvr>
                                        <p:cTn id="34" dur="500"/>
                                        <p:tgtEl>
                                          <p:spTgt spid="1489"/>
                                        </p:tgtEl>
                                      </p:cBhvr>
                                    </p:animEffect>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inVertical)">
                                      <p:cBhvr>
                                        <p:cTn id="38" dur="500"/>
                                        <p:tgtEl>
                                          <p:spTgt spid="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84">
                                            <p:txEl>
                                              <p:pRg st="0" end="0"/>
                                            </p:txEl>
                                          </p:spTgt>
                                        </p:tgtEl>
                                        <p:attrNameLst>
                                          <p:attrName>style.visibility</p:attrName>
                                        </p:attrNameLst>
                                      </p:cBhvr>
                                      <p:to>
                                        <p:strVal val="visible"/>
                                      </p:to>
                                    </p:set>
                                    <p:animEffect transition="in" filter="barn(inVertical)">
                                      <p:cBhvr>
                                        <p:cTn id="41" dur="500"/>
                                        <p:tgtEl>
                                          <p:spTgt spid="1484">
                                            <p:txEl>
                                              <p:pRg st="0" end="0"/>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485">
                                            <p:txEl>
                                              <p:pRg st="0" end="0"/>
                                            </p:txEl>
                                          </p:spTgt>
                                        </p:tgtEl>
                                        <p:attrNameLst>
                                          <p:attrName>style.visibility</p:attrName>
                                        </p:attrNameLst>
                                      </p:cBhvr>
                                      <p:to>
                                        <p:strVal val="visible"/>
                                      </p:to>
                                    </p:set>
                                    <p:animEffect transition="in" filter="barn(inVertical)">
                                      <p:cBhvr>
                                        <p:cTn id="44" dur="500"/>
                                        <p:tgtEl>
                                          <p:spTgt spid="1485">
                                            <p:txEl>
                                              <p:pRg st="0" end="0"/>
                                            </p:txEl>
                                          </p:spTgt>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486"/>
                                        </p:tgtEl>
                                        <p:attrNameLst>
                                          <p:attrName>style.visibility</p:attrName>
                                        </p:attrNameLst>
                                      </p:cBhvr>
                                      <p:to>
                                        <p:strVal val="visible"/>
                                      </p:to>
                                    </p:set>
                                    <p:animEffect transition="in" filter="barn(inVertical)">
                                      <p:cBhvr>
                                        <p:cTn id="47" dur="500"/>
                                        <p:tgtEl>
                                          <p:spTgt spid="1486"/>
                                        </p:tgtEl>
                                      </p:cBhvr>
                                    </p:animEffect>
                                  </p:childTnLst>
                                </p:cTn>
                              </p:par>
                            </p:childTnLst>
                          </p:cTn>
                        </p:par>
                        <p:par>
                          <p:cTn id="48" fill="hold">
                            <p:stCondLst>
                              <p:cond delay="2000"/>
                            </p:stCondLst>
                            <p:childTnLst>
                              <p:par>
                                <p:cTn id="49" presetID="16" presetClass="entr" presetSubtype="21"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arn(inVertical)">
                                      <p:cBhvr>
                                        <p:cTn id="51" dur="500"/>
                                        <p:tgtEl>
                                          <p:spTgt spid="5"/>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arn(inVertical)">
                                      <p:cBhvr>
                                        <p:cTn id="54" dur="500"/>
                                        <p:tgtEl>
                                          <p:spTgt spid="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arn(inVertical)">
                                      <p:cBhvr>
                                        <p:cTn id="57" dur="500"/>
                                        <p:tgtEl>
                                          <p:spTgt spid="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2" grpId="0" animBg="1"/>
      <p:bldP spid="1477" grpId="0" animBg="1"/>
      <p:bldP spid="1480" grpId="0"/>
      <p:bldP spid="1481" grpId="0" build="p"/>
      <p:bldP spid="1482" grpId="0" build="p"/>
      <p:bldP spid="1483" grpId="0"/>
      <p:bldP spid="1484" grpId="0" build="p"/>
      <p:bldP spid="1485" grpId="0" build="p"/>
      <p:bldP spid="1486" grpId="0"/>
      <p:bldP spid="1487" grpId="0" build="p"/>
      <p:bldP spid="1488" grpId="0" build="p"/>
      <p:bldP spid="1489" grpId="0"/>
      <p:bldP spid="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3198" name="Google Shape;3198;p78"/>
          <p:cNvSpPr/>
          <p:nvPr/>
        </p:nvSpPr>
        <p:spPr>
          <a:xfrm>
            <a:off x="714799" y="463172"/>
            <a:ext cx="7704000" cy="551637"/>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b="1" dirty="0">
                <a:latin typeface="Quicksand" panose="020B0604020202020204" charset="0"/>
              </a:rPr>
              <a:t>c) Lịch sử phát triển</a:t>
            </a:r>
            <a:endParaRPr b="1" dirty="0">
              <a:latin typeface="Quicksand" panose="020B0604020202020204" charset="0"/>
            </a:endParaRPr>
          </a:p>
        </p:txBody>
      </p:sp>
      <p:grpSp>
        <p:nvGrpSpPr>
          <p:cNvPr id="3200" name="Google Shape;3200;p78"/>
          <p:cNvGrpSpPr/>
          <p:nvPr/>
        </p:nvGrpSpPr>
        <p:grpSpPr>
          <a:xfrm>
            <a:off x="7631947" y="649144"/>
            <a:ext cx="636814" cy="120078"/>
            <a:chOff x="8209059" y="198000"/>
            <a:chExt cx="636814" cy="120078"/>
          </a:xfrm>
        </p:grpSpPr>
        <p:sp>
          <p:nvSpPr>
            <p:cNvPr id="3201" name="Google Shape;3201;p7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4" name="Google Shape;3204;p78"/>
          <p:cNvSpPr txBox="1"/>
          <p:nvPr/>
        </p:nvSpPr>
        <p:spPr>
          <a:xfrm>
            <a:off x="3801200" y="3366708"/>
            <a:ext cx="1531200" cy="469800"/>
          </a:xfrm>
          <a:prstGeom prst="rect">
            <a:avLst/>
          </a:prstGeom>
          <a:noFill/>
          <a:ln>
            <a:noFill/>
          </a:ln>
        </p:spPr>
        <p:txBody>
          <a:bodyPr spcFirstLastPara="1" wrap="square" lIns="0" tIns="0" rIns="0" bIns="0" anchor="t" anchorCtr="0">
            <a:noAutofit/>
          </a:bodyPr>
          <a:lstStyle/>
          <a:p>
            <a:pPr lvl="0" algn="ctr"/>
            <a:r>
              <a:rPr lang="en" sz="2200" dirty="0">
                <a:solidFill>
                  <a:schemeClr val="lt2"/>
                </a:solidFill>
                <a:latin typeface="Bebas Neue"/>
                <a:ea typeface="Bebas Neue"/>
                <a:cs typeface="Bebas Neue"/>
                <a:sym typeface="Bebas Neue"/>
              </a:rPr>
              <a:t>2000</a:t>
            </a:r>
            <a:endParaRPr sz="2200" dirty="0">
              <a:solidFill>
                <a:schemeClr val="lt2"/>
              </a:solidFill>
              <a:latin typeface="Bebas Neue"/>
              <a:ea typeface="Bebas Neue"/>
              <a:cs typeface="Bebas Neue"/>
              <a:sym typeface="Bebas Neue"/>
            </a:endParaRPr>
          </a:p>
        </p:txBody>
      </p:sp>
      <p:sp>
        <p:nvSpPr>
          <p:cNvPr id="3205" name="Google Shape;3205;p78"/>
          <p:cNvSpPr txBox="1"/>
          <p:nvPr/>
        </p:nvSpPr>
        <p:spPr>
          <a:xfrm>
            <a:off x="3639908" y="3704890"/>
            <a:ext cx="1853784" cy="500700"/>
          </a:xfrm>
          <a:prstGeom prst="rect">
            <a:avLst/>
          </a:prstGeom>
          <a:noFill/>
          <a:ln>
            <a:noFill/>
          </a:ln>
        </p:spPr>
        <p:txBody>
          <a:bodyPr spcFirstLastPara="1" wrap="square" lIns="0" tIns="0" rIns="0" bIns="0" anchor="t" anchorCtr="0">
            <a:noAutofit/>
          </a:bodyPr>
          <a:lstStyle/>
          <a:p>
            <a:pPr lvl="0" algn="ctr"/>
            <a:r>
              <a:rPr lang="vi-VN" dirty="0">
                <a:solidFill>
                  <a:schemeClr val="dk2"/>
                </a:solidFill>
                <a:latin typeface="Quicksand"/>
                <a:ea typeface="Quicksand"/>
                <a:cs typeface="Quicksand"/>
                <a:sym typeface="Quicksand"/>
              </a:rPr>
              <a:t>Được cải tiến trong JDK 1.3 với tính năng hỗ trợ cho các đối tượng kích thước lớn và quản lý tài nguyên.</a:t>
            </a:r>
            <a:endParaRPr dirty="0">
              <a:solidFill>
                <a:schemeClr val="dk2"/>
              </a:solidFill>
              <a:latin typeface="Quicksand"/>
              <a:ea typeface="Quicksand"/>
              <a:cs typeface="Quicksand"/>
              <a:sym typeface="Quicksand"/>
            </a:endParaRPr>
          </a:p>
        </p:txBody>
      </p:sp>
      <p:sp>
        <p:nvSpPr>
          <p:cNvPr id="3206" name="Google Shape;3206;p78"/>
          <p:cNvSpPr txBox="1"/>
          <p:nvPr/>
        </p:nvSpPr>
        <p:spPr>
          <a:xfrm>
            <a:off x="738800" y="3366708"/>
            <a:ext cx="1531200" cy="345528"/>
          </a:xfrm>
          <a:prstGeom prst="rect">
            <a:avLst/>
          </a:prstGeom>
          <a:noFill/>
          <a:ln>
            <a:noFill/>
          </a:ln>
        </p:spPr>
        <p:txBody>
          <a:bodyPr spcFirstLastPara="1" wrap="square" lIns="0" tIns="0" rIns="0" bIns="0" anchor="t" anchorCtr="0">
            <a:noAutofit/>
          </a:bodyPr>
          <a:lstStyle/>
          <a:p>
            <a:pPr lvl="0" algn="ctr"/>
            <a:r>
              <a:rPr lang="en-US" sz="2200">
                <a:solidFill>
                  <a:schemeClr val="lt2"/>
                </a:solidFill>
                <a:latin typeface="Bebas Neue"/>
                <a:ea typeface="Bebas Neue"/>
                <a:cs typeface="Bebas Neue"/>
                <a:sym typeface="Bebas Neue"/>
              </a:rPr>
              <a:t>1997</a:t>
            </a:r>
            <a:endParaRPr sz="2200" dirty="0">
              <a:solidFill>
                <a:schemeClr val="lt2"/>
              </a:solidFill>
              <a:latin typeface="Bebas Neue"/>
              <a:ea typeface="Bebas Neue"/>
              <a:cs typeface="Bebas Neue"/>
              <a:sym typeface="Bebas Neue"/>
            </a:endParaRPr>
          </a:p>
        </p:txBody>
      </p:sp>
      <p:sp>
        <p:nvSpPr>
          <p:cNvPr id="3207" name="Google Shape;3207;p78"/>
          <p:cNvSpPr txBox="1"/>
          <p:nvPr/>
        </p:nvSpPr>
        <p:spPr>
          <a:xfrm>
            <a:off x="520696" y="3710732"/>
            <a:ext cx="1967862" cy="783624"/>
          </a:xfrm>
          <a:prstGeom prst="rect">
            <a:avLst/>
          </a:prstGeom>
          <a:noFill/>
          <a:ln>
            <a:noFill/>
          </a:ln>
        </p:spPr>
        <p:txBody>
          <a:bodyPr spcFirstLastPara="1" wrap="square" lIns="0" tIns="0" rIns="0" bIns="0" anchor="t" anchorCtr="0">
            <a:noAutofit/>
          </a:bodyPr>
          <a:lstStyle/>
          <a:p>
            <a:pPr lvl="0" algn="ctr"/>
            <a:r>
              <a:rPr lang="vi-VN" dirty="0">
                <a:solidFill>
                  <a:schemeClr val="dk2"/>
                </a:solidFill>
                <a:latin typeface="Quicksand"/>
                <a:ea typeface="Quicksand"/>
                <a:cs typeface="Quicksand"/>
                <a:sym typeface="Quicksand"/>
              </a:rPr>
              <a:t>Được phát hành như là một phần của JDK 1.1</a:t>
            </a:r>
            <a:endParaRPr dirty="0">
              <a:solidFill>
                <a:schemeClr val="dk2"/>
              </a:solidFill>
              <a:latin typeface="Quicksand"/>
              <a:ea typeface="Quicksand"/>
              <a:cs typeface="Quicksand"/>
              <a:sym typeface="Quicksand"/>
            </a:endParaRPr>
          </a:p>
        </p:txBody>
      </p:sp>
      <p:sp>
        <p:nvSpPr>
          <p:cNvPr id="3208" name="Google Shape;3208;p78"/>
          <p:cNvSpPr txBox="1"/>
          <p:nvPr/>
        </p:nvSpPr>
        <p:spPr>
          <a:xfrm>
            <a:off x="5160056" y="1229005"/>
            <a:ext cx="1875576" cy="591300"/>
          </a:xfrm>
          <a:prstGeom prst="rect">
            <a:avLst/>
          </a:prstGeom>
          <a:noFill/>
          <a:ln>
            <a:noFill/>
          </a:ln>
        </p:spPr>
        <p:txBody>
          <a:bodyPr spcFirstLastPara="1" wrap="square" lIns="0" tIns="0" rIns="0" bIns="0" anchor="t" anchorCtr="0">
            <a:noAutofit/>
          </a:bodyPr>
          <a:lstStyle/>
          <a:p>
            <a:pPr lvl="0" algn="ctr"/>
            <a:r>
              <a:rPr lang="vi-VN" dirty="0">
                <a:solidFill>
                  <a:schemeClr val="dk2"/>
                </a:solidFill>
                <a:latin typeface="Quicksand"/>
                <a:ea typeface="Quicksand"/>
                <a:cs typeface="Quicksand"/>
                <a:sym typeface="Quicksand"/>
              </a:rPr>
              <a:t>Được cải tiến trong JDK 1.4 với tính năng hỗ trợ cho các dịch vụ </a:t>
            </a:r>
            <a:r>
              <a:rPr lang="vi-VN" dirty="0" err="1">
                <a:solidFill>
                  <a:schemeClr val="dk2"/>
                </a:solidFill>
                <a:latin typeface="Quicksand"/>
                <a:ea typeface="Quicksand"/>
                <a:cs typeface="Quicksand"/>
                <a:sym typeface="Quicksand"/>
              </a:rPr>
              <a:t>web</a:t>
            </a:r>
            <a:r>
              <a:rPr lang="vi-VN" dirty="0">
                <a:solidFill>
                  <a:schemeClr val="dk2"/>
                </a:solidFill>
                <a:latin typeface="Quicksand"/>
                <a:ea typeface="Quicksand"/>
                <a:cs typeface="Quicksand"/>
                <a:sym typeface="Quicksand"/>
              </a:rPr>
              <a:t> và EJB.</a:t>
            </a:r>
            <a:endParaRPr dirty="0">
              <a:solidFill>
                <a:schemeClr val="dk2"/>
              </a:solidFill>
              <a:latin typeface="Quicksand"/>
              <a:ea typeface="Quicksand"/>
              <a:cs typeface="Quicksand"/>
              <a:sym typeface="Quicksand"/>
            </a:endParaRPr>
          </a:p>
        </p:txBody>
      </p:sp>
      <p:sp>
        <p:nvSpPr>
          <p:cNvPr id="3209" name="Google Shape;3209;p78"/>
          <p:cNvSpPr txBox="1"/>
          <p:nvPr/>
        </p:nvSpPr>
        <p:spPr>
          <a:xfrm>
            <a:off x="5332400" y="2139687"/>
            <a:ext cx="1531200" cy="346500"/>
          </a:xfrm>
          <a:prstGeom prst="rect">
            <a:avLst/>
          </a:prstGeom>
          <a:noFill/>
          <a:ln>
            <a:noFill/>
          </a:ln>
        </p:spPr>
        <p:txBody>
          <a:bodyPr spcFirstLastPara="1" wrap="square" lIns="0" tIns="0" rIns="0" bIns="0" anchor="t" anchorCtr="0">
            <a:noAutofit/>
          </a:bodyPr>
          <a:lstStyle/>
          <a:p>
            <a:pPr lvl="0" algn="ctr"/>
            <a:r>
              <a:rPr lang="en" sz="2200" dirty="0">
                <a:solidFill>
                  <a:schemeClr val="lt2"/>
                </a:solidFill>
                <a:latin typeface="Bebas Neue"/>
                <a:ea typeface="Bebas Neue"/>
                <a:cs typeface="Bebas Neue"/>
                <a:sym typeface="Bebas Neue"/>
              </a:rPr>
              <a:t>2004</a:t>
            </a:r>
            <a:endParaRPr sz="2200" dirty="0">
              <a:solidFill>
                <a:schemeClr val="lt2"/>
              </a:solidFill>
              <a:latin typeface="Bebas Neue"/>
              <a:ea typeface="Bebas Neue"/>
              <a:cs typeface="Bebas Neue"/>
              <a:sym typeface="Bebas Neue"/>
            </a:endParaRPr>
          </a:p>
        </p:txBody>
      </p:sp>
      <p:sp>
        <p:nvSpPr>
          <p:cNvPr id="3210" name="Google Shape;3210;p78"/>
          <p:cNvSpPr txBox="1"/>
          <p:nvPr/>
        </p:nvSpPr>
        <p:spPr>
          <a:xfrm>
            <a:off x="2270000" y="2139678"/>
            <a:ext cx="1531200" cy="346500"/>
          </a:xfrm>
          <a:prstGeom prst="rect">
            <a:avLst/>
          </a:prstGeom>
          <a:noFill/>
          <a:ln>
            <a:noFill/>
          </a:ln>
        </p:spPr>
        <p:txBody>
          <a:bodyPr spcFirstLastPara="1" wrap="square" lIns="0" tIns="0" rIns="0" bIns="0" anchor="t" anchorCtr="0">
            <a:noAutofit/>
          </a:bodyPr>
          <a:lstStyle/>
          <a:p>
            <a:pPr lvl="0" algn="ctr"/>
            <a:r>
              <a:rPr lang="en" sz="2200" dirty="0">
                <a:solidFill>
                  <a:schemeClr val="lt2"/>
                </a:solidFill>
                <a:latin typeface="Bebas Neue"/>
                <a:ea typeface="Bebas Neue"/>
                <a:cs typeface="Bebas Neue"/>
                <a:sym typeface="Bebas Neue"/>
              </a:rPr>
              <a:t>1998</a:t>
            </a:r>
            <a:endParaRPr sz="2200" dirty="0">
              <a:solidFill>
                <a:schemeClr val="lt2"/>
              </a:solidFill>
              <a:latin typeface="Bebas Neue"/>
              <a:ea typeface="Bebas Neue"/>
              <a:cs typeface="Bebas Neue"/>
              <a:sym typeface="Bebas Neue"/>
            </a:endParaRPr>
          </a:p>
        </p:txBody>
      </p:sp>
      <p:sp>
        <p:nvSpPr>
          <p:cNvPr id="3211" name="Google Shape;3211;p78"/>
          <p:cNvSpPr txBox="1"/>
          <p:nvPr/>
        </p:nvSpPr>
        <p:spPr>
          <a:xfrm>
            <a:off x="2182010" y="1242042"/>
            <a:ext cx="1734441" cy="591300"/>
          </a:xfrm>
          <a:prstGeom prst="rect">
            <a:avLst/>
          </a:prstGeom>
          <a:noFill/>
          <a:ln>
            <a:noFill/>
          </a:ln>
        </p:spPr>
        <p:txBody>
          <a:bodyPr spcFirstLastPara="1" wrap="square" lIns="0" tIns="0" rIns="0" bIns="0" anchor="t" anchorCtr="0">
            <a:noAutofit/>
          </a:bodyPr>
          <a:lstStyle/>
          <a:p>
            <a:pPr lvl="0" algn="ctr"/>
            <a:r>
              <a:rPr lang="vi-VN" dirty="0">
                <a:solidFill>
                  <a:schemeClr val="dk2"/>
                </a:solidFill>
                <a:latin typeface="Quicksand"/>
                <a:ea typeface="Quicksand"/>
                <a:cs typeface="Quicksand"/>
                <a:sym typeface="Quicksand"/>
              </a:rPr>
              <a:t>Được cải tiến trong JDK 1.2 với tính năng hỗ trợ cho các luồng và bảo mật</a:t>
            </a:r>
            <a:endParaRPr dirty="0">
              <a:solidFill>
                <a:schemeClr val="dk2"/>
              </a:solidFill>
              <a:latin typeface="Quicksand"/>
              <a:ea typeface="Quicksand"/>
              <a:cs typeface="Quicksand"/>
              <a:sym typeface="Quicksand"/>
            </a:endParaRPr>
          </a:p>
        </p:txBody>
      </p:sp>
      <p:sp>
        <p:nvSpPr>
          <p:cNvPr id="3212" name="Google Shape;3212;p78"/>
          <p:cNvSpPr txBox="1"/>
          <p:nvPr/>
        </p:nvSpPr>
        <p:spPr>
          <a:xfrm>
            <a:off x="6863600" y="3366708"/>
            <a:ext cx="1531200" cy="469800"/>
          </a:xfrm>
          <a:prstGeom prst="rect">
            <a:avLst/>
          </a:prstGeom>
          <a:noFill/>
          <a:ln>
            <a:noFill/>
          </a:ln>
        </p:spPr>
        <p:txBody>
          <a:bodyPr spcFirstLastPara="1" wrap="square" lIns="0" tIns="0" rIns="0" bIns="0" anchor="t" anchorCtr="0">
            <a:noAutofit/>
          </a:bodyPr>
          <a:lstStyle/>
          <a:p>
            <a:pPr lvl="0" algn="ctr"/>
            <a:r>
              <a:rPr lang="en" sz="2200" dirty="0">
                <a:solidFill>
                  <a:schemeClr val="lt2"/>
                </a:solidFill>
                <a:latin typeface="Bebas Neue"/>
                <a:ea typeface="Bebas Neue"/>
                <a:cs typeface="Bebas Neue"/>
                <a:sym typeface="Bebas Neue"/>
              </a:rPr>
              <a:t>2011</a:t>
            </a:r>
            <a:endParaRPr sz="2200" dirty="0">
              <a:solidFill>
                <a:schemeClr val="lt2"/>
              </a:solidFill>
              <a:latin typeface="Bebas Neue"/>
              <a:ea typeface="Bebas Neue"/>
              <a:cs typeface="Bebas Neue"/>
              <a:sym typeface="Bebas Neue"/>
            </a:endParaRPr>
          </a:p>
        </p:txBody>
      </p:sp>
      <p:sp>
        <p:nvSpPr>
          <p:cNvPr id="3213" name="Google Shape;3213;p78"/>
          <p:cNvSpPr txBox="1"/>
          <p:nvPr/>
        </p:nvSpPr>
        <p:spPr>
          <a:xfrm>
            <a:off x="6634839" y="3758226"/>
            <a:ext cx="1967857" cy="500700"/>
          </a:xfrm>
          <a:prstGeom prst="rect">
            <a:avLst/>
          </a:prstGeom>
          <a:noFill/>
          <a:ln>
            <a:noFill/>
          </a:ln>
        </p:spPr>
        <p:txBody>
          <a:bodyPr spcFirstLastPara="1" wrap="square" lIns="0" tIns="0" rIns="0" bIns="0" anchor="t" anchorCtr="0">
            <a:noAutofit/>
          </a:bodyPr>
          <a:lstStyle/>
          <a:p>
            <a:pPr lvl="0" algn="ctr"/>
            <a:r>
              <a:rPr lang="vi-VN" dirty="0">
                <a:solidFill>
                  <a:schemeClr val="dk2"/>
                </a:solidFill>
                <a:latin typeface="Quicksand"/>
                <a:ea typeface="Quicksand"/>
                <a:cs typeface="Quicksand"/>
                <a:sym typeface="Quicksand"/>
              </a:rPr>
              <a:t>Đ</a:t>
            </a:r>
            <a:r>
              <a:rPr lang="vi-VN">
                <a:solidFill>
                  <a:schemeClr val="dk2"/>
                </a:solidFill>
                <a:latin typeface="Quicksand"/>
                <a:ea typeface="Quicksand"/>
                <a:cs typeface="Quicksand"/>
                <a:sym typeface="Quicksand"/>
              </a:rPr>
              <a:t>ược </a:t>
            </a:r>
            <a:r>
              <a:rPr lang="vi-VN" dirty="0">
                <a:solidFill>
                  <a:schemeClr val="dk2"/>
                </a:solidFill>
                <a:latin typeface="Quicksand"/>
                <a:ea typeface="Quicksand"/>
                <a:cs typeface="Quicksand"/>
                <a:sym typeface="Quicksand"/>
              </a:rPr>
              <a:t>cải tiến trong JDK 7 với tính năng hỗ trợ cho các </a:t>
            </a:r>
            <a:r>
              <a:rPr lang="vi-VN" dirty="0" err="1">
                <a:solidFill>
                  <a:schemeClr val="dk2"/>
                </a:solidFill>
                <a:latin typeface="Quicksand"/>
                <a:ea typeface="Quicksand"/>
                <a:cs typeface="Quicksand"/>
                <a:sym typeface="Quicksand"/>
              </a:rPr>
              <a:t>lambda</a:t>
            </a:r>
            <a:r>
              <a:rPr lang="vi-VN" dirty="0">
                <a:solidFill>
                  <a:schemeClr val="dk2"/>
                </a:solidFill>
                <a:latin typeface="Quicksand"/>
                <a:ea typeface="Quicksand"/>
                <a:cs typeface="Quicksand"/>
                <a:sym typeface="Quicksand"/>
              </a:rPr>
              <a:t> và </a:t>
            </a:r>
            <a:r>
              <a:rPr lang="vi-VN" dirty="0" err="1">
                <a:solidFill>
                  <a:schemeClr val="dk2"/>
                </a:solidFill>
                <a:latin typeface="Quicksand"/>
                <a:ea typeface="Quicksand"/>
                <a:cs typeface="Quicksand"/>
                <a:sym typeface="Quicksand"/>
              </a:rPr>
              <a:t>annotations</a:t>
            </a:r>
            <a:r>
              <a:rPr lang="vi-VN" dirty="0">
                <a:solidFill>
                  <a:schemeClr val="dk2"/>
                </a:solidFill>
                <a:latin typeface="Quicksand"/>
                <a:ea typeface="Quicksand"/>
                <a:cs typeface="Quicksand"/>
                <a:sym typeface="Quicksand"/>
              </a:rPr>
              <a:t>.</a:t>
            </a:r>
            <a:endParaRPr dirty="0">
              <a:solidFill>
                <a:schemeClr val="dk2"/>
              </a:solidFill>
              <a:latin typeface="Quicksand"/>
              <a:ea typeface="Quicksand"/>
              <a:cs typeface="Quicksand"/>
              <a:sym typeface="Quicksand"/>
            </a:endParaRPr>
          </a:p>
        </p:txBody>
      </p:sp>
      <p:cxnSp>
        <p:nvCxnSpPr>
          <p:cNvPr id="3214" name="Google Shape;3214;p78"/>
          <p:cNvCxnSpPr/>
          <p:nvPr/>
        </p:nvCxnSpPr>
        <p:spPr>
          <a:xfrm>
            <a:off x="732000" y="2996165"/>
            <a:ext cx="7680000" cy="0"/>
          </a:xfrm>
          <a:prstGeom prst="straightConnector1">
            <a:avLst/>
          </a:prstGeom>
          <a:noFill/>
          <a:ln w="9525" cap="flat" cmpd="sng">
            <a:solidFill>
              <a:schemeClr val="dk2"/>
            </a:solidFill>
            <a:prstDash val="solid"/>
            <a:round/>
            <a:headEnd type="diamond" w="med" len="med"/>
            <a:tailEnd type="diamond" w="med" len="med"/>
          </a:ln>
        </p:spPr>
      </p:cxnSp>
      <p:sp>
        <p:nvSpPr>
          <p:cNvPr id="3215" name="Google Shape;3215;p78"/>
          <p:cNvSpPr/>
          <p:nvPr/>
        </p:nvSpPr>
        <p:spPr>
          <a:xfrm>
            <a:off x="1167500" y="181013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8"/>
          <p:cNvSpPr/>
          <p:nvPr/>
        </p:nvSpPr>
        <p:spPr>
          <a:xfrm>
            <a:off x="4229900" y="181013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8"/>
          <p:cNvSpPr/>
          <p:nvPr/>
        </p:nvSpPr>
        <p:spPr>
          <a:xfrm>
            <a:off x="7292300" y="1810137"/>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78"/>
          <p:cNvSpPr/>
          <p:nvPr/>
        </p:nvSpPr>
        <p:spPr>
          <a:xfrm>
            <a:off x="2698700" y="350644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8"/>
          <p:cNvSpPr/>
          <p:nvPr/>
        </p:nvSpPr>
        <p:spPr>
          <a:xfrm>
            <a:off x="5761100" y="3506444"/>
            <a:ext cx="673800" cy="6738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20" name="Google Shape;3220;p78"/>
          <p:cNvGrpSpPr/>
          <p:nvPr/>
        </p:nvGrpSpPr>
        <p:grpSpPr>
          <a:xfrm>
            <a:off x="5867103" y="3670119"/>
            <a:ext cx="461781" cy="346432"/>
            <a:chOff x="5918150" y="2969100"/>
            <a:chExt cx="386525" cy="289950"/>
          </a:xfrm>
        </p:grpSpPr>
        <p:sp>
          <p:nvSpPr>
            <p:cNvPr id="3221" name="Google Shape;3221;p78"/>
            <p:cNvSpPr/>
            <p:nvPr/>
          </p:nvSpPr>
          <p:spPr>
            <a:xfrm>
              <a:off x="5924825" y="2975800"/>
              <a:ext cx="372925" cy="276575"/>
            </a:xfrm>
            <a:custGeom>
              <a:avLst/>
              <a:gdLst/>
              <a:ahLst/>
              <a:cxnLst/>
              <a:rect l="l" t="t" r="r" b="b"/>
              <a:pathLst>
                <a:path w="14917" h="11063" extrusionOk="0">
                  <a:moveTo>
                    <a:pt x="1" y="0"/>
                  </a:moveTo>
                  <a:lnTo>
                    <a:pt x="1" y="11062"/>
                  </a:lnTo>
                  <a:lnTo>
                    <a:pt x="14917" y="11062"/>
                  </a:lnTo>
                  <a:lnTo>
                    <a:pt x="14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8"/>
            <p:cNvSpPr/>
            <p:nvPr/>
          </p:nvSpPr>
          <p:spPr>
            <a:xfrm>
              <a:off x="6066000" y="2975800"/>
              <a:ext cx="231750" cy="276575"/>
            </a:xfrm>
            <a:custGeom>
              <a:avLst/>
              <a:gdLst/>
              <a:ahLst/>
              <a:cxnLst/>
              <a:rect l="l" t="t" r="r" b="b"/>
              <a:pathLst>
                <a:path w="9270" h="11063" extrusionOk="0">
                  <a:moveTo>
                    <a:pt x="3105"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8"/>
            <p:cNvSpPr/>
            <p:nvPr/>
          </p:nvSpPr>
          <p:spPr>
            <a:xfrm>
              <a:off x="5924825" y="2975800"/>
              <a:ext cx="372925" cy="41725"/>
            </a:xfrm>
            <a:custGeom>
              <a:avLst/>
              <a:gdLst/>
              <a:ahLst/>
              <a:cxnLst/>
              <a:rect l="l" t="t" r="r" b="b"/>
              <a:pathLst>
                <a:path w="14917" h="1669" extrusionOk="0">
                  <a:moveTo>
                    <a:pt x="1" y="0"/>
                  </a:moveTo>
                  <a:lnTo>
                    <a:pt x="1" y="1668"/>
                  </a:lnTo>
                  <a:lnTo>
                    <a:pt x="14917" y="1668"/>
                  </a:lnTo>
                  <a:lnTo>
                    <a:pt x="149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8"/>
            <p:cNvSpPr/>
            <p:nvPr/>
          </p:nvSpPr>
          <p:spPr>
            <a:xfrm>
              <a:off x="6132475" y="2975800"/>
              <a:ext cx="165275" cy="41725"/>
            </a:xfrm>
            <a:custGeom>
              <a:avLst/>
              <a:gdLst/>
              <a:ahLst/>
              <a:cxnLst/>
              <a:rect l="l" t="t" r="r" b="b"/>
              <a:pathLst>
                <a:path w="6611" h="1669" extrusionOk="0">
                  <a:moveTo>
                    <a:pt x="464" y="0"/>
                  </a:moveTo>
                  <a:lnTo>
                    <a:pt x="0"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8"/>
            <p:cNvSpPr/>
            <p:nvPr/>
          </p:nvSpPr>
          <p:spPr>
            <a:xfrm>
              <a:off x="5918150" y="2969100"/>
              <a:ext cx="386525" cy="289950"/>
            </a:xfrm>
            <a:custGeom>
              <a:avLst/>
              <a:gdLst/>
              <a:ahLst/>
              <a:cxnLst/>
              <a:rect l="l" t="t" r="r" b="b"/>
              <a:pathLst>
                <a:path w="15461" h="11598" extrusionOk="0">
                  <a:moveTo>
                    <a:pt x="268" y="0"/>
                  </a:moveTo>
                  <a:cubicBezTo>
                    <a:pt x="116" y="0"/>
                    <a:pt x="0" y="125"/>
                    <a:pt x="0" y="268"/>
                  </a:cubicBezTo>
                  <a:lnTo>
                    <a:pt x="0" y="3489"/>
                  </a:lnTo>
                  <a:cubicBezTo>
                    <a:pt x="0" y="3622"/>
                    <a:pt x="89" y="3747"/>
                    <a:pt x="223" y="3765"/>
                  </a:cubicBezTo>
                  <a:cubicBezTo>
                    <a:pt x="234" y="3766"/>
                    <a:pt x="245" y="3767"/>
                    <a:pt x="255" y="3767"/>
                  </a:cubicBezTo>
                  <a:cubicBezTo>
                    <a:pt x="410" y="3767"/>
                    <a:pt x="535" y="3648"/>
                    <a:pt x="535" y="3497"/>
                  </a:cubicBezTo>
                  <a:lnTo>
                    <a:pt x="535" y="545"/>
                  </a:lnTo>
                  <a:lnTo>
                    <a:pt x="14916" y="545"/>
                  </a:lnTo>
                  <a:lnTo>
                    <a:pt x="14916" y="11054"/>
                  </a:lnTo>
                  <a:lnTo>
                    <a:pt x="14327" y="11054"/>
                  </a:lnTo>
                  <a:cubicBezTo>
                    <a:pt x="14194" y="11054"/>
                    <a:pt x="14069" y="11152"/>
                    <a:pt x="14051" y="11286"/>
                  </a:cubicBezTo>
                  <a:cubicBezTo>
                    <a:pt x="14024" y="11455"/>
                    <a:pt x="14158" y="11598"/>
                    <a:pt x="14318" y="11598"/>
                  </a:cubicBezTo>
                  <a:lnTo>
                    <a:pt x="15184" y="11598"/>
                  </a:lnTo>
                  <a:cubicBezTo>
                    <a:pt x="15335" y="11598"/>
                    <a:pt x="15460" y="11473"/>
                    <a:pt x="15460" y="11330"/>
                  </a:cubicBezTo>
                  <a:lnTo>
                    <a:pt x="15460" y="268"/>
                  </a:lnTo>
                  <a:cubicBezTo>
                    <a:pt x="15460" y="125"/>
                    <a:pt x="15335"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8"/>
            <p:cNvSpPr/>
            <p:nvPr/>
          </p:nvSpPr>
          <p:spPr>
            <a:xfrm>
              <a:off x="5918150" y="3075000"/>
              <a:ext cx="341700" cy="184050"/>
            </a:xfrm>
            <a:custGeom>
              <a:avLst/>
              <a:gdLst/>
              <a:ahLst/>
              <a:cxnLst/>
              <a:rect l="l" t="t" r="r" b="b"/>
              <a:pathLst>
                <a:path w="13668" h="7362" extrusionOk="0">
                  <a:moveTo>
                    <a:pt x="280" y="0"/>
                  </a:moveTo>
                  <a:cubicBezTo>
                    <a:pt x="125" y="0"/>
                    <a:pt x="0" y="120"/>
                    <a:pt x="0" y="278"/>
                  </a:cubicBezTo>
                  <a:lnTo>
                    <a:pt x="0" y="7094"/>
                  </a:lnTo>
                  <a:cubicBezTo>
                    <a:pt x="0" y="7237"/>
                    <a:pt x="116" y="7362"/>
                    <a:pt x="268" y="7362"/>
                  </a:cubicBezTo>
                  <a:lnTo>
                    <a:pt x="13373" y="7362"/>
                  </a:lnTo>
                  <a:cubicBezTo>
                    <a:pt x="13542" y="7362"/>
                    <a:pt x="13667" y="7219"/>
                    <a:pt x="13649" y="7050"/>
                  </a:cubicBezTo>
                  <a:cubicBezTo>
                    <a:pt x="13623" y="6916"/>
                    <a:pt x="13507" y="6818"/>
                    <a:pt x="13364" y="6818"/>
                  </a:cubicBezTo>
                  <a:lnTo>
                    <a:pt x="535" y="6818"/>
                  </a:lnTo>
                  <a:lnTo>
                    <a:pt x="535" y="287"/>
                  </a:lnTo>
                  <a:cubicBezTo>
                    <a:pt x="535" y="145"/>
                    <a:pt x="446" y="29"/>
                    <a:pt x="312" y="2"/>
                  </a:cubicBezTo>
                  <a:cubicBezTo>
                    <a:pt x="302"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8"/>
            <p:cNvSpPr/>
            <p:nvPr/>
          </p:nvSpPr>
          <p:spPr>
            <a:xfrm>
              <a:off x="5940900"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8"/>
            <p:cNvSpPr/>
            <p:nvPr/>
          </p:nvSpPr>
          <p:spPr>
            <a:xfrm>
              <a:off x="598482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8"/>
            <p:cNvSpPr/>
            <p:nvPr/>
          </p:nvSpPr>
          <p:spPr>
            <a:xfrm>
              <a:off x="59627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8"/>
            <p:cNvSpPr/>
            <p:nvPr/>
          </p:nvSpPr>
          <p:spPr>
            <a:xfrm>
              <a:off x="5992175" y="3043150"/>
              <a:ext cx="103075" cy="13625"/>
            </a:xfrm>
            <a:custGeom>
              <a:avLst/>
              <a:gdLst/>
              <a:ahLst/>
              <a:cxnLst/>
              <a:rect l="l" t="t" r="r" b="b"/>
              <a:pathLst>
                <a:path w="4123" h="545" extrusionOk="0">
                  <a:moveTo>
                    <a:pt x="304" y="0"/>
                  </a:moveTo>
                  <a:cubicBezTo>
                    <a:pt x="170" y="0"/>
                    <a:pt x="46" y="98"/>
                    <a:pt x="28" y="232"/>
                  </a:cubicBezTo>
                  <a:cubicBezTo>
                    <a:pt x="1" y="402"/>
                    <a:pt x="135" y="544"/>
                    <a:pt x="295" y="544"/>
                  </a:cubicBezTo>
                  <a:lnTo>
                    <a:pt x="3819" y="544"/>
                  </a:lnTo>
                  <a:cubicBezTo>
                    <a:pt x="3953" y="544"/>
                    <a:pt x="4078" y="446"/>
                    <a:pt x="4096" y="312"/>
                  </a:cubicBezTo>
                  <a:cubicBezTo>
                    <a:pt x="4122" y="143"/>
                    <a:pt x="3989" y="0"/>
                    <a:pt x="3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8"/>
            <p:cNvSpPr/>
            <p:nvPr/>
          </p:nvSpPr>
          <p:spPr>
            <a:xfrm>
              <a:off x="6046600" y="3066550"/>
              <a:ext cx="48650" cy="13650"/>
            </a:xfrm>
            <a:custGeom>
              <a:avLst/>
              <a:gdLst/>
              <a:ahLst/>
              <a:cxnLst/>
              <a:rect l="l" t="t" r="r" b="b"/>
              <a:pathLst>
                <a:path w="1946" h="546" extrusionOk="0">
                  <a:moveTo>
                    <a:pt x="304" y="1"/>
                  </a:moveTo>
                  <a:cubicBezTo>
                    <a:pt x="161" y="1"/>
                    <a:pt x="45" y="99"/>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8"/>
            <p:cNvSpPr/>
            <p:nvPr/>
          </p:nvSpPr>
          <p:spPr>
            <a:xfrm>
              <a:off x="6006250" y="3066550"/>
              <a:ext cx="33250" cy="13650"/>
            </a:xfrm>
            <a:custGeom>
              <a:avLst/>
              <a:gdLst/>
              <a:ahLst/>
              <a:cxnLst/>
              <a:rect l="l" t="t" r="r" b="b"/>
              <a:pathLst>
                <a:path w="1330" h="546" extrusionOk="0">
                  <a:moveTo>
                    <a:pt x="303" y="1"/>
                  </a:moveTo>
                  <a:cubicBezTo>
                    <a:pt x="170" y="1"/>
                    <a:pt x="45" y="99"/>
                    <a:pt x="27" y="233"/>
                  </a:cubicBezTo>
                  <a:cubicBezTo>
                    <a:pt x="0" y="393"/>
                    <a:pt x="134" y="545"/>
                    <a:pt x="294" y="545"/>
                  </a:cubicBezTo>
                  <a:lnTo>
                    <a:pt x="1026" y="545"/>
                  </a:lnTo>
                  <a:cubicBezTo>
                    <a:pt x="1169" y="545"/>
                    <a:pt x="1285" y="447"/>
                    <a:pt x="1311" y="313"/>
                  </a:cubicBezTo>
                  <a:cubicBezTo>
                    <a:pt x="1329" y="144"/>
                    <a:pt x="1204" y="1"/>
                    <a:pt x="10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8"/>
            <p:cNvSpPr/>
            <p:nvPr/>
          </p:nvSpPr>
          <p:spPr>
            <a:xfrm>
              <a:off x="6024750" y="3090650"/>
              <a:ext cx="70500" cy="13625"/>
            </a:xfrm>
            <a:custGeom>
              <a:avLst/>
              <a:gdLst/>
              <a:ahLst/>
              <a:cxnLst/>
              <a:rect l="l" t="t" r="r" b="b"/>
              <a:pathLst>
                <a:path w="2820" h="545" extrusionOk="0">
                  <a:moveTo>
                    <a:pt x="304" y="0"/>
                  </a:moveTo>
                  <a:cubicBezTo>
                    <a:pt x="170" y="0"/>
                    <a:pt x="45" y="99"/>
                    <a:pt x="27" y="232"/>
                  </a:cubicBezTo>
                  <a:cubicBezTo>
                    <a:pt x="0" y="402"/>
                    <a:pt x="134" y="545"/>
                    <a:pt x="295" y="545"/>
                  </a:cubicBezTo>
                  <a:lnTo>
                    <a:pt x="2516" y="545"/>
                  </a:lnTo>
                  <a:cubicBezTo>
                    <a:pt x="2650" y="545"/>
                    <a:pt x="2775" y="446"/>
                    <a:pt x="2793" y="313"/>
                  </a:cubicBezTo>
                  <a:cubicBezTo>
                    <a:pt x="2819"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8"/>
            <p:cNvSpPr/>
            <p:nvPr/>
          </p:nvSpPr>
          <p:spPr>
            <a:xfrm>
              <a:off x="6060200" y="3114725"/>
              <a:ext cx="35050" cy="13650"/>
            </a:xfrm>
            <a:custGeom>
              <a:avLst/>
              <a:gdLst/>
              <a:ahLst/>
              <a:cxnLst/>
              <a:rect l="l" t="t" r="r" b="b"/>
              <a:pathLst>
                <a:path w="1402" h="546" extrusionOk="0">
                  <a:moveTo>
                    <a:pt x="304" y="1"/>
                  </a:moveTo>
                  <a:cubicBezTo>
                    <a:pt x="161" y="1"/>
                    <a:pt x="45" y="99"/>
                    <a:pt x="19" y="233"/>
                  </a:cubicBezTo>
                  <a:cubicBezTo>
                    <a:pt x="1" y="402"/>
                    <a:pt x="126" y="545"/>
                    <a:pt x="295" y="545"/>
                  </a:cubicBezTo>
                  <a:lnTo>
                    <a:pt x="1098" y="545"/>
                  </a:lnTo>
                  <a:cubicBezTo>
                    <a:pt x="1232" y="545"/>
                    <a:pt x="1357" y="456"/>
                    <a:pt x="1375" y="313"/>
                  </a:cubicBezTo>
                  <a:cubicBezTo>
                    <a:pt x="1401" y="153"/>
                    <a:pt x="1268" y="1"/>
                    <a:pt x="1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8"/>
            <p:cNvSpPr/>
            <p:nvPr/>
          </p:nvSpPr>
          <p:spPr>
            <a:xfrm>
              <a:off x="6001550" y="3114725"/>
              <a:ext cx="52875" cy="13650"/>
            </a:xfrm>
            <a:custGeom>
              <a:avLst/>
              <a:gdLst/>
              <a:ahLst/>
              <a:cxnLst/>
              <a:rect l="l" t="t" r="r" b="b"/>
              <a:pathLst>
                <a:path w="2115" h="546" extrusionOk="0">
                  <a:moveTo>
                    <a:pt x="286" y="1"/>
                  </a:moveTo>
                  <a:cubicBezTo>
                    <a:pt x="126" y="1"/>
                    <a:pt x="1" y="153"/>
                    <a:pt x="19" y="313"/>
                  </a:cubicBezTo>
                  <a:cubicBezTo>
                    <a:pt x="36" y="456"/>
                    <a:pt x="161" y="545"/>
                    <a:pt x="295" y="545"/>
                  </a:cubicBezTo>
                  <a:lnTo>
                    <a:pt x="1812" y="545"/>
                  </a:lnTo>
                  <a:cubicBezTo>
                    <a:pt x="1945" y="545"/>
                    <a:pt x="2070" y="456"/>
                    <a:pt x="2088" y="313"/>
                  </a:cubicBezTo>
                  <a:cubicBezTo>
                    <a:pt x="2115" y="153"/>
                    <a:pt x="1981"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8"/>
            <p:cNvSpPr/>
            <p:nvPr/>
          </p:nvSpPr>
          <p:spPr>
            <a:xfrm>
              <a:off x="5963650" y="3138150"/>
              <a:ext cx="131600" cy="13625"/>
            </a:xfrm>
            <a:custGeom>
              <a:avLst/>
              <a:gdLst/>
              <a:ahLst/>
              <a:cxnLst/>
              <a:rect l="l" t="t" r="r" b="b"/>
              <a:pathLst>
                <a:path w="5264" h="545" extrusionOk="0">
                  <a:moveTo>
                    <a:pt x="303" y="1"/>
                  </a:moveTo>
                  <a:cubicBezTo>
                    <a:pt x="170" y="1"/>
                    <a:pt x="45" y="99"/>
                    <a:pt x="27" y="233"/>
                  </a:cubicBezTo>
                  <a:cubicBezTo>
                    <a:pt x="0" y="402"/>
                    <a:pt x="134" y="545"/>
                    <a:pt x="294" y="545"/>
                  </a:cubicBezTo>
                  <a:lnTo>
                    <a:pt x="4960" y="545"/>
                  </a:lnTo>
                  <a:cubicBezTo>
                    <a:pt x="5103" y="545"/>
                    <a:pt x="5219" y="447"/>
                    <a:pt x="5237" y="313"/>
                  </a:cubicBezTo>
                  <a:cubicBezTo>
                    <a:pt x="5263" y="152"/>
                    <a:pt x="5139" y="1"/>
                    <a:pt x="4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8"/>
            <p:cNvSpPr/>
            <p:nvPr/>
          </p:nvSpPr>
          <p:spPr>
            <a:xfrm>
              <a:off x="6046600" y="3162450"/>
              <a:ext cx="48650" cy="13650"/>
            </a:xfrm>
            <a:custGeom>
              <a:avLst/>
              <a:gdLst/>
              <a:ahLst/>
              <a:cxnLst/>
              <a:rect l="l" t="t" r="r" b="b"/>
              <a:pathLst>
                <a:path w="1946" h="546" extrusionOk="0">
                  <a:moveTo>
                    <a:pt x="304" y="1"/>
                  </a:moveTo>
                  <a:cubicBezTo>
                    <a:pt x="161" y="1"/>
                    <a:pt x="45" y="90"/>
                    <a:pt x="27" y="233"/>
                  </a:cubicBezTo>
                  <a:cubicBezTo>
                    <a:pt x="1" y="393"/>
                    <a:pt x="126" y="545"/>
                    <a:pt x="295" y="545"/>
                  </a:cubicBezTo>
                  <a:lnTo>
                    <a:pt x="1642" y="545"/>
                  </a:lnTo>
                  <a:cubicBezTo>
                    <a:pt x="1776" y="545"/>
                    <a:pt x="1901" y="447"/>
                    <a:pt x="1919" y="313"/>
                  </a:cubicBezTo>
                  <a:cubicBezTo>
                    <a:pt x="1945" y="144"/>
                    <a:pt x="181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8"/>
            <p:cNvSpPr/>
            <p:nvPr/>
          </p:nvSpPr>
          <p:spPr>
            <a:xfrm>
              <a:off x="6015375" y="3186550"/>
              <a:ext cx="79875" cy="13625"/>
            </a:xfrm>
            <a:custGeom>
              <a:avLst/>
              <a:gdLst/>
              <a:ahLst/>
              <a:cxnLst/>
              <a:rect l="l" t="t" r="r" b="b"/>
              <a:pathLst>
                <a:path w="3195" h="545" extrusionOk="0">
                  <a:moveTo>
                    <a:pt x="304" y="0"/>
                  </a:moveTo>
                  <a:cubicBezTo>
                    <a:pt x="161" y="0"/>
                    <a:pt x="45" y="99"/>
                    <a:pt x="19" y="232"/>
                  </a:cubicBezTo>
                  <a:cubicBezTo>
                    <a:pt x="1" y="402"/>
                    <a:pt x="126" y="545"/>
                    <a:pt x="295" y="545"/>
                  </a:cubicBezTo>
                  <a:lnTo>
                    <a:pt x="2891" y="545"/>
                  </a:lnTo>
                  <a:cubicBezTo>
                    <a:pt x="3025" y="545"/>
                    <a:pt x="3150" y="446"/>
                    <a:pt x="3168" y="313"/>
                  </a:cubicBezTo>
                  <a:cubicBezTo>
                    <a:pt x="3194" y="143"/>
                    <a:pt x="3061" y="0"/>
                    <a:pt x="2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8"/>
            <p:cNvSpPr/>
            <p:nvPr/>
          </p:nvSpPr>
          <p:spPr>
            <a:xfrm>
              <a:off x="6046600" y="3209975"/>
              <a:ext cx="48650" cy="13625"/>
            </a:xfrm>
            <a:custGeom>
              <a:avLst/>
              <a:gdLst/>
              <a:ahLst/>
              <a:cxnLst/>
              <a:rect l="l" t="t" r="r" b="b"/>
              <a:pathLst>
                <a:path w="1946" h="545" extrusionOk="0">
                  <a:moveTo>
                    <a:pt x="304" y="0"/>
                  </a:moveTo>
                  <a:cubicBezTo>
                    <a:pt x="161" y="0"/>
                    <a:pt x="45" y="98"/>
                    <a:pt x="27" y="232"/>
                  </a:cubicBezTo>
                  <a:cubicBezTo>
                    <a:pt x="1" y="402"/>
                    <a:pt x="126" y="544"/>
                    <a:pt x="295" y="544"/>
                  </a:cubicBezTo>
                  <a:lnTo>
                    <a:pt x="1642" y="544"/>
                  </a:lnTo>
                  <a:cubicBezTo>
                    <a:pt x="1776" y="544"/>
                    <a:pt x="1901" y="446"/>
                    <a:pt x="1919" y="312"/>
                  </a:cubicBezTo>
                  <a:cubicBezTo>
                    <a:pt x="1945" y="143"/>
                    <a:pt x="1812" y="0"/>
                    <a:pt x="1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8"/>
            <p:cNvSpPr/>
            <p:nvPr/>
          </p:nvSpPr>
          <p:spPr>
            <a:xfrm>
              <a:off x="6114400" y="3043150"/>
              <a:ext cx="56900" cy="13625"/>
            </a:xfrm>
            <a:custGeom>
              <a:avLst/>
              <a:gdLst/>
              <a:ahLst/>
              <a:cxnLst/>
              <a:rect l="l" t="t" r="r" b="b"/>
              <a:pathLst>
                <a:path w="2276" h="545" extrusionOk="0">
                  <a:moveTo>
                    <a:pt x="304" y="0"/>
                  </a:moveTo>
                  <a:cubicBezTo>
                    <a:pt x="170" y="0"/>
                    <a:pt x="45" y="98"/>
                    <a:pt x="27" y="232"/>
                  </a:cubicBezTo>
                  <a:cubicBezTo>
                    <a:pt x="1" y="402"/>
                    <a:pt x="135" y="544"/>
                    <a:pt x="295" y="544"/>
                  </a:cubicBezTo>
                  <a:lnTo>
                    <a:pt x="1972" y="544"/>
                  </a:lnTo>
                  <a:cubicBezTo>
                    <a:pt x="2106" y="544"/>
                    <a:pt x="2231" y="446"/>
                    <a:pt x="2249" y="312"/>
                  </a:cubicBezTo>
                  <a:cubicBezTo>
                    <a:pt x="2276" y="143"/>
                    <a:pt x="2142" y="0"/>
                    <a:pt x="1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8"/>
            <p:cNvSpPr/>
            <p:nvPr/>
          </p:nvSpPr>
          <p:spPr>
            <a:xfrm>
              <a:off x="6114400" y="3066550"/>
              <a:ext cx="97725" cy="13650"/>
            </a:xfrm>
            <a:custGeom>
              <a:avLst/>
              <a:gdLst/>
              <a:ahLst/>
              <a:cxnLst/>
              <a:rect l="l" t="t" r="r" b="b"/>
              <a:pathLst>
                <a:path w="3909" h="546" extrusionOk="0">
                  <a:moveTo>
                    <a:pt x="304" y="1"/>
                  </a:moveTo>
                  <a:cubicBezTo>
                    <a:pt x="170" y="1"/>
                    <a:pt x="45" y="99"/>
                    <a:pt x="27" y="233"/>
                  </a:cubicBezTo>
                  <a:cubicBezTo>
                    <a:pt x="1" y="393"/>
                    <a:pt x="135" y="545"/>
                    <a:pt x="295" y="545"/>
                  </a:cubicBezTo>
                  <a:lnTo>
                    <a:pt x="3605" y="545"/>
                  </a:lnTo>
                  <a:cubicBezTo>
                    <a:pt x="3739" y="545"/>
                    <a:pt x="3864" y="447"/>
                    <a:pt x="3881" y="313"/>
                  </a:cubicBezTo>
                  <a:cubicBezTo>
                    <a:pt x="3908" y="144"/>
                    <a:pt x="3774"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8"/>
            <p:cNvSpPr/>
            <p:nvPr/>
          </p:nvSpPr>
          <p:spPr>
            <a:xfrm>
              <a:off x="6114400" y="3090650"/>
              <a:ext cx="70500" cy="13625"/>
            </a:xfrm>
            <a:custGeom>
              <a:avLst/>
              <a:gdLst/>
              <a:ahLst/>
              <a:cxnLst/>
              <a:rect l="l" t="t" r="r" b="b"/>
              <a:pathLst>
                <a:path w="2820" h="545" extrusionOk="0">
                  <a:moveTo>
                    <a:pt x="304" y="0"/>
                  </a:moveTo>
                  <a:cubicBezTo>
                    <a:pt x="170" y="0"/>
                    <a:pt x="45" y="99"/>
                    <a:pt x="27" y="232"/>
                  </a:cubicBezTo>
                  <a:cubicBezTo>
                    <a:pt x="1" y="402"/>
                    <a:pt x="135" y="545"/>
                    <a:pt x="295" y="545"/>
                  </a:cubicBezTo>
                  <a:lnTo>
                    <a:pt x="2516" y="545"/>
                  </a:lnTo>
                  <a:cubicBezTo>
                    <a:pt x="2650" y="545"/>
                    <a:pt x="2775" y="446"/>
                    <a:pt x="2793" y="313"/>
                  </a:cubicBezTo>
                  <a:cubicBezTo>
                    <a:pt x="2820" y="143"/>
                    <a:pt x="2686" y="0"/>
                    <a:pt x="2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8"/>
            <p:cNvSpPr/>
            <p:nvPr/>
          </p:nvSpPr>
          <p:spPr>
            <a:xfrm>
              <a:off x="6114400" y="3114725"/>
              <a:ext cx="96150" cy="13650"/>
            </a:xfrm>
            <a:custGeom>
              <a:avLst/>
              <a:gdLst/>
              <a:ahLst/>
              <a:cxnLst/>
              <a:rect l="l" t="t" r="r" b="b"/>
              <a:pathLst>
                <a:path w="3846" h="546" extrusionOk="0">
                  <a:moveTo>
                    <a:pt x="304" y="1"/>
                  </a:moveTo>
                  <a:cubicBezTo>
                    <a:pt x="170" y="1"/>
                    <a:pt x="45" y="99"/>
                    <a:pt x="27" y="233"/>
                  </a:cubicBezTo>
                  <a:cubicBezTo>
                    <a:pt x="1" y="402"/>
                    <a:pt x="135" y="545"/>
                    <a:pt x="295" y="545"/>
                  </a:cubicBezTo>
                  <a:lnTo>
                    <a:pt x="3560" y="545"/>
                  </a:lnTo>
                  <a:cubicBezTo>
                    <a:pt x="3721" y="545"/>
                    <a:pt x="3846" y="402"/>
                    <a:pt x="3828" y="233"/>
                  </a:cubicBezTo>
                  <a:cubicBezTo>
                    <a:pt x="3810" y="99"/>
                    <a:pt x="3685" y="1"/>
                    <a:pt x="3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8"/>
            <p:cNvSpPr/>
            <p:nvPr/>
          </p:nvSpPr>
          <p:spPr>
            <a:xfrm>
              <a:off x="6114400" y="3138150"/>
              <a:ext cx="47300" cy="13625"/>
            </a:xfrm>
            <a:custGeom>
              <a:avLst/>
              <a:gdLst/>
              <a:ahLst/>
              <a:cxnLst/>
              <a:rect l="l" t="t" r="r" b="b"/>
              <a:pathLst>
                <a:path w="1892" h="545" extrusionOk="0">
                  <a:moveTo>
                    <a:pt x="295" y="1"/>
                  </a:moveTo>
                  <a:cubicBezTo>
                    <a:pt x="135" y="1"/>
                    <a:pt x="1" y="152"/>
                    <a:pt x="27" y="313"/>
                  </a:cubicBezTo>
                  <a:cubicBezTo>
                    <a:pt x="45" y="447"/>
                    <a:pt x="170" y="545"/>
                    <a:pt x="304" y="545"/>
                  </a:cubicBezTo>
                  <a:lnTo>
                    <a:pt x="1589" y="545"/>
                  </a:lnTo>
                  <a:cubicBezTo>
                    <a:pt x="1731" y="545"/>
                    <a:pt x="1847" y="447"/>
                    <a:pt x="1865" y="313"/>
                  </a:cubicBezTo>
                  <a:cubicBezTo>
                    <a:pt x="1892" y="152"/>
                    <a:pt x="1767" y="1"/>
                    <a:pt x="15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8"/>
            <p:cNvSpPr/>
            <p:nvPr/>
          </p:nvSpPr>
          <p:spPr>
            <a:xfrm>
              <a:off x="6167475" y="3138150"/>
              <a:ext cx="66275" cy="13625"/>
            </a:xfrm>
            <a:custGeom>
              <a:avLst/>
              <a:gdLst/>
              <a:ahLst/>
              <a:cxnLst/>
              <a:rect l="l" t="t" r="r" b="b"/>
              <a:pathLst>
                <a:path w="2651" h="545" extrusionOk="0">
                  <a:moveTo>
                    <a:pt x="295" y="1"/>
                  </a:moveTo>
                  <a:cubicBezTo>
                    <a:pt x="161" y="1"/>
                    <a:pt x="37" y="99"/>
                    <a:pt x="19" y="233"/>
                  </a:cubicBezTo>
                  <a:cubicBezTo>
                    <a:pt x="1" y="402"/>
                    <a:pt x="126" y="545"/>
                    <a:pt x="286" y="545"/>
                  </a:cubicBezTo>
                  <a:lnTo>
                    <a:pt x="2347" y="545"/>
                  </a:lnTo>
                  <a:cubicBezTo>
                    <a:pt x="2481" y="545"/>
                    <a:pt x="2606" y="447"/>
                    <a:pt x="2624" y="313"/>
                  </a:cubicBezTo>
                  <a:cubicBezTo>
                    <a:pt x="2650" y="143"/>
                    <a:pt x="2517"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8"/>
            <p:cNvSpPr/>
            <p:nvPr/>
          </p:nvSpPr>
          <p:spPr>
            <a:xfrm>
              <a:off x="6114400" y="3162450"/>
              <a:ext cx="158825" cy="13650"/>
            </a:xfrm>
            <a:custGeom>
              <a:avLst/>
              <a:gdLst/>
              <a:ahLst/>
              <a:cxnLst/>
              <a:rect l="l" t="t" r="r" b="b"/>
              <a:pathLst>
                <a:path w="6353" h="546" extrusionOk="0">
                  <a:moveTo>
                    <a:pt x="304" y="1"/>
                  </a:moveTo>
                  <a:cubicBezTo>
                    <a:pt x="161" y="1"/>
                    <a:pt x="45" y="90"/>
                    <a:pt x="27" y="233"/>
                  </a:cubicBezTo>
                  <a:cubicBezTo>
                    <a:pt x="1" y="393"/>
                    <a:pt x="126" y="545"/>
                    <a:pt x="295" y="545"/>
                  </a:cubicBezTo>
                  <a:lnTo>
                    <a:pt x="6058" y="545"/>
                  </a:lnTo>
                  <a:cubicBezTo>
                    <a:pt x="6219" y="545"/>
                    <a:pt x="6352" y="393"/>
                    <a:pt x="6326" y="233"/>
                  </a:cubicBezTo>
                  <a:cubicBezTo>
                    <a:pt x="6308" y="90"/>
                    <a:pt x="6183" y="1"/>
                    <a:pt x="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8"/>
            <p:cNvSpPr/>
            <p:nvPr/>
          </p:nvSpPr>
          <p:spPr>
            <a:xfrm>
              <a:off x="6114400" y="3186550"/>
              <a:ext cx="108425" cy="13625"/>
            </a:xfrm>
            <a:custGeom>
              <a:avLst/>
              <a:gdLst/>
              <a:ahLst/>
              <a:cxnLst/>
              <a:rect l="l" t="t" r="r" b="b"/>
              <a:pathLst>
                <a:path w="4337" h="545" extrusionOk="0">
                  <a:moveTo>
                    <a:pt x="304" y="0"/>
                  </a:moveTo>
                  <a:cubicBezTo>
                    <a:pt x="170" y="0"/>
                    <a:pt x="45" y="99"/>
                    <a:pt x="27" y="232"/>
                  </a:cubicBezTo>
                  <a:cubicBezTo>
                    <a:pt x="1" y="402"/>
                    <a:pt x="135" y="545"/>
                    <a:pt x="295" y="545"/>
                  </a:cubicBezTo>
                  <a:lnTo>
                    <a:pt x="4042" y="545"/>
                  </a:lnTo>
                  <a:cubicBezTo>
                    <a:pt x="4211" y="545"/>
                    <a:pt x="4336" y="402"/>
                    <a:pt x="4310" y="232"/>
                  </a:cubicBezTo>
                  <a:cubicBezTo>
                    <a:pt x="4292" y="99"/>
                    <a:pt x="4176" y="0"/>
                    <a:pt x="4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8"/>
            <p:cNvSpPr/>
            <p:nvPr/>
          </p:nvSpPr>
          <p:spPr>
            <a:xfrm>
              <a:off x="6114400" y="3209975"/>
              <a:ext cx="74525" cy="13625"/>
            </a:xfrm>
            <a:custGeom>
              <a:avLst/>
              <a:gdLst/>
              <a:ahLst/>
              <a:cxnLst/>
              <a:rect l="l" t="t" r="r" b="b"/>
              <a:pathLst>
                <a:path w="2981" h="545" extrusionOk="0">
                  <a:moveTo>
                    <a:pt x="295" y="0"/>
                  </a:moveTo>
                  <a:cubicBezTo>
                    <a:pt x="135" y="0"/>
                    <a:pt x="1" y="143"/>
                    <a:pt x="27" y="312"/>
                  </a:cubicBezTo>
                  <a:cubicBezTo>
                    <a:pt x="45" y="446"/>
                    <a:pt x="170" y="544"/>
                    <a:pt x="304" y="544"/>
                  </a:cubicBezTo>
                  <a:lnTo>
                    <a:pt x="2677" y="544"/>
                  </a:lnTo>
                  <a:cubicBezTo>
                    <a:pt x="2811" y="544"/>
                    <a:pt x="2936" y="446"/>
                    <a:pt x="2954" y="312"/>
                  </a:cubicBezTo>
                  <a:cubicBezTo>
                    <a:pt x="2980" y="143"/>
                    <a:pt x="2847" y="0"/>
                    <a:pt x="2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78"/>
          <p:cNvGrpSpPr/>
          <p:nvPr/>
        </p:nvGrpSpPr>
        <p:grpSpPr>
          <a:xfrm>
            <a:off x="7398304" y="1973825"/>
            <a:ext cx="461781" cy="346432"/>
            <a:chOff x="4890225" y="2969100"/>
            <a:chExt cx="386525" cy="289950"/>
          </a:xfrm>
        </p:grpSpPr>
        <p:sp>
          <p:nvSpPr>
            <p:cNvPr id="3250" name="Google Shape;3250;p78"/>
            <p:cNvSpPr/>
            <p:nvPr/>
          </p:nvSpPr>
          <p:spPr>
            <a:xfrm>
              <a:off x="4896900" y="2975800"/>
              <a:ext cx="373150" cy="276575"/>
            </a:xfrm>
            <a:custGeom>
              <a:avLst/>
              <a:gdLst/>
              <a:ahLst/>
              <a:cxnLst/>
              <a:rect l="l" t="t" r="r" b="b"/>
              <a:pathLst>
                <a:path w="14926" h="11063" extrusionOk="0">
                  <a:moveTo>
                    <a:pt x="1" y="0"/>
                  </a:moveTo>
                  <a:lnTo>
                    <a:pt x="1" y="11062"/>
                  </a:lnTo>
                  <a:lnTo>
                    <a:pt x="14926" y="11062"/>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8"/>
            <p:cNvSpPr/>
            <p:nvPr/>
          </p:nvSpPr>
          <p:spPr>
            <a:xfrm>
              <a:off x="5038300" y="2975800"/>
              <a:ext cx="231750" cy="276575"/>
            </a:xfrm>
            <a:custGeom>
              <a:avLst/>
              <a:gdLst/>
              <a:ahLst/>
              <a:cxnLst/>
              <a:rect l="l" t="t" r="r" b="b"/>
              <a:pathLst>
                <a:path w="9270" h="11063" extrusionOk="0">
                  <a:moveTo>
                    <a:pt x="3096" y="0"/>
                  </a:moveTo>
                  <a:lnTo>
                    <a:pt x="1" y="11062"/>
                  </a:lnTo>
                  <a:lnTo>
                    <a:pt x="9270" y="11062"/>
                  </a:lnTo>
                  <a:lnTo>
                    <a:pt x="92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8"/>
            <p:cNvSpPr/>
            <p:nvPr/>
          </p:nvSpPr>
          <p:spPr>
            <a:xfrm>
              <a:off x="4896900" y="2975800"/>
              <a:ext cx="373150" cy="41725"/>
            </a:xfrm>
            <a:custGeom>
              <a:avLst/>
              <a:gdLst/>
              <a:ahLst/>
              <a:cxnLst/>
              <a:rect l="l" t="t" r="r" b="b"/>
              <a:pathLst>
                <a:path w="14926" h="1669" extrusionOk="0">
                  <a:moveTo>
                    <a:pt x="1" y="0"/>
                  </a:moveTo>
                  <a:lnTo>
                    <a:pt x="1" y="1668"/>
                  </a:lnTo>
                  <a:lnTo>
                    <a:pt x="14926" y="1668"/>
                  </a:lnTo>
                  <a:lnTo>
                    <a:pt x="149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8"/>
            <p:cNvSpPr/>
            <p:nvPr/>
          </p:nvSpPr>
          <p:spPr>
            <a:xfrm>
              <a:off x="5104550" y="2975800"/>
              <a:ext cx="165500" cy="41725"/>
            </a:xfrm>
            <a:custGeom>
              <a:avLst/>
              <a:gdLst/>
              <a:ahLst/>
              <a:cxnLst/>
              <a:rect l="l" t="t" r="r" b="b"/>
              <a:pathLst>
                <a:path w="6620" h="1669" extrusionOk="0">
                  <a:moveTo>
                    <a:pt x="473" y="0"/>
                  </a:moveTo>
                  <a:lnTo>
                    <a:pt x="0" y="1668"/>
                  </a:lnTo>
                  <a:lnTo>
                    <a:pt x="6620" y="1668"/>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8"/>
            <p:cNvSpPr/>
            <p:nvPr/>
          </p:nvSpPr>
          <p:spPr>
            <a:xfrm>
              <a:off x="4890225" y="2969100"/>
              <a:ext cx="386525" cy="289950"/>
            </a:xfrm>
            <a:custGeom>
              <a:avLst/>
              <a:gdLst/>
              <a:ahLst/>
              <a:cxnLst/>
              <a:rect l="l" t="t" r="r" b="b"/>
              <a:pathLst>
                <a:path w="15461" h="11598" extrusionOk="0">
                  <a:moveTo>
                    <a:pt x="268" y="0"/>
                  </a:moveTo>
                  <a:cubicBezTo>
                    <a:pt x="125" y="0"/>
                    <a:pt x="0" y="125"/>
                    <a:pt x="0" y="268"/>
                  </a:cubicBezTo>
                  <a:lnTo>
                    <a:pt x="0" y="3489"/>
                  </a:lnTo>
                  <a:cubicBezTo>
                    <a:pt x="0" y="3622"/>
                    <a:pt x="98" y="3747"/>
                    <a:pt x="232" y="3765"/>
                  </a:cubicBezTo>
                  <a:cubicBezTo>
                    <a:pt x="243" y="3766"/>
                    <a:pt x="254" y="3767"/>
                    <a:pt x="264" y="3767"/>
                  </a:cubicBezTo>
                  <a:cubicBezTo>
                    <a:pt x="419" y="3767"/>
                    <a:pt x="544" y="3648"/>
                    <a:pt x="544" y="3497"/>
                  </a:cubicBezTo>
                  <a:lnTo>
                    <a:pt x="544" y="545"/>
                  </a:lnTo>
                  <a:lnTo>
                    <a:pt x="14916" y="545"/>
                  </a:lnTo>
                  <a:lnTo>
                    <a:pt x="14916" y="11054"/>
                  </a:lnTo>
                  <a:lnTo>
                    <a:pt x="14336" y="11054"/>
                  </a:lnTo>
                  <a:cubicBezTo>
                    <a:pt x="14193" y="11054"/>
                    <a:pt x="14077" y="11152"/>
                    <a:pt x="14051" y="11286"/>
                  </a:cubicBezTo>
                  <a:cubicBezTo>
                    <a:pt x="14033" y="11455"/>
                    <a:pt x="14158" y="11598"/>
                    <a:pt x="14327" y="11598"/>
                  </a:cubicBezTo>
                  <a:lnTo>
                    <a:pt x="15193" y="11598"/>
                  </a:lnTo>
                  <a:cubicBezTo>
                    <a:pt x="15344" y="11598"/>
                    <a:pt x="15460" y="11473"/>
                    <a:pt x="15460" y="11330"/>
                  </a:cubicBezTo>
                  <a:lnTo>
                    <a:pt x="15460" y="268"/>
                  </a:lnTo>
                  <a:cubicBezTo>
                    <a:pt x="15460" y="125"/>
                    <a:pt x="15344"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8"/>
            <p:cNvSpPr/>
            <p:nvPr/>
          </p:nvSpPr>
          <p:spPr>
            <a:xfrm>
              <a:off x="4890225" y="3075000"/>
              <a:ext cx="341925" cy="184050"/>
            </a:xfrm>
            <a:custGeom>
              <a:avLst/>
              <a:gdLst/>
              <a:ahLst/>
              <a:cxnLst/>
              <a:rect l="l" t="t" r="r" b="b"/>
              <a:pathLst>
                <a:path w="13677" h="7362" extrusionOk="0">
                  <a:moveTo>
                    <a:pt x="280" y="0"/>
                  </a:moveTo>
                  <a:cubicBezTo>
                    <a:pt x="125" y="0"/>
                    <a:pt x="0" y="120"/>
                    <a:pt x="0" y="278"/>
                  </a:cubicBezTo>
                  <a:lnTo>
                    <a:pt x="0" y="7094"/>
                  </a:lnTo>
                  <a:cubicBezTo>
                    <a:pt x="0" y="7237"/>
                    <a:pt x="116" y="7362"/>
                    <a:pt x="268" y="7362"/>
                  </a:cubicBezTo>
                  <a:lnTo>
                    <a:pt x="13382" y="7362"/>
                  </a:lnTo>
                  <a:cubicBezTo>
                    <a:pt x="13542" y="7362"/>
                    <a:pt x="13676" y="7219"/>
                    <a:pt x="13649" y="7050"/>
                  </a:cubicBezTo>
                  <a:cubicBezTo>
                    <a:pt x="13631" y="6916"/>
                    <a:pt x="13507" y="6818"/>
                    <a:pt x="13373" y="6818"/>
                  </a:cubicBezTo>
                  <a:lnTo>
                    <a:pt x="544" y="6818"/>
                  </a:lnTo>
                  <a:lnTo>
                    <a:pt x="544" y="287"/>
                  </a:lnTo>
                  <a:cubicBezTo>
                    <a:pt x="544" y="145"/>
                    <a:pt x="446" y="29"/>
                    <a:pt x="312" y="2"/>
                  </a:cubicBezTo>
                  <a:cubicBezTo>
                    <a:pt x="301" y="1"/>
                    <a:pt x="291" y="0"/>
                    <a:pt x="2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8"/>
            <p:cNvSpPr/>
            <p:nvPr/>
          </p:nvSpPr>
          <p:spPr>
            <a:xfrm>
              <a:off x="4912975"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8"/>
            <p:cNvSpPr/>
            <p:nvPr/>
          </p:nvSpPr>
          <p:spPr>
            <a:xfrm>
              <a:off x="4956900" y="2990725"/>
              <a:ext cx="13625" cy="13625"/>
            </a:xfrm>
            <a:custGeom>
              <a:avLst/>
              <a:gdLst/>
              <a:ahLst/>
              <a:cxnLst/>
              <a:rect l="l" t="t" r="r" b="b"/>
              <a:pathLst>
                <a:path w="545" h="545" extrusionOk="0">
                  <a:moveTo>
                    <a:pt x="268" y="1"/>
                  </a:moveTo>
                  <a:cubicBezTo>
                    <a:pt x="125" y="1"/>
                    <a:pt x="0" y="126"/>
                    <a:pt x="0" y="277"/>
                  </a:cubicBezTo>
                  <a:cubicBezTo>
                    <a:pt x="0" y="429"/>
                    <a:pt x="125"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8"/>
            <p:cNvSpPr/>
            <p:nvPr/>
          </p:nvSpPr>
          <p:spPr>
            <a:xfrm>
              <a:off x="4935050" y="2990725"/>
              <a:ext cx="13400" cy="13625"/>
            </a:xfrm>
            <a:custGeom>
              <a:avLst/>
              <a:gdLst/>
              <a:ahLst/>
              <a:cxnLst/>
              <a:rect l="l" t="t" r="r" b="b"/>
              <a:pathLst>
                <a:path w="536" h="545" extrusionOk="0">
                  <a:moveTo>
                    <a:pt x="268" y="1"/>
                  </a:moveTo>
                  <a:cubicBezTo>
                    <a:pt x="116" y="1"/>
                    <a:pt x="0" y="126"/>
                    <a:pt x="0" y="277"/>
                  </a:cubicBezTo>
                  <a:cubicBezTo>
                    <a:pt x="0" y="429"/>
                    <a:pt x="116" y="545"/>
                    <a:pt x="268" y="545"/>
                  </a:cubicBezTo>
                  <a:cubicBezTo>
                    <a:pt x="420" y="545"/>
                    <a:pt x="535" y="429"/>
                    <a:pt x="535" y="277"/>
                  </a:cubicBezTo>
                  <a:cubicBezTo>
                    <a:pt x="53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8"/>
            <p:cNvSpPr/>
            <p:nvPr/>
          </p:nvSpPr>
          <p:spPr>
            <a:xfrm>
              <a:off x="4945300" y="3151450"/>
              <a:ext cx="13625" cy="79150"/>
            </a:xfrm>
            <a:custGeom>
              <a:avLst/>
              <a:gdLst/>
              <a:ahLst/>
              <a:cxnLst/>
              <a:rect l="l" t="t" r="r" b="b"/>
              <a:pathLst>
                <a:path w="545" h="3166" extrusionOk="0">
                  <a:moveTo>
                    <a:pt x="270" y="0"/>
                  </a:moveTo>
                  <a:cubicBezTo>
                    <a:pt x="120" y="0"/>
                    <a:pt x="1" y="125"/>
                    <a:pt x="1" y="271"/>
                  </a:cubicBezTo>
                  <a:lnTo>
                    <a:pt x="1" y="2885"/>
                  </a:lnTo>
                  <a:cubicBezTo>
                    <a:pt x="1" y="3028"/>
                    <a:pt x="99" y="3144"/>
                    <a:pt x="233" y="3162"/>
                  </a:cubicBezTo>
                  <a:cubicBezTo>
                    <a:pt x="248" y="3164"/>
                    <a:pt x="263" y="3165"/>
                    <a:pt x="278" y="3165"/>
                  </a:cubicBezTo>
                  <a:cubicBezTo>
                    <a:pt x="427" y="3165"/>
                    <a:pt x="545" y="3048"/>
                    <a:pt x="545" y="2894"/>
                  </a:cubicBezTo>
                  <a:lnTo>
                    <a:pt x="545" y="280"/>
                  </a:lnTo>
                  <a:cubicBezTo>
                    <a:pt x="545" y="147"/>
                    <a:pt x="447" y="22"/>
                    <a:pt x="313" y="4"/>
                  </a:cubicBezTo>
                  <a:cubicBezTo>
                    <a:pt x="298" y="2"/>
                    <a:pt x="284" y="0"/>
                    <a:pt x="2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8"/>
            <p:cNvSpPr/>
            <p:nvPr/>
          </p:nvSpPr>
          <p:spPr>
            <a:xfrm>
              <a:off x="5011100" y="3037750"/>
              <a:ext cx="13400" cy="85575"/>
            </a:xfrm>
            <a:custGeom>
              <a:avLst/>
              <a:gdLst/>
              <a:ahLst/>
              <a:cxnLst/>
              <a:rect l="l" t="t" r="r" b="b"/>
              <a:pathLst>
                <a:path w="536" h="3423" extrusionOk="0">
                  <a:moveTo>
                    <a:pt x="280" y="0"/>
                  </a:moveTo>
                  <a:cubicBezTo>
                    <a:pt x="125" y="0"/>
                    <a:pt x="0" y="120"/>
                    <a:pt x="0" y="279"/>
                  </a:cubicBezTo>
                  <a:lnTo>
                    <a:pt x="0" y="3142"/>
                  </a:lnTo>
                  <a:cubicBezTo>
                    <a:pt x="0" y="3276"/>
                    <a:pt x="90" y="3401"/>
                    <a:pt x="223" y="3419"/>
                  </a:cubicBezTo>
                  <a:cubicBezTo>
                    <a:pt x="238" y="3421"/>
                    <a:pt x="252" y="3422"/>
                    <a:pt x="267" y="3422"/>
                  </a:cubicBezTo>
                  <a:cubicBezTo>
                    <a:pt x="416" y="3422"/>
                    <a:pt x="536" y="3298"/>
                    <a:pt x="536" y="3151"/>
                  </a:cubicBezTo>
                  <a:lnTo>
                    <a:pt x="536" y="279"/>
                  </a:lnTo>
                  <a:cubicBezTo>
                    <a:pt x="536" y="145"/>
                    <a:pt x="446" y="29"/>
                    <a:pt x="313" y="2"/>
                  </a:cubicBezTo>
                  <a:cubicBezTo>
                    <a:pt x="302"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8"/>
            <p:cNvSpPr/>
            <p:nvPr/>
          </p:nvSpPr>
          <p:spPr>
            <a:xfrm>
              <a:off x="5076675" y="3037750"/>
              <a:ext cx="13625" cy="119250"/>
            </a:xfrm>
            <a:custGeom>
              <a:avLst/>
              <a:gdLst/>
              <a:ahLst/>
              <a:cxnLst/>
              <a:rect l="l" t="t" r="r" b="b"/>
              <a:pathLst>
                <a:path w="545" h="4770" extrusionOk="0">
                  <a:moveTo>
                    <a:pt x="280" y="0"/>
                  </a:moveTo>
                  <a:cubicBezTo>
                    <a:pt x="125" y="0"/>
                    <a:pt x="0" y="119"/>
                    <a:pt x="0" y="270"/>
                  </a:cubicBezTo>
                  <a:lnTo>
                    <a:pt x="0" y="4489"/>
                  </a:lnTo>
                  <a:cubicBezTo>
                    <a:pt x="0" y="4623"/>
                    <a:pt x="98" y="4748"/>
                    <a:pt x="232" y="4766"/>
                  </a:cubicBezTo>
                  <a:cubicBezTo>
                    <a:pt x="247" y="4768"/>
                    <a:pt x="261" y="4769"/>
                    <a:pt x="275" y="4769"/>
                  </a:cubicBezTo>
                  <a:cubicBezTo>
                    <a:pt x="425" y="4769"/>
                    <a:pt x="544" y="4645"/>
                    <a:pt x="544" y="4498"/>
                  </a:cubicBezTo>
                  <a:lnTo>
                    <a:pt x="544" y="279"/>
                  </a:lnTo>
                  <a:cubicBezTo>
                    <a:pt x="544" y="145"/>
                    <a:pt x="446" y="20"/>
                    <a:pt x="312" y="2"/>
                  </a:cubicBezTo>
                  <a:cubicBezTo>
                    <a:pt x="301" y="1"/>
                    <a:pt x="291" y="0"/>
                    <a:pt x="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8"/>
            <p:cNvSpPr/>
            <p:nvPr/>
          </p:nvSpPr>
          <p:spPr>
            <a:xfrm>
              <a:off x="5142450" y="3173075"/>
              <a:ext cx="13625" cy="57525"/>
            </a:xfrm>
            <a:custGeom>
              <a:avLst/>
              <a:gdLst/>
              <a:ahLst/>
              <a:cxnLst/>
              <a:rect l="l" t="t" r="r" b="b"/>
              <a:pathLst>
                <a:path w="545" h="2301" extrusionOk="0">
                  <a:moveTo>
                    <a:pt x="274" y="1"/>
                  </a:moveTo>
                  <a:cubicBezTo>
                    <a:pt x="260" y="1"/>
                    <a:pt x="247" y="2"/>
                    <a:pt x="233" y="4"/>
                  </a:cubicBezTo>
                  <a:cubicBezTo>
                    <a:pt x="90" y="22"/>
                    <a:pt x="1" y="147"/>
                    <a:pt x="1" y="281"/>
                  </a:cubicBezTo>
                  <a:lnTo>
                    <a:pt x="1" y="2020"/>
                  </a:lnTo>
                  <a:cubicBezTo>
                    <a:pt x="1" y="2163"/>
                    <a:pt x="90" y="2279"/>
                    <a:pt x="233" y="2297"/>
                  </a:cubicBezTo>
                  <a:cubicBezTo>
                    <a:pt x="247" y="2299"/>
                    <a:pt x="262" y="2300"/>
                    <a:pt x="276" y="2300"/>
                  </a:cubicBezTo>
                  <a:cubicBezTo>
                    <a:pt x="420" y="2300"/>
                    <a:pt x="545" y="2183"/>
                    <a:pt x="545" y="2029"/>
                  </a:cubicBezTo>
                  <a:lnTo>
                    <a:pt x="545" y="272"/>
                  </a:lnTo>
                  <a:cubicBezTo>
                    <a:pt x="545" y="125"/>
                    <a:pt x="418"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8"/>
            <p:cNvSpPr/>
            <p:nvPr/>
          </p:nvSpPr>
          <p:spPr>
            <a:xfrm>
              <a:off x="4945300" y="3037800"/>
              <a:ext cx="13625" cy="77175"/>
            </a:xfrm>
            <a:custGeom>
              <a:avLst/>
              <a:gdLst/>
              <a:ahLst/>
              <a:cxnLst/>
              <a:rect l="l" t="t" r="r" b="b"/>
              <a:pathLst>
                <a:path w="545" h="3087" extrusionOk="0">
                  <a:moveTo>
                    <a:pt x="268" y="0"/>
                  </a:moveTo>
                  <a:cubicBezTo>
                    <a:pt x="125" y="0"/>
                    <a:pt x="1" y="125"/>
                    <a:pt x="1" y="277"/>
                  </a:cubicBezTo>
                  <a:lnTo>
                    <a:pt x="1" y="2810"/>
                  </a:lnTo>
                  <a:cubicBezTo>
                    <a:pt x="1" y="2962"/>
                    <a:pt x="125" y="3087"/>
                    <a:pt x="268" y="3087"/>
                  </a:cubicBezTo>
                  <a:cubicBezTo>
                    <a:pt x="420" y="3087"/>
                    <a:pt x="545" y="2962"/>
                    <a:pt x="545" y="2810"/>
                  </a:cubicBezTo>
                  <a:lnTo>
                    <a:pt x="545" y="277"/>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8"/>
            <p:cNvSpPr/>
            <p:nvPr/>
          </p:nvSpPr>
          <p:spPr>
            <a:xfrm>
              <a:off x="5011100" y="3158000"/>
              <a:ext cx="13400" cy="72725"/>
            </a:xfrm>
            <a:custGeom>
              <a:avLst/>
              <a:gdLst/>
              <a:ahLst/>
              <a:cxnLst/>
              <a:rect l="l" t="t" r="r" b="b"/>
              <a:pathLst>
                <a:path w="536" h="2909" extrusionOk="0">
                  <a:moveTo>
                    <a:pt x="268" y="1"/>
                  </a:moveTo>
                  <a:cubicBezTo>
                    <a:pt x="116" y="1"/>
                    <a:pt x="0" y="125"/>
                    <a:pt x="0" y="277"/>
                  </a:cubicBezTo>
                  <a:lnTo>
                    <a:pt x="0" y="2632"/>
                  </a:lnTo>
                  <a:cubicBezTo>
                    <a:pt x="0" y="2784"/>
                    <a:pt x="116" y="2909"/>
                    <a:pt x="268" y="2909"/>
                  </a:cubicBezTo>
                  <a:cubicBezTo>
                    <a:pt x="420" y="2909"/>
                    <a:pt x="536" y="2784"/>
                    <a:pt x="536" y="2632"/>
                  </a:cubicBezTo>
                  <a:lnTo>
                    <a:pt x="536" y="277"/>
                  </a:lnTo>
                  <a:cubicBezTo>
                    <a:pt x="536" y="125"/>
                    <a:pt x="420" y="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8"/>
            <p:cNvSpPr/>
            <p:nvPr/>
          </p:nvSpPr>
          <p:spPr>
            <a:xfrm>
              <a:off x="5076675" y="3203275"/>
              <a:ext cx="13625" cy="27450"/>
            </a:xfrm>
            <a:custGeom>
              <a:avLst/>
              <a:gdLst/>
              <a:ahLst/>
              <a:cxnLst/>
              <a:rect l="l" t="t" r="r" b="b"/>
              <a:pathLst>
                <a:path w="545" h="1098" extrusionOk="0">
                  <a:moveTo>
                    <a:pt x="277" y="1"/>
                  </a:moveTo>
                  <a:cubicBezTo>
                    <a:pt x="125" y="1"/>
                    <a:pt x="0" y="125"/>
                    <a:pt x="0" y="277"/>
                  </a:cubicBezTo>
                  <a:lnTo>
                    <a:pt x="0" y="821"/>
                  </a:lnTo>
                  <a:cubicBezTo>
                    <a:pt x="0" y="973"/>
                    <a:pt x="125" y="1098"/>
                    <a:pt x="277" y="1098"/>
                  </a:cubicBezTo>
                  <a:cubicBezTo>
                    <a:pt x="419" y="1098"/>
                    <a:pt x="544" y="973"/>
                    <a:pt x="544" y="821"/>
                  </a:cubicBezTo>
                  <a:lnTo>
                    <a:pt x="544" y="277"/>
                  </a:lnTo>
                  <a:cubicBezTo>
                    <a:pt x="544" y="125"/>
                    <a:pt x="41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8"/>
            <p:cNvSpPr/>
            <p:nvPr/>
          </p:nvSpPr>
          <p:spPr>
            <a:xfrm>
              <a:off x="5142450" y="3037800"/>
              <a:ext cx="13625" cy="127375"/>
            </a:xfrm>
            <a:custGeom>
              <a:avLst/>
              <a:gdLst/>
              <a:ahLst/>
              <a:cxnLst/>
              <a:rect l="l" t="t" r="r" b="b"/>
              <a:pathLst>
                <a:path w="545" h="5095" extrusionOk="0">
                  <a:moveTo>
                    <a:pt x="268" y="0"/>
                  </a:moveTo>
                  <a:cubicBezTo>
                    <a:pt x="117" y="0"/>
                    <a:pt x="1" y="125"/>
                    <a:pt x="1" y="268"/>
                  </a:cubicBezTo>
                  <a:lnTo>
                    <a:pt x="1" y="4817"/>
                  </a:lnTo>
                  <a:cubicBezTo>
                    <a:pt x="1" y="4969"/>
                    <a:pt x="117" y="5094"/>
                    <a:pt x="268" y="5094"/>
                  </a:cubicBezTo>
                  <a:cubicBezTo>
                    <a:pt x="420" y="5094"/>
                    <a:pt x="545" y="4969"/>
                    <a:pt x="545" y="4817"/>
                  </a:cubicBezTo>
                  <a:lnTo>
                    <a:pt x="545" y="268"/>
                  </a:lnTo>
                  <a:cubicBezTo>
                    <a:pt x="545" y="125"/>
                    <a:pt x="420" y="0"/>
                    <a:pt x="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8"/>
            <p:cNvSpPr/>
            <p:nvPr/>
          </p:nvSpPr>
          <p:spPr>
            <a:xfrm>
              <a:off x="5208025" y="3037800"/>
              <a:ext cx="13625" cy="192700"/>
            </a:xfrm>
            <a:custGeom>
              <a:avLst/>
              <a:gdLst/>
              <a:ahLst/>
              <a:cxnLst/>
              <a:rect l="l" t="t" r="r" b="b"/>
              <a:pathLst>
                <a:path w="545" h="7708" extrusionOk="0">
                  <a:moveTo>
                    <a:pt x="277" y="0"/>
                  </a:moveTo>
                  <a:cubicBezTo>
                    <a:pt x="125" y="0"/>
                    <a:pt x="1" y="116"/>
                    <a:pt x="1" y="268"/>
                  </a:cubicBezTo>
                  <a:lnTo>
                    <a:pt x="1" y="7440"/>
                  </a:lnTo>
                  <a:cubicBezTo>
                    <a:pt x="1" y="7592"/>
                    <a:pt x="125" y="7708"/>
                    <a:pt x="277" y="7708"/>
                  </a:cubicBezTo>
                  <a:cubicBezTo>
                    <a:pt x="420" y="7708"/>
                    <a:pt x="545" y="7592"/>
                    <a:pt x="545" y="7440"/>
                  </a:cubicBezTo>
                  <a:lnTo>
                    <a:pt x="545" y="268"/>
                  </a:lnTo>
                  <a:cubicBezTo>
                    <a:pt x="545" y="116"/>
                    <a:pt x="420"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8"/>
            <p:cNvSpPr/>
            <p:nvPr/>
          </p:nvSpPr>
          <p:spPr>
            <a:xfrm>
              <a:off x="4933475" y="3102250"/>
              <a:ext cx="36600" cy="36600"/>
            </a:xfrm>
            <a:custGeom>
              <a:avLst/>
              <a:gdLst/>
              <a:ahLst/>
              <a:cxnLst/>
              <a:rect l="l" t="t" r="r" b="b"/>
              <a:pathLst>
                <a:path w="1464" h="1464" extrusionOk="0">
                  <a:moveTo>
                    <a:pt x="732" y="0"/>
                  </a:moveTo>
                  <a:cubicBezTo>
                    <a:pt x="322" y="0"/>
                    <a:pt x="1" y="321"/>
                    <a:pt x="1" y="732"/>
                  </a:cubicBezTo>
                  <a:cubicBezTo>
                    <a:pt x="1" y="1133"/>
                    <a:pt x="322" y="1463"/>
                    <a:pt x="732" y="1463"/>
                  </a:cubicBezTo>
                  <a:cubicBezTo>
                    <a:pt x="1134" y="1463"/>
                    <a:pt x="1464" y="1133"/>
                    <a:pt x="1464" y="732"/>
                  </a:cubicBezTo>
                  <a:cubicBezTo>
                    <a:pt x="1464" y="321"/>
                    <a:pt x="1134"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8"/>
            <p:cNvSpPr/>
            <p:nvPr/>
          </p:nvSpPr>
          <p:spPr>
            <a:xfrm>
              <a:off x="4999275" y="3134800"/>
              <a:ext cx="36600" cy="36600"/>
            </a:xfrm>
            <a:custGeom>
              <a:avLst/>
              <a:gdLst/>
              <a:ahLst/>
              <a:cxnLst/>
              <a:rect l="l" t="t" r="r" b="b"/>
              <a:pathLst>
                <a:path w="1464" h="1464" extrusionOk="0">
                  <a:moveTo>
                    <a:pt x="732" y="1"/>
                  </a:moveTo>
                  <a:cubicBezTo>
                    <a:pt x="331" y="1"/>
                    <a:pt x="0" y="322"/>
                    <a:pt x="0" y="732"/>
                  </a:cubicBezTo>
                  <a:cubicBezTo>
                    <a:pt x="0" y="1134"/>
                    <a:pt x="331" y="1464"/>
                    <a:pt x="732" y="1464"/>
                  </a:cubicBezTo>
                  <a:cubicBezTo>
                    <a:pt x="1142" y="1464"/>
                    <a:pt x="1464" y="1134"/>
                    <a:pt x="1464" y="732"/>
                  </a:cubicBezTo>
                  <a:cubicBezTo>
                    <a:pt x="1464" y="322"/>
                    <a:pt x="1142"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8"/>
            <p:cNvSpPr/>
            <p:nvPr/>
          </p:nvSpPr>
          <p:spPr>
            <a:xfrm>
              <a:off x="5065075" y="3173400"/>
              <a:ext cx="36825" cy="36825"/>
            </a:xfrm>
            <a:custGeom>
              <a:avLst/>
              <a:gdLst/>
              <a:ahLst/>
              <a:cxnLst/>
              <a:rect l="l" t="t" r="r" b="b"/>
              <a:pathLst>
                <a:path w="1473" h="1473" extrusionOk="0">
                  <a:moveTo>
                    <a:pt x="741" y="0"/>
                  </a:moveTo>
                  <a:cubicBezTo>
                    <a:pt x="330" y="0"/>
                    <a:pt x="0" y="330"/>
                    <a:pt x="0" y="741"/>
                  </a:cubicBezTo>
                  <a:cubicBezTo>
                    <a:pt x="0" y="1142"/>
                    <a:pt x="330" y="1472"/>
                    <a:pt x="741" y="1472"/>
                  </a:cubicBezTo>
                  <a:cubicBezTo>
                    <a:pt x="1142" y="1472"/>
                    <a:pt x="1472" y="1142"/>
                    <a:pt x="1472" y="741"/>
                  </a:cubicBezTo>
                  <a:cubicBezTo>
                    <a:pt x="1472" y="330"/>
                    <a:pt x="1142" y="0"/>
                    <a:pt x="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8"/>
            <p:cNvSpPr/>
            <p:nvPr/>
          </p:nvSpPr>
          <p:spPr>
            <a:xfrm>
              <a:off x="5131075" y="3075025"/>
              <a:ext cx="36600" cy="36600"/>
            </a:xfrm>
            <a:custGeom>
              <a:avLst/>
              <a:gdLst/>
              <a:ahLst/>
              <a:cxnLst/>
              <a:rect l="l" t="t" r="r" b="b"/>
              <a:pathLst>
                <a:path w="1464" h="1464" extrusionOk="0">
                  <a:moveTo>
                    <a:pt x="732" y="1"/>
                  </a:moveTo>
                  <a:cubicBezTo>
                    <a:pt x="322" y="1"/>
                    <a:pt x="1" y="331"/>
                    <a:pt x="1" y="732"/>
                  </a:cubicBezTo>
                  <a:cubicBezTo>
                    <a:pt x="1" y="1134"/>
                    <a:pt x="322" y="1464"/>
                    <a:pt x="732" y="1464"/>
                  </a:cubicBezTo>
                  <a:cubicBezTo>
                    <a:pt x="1134" y="1464"/>
                    <a:pt x="1464" y="1134"/>
                    <a:pt x="1464" y="732"/>
                  </a:cubicBezTo>
                  <a:cubicBezTo>
                    <a:pt x="1464" y="331"/>
                    <a:pt x="1134" y="1"/>
                    <a:pt x="7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8"/>
            <p:cNvSpPr/>
            <p:nvPr/>
          </p:nvSpPr>
          <p:spPr>
            <a:xfrm>
              <a:off x="5196875" y="3102250"/>
              <a:ext cx="36600" cy="36600"/>
            </a:xfrm>
            <a:custGeom>
              <a:avLst/>
              <a:gdLst/>
              <a:ahLst/>
              <a:cxnLst/>
              <a:rect l="l" t="t" r="r" b="b"/>
              <a:pathLst>
                <a:path w="1464" h="1464" extrusionOk="0">
                  <a:moveTo>
                    <a:pt x="732" y="0"/>
                  </a:moveTo>
                  <a:cubicBezTo>
                    <a:pt x="331" y="0"/>
                    <a:pt x="1" y="321"/>
                    <a:pt x="1" y="732"/>
                  </a:cubicBezTo>
                  <a:cubicBezTo>
                    <a:pt x="1" y="1133"/>
                    <a:pt x="331" y="1463"/>
                    <a:pt x="732" y="1463"/>
                  </a:cubicBezTo>
                  <a:cubicBezTo>
                    <a:pt x="1142" y="1463"/>
                    <a:pt x="1464" y="1133"/>
                    <a:pt x="1464" y="732"/>
                  </a:cubicBezTo>
                  <a:cubicBezTo>
                    <a:pt x="1464" y="321"/>
                    <a:pt x="1142"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3" name="Google Shape;3273;p78"/>
          <p:cNvGrpSpPr/>
          <p:nvPr/>
        </p:nvGrpSpPr>
        <p:grpSpPr>
          <a:xfrm>
            <a:off x="4341113" y="1973825"/>
            <a:ext cx="461781" cy="346432"/>
            <a:chOff x="4442150" y="2969100"/>
            <a:chExt cx="386525" cy="289950"/>
          </a:xfrm>
        </p:grpSpPr>
        <p:sp>
          <p:nvSpPr>
            <p:cNvPr id="3274" name="Google Shape;3274;p78"/>
            <p:cNvSpPr/>
            <p:nvPr/>
          </p:nvSpPr>
          <p:spPr>
            <a:xfrm>
              <a:off x="4448850" y="2975800"/>
              <a:ext cx="373150" cy="276575"/>
            </a:xfrm>
            <a:custGeom>
              <a:avLst/>
              <a:gdLst/>
              <a:ahLst/>
              <a:cxnLst/>
              <a:rect l="l" t="t" r="r" b="b"/>
              <a:pathLst>
                <a:path w="14926" h="11063" extrusionOk="0">
                  <a:moveTo>
                    <a:pt x="0" y="0"/>
                  </a:moveTo>
                  <a:lnTo>
                    <a:pt x="0" y="11062"/>
                  </a:lnTo>
                  <a:lnTo>
                    <a:pt x="14925" y="11062"/>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8"/>
            <p:cNvSpPr/>
            <p:nvPr/>
          </p:nvSpPr>
          <p:spPr>
            <a:xfrm>
              <a:off x="4590250" y="2975800"/>
              <a:ext cx="231750" cy="276575"/>
            </a:xfrm>
            <a:custGeom>
              <a:avLst/>
              <a:gdLst/>
              <a:ahLst/>
              <a:cxnLst/>
              <a:rect l="l" t="t" r="r" b="b"/>
              <a:pathLst>
                <a:path w="9270" h="11063" extrusionOk="0">
                  <a:moveTo>
                    <a:pt x="3096" y="0"/>
                  </a:moveTo>
                  <a:lnTo>
                    <a:pt x="0" y="11062"/>
                  </a:lnTo>
                  <a:lnTo>
                    <a:pt x="9269" y="11062"/>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8"/>
            <p:cNvSpPr/>
            <p:nvPr/>
          </p:nvSpPr>
          <p:spPr>
            <a:xfrm>
              <a:off x="4448850" y="2975800"/>
              <a:ext cx="373150" cy="41725"/>
            </a:xfrm>
            <a:custGeom>
              <a:avLst/>
              <a:gdLst/>
              <a:ahLst/>
              <a:cxnLst/>
              <a:rect l="l" t="t" r="r" b="b"/>
              <a:pathLst>
                <a:path w="14926" h="1669" extrusionOk="0">
                  <a:moveTo>
                    <a:pt x="0" y="0"/>
                  </a:moveTo>
                  <a:lnTo>
                    <a:pt x="0" y="1668"/>
                  </a:lnTo>
                  <a:lnTo>
                    <a:pt x="14925" y="1668"/>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8"/>
            <p:cNvSpPr/>
            <p:nvPr/>
          </p:nvSpPr>
          <p:spPr>
            <a:xfrm>
              <a:off x="465670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8"/>
            <p:cNvSpPr/>
            <p:nvPr/>
          </p:nvSpPr>
          <p:spPr>
            <a:xfrm>
              <a:off x="4442150" y="2969100"/>
              <a:ext cx="386525" cy="289950"/>
            </a:xfrm>
            <a:custGeom>
              <a:avLst/>
              <a:gdLst/>
              <a:ahLst/>
              <a:cxnLst/>
              <a:rect l="l" t="t" r="r" b="b"/>
              <a:pathLst>
                <a:path w="15461" h="11598" extrusionOk="0">
                  <a:moveTo>
                    <a:pt x="268" y="0"/>
                  </a:moveTo>
                  <a:cubicBezTo>
                    <a:pt x="126" y="0"/>
                    <a:pt x="1" y="125"/>
                    <a:pt x="1" y="268"/>
                  </a:cubicBezTo>
                  <a:lnTo>
                    <a:pt x="1" y="3489"/>
                  </a:lnTo>
                  <a:cubicBezTo>
                    <a:pt x="1" y="3622"/>
                    <a:pt x="99" y="3747"/>
                    <a:pt x="233" y="3765"/>
                  </a:cubicBezTo>
                  <a:cubicBezTo>
                    <a:pt x="244" y="3766"/>
                    <a:pt x="254" y="3767"/>
                    <a:pt x="265" y="3767"/>
                  </a:cubicBezTo>
                  <a:cubicBezTo>
                    <a:pt x="420" y="3767"/>
                    <a:pt x="545" y="3648"/>
                    <a:pt x="545" y="3497"/>
                  </a:cubicBezTo>
                  <a:lnTo>
                    <a:pt x="545" y="545"/>
                  </a:lnTo>
                  <a:lnTo>
                    <a:pt x="14917" y="545"/>
                  </a:lnTo>
                  <a:lnTo>
                    <a:pt x="14917" y="11054"/>
                  </a:lnTo>
                  <a:lnTo>
                    <a:pt x="14337" y="11054"/>
                  </a:lnTo>
                  <a:cubicBezTo>
                    <a:pt x="14194" y="11054"/>
                    <a:pt x="14078" y="11152"/>
                    <a:pt x="14060" y="11286"/>
                  </a:cubicBezTo>
                  <a:cubicBezTo>
                    <a:pt x="14034" y="11455"/>
                    <a:pt x="14158" y="11598"/>
                    <a:pt x="14328" y="11598"/>
                  </a:cubicBezTo>
                  <a:lnTo>
                    <a:pt x="15193" y="11598"/>
                  </a:lnTo>
                  <a:cubicBezTo>
                    <a:pt x="15345" y="11598"/>
                    <a:pt x="15461" y="11473"/>
                    <a:pt x="15461" y="11330"/>
                  </a:cubicBezTo>
                  <a:lnTo>
                    <a:pt x="15461" y="268"/>
                  </a:lnTo>
                  <a:cubicBezTo>
                    <a:pt x="15461" y="125"/>
                    <a:pt x="15345" y="0"/>
                    <a:pt x="15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8"/>
            <p:cNvSpPr/>
            <p:nvPr/>
          </p:nvSpPr>
          <p:spPr>
            <a:xfrm>
              <a:off x="4442150" y="3075000"/>
              <a:ext cx="341925" cy="184050"/>
            </a:xfrm>
            <a:custGeom>
              <a:avLst/>
              <a:gdLst/>
              <a:ahLst/>
              <a:cxnLst/>
              <a:rect l="l" t="t" r="r" b="b"/>
              <a:pathLst>
                <a:path w="13677" h="7362" extrusionOk="0">
                  <a:moveTo>
                    <a:pt x="281" y="0"/>
                  </a:moveTo>
                  <a:cubicBezTo>
                    <a:pt x="126" y="0"/>
                    <a:pt x="1" y="120"/>
                    <a:pt x="1" y="278"/>
                  </a:cubicBezTo>
                  <a:lnTo>
                    <a:pt x="1" y="7094"/>
                  </a:lnTo>
                  <a:cubicBezTo>
                    <a:pt x="1" y="7237"/>
                    <a:pt x="126" y="7362"/>
                    <a:pt x="268" y="7362"/>
                  </a:cubicBezTo>
                  <a:lnTo>
                    <a:pt x="13382" y="7362"/>
                  </a:lnTo>
                  <a:cubicBezTo>
                    <a:pt x="13543" y="7362"/>
                    <a:pt x="13677" y="7219"/>
                    <a:pt x="13650" y="7050"/>
                  </a:cubicBezTo>
                  <a:cubicBezTo>
                    <a:pt x="13632" y="6916"/>
                    <a:pt x="13507" y="6818"/>
                    <a:pt x="13373" y="6818"/>
                  </a:cubicBezTo>
                  <a:lnTo>
                    <a:pt x="545" y="6818"/>
                  </a:lnTo>
                  <a:lnTo>
                    <a:pt x="545" y="287"/>
                  </a:lnTo>
                  <a:cubicBezTo>
                    <a:pt x="545" y="145"/>
                    <a:pt x="447" y="29"/>
                    <a:pt x="313" y="2"/>
                  </a:cubicBezTo>
                  <a:cubicBezTo>
                    <a:pt x="302" y="1"/>
                    <a:pt x="29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8"/>
            <p:cNvSpPr/>
            <p:nvPr/>
          </p:nvSpPr>
          <p:spPr>
            <a:xfrm>
              <a:off x="4464900" y="2990725"/>
              <a:ext cx="13625" cy="13625"/>
            </a:xfrm>
            <a:custGeom>
              <a:avLst/>
              <a:gdLst/>
              <a:ahLst/>
              <a:cxnLst/>
              <a:rect l="l" t="t" r="r" b="b"/>
              <a:pathLst>
                <a:path w="545" h="545" extrusionOk="0">
                  <a:moveTo>
                    <a:pt x="277" y="1"/>
                  </a:moveTo>
                  <a:cubicBezTo>
                    <a:pt x="126" y="1"/>
                    <a:pt x="1" y="126"/>
                    <a:pt x="1" y="277"/>
                  </a:cubicBezTo>
                  <a:cubicBezTo>
                    <a:pt x="1" y="429"/>
                    <a:pt x="126" y="545"/>
                    <a:pt x="277" y="545"/>
                  </a:cubicBezTo>
                  <a:cubicBezTo>
                    <a:pt x="429" y="545"/>
                    <a:pt x="545" y="429"/>
                    <a:pt x="545" y="277"/>
                  </a:cubicBezTo>
                  <a:cubicBezTo>
                    <a:pt x="545" y="126"/>
                    <a:pt x="42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8"/>
            <p:cNvSpPr/>
            <p:nvPr/>
          </p:nvSpPr>
          <p:spPr>
            <a:xfrm>
              <a:off x="4508850" y="2990725"/>
              <a:ext cx="13625" cy="13625"/>
            </a:xfrm>
            <a:custGeom>
              <a:avLst/>
              <a:gdLst/>
              <a:ahLst/>
              <a:cxnLst/>
              <a:rect l="l" t="t" r="r" b="b"/>
              <a:pathLst>
                <a:path w="545" h="545" extrusionOk="0">
                  <a:moveTo>
                    <a:pt x="277" y="1"/>
                  </a:moveTo>
                  <a:cubicBezTo>
                    <a:pt x="125" y="1"/>
                    <a:pt x="0" y="126"/>
                    <a:pt x="0" y="277"/>
                  </a:cubicBezTo>
                  <a:cubicBezTo>
                    <a:pt x="0" y="429"/>
                    <a:pt x="125" y="545"/>
                    <a:pt x="277" y="545"/>
                  </a:cubicBezTo>
                  <a:cubicBezTo>
                    <a:pt x="419" y="545"/>
                    <a:pt x="544" y="429"/>
                    <a:pt x="544" y="277"/>
                  </a:cubicBezTo>
                  <a:cubicBezTo>
                    <a:pt x="544" y="126"/>
                    <a:pt x="419"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8"/>
            <p:cNvSpPr/>
            <p:nvPr/>
          </p:nvSpPr>
          <p:spPr>
            <a:xfrm>
              <a:off x="4486975" y="2990725"/>
              <a:ext cx="13650" cy="13625"/>
            </a:xfrm>
            <a:custGeom>
              <a:avLst/>
              <a:gdLst/>
              <a:ahLst/>
              <a:cxnLst/>
              <a:rect l="l" t="t" r="r" b="b"/>
              <a:pathLst>
                <a:path w="546"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8"/>
            <p:cNvSpPr/>
            <p:nvPr/>
          </p:nvSpPr>
          <p:spPr>
            <a:xfrm>
              <a:off x="4575750" y="3073700"/>
              <a:ext cx="48425" cy="55375"/>
            </a:xfrm>
            <a:custGeom>
              <a:avLst/>
              <a:gdLst/>
              <a:ahLst/>
              <a:cxnLst/>
              <a:rect l="l" t="t" r="r" b="b"/>
              <a:pathLst>
                <a:path w="1937" h="2215" extrusionOk="0">
                  <a:moveTo>
                    <a:pt x="277" y="0"/>
                  </a:moveTo>
                  <a:cubicBezTo>
                    <a:pt x="116" y="0"/>
                    <a:pt x="0" y="125"/>
                    <a:pt x="0" y="277"/>
                  </a:cubicBezTo>
                  <a:lnTo>
                    <a:pt x="0" y="1936"/>
                  </a:lnTo>
                  <a:cubicBezTo>
                    <a:pt x="0" y="2070"/>
                    <a:pt x="99" y="2186"/>
                    <a:pt x="232" y="2213"/>
                  </a:cubicBezTo>
                  <a:cubicBezTo>
                    <a:pt x="243" y="2214"/>
                    <a:pt x="254" y="2215"/>
                    <a:pt x="265" y="2215"/>
                  </a:cubicBezTo>
                  <a:cubicBezTo>
                    <a:pt x="420" y="2215"/>
                    <a:pt x="545" y="2095"/>
                    <a:pt x="545" y="1936"/>
                  </a:cubicBezTo>
                  <a:lnTo>
                    <a:pt x="545" y="1098"/>
                  </a:lnTo>
                  <a:lnTo>
                    <a:pt x="750" y="1374"/>
                  </a:lnTo>
                  <a:cubicBezTo>
                    <a:pt x="768" y="1401"/>
                    <a:pt x="803" y="1437"/>
                    <a:pt x="839" y="1455"/>
                  </a:cubicBezTo>
                  <a:cubicBezTo>
                    <a:pt x="881" y="1474"/>
                    <a:pt x="925" y="1483"/>
                    <a:pt x="966" y="1483"/>
                  </a:cubicBezTo>
                  <a:cubicBezTo>
                    <a:pt x="1056" y="1483"/>
                    <a:pt x="1138" y="1441"/>
                    <a:pt x="1187" y="1374"/>
                  </a:cubicBezTo>
                  <a:lnTo>
                    <a:pt x="1392" y="1098"/>
                  </a:lnTo>
                  <a:lnTo>
                    <a:pt x="1392" y="1936"/>
                  </a:lnTo>
                  <a:cubicBezTo>
                    <a:pt x="1392" y="2070"/>
                    <a:pt x="1490" y="2186"/>
                    <a:pt x="1624" y="2213"/>
                  </a:cubicBezTo>
                  <a:cubicBezTo>
                    <a:pt x="1635" y="2214"/>
                    <a:pt x="1646" y="2215"/>
                    <a:pt x="1656" y="2215"/>
                  </a:cubicBezTo>
                  <a:cubicBezTo>
                    <a:pt x="1811" y="2215"/>
                    <a:pt x="1936" y="2095"/>
                    <a:pt x="1936" y="1936"/>
                  </a:cubicBezTo>
                  <a:lnTo>
                    <a:pt x="1936" y="286"/>
                  </a:lnTo>
                  <a:cubicBezTo>
                    <a:pt x="1936" y="179"/>
                    <a:pt x="1883" y="81"/>
                    <a:pt x="1785" y="36"/>
                  </a:cubicBezTo>
                  <a:cubicBezTo>
                    <a:pt x="1746" y="15"/>
                    <a:pt x="1704" y="5"/>
                    <a:pt x="1663" y="5"/>
                  </a:cubicBezTo>
                  <a:cubicBezTo>
                    <a:pt x="1580" y="5"/>
                    <a:pt x="1499" y="45"/>
                    <a:pt x="1446" y="116"/>
                  </a:cubicBezTo>
                  <a:lnTo>
                    <a:pt x="973" y="759"/>
                  </a:lnTo>
                  <a:lnTo>
                    <a:pt x="500" y="116"/>
                  </a:lnTo>
                  <a:cubicBezTo>
                    <a:pt x="446" y="45"/>
                    <a:pt x="366"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8"/>
            <p:cNvSpPr/>
            <p:nvPr/>
          </p:nvSpPr>
          <p:spPr>
            <a:xfrm>
              <a:off x="4531150" y="3073875"/>
              <a:ext cx="35700" cy="55000"/>
            </a:xfrm>
            <a:custGeom>
              <a:avLst/>
              <a:gdLst/>
              <a:ahLst/>
              <a:cxnLst/>
              <a:rect l="l" t="t" r="r" b="b"/>
              <a:pathLst>
                <a:path w="1428" h="2200" extrusionOk="0">
                  <a:moveTo>
                    <a:pt x="711" y="546"/>
                  </a:moveTo>
                  <a:cubicBezTo>
                    <a:pt x="803" y="546"/>
                    <a:pt x="883" y="623"/>
                    <a:pt x="883" y="716"/>
                  </a:cubicBezTo>
                  <a:lnTo>
                    <a:pt x="883" y="1474"/>
                  </a:lnTo>
                  <a:cubicBezTo>
                    <a:pt x="883" y="1564"/>
                    <a:pt x="821" y="1644"/>
                    <a:pt x="732" y="1653"/>
                  </a:cubicBezTo>
                  <a:cubicBezTo>
                    <a:pt x="727" y="1653"/>
                    <a:pt x="722" y="1653"/>
                    <a:pt x="717" y="1653"/>
                  </a:cubicBezTo>
                  <a:cubicBezTo>
                    <a:pt x="625" y="1653"/>
                    <a:pt x="544" y="1576"/>
                    <a:pt x="544" y="1483"/>
                  </a:cubicBezTo>
                  <a:lnTo>
                    <a:pt x="544" y="725"/>
                  </a:lnTo>
                  <a:cubicBezTo>
                    <a:pt x="544" y="636"/>
                    <a:pt x="616" y="555"/>
                    <a:pt x="696" y="547"/>
                  </a:cubicBezTo>
                  <a:cubicBezTo>
                    <a:pt x="701" y="546"/>
                    <a:pt x="706" y="546"/>
                    <a:pt x="711" y="546"/>
                  </a:cubicBezTo>
                  <a:close/>
                  <a:moveTo>
                    <a:pt x="707" y="1"/>
                  </a:moveTo>
                  <a:cubicBezTo>
                    <a:pt x="691" y="1"/>
                    <a:pt x="676" y="1"/>
                    <a:pt x="660" y="2"/>
                  </a:cubicBezTo>
                  <a:cubicBezTo>
                    <a:pt x="295" y="29"/>
                    <a:pt x="0" y="332"/>
                    <a:pt x="0" y="707"/>
                  </a:cubicBezTo>
                  <a:lnTo>
                    <a:pt x="0" y="1474"/>
                  </a:lnTo>
                  <a:cubicBezTo>
                    <a:pt x="0" y="1873"/>
                    <a:pt x="315" y="2199"/>
                    <a:pt x="707" y="2199"/>
                  </a:cubicBezTo>
                  <a:cubicBezTo>
                    <a:pt x="727" y="2199"/>
                    <a:pt x="747" y="2199"/>
                    <a:pt x="767" y="2197"/>
                  </a:cubicBezTo>
                  <a:cubicBezTo>
                    <a:pt x="1133" y="2170"/>
                    <a:pt x="1428" y="1867"/>
                    <a:pt x="1428" y="1492"/>
                  </a:cubicBezTo>
                  <a:lnTo>
                    <a:pt x="1428" y="725"/>
                  </a:lnTo>
                  <a:cubicBezTo>
                    <a:pt x="1428" y="330"/>
                    <a:pt x="1105"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8"/>
            <p:cNvSpPr/>
            <p:nvPr/>
          </p:nvSpPr>
          <p:spPr>
            <a:xfrm>
              <a:off x="4487425" y="3073800"/>
              <a:ext cx="37150" cy="55250"/>
            </a:xfrm>
            <a:custGeom>
              <a:avLst/>
              <a:gdLst/>
              <a:ahLst/>
              <a:cxnLst/>
              <a:rect l="l" t="t" r="r" b="b"/>
              <a:pathLst>
                <a:path w="1486" h="2210" extrusionOk="0">
                  <a:moveTo>
                    <a:pt x="714" y="0"/>
                  </a:moveTo>
                  <a:cubicBezTo>
                    <a:pt x="513" y="0"/>
                    <a:pt x="295" y="83"/>
                    <a:pt x="90" y="282"/>
                  </a:cubicBezTo>
                  <a:cubicBezTo>
                    <a:pt x="36" y="326"/>
                    <a:pt x="1" y="416"/>
                    <a:pt x="1" y="487"/>
                  </a:cubicBezTo>
                  <a:lnTo>
                    <a:pt x="1" y="1727"/>
                  </a:lnTo>
                  <a:cubicBezTo>
                    <a:pt x="1" y="1790"/>
                    <a:pt x="36" y="1879"/>
                    <a:pt x="90" y="1923"/>
                  </a:cubicBezTo>
                  <a:cubicBezTo>
                    <a:pt x="295" y="2125"/>
                    <a:pt x="514" y="2209"/>
                    <a:pt x="715" y="2209"/>
                  </a:cubicBezTo>
                  <a:cubicBezTo>
                    <a:pt x="1143" y="2209"/>
                    <a:pt x="1486" y="1826"/>
                    <a:pt x="1419" y="1388"/>
                  </a:cubicBezTo>
                  <a:cubicBezTo>
                    <a:pt x="1419" y="1361"/>
                    <a:pt x="1401" y="1335"/>
                    <a:pt x="1383" y="1317"/>
                  </a:cubicBezTo>
                  <a:cubicBezTo>
                    <a:pt x="1310" y="1251"/>
                    <a:pt x="1231" y="1223"/>
                    <a:pt x="1158" y="1223"/>
                  </a:cubicBezTo>
                  <a:cubicBezTo>
                    <a:pt x="993" y="1223"/>
                    <a:pt x="859" y="1366"/>
                    <a:pt x="884" y="1540"/>
                  </a:cubicBezTo>
                  <a:cubicBezTo>
                    <a:pt x="893" y="1558"/>
                    <a:pt x="884" y="1575"/>
                    <a:pt x="866" y="1593"/>
                  </a:cubicBezTo>
                  <a:cubicBezTo>
                    <a:pt x="817" y="1645"/>
                    <a:pt x="764" y="1667"/>
                    <a:pt x="715" y="1667"/>
                  </a:cubicBezTo>
                  <a:cubicBezTo>
                    <a:pt x="622" y="1667"/>
                    <a:pt x="545" y="1589"/>
                    <a:pt x="545" y="1495"/>
                  </a:cubicBezTo>
                  <a:lnTo>
                    <a:pt x="545" y="657"/>
                  </a:lnTo>
                  <a:cubicBezTo>
                    <a:pt x="545" y="639"/>
                    <a:pt x="554" y="621"/>
                    <a:pt x="572" y="612"/>
                  </a:cubicBezTo>
                  <a:cubicBezTo>
                    <a:pt x="619" y="562"/>
                    <a:pt x="670" y="542"/>
                    <a:pt x="717" y="542"/>
                  </a:cubicBezTo>
                  <a:cubicBezTo>
                    <a:pt x="822" y="542"/>
                    <a:pt x="906" y="644"/>
                    <a:pt x="875" y="755"/>
                  </a:cubicBezTo>
                  <a:cubicBezTo>
                    <a:pt x="866" y="799"/>
                    <a:pt x="875" y="835"/>
                    <a:pt x="902" y="862"/>
                  </a:cubicBezTo>
                  <a:cubicBezTo>
                    <a:pt x="986" y="946"/>
                    <a:pt x="1076" y="981"/>
                    <a:pt x="1157" y="981"/>
                  </a:cubicBezTo>
                  <a:cubicBezTo>
                    <a:pt x="1308" y="981"/>
                    <a:pt x="1428" y="861"/>
                    <a:pt x="1428" y="710"/>
                  </a:cubicBezTo>
                  <a:cubicBezTo>
                    <a:pt x="1428" y="320"/>
                    <a:pt x="1107" y="0"/>
                    <a:pt x="7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8"/>
            <p:cNvSpPr/>
            <p:nvPr/>
          </p:nvSpPr>
          <p:spPr>
            <a:xfrm>
              <a:off x="4470475" y="3112725"/>
              <a:ext cx="13625" cy="13625"/>
            </a:xfrm>
            <a:custGeom>
              <a:avLst/>
              <a:gdLst/>
              <a:ahLst/>
              <a:cxnLst/>
              <a:rect l="l" t="t" r="r" b="b"/>
              <a:pathLst>
                <a:path w="545" h="545" extrusionOk="0">
                  <a:moveTo>
                    <a:pt x="268" y="1"/>
                  </a:moveTo>
                  <a:cubicBezTo>
                    <a:pt x="117" y="1"/>
                    <a:pt x="1" y="117"/>
                    <a:pt x="1" y="268"/>
                  </a:cubicBezTo>
                  <a:cubicBezTo>
                    <a:pt x="1" y="420"/>
                    <a:pt x="117" y="545"/>
                    <a:pt x="268" y="545"/>
                  </a:cubicBezTo>
                  <a:cubicBezTo>
                    <a:pt x="420" y="545"/>
                    <a:pt x="545" y="420"/>
                    <a:pt x="545" y="268"/>
                  </a:cubicBezTo>
                  <a:cubicBezTo>
                    <a:pt x="545" y="117"/>
                    <a:pt x="420"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8"/>
            <p:cNvSpPr/>
            <p:nvPr/>
          </p:nvSpPr>
          <p:spPr>
            <a:xfrm>
              <a:off x="4670975" y="3074025"/>
              <a:ext cx="39950" cy="55225"/>
            </a:xfrm>
            <a:custGeom>
              <a:avLst/>
              <a:gdLst/>
              <a:ahLst/>
              <a:cxnLst/>
              <a:rect l="l" t="t" r="r" b="b"/>
              <a:pathLst>
                <a:path w="1598" h="2209" extrusionOk="0">
                  <a:moveTo>
                    <a:pt x="1324" y="1"/>
                  </a:moveTo>
                  <a:cubicBezTo>
                    <a:pt x="1174" y="1"/>
                    <a:pt x="1053" y="121"/>
                    <a:pt x="1053" y="273"/>
                  </a:cubicBezTo>
                  <a:lnTo>
                    <a:pt x="1053" y="1013"/>
                  </a:lnTo>
                  <a:lnTo>
                    <a:pt x="482" y="103"/>
                  </a:lnTo>
                  <a:cubicBezTo>
                    <a:pt x="456" y="68"/>
                    <a:pt x="420" y="32"/>
                    <a:pt x="375" y="23"/>
                  </a:cubicBezTo>
                  <a:cubicBezTo>
                    <a:pt x="338" y="10"/>
                    <a:pt x="303" y="4"/>
                    <a:pt x="269" y="4"/>
                  </a:cubicBezTo>
                  <a:cubicBezTo>
                    <a:pt x="115" y="4"/>
                    <a:pt x="1" y="127"/>
                    <a:pt x="1" y="273"/>
                  </a:cubicBezTo>
                  <a:lnTo>
                    <a:pt x="1" y="1923"/>
                  </a:lnTo>
                  <a:cubicBezTo>
                    <a:pt x="1" y="2057"/>
                    <a:pt x="99" y="2173"/>
                    <a:pt x="233" y="2200"/>
                  </a:cubicBezTo>
                  <a:cubicBezTo>
                    <a:pt x="243" y="2201"/>
                    <a:pt x="254" y="2202"/>
                    <a:pt x="265" y="2202"/>
                  </a:cubicBezTo>
                  <a:cubicBezTo>
                    <a:pt x="420" y="2202"/>
                    <a:pt x="545" y="2082"/>
                    <a:pt x="545" y="1923"/>
                  </a:cubicBezTo>
                  <a:lnTo>
                    <a:pt x="545" y="1201"/>
                  </a:lnTo>
                  <a:lnTo>
                    <a:pt x="1107" y="2084"/>
                  </a:lnTo>
                  <a:cubicBezTo>
                    <a:pt x="1152" y="2164"/>
                    <a:pt x="1241" y="2209"/>
                    <a:pt x="1330" y="2209"/>
                  </a:cubicBezTo>
                  <a:cubicBezTo>
                    <a:pt x="1375" y="2209"/>
                    <a:pt x="1419" y="2200"/>
                    <a:pt x="1455" y="2182"/>
                  </a:cubicBezTo>
                  <a:cubicBezTo>
                    <a:pt x="1544" y="2128"/>
                    <a:pt x="1598" y="2030"/>
                    <a:pt x="1598" y="1932"/>
                  </a:cubicBezTo>
                  <a:lnTo>
                    <a:pt x="1598" y="273"/>
                  </a:lnTo>
                  <a:lnTo>
                    <a:pt x="1598" y="228"/>
                  </a:lnTo>
                  <a:cubicBezTo>
                    <a:pt x="1598" y="166"/>
                    <a:pt x="1562" y="103"/>
                    <a:pt x="1517" y="68"/>
                  </a:cubicBezTo>
                  <a:cubicBezTo>
                    <a:pt x="1452" y="21"/>
                    <a:pt x="138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8"/>
            <p:cNvSpPr/>
            <p:nvPr/>
          </p:nvSpPr>
          <p:spPr>
            <a:xfrm>
              <a:off x="4721600" y="3074150"/>
              <a:ext cx="36375" cy="55100"/>
            </a:xfrm>
            <a:custGeom>
              <a:avLst/>
              <a:gdLst/>
              <a:ahLst/>
              <a:cxnLst/>
              <a:rect l="l" t="t" r="r" b="b"/>
              <a:pathLst>
                <a:path w="1455" h="2204" extrusionOk="0">
                  <a:moveTo>
                    <a:pt x="268" y="0"/>
                  </a:moveTo>
                  <a:cubicBezTo>
                    <a:pt x="117" y="0"/>
                    <a:pt x="1" y="116"/>
                    <a:pt x="1" y="268"/>
                  </a:cubicBezTo>
                  <a:lnTo>
                    <a:pt x="1" y="1927"/>
                  </a:lnTo>
                  <a:cubicBezTo>
                    <a:pt x="1" y="2079"/>
                    <a:pt x="117" y="2204"/>
                    <a:pt x="268" y="2204"/>
                  </a:cubicBezTo>
                  <a:lnTo>
                    <a:pt x="1152" y="2204"/>
                  </a:lnTo>
                  <a:cubicBezTo>
                    <a:pt x="1285" y="2204"/>
                    <a:pt x="1410" y="2106"/>
                    <a:pt x="1428" y="1972"/>
                  </a:cubicBezTo>
                  <a:cubicBezTo>
                    <a:pt x="1455" y="1802"/>
                    <a:pt x="1321" y="1660"/>
                    <a:pt x="1161" y="1660"/>
                  </a:cubicBezTo>
                  <a:lnTo>
                    <a:pt x="545" y="1660"/>
                  </a:lnTo>
                  <a:lnTo>
                    <a:pt x="545" y="1356"/>
                  </a:lnTo>
                  <a:lnTo>
                    <a:pt x="786" y="1356"/>
                  </a:lnTo>
                  <a:cubicBezTo>
                    <a:pt x="920" y="1356"/>
                    <a:pt x="1045" y="1258"/>
                    <a:pt x="1062" y="1124"/>
                  </a:cubicBezTo>
                  <a:cubicBezTo>
                    <a:pt x="1089" y="955"/>
                    <a:pt x="955" y="812"/>
                    <a:pt x="795" y="812"/>
                  </a:cubicBezTo>
                  <a:lnTo>
                    <a:pt x="545" y="812"/>
                  </a:lnTo>
                  <a:lnTo>
                    <a:pt x="545" y="544"/>
                  </a:lnTo>
                  <a:lnTo>
                    <a:pt x="1161" y="544"/>
                  </a:lnTo>
                  <a:cubicBezTo>
                    <a:pt x="1321" y="544"/>
                    <a:pt x="1455" y="393"/>
                    <a:pt x="1428" y="223"/>
                  </a:cubicBezTo>
                  <a:cubicBezTo>
                    <a:pt x="1410" y="89"/>
                    <a:pt x="1285"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8"/>
            <p:cNvSpPr/>
            <p:nvPr/>
          </p:nvSpPr>
          <p:spPr>
            <a:xfrm>
              <a:off x="4762650" y="3074150"/>
              <a:ext cx="37050" cy="55200"/>
            </a:xfrm>
            <a:custGeom>
              <a:avLst/>
              <a:gdLst/>
              <a:ahLst/>
              <a:cxnLst/>
              <a:rect l="l" t="t" r="r" b="b"/>
              <a:pathLst>
                <a:path w="1482" h="2208" extrusionOk="0">
                  <a:moveTo>
                    <a:pt x="304" y="0"/>
                  </a:moveTo>
                  <a:cubicBezTo>
                    <a:pt x="170" y="0"/>
                    <a:pt x="45" y="89"/>
                    <a:pt x="27" y="232"/>
                  </a:cubicBezTo>
                  <a:cubicBezTo>
                    <a:pt x="0" y="393"/>
                    <a:pt x="134" y="544"/>
                    <a:pt x="295" y="544"/>
                  </a:cubicBezTo>
                  <a:lnTo>
                    <a:pt x="473" y="544"/>
                  </a:lnTo>
                  <a:lnTo>
                    <a:pt x="473" y="1927"/>
                  </a:lnTo>
                  <a:cubicBezTo>
                    <a:pt x="473" y="2061"/>
                    <a:pt x="562" y="2186"/>
                    <a:pt x="705" y="2204"/>
                  </a:cubicBezTo>
                  <a:cubicBezTo>
                    <a:pt x="719" y="2206"/>
                    <a:pt x="733" y="2207"/>
                    <a:pt x="746" y="2207"/>
                  </a:cubicBezTo>
                  <a:cubicBezTo>
                    <a:pt x="891" y="2207"/>
                    <a:pt x="1017" y="2083"/>
                    <a:pt x="1017" y="1936"/>
                  </a:cubicBezTo>
                  <a:lnTo>
                    <a:pt x="1017" y="544"/>
                  </a:lnTo>
                  <a:lnTo>
                    <a:pt x="1187" y="544"/>
                  </a:lnTo>
                  <a:cubicBezTo>
                    <a:pt x="1347" y="544"/>
                    <a:pt x="1481" y="393"/>
                    <a:pt x="1454" y="223"/>
                  </a:cubicBezTo>
                  <a:cubicBezTo>
                    <a:pt x="1437" y="89"/>
                    <a:pt x="1312" y="0"/>
                    <a:pt x="1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8"/>
            <p:cNvSpPr/>
            <p:nvPr/>
          </p:nvSpPr>
          <p:spPr>
            <a:xfrm>
              <a:off x="4650450" y="3112725"/>
              <a:ext cx="13650" cy="13625"/>
            </a:xfrm>
            <a:custGeom>
              <a:avLst/>
              <a:gdLst/>
              <a:ahLst/>
              <a:cxnLst/>
              <a:rect l="l" t="t" r="r" b="b"/>
              <a:pathLst>
                <a:path w="546" h="545" extrusionOk="0">
                  <a:moveTo>
                    <a:pt x="278" y="1"/>
                  </a:moveTo>
                  <a:cubicBezTo>
                    <a:pt x="126" y="1"/>
                    <a:pt x="1" y="117"/>
                    <a:pt x="1" y="268"/>
                  </a:cubicBezTo>
                  <a:cubicBezTo>
                    <a:pt x="1" y="420"/>
                    <a:pt x="126" y="545"/>
                    <a:pt x="278" y="545"/>
                  </a:cubicBezTo>
                  <a:cubicBezTo>
                    <a:pt x="429" y="545"/>
                    <a:pt x="545" y="420"/>
                    <a:pt x="545" y="268"/>
                  </a:cubicBezTo>
                  <a:cubicBezTo>
                    <a:pt x="545" y="117"/>
                    <a:pt x="42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8"/>
            <p:cNvSpPr/>
            <p:nvPr/>
          </p:nvSpPr>
          <p:spPr>
            <a:xfrm>
              <a:off x="4587800" y="3144575"/>
              <a:ext cx="35475" cy="55000"/>
            </a:xfrm>
            <a:custGeom>
              <a:avLst/>
              <a:gdLst/>
              <a:ahLst/>
              <a:cxnLst/>
              <a:rect l="l" t="t" r="r" b="b"/>
              <a:pathLst>
                <a:path w="1419" h="2200" extrusionOk="0">
                  <a:moveTo>
                    <a:pt x="713" y="555"/>
                  </a:moveTo>
                  <a:cubicBezTo>
                    <a:pt x="804" y="555"/>
                    <a:pt x="883" y="623"/>
                    <a:pt x="883" y="716"/>
                  </a:cubicBezTo>
                  <a:lnTo>
                    <a:pt x="883" y="1483"/>
                  </a:lnTo>
                  <a:cubicBezTo>
                    <a:pt x="883" y="1576"/>
                    <a:pt x="803" y="1653"/>
                    <a:pt x="711" y="1653"/>
                  </a:cubicBezTo>
                  <a:cubicBezTo>
                    <a:pt x="706" y="1653"/>
                    <a:pt x="701" y="1653"/>
                    <a:pt x="696" y="1653"/>
                  </a:cubicBezTo>
                  <a:cubicBezTo>
                    <a:pt x="607" y="1644"/>
                    <a:pt x="544" y="1563"/>
                    <a:pt x="544" y="1483"/>
                  </a:cubicBezTo>
                  <a:lnTo>
                    <a:pt x="544" y="725"/>
                  </a:lnTo>
                  <a:cubicBezTo>
                    <a:pt x="544" y="636"/>
                    <a:pt x="607" y="555"/>
                    <a:pt x="696" y="555"/>
                  </a:cubicBezTo>
                  <a:cubicBezTo>
                    <a:pt x="702" y="555"/>
                    <a:pt x="707" y="555"/>
                    <a:pt x="713" y="555"/>
                  </a:cubicBezTo>
                  <a:close/>
                  <a:moveTo>
                    <a:pt x="721" y="1"/>
                  </a:moveTo>
                  <a:cubicBezTo>
                    <a:pt x="323" y="1"/>
                    <a:pt x="0" y="330"/>
                    <a:pt x="0" y="734"/>
                  </a:cubicBezTo>
                  <a:lnTo>
                    <a:pt x="0" y="1474"/>
                  </a:lnTo>
                  <a:cubicBezTo>
                    <a:pt x="0" y="1873"/>
                    <a:pt x="315" y="2199"/>
                    <a:pt x="707" y="2199"/>
                  </a:cubicBezTo>
                  <a:cubicBezTo>
                    <a:pt x="727" y="2199"/>
                    <a:pt x="747" y="2199"/>
                    <a:pt x="767" y="2197"/>
                  </a:cubicBezTo>
                  <a:cubicBezTo>
                    <a:pt x="1133" y="2179"/>
                    <a:pt x="1419" y="1867"/>
                    <a:pt x="1419" y="1492"/>
                  </a:cubicBezTo>
                  <a:lnTo>
                    <a:pt x="1419" y="707"/>
                  </a:lnTo>
                  <a:cubicBezTo>
                    <a:pt x="1419" y="332"/>
                    <a:pt x="1133" y="29"/>
                    <a:pt x="767" y="2"/>
                  </a:cubicBezTo>
                  <a:cubicBezTo>
                    <a:pt x="752" y="1"/>
                    <a:pt x="736" y="1"/>
                    <a:pt x="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8"/>
            <p:cNvSpPr/>
            <p:nvPr/>
          </p:nvSpPr>
          <p:spPr>
            <a:xfrm>
              <a:off x="4674775" y="3144450"/>
              <a:ext cx="35475" cy="60650"/>
            </a:xfrm>
            <a:custGeom>
              <a:avLst/>
              <a:gdLst/>
              <a:ahLst/>
              <a:cxnLst/>
              <a:rect l="l" t="t" r="r" b="b"/>
              <a:pathLst>
                <a:path w="1419" h="2426" extrusionOk="0">
                  <a:moveTo>
                    <a:pt x="708" y="0"/>
                  </a:moveTo>
                  <a:cubicBezTo>
                    <a:pt x="495" y="0"/>
                    <a:pt x="261" y="94"/>
                    <a:pt x="45" y="320"/>
                  </a:cubicBezTo>
                  <a:cubicBezTo>
                    <a:pt x="18" y="346"/>
                    <a:pt x="0" y="409"/>
                    <a:pt x="0" y="444"/>
                  </a:cubicBezTo>
                  <a:lnTo>
                    <a:pt x="0" y="1479"/>
                  </a:lnTo>
                  <a:cubicBezTo>
                    <a:pt x="0" y="1863"/>
                    <a:pt x="286" y="2193"/>
                    <a:pt x="669" y="2211"/>
                  </a:cubicBezTo>
                  <a:cubicBezTo>
                    <a:pt x="741" y="2211"/>
                    <a:pt x="812" y="2202"/>
                    <a:pt x="875" y="2193"/>
                  </a:cubicBezTo>
                  <a:cubicBezTo>
                    <a:pt x="892" y="2322"/>
                    <a:pt x="1000" y="2425"/>
                    <a:pt x="1135" y="2425"/>
                  </a:cubicBezTo>
                  <a:cubicBezTo>
                    <a:pt x="1140" y="2425"/>
                    <a:pt x="1146" y="2425"/>
                    <a:pt x="1151" y="2425"/>
                  </a:cubicBezTo>
                  <a:cubicBezTo>
                    <a:pt x="1303" y="2425"/>
                    <a:pt x="1419" y="2291"/>
                    <a:pt x="1419" y="2148"/>
                  </a:cubicBezTo>
                  <a:lnTo>
                    <a:pt x="1419" y="1444"/>
                  </a:lnTo>
                  <a:cubicBezTo>
                    <a:pt x="1419" y="1390"/>
                    <a:pt x="1392" y="1337"/>
                    <a:pt x="1347" y="1301"/>
                  </a:cubicBezTo>
                  <a:cubicBezTo>
                    <a:pt x="1281" y="1250"/>
                    <a:pt x="1213" y="1228"/>
                    <a:pt x="1149" y="1228"/>
                  </a:cubicBezTo>
                  <a:cubicBezTo>
                    <a:pt x="990" y="1228"/>
                    <a:pt x="862" y="1365"/>
                    <a:pt x="875" y="1524"/>
                  </a:cubicBezTo>
                  <a:cubicBezTo>
                    <a:pt x="884" y="1560"/>
                    <a:pt x="866" y="1595"/>
                    <a:pt x="839" y="1613"/>
                  </a:cubicBezTo>
                  <a:cubicBezTo>
                    <a:pt x="795" y="1649"/>
                    <a:pt x="749" y="1665"/>
                    <a:pt x="708" y="1665"/>
                  </a:cubicBezTo>
                  <a:cubicBezTo>
                    <a:pt x="617" y="1665"/>
                    <a:pt x="545" y="1589"/>
                    <a:pt x="545" y="1497"/>
                  </a:cubicBezTo>
                  <a:lnTo>
                    <a:pt x="545" y="650"/>
                  </a:lnTo>
                  <a:cubicBezTo>
                    <a:pt x="545" y="641"/>
                    <a:pt x="545" y="632"/>
                    <a:pt x="553" y="623"/>
                  </a:cubicBezTo>
                  <a:cubicBezTo>
                    <a:pt x="606" y="568"/>
                    <a:pt x="662" y="545"/>
                    <a:pt x="712" y="545"/>
                  </a:cubicBezTo>
                  <a:cubicBezTo>
                    <a:pt x="824" y="545"/>
                    <a:pt x="909" y="658"/>
                    <a:pt x="866" y="774"/>
                  </a:cubicBezTo>
                  <a:cubicBezTo>
                    <a:pt x="857" y="801"/>
                    <a:pt x="866" y="828"/>
                    <a:pt x="884" y="846"/>
                  </a:cubicBezTo>
                  <a:cubicBezTo>
                    <a:pt x="972" y="947"/>
                    <a:pt x="1067" y="989"/>
                    <a:pt x="1153" y="989"/>
                  </a:cubicBezTo>
                  <a:cubicBezTo>
                    <a:pt x="1301" y="989"/>
                    <a:pt x="1419" y="865"/>
                    <a:pt x="1419" y="712"/>
                  </a:cubicBezTo>
                  <a:cubicBezTo>
                    <a:pt x="1419" y="319"/>
                    <a:pt x="1100" y="0"/>
                    <a:pt x="7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8"/>
            <p:cNvSpPr/>
            <p:nvPr/>
          </p:nvSpPr>
          <p:spPr>
            <a:xfrm>
              <a:off x="4631725" y="3144175"/>
              <a:ext cx="36825" cy="55425"/>
            </a:xfrm>
            <a:custGeom>
              <a:avLst/>
              <a:gdLst/>
              <a:ahLst/>
              <a:cxnLst/>
              <a:rect l="l" t="t" r="r" b="b"/>
              <a:pathLst>
                <a:path w="1473" h="2217" extrusionOk="0">
                  <a:moveTo>
                    <a:pt x="696" y="545"/>
                  </a:moveTo>
                  <a:cubicBezTo>
                    <a:pt x="786" y="545"/>
                    <a:pt x="866" y="607"/>
                    <a:pt x="884" y="687"/>
                  </a:cubicBezTo>
                  <a:cubicBezTo>
                    <a:pt x="911" y="803"/>
                    <a:pt x="821" y="910"/>
                    <a:pt x="705" y="910"/>
                  </a:cubicBezTo>
                  <a:lnTo>
                    <a:pt x="545" y="910"/>
                  </a:lnTo>
                  <a:lnTo>
                    <a:pt x="545" y="545"/>
                  </a:lnTo>
                  <a:close/>
                  <a:moveTo>
                    <a:pt x="268" y="0"/>
                  </a:moveTo>
                  <a:cubicBezTo>
                    <a:pt x="117" y="0"/>
                    <a:pt x="1" y="125"/>
                    <a:pt x="1" y="277"/>
                  </a:cubicBezTo>
                  <a:lnTo>
                    <a:pt x="1" y="1936"/>
                  </a:lnTo>
                  <a:cubicBezTo>
                    <a:pt x="1" y="2070"/>
                    <a:pt x="99" y="2195"/>
                    <a:pt x="233" y="2213"/>
                  </a:cubicBezTo>
                  <a:cubicBezTo>
                    <a:pt x="247" y="2215"/>
                    <a:pt x="262" y="2216"/>
                    <a:pt x="276" y="2216"/>
                  </a:cubicBezTo>
                  <a:cubicBezTo>
                    <a:pt x="426" y="2216"/>
                    <a:pt x="545" y="2092"/>
                    <a:pt x="545" y="1945"/>
                  </a:cubicBezTo>
                  <a:lnTo>
                    <a:pt x="545" y="1455"/>
                  </a:lnTo>
                  <a:lnTo>
                    <a:pt x="554" y="1455"/>
                  </a:lnTo>
                  <a:lnTo>
                    <a:pt x="928" y="2079"/>
                  </a:lnTo>
                  <a:cubicBezTo>
                    <a:pt x="973" y="2168"/>
                    <a:pt x="1062" y="2213"/>
                    <a:pt x="1160" y="2213"/>
                  </a:cubicBezTo>
                  <a:cubicBezTo>
                    <a:pt x="1205" y="2213"/>
                    <a:pt x="1250" y="2204"/>
                    <a:pt x="1294" y="2177"/>
                  </a:cubicBezTo>
                  <a:cubicBezTo>
                    <a:pt x="1428" y="2097"/>
                    <a:pt x="1473" y="1936"/>
                    <a:pt x="1392" y="1802"/>
                  </a:cubicBezTo>
                  <a:lnTo>
                    <a:pt x="1107" y="1330"/>
                  </a:lnTo>
                  <a:cubicBezTo>
                    <a:pt x="1321" y="1187"/>
                    <a:pt x="1455" y="928"/>
                    <a:pt x="1428" y="643"/>
                  </a:cubicBezTo>
                  <a:cubicBezTo>
                    <a:pt x="1383" y="277"/>
                    <a:pt x="1062" y="0"/>
                    <a:pt x="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8"/>
            <p:cNvSpPr/>
            <p:nvPr/>
          </p:nvSpPr>
          <p:spPr>
            <a:xfrm>
              <a:off x="4567725" y="3184325"/>
              <a:ext cx="13625" cy="13625"/>
            </a:xfrm>
            <a:custGeom>
              <a:avLst/>
              <a:gdLst/>
              <a:ahLst/>
              <a:cxnLst/>
              <a:rect l="l" t="t" r="r" b="b"/>
              <a:pathLst>
                <a:path w="545" h="545" extrusionOk="0">
                  <a:moveTo>
                    <a:pt x="268" y="0"/>
                  </a:moveTo>
                  <a:cubicBezTo>
                    <a:pt x="125" y="0"/>
                    <a:pt x="0" y="125"/>
                    <a:pt x="0" y="268"/>
                  </a:cubicBezTo>
                  <a:cubicBezTo>
                    <a:pt x="0" y="420"/>
                    <a:pt x="125" y="544"/>
                    <a:pt x="268" y="544"/>
                  </a:cubicBezTo>
                  <a:cubicBezTo>
                    <a:pt x="420" y="544"/>
                    <a:pt x="544" y="420"/>
                    <a:pt x="544" y="268"/>
                  </a:cubicBezTo>
                  <a:cubicBezTo>
                    <a:pt x="544" y="125"/>
                    <a:pt x="420" y="0"/>
                    <a:pt x="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5" name="Google Shape;3295;p78"/>
          <p:cNvGrpSpPr/>
          <p:nvPr/>
        </p:nvGrpSpPr>
        <p:grpSpPr>
          <a:xfrm>
            <a:off x="1273530" y="1957051"/>
            <a:ext cx="461781" cy="346432"/>
            <a:chOff x="3962650" y="1894800"/>
            <a:chExt cx="386525" cy="289950"/>
          </a:xfrm>
        </p:grpSpPr>
        <p:sp>
          <p:nvSpPr>
            <p:cNvPr id="3296" name="Google Shape;3296;p78"/>
            <p:cNvSpPr/>
            <p:nvPr/>
          </p:nvSpPr>
          <p:spPr>
            <a:xfrm>
              <a:off x="3969350"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8"/>
            <p:cNvSpPr/>
            <p:nvPr/>
          </p:nvSpPr>
          <p:spPr>
            <a:xfrm>
              <a:off x="4110750"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8"/>
            <p:cNvSpPr/>
            <p:nvPr/>
          </p:nvSpPr>
          <p:spPr>
            <a:xfrm>
              <a:off x="3969350"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8"/>
            <p:cNvSpPr/>
            <p:nvPr/>
          </p:nvSpPr>
          <p:spPr>
            <a:xfrm>
              <a:off x="4177200" y="1901700"/>
              <a:ext cx="165275" cy="41500"/>
            </a:xfrm>
            <a:custGeom>
              <a:avLst/>
              <a:gdLst/>
              <a:ahLst/>
              <a:cxnLst/>
              <a:rect l="l" t="t" r="r" b="b"/>
              <a:pathLst>
                <a:path w="6611"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8"/>
            <p:cNvSpPr/>
            <p:nvPr/>
          </p:nvSpPr>
          <p:spPr>
            <a:xfrm>
              <a:off x="3998775" y="1971075"/>
              <a:ext cx="74975" cy="179100"/>
            </a:xfrm>
            <a:custGeom>
              <a:avLst/>
              <a:gdLst/>
              <a:ahLst/>
              <a:cxnLst/>
              <a:rect l="l" t="t" r="r" b="b"/>
              <a:pathLst>
                <a:path w="2999" h="7164" extrusionOk="0">
                  <a:moveTo>
                    <a:pt x="1" y="0"/>
                  </a:moveTo>
                  <a:lnTo>
                    <a:pt x="1" y="7164"/>
                  </a:lnTo>
                  <a:lnTo>
                    <a:pt x="2998" y="7164"/>
                  </a:lnTo>
                  <a:lnTo>
                    <a:pt x="29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8"/>
            <p:cNvSpPr/>
            <p:nvPr/>
          </p:nvSpPr>
          <p:spPr>
            <a:xfrm>
              <a:off x="4100925" y="1997600"/>
              <a:ext cx="107975" cy="126925"/>
            </a:xfrm>
            <a:custGeom>
              <a:avLst/>
              <a:gdLst/>
              <a:ahLst/>
              <a:cxnLst/>
              <a:rect l="l" t="t" r="r" b="b"/>
              <a:pathLst>
                <a:path w="4319" h="5077" extrusionOk="0">
                  <a:moveTo>
                    <a:pt x="1" y="1"/>
                  </a:moveTo>
                  <a:lnTo>
                    <a:pt x="1" y="5077"/>
                  </a:lnTo>
                  <a:lnTo>
                    <a:pt x="4318" y="5077"/>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8"/>
            <p:cNvSpPr/>
            <p:nvPr/>
          </p:nvSpPr>
          <p:spPr>
            <a:xfrm>
              <a:off x="4126125" y="1997600"/>
              <a:ext cx="82775" cy="126925"/>
            </a:xfrm>
            <a:custGeom>
              <a:avLst/>
              <a:gdLst/>
              <a:ahLst/>
              <a:cxnLst/>
              <a:rect l="l" t="t" r="r" b="b"/>
              <a:pathLst>
                <a:path w="3311" h="5077" extrusionOk="0">
                  <a:moveTo>
                    <a:pt x="1419" y="1"/>
                  </a:moveTo>
                  <a:lnTo>
                    <a:pt x="1" y="5077"/>
                  </a:lnTo>
                  <a:lnTo>
                    <a:pt x="3310" y="5077"/>
                  </a:lnTo>
                  <a:lnTo>
                    <a:pt x="33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8"/>
            <p:cNvSpPr/>
            <p:nvPr/>
          </p:nvSpPr>
          <p:spPr>
            <a:xfrm>
              <a:off x="4236075" y="1971075"/>
              <a:ext cx="74750" cy="179100"/>
            </a:xfrm>
            <a:custGeom>
              <a:avLst/>
              <a:gdLst/>
              <a:ahLst/>
              <a:cxnLst/>
              <a:rect l="l" t="t" r="r" b="b"/>
              <a:pathLst>
                <a:path w="2990" h="7164" extrusionOk="0">
                  <a:moveTo>
                    <a:pt x="1" y="0"/>
                  </a:moveTo>
                  <a:lnTo>
                    <a:pt x="1" y="7164"/>
                  </a:lnTo>
                  <a:lnTo>
                    <a:pt x="2989" y="7164"/>
                  </a:lnTo>
                  <a:lnTo>
                    <a:pt x="2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8"/>
            <p:cNvSpPr/>
            <p:nvPr/>
          </p:nvSpPr>
          <p:spPr>
            <a:xfrm>
              <a:off x="4131700" y="2033950"/>
              <a:ext cx="46425" cy="53325"/>
            </a:xfrm>
            <a:custGeom>
              <a:avLst/>
              <a:gdLst/>
              <a:ahLst/>
              <a:cxnLst/>
              <a:rect l="l" t="t" r="r" b="b"/>
              <a:pathLst>
                <a:path w="1857" h="2133" extrusionOk="0">
                  <a:moveTo>
                    <a:pt x="1" y="1"/>
                  </a:moveTo>
                  <a:lnTo>
                    <a:pt x="1" y="2133"/>
                  </a:lnTo>
                  <a:lnTo>
                    <a:pt x="1856" y="10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8"/>
            <p:cNvSpPr/>
            <p:nvPr/>
          </p:nvSpPr>
          <p:spPr>
            <a:xfrm>
              <a:off x="3962650" y="1894800"/>
              <a:ext cx="386525" cy="289950"/>
            </a:xfrm>
            <a:custGeom>
              <a:avLst/>
              <a:gdLst/>
              <a:ahLst/>
              <a:cxnLst/>
              <a:rect l="l" t="t" r="r" b="b"/>
              <a:pathLst>
                <a:path w="15461" h="11598" extrusionOk="0">
                  <a:moveTo>
                    <a:pt x="268" y="0"/>
                  </a:moveTo>
                  <a:cubicBezTo>
                    <a:pt x="125" y="0"/>
                    <a:pt x="0" y="125"/>
                    <a:pt x="0" y="277"/>
                  </a:cubicBezTo>
                  <a:lnTo>
                    <a:pt x="0" y="3488"/>
                  </a:lnTo>
                  <a:cubicBezTo>
                    <a:pt x="0" y="3622"/>
                    <a:pt x="99" y="3747"/>
                    <a:pt x="232" y="3765"/>
                  </a:cubicBezTo>
                  <a:cubicBezTo>
                    <a:pt x="247" y="3767"/>
                    <a:pt x="262" y="3768"/>
                    <a:pt x="276" y="3768"/>
                  </a:cubicBezTo>
                  <a:cubicBezTo>
                    <a:pt x="426" y="3768"/>
                    <a:pt x="545" y="3644"/>
                    <a:pt x="545" y="3497"/>
                  </a:cubicBezTo>
                  <a:lnTo>
                    <a:pt x="545" y="544"/>
                  </a:lnTo>
                  <a:lnTo>
                    <a:pt x="14916" y="544"/>
                  </a:lnTo>
                  <a:lnTo>
                    <a:pt x="14916" y="11053"/>
                  </a:lnTo>
                  <a:lnTo>
                    <a:pt x="14337" y="11053"/>
                  </a:lnTo>
                  <a:cubicBezTo>
                    <a:pt x="14194" y="11053"/>
                    <a:pt x="14078" y="11151"/>
                    <a:pt x="14060" y="11285"/>
                  </a:cubicBezTo>
                  <a:cubicBezTo>
                    <a:pt x="14033" y="11455"/>
                    <a:pt x="14158" y="11597"/>
                    <a:pt x="14328" y="11597"/>
                  </a:cubicBezTo>
                  <a:lnTo>
                    <a:pt x="15193" y="11597"/>
                  </a:lnTo>
                  <a:cubicBezTo>
                    <a:pt x="15345" y="11597"/>
                    <a:pt x="15461" y="11481"/>
                    <a:pt x="15461" y="11330"/>
                  </a:cubicBezTo>
                  <a:lnTo>
                    <a:pt x="15461" y="277"/>
                  </a:lnTo>
                  <a:cubicBezTo>
                    <a:pt x="15461"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8"/>
            <p:cNvSpPr/>
            <p:nvPr/>
          </p:nvSpPr>
          <p:spPr>
            <a:xfrm>
              <a:off x="3962650" y="2000850"/>
              <a:ext cx="341925" cy="183900"/>
            </a:xfrm>
            <a:custGeom>
              <a:avLst/>
              <a:gdLst/>
              <a:ahLst/>
              <a:cxnLst/>
              <a:rect l="l" t="t" r="r" b="b"/>
              <a:pathLst>
                <a:path w="13677" h="7356" extrusionOk="0">
                  <a:moveTo>
                    <a:pt x="269" y="1"/>
                  </a:moveTo>
                  <a:cubicBezTo>
                    <a:pt x="120" y="1"/>
                    <a:pt x="0" y="125"/>
                    <a:pt x="0" y="272"/>
                  </a:cubicBezTo>
                  <a:lnTo>
                    <a:pt x="0" y="7088"/>
                  </a:lnTo>
                  <a:cubicBezTo>
                    <a:pt x="0" y="7239"/>
                    <a:pt x="125" y="7355"/>
                    <a:pt x="268" y="7355"/>
                  </a:cubicBezTo>
                  <a:lnTo>
                    <a:pt x="13382" y="7355"/>
                  </a:lnTo>
                  <a:cubicBezTo>
                    <a:pt x="13543" y="7355"/>
                    <a:pt x="13676" y="7213"/>
                    <a:pt x="13650" y="7043"/>
                  </a:cubicBezTo>
                  <a:cubicBezTo>
                    <a:pt x="13632"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8"/>
            <p:cNvSpPr/>
            <p:nvPr/>
          </p:nvSpPr>
          <p:spPr>
            <a:xfrm>
              <a:off x="3985625" y="1916650"/>
              <a:ext cx="13625" cy="13625"/>
            </a:xfrm>
            <a:custGeom>
              <a:avLst/>
              <a:gdLst/>
              <a:ahLst/>
              <a:cxnLst/>
              <a:rect l="l" t="t" r="r" b="b"/>
              <a:pathLst>
                <a:path w="545" h="545" extrusionOk="0">
                  <a:moveTo>
                    <a:pt x="268" y="0"/>
                  </a:moveTo>
                  <a:cubicBezTo>
                    <a:pt x="116" y="0"/>
                    <a:pt x="0" y="116"/>
                    <a:pt x="0" y="268"/>
                  </a:cubicBezTo>
                  <a:cubicBezTo>
                    <a:pt x="0" y="420"/>
                    <a:pt x="116"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8"/>
            <p:cNvSpPr/>
            <p:nvPr/>
          </p:nvSpPr>
          <p:spPr>
            <a:xfrm>
              <a:off x="4029550" y="1916650"/>
              <a:ext cx="13425" cy="13625"/>
            </a:xfrm>
            <a:custGeom>
              <a:avLst/>
              <a:gdLst/>
              <a:ahLst/>
              <a:cxnLst/>
              <a:rect l="l" t="t" r="r" b="b"/>
              <a:pathLst>
                <a:path w="537" h="545" extrusionOk="0">
                  <a:moveTo>
                    <a:pt x="268" y="0"/>
                  </a:moveTo>
                  <a:cubicBezTo>
                    <a:pt x="117" y="0"/>
                    <a:pt x="1" y="116"/>
                    <a:pt x="1" y="268"/>
                  </a:cubicBezTo>
                  <a:cubicBezTo>
                    <a:pt x="1" y="420"/>
                    <a:pt x="117" y="544"/>
                    <a:pt x="268" y="544"/>
                  </a:cubicBezTo>
                  <a:cubicBezTo>
                    <a:pt x="420" y="544"/>
                    <a:pt x="536" y="420"/>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8"/>
            <p:cNvSpPr/>
            <p:nvPr/>
          </p:nvSpPr>
          <p:spPr>
            <a:xfrm>
              <a:off x="4007475" y="1916650"/>
              <a:ext cx="13625" cy="13625"/>
            </a:xfrm>
            <a:custGeom>
              <a:avLst/>
              <a:gdLst/>
              <a:ahLst/>
              <a:cxnLst/>
              <a:rect l="l" t="t" r="r" b="b"/>
              <a:pathLst>
                <a:path w="545" h="545" extrusionOk="0">
                  <a:moveTo>
                    <a:pt x="277" y="0"/>
                  </a:moveTo>
                  <a:cubicBezTo>
                    <a:pt x="125" y="0"/>
                    <a:pt x="1" y="116"/>
                    <a:pt x="1" y="268"/>
                  </a:cubicBezTo>
                  <a:cubicBezTo>
                    <a:pt x="1" y="420"/>
                    <a:pt x="125"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8"/>
            <p:cNvSpPr/>
            <p:nvPr/>
          </p:nvSpPr>
          <p:spPr>
            <a:xfrm>
              <a:off x="4093125" y="2143250"/>
              <a:ext cx="122900" cy="13625"/>
            </a:xfrm>
            <a:custGeom>
              <a:avLst/>
              <a:gdLst/>
              <a:ahLst/>
              <a:cxnLst/>
              <a:rect l="l" t="t" r="r" b="b"/>
              <a:pathLst>
                <a:path w="4916" h="545" extrusionOk="0">
                  <a:moveTo>
                    <a:pt x="295" y="0"/>
                  </a:moveTo>
                  <a:cubicBezTo>
                    <a:pt x="161" y="0"/>
                    <a:pt x="45" y="98"/>
                    <a:pt x="18" y="232"/>
                  </a:cubicBezTo>
                  <a:cubicBezTo>
                    <a:pt x="0" y="401"/>
                    <a:pt x="125" y="544"/>
                    <a:pt x="295" y="544"/>
                  </a:cubicBezTo>
                  <a:lnTo>
                    <a:pt x="4612" y="544"/>
                  </a:lnTo>
                  <a:cubicBezTo>
                    <a:pt x="4755" y="544"/>
                    <a:pt x="4871" y="446"/>
                    <a:pt x="4898" y="312"/>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8"/>
            <p:cNvSpPr/>
            <p:nvPr/>
          </p:nvSpPr>
          <p:spPr>
            <a:xfrm>
              <a:off x="4093125" y="1964375"/>
              <a:ext cx="122900" cy="13625"/>
            </a:xfrm>
            <a:custGeom>
              <a:avLst/>
              <a:gdLst/>
              <a:ahLst/>
              <a:cxnLst/>
              <a:rect l="l" t="t" r="r" b="b"/>
              <a:pathLst>
                <a:path w="4916" h="545" extrusionOk="0">
                  <a:moveTo>
                    <a:pt x="295" y="0"/>
                  </a:moveTo>
                  <a:cubicBezTo>
                    <a:pt x="161" y="0"/>
                    <a:pt x="45" y="99"/>
                    <a:pt x="18" y="232"/>
                  </a:cubicBezTo>
                  <a:cubicBezTo>
                    <a:pt x="0" y="402"/>
                    <a:pt x="125" y="545"/>
                    <a:pt x="295" y="545"/>
                  </a:cubicBezTo>
                  <a:lnTo>
                    <a:pt x="4612" y="545"/>
                  </a:lnTo>
                  <a:cubicBezTo>
                    <a:pt x="4755" y="545"/>
                    <a:pt x="4871" y="446"/>
                    <a:pt x="4898" y="313"/>
                  </a:cubicBezTo>
                  <a:cubicBezTo>
                    <a:pt x="4916" y="143"/>
                    <a:pt x="4791" y="0"/>
                    <a:pt x="46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3" name="Google Shape;3313;p78"/>
          <p:cNvGrpSpPr/>
          <p:nvPr/>
        </p:nvGrpSpPr>
        <p:grpSpPr>
          <a:xfrm>
            <a:off x="2804602" y="3670155"/>
            <a:ext cx="461781" cy="346403"/>
            <a:chOff x="2394325" y="2969100"/>
            <a:chExt cx="386525" cy="289950"/>
          </a:xfrm>
        </p:grpSpPr>
        <p:sp>
          <p:nvSpPr>
            <p:cNvPr id="3314" name="Google Shape;3314;p78"/>
            <p:cNvSpPr/>
            <p:nvPr/>
          </p:nvSpPr>
          <p:spPr>
            <a:xfrm>
              <a:off x="2401025" y="2975800"/>
              <a:ext cx="372925" cy="276575"/>
            </a:xfrm>
            <a:custGeom>
              <a:avLst/>
              <a:gdLst/>
              <a:ahLst/>
              <a:cxnLst/>
              <a:rect l="l" t="t" r="r" b="b"/>
              <a:pathLst>
                <a:path w="14917" h="11063" extrusionOk="0">
                  <a:moveTo>
                    <a:pt x="0" y="0"/>
                  </a:moveTo>
                  <a:lnTo>
                    <a:pt x="0" y="11062"/>
                  </a:lnTo>
                  <a:lnTo>
                    <a:pt x="14916" y="11062"/>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8"/>
            <p:cNvSpPr/>
            <p:nvPr/>
          </p:nvSpPr>
          <p:spPr>
            <a:xfrm>
              <a:off x="2542425" y="2975800"/>
              <a:ext cx="231525" cy="276575"/>
            </a:xfrm>
            <a:custGeom>
              <a:avLst/>
              <a:gdLst/>
              <a:ahLst/>
              <a:cxnLst/>
              <a:rect l="l" t="t" r="r" b="b"/>
              <a:pathLst>
                <a:path w="9261" h="11063" extrusionOk="0">
                  <a:moveTo>
                    <a:pt x="3096" y="0"/>
                  </a:moveTo>
                  <a:lnTo>
                    <a:pt x="0" y="11062"/>
                  </a:lnTo>
                  <a:lnTo>
                    <a:pt x="9260" y="11062"/>
                  </a:lnTo>
                  <a:lnTo>
                    <a:pt x="92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8"/>
            <p:cNvSpPr/>
            <p:nvPr/>
          </p:nvSpPr>
          <p:spPr>
            <a:xfrm>
              <a:off x="2401025" y="2975800"/>
              <a:ext cx="372925" cy="41725"/>
            </a:xfrm>
            <a:custGeom>
              <a:avLst/>
              <a:gdLst/>
              <a:ahLst/>
              <a:cxnLst/>
              <a:rect l="l" t="t" r="r" b="b"/>
              <a:pathLst>
                <a:path w="14917" h="1669" extrusionOk="0">
                  <a:moveTo>
                    <a:pt x="0" y="0"/>
                  </a:moveTo>
                  <a:lnTo>
                    <a:pt x="0" y="1668"/>
                  </a:lnTo>
                  <a:lnTo>
                    <a:pt x="14916" y="1668"/>
                  </a:lnTo>
                  <a:lnTo>
                    <a:pt x="14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8"/>
            <p:cNvSpPr/>
            <p:nvPr/>
          </p:nvSpPr>
          <p:spPr>
            <a:xfrm>
              <a:off x="2608650" y="2975800"/>
              <a:ext cx="165300" cy="41725"/>
            </a:xfrm>
            <a:custGeom>
              <a:avLst/>
              <a:gdLst/>
              <a:ahLst/>
              <a:cxnLst/>
              <a:rect l="l" t="t" r="r" b="b"/>
              <a:pathLst>
                <a:path w="6612" h="1669" extrusionOk="0">
                  <a:moveTo>
                    <a:pt x="465" y="0"/>
                  </a:moveTo>
                  <a:lnTo>
                    <a:pt x="1" y="1668"/>
                  </a:lnTo>
                  <a:lnTo>
                    <a:pt x="6611" y="1668"/>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8"/>
            <p:cNvSpPr/>
            <p:nvPr/>
          </p:nvSpPr>
          <p:spPr>
            <a:xfrm>
              <a:off x="2436925" y="3040925"/>
              <a:ext cx="109975" cy="109975"/>
            </a:xfrm>
            <a:custGeom>
              <a:avLst/>
              <a:gdLst/>
              <a:ahLst/>
              <a:cxnLst/>
              <a:rect l="l" t="t" r="r" b="b"/>
              <a:pathLst>
                <a:path w="4399" h="4399" extrusionOk="0">
                  <a:moveTo>
                    <a:pt x="2204" y="0"/>
                  </a:moveTo>
                  <a:cubicBezTo>
                    <a:pt x="991" y="0"/>
                    <a:pt x="1" y="981"/>
                    <a:pt x="1" y="2195"/>
                  </a:cubicBezTo>
                  <a:cubicBezTo>
                    <a:pt x="1" y="3408"/>
                    <a:pt x="991" y="4398"/>
                    <a:pt x="2204" y="4398"/>
                  </a:cubicBezTo>
                  <a:cubicBezTo>
                    <a:pt x="3417" y="4398"/>
                    <a:pt x="4399" y="3408"/>
                    <a:pt x="4399" y="2195"/>
                  </a:cubicBezTo>
                  <a:cubicBezTo>
                    <a:pt x="4399" y="981"/>
                    <a:pt x="3417"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8"/>
            <p:cNvSpPr/>
            <p:nvPr/>
          </p:nvSpPr>
          <p:spPr>
            <a:xfrm>
              <a:off x="2471500" y="3066125"/>
              <a:ext cx="40825" cy="40825"/>
            </a:xfrm>
            <a:custGeom>
              <a:avLst/>
              <a:gdLst/>
              <a:ahLst/>
              <a:cxnLst/>
              <a:rect l="l" t="t" r="r" b="b"/>
              <a:pathLst>
                <a:path w="1633" h="1633" extrusionOk="0">
                  <a:moveTo>
                    <a:pt x="821" y="0"/>
                  </a:moveTo>
                  <a:cubicBezTo>
                    <a:pt x="366" y="0"/>
                    <a:pt x="0" y="366"/>
                    <a:pt x="0" y="821"/>
                  </a:cubicBezTo>
                  <a:cubicBezTo>
                    <a:pt x="0" y="1267"/>
                    <a:pt x="366" y="1633"/>
                    <a:pt x="821" y="1633"/>
                  </a:cubicBezTo>
                  <a:cubicBezTo>
                    <a:pt x="1267" y="1633"/>
                    <a:pt x="1633" y="1267"/>
                    <a:pt x="1633" y="821"/>
                  </a:cubicBezTo>
                  <a:cubicBezTo>
                    <a:pt x="1633" y="366"/>
                    <a:pt x="1267" y="0"/>
                    <a:pt x="8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8"/>
            <p:cNvSpPr/>
            <p:nvPr/>
          </p:nvSpPr>
          <p:spPr>
            <a:xfrm>
              <a:off x="2394325" y="2969100"/>
              <a:ext cx="386525" cy="289950"/>
            </a:xfrm>
            <a:custGeom>
              <a:avLst/>
              <a:gdLst/>
              <a:ahLst/>
              <a:cxnLst/>
              <a:rect l="l" t="t" r="r" b="b"/>
              <a:pathLst>
                <a:path w="15461" h="11598" extrusionOk="0">
                  <a:moveTo>
                    <a:pt x="268" y="0"/>
                  </a:moveTo>
                  <a:cubicBezTo>
                    <a:pt x="117" y="0"/>
                    <a:pt x="1" y="125"/>
                    <a:pt x="1" y="268"/>
                  </a:cubicBezTo>
                  <a:lnTo>
                    <a:pt x="1" y="3489"/>
                  </a:lnTo>
                  <a:cubicBezTo>
                    <a:pt x="1" y="3622"/>
                    <a:pt x="90" y="3747"/>
                    <a:pt x="224" y="3765"/>
                  </a:cubicBezTo>
                  <a:cubicBezTo>
                    <a:pt x="235" y="3766"/>
                    <a:pt x="245" y="3767"/>
                    <a:pt x="256" y="3767"/>
                  </a:cubicBezTo>
                  <a:cubicBezTo>
                    <a:pt x="411" y="3767"/>
                    <a:pt x="536" y="3648"/>
                    <a:pt x="536" y="3497"/>
                  </a:cubicBezTo>
                  <a:lnTo>
                    <a:pt x="536" y="545"/>
                  </a:lnTo>
                  <a:lnTo>
                    <a:pt x="14917" y="545"/>
                  </a:lnTo>
                  <a:lnTo>
                    <a:pt x="14917" y="11054"/>
                  </a:lnTo>
                  <a:lnTo>
                    <a:pt x="14328" y="11054"/>
                  </a:lnTo>
                  <a:cubicBezTo>
                    <a:pt x="14194" y="11054"/>
                    <a:pt x="14069" y="11152"/>
                    <a:pt x="14051" y="11286"/>
                  </a:cubicBezTo>
                  <a:cubicBezTo>
                    <a:pt x="14025" y="11455"/>
                    <a:pt x="14158" y="11598"/>
                    <a:pt x="14319" y="11598"/>
                  </a:cubicBezTo>
                  <a:lnTo>
                    <a:pt x="15184" y="11598"/>
                  </a:lnTo>
                  <a:cubicBezTo>
                    <a:pt x="15336" y="11598"/>
                    <a:pt x="15461" y="11473"/>
                    <a:pt x="15461" y="11330"/>
                  </a:cubicBezTo>
                  <a:lnTo>
                    <a:pt x="15461" y="268"/>
                  </a:lnTo>
                  <a:cubicBezTo>
                    <a:pt x="15461" y="125"/>
                    <a:pt x="15336" y="0"/>
                    <a:pt x="15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8"/>
            <p:cNvSpPr/>
            <p:nvPr/>
          </p:nvSpPr>
          <p:spPr>
            <a:xfrm>
              <a:off x="2394325" y="3075000"/>
              <a:ext cx="341700" cy="184050"/>
            </a:xfrm>
            <a:custGeom>
              <a:avLst/>
              <a:gdLst/>
              <a:ahLst/>
              <a:cxnLst/>
              <a:rect l="l" t="t" r="r" b="b"/>
              <a:pathLst>
                <a:path w="13668" h="7362" extrusionOk="0">
                  <a:moveTo>
                    <a:pt x="281" y="0"/>
                  </a:moveTo>
                  <a:cubicBezTo>
                    <a:pt x="126" y="0"/>
                    <a:pt x="1" y="120"/>
                    <a:pt x="1" y="278"/>
                  </a:cubicBezTo>
                  <a:lnTo>
                    <a:pt x="1" y="7094"/>
                  </a:lnTo>
                  <a:cubicBezTo>
                    <a:pt x="1" y="7237"/>
                    <a:pt x="117" y="7362"/>
                    <a:pt x="268" y="7362"/>
                  </a:cubicBezTo>
                  <a:lnTo>
                    <a:pt x="13373" y="7362"/>
                  </a:lnTo>
                  <a:cubicBezTo>
                    <a:pt x="13543" y="7362"/>
                    <a:pt x="13668" y="7219"/>
                    <a:pt x="13650" y="7050"/>
                  </a:cubicBezTo>
                  <a:cubicBezTo>
                    <a:pt x="13623" y="6916"/>
                    <a:pt x="13507" y="6818"/>
                    <a:pt x="13364" y="6818"/>
                  </a:cubicBezTo>
                  <a:lnTo>
                    <a:pt x="536" y="6818"/>
                  </a:lnTo>
                  <a:lnTo>
                    <a:pt x="536" y="287"/>
                  </a:lnTo>
                  <a:cubicBezTo>
                    <a:pt x="536" y="145"/>
                    <a:pt x="447" y="29"/>
                    <a:pt x="313" y="2"/>
                  </a:cubicBezTo>
                  <a:cubicBezTo>
                    <a:pt x="302" y="1"/>
                    <a:pt x="291" y="0"/>
                    <a:pt x="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8"/>
            <p:cNvSpPr/>
            <p:nvPr/>
          </p:nvSpPr>
          <p:spPr>
            <a:xfrm>
              <a:off x="2417075" y="2990725"/>
              <a:ext cx="13625" cy="13625"/>
            </a:xfrm>
            <a:custGeom>
              <a:avLst/>
              <a:gdLst/>
              <a:ahLst/>
              <a:cxnLst/>
              <a:rect l="l" t="t" r="r" b="b"/>
              <a:pathLst>
                <a:path w="545" h="545" extrusionOk="0">
                  <a:moveTo>
                    <a:pt x="268" y="1"/>
                  </a:moveTo>
                  <a:cubicBezTo>
                    <a:pt x="117" y="1"/>
                    <a:pt x="1" y="126"/>
                    <a:pt x="1" y="277"/>
                  </a:cubicBezTo>
                  <a:cubicBezTo>
                    <a:pt x="1" y="429"/>
                    <a:pt x="117" y="545"/>
                    <a:pt x="268" y="545"/>
                  </a:cubicBezTo>
                  <a:cubicBezTo>
                    <a:pt x="420" y="545"/>
                    <a:pt x="545" y="429"/>
                    <a:pt x="545" y="277"/>
                  </a:cubicBezTo>
                  <a:cubicBezTo>
                    <a:pt x="545" y="126"/>
                    <a:pt x="420"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8"/>
            <p:cNvSpPr/>
            <p:nvPr/>
          </p:nvSpPr>
          <p:spPr>
            <a:xfrm>
              <a:off x="2461025" y="2990725"/>
              <a:ext cx="13625" cy="13625"/>
            </a:xfrm>
            <a:custGeom>
              <a:avLst/>
              <a:gdLst/>
              <a:ahLst/>
              <a:cxnLst/>
              <a:rect l="l" t="t" r="r" b="b"/>
              <a:pathLst>
                <a:path w="545" h="545" extrusionOk="0">
                  <a:moveTo>
                    <a:pt x="268" y="1"/>
                  </a:moveTo>
                  <a:cubicBezTo>
                    <a:pt x="116" y="1"/>
                    <a:pt x="0" y="126"/>
                    <a:pt x="0" y="277"/>
                  </a:cubicBezTo>
                  <a:cubicBezTo>
                    <a:pt x="0" y="429"/>
                    <a:pt x="116" y="545"/>
                    <a:pt x="268" y="545"/>
                  </a:cubicBezTo>
                  <a:cubicBezTo>
                    <a:pt x="419" y="545"/>
                    <a:pt x="544" y="429"/>
                    <a:pt x="544" y="277"/>
                  </a:cubicBezTo>
                  <a:cubicBezTo>
                    <a:pt x="544" y="126"/>
                    <a:pt x="419" y="1"/>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8"/>
            <p:cNvSpPr/>
            <p:nvPr/>
          </p:nvSpPr>
          <p:spPr>
            <a:xfrm>
              <a:off x="2438925" y="2990725"/>
              <a:ext cx="13650" cy="13625"/>
            </a:xfrm>
            <a:custGeom>
              <a:avLst/>
              <a:gdLst/>
              <a:ahLst/>
              <a:cxnLst/>
              <a:rect l="l" t="t" r="r" b="b"/>
              <a:pathLst>
                <a:path w="546" h="545" extrusionOk="0">
                  <a:moveTo>
                    <a:pt x="277" y="1"/>
                  </a:moveTo>
                  <a:cubicBezTo>
                    <a:pt x="126" y="1"/>
                    <a:pt x="1" y="126"/>
                    <a:pt x="1" y="277"/>
                  </a:cubicBezTo>
                  <a:cubicBezTo>
                    <a:pt x="1" y="429"/>
                    <a:pt x="126" y="545"/>
                    <a:pt x="277" y="545"/>
                  </a:cubicBezTo>
                  <a:cubicBezTo>
                    <a:pt x="420" y="545"/>
                    <a:pt x="545" y="429"/>
                    <a:pt x="545" y="277"/>
                  </a:cubicBezTo>
                  <a:cubicBezTo>
                    <a:pt x="545" y="126"/>
                    <a:pt x="420"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8"/>
            <p:cNvSpPr/>
            <p:nvPr/>
          </p:nvSpPr>
          <p:spPr>
            <a:xfrm>
              <a:off x="2464800" y="3059650"/>
              <a:ext cx="54450" cy="74725"/>
            </a:xfrm>
            <a:custGeom>
              <a:avLst/>
              <a:gdLst/>
              <a:ahLst/>
              <a:cxnLst/>
              <a:rect l="l" t="t" r="r" b="b"/>
              <a:pathLst>
                <a:path w="2178" h="2989" extrusionOk="0">
                  <a:moveTo>
                    <a:pt x="1089" y="545"/>
                  </a:moveTo>
                  <a:cubicBezTo>
                    <a:pt x="1383" y="545"/>
                    <a:pt x="1633" y="785"/>
                    <a:pt x="1633" y="1089"/>
                  </a:cubicBezTo>
                  <a:cubicBezTo>
                    <a:pt x="1633" y="1383"/>
                    <a:pt x="1383" y="1633"/>
                    <a:pt x="1089" y="1633"/>
                  </a:cubicBezTo>
                  <a:cubicBezTo>
                    <a:pt x="786" y="1633"/>
                    <a:pt x="545" y="1383"/>
                    <a:pt x="545" y="1089"/>
                  </a:cubicBezTo>
                  <a:cubicBezTo>
                    <a:pt x="545" y="785"/>
                    <a:pt x="786" y="545"/>
                    <a:pt x="1089" y="545"/>
                  </a:cubicBezTo>
                  <a:close/>
                  <a:moveTo>
                    <a:pt x="1089" y="0"/>
                  </a:moveTo>
                  <a:cubicBezTo>
                    <a:pt x="482" y="0"/>
                    <a:pt x="1" y="491"/>
                    <a:pt x="1" y="1089"/>
                  </a:cubicBezTo>
                  <a:cubicBezTo>
                    <a:pt x="1" y="1410"/>
                    <a:pt x="143" y="1704"/>
                    <a:pt x="366" y="1901"/>
                  </a:cubicBezTo>
                  <a:cubicBezTo>
                    <a:pt x="143" y="2106"/>
                    <a:pt x="1" y="2391"/>
                    <a:pt x="1" y="2721"/>
                  </a:cubicBezTo>
                  <a:cubicBezTo>
                    <a:pt x="1" y="2864"/>
                    <a:pt x="117" y="2989"/>
                    <a:pt x="268" y="2989"/>
                  </a:cubicBezTo>
                  <a:cubicBezTo>
                    <a:pt x="420" y="2989"/>
                    <a:pt x="545" y="2864"/>
                    <a:pt x="545" y="2721"/>
                  </a:cubicBezTo>
                  <a:cubicBezTo>
                    <a:pt x="545" y="2418"/>
                    <a:pt x="786" y="2177"/>
                    <a:pt x="1089" y="2177"/>
                  </a:cubicBezTo>
                  <a:cubicBezTo>
                    <a:pt x="1383" y="2177"/>
                    <a:pt x="1633" y="2418"/>
                    <a:pt x="1633" y="2721"/>
                  </a:cubicBezTo>
                  <a:cubicBezTo>
                    <a:pt x="1633" y="2864"/>
                    <a:pt x="1749" y="2989"/>
                    <a:pt x="1901" y="2989"/>
                  </a:cubicBezTo>
                  <a:cubicBezTo>
                    <a:pt x="2053" y="2989"/>
                    <a:pt x="2177" y="2864"/>
                    <a:pt x="2177" y="2721"/>
                  </a:cubicBezTo>
                  <a:cubicBezTo>
                    <a:pt x="2177" y="2391"/>
                    <a:pt x="2035" y="2106"/>
                    <a:pt x="1803" y="1901"/>
                  </a:cubicBezTo>
                  <a:cubicBezTo>
                    <a:pt x="2035" y="1704"/>
                    <a:pt x="2177" y="1410"/>
                    <a:pt x="2177" y="1089"/>
                  </a:cubicBezTo>
                  <a:cubicBezTo>
                    <a:pt x="2177" y="491"/>
                    <a:pt x="1687" y="0"/>
                    <a:pt x="1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8"/>
            <p:cNvSpPr/>
            <p:nvPr/>
          </p:nvSpPr>
          <p:spPr>
            <a:xfrm>
              <a:off x="2576775" y="3052950"/>
              <a:ext cx="44625" cy="13625"/>
            </a:xfrm>
            <a:custGeom>
              <a:avLst/>
              <a:gdLst/>
              <a:ahLst/>
              <a:cxnLst/>
              <a:rect l="l" t="t" r="r" b="b"/>
              <a:pathLst>
                <a:path w="1785" h="545" extrusionOk="0">
                  <a:moveTo>
                    <a:pt x="294" y="1"/>
                  </a:moveTo>
                  <a:cubicBezTo>
                    <a:pt x="134" y="1"/>
                    <a:pt x="0" y="143"/>
                    <a:pt x="27" y="313"/>
                  </a:cubicBezTo>
                  <a:cubicBezTo>
                    <a:pt x="45" y="447"/>
                    <a:pt x="170" y="545"/>
                    <a:pt x="303" y="545"/>
                  </a:cubicBezTo>
                  <a:lnTo>
                    <a:pt x="1481" y="545"/>
                  </a:lnTo>
                  <a:cubicBezTo>
                    <a:pt x="1615" y="545"/>
                    <a:pt x="1740" y="447"/>
                    <a:pt x="1758" y="313"/>
                  </a:cubicBezTo>
                  <a:cubicBezTo>
                    <a:pt x="1784" y="143"/>
                    <a:pt x="1650" y="1"/>
                    <a:pt x="14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8"/>
            <p:cNvSpPr/>
            <p:nvPr/>
          </p:nvSpPr>
          <p:spPr>
            <a:xfrm>
              <a:off x="2576775" y="3080175"/>
              <a:ext cx="168625" cy="13625"/>
            </a:xfrm>
            <a:custGeom>
              <a:avLst/>
              <a:gdLst/>
              <a:ahLst/>
              <a:cxnLst/>
              <a:rect l="l" t="t" r="r" b="b"/>
              <a:pathLst>
                <a:path w="6745" h="545" extrusionOk="0">
                  <a:moveTo>
                    <a:pt x="303" y="0"/>
                  </a:moveTo>
                  <a:cubicBezTo>
                    <a:pt x="161" y="0"/>
                    <a:pt x="45" y="89"/>
                    <a:pt x="27" y="232"/>
                  </a:cubicBezTo>
                  <a:cubicBezTo>
                    <a:pt x="0" y="393"/>
                    <a:pt x="125" y="544"/>
                    <a:pt x="294" y="544"/>
                  </a:cubicBezTo>
                  <a:lnTo>
                    <a:pt x="6441" y="544"/>
                  </a:lnTo>
                  <a:cubicBezTo>
                    <a:pt x="6584" y="544"/>
                    <a:pt x="6700" y="446"/>
                    <a:pt x="6718" y="312"/>
                  </a:cubicBezTo>
                  <a:cubicBezTo>
                    <a:pt x="6744" y="143"/>
                    <a:pt x="6619" y="0"/>
                    <a:pt x="6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8"/>
            <p:cNvSpPr/>
            <p:nvPr/>
          </p:nvSpPr>
          <p:spPr>
            <a:xfrm>
              <a:off x="2576775" y="3134350"/>
              <a:ext cx="168625" cy="13650"/>
            </a:xfrm>
            <a:custGeom>
              <a:avLst/>
              <a:gdLst/>
              <a:ahLst/>
              <a:cxnLst/>
              <a:rect l="l" t="t" r="r" b="b"/>
              <a:pathLst>
                <a:path w="6745" h="546" extrusionOk="0">
                  <a:moveTo>
                    <a:pt x="303" y="1"/>
                  </a:moveTo>
                  <a:cubicBezTo>
                    <a:pt x="161" y="1"/>
                    <a:pt x="45" y="99"/>
                    <a:pt x="27" y="233"/>
                  </a:cubicBezTo>
                  <a:cubicBezTo>
                    <a:pt x="0" y="402"/>
                    <a:pt x="125" y="545"/>
                    <a:pt x="294" y="545"/>
                  </a:cubicBezTo>
                  <a:lnTo>
                    <a:pt x="6441" y="545"/>
                  </a:lnTo>
                  <a:cubicBezTo>
                    <a:pt x="6584" y="545"/>
                    <a:pt x="6700" y="456"/>
                    <a:pt x="6718" y="313"/>
                  </a:cubicBezTo>
                  <a:cubicBezTo>
                    <a:pt x="6744" y="153"/>
                    <a:pt x="6619" y="1"/>
                    <a:pt x="6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8"/>
            <p:cNvSpPr/>
            <p:nvPr/>
          </p:nvSpPr>
          <p:spPr>
            <a:xfrm>
              <a:off x="2673775" y="3181200"/>
              <a:ext cx="71625" cy="13625"/>
            </a:xfrm>
            <a:custGeom>
              <a:avLst/>
              <a:gdLst/>
              <a:ahLst/>
              <a:cxnLst/>
              <a:rect l="l" t="t" r="r" b="b"/>
              <a:pathLst>
                <a:path w="2865" h="545" extrusionOk="0">
                  <a:moveTo>
                    <a:pt x="295" y="0"/>
                  </a:moveTo>
                  <a:cubicBezTo>
                    <a:pt x="161" y="0"/>
                    <a:pt x="36" y="98"/>
                    <a:pt x="19" y="232"/>
                  </a:cubicBezTo>
                  <a:cubicBezTo>
                    <a:pt x="1" y="402"/>
                    <a:pt x="126" y="545"/>
                    <a:pt x="286" y="545"/>
                  </a:cubicBezTo>
                  <a:lnTo>
                    <a:pt x="2561" y="545"/>
                  </a:lnTo>
                  <a:cubicBezTo>
                    <a:pt x="2695" y="545"/>
                    <a:pt x="2820" y="446"/>
                    <a:pt x="2838" y="313"/>
                  </a:cubicBezTo>
                  <a:cubicBezTo>
                    <a:pt x="2864" y="143"/>
                    <a:pt x="2731" y="0"/>
                    <a:pt x="2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8"/>
            <p:cNvSpPr/>
            <p:nvPr/>
          </p:nvSpPr>
          <p:spPr>
            <a:xfrm>
              <a:off x="2429575" y="3181200"/>
              <a:ext cx="235525" cy="13625"/>
            </a:xfrm>
            <a:custGeom>
              <a:avLst/>
              <a:gdLst/>
              <a:ahLst/>
              <a:cxnLst/>
              <a:rect l="l" t="t" r="r" b="b"/>
              <a:pathLst>
                <a:path w="9421" h="545" extrusionOk="0">
                  <a:moveTo>
                    <a:pt x="304" y="0"/>
                  </a:moveTo>
                  <a:cubicBezTo>
                    <a:pt x="170" y="0"/>
                    <a:pt x="45" y="98"/>
                    <a:pt x="27" y="232"/>
                  </a:cubicBezTo>
                  <a:cubicBezTo>
                    <a:pt x="0" y="402"/>
                    <a:pt x="134" y="545"/>
                    <a:pt x="295" y="545"/>
                  </a:cubicBezTo>
                  <a:lnTo>
                    <a:pt x="9126" y="545"/>
                  </a:lnTo>
                  <a:cubicBezTo>
                    <a:pt x="9296" y="545"/>
                    <a:pt x="9421" y="402"/>
                    <a:pt x="9394" y="232"/>
                  </a:cubicBezTo>
                  <a:cubicBezTo>
                    <a:pt x="9376" y="98"/>
                    <a:pt x="9260" y="0"/>
                    <a:pt x="9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8"/>
            <p:cNvSpPr/>
            <p:nvPr/>
          </p:nvSpPr>
          <p:spPr>
            <a:xfrm>
              <a:off x="2547550" y="3207725"/>
              <a:ext cx="197850" cy="13650"/>
            </a:xfrm>
            <a:custGeom>
              <a:avLst/>
              <a:gdLst/>
              <a:ahLst/>
              <a:cxnLst/>
              <a:rect l="l" t="t" r="r" b="b"/>
              <a:pathLst>
                <a:path w="7914" h="546" extrusionOk="0">
                  <a:moveTo>
                    <a:pt x="304" y="1"/>
                  </a:moveTo>
                  <a:cubicBezTo>
                    <a:pt x="161" y="1"/>
                    <a:pt x="45" y="99"/>
                    <a:pt x="27" y="233"/>
                  </a:cubicBezTo>
                  <a:cubicBezTo>
                    <a:pt x="0" y="402"/>
                    <a:pt x="125" y="545"/>
                    <a:pt x="295" y="545"/>
                  </a:cubicBezTo>
                  <a:lnTo>
                    <a:pt x="7610" y="545"/>
                  </a:lnTo>
                  <a:cubicBezTo>
                    <a:pt x="7753" y="545"/>
                    <a:pt x="7869" y="447"/>
                    <a:pt x="7887" y="313"/>
                  </a:cubicBezTo>
                  <a:cubicBezTo>
                    <a:pt x="7913" y="144"/>
                    <a:pt x="7788" y="1"/>
                    <a:pt x="7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8"/>
            <p:cNvSpPr/>
            <p:nvPr/>
          </p:nvSpPr>
          <p:spPr>
            <a:xfrm>
              <a:off x="2429575" y="3207725"/>
              <a:ext cx="107950" cy="13650"/>
            </a:xfrm>
            <a:custGeom>
              <a:avLst/>
              <a:gdLst/>
              <a:ahLst/>
              <a:cxnLst/>
              <a:rect l="l" t="t" r="r" b="b"/>
              <a:pathLst>
                <a:path w="4318" h="546" extrusionOk="0">
                  <a:moveTo>
                    <a:pt x="295" y="1"/>
                  </a:moveTo>
                  <a:cubicBezTo>
                    <a:pt x="134" y="1"/>
                    <a:pt x="0" y="144"/>
                    <a:pt x="27" y="313"/>
                  </a:cubicBezTo>
                  <a:cubicBezTo>
                    <a:pt x="45" y="447"/>
                    <a:pt x="170" y="545"/>
                    <a:pt x="304" y="545"/>
                  </a:cubicBezTo>
                  <a:lnTo>
                    <a:pt x="4015" y="545"/>
                  </a:lnTo>
                  <a:cubicBezTo>
                    <a:pt x="4157" y="545"/>
                    <a:pt x="4273" y="447"/>
                    <a:pt x="4300" y="313"/>
                  </a:cubicBezTo>
                  <a:cubicBezTo>
                    <a:pt x="4318" y="144"/>
                    <a:pt x="4193" y="1"/>
                    <a:pt x="40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8"/>
            <p:cNvSpPr/>
            <p:nvPr/>
          </p:nvSpPr>
          <p:spPr>
            <a:xfrm>
              <a:off x="2576775" y="3107375"/>
              <a:ext cx="44625" cy="13400"/>
            </a:xfrm>
            <a:custGeom>
              <a:avLst/>
              <a:gdLst/>
              <a:ahLst/>
              <a:cxnLst/>
              <a:rect l="l" t="t" r="r" b="b"/>
              <a:pathLst>
                <a:path w="1785" h="536" extrusionOk="0">
                  <a:moveTo>
                    <a:pt x="303" y="0"/>
                  </a:moveTo>
                  <a:cubicBezTo>
                    <a:pt x="170" y="0"/>
                    <a:pt x="45" y="90"/>
                    <a:pt x="27" y="224"/>
                  </a:cubicBezTo>
                  <a:cubicBezTo>
                    <a:pt x="0" y="393"/>
                    <a:pt x="134" y="536"/>
                    <a:pt x="294" y="536"/>
                  </a:cubicBezTo>
                  <a:lnTo>
                    <a:pt x="1481" y="536"/>
                  </a:lnTo>
                  <a:cubicBezTo>
                    <a:pt x="1615" y="536"/>
                    <a:pt x="1740" y="447"/>
                    <a:pt x="1758" y="313"/>
                  </a:cubicBezTo>
                  <a:cubicBezTo>
                    <a:pt x="1784" y="143"/>
                    <a:pt x="1650" y="0"/>
                    <a:pt x="14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34" name="Google Shape;3334;p78"/>
          <p:cNvCxnSpPr>
            <a:cxnSpLocks/>
            <a:stCxn id="3206" idx="0"/>
            <a:endCxn id="3335" idx="2"/>
          </p:cNvCxnSpPr>
          <p:nvPr/>
        </p:nvCxnSpPr>
        <p:spPr>
          <a:xfrm flipH="1" flipV="1">
            <a:off x="1504325" y="3142215"/>
            <a:ext cx="75" cy="224493"/>
          </a:xfrm>
          <a:prstGeom prst="straightConnector1">
            <a:avLst/>
          </a:prstGeom>
          <a:noFill/>
          <a:ln w="9525" cap="flat" cmpd="sng">
            <a:solidFill>
              <a:schemeClr val="dk2"/>
            </a:solidFill>
            <a:prstDash val="solid"/>
            <a:round/>
            <a:headEnd type="diamond" w="med" len="med"/>
            <a:tailEnd type="none" w="med" len="med"/>
          </a:ln>
        </p:spPr>
      </p:cxnSp>
      <p:cxnSp>
        <p:nvCxnSpPr>
          <p:cNvPr id="3336" name="Google Shape;3336;p78"/>
          <p:cNvCxnSpPr>
            <a:stCxn id="3204" idx="0"/>
            <a:endCxn id="3337" idx="2"/>
          </p:cNvCxnSpPr>
          <p:nvPr/>
        </p:nvCxnSpPr>
        <p:spPr>
          <a:xfrm rot="10800000">
            <a:off x="4566800" y="314230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38" name="Google Shape;3338;p78"/>
          <p:cNvCxnSpPr>
            <a:stCxn id="3212" idx="0"/>
            <a:endCxn id="3339" idx="2"/>
          </p:cNvCxnSpPr>
          <p:nvPr/>
        </p:nvCxnSpPr>
        <p:spPr>
          <a:xfrm rot="10800000">
            <a:off x="7629200" y="3142308"/>
            <a:ext cx="0" cy="224400"/>
          </a:xfrm>
          <a:prstGeom prst="straightConnector1">
            <a:avLst/>
          </a:prstGeom>
          <a:noFill/>
          <a:ln w="9525" cap="flat" cmpd="sng">
            <a:solidFill>
              <a:schemeClr val="dk2"/>
            </a:solidFill>
            <a:prstDash val="solid"/>
            <a:round/>
            <a:headEnd type="diamond" w="med" len="med"/>
            <a:tailEnd type="none" w="med" len="med"/>
          </a:ln>
        </p:spPr>
      </p:cxnSp>
      <p:cxnSp>
        <p:nvCxnSpPr>
          <p:cNvPr id="3340" name="Google Shape;3340;p78"/>
          <p:cNvCxnSpPr>
            <a:stCxn id="3210" idx="2"/>
            <a:endCxn id="3341" idx="0"/>
          </p:cNvCxnSpPr>
          <p:nvPr/>
        </p:nvCxnSpPr>
        <p:spPr>
          <a:xfrm>
            <a:off x="3035600" y="2486178"/>
            <a:ext cx="0" cy="364200"/>
          </a:xfrm>
          <a:prstGeom prst="straightConnector1">
            <a:avLst/>
          </a:prstGeom>
          <a:noFill/>
          <a:ln w="9525" cap="flat" cmpd="sng">
            <a:solidFill>
              <a:schemeClr val="dk2"/>
            </a:solidFill>
            <a:prstDash val="solid"/>
            <a:round/>
            <a:headEnd type="diamond" w="med" len="med"/>
            <a:tailEnd type="none" w="med" len="med"/>
          </a:ln>
        </p:spPr>
      </p:cxnSp>
      <p:cxnSp>
        <p:nvCxnSpPr>
          <p:cNvPr id="3342" name="Google Shape;3342;p78"/>
          <p:cNvCxnSpPr>
            <a:stCxn id="3209" idx="2"/>
            <a:endCxn id="3343" idx="0"/>
          </p:cNvCxnSpPr>
          <p:nvPr/>
        </p:nvCxnSpPr>
        <p:spPr>
          <a:xfrm>
            <a:off x="6098000" y="2486187"/>
            <a:ext cx="0" cy="364200"/>
          </a:xfrm>
          <a:prstGeom prst="straightConnector1">
            <a:avLst/>
          </a:prstGeom>
          <a:noFill/>
          <a:ln w="9525" cap="flat" cmpd="sng">
            <a:solidFill>
              <a:schemeClr val="dk2"/>
            </a:solidFill>
            <a:prstDash val="solid"/>
            <a:round/>
            <a:headEnd type="diamond" w="med" len="med"/>
            <a:tailEnd type="none" w="med" len="med"/>
          </a:ln>
        </p:spPr>
      </p:cxnSp>
      <p:sp>
        <p:nvSpPr>
          <p:cNvPr id="3335" name="Google Shape;3335;p78"/>
          <p:cNvSpPr/>
          <p:nvPr/>
        </p:nvSpPr>
        <p:spPr>
          <a:xfrm>
            <a:off x="1358525" y="285031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Bebas Neue"/>
                <a:ea typeface="Bebas Neue"/>
                <a:cs typeface="Bebas Neue"/>
                <a:sym typeface="Bebas Neue"/>
              </a:rPr>
              <a:t>1</a:t>
            </a:r>
            <a:endParaRPr sz="1600" dirty="0">
              <a:latin typeface="Bebas Neue"/>
              <a:ea typeface="Bebas Neue"/>
              <a:cs typeface="Bebas Neue"/>
              <a:sym typeface="Bebas Neue"/>
            </a:endParaRPr>
          </a:p>
        </p:txBody>
      </p:sp>
      <p:sp>
        <p:nvSpPr>
          <p:cNvPr id="3341" name="Google Shape;3341;p78"/>
          <p:cNvSpPr/>
          <p:nvPr/>
        </p:nvSpPr>
        <p:spPr>
          <a:xfrm>
            <a:off x="2889800" y="285031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2</a:t>
            </a:r>
            <a:endParaRPr sz="1600">
              <a:latin typeface="Bebas Neue"/>
              <a:ea typeface="Bebas Neue"/>
              <a:cs typeface="Bebas Neue"/>
              <a:sym typeface="Bebas Neue"/>
            </a:endParaRPr>
          </a:p>
        </p:txBody>
      </p:sp>
      <p:sp>
        <p:nvSpPr>
          <p:cNvPr id="3337" name="Google Shape;3337;p78"/>
          <p:cNvSpPr/>
          <p:nvPr/>
        </p:nvSpPr>
        <p:spPr>
          <a:xfrm>
            <a:off x="4421000" y="285031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3</a:t>
            </a:r>
            <a:endParaRPr sz="1600">
              <a:latin typeface="Bebas Neue"/>
              <a:ea typeface="Bebas Neue"/>
              <a:cs typeface="Bebas Neue"/>
              <a:sym typeface="Bebas Neue"/>
            </a:endParaRPr>
          </a:p>
        </p:txBody>
      </p:sp>
      <p:sp>
        <p:nvSpPr>
          <p:cNvPr id="3343" name="Google Shape;3343;p78"/>
          <p:cNvSpPr/>
          <p:nvPr/>
        </p:nvSpPr>
        <p:spPr>
          <a:xfrm>
            <a:off x="5952200" y="285031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4</a:t>
            </a:r>
            <a:endParaRPr sz="1600">
              <a:latin typeface="Bebas Neue"/>
              <a:ea typeface="Bebas Neue"/>
              <a:cs typeface="Bebas Neue"/>
              <a:sym typeface="Bebas Neue"/>
            </a:endParaRPr>
          </a:p>
        </p:txBody>
      </p:sp>
      <p:sp>
        <p:nvSpPr>
          <p:cNvPr id="3339" name="Google Shape;3339;p78"/>
          <p:cNvSpPr/>
          <p:nvPr/>
        </p:nvSpPr>
        <p:spPr>
          <a:xfrm>
            <a:off x="7483400" y="2850315"/>
            <a:ext cx="291600" cy="291900"/>
          </a:xfrm>
          <a:prstGeom prst="roundRect">
            <a:avLst>
              <a:gd name="adj" fmla="val 16667"/>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Bebas Neue"/>
                <a:ea typeface="Bebas Neue"/>
                <a:cs typeface="Bebas Neue"/>
                <a:sym typeface="Bebas Neue"/>
              </a:rPr>
              <a:t>5</a:t>
            </a:r>
            <a:endParaRPr sz="1600">
              <a:latin typeface="Bebas Neue"/>
              <a:ea typeface="Bebas Neue"/>
              <a:cs typeface="Bebas Neue"/>
              <a:sym typeface="Bebas Neue"/>
            </a:endParaRPr>
          </a:p>
        </p:txBody>
      </p:sp>
    </p:spTree>
    <p:extLst>
      <p:ext uri="{BB962C8B-B14F-4D97-AF65-F5344CB8AC3E}">
        <p14:creationId xmlns:p14="http://schemas.microsoft.com/office/powerpoint/2010/main" val="1376911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 calcmode="lin" valueType="num">
                                      <p:cBhvr additive="base">
                                        <p:cTn id="7" dur="500" fill="hold"/>
                                        <p:tgtEl>
                                          <p:spTgt spid="3199"/>
                                        </p:tgtEl>
                                        <p:attrNameLst>
                                          <p:attrName>ppt_x</p:attrName>
                                        </p:attrNameLst>
                                      </p:cBhvr>
                                      <p:tavLst>
                                        <p:tav tm="0">
                                          <p:val>
                                            <p:strVal val="#ppt_x"/>
                                          </p:val>
                                        </p:tav>
                                        <p:tav tm="100000">
                                          <p:val>
                                            <p:strVal val="#ppt_x"/>
                                          </p:val>
                                        </p:tav>
                                      </p:tavLst>
                                    </p:anim>
                                    <p:anim calcmode="lin" valueType="num">
                                      <p:cBhvr additive="base">
                                        <p:cTn id="8" dur="500" fill="hold"/>
                                        <p:tgtEl>
                                          <p:spTgt spid="319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214"/>
                                        </p:tgtEl>
                                        <p:attrNameLst>
                                          <p:attrName>style.visibility</p:attrName>
                                        </p:attrNameLst>
                                      </p:cBhvr>
                                      <p:to>
                                        <p:strVal val="visible"/>
                                      </p:to>
                                    </p:set>
                                    <p:animEffect transition="in" filter="wipe(left)">
                                      <p:cBhvr>
                                        <p:cTn id="12" dur="500"/>
                                        <p:tgtEl>
                                          <p:spTgt spid="3214"/>
                                        </p:tgtEl>
                                      </p:cBhvr>
                                    </p:animEffect>
                                  </p:childTnLst>
                                </p:cTn>
                              </p:par>
                              <p:par>
                                <p:cTn id="13" presetID="16" presetClass="entr" presetSubtype="21" fill="hold" nodeType="withEffect">
                                  <p:stCondLst>
                                    <p:cond delay="0"/>
                                  </p:stCondLst>
                                  <p:childTnLst>
                                    <p:set>
                                      <p:cBhvr>
                                        <p:cTn id="14" dur="1" fill="hold">
                                          <p:stCondLst>
                                            <p:cond delay="0"/>
                                          </p:stCondLst>
                                        </p:cTn>
                                        <p:tgtEl>
                                          <p:spTgt spid="3295"/>
                                        </p:tgtEl>
                                        <p:attrNameLst>
                                          <p:attrName>style.visibility</p:attrName>
                                        </p:attrNameLst>
                                      </p:cBhvr>
                                      <p:to>
                                        <p:strVal val="visible"/>
                                      </p:to>
                                    </p:set>
                                    <p:animEffect transition="in" filter="barn(inVertical)">
                                      <p:cBhvr>
                                        <p:cTn id="15" dur="500"/>
                                        <p:tgtEl>
                                          <p:spTgt spid="329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215"/>
                                        </p:tgtEl>
                                        <p:attrNameLst>
                                          <p:attrName>style.visibility</p:attrName>
                                        </p:attrNameLst>
                                      </p:cBhvr>
                                      <p:to>
                                        <p:strVal val="visible"/>
                                      </p:to>
                                    </p:set>
                                    <p:animEffect transition="in" filter="barn(inVertical)">
                                      <p:cBhvr>
                                        <p:cTn id="18" dur="500"/>
                                        <p:tgtEl>
                                          <p:spTgt spid="321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218"/>
                                        </p:tgtEl>
                                        <p:attrNameLst>
                                          <p:attrName>style.visibility</p:attrName>
                                        </p:attrNameLst>
                                      </p:cBhvr>
                                      <p:to>
                                        <p:strVal val="visible"/>
                                      </p:to>
                                    </p:set>
                                    <p:animEffect transition="in" filter="barn(inVertical)">
                                      <p:cBhvr>
                                        <p:cTn id="21" dur="500"/>
                                        <p:tgtEl>
                                          <p:spTgt spid="3218"/>
                                        </p:tgtEl>
                                      </p:cBhvr>
                                    </p:animEffect>
                                  </p:childTnLst>
                                </p:cTn>
                              </p:par>
                              <p:par>
                                <p:cTn id="22" presetID="16" presetClass="entr" presetSubtype="21" fill="hold" nodeType="withEffect">
                                  <p:stCondLst>
                                    <p:cond delay="0"/>
                                  </p:stCondLst>
                                  <p:childTnLst>
                                    <p:set>
                                      <p:cBhvr>
                                        <p:cTn id="23" dur="1" fill="hold">
                                          <p:stCondLst>
                                            <p:cond delay="0"/>
                                          </p:stCondLst>
                                        </p:cTn>
                                        <p:tgtEl>
                                          <p:spTgt spid="3313"/>
                                        </p:tgtEl>
                                        <p:attrNameLst>
                                          <p:attrName>style.visibility</p:attrName>
                                        </p:attrNameLst>
                                      </p:cBhvr>
                                      <p:to>
                                        <p:strVal val="visible"/>
                                      </p:to>
                                    </p:set>
                                    <p:animEffect transition="in" filter="barn(inVertical)">
                                      <p:cBhvr>
                                        <p:cTn id="24" dur="500"/>
                                        <p:tgtEl>
                                          <p:spTgt spid="33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216"/>
                                        </p:tgtEl>
                                        <p:attrNameLst>
                                          <p:attrName>style.visibility</p:attrName>
                                        </p:attrNameLst>
                                      </p:cBhvr>
                                      <p:to>
                                        <p:strVal val="visible"/>
                                      </p:to>
                                    </p:set>
                                    <p:animEffect transition="in" filter="barn(inVertical)">
                                      <p:cBhvr>
                                        <p:cTn id="27" dur="500"/>
                                        <p:tgtEl>
                                          <p:spTgt spid="3216"/>
                                        </p:tgtEl>
                                      </p:cBhvr>
                                    </p:animEffect>
                                  </p:childTnLst>
                                </p:cTn>
                              </p:par>
                              <p:par>
                                <p:cTn id="28" presetID="16" presetClass="entr" presetSubtype="21" fill="hold" nodeType="withEffect">
                                  <p:stCondLst>
                                    <p:cond delay="0"/>
                                  </p:stCondLst>
                                  <p:childTnLst>
                                    <p:set>
                                      <p:cBhvr>
                                        <p:cTn id="29" dur="1" fill="hold">
                                          <p:stCondLst>
                                            <p:cond delay="0"/>
                                          </p:stCondLst>
                                        </p:cTn>
                                        <p:tgtEl>
                                          <p:spTgt spid="3273"/>
                                        </p:tgtEl>
                                        <p:attrNameLst>
                                          <p:attrName>style.visibility</p:attrName>
                                        </p:attrNameLst>
                                      </p:cBhvr>
                                      <p:to>
                                        <p:strVal val="visible"/>
                                      </p:to>
                                    </p:set>
                                    <p:animEffect transition="in" filter="barn(inVertical)">
                                      <p:cBhvr>
                                        <p:cTn id="30" dur="500"/>
                                        <p:tgtEl>
                                          <p:spTgt spid="327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219"/>
                                        </p:tgtEl>
                                        <p:attrNameLst>
                                          <p:attrName>style.visibility</p:attrName>
                                        </p:attrNameLst>
                                      </p:cBhvr>
                                      <p:to>
                                        <p:strVal val="visible"/>
                                      </p:to>
                                    </p:set>
                                    <p:animEffect transition="in" filter="barn(inVertical)">
                                      <p:cBhvr>
                                        <p:cTn id="33" dur="500"/>
                                        <p:tgtEl>
                                          <p:spTgt spid="3219"/>
                                        </p:tgtEl>
                                      </p:cBhvr>
                                    </p:animEffect>
                                  </p:childTnLst>
                                </p:cTn>
                              </p:par>
                              <p:par>
                                <p:cTn id="34" presetID="16" presetClass="entr" presetSubtype="21" fill="hold" nodeType="withEffect">
                                  <p:stCondLst>
                                    <p:cond delay="0"/>
                                  </p:stCondLst>
                                  <p:childTnLst>
                                    <p:set>
                                      <p:cBhvr>
                                        <p:cTn id="35" dur="1" fill="hold">
                                          <p:stCondLst>
                                            <p:cond delay="0"/>
                                          </p:stCondLst>
                                        </p:cTn>
                                        <p:tgtEl>
                                          <p:spTgt spid="3220"/>
                                        </p:tgtEl>
                                        <p:attrNameLst>
                                          <p:attrName>style.visibility</p:attrName>
                                        </p:attrNameLst>
                                      </p:cBhvr>
                                      <p:to>
                                        <p:strVal val="visible"/>
                                      </p:to>
                                    </p:set>
                                    <p:animEffect transition="in" filter="barn(inVertical)">
                                      <p:cBhvr>
                                        <p:cTn id="36" dur="500"/>
                                        <p:tgtEl>
                                          <p:spTgt spid="322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217"/>
                                        </p:tgtEl>
                                        <p:attrNameLst>
                                          <p:attrName>style.visibility</p:attrName>
                                        </p:attrNameLst>
                                      </p:cBhvr>
                                      <p:to>
                                        <p:strVal val="visible"/>
                                      </p:to>
                                    </p:set>
                                    <p:animEffect transition="in" filter="barn(inVertical)">
                                      <p:cBhvr>
                                        <p:cTn id="39" dur="500"/>
                                        <p:tgtEl>
                                          <p:spTgt spid="3217"/>
                                        </p:tgtEl>
                                      </p:cBhvr>
                                    </p:animEffect>
                                  </p:childTnLst>
                                </p:cTn>
                              </p:par>
                              <p:par>
                                <p:cTn id="40" presetID="16" presetClass="entr" presetSubtype="21" fill="hold" nodeType="withEffect">
                                  <p:stCondLst>
                                    <p:cond delay="0"/>
                                  </p:stCondLst>
                                  <p:childTnLst>
                                    <p:set>
                                      <p:cBhvr>
                                        <p:cTn id="41" dur="1" fill="hold">
                                          <p:stCondLst>
                                            <p:cond delay="0"/>
                                          </p:stCondLst>
                                        </p:cTn>
                                        <p:tgtEl>
                                          <p:spTgt spid="3249"/>
                                        </p:tgtEl>
                                        <p:attrNameLst>
                                          <p:attrName>style.visibility</p:attrName>
                                        </p:attrNameLst>
                                      </p:cBhvr>
                                      <p:to>
                                        <p:strVal val="visible"/>
                                      </p:to>
                                    </p:set>
                                    <p:animEffect transition="in" filter="barn(inVertical)">
                                      <p:cBhvr>
                                        <p:cTn id="42" dur="500"/>
                                        <p:tgtEl>
                                          <p:spTgt spid="3249"/>
                                        </p:tgtEl>
                                      </p:cBhvr>
                                    </p:animEffec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3334"/>
                                        </p:tgtEl>
                                        <p:attrNameLst>
                                          <p:attrName>style.visibility</p:attrName>
                                        </p:attrNameLst>
                                      </p:cBhvr>
                                      <p:to>
                                        <p:strVal val="visible"/>
                                      </p:to>
                                    </p:set>
                                    <p:animEffect transition="in" filter="wipe(up)">
                                      <p:cBhvr>
                                        <p:cTn id="46" dur="500"/>
                                        <p:tgtEl>
                                          <p:spTgt spid="3334"/>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335"/>
                                        </p:tgtEl>
                                        <p:attrNameLst>
                                          <p:attrName>style.visibility</p:attrName>
                                        </p:attrNameLst>
                                      </p:cBhvr>
                                      <p:to>
                                        <p:strVal val="visible"/>
                                      </p:to>
                                    </p:set>
                                    <p:animEffect transition="in" filter="wipe(up)">
                                      <p:cBhvr>
                                        <p:cTn id="49" dur="500"/>
                                        <p:tgtEl>
                                          <p:spTgt spid="333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3206"/>
                                        </p:tgtEl>
                                        <p:attrNameLst>
                                          <p:attrName>style.visibility</p:attrName>
                                        </p:attrNameLst>
                                      </p:cBhvr>
                                      <p:to>
                                        <p:strVal val="visible"/>
                                      </p:to>
                                    </p:set>
                                    <p:animEffect transition="in" filter="wipe(up)">
                                      <p:cBhvr>
                                        <p:cTn id="52" dur="500"/>
                                        <p:tgtEl>
                                          <p:spTgt spid="320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207"/>
                                        </p:tgtEl>
                                        <p:attrNameLst>
                                          <p:attrName>style.visibility</p:attrName>
                                        </p:attrNameLst>
                                      </p:cBhvr>
                                      <p:to>
                                        <p:strVal val="visible"/>
                                      </p:to>
                                    </p:set>
                                    <p:animEffect transition="in" filter="wipe(up)">
                                      <p:cBhvr>
                                        <p:cTn id="55" dur="500"/>
                                        <p:tgtEl>
                                          <p:spTgt spid="3207"/>
                                        </p:tgtEl>
                                      </p:cBhvr>
                                    </p:animEffect>
                                  </p:childTnLst>
                                </p:cTn>
                              </p:par>
                            </p:childTnLst>
                          </p:cTn>
                        </p:par>
                        <p:par>
                          <p:cTn id="56" fill="hold">
                            <p:stCondLst>
                              <p:cond delay="1500"/>
                            </p:stCondLst>
                            <p:childTnLst>
                              <p:par>
                                <p:cTn id="57" presetID="22" presetClass="entr" presetSubtype="4" fill="hold" nodeType="afterEffect">
                                  <p:stCondLst>
                                    <p:cond delay="0"/>
                                  </p:stCondLst>
                                  <p:childTnLst>
                                    <p:set>
                                      <p:cBhvr>
                                        <p:cTn id="58" dur="1" fill="hold">
                                          <p:stCondLst>
                                            <p:cond delay="0"/>
                                          </p:stCondLst>
                                        </p:cTn>
                                        <p:tgtEl>
                                          <p:spTgt spid="3340"/>
                                        </p:tgtEl>
                                        <p:attrNameLst>
                                          <p:attrName>style.visibility</p:attrName>
                                        </p:attrNameLst>
                                      </p:cBhvr>
                                      <p:to>
                                        <p:strVal val="visible"/>
                                      </p:to>
                                    </p:set>
                                    <p:animEffect transition="in" filter="wipe(down)">
                                      <p:cBhvr>
                                        <p:cTn id="59" dur="500"/>
                                        <p:tgtEl>
                                          <p:spTgt spid="334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3341"/>
                                        </p:tgtEl>
                                        <p:attrNameLst>
                                          <p:attrName>style.visibility</p:attrName>
                                        </p:attrNameLst>
                                      </p:cBhvr>
                                      <p:to>
                                        <p:strVal val="visible"/>
                                      </p:to>
                                    </p:set>
                                    <p:animEffect transition="in" filter="wipe(down)">
                                      <p:cBhvr>
                                        <p:cTn id="62" dur="500"/>
                                        <p:tgtEl>
                                          <p:spTgt spid="334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210"/>
                                        </p:tgtEl>
                                        <p:attrNameLst>
                                          <p:attrName>style.visibility</p:attrName>
                                        </p:attrNameLst>
                                      </p:cBhvr>
                                      <p:to>
                                        <p:strVal val="visible"/>
                                      </p:to>
                                    </p:set>
                                    <p:animEffect transition="in" filter="wipe(down)">
                                      <p:cBhvr>
                                        <p:cTn id="65" dur="500"/>
                                        <p:tgtEl>
                                          <p:spTgt spid="3210"/>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211"/>
                                        </p:tgtEl>
                                        <p:attrNameLst>
                                          <p:attrName>style.visibility</p:attrName>
                                        </p:attrNameLst>
                                      </p:cBhvr>
                                      <p:to>
                                        <p:strVal val="visible"/>
                                      </p:to>
                                    </p:set>
                                    <p:animEffect transition="in" filter="wipe(down)">
                                      <p:cBhvr>
                                        <p:cTn id="68" dur="500"/>
                                        <p:tgtEl>
                                          <p:spTgt spid="3211"/>
                                        </p:tgtEl>
                                      </p:cBhvr>
                                    </p:animEffect>
                                  </p:childTnLst>
                                </p:cTn>
                              </p:par>
                            </p:childTnLst>
                          </p:cTn>
                        </p:par>
                        <p:par>
                          <p:cTn id="69" fill="hold">
                            <p:stCondLst>
                              <p:cond delay="2000"/>
                            </p:stCondLst>
                            <p:childTnLst>
                              <p:par>
                                <p:cTn id="70" presetID="22" presetClass="entr" presetSubtype="1" fill="hold" nodeType="afterEffect">
                                  <p:stCondLst>
                                    <p:cond delay="0"/>
                                  </p:stCondLst>
                                  <p:childTnLst>
                                    <p:set>
                                      <p:cBhvr>
                                        <p:cTn id="71" dur="1" fill="hold">
                                          <p:stCondLst>
                                            <p:cond delay="0"/>
                                          </p:stCondLst>
                                        </p:cTn>
                                        <p:tgtEl>
                                          <p:spTgt spid="3336"/>
                                        </p:tgtEl>
                                        <p:attrNameLst>
                                          <p:attrName>style.visibility</p:attrName>
                                        </p:attrNameLst>
                                      </p:cBhvr>
                                      <p:to>
                                        <p:strVal val="visible"/>
                                      </p:to>
                                    </p:set>
                                    <p:animEffect transition="in" filter="wipe(up)">
                                      <p:cBhvr>
                                        <p:cTn id="72" dur="500"/>
                                        <p:tgtEl>
                                          <p:spTgt spid="3336"/>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337"/>
                                        </p:tgtEl>
                                        <p:attrNameLst>
                                          <p:attrName>style.visibility</p:attrName>
                                        </p:attrNameLst>
                                      </p:cBhvr>
                                      <p:to>
                                        <p:strVal val="visible"/>
                                      </p:to>
                                    </p:set>
                                    <p:animEffect transition="in" filter="wipe(up)">
                                      <p:cBhvr>
                                        <p:cTn id="75" dur="500"/>
                                        <p:tgtEl>
                                          <p:spTgt spid="3337"/>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204"/>
                                        </p:tgtEl>
                                        <p:attrNameLst>
                                          <p:attrName>style.visibility</p:attrName>
                                        </p:attrNameLst>
                                      </p:cBhvr>
                                      <p:to>
                                        <p:strVal val="visible"/>
                                      </p:to>
                                    </p:set>
                                    <p:animEffect transition="in" filter="wipe(up)">
                                      <p:cBhvr>
                                        <p:cTn id="78" dur="500"/>
                                        <p:tgtEl>
                                          <p:spTgt spid="3204"/>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205"/>
                                        </p:tgtEl>
                                        <p:attrNameLst>
                                          <p:attrName>style.visibility</p:attrName>
                                        </p:attrNameLst>
                                      </p:cBhvr>
                                      <p:to>
                                        <p:strVal val="visible"/>
                                      </p:to>
                                    </p:set>
                                    <p:animEffect transition="in" filter="wipe(up)">
                                      <p:cBhvr>
                                        <p:cTn id="81" dur="500"/>
                                        <p:tgtEl>
                                          <p:spTgt spid="3205"/>
                                        </p:tgtEl>
                                      </p:cBhvr>
                                    </p:animEffect>
                                  </p:childTnLst>
                                </p:cTn>
                              </p:par>
                            </p:childTnLst>
                          </p:cTn>
                        </p:par>
                        <p:par>
                          <p:cTn id="82" fill="hold">
                            <p:stCondLst>
                              <p:cond delay="2500"/>
                            </p:stCondLst>
                            <p:childTnLst>
                              <p:par>
                                <p:cTn id="83" presetID="22" presetClass="entr" presetSubtype="4" fill="hold" nodeType="afterEffect">
                                  <p:stCondLst>
                                    <p:cond delay="0"/>
                                  </p:stCondLst>
                                  <p:childTnLst>
                                    <p:set>
                                      <p:cBhvr>
                                        <p:cTn id="84" dur="1" fill="hold">
                                          <p:stCondLst>
                                            <p:cond delay="0"/>
                                          </p:stCondLst>
                                        </p:cTn>
                                        <p:tgtEl>
                                          <p:spTgt spid="3342"/>
                                        </p:tgtEl>
                                        <p:attrNameLst>
                                          <p:attrName>style.visibility</p:attrName>
                                        </p:attrNameLst>
                                      </p:cBhvr>
                                      <p:to>
                                        <p:strVal val="visible"/>
                                      </p:to>
                                    </p:set>
                                    <p:animEffect transition="in" filter="wipe(down)">
                                      <p:cBhvr>
                                        <p:cTn id="85" dur="500"/>
                                        <p:tgtEl>
                                          <p:spTgt spid="334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343"/>
                                        </p:tgtEl>
                                        <p:attrNameLst>
                                          <p:attrName>style.visibility</p:attrName>
                                        </p:attrNameLst>
                                      </p:cBhvr>
                                      <p:to>
                                        <p:strVal val="visible"/>
                                      </p:to>
                                    </p:set>
                                    <p:animEffect transition="in" filter="wipe(down)">
                                      <p:cBhvr>
                                        <p:cTn id="88" dur="500"/>
                                        <p:tgtEl>
                                          <p:spTgt spid="334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209"/>
                                        </p:tgtEl>
                                        <p:attrNameLst>
                                          <p:attrName>style.visibility</p:attrName>
                                        </p:attrNameLst>
                                      </p:cBhvr>
                                      <p:to>
                                        <p:strVal val="visible"/>
                                      </p:to>
                                    </p:set>
                                    <p:animEffect transition="in" filter="wipe(down)">
                                      <p:cBhvr>
                                        <p:cTn id="91" dur="500"/>
                                        <p:tgtEl>
                                          <p:spTgt spid="320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208"/>
                                        </p:tgtEl>
                                        <p:attrNameLst>
                                          <p:attrName>style.visibility</p:attrName>
                                        </p:attrNameLst>
                                      </p:cBhvr>
                                      <p:to>
                                        <p:strVal val="visible"/>
                                      </p:to>
                                    </p:set>
                                    <p:animEffect transition="in" filter="wipe(down)">
                                      <p:cBhvr>
                                        <p:cTn id="94" dur="500"/>
                                        <p:tgtEl>
                                          <p:spTgt spid="3208"/>
                                        </p:tgtEl>
                                      </p:cBhvr>
                                    </p:animEffect>
                                  </p:childTnLst>
                                </p:cTn>
                              </p:par>
                            </p:childTnLst>
                          </p:cTn>
                        </p:par>
                        <p:par>
                          <p:cTn id="95" fill="hold">
                            <p:stCondLst>
                              <p:cond delay="3000"/>
                            </p:stCondLst>
                            <p:childTnLst>
                              <p:par>
                                <p:cTn id="96" presetID="22" presetClass="entr" presetSubtype="1" fill="hold" nodeType="afterEffect">
                                  <p:stCondLst>
                                    <p:cond delay="0"/>
                                  </p:stCondLst>
                                  <p:childTnLst>
                                    <p:set>
                                      <p:cBhvr>
                                        <p:cTn id="97" dur="1" fill="hold">
                                          <p:stCondLst>
                                            <p:cond delay="0"/>
                                          </p:stCondLst>
                                        </p:cTn>
                                        <p:tgtEl>
                                          <p:spTgt spid="3338"/>
                                        </p:tgtEl>
                                        <p:attrNameLst>
                                          <p:attrName>style.visibility</p:attrName>
                                        </p:attrNameLst>
                                      </p:cBhvr>
                                      <p:to>
                                        <p:strVal val="visible"/>
                                      </p:to>
                                    </p:set>
                                    <p:animEffect transition="in" filter="wipe(up)">
                                      <p:cBhvr>
                                        <p:cTn id="98" dur="500"/>
                                        <p:tgtEl>
                                          <p:spTgt spid="333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339"/>
                                        </p:tgtEl>
                                        <p:attrNameLst>
                                          <p:attrName>style.visibility</p:attrName>
                                        </p:attrNameLst>
                                      </p:cBhvr>
                                      <p:to>
                                        <p:strVal val="visible"/>
                                      </p:to>
                                    </p:set>
                                    <p:animEffect transition="in" filter="wipe(up)">
                                      <p:cBhvr>
                                        <p:cTn id="101" dur="500"/>
                                        <p:tgtEl>
                                          <p:spTgt spid="3339"/>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12"/>
                                        </p:tgtEl>
                                        <p:attrNameLst>
                                          <p:attrName>style.visibility</p:attrName>
                                        </p:attrNameLst>
                                      </p:cBhvr>
                                      <p:to>
                                        <p:strVal val="visible"/>
                                      </p:to>
                                    </p:set>
                                    <p:animEffect transition="in" filter="wipe(up)">
                                      <p:cBhvr>
                                        <p:cTn id="104" dur="500"/>
                                        <p:tgtEl>
                                          <p:spTgt spid="321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13"/>
                                        </p:tgtEl>
                                        <p:attrNameLst>
                                          <p:attrName>style.visibility</p:attrName>
                                        </p:attrNameLst>
                                      </p:cBhvr>
                                      <p:to>
                                        <p:strVal val="visible"/>
                                      </p:to>
                                    </p:set>
                                    <p:animEffect transition="in" filter="wipe(up)">
                                      <p:cBhvr>
                                        <p:cTn id="107" dur="500"/>
                                        <p:tgtEl>
                                          <p:spTgt spid="3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9" grpId="0"/>
      <p:bldP spid="3204" grpId="0"/>
      <p:bldP spid="3205" grpId="0"/>
      <p:bldP spid="3206" grpId="0"/>
      <p:bldP spid="3207" grpId="0"/>
      <p:bldP spid="3208" grpId="0"/>
      <p:bldP spid="3209" grpId="0"/>
      <p:bldP spid="3210" grpId="0"/>
      <p:bldP spid="3211" grpId="0"/>
      <p:bldP spid="3212" grpId="0"/>
      <p:bldP spid="3213" grpId="0"/>
      <p:bldP spid="3215" grpId="0" animBg="1"/>
      <p:bldP spid="3216" grpId="0" animBg="1"/>
      <p:bldP spid="3217" grpId="0" animBg="1"/>
      <p:bldP spid="3218" grpId="0" animBg="1"/>
      <p:bldP spid="3219" grpId="0" animBg="1"/>
      <p:bldP spid="3335" grpId="0" animBg="1"/>
      <p:bldP spid="3341" grpId="0" animBg="1"/>
      <p:bldP spid="3337" grpId="0" animBg="1"/>
      <p:bldP spid="3343" grpId="0" animBg="1"/>
      <p:bldP spid="33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767193" y="2012037"/>
            <a:ext cx="3983805" cy="8418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vi-VN" b="1" dirty="0">
                <a:latin typeface="Quicksand" panose="020B0604020202020204" charset="0"/>
              </a:rPr>
              <a:t>Các đặc tính của RMI</a:t>
            </a:r>
            <a:endParaRPr b="1" dirty="0">
              <a:latin typeface="Quicksand" panose="020B0604020202020204" charset="0"/>
            </a:endParaRPr>
          </a:p>
        </p:txBody>
      </p:sp>
      <p:sp>
        <p:nvSpPr>
          <p:cNvPr id="1971" name="Google Shape;1971;p62"/>
          <p:cNvSpPr/>
          <p:nvPr/>
        </p:nvSpPr>
        <p:spPr>
          <a:xfrm>
            <a:off x="561152" y="550146"/>
            <a:ext cx="6803196" cy="397896"/>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21491" y="688524"/>
            <a:ext cx="636814" cy="120078"/>
            <a:chOff x="5370888" y="824380"/>
            <a:chExt cx="636814" cy="120078"/>
          </a:xfrm>
        </p:grpSpPr>
        <p:sp>
          <p:nvSpPr>
            <p:cNvPr id="1973" name="Google Shape;1973;p62"/>
            <p:cNvSpPr/>
            <p:nvPr/>
          </p:nvSpPr>
          <p:spPr>
            <a:xfrm>
              <a:off x="5628754" y="82438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5887663" y="82438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5370888" y="82438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75;p60">
            <a:extLst>
              <a:ext uri="{FF2B5EF4-FFF2-40B4-BE49-F238E27FC236}">
                <a16:creationId xmlns:a16="http://schemas.microsoft.com/office/drawing/2014/main" id="{39E8AC42-DF58-AF1B-41BC-CA8E9E8571D9}"/>
              </a:ext>
            </a:extLst>
          </p:cNvPr>
          <p:cNvSpPr/>
          <p:nvPr/>
        </p:nvSpPr>
        <p:spPr>
          <a:xfrm>
            <a:off x="7466398" y="550146"/>
            <a:ext cx="1284600" cy="1284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78;p60">
            <a:extLst>
              <a:ext uri="{FF2B5EF4-FFF2-40B4-BE49-F238E27FC236}">
                <a16:creationId xmlns:a16="http://schemas.microsoft.com/office/drawing/2014/main" id="{61BA62BC-C0F8-C98B-3E23-D7EADAA4F19A}"/>
              </a:ext>
            </a:extLst>
          </p:cNvPr>
          <p:cNvSpPr txBox="1">
            <a:spLocks/>
          </p:cNvSpPr>
          <p:nvPr/>
        </p:nvSpPr>
        <p:spPr>
          <a:xfrm>
            <a:off x="7634548" y="725007"/>
            <a:ext cx="948300" cy="948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6000" dirty="0">
                <a:latin typeface="Bebas Neue" panose="020B0606020202050201" pitchFamily="34" charset="0"/>
              </a:rPr>
              <a:t>02</a:t>
            </a:r>
            <a:r>
              <a:rPr lang="en" sz="6000" dirty="0">
                <a:latin typeface="Bebas Neue" panose="020B0606020202050201" pitchFamily="34" charset="0"/>
              </a:rPr>
              <a:t>.</a:t>
            </a:r>
          </a:p>
        </p:txBody>
      </p:sp>
      <p:grpSp>
        <p:nvGrpSpPr>
          <p:cNvPr id="1982" name="Google Shape;1850;p62">
            <a:extLst>
              <a:ext uri="{FF2B5EF4-FFF2-40B4-BE49-F238E27FC236}">
                <a16:creationId xmlns:a16="http://schemas.microsoft.com/office/drawing/2014/main" id="{960F2E26-22F6-E15E-AD4E-146E816CA515}"/>
              </a:ext>
            </a:extLst>
          </p:cNvPr>
          <p:cNvGrpSpPr/>
          <p:nvPr/>
        </p:nvGrpSpPr>
        <p:grpSpPr>
          <a:xfrm>
            <a:off x="320982" y="1199157"/>
            <a:ext cx="3565562" cy="3432346"/>
            <a:chOff x="242155" y="855580"/>
            <a:chExt cx="3565562" cy="3432346"/>
          </a:xfrm>
        </p:grpSpPr>
        <p:sp>
          <p:nvSpPr>
            <p:cNvPr id="1983" name="Google Shape;1851;p62">
              <a:extLst>
                <a:ext uri="{FF2B5EF4-FFF2-40B4-BE49-F238E27FC236}">
                  <a16:creationId xmlns:a16="http://schemas.microsoft.com/office/drawing/2014/main" id="{F88BE580-9695-646C-D154-9A8F7F0F827A}"/>
                </a:ext>
              </a:extLst>
            </p:cNvPr>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4" name="Google Shape;1852;p62">
              <a:extLst>
                <a:ext uri="{FF2B5EF4-FFF2-40B4-BE49-F238E27FC236}">
                  <a16:creationId xmlns:a16="http://schemas.microsoft.com/office/drawing/2014/main" id="{901CE9B4-5FE9-4A61-1EAA-A2EE462B2AC7}"/>
                </a:ext>
              </a:extLst>
            </p:cNvPr>
            <p:cNvGrpSpPr/>
            <p:nvPr/>
          </p:nvGrpSpPr>
          <p:grpSpPr>
            <a:xfrm>
              <a:off x="570236" y="1107330"/>
              <a:ext cx="2885937" cy="2831206"/>
              <a:chOff x="570236" y="1107330"/>
              <a:chExt cx="2885937" cy="2831206"/>
            </a:xfrm>
          </p:grpSpPr>
          <p:sp>
            <p:nvSpPr>
              <p:cNvPr id="2006" name="Google Shape;1853;p62">
                <a:extLst>
                  <a:ext uri="{FF2B5EF4-FFF2-40B4-BE49-F238E27FC236}">
                    <a16:creationId xmlns:a16="http://schemas.microsoft.com/office/drawing/2014/main" id="{CC4088D4-084E-63EB-81FB-78E1FE9D7AC6}"/>
                  </a:ext>
                </a:extLst>
              </p:cNvPr>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1854;p62">
                <a:extLst>
                  <a:ext uri="{FF2B5EF4-FFF2-40B4-BE49-F238E27FC236}">
                    <a16:creationId xmlns:a16="http://schemas.microsoft.com/office/drawing/2014/main" id="{4B5F0A9F-9435-A4E2-0873-0282B40008FF}"/>
                  </a:ext>
                </a:extLst>
              </p:cNvPr>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1855;p62">
                <a:extLst>
                  <a:ext uri="{FF2B5EF4-FFF2-40B4-BE49-F238E27FC236}">
                    <a16:creationId xmlns:a16="http://schemas.microsoft.com/office/drawing/2014/main" id="{7CB9E47E-0555-3DED-1FAE-2204D2B0168E}"/>
                  </a:ext>
                </a:extLst>
              </p:cNvPr>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1856;p62">
                <a:extLst>
                  <a:ext uri="{FF2B5EF4-FFF2-40B4-BE49-F238E27FC236}">
                    <a16:creationId xmlns:a16="http://schemas.microsoft.com/office/drawing/2014/main" id="{03030DD8-E4C2-6B63-B676-89FFBB46CAE0}"/>
                  </a:ext>
                </a:extLst>
              </p:cNvPr>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1857;p62">
                <a:extLst>
                  <a:ext uri="{FF2B5EF4-FFF2-40B4-BE49-F238E27FC236}">
                    <a16:creationId xmlns:a16="http://schemas.microsoft.com/office/drawing/2014/main" id="{7231BA00-1C7A-43D2-7DFC-A142DACA2ACA}"/>
                  </a:ext>
                </a:extLst>
              </p:cNvPr>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1858;p62">
                <a:extLst>
                  <a:ext uri="{FF2B5EF4-FFF2-40B4-BE49-F238E27FC236}">
                    <a16:creationId xmlns:a16="http://schemas.microsoft.com/office/drawing/2014/main" id="{EBD63966-6A7A-D97F-D8E6-C0FA0925D71E}"/>
                  </a:ext>
                </a:extLst>
              </p:cNvPr>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1859;p62">
                <a:extLst>
                  <a:ext uri="{FF2B5EF4-FFF2-40B4-BE49-F238E27FC236}">
                    <a16:creationId xmlns:a16="http://schemas.microsoft.com/office/drawing/2014/main" id="{8FFD5BBA-B6C4-21BC-EDD3-F73B8FE2C43A}"/>
                  </a:ext>
                </a:extLst>
              </p:cNvPr>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1860;p62">
                <a:extLst>
                  <a:ext uri="{FF2B5EF4-FFF2-40B4-BE49-F238E27FC236}">
                    <a16:creationId xmlns:a16="http://schemas.microsoft.com/office/drawing/2014/main" id="{03F780E8-93BF-0004-DBF3-5A661BB7363C}"/>
                  </a:ext>
                </a:extLst>
              </p:cNvPr>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1861;p62">
                <a:extLst>
                  <a:ext uri="{FF2B5EF4-FFF2-40B4-BE49-F238E27FC236}">
                    <a16:creationId xmlns:a16="http://schemas.microsoft.com/office/drawing/2014/main" id="{8435FC50-29FC-C8AA-4BF8-6192CC276D8F}"/>
                  </a:ext>
                </a:extLst>
              </p:cNvPr>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1862;p62">
                <a:extLst>
                  <a:ext uri="{FF2B5EF4-FFF2-40B4-BE49-F238E27FC236}">
                    <a16:creationId xmlns:a16="http://schemas.microsoft.com/office/drawing/2014/main" id="{4566534B-EE15-60D9-8167-145187F83BF3}"/>
                  </a:ext>
                </a:extLst>
              </p:cNvPr>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1863;p62">
                <a:extLst>
                  <a:ext uri="{FF2B5EF4-FFF2-40B4-BE49-F238E27FC236}">
                    <a16:creationId xmlns:a16="http://schemas.microsoft.com/office/drawing/2014/main" id="{F8AD68D7-7862-28DC-9B2C-05BA8392CDF5}"/>
                  </a:ext>
                </a:extLst>
              </p:cNvPr>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1864;p62">
                <a:extLst>
                  <a:ext uri="{FF2B5EF4-FFF2-40B4-BE49-F238E27FC236}">
                    <a16:creationId xmlns:a16="http://schemas.microsoft.com/office/drawing/2014/main" id="{C3FB54B7-3EF1-B508-2FC8-BC5E213EAF0E}"/>
                  </a:ext>
                </a:extLst>
              </p:cNvPr>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1865;p62">
                <a:extLst>
                  <a:ext uri="{FF2B5EF4-FFF2-40B4-BE49-F238E27FC236}">
                    <a16:creationId xmlns:a16="http://schemas.microsoft.com/office/drawing/2014/main" id="{16EBCAA3-3ECA-E48C-AF26-4C8F60D11F30}"/>
                  </a:ext>
                </a:extLst>
              </p:cNvPr>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1866;p62">
                <a:extLst>
                  <a:ext uri="{FF2B5EF4-FFF2-40B4-BE49-F238E27FC236}">
                    <a16:creationId xmlns:a16="http://schemas.microsoft.com/office/drawing/2014/main" id="{F4FC2B51-1634-7045-CF89-2CD2A34B7850}"/>
                  </a:ext>
                </a:extLst>
              </p:cNvPr>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1867;p62">
                <a:extLst>
                  <a:ext uri="{FF2B5EF4-FFF2-40B4-BE49-F238E27FC236}">
                    <a16:creationId xmlns:a16="http://schemas.microsoft.com/office/drawing/2014/main" id="{8D0CCF33-B995-F5EB-D69F-47A10CB8CC7D}"/>
                  </a:ext>
                </a:extLst>
              </p:cNvPr>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1868;p62">
                <a:extLst>
                  <a:ext uri="{FF2B5EF4-FFF2-40B4-BE49-F238E27FC236}">
                    <a16:creationId xmlns:a16="http://schemas.microsoft.com/office/drawing/2014/main" id="{A19F56FC-B388-6699-0079-103E8B3FE78A}"/>
                  </a:ext>
                </a:extLst>
              </p:cNvPr>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1869;p62">
                <a:extLst>
                  <a:ext uri="{FF2B5EF4-FFF2-40B4-BE49-F238E27FC236}">
                    <a16:creationId xmlns:a16="http://schemas.microsoft.com/office/drawing/2014/main" id="{4C09B0FA-F493-91FE-8576-18E2D79D174D}"/>
                  </a:ext>
                </a:extLst>
              </p:cNvPr>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1870;p62">
                <a:extLst>
                  <a:ext uri="{FF2B5EF4-FFF2-40B4-BE49-F238E27FC236}">
                    <a16:creationId xmlns:a16="http://schemas.microsoft.com/office/drawing/2014/main" id="{72DAA843-CE3E-9BAA-32CC-5E9B05320B98}"/>
                  </a:ext>
                </a:extLst>
              </p:cNvPr>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1871;p62">
                <a:extLst>
                  <a:ext uri="{FF2B5EF4-FFF2-40B4-BE49-F238E27FC236}">
                    <a16:creationId xmlns:a16="http://schemas.microsoft.com/office/drawing/2014/main" id="{6112E6EF-5012-27EA-8572-2D1EBF3880E8}"/>
                  </a:ext>
                </a:extLst>
              </p:cNvPr>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1872;p62">
                <a:extLst>
                  <a:ext uri="{FF2B5EF4-FFF2-40B4-BE49-F238E27FC236}">
                    <a16:creationId xmlns:a16="http://schemas.microsoft.com/office/drawing/2014/main" id="{B2E01EF1-231B-D88E-2CFC-B66CEC75E8D4}"/>
                  </a:ext>
                </a:extLst>
              </p:cNvPr>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1873;p62">
                <a:extLst>
                  <a:ext uri="{FF2B5EF4-FFF2-40B4-BE49-F238E27FC236}">
                    <a16:creationId xmlns:a16="http://schemas.microsoft.com/office/drawing/2014/main" id="{B0FE8F31-90EC-B889-AC53-80C1B16204B3}"/>
                  </a:ext>
                </a:extLst>
              </p:cNvPr>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1874;p62">
                <a:extLst>
                  <a:ext uri="{FF2B5EF4-FFF2-40B4-BE49-F238E27FC236}">
                    <a16:creationId xmlns:a16="http://schemas.microsoft.com/office/drawing/2014/main" id="{D6731414-1DB8-D494-DDF8-A4C51E2195A0}"/>
                  </a:ext>
                </a:extLst>
              </p:cNvPr>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1875;p62">
                <a:extLst>
                  <a:ext uri="{FF2B5EF4-FFF2-40B4-BE49-F238E27FC236}">
                    <a16:creationId xmlns:a16="http://schemas.microsoft.com/office/drawing/2014/main" id="{275A1900-C0FD-308A-2B3C-F40BEE75D25C}"/>
                  </a:ext>
                </a:extLst>
              </p:cNvPr>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1876;p62">
                <a:extLst>
                  <a:ext uri="{FF2B5EF4-FFF2-40B4-BE49-F238E27FC236}">
                    <a16:creationId xmlns:a16="http://schemas.microsoft.com/office/drawing/2014/main" id="{08582B50-9870-64E4-2A31-AA7491A23667}"/>
                  </a:ext>
                </a:extLst>
              </p:cNvPr>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1877;p62">
                <a:extLst>
                  <a:ext uri="{FF2B5EF4-FFF2-40B4-BE49-F238E27FC236}">
                    <a16:creationId xmlns:a16="http://schemas.microsoft.com/office/drawing/2014/main" id="{8D999A6F-D19A-1AE2-9A76-612EC7CE5B4D}"/>
                  </a:ext>
                </a:extLst>
              </p:cNvPr>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1878;p62">
                <a:extLst>
                  <a:ext uri="{FF2B5EF4-FFF2-40B4-BE49-F238E27FC236}">
                    <a16:creationId xmlns:a16="http://schemas.microsoft.com/office/drawing/2014/main" id="{3D0A4FA9-68E3-25DA-00B8-8252BCB6F0B6}"/>
                  </a:ext>
                </a:extLst>
              </p:cNvPr>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1879;p62">
                <a:extLst>
                  <a:ext uri="{FF2B5EF4-FFF2-40B4-BE49-F238E27FC236}">
                    <a16:creationId xmlns:a16="http://schemas.microsoft.com/office/drawing/2014/main" id="{EDA2A364-AD01-1AA9-4E2C-17EFCAABAED5}"/>
                  </a:ext>
                </a:extLst>
              </p:cNvPr>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1880;p62">
                <a:extLst>
                  <a:ext uri="{FF2B5EF4-FFF2-40B4-BE49-F238E27FC236}">
                    <a16:creationId xmlns:a16="http://schemas.microsoft.com/office/drawing/2014/main" id="{5495328B-32C4-09D9-AC84-EF5FA79D68AA}"/>
                  </a:ext>
                </a:extLst>
              </p:cNvPr>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1881;p62">
                <a:extLst>
                  <a:ext uri="{FF2B5EF4-FFF2-40B4-BE49-F238E27FC236}">
                    <a16:creationId xmlns:a16="http://schemas.microsoft.com/office/drawing/2014/main" id="{254C25EF-F89A-3264-2349-30BD62B19CC9}"/>
                  </a:ext>
                </a:extLst>
              </p:cNvPr>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1882;p62">
                <a:extLst>
                  <a:ext uri="{FF2B5EF4-FFF2-40B4-BE49-F238E27FC236}">
                    <a16:creationId xmlns:a16="http://schemas.microsoft.com/office/drawing/2014/main" id="{A2CC14A5-C7CE-F2BB-53FB-C5F774000D72}"/>
                  </a:ext>
                </a:extLst>
              </p:cNvPr>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1883;p62">
                <a:extLst>
                  <a:ext uri="{FF2B5EF4-FFF2-40B4-BE49-F238E27FC236}">
                    <a16:creationId xmlns:a16="http://schemas.microsoft.com/office/drawing/2014/main" id="{B03542D5-543E-4528-D7BD-DDB7DF5D74E3}"/>
                  </a:ext>
                </a:extLst>
              </p:cNvPr>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1884;p62">
                <a:extLst>
                  <a:ext uri="{FF2B5EF4-FFF2-40B4-BE49-F238E27FC236}">
                    <a16:creationId xmlns:a16="http://schemas.microsoft.com/office/drawing/2014/main" id="{CA1E091B-B5C9-B593-E2F8-CB1D971B6BAC}"/>
                  </a:ext>
                </a:extLst>
              </p:cNvPr>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1885;p62">
                <a:extLst>
                  <a:ext uri="{FF2B5EF4-FFF2-40B4-BE49-F238E27FC236}">
                    <a16:creationId xmlns:a16="http://schemas.microsoft.com/office/drawing/2014/main" id="{8B9D5CBB-545B-49FC-153C-CA2D9581AA4B}"/>
                  </a:ext>
                </a:extLst>
              </p:cNvPr>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1886;p62">
                <a:extLst>
                  <a:ext uri="{FF2B5EF4-FFF2-40B4-BE49-F238E27FC236}">
                    <a16:creationId xmlns:a16="http://schemas.microsoft.com/office/drawing/2014/main" id="{9C82912A-7F55-2133-E191-35ABF3526A30}"/>
                  </a:ext>
                </a:extLst>
              </p:cNvPr>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1887;p62">
                <a:extLst>
                  <a:ext uri="{FF2B5EF4-FFF2-40B4-BE49-F238E27FC236}">
                    <a16:creationId xmlns:a16="http://schemas.microsoft.com/office/drawing/2014/main" id="{CF661D76-DAA6-4BD9-4BCC-FDE5E3F5AAF1}"/>
                  </a:ext>
                </a:extLst>
              </p:cNvPr>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1888;p62">
                <a:extLst>
                  <a:ext uri="{FF2B5EF4-FFF2-40B4-BE49-F238E27FC236}">
                    <a16:creationId xmlns:a16="http://schemas.microsoft.com/office/drawing/2014/main" id="{86F4D1DF-9DD3-6FB9-0D5F-FBBFA24A57E2}"/>
                  </a:ext>
                </a:extLst>
              </p:cNvPr>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1889;p62">
                <a:extLst>
                  <a:ext uri="{FF2B5EF4-FFF2-40B4-BE49-F238E27FC236}">
                    <a16:creationId xmlns:a16="http://schemas.microsoft.com/office/drawing/2014/main" id="{250E5A8B-A3CA-7712-158A-0D1174427201}"/>
                  </a:ext>
                </a:extLst>
              </p:cNvPr>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1890;p62">
                <a:extLst>
                  <a:ext uri="{FF2B5EF4-FFF2-40B4-BE49-F238E27FC236}">
                    <a16:creationId xmlns:a16="http://schemas.microsoft.com/office/drawing/2014/main" id="{B4B6C32A-9397-5C68-81A1-5DB1EC4EDDFA}"/>
                  </a:ext>
                </a:extLst>
              </p:cNvPr>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1891;p62">
                <a:extLst>
                  <a:ext uri="{FF2B5EF4-FFF2-40B4-BE49-F238E27FC236}">
                    <a16:creationId xmlns:a16="http://schemas.microsoft.com/office/drawing/2014/main" id="{B52BA197-4CB6-858D-98BB-7E9A10F67CEC}"/>
                  </a:ext>
                </a:extLst>
              </p:cNvPr>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1892;p62">
                <a:extLst>
                  <a:ext uri="{FF2B5EF4-FFF2-40B4-BE49-F238E27FC236}">
                    <a16:creationId xmlns:a16="http://schemas.microsoft.com/office/drawing/2014/main" id="{16A4D18D-99A2-2D45-3CCF-83F246D77EA8}"/>
                  </a:ext>
                </a:extLst>
              </p:cNvPr>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1893;p62">
                <a:extLst>
                  <a:ext uri="{FF2B5EF4-FFF2-40B4-BE49-F238E27FC236}">
                    <a16:creationId xmlns:a16="http://schemas.microsoft.com/office/drawing/2014/main" id="{E19CF94C-4B40-C1CA-D40C-62E51696D29B}"/>
                  </a:ext>
                </a:extLst>
              </p:cNvPr>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1894;p62">
                <a:extLst>
                  <a:ext uri="{FF2B5EF4-FFF2-40B4-BE49-F238E27FC236}">
                    <a16:creationId xmlns:a16="http://schemas.microsoft.com/office/drawing/2014/main" id="{0059C816-C701-A166-8DD9-A0273924D896}"/>
                  </a:ext>
                </a:extLst>
              </p:cNvPr>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1895;p62">
                <a:extLst>
                  <a:ext uri="{FF2B5EF4-FFF2-40B4-BE49-F238E27FC236}">
                    <a16:creationId xmlns:a16="http://schemas.microsoft.com/office/drawing/2014/main" id="{2BFBAAC0-2133-D046-1971-28E4A6965A87}"/>
                  </a:ext>
                </a:extLst>
              </p:cNvPr>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1896;p62">
                <a:extLst>
                  <a:ext uri="{FF2B5EF4-FFF2-40B4-BE49-F238E27FC236}">
                    <a16:creationId xmlns:a16="http://schemas.microsoft.com/office/drawing/2014/main" id="{C383246F-30E7-2F21-C389-FA706EA3F258}"/>
                  </a:ext>
                </a:extLst>
              </p:cNvPr>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1897;p62">
                <a:extLst>
                  <a:ext uri="{FF2B5EF4-FFF2-40B4-BE49-F238E27FC236}">
                    <a16:creationId xmlns:a16="http://schemas.microsoft.com/office/drawing/2014/main" id="{51F323C6-E2A1-5280-945F-E2BBD25F97EC}"/>
                  </a:ext>
                </a:extLst>
              </p:cNvPr>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1898;p62">
                <a:extLst>
                  <a:ext uri="{FF2B5EF4-FFF2-40B4-BE49-F238E27FC236}">
                    <a16:creationId xmlns:a16="http://schemas.microsoft.com/office/drawing/2014/main" id="{34D06711-189A-6266-359D-7AB3F0D1D5AE}"/>
                  </a:ext>
                </a:extLst>
              </p:cNvPr>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1899;p62">
                <a:extLst>
                  <a:ext uri="{FF2B5EF4-FFF2-40B4-BE49-F238E27FC236}">
                    <a16:creationId xmlns:a16="http://schemas.microsoft.com/office/drawing/2014/main" id="{5FD20C3D-90BB-3398-E26F-AED0E1C1DDC4}"/>
                  </a:ext>
                </a:extLst>
              </p:cNvPr>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1900;p62">
                <a:extLst>
                  <a:ext uri="{FF2B5EF4-FFF2-40B4-BE49-F238E27FC236}">
                    <a16:creationId xmlns:a16="http://schemas.microsoft.com/office/drawing/2014/main" id="{146FC181-3BE1-C3F2-9ABF-EEDC874442E2}"/>
                  </a:ext>
                </a:extLst>
              </p:cNvPr>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1901;p62">
                <a:extLst>
                  <a:ext uri="{FF2B5EF4-FFF2-40B4-BE49-F238E27FC236}">
                    <a16:creationId xmlns:a16="http://schemas.microsoft.com/office/drawing/2014/main" id="{4490BD4D-76B4-CFE5-E646-25379051DA58}"/>
                  </a:ext>
                </a:extLst>
              </p:cNvPr>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1902;p62">
                <a:extLst>
                  <a:ext uri="{FF2B5EF4-FFF2-40B4-BE49-F238E27FC236}">
                    <a16:creationId xmlns:a16="http://schemas.microsoft.com/office/drawing/2014/main" id="{7D3618E9-3713-9C14-84B1-703ACA1A85EA}"/>
                  </a:ext>
                </a:extLst>
              </p:cNvPr>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1903;p62">
                <a:extLst>
                  <a:ext uri="{FF2B5EF4-FFF2-40B4-BE49-F238E27FC236}">
                    <a16:creationId xmlns:a16="http://schemas.microsoft.com/office/drawing/2014/main" id="{B73D5190-F9A0-92D4-9925-C0A37D9F8640}"/>
                  </a:ext>
                </a:extLst>
              </p:cNvPr>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1904;p62">
                <a:extLst>
                  <a:ext uri="{FF2B5EF4-FFF2-40B4-BE49-F238E27FC236}">
                    <a16:creationId xmlns:a16="http://schemas.microsoft.com/office/drawing/2014/main" id="{2F0D086F-6B73-6C1F-85D9-BA3EF56C5D34}"/>
                  </a:ext>
                </a:extLst>
              </p:cNvPr>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1905;p62">
                <a:extLst>
                  <a:ext uri="{FF2B5EF4-FFF2-40B4-BE49-F238E27FC236}">
                    <a16:creationId xmlns:a16="http://schemas.microsoft.com/office/drawing/2014/main" id="{B8B96EC6-E10E-E45F-CE5F-F575A136C647}"/>
                  </a:ext>
                </a:extLst>
              </p:cNvPr>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1906;p62">
                <a:extLst>
                  <a:ext uri="{FF2B5EF4-FFF2-40B4-BE49-F238E27FC236}">
                    <a16:creationId xmlns:a16="http://schemas.microsoft.com/office/drawing/2014/main" id="{AFBB22BE-647C-1387-0855-E5132C973567}"/>
                  </a:ext>
                </a:extLst>
              </p:cNvPr>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1907;p62">
                <a:extLst>
                  <a:ext uri="{FF2B5EF4-FFF2-40B4-BE49-F238E27FC236}">
                    <a16:creationId xmlns:a16="http://schemas.microsoft.com/office/drawing/2014/main" id="{4AF12015-344B-1E8F-75F1-A4BB21C95B27}"/>
                  </a:ext>
                </a:extLst>
              </p:cNvPr>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1908;p62">
                <a:extLst>
                  <a:ext uri="{FF2B5EF4-FFF2-40B4-BE49-F238E27FC236}">
                    <a16:creationId xmlns:a16="http://schemas.microsoft.com/office/drawing/2014/main" id="{D59DC539-78E2-011A-59DA-E6B8FE6EDDAA}"/>
                  </a:ext>
                </a:extLst>
              </p:cNvPr>
              <p:cNvSpPr/>
              <p:nvPr/>
            </p:nvSpPr>
            <p:spPr>
              <a:xfrm>
                <a:off x="576120" y="2060395"/>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1909;p62">
                <a:extLst>
                  <a:ext uri="{FF2B5EF4-FFF2-40B4-BE49-F238E27FC236}">
                    <a16:creationId xmlns:a16="http://schemas.microsoft.com/office/drawing/2014/main" id="{08A4E393-110A-0F7D-8892-29C3327EC2D0}"/>
                  </a:ext>
                </a:extLst>
              </p:cNvPr>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1910;p62">
                <a:extLst>
                  <a:ext uri="{FF2B5EF4-FFF2-40B4-BE49-F238E27FC236}">
                    <a16:creationId xmlns:a16="http://schemas.microsoft.com/office/drawing/2014/main" id="{4CD71464-029B-B87A-A492-827728B073B6}"/>
                  </a:ext>
                </a:extLst>
              </p:cNvPr>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1911;p62">
                <a:extLst>
                  <a:ext uri="{FF2B5EF4-FFF2-40B4-BE49-F238E27FC236}">
                    <a16:creationId xmlns:a16="http://schemas.microsoft.com/office/drawing/2014/main" id="{B37A05C1-2BD4-6CD7-2BFE-682E5A2F5E15}"/>
                  </a:ext>
                </a:extLst>
              </p:cNvPr>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1912;p62">
                <a:extLst>
                  <a:ext uri="{FF2B5EF4-FFF2-40B4-BE49-F238E27FC236}">
                    <a16:creationId xmlns:a16="http://schemas.microsoft.com/office/drawing/2014/main" id="{0B4441B3-D288-9F4B-7F0A-405D21948C7C}"/>
                  </a:ext>
                </a:extLst>
              </p:cNvPr>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1913;p62">
                <a:extLst>
                  <a:ext uri="{FF2B5EF4-FFF2-40B4-BE49-F238E27FC236}">
                    <a16:creationId xmlns:a16="http://schemas.microsoft.com/office/drawing/2014/main" id="{29810D90-A661-B21E-B72C-6CF5DC7F82B3}"/>
                  </a:ext>
                </a:extLst>
              </p:cNvPr>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1914;p62">
                <a:extLst>
                  <a:ext uri="{FF2B5EF4-FFF2-40B4-BE49-F238E27FC236}">
                    <a16:creationId xmlns:a16="http://schemas.microsoft.com/office/drawing/2014/main" id="{7B998151-3FE6-67CA-73D9-1F3E6633BFA6}"/>
                  </a:ext>
                </a:extLst>
              </p:cNvPr>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1915;p62">
                <a:extLst>
                  <a:ext uri="{FF2B5EF4-FFF2-40B4-BE49-F238E27FC236}">
                    <a16:creationId xmlns:a16="http://schemas.microsoft.com/office/drawing/2014/main" id="{BC00BD17-D8F9-6982-C171-96BBBEA4FA30}"/>
                  </a:ext>
                </a:extLst>
              </p:cNvPr>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1916;p62">
                <a:extLst>
                  <a:ext uri="{FF2B5EF4-FFF2-40B4-BE49-F238E27FC236}">
                    <a16:creationId xmlns:a16="http://schemas.microsoft.com/office/drawing/2014/main" id="{A55FA502-CD62-1973-4BA2-66723A8792CF}"/>
                  </a:ext>
                </a:extLst>
              </p:cNvPr>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1917;p62">
                <a:extLst>
                  <a:ext uri="{FF2B5EF4-FFF2-40B4-BE49-F238E27FC236}">
                    <a16:creationId xmlns:a16="http://schemas.microsoft.com/office/drawing/2014/main" id="{742E4F73-9638-6B89-0C18-B2178D619A60}"/>
                  </a:ext>
                </a:extLst>
              </p:cNvPr>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1918;p62">
                <a:extLst>
                  <a:ext uri="{FF2B5EF4-FFF2-40B4-BE49-F238E27FC236}">
                    <a16:creationId xmlns:a16="http://schemas.microsoft.com/office/drawing/2014/main" id="{DE76227C-72E5-EF57-79E6-A5EE38C4752A}"/>
                  </a:ext>
                </a:extLst>
              </p:cNvPr>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1919;p62">
                <a:extLst>
                  <a:ext uri="{FF2B5EF4-FFF2-40B4-BE49-F238E27FC236}">
                    <a16:creationId xmlns:a16="http://schemas.microsoft.com/office/drawing/2014/main" id="{699639C2-3461-07A6-6329-90EA0336F63C}"/>
                  </a:ext>
                </a:extLst>
              </p:cNvPr>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1920;p62">
                <a:extLst>
                  <a:ext uri="{FF2B5EF4-FFF2-40B4-BE49-F238E27FC236}">
                    <a16:creationId xmlns:a16="http://schemas.microsoft.com/office/drawing/2014/main" id="{16FCB27D-9640-94CB-2652-89D369C56196}"/>
                  </a:ext>
                </a:extLst>
              </p:cNvPr>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1921;p62">
                <a:extLst>
                  <a:ext uri="{FF2B5EF4-FFF2-40B4-BE49-F238E27FC236}">
                    <a16:creationId xmlns:a16="http://schemas.microsoft.com/office/drawing/2014/main" id="{9D78BF1D-0803-B7E8-E526-D79150B56B9B}"/>
                  </a:ext>
                </a:extLst>
              </p:cNvPr>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1922;p62">
                <a:extLst>
                  <a:ext uri="{FF2B5EF4-FFF2-40B4-BE49-F238E27FC236}">
                    <a16:creationId xmlns:a16="http://schemas.microsoft.com/office/drawing/2014/main" id="{C6BE5B4A-3E97-AA6D-0A4F-18BCAED4CF30}"/>
                  </a:ext>
                </a:extLst>
              </p:cNvPr>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1923;p62">
                <a:extLst>
                  <a:ext uri="{FF2B5EF4-FFF2-40B4-BE49-F238E27FC236}">
                    <a16:creationId xmlns:a16="http://schemas.microsoft.com/office/drawing/2014/main" id="{719514D7-2E93-710B-01CF-E5DF6B529C33}"/>
                  </a:ext>
                </a:extLst>
              </p:cNvPr>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1924;p62">
                <a:extLst>
                  <a:ext uri="{FF2B5EF4-FFF2-40B4-BE49-F238E27FC236}">
                    <a16:creationId xmlns:a16="http://schemas.microsoft.com/office/drawing/2014/main" id="{E98117F7-BD29-BC6F-79CA-9F906E3C7884}"/>
                  </a:ext>
                </a:extLst>
              </p:cNvPr>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1925;p62">
                <a:extLst>
                  <a:ext uri="{FF2B5EF4-FFF2-40B4-BE49-F238E27FC236}">
                    <a16:creationId xmlns:a16="http://schemas.microsoft.com/office/drawing/2014/main" id="{AE1BC6A3-F7D3-1E3F-7CAF-16C716F32320}"/>
                  </a:ext>
                </a:extLst>
              </p:cNvPr>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1926;p62">
                <a:extLst>
                  <a:ext uri="{FF2B5EF4-FFF2-40B4-BE49-F238E27FC236}">
                    <a16:creationId xmlns:a16="http://schemas.microsoft.com/office/drawing/2014/main" id="{220F4289-610C-706E-CC93-FFC72243E1B1}"/>
                  </a:ext>
                </a:extLst>
              </p:cNvPr>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1927;p62">
                <a:extLst>
                  <a:ext uri="{FF2B5EF4-FFF2-40B4-BE49-F238E27FC236}">
                    <a16:creationId xmlns:a16="http://schemas.microsoft.com/office/drawing/2014/main" id="{F8917592-3BBA-E825-C154-8851FE4804F3}"/>
                  </a:ext>
                </a:extLst>
              </p:cNvPr>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1928;p62">
                <a:extLst>
                  <a:ext uri="{FF2B5EF4-FFF2-40B4-BE49-F238E27FC236}">
                    <a16:creationId xmlns:a16="http://schemas.microsoft.com/office/drawing/2014/main" id="{93D7AD78-22E8-9581-1A1E-EFFFDC9AAB08}"/>
                  </a:ext>
                </a:extLst>
              </p:cNvPr>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1929;p62">
                <a:extLst>
                  <a:ext uri="{FF2B5EF4-FFF2-40B4-BE49-F238E27FC236}">
                    <a16:creationId xmlns:a16="http://schemas.microsoft.com/office/drawing/2014/main" id="{8DFD4058-726E-FE15-605A-B27491FEE8EB}"/>
                  </a:ext>
                </a:extLst>
              </p:cNvPr>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1930;p62">
                <a:extLst>
                  <a:ext uri="{FF2B5EF4-FFF2-40B4-BE49-F238E27FC236}">
                    <a16:creationId xmlns:a16="http://schemas.microsoft.com/office/drawing/2014/main" id="{51C40BBF-5792-08D6-70C8-874BAEEFE215}"/>
                  </a:ext>
                </a:extLst>
              </p:cNvPr>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1931;p62">
                <a:extLst>
                  <a:ext uri="{FF2B5EF4-FFF2-40B4-BE49-F238E27FC236}">
                    <a16:creationId xmlns:a16="http://schemas.microsoft.com/office/drawing/2014/main" id="{0D4D1AA6-4362-218C-5ED8-E096C530AD73}"/>
                  </a:ext>
                </a:extLst>
              </p:cNvPr>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1932;p62">
                <a:extLst>
                  <a:ext uri="{FF2B5EF4-FFF2-40B4-BE49-F238E27FC236}">
                    <a16:creationId xmlns:a16="http://schemas.microsoft.com/office/drawing/2014/main" id="{5752500F-168B-06FD-8E96-882B344F3005}"/>
                  </a:ext>
                </a:extLst>
              </p:cNvPr>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1933;p62">
                <a:extLst>
                  <a:ext uri="{FF2B5EF4-FFF2-40B4-BE49-F238E27FC236}">
                    <a16:creationId xmlns:a16="http://schemas.microsoft.com/office/drawing/2014/main" id="{2FCB9CFE-53A2-FE8A-76ED-1D9120EF012A}"/>
                  </a:ext>
                </a:extLst>
              </p:cNvPr>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1934;p62">
                <a:extLst>
                  <a:ext uri="{FF2B5EF4-FFF2-40B4-BE49-F238E27FC236}">
                    <a16:creationId xmlns:a16="http://schemas.microsoft.com/office/drawing/2014/main" id="{EC6FFE7A-F606-1890-6328-73733894BFC2}"/>
                  </a:ext>
                </a:extLst>
              </p:cNvPr>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1935;p62">
                <a:extLst>
                  <a:ext uri="{FF2B5EF4-FFF2-40B4-BE49-F238E27FC236}">
                    <a16:creationId xmlns:a16="http://schemas.microsoft.com/office/drawing/2014/main" id="{3D8D8304-C8F1-030E-5B22-979F620A6008}"/>
                  </a:ext>
                </a:extLst>
              </p:cNvPr>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1936;p62">
                <a:extLst>
                  <a:ext uri="{FF2B5EF4-FFF2-40B4-BE49-F238E27FC236}">
                    <a16:creationId xmlns:a16="http://schemas.microsoft.com/office/drawing/2014/main" id="{F4F68320-B437-22C2-486C-70747E723A26}"/>
                  </a:ext>
                </a:extLst>
              </p:cNvPr>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1937;p62">
                <a:extLst>
                  <a:ext uri="{FF2B5EF4-FFF2-40B4-BE49-F238E27FC236}">
                    <a16:creationId xmlns:a16="http://schemas.microsoft.com/office/drawing/2014/main" id="{D3E6F601-7F4B-8037-9F13-9970A87F6ACA}"/>
                  </a:ext>
                </a:extLst>
              </p:cNvPr>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1938;p62">
                <a:extLst>
                  <a:ext uri="{FF2B5EF4-FFF2-40B4-BE49-F238E27FC236}">
                    <a16:creationId xmlns:a16="http://schemas.microsoft.com/office/drawing/2014/main" id="{7A602278-5622-D344-4C2E-D747385544AB}"/>
                  </a:ext>
                </a:extLst>
              </p:cNvPr>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1939;p62">
                <a:extLst>
                  <a:ext uri="{FF2B5EF4-FFF2-40B4-BE49-F238E27FC236}">
                    <a16:creationId xmlns:a16="http://schemas.microsoft.com/office/drawing/2014/main" id="{484DE617-5644-2315-77AC-ED41E09C4F6C}"/>
                  </a:ext>
                </a:extLst>
              </p:cNvPr>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1940;p62">
                <a:extLst>
                  <a:ext uri="{FF2B5EF4-FFF2-40B4-BE49-F238E27FC236}">
                    <a16:creationId xmlns:a16="http://schemas.microsoft.com/office/drawing/2014/main" id="{FF2BA650-CA08-8B43-0EF5-C2020AB1193D}"/>
                  </a:ext>
                </a:extLst>
              </p:cNvPr>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1941;p62">
                <a:extLst>
                  <a:ext uri="{FF2B5EF4-FFF2-40B4-BE49-F238E27FC236}">
                    <a16:creationId xmlns:a16="http://schemas.microsoft.com/office/drawing/2014/main" id="{D096EDA9-8AA8-3C26-F33D-57CFB42C5396}"/>
                  </a:ext>
                </a:extLst>
              </p:cNvPr>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1942;p62">
                <a:extLst>
                  <a:ext uri="{FF2B5EF4-FFF2-40B4-BE49-F238E27FC236}">
                    <a16:creationId xmlns:a16="http://schemas.microsoft.com/office/drawing/2014/main" id="{65133F8F-EA03-86AA-9D92-83D861B43A36}"/>
                  </a:ext>
                </a:extLst>
              </p:cNvPr>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1943;p62">
                <a:extLst>
                  <a:ext uri="{FF2B5EF4-FFF2-40B4-BE49-F238E27FC236}">
                    <a16:creationId xmlns:a16="http://schemas.microsoft.com/office/drawing/2014/main" id="{96B92F0C-62D1-3D7F-222B-E4C58DF7C7BE}"/>
                  </a:ext>
                </a:extLst>
              </p:cNvPr>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1944;p62">
                <a:extLst>
                  <a:ext uri="{FF2B5EF4-FFF2-40B4-BE49-F238E27FC236}">
                    <a16:creationId xmlns:a16="http://schemas.microsoft.com/office/drawing/2014/main" id="{6A0CCD04-5744-675B-4D81-A76E7F7A040F}"/>
                  </a:ext>
                </a:extLst>
              </p:cNvPr>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1945;p62">
                <a:extLst>
                  <a:ext uri="{FF2B5EF4-FFF2-40B4-BE49-F238E27FC236}">
                    <a16:creationId xmlns:a16="http://schemas.microsoft.com/office/drawing/2014/main" id="{2EA44EC5-8A09-DF44-2A67-C6D09B947916}"/>
                  </a:ext>
                </a:extLst>
              </p:cNvPr>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1946;p62">
                <a:extLst>
                  <a:ext uri="{FF2B5EF4-FFF2-40B4-BE49-F238E27FC236}">
                    <a16:creationId xmlns:a16="http://schemas.microsoft.com/office/drawing/2014/main" id="{EDD07255-BEA7-14D0-E13A-01A6CD6CED16}"/>
                  </a:ext>
                </a:extLst>
              </p:cNvPr>
              <p:cNvSpPr txBox="1"/>
              <p:nvPr/>
            </p:nvSpPr>
            <p:spPr>
              <a:xfrm>
                <a:off x="2676513" y="30371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200" dirty="0" err="1">
                    <a:solidFill>
                      <a:schemeClr val="accent6"/>
                    </a:solidFill>
                    <a:latin typeface="Bebas Neue"/>
                    <a:ea typeface="Bebas Neue"/>
                    <a:cs typeface="Bebas Neue"/>
                    <a:sym typeface="Bebas Neue"/>
                  </a:rPr>
                  <a:t>api</a:t>
                </a:r>
                <a:endParaRPr sz="2200" dirty="0">
                  <a:solidFill>
                    <a:schemeClr val="accent6"/>
                  </a:solidFill>
                  <a:latin typeface="Bebas Neue"/>
                  <a:ea typeface="Bebas Neue"/>
                  <a:cs typeface="Bebas Neue"/>
                  <a:sym typeface="Bebas Neue"/>
                </a:endParaRPr>
              </a:p>
            </p:txBody>
          </p:sp>
          <p:sp>
            <p:nvSpPr>
              <p:cNvPr id="2100" name="Google Shape;1947;p62">
                <a:extLst>
                  <a:ext uri="{FF2B5EF4-FFF2-40B4-BE49-F238E27FC236}">
                    <a16:creationId xmlns:a16="http://schemas.microsoft.com/office/drawing/2014/main" id="{25833588-2D78-E144-968B-6C8EFCA7E131}"/>
                  </a:ext>
                </a:extLst>
              </p:cNvPr>
              <p:cNvSpPr txBox="1"/>
              <p:nvPr/>
            </p:nvSpPr>
            <p:spPr>
              <a:xfrm>
                <a:off x="2467388" y="213622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sp>
            <p:nvSpPr>
              <p:cNvPr id="2101" name="Google Shape;1948;p62">
                <a:extLst>
                  <a:ext uri="{FF2B5EF4-FFF2-40B4-BE49-F238E27FC236}">
                    <a16:creationId xmlns:a16="http://schemas.microsoft.com/office/drawing/2014/main" id="{A8D8D27B-56C6-D4D0-BAF9-C63C9EFC77AD}"/>
                  </a:ext>
                </a:extLst>
              </p:cNvPr>
              <p:cNvSpPr txBox="1"/>
              <p:nvPr/>
            </p:nvSpPr>
            <p:spPr>
              <a:xfrm>
                <a:off x="791350" y="2317875"/>
                <a:ext cx="522000" cy="2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500" dirty="0" err="1">
                    <a:solidFill>
                      <a:schemeClr val="accent6"/>
                    </a:solidFill>
                    <a:latin typeface="Bebas Neue"/>
                    <a:ea typeface="Bebas Neue"/>
                    <a:cs typeface="Bebas Neue"/>
                    <a:sym typeface="Bebas Neue"/>
                  </a:rPr>
                  <a:t>java</a:t>
                </a:r>
                <a:endParaRPr sz="1500" dirty="0">
                  <a:solidFill>
                    <a:schemeClr val="accent6"/>
                  </a:solidFill>
                  <a:latin typeface="Bebas Neue"/>
                  <a:ea typeface="Bebas Neue"/>
                  <a:cs typeface="Bebas Neue"/>
                  <a:sym typeface="Bebas Neue"/>
                </a:endParaRPr>
              </a:p>
            </p:txBody>
          </p:sp>
        </p:grpSp>
        <p:grpSp>
          <p:nvGrpSpPr>
            <p:cNvPr id="1985" name="Google Shape;1949;p62">
              <a:extLst>
                <a:ext uri="{FF2B5EF4-FFF2-40B4-BE49-F238E27FC236}">
                  <a16:creationId xmlns:a16="http://schemas.microsoft.com/office/drawing/2014/main" id="{7CD2685D-84BD-12AE-0ED9-68DF5C50FE4A}"/>
                </a:ext>
              </a:extLst>
            </p:cNvPr>
            <p:cNvGrpSpPr/>
            <p:nvPr/>
          </p:nvGrpSpPr>
          <p:grpSpPr>
            <a:xfrm>
              <a:off x="242155" y="855580"/>
              <a:ext cx="3486733" cy="3432346"/>
              <a:chOff x="242155" y="855580"/>
              <a:chExt cx="3486733" cy="3432346"/>
            </a:xfrm>
          </p:grpSpPr>
          <p:sp>
            <p:nvSpPr>
              <p:cNvPr id="1986" name="Google Shape;1950;p62">
                <a:extLst>
                  <a:ext uri="{FF2B5EF4-FFF2-40B4-BE49-F238E27FC236}">
                    <a16:creationId xmlns:a16="http://schemas.microsoft.com/office/drawing/2014/main" id="{C218759E-A687-9BD5-7311-340F444E65BC}"/>
                  </a:ext>
                </a:extLst>
              </p:cNvPr>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51;p62">
                <a:extLst>
                  <a:ext uri="{FF2B5EF4-FFF2-40B4-BE49-F238E27FC236}">
                    <a16:creationId xmlns:a16="http://schemas.microsoft.com/office/drawing/2014/main" id="{A4498DF3-BA69-C727-C6C6-329A963B2398}"/>
                  </a:ext>
                </a:extLst>
              </p:cNvPr>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52;p62">
                <a:extLst>
                  <a:ext uri="{FF2B5EF4-FFF2-40B4-BE49-F238E27FC236}">
                    <a16:creationId xmlns:a16="http://schemas.microsoft.com/office/drawing/2014/main" id="{09BB5884-6113-C517-2531-56A0E0A45F0A}"/>
                  </a:ext>
                </a:extLst>
              </p:cNvPr>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53;p62">
                <a:extLst>
                  <a:ext uri="{FF2B5EF4-FFF2-40B4-BE49-F238E27FC236}">
                    <a16:creationId xmlns:a16="http://schemas.microsoft.com/office/drawing/2014/main" id="{5C6057A1-3E10-D5A0-26B0-A6FB373DCFBE}"/>
                  </a:ext>
                </a:extLst>
              </p:cNvPr>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54;p62">
                <a:extLst>
                  <a:ext uri="{FF2B5EF4-FFF2-40B4-BE49-F238E27FC236}">
                    <a16:creationId xmlns:a16="http://schemas.microsoft.com/office/drawing/2014/main" id="{B3EA3E6A-DD2C-6437-5CB1-7CFF7DD5408F}"/>
                  </a:ext>
                </a:extLst>
              </p:cNvPr>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55;p62">
                <a:extLst>
                  <a:ext uri="{FF2B5EF4-FFF2-40B4-BE49-F238E27FC236}">
                    <a16:creationId xmlns:a16="http://schemas.microsoft.com/office/drawing/2014/main" id="{1A5468DE-78D8-CFFC-FB9E-F5EE7B160410}"/>
                  </a:ext>
                </a:extLst>
              </p:cNvPr>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56;p62">
                <a:extLst>
                  <a:ext uri="{FF2B5EF4-FFF2-40B4-BE49-F238E27FC236}">
                    <a16:creationId xmlns:a16="http://schemas.microsoft.com/office/drawing/2014/main" id="{72E5EB8A-29CE-9FE0-272B-220735A33B48}"/>
                  </a:ext>
                </a:extLst>
              </p:cNvPr>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57;p62">
                <a:extLst>
                  <a:ext uri="{FF2B5EF4-FFF2-40B4-BE49-F238E27FC236}">
                    <a16:creationId xmlns:a16="http://schemas.microsoft.com/office/drawing/2014/main" id="{4271436B-148B-8F09-8CE0-0E648C5E2EE3}"/>
                  </a:ext>
                </a:extLst>
              </p:cNvPr>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58;p62">
                <a:extLst>
                  <a:ext uri="{FF2B5EF4-FFF2-40B4-BE49-F238E27FC236}">
                    <a16:creationId xmlns:a16="http://schemas.microsoft.com/office/drawing/2014/main" id="{392FEBC5-D61E-B7FD-CF4B-BC293066969E}"/>
                  </a:ext>
                </a:extLst>
              </p:cNvPr>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59;p62">
                <a:extLst>
                  <a:ext uri="{FF2B5EF4-FFF2-40B4-BE49-F238E27FC236}">
                    <a16:creationId xmlns:a16="http://schemas.microsoft.com/office/drawing/2014/main" id="{C4008519-1B9E-F5ED-EAEA-5048260D415C}"/>
                  </a:ext>
                </a:extLst>
              </p:cNvPr>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60;p62">
                <a:extLst>
                  <a:ext uri="{FF2B5EF4-FFF2-40B4-BE49-F238E27FC236}">
                    <a16:creationId xmlns:a16="http://schemas.microsoft.com/office/drawing/2014/main" id="{02435DDC-0A7E-3880-252D-FF8E68C8BB2F}"/>
                  </a:ext>
                </a:extLst>
              </p:cNvPr>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61;p62">
                <a:extLst>
                  <a:ext uri="{FF2B5EF4-FFF2-40B4-BE49-F238E27FC236}">
                    <a16:creationId xmlns:a16="http://schemas.microsoft.com/office/drawing/2014/main" id="{9A9B0746-AE4E-EFD2-58BA-EA5602760F2D}"/>
                  </a:ext>
                </a:extLst>
              </p:cNvPr>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62;p62">
                <a:extLst>
                  <a:ext uri="{FF2B5EF4-FFF2-40B4-BE49-F238E27FC236}">
                    <a16:creationId xmlns:a16="http://schemas.microsoft.com/office/drawing/2014/main" id="{10800E70-9FF5-D559-3FEE-705C80A719DD}"/>
                  </a:ext>
                </a:extLst>
              </p:cNvPr>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63;p62">
                <a:extLst>
                  <a:ext uri="{FF2B5EF4-FFF2-40B4-BE49-F238E27FC236}">
                    <a16:creationId xmlns:a16="http://schemas.microsoft.com/office/drawing/2014/main" id="{A9109315-D991-E243-39E7-0453F30CC172}"/>
                  </a:ext>
                </a:extLst>
              </p:cNvPr>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1964;p62">
                <a:extLst>
                  <a:ext uri="{FF2B5EF4-FFF2-40B4-BE49-F238E27FC236}">
                    <a16:creationId xmlns:a16="http://schemas.microsoft.com/office/drawing/2014/main" id="{A15CAC1C-0356-4E3F-5462-EDD5F2EDF98F}"/>
                  </a:ext>
                </a:extLst>
              </p:cNvPr>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1965;p62">
                <a:extLst>
                  <a:ext uri="{FF2B5EF4-FFF2-40B4-BE49-F238E27FC236}">
                    <a16:creationId xmlns:a16="http://schemas.microsoft.com/office/drawing/2014/main" id="{1C57F9BD-7163-F755-5F71-2BD3E37BEC37}"/>
                  </a:ext>
                </a:extLst>
              </p:cNvPr>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1966;p62">
                <a:extLst>
                  <a:ext uri="{FF2B5EF4-FFF2-40B4-BE49-F238E27FC236}">
                    <a16:creationId xmlns:a16="http://schemas.microsoft.com/office/drawing/2014/main" id="{79629ECA-FB1A-BADD-7831-458F35E2C0AD}"/>
                  </a:ext>
                </a:extLst>
              </p:cNvPr>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1967;p62">
                <a:extLst>
                  <a:ext uri="{FF2B5EF4-FFF2-40B4-BE49-F238E27FC236}">
                    <a16:creationId xmlns:a16="http://schemas.microsoft.com/office/drawing/2014/main" id="{3EADB51D-E45A-7F9E-9244-73E5871CE4C5}"/>
                  </a:ext>
                </a:extLst>
              </p:cNvPr>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1968;p62">
                <a:extLst>
                  <a:ext uri="{FF2B5EF4-FFF2-40B4-BE49-F238E27FC236}">
                    <a16:creationId xmlns:a16="http://schemas.microsoft.com/office/drawing/2014/main" id="{9D483B89-7611-E24E-9203-C3A786C9406F}"/>
                  </a:ext>
                </a:extLst>
              </p:cNvPr>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1969;p62">
                <a:extLst>
                  <a:ext uri="{FF2B5EF4-FFF2-40B4-BE49-F238E27FC236}">
                    <a16:creationId xmlns:a16="http://schemas.microsoft.com/office/drawing/2014/main" id="{65F9C71B-5EF1-164A-7AAE-1ED2BFEC6404}"/>
                  </a:ext>
                </a:extLst>
              </p:cNvPr>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44511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71"/>
                                        </p:tgtEl>
                                        <p:attrNameLst>
                                          <p:attrName>style.visibility</p:attrName>
                                        </p:attrNameLst>
                                      </p:cBhvr>
                                      <p:to>
                                        <p:strVal val="visible"/>
                                      </p:to>
                                    </p:set>
                                    <p:anim calcmode="lin" valueType="num">
                                      <p:cBhvr additive="base">
                                        <p:cTn id="7" dur="500" fill="hold"/>
                                        <p:tgtEl>
                                          <p:spTgt spid="1971"/>
                                        </p:tgtEl>
                                        <p:attrNameLst>
                                          <p:attrName>ppt_x</p:attrName>
                                        </p:attrNameLst>
                                      </p:cBhvr>
                                      <p:tavLst>
                                        <p:tav tm="0">
                                          <p:val>
                                            <p:strVal val="#ppt_x"/>
                                          </p:val>
                                        </p:tav>
                                        <p:tav tm="100000">
                                          <p:val>
                                            <p:strVal val="#ppt_x"/>
                                          </p:val>
                                        </p:tav>
                                      </p:tavLst>
                                    </p:anim>
                                    <p:anim calcmode="lin" valueType="num">
                                      <p:cBhvr additive="base">
                                        <p:cTn id="8" dur="500" fill="hold"/>
                                        <p:tgtEl>
                                          <p:spTgt spid="197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972"/>
                                        </p:tgtEl>
                                        <p:attrNameLst>
                                          <p:attrName>style.visibility</p:attrName>
                                        </p:attrNameLst>
                                      </p:cBhvr>
                                      <p:to>
                                        <p:strVal val="visible"/>
                                      </p:to>
                                    </p:set>
                                    <p:anim calcmode="lin" valueType="num">
                                      <p:cBhvr additive="base">
                                        <p:cTn id="11" dur="500" fill="hold"/>
                                        <p:tgtEl>
                                          <p:spTgt spid="1972"/>
                                        </p:tgtEl>
                                        <p:attrNameLst>
                                          <p:attrName>ppt_x</p:attrName>
                                        </p:attrNameLst>
                                      </p:cBhvr>
                                      <p:tavLst>
                                        <p:tav tm="0">
                                          <p:val>
                                            <p:strVal val="#ppt_x"/>
                                          </p:val>
                                        </p:tav>
                                        <p:tav tm="100000">
                                          <p:val>
                                            <p:strVal val="#ppt_x"/>
                                          </p:val>
                                        </p:tav>
                                      </p:tavLst>
                                    </p:anim>
                                    <p:anim calcmode="lin" valueType="num">
                                      <p:cBhvr additive="base">
                                        <p:cTn id="12" dur="500" fill="hold"/>
                                        <p:tgtEl>
                                          <p:spTgt spid="197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2" presetClass="entr" presetSubtype="8" fill="hold" nodeType="withEffect">
                                  <p:stCondLst>
                                    <p:cond delay="0"/>
                                  </p:stCondLst>
                                  <p:childTnLst>
                                    <p:set>
                                      <p:cBhvr>
                                        <p:cTn id="18" dur="1" fill="hold">
                                          <p:stCondLst>
                                            <p:cond delay="0"/>
                                          </p:stCondLst>
                                        </p:cTn>
                                        <p:tgtEl>
                                          <p:spTgt spid="1982"/>
                                        </p:tgtEl>
                                        <p:attrNameLst>
                                          <p:attrName>style.visibility</p:attrName>
                                        </p:attrNameLst>
                                      </p:cBhvr>
                                      <p:to>
                                        <p:strVal val="visible"/>
                                      </p:to>
                                    </p:set>
                                    <p:anim calcmode="lin" valueType="num">
                                      <p:cBhvr additive="base">
                                        <p:cTn id="19" dur="500"/>
                                        <p:tgtEl>
                                          <p:spTgt spid="1982"/>
                                        </p:tgtEl>
                                        <p:attrNameLst>
                                          <p:attrName>ppt_x</p:attrName>
                                        </p:attrNameLst>
                                      </p:cBhvr>
                                      <p:tavLst>
                                        <p:tav tm="0">
                                          <p:val>
                                            <p:strVal val="#ppt_x-1"/>
                                          </p:val>
                                        </p:tav>
                                        <p:tav tm="100000">
                                          <p:val>
                                            <p:strVal val="#ppt_x"/>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1848"/>
                                        </p:tgtEl>
                                        <p:attrNameLst>
                                          <p:attrName>style.visibility</p:attrName>
                                        </p:attrNameLst>
                                      </p:cBhvr>
                                      <p:to>
                                        <p:strVal val="visible"/>
                                      </p:to>
                                    </p:set>
                                    <p:anim calcmode="lin" valueType="num">
                                      <p:cBhvr additive="base">
                                        <p:cTn id="28" dur="500"/>
                                        <p:tgtEl>
                                          <p:spTgt spid="1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0809F5-8316-7F6E-BA45-9077E14D6CAC}"/>
              </a:ext>
            </a:extLst>
          </p:cNvPr>
          <p:cNvSpPr>
            <a:spLocks noGrp="1"/>
          </p:cNvSpPr>
          <p:nvPr>
            <p:ph type="body" idx="1"/>
          </p:nvPr>
        </p:nvSpPr>
        <p:spPr>
          <a:xfrm>
            <a:off x="720000" y="789061"/>
            <a:ext cx="7704000" cy="3565378"/>
          </a:xfrm>
        </p:spPr>
        <p:txBody>
          <a:bodyPr/>
          <a:lstStyle/>
          <a:p>
            <a:pPr>
              <a:buSzPct val="70000"/>
            </a:pPr>
            <a:r>
              <a:rPr lang="vi-VN" sz="2400" dirty="0"/>
              <a:t>RMI là mô hình đối tượng phân tán của </a:t>
            </a:r>
            <a:r>
              <a:rPr lang="vi-VN" sz="2400" dirty="0" err="1"/>
              <a:t>Java</a:t>
            </a:r>
            <a:r>
              <a:rPr lang="vi-VN" sz="2400" dirty="0"/>
              <a:t>, giúp cho việc giao tiếp giữa các đối tượng phân tán trong môi trường </a:t>
            </a:r>
            <a:r>
              <a:rPr lang="vi-VN" sz="2400" dirty="0" err="1"/>
              <a:t>internet</a:t>
            </a:r>
            <a:r>
              <a:rPr lang="vi-VN" sz="2400" dirty="0"/>
              <a:t> trở nên dễ dàng hơn.</a:t>
            </a:r>
          </a:p>
          <a:p>
            <a:pPr>
              <a:buSzPct val="70000"/>
            </a:pPr>
            <a:r>
              <a:rPr lang="vi-VN" sz="2400" dirty="0"/>
              <a:t>RMI là API bậc cao được xây dựng dựa trên lập trình </a:t>
            </a:r>
            <a:r>
              <a:rPr lang="vi-VN" sz="2400" dirty="0" err="1"/>
              <a:t>Socket</a:t>
            </a:r>
            <a:r>
              <a:rPr lang="vi-VN" sz="2400" dirty="0"/>
              <a:t>.</a:t>
            </a:r>
          </a:p>
          <a:p>
            <a:pPr>
              <a:buSzPct val="70000"/>
            </a:pPr>
            <a:r>
              <a:rPr lang="vi-VN" sz="2400" dirty="0"/>
              <a:t>RMI không những cho phép chúng ta truyền dữ liệu giữa các đối tượng trên các hệ thống máy tính khác nhau, mà còn gọi được các phương thức trong các đối tượng ở xa.</a:t>
            </a:r>
            <a:endParaRPr lang="en-US" sz="2400" dirty="0"/>
          </a:p>
        </p:txBody>
      </p:sp>
    </p:spTree>
    <p:extLst>
      <p:ext uri="{BB962C8B-B14F-4D97-AF65-F5344CB8AC3E}">
        <p14:creationId xmlns:p14="http://schemas.microsoft.com/office/powerpoint/2010/main" val="808024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2272</Words>
  <Application>Microsoft Office PowerPoint</Application>
  <PresentationFormat>On-screen Show (16:9)</PresentationFormat>
  <Paragraphs>213</Paragraphs>
  <Slides>40</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Roboto Condensed Light</vt:lpstr>
      <vt:lpstr>Livvic</vt:lpstr>
      <vt:lpstr>Bebas Neue</vt:lpstr>
      <vt:lpstr>Quicksand</vt:lpstr>
      <vt:lpstr>International Programmers Day XL by Slidesgo</vt:lpstr>
      <vt:lpstr>Java rmi </vt:lpstr>
      <vt:lpstr>PowerPoint Presentation</vt:lpstr>
      <vt:lpstr>03.</vt:lpstr>
      <vt:lpstr>Giới thiệu</vt:lpstr>
      <vt:lpstr>a) Java RMI là gì?</vt:lpstr>
      <vt:lpstr>b) Các trường hợp sử dụng </vt:lpstr>
      <vt:lpstr>c) Lịch sử phát triển</vt:lpstr>
      <vt:lpstr>Các đặc tính của RMI</vt:lpstr>
      <vt:lpstr>PowerPoint Presentation</vt:lpstr>
      <vt:lpstr>PowerPoint Presentation</vt:lpstr>
      <vt:lpstr>Kiến trúc hệ thống</vt:lpstr>
      <vt:lpstr>PowerPoint Presentation</vt:lpstr>
      <vt:lpstr>Ở hệ thống kiến trúc của RMI được chia thành ba lớp</vt:lpstr>
      <vt:lpstr>Hình vẽ của kiến trúc hệ thống RMI</vt:lpstr>
      <vt:lpstr>Nguyên tắc làm việc</vt:lpstr>
      <vt:lpstr>PowerPoint Presentation</vt:lpstr>
      <vt:lpstr>b) Marshalling</vt:lpstr>
      <vt:lpstr>PowerPoint Presentation</vt:lpstr>
      <vt:lpstr>c) Unmarshalling</vt:lpstr>
      <vt:lpstr>PowerPoint Presentation</vt:lpstr>
      <vt:lpstr>ƯU/ NHƯỢC/ MỤC TIÊU CỦA RMI </vt:lpstr>
      <vt:lpstr>Ưu điểm</vt:lpstr>
      <vt:lpstr>Nhược điểm</vt:lpstr>
      <vt:lpstr>Mục tiêu</vt:lpstr>
      <vt:lpstr>Mục tiêu</vt:lpstr>
      <vt:lpstr>So sánh RMI với COBRA</vt:lpstr>
      <vt:lpstr>So sánh</vt:lpstr>
      <vt:lpstr>So sánh</vt:lpstr>
      <vt:lpstr>Giới thiệu công nghệ khác</vt:lpstr>
      <vt:lpstr>ỨNG DỤNG JAVA RMI TRONG THỰC TẾ</vt:lpstr>
      <vt:lpstr>Ứng dụng trong thực tế</vt:lpstr>
      <vt:lpstr>HƯỚNG DẪN CÀI ĐẶT 1 ỨNG DỤNG RMI</vt:lpstr>
      <vt:lpstr>a) Tạo các lớp (Class) và các lớp giao diện (Interface) cho bài toán</vt:lpstr>
      <vt:lpstr>b) Triển khai lớp thực thi của lớp Interface ở bước 1 (remote object)</vt:lpstr>
      <vt:lpstr>c) Tạo một Class chạy ở phía Server </vt:lpstr>
      <vt:lpstr>c) Tạo một Class chạy ở phía Server </vt:lpstr>
      <vt:lpstr>d) Tạo một class chạy ở phía Client</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rmi</dc:title>
  <dc:creator>Admin</dc:creator>
  <cp:lastModifiedBy>Nguyễn Thanh Duyên</cp:lastModifiedBy>
  <cp:revision>20</cp:revision>
  <dcterms:modified xsi:type="dcterms:W3CDTF">2024-04-06T16:05:42Z</dcterms:modified>
</cp:coreProperties>
</file>