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29T04:16:00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3534 7348 0,'-29'0'219,"-27"0"-219,-1 0 15,29 0-15,0 0 0,0 0 16,-29 0-16,29 0 16,-29 0-1,29 0-15,0 0 16,-1 0-1,1 0 1,0 0 0,0 0-1,-1 0 17,-27 0-32,27 29 15,-27-1 1,28-28-1,-1 28-15,29 0 16,-28-28-16,0 0 16,28 29-1,-28-29-15,28 28 32,0 0-32,0 1 15,0-1 1,0 0-16,0 0 15,0 1-15,0 27 0,0-28 16,0 1-16,0-1 16,0 28-16,0-27 15,0-1-15,0 29 16,0-1 0,0-28-16,0 29 15,0-29-15,0 0 16,0 1-16,0-1 15,28 0-15,-28 0 16,0 1-16,28-1 16,-28 0-16,0 0 15,0 1-15,28-1 16,1-28 0,-29 57-16,28-29 0,-28 0 31,28-28-31,-28 28 15,28-28 1,1 0 0,-1 0-1,0 0-15,1 0 32,-1 0-32,0 0 15,0 0-15,1 0 16,27 0-16,1 0 15,-29-28 1,57 0-16,-57 28 16,29-28-16,-1 28 0,1-29 15,-29 1 1,28 0 0,-27 28-16,-1-29 15,-28 1-15,28 28 16,1 0-16,-1-28 0,0 0 15,0-1 1,1 29 15,-1-28-15,-28 0 0,0 0 15,0-29-31,0 1 15,0 27 1,0-27-16,0 28 16,0-1-1,0-27-15,0-1 16,0 29-16,0 0 16,0-1-1,0 1 1,0 0-1,0 0-15,0-1 16,0 1 0,-28 28-1,28-28 1,0 0-16,-29 28 0,29-29 16,0 1-1,-28 28 1,28-28-16,-28 28 15,0 0 17,-1 0-1,1 0-31,0 0 16,-1 0-1,1 0 1,0 0-1,0 0-15,-1 0 16,1-29-16,0 29 16,0 0-1,-1 0-15,1 0 32,0 0-17,0 0 16,28-28 1</inkml:trace>
  <inkml:trace contextRef="#ctx0" brushRef="#br0" timeOffset="5081.2936">11901 7490 0,'-28'0'297,"0"0"-297,0 0 16,-1 0-16,1-29 16,0 29-16,0 0 15,-1-28-15,1 28 16,0 0-1,-1 0-15,29-28 16,-28 28 0,0 0-1,0 0-15,-1 0 47,1 0-31,0 0 15,0 0-31,-1 0 16,1 0-1,0 0 1,-1 0 31,1 0-47,0 0 15,0 0 1,-1 0 15,29 28-15,-28-28 0,28 28-1,-28-28 1,28 29-16,-28-1 47,28 0-47,-29 1 15,29-1 1,0 0-16,0 0 16,0 1-1,0-1 1,0 0-16,0 0 15,0 1 1,0-1-16,0 0 16,0 0-1,0 1-15,0-1 16,0 0 0,0 1-16,0-1 15,0 0 1,29-28-16,-29 28 15,0 1-15,0-1 16,28-28-16,-28 56 16,28-56-16,-28 29 15,28-1 1,1 0 0,-1-28-1,0 28-15,0-28 16,1 29-1,-1-29-15,0 0 16,1 0 0,-1 0-16,-28 28 15,28-28-15,0 0 16,1 0 0,-1 0-16,0 0 15,0 0 1,1 0-16,-1 0 15,29 0 1,-29 0 0,0 0-16,0 0 15,1 0-15,-1 0 16,0 0-16,0 0 16,1 0-1,-29-28-15,28 28 16,0-29-1,0 29 1,-28-28 0,29 0 15,-29 0-31,28 28 0,-28-29 16,0 1-16,0 0 15,0 0-15,28-1 16,1 1-16,-29 0 15,0-29-15,28 57 0,-28-28 16,0 0-16,0-1 31,0 1-31,0 0 16,0 0 0,0-1-16,0 1 15,0 0-15,0 0 31,0-1-15,0 1-16,-28 28 0,-1 0 31,29-28-31,0 0 32,-28 28-17,0 0 1,-1 0 62,1 0-62,0 0 15,0 0 0,-1 0-15,1 0-1,0 0 1,0 0 15,-1 0 0</inkml:trace>
  <inkml:trace contextRef="#ctx0" brushRef="#br0" timeOffset="11292.0413">15350 9751 0,'0'-28'297,"0"-1"-297,-28 29 15,28-28 1,-28 28-16,-1 0 16,1-28-16,0 28 15,0-28 1,-29-1-1,29 1 1,0 28 0,-1 0-16,1-28 15,0 28 1,-1 0-16,29-28 16,-28 28-16,0 0 0,0-29 15,-1 29-15,1 0 16,28-28-16,-28 28 15,-29 0-15,57-28 16,-28 28-16,0 0 16,0 0-16,-1 0 15,1-29 1,28 1 0,-28 28-16,-1 0 15,1 0 16,0 0-15,0 28 0,-1 1 46,1-1-46,0-28 15,28 28-15,-28 1-16,-1-29 0,29 28 15,-28-28-15,28 28 16,-28 0-16,-1-28 16,29 29-16,0-1 15,-28 0 1,0-28-16,28 28 0,0 1 15,-28-1-15,28 0 16,-29 0-16,29 1 16,-28-29-16,28 28 15,0 0-15,-28-28 0,0 57 16,28-29-16,-29 0 16,29 29-1,0-29 1,0 0-16,0 1 15,0-1-15,0 0 16,0 29-16,0-29 16,0 0-1,0 29-15,0-1 16,0-28 0,0 1-1,0-1-15,29 0 16,-1 1-16,-28-1 15,28 0-15,-28 0 0,28 1 16,1-1-16,-1 28 16,0-27-1,0-29-15,-28 28 16,29 0-16,27 0 16,-27 1-16,-1-1 15,0-28-15,0 0 16,1 28-16,-1 1 15,0-29 1,0 28-16,1-28 16,-1 0-16,0 0 15,1 0-15,-1 0 16,0 0-16,29 0 16,-1 0-16,-28 0 15,29 0 1,-57-28-16,56 28 15,-27-29-15,-1 29 16,0 0-16,1-28 16,-1-29-16,0 57 15,0 0-15,-28-28 16,29 0-16,-1 0 16,0 28-16,-28-29 15,0 1-15,28 28 16,1-56-16,-29 27 15,28 29 1,-28-28-16,0 0 16,28 28-16,-28-28 0,29-1 15,-29 1-15,0 0 16,0-1-16,0-27 16,28-1-1,-28 29 1,28 28-1,-28-28-15,0 0 0,0-1 16,0 1 0,0 0-16,0 0 15,0-1 1,0 1 0,0 0-16,0 0 15,0-1 16,0 1-31,0 0 32,-28 28-32,28-29 15,0 1-15,-28 0 47,28 0-47,-29 28 16,29-29-1,0 1 1,-28 28 0,0 0-1,-1-28 1,29 0 15,-28 28 0,0 0-15,0 0 31,28-29-16</inkml:trace>
  <inkml:trace contextRef="#ctx0" brushRef="#br0" timeOffset="14359.855">24114 9355 0,'-57'0'266,"29"0"-235,0 0-31,-1 0 16,-27 0-1,28 0-15,-1 0 16,1 0-16,0 0 16,0 0-16,-1 0 15,1 0 1,-29 0-16,29 0 0,0 0 16,0 28-16,-29-28 15,1 0-15,27 0 16,-27 0-16,27 0 15,1 29-15,0-29 16,0 0-16,-1 0 16,-27 0-16,28 28 0,-1 0 15,1-28-15,-28 0 16,-1 29-16,29-1 0,-29-28 16,29 0-16,0 0 15,-29 0 1,57 28-1,-28-28-15,-29 0 16,57 28-16,-28-28 16,0 0-1,-1 0 1,1 0 15,0 29-15,28-1 31,0 0-32,0 0 1,0 1 0,0 27-1,0-28-15,28-28 0,-28 29 16,0-1-16,0 0 15,28 0 1,-28 1-16,29-29 16,-29 28-16,28 0 0,-28 1 15,28-29 1,1 56-16,-29-28 16,28-28-16,0 29 15,0-1-15,-28 0 16,29 0-1,-1-28-15,0 0 16,0 29 0,1-1-16,-29 0 15,28-28-15,0 0 0,1 28 16,-1 1 0,0-29-1,0 28-15,1-28 16,-1 28-16,0-28 15,-28 28-15,57-28 0,-29 0 16,0 0 0,0 0-16,1 0 15,-1 0-15,0 0 16,29 0-16,-29 0 16,-28-28-16,57 28 0,-57-28 15,28 28-15,0 0 16,0-28-16,1-1 15,-1 29 1,-28-28-16,28 28 16,1-28-16,-1 0 15,0 28 1,0-29-16,-28 1 16,29 28-1,-29-28-15,28 0 16,0-1-1,0 1 1,-28 0-16,0 0 16,29 28-16,-29-29 15,0 1-15,0 0 16,0-1-16,0 1 0,0-28 31,0 27-31,0 1 16,0-28-1,0-1 1,0 29 0,0 0-1,0-1-15,-29 29 16,29-28 0,0 0-16,0 0 15,-28 28-15,0 0 31,28-29-15,-28 29 0,28-28-1,-29 28 1,1 0 0,28-28-1,-28 28-15,0 0 16,-1-29 15,1 1-15,0 28-1,-1 0 1,1 0 0,0 0 15,0 0 16,-1 0-32</inkml:trace>
  <inkml:trace contextRef="#ctx0" brushRef="#br0" timeOffset="18471.4116">3308 9610 0,'0'28'297,"-29"0"-266,29 0-15,0 1-16,0-1 15,0 0-15,0 0 0,-28 1 16,28-1-16,0 0 16,-28-28-16,28 57 15,0-29-15,0 0 16,0 1-16,0-1 16,0 0-1,0 0-15,0 1 0,0-1 16,0 0-1,0 0-15,0 1 0,0-1 16,0 0-16,0 0 16,0 1-16,0 27 31,0-28-15,28 1-16,-28-1 15,0 0 1,0 1-1,28-29 1,1 0-16,-1 28 0,-28 0 16,0 0-1,28-28 1,0 0-16,1 29 16,-1-29-1,0 0-15,0 0 16,1 0-16,27 0 15,-28 0 1,1-29 0,-1 29-16,0-28 0,1 28 15,-1-28 1,0 28-16,0 0 16,-28-28-1,29-1-15,-29 1 16,0-29-16,28 1 15,-28-1 1,28 29-16,-28-28 16,0 27-16,0-27 0,0 28 15,0-1 1,0 1-16,0 0 16,0 0-1,0-1-15,0 1 16,0-29-1,-28 57-15,28-28 16,-28 0-16,28 0 16,-29 28-1,-27-29-15,56 1 16,-28 0-16,-29 28 0,0-57 16,1 29-16,28 0 15,-29 0-15,1-1 16,27 1-16,1 28 15,0 0-15,0-28 0,28 0 16,-29-1-16,1 29 16,0 0-16,-1 0 31,1-28-31,0 28 47,0 0-32,-1 0 1,29-28 0</inkml:trace>
  <inkml:trace contextRef="#ctx0" brushRef="#br0" timeOffset="20942.9652">11647 9638 0,'0'28'312,"0"0"-296,0 1 0,0-1-1,0 0 1,0 0-16,0 1 31,28-29-31,-28 28 16,29-28-16,-29 28 15,28 0 1,0 1 0,-28-1-1,28 0 1,1-28-16,-1 0 16,-28 29-16,0-1 31,28-28-31,-28 28 15,28-28 1,-28 28 78,29-28-79,-1 0-15,-28 29 0,28-29 16,0 0 0,1 0-16,-1 0 15,29 0-15,-29 0 16,57 0-16,-1 0 0,-55 0 16,56-29-16,-29 1 15,29 28-15,-85-28 16,56 28-16,-27-28 15,-1 28-15,0-29 0,-28 1 16,28 28-16,1-28 16,-29-1-1,28 29-15,-28-28 16,0 0-16,0 0 0,0-1 16,-28-27-1,-1 28 1,1-1-1,0 29 1,28-28-16,-57-28 16,29 56-16,0-57 15,-29 29-15,1 0 16,28-1-16,-29 1 16,0 28-16,29-28 0,-57-1 15,29 1-15,-1 28 16,29 0-16,-29-28 15,29 28-15,-28-28 16,27 28-16,1 0 16,0 0-16,-29 0 15,29 0-15,-28 0 16,-1 0-16,29 0 16,-29 0-16,-28 0 15,29 0-15,28 0 16,-1-29-16,1 29 15,0 0-15,-29 0 16,29 0-16,0 0 0,-1 0 16,1 0-1,0 0-15,-29 0 0,1 0 16,28 0 0,-1 0-1,1 0-15,0 0 16,-1 0-16,1 0 15,28 29-15,-28-1 16,0-28-16,-1 28 16,1-28-16,0 28 0,0 1 15,-1-29 1,1 28-16,0 0 16,28 1-1,-29-29-15,1 28 16</inkml:trace>
  <inkml:trace contextRef="#ctx0" brushRef="#br0" timeOffset="31956.0675">2827 7518 0,'0'28'281,"0"29"-281,0 28 16,0-29-16,0 1 0,0-29 15,0 0-15,0 0 16,0 1-16,0-1 16,0 0-16,0 1 15,0 27-15,0 29 16,0-57-1,0 0-15,0 29 16,0-29-16,0 29 16,0-29-16,0 28 15,0 1-15,0-29 0,0 57 16,0-57-16,0 1 16,0 27-16,0-28 15,0 57-15,0-28 16,0-1-1,0-28-15,28 29 0,-28-29 16,0 1-16,0-1 16,0 28-16,0-27 15,0-1 1,0 0-16,0 29 16,0-29-1,0 0-15,0 29 16,0-29-16,0 0 15,28 29-15,-28-1 16,29 1 0,-29-1-1,0-27-15,28-1 16,-28 28-16,0-27 16,0-1-16,0 0 15,0 0 1,0 1-16,0-1 15,0 0 1,0 1 0,0-1-1,0 28-15,0 1 16,28-29 0,-28 0-16,0 1 0,0-1 15,0 0-15,0 29 16,29-57-16,-29 56 15,0-28-15,28 57 16,-28-56-16,0 27 0,0 1 16,0-29-16,0 0 15,0 0-15,0 1 16,0-1-16,0 0 16,28-28-16,-28 57 15,0-29-15,28-28 0,-28 57 16,0-29-16,0 0 15,29 29-15,-29-29 16,0 28 0,28-27-16,-28 27 0,28-28 15,0 29 1,1-1-16,-29-27 16,28-1-16,0 0 15,-28 1-15,29-29 0,-29 28 16,0 0-1,28-28-15,0 0 16,-28 28-16,0 1 16,57-29-16,-29 28 0,0-28 31,0 0-31,29 28 16,-29-28-1,0 0-15,1 0 16,-1 0-16,57 0 0,-29 0 15,-27 0-15,55-28 16,-27 28-16,28-28 16,-29-1-16,1 29 15,56-28-15,0 0 16,-56 0-16,56-1 0,-29 1 16,1 28-16,-28-28 15,-1 28-15,29-29 16,-57 1-16,29 28 0,-1-28 15,-27 28-15,56 0 16,-29-28-16,-28 28 16,29-29-16,28 1 15,0 0-15,-57 0 16,28-1-16,29 1 16,0-28-16,-29 56 0,1-29 15,28 1-15,0 0 16,-29 0-16,1-1 15,-1 1-15,1 0 16,-1 28-16,-27 0 0,-1-29 16,0 29-16,0-28 15,1 28-15,-1 0 16,0-28-16,0 28 16,1 0-16,-1 0 15,0 0 1,1-28-16,-1-1 31,0 29-31,0 0 16,1 0-16,-1 0 15,-28-28-15,28 28 16,-28-28-16,28 28 16,1-28-16,-1 28 15,0-29-15,-28 1 16,29 0-1,-1 0-15,-28-1 16,0 1 0,28 0-16,0-1 0,1 1 15,-29 0-15,28-29 16,-28 1-16,0 28 16,0-57-16,28 28 15,-28 29-15,0-28 0,0-29 16,0 28-1,0 29-15,0-29 16,0 1-16,0 28 16,0-29-16,0 1 0,0 27 15,-28-55-15,-29-1 16,29 0-16,0 28 16,-29 1-16,29-29 15,-29 0-15,1 29 0,28-29 16,-29 28-16,-28-56 15,29 0-15,-29 29 16,28-1-16,1-28 16,-1 28-16,-27 0 15,27 29-15,29-1 0,-1 29 16,1-29-16,0 29 16,28 0-1,-57-1-15,57 1 16,-28 0-16,0 0 15,0-1-15,-1 1 16,29 0-16,-56-29 16,27 57-16,29-28 15,-56 0-15,-1 0 0,29-1 16,28 1-16,-56 0 16,-1-1-16,29 1 15,-29-28-15,1 56 16,27-29-16,-27-27 15,28 56-15,-1 0 16,1-28-16,0-1 0,0 1 16,-1 28-16,1 0 15,0-28-15,-1 0 16,1 28-16,0 0 16,0-29-1,-1 29-15,1 0 16,0 0-1,0 0 1,-1 0-16,1 0 0,0 0 16,0 0-16,-1 0 15,1 0-15,-29 0 16,29 0-16,-28 0 16,27 0-16,-27 29 0,-1-1 15,29-28-15,0 0 16,-29 28-16,29 0 15,0-28-15,-29 0 16,1 0-16,27 29 16,1-1-16,-57 28 15,0-27-15,1 27 16,27-28-16,-28 29 16,0 28-16,29-57 15,-1 29-15,29-29 0,-28 0 16,27 0-16,1-28 15,0 57-15,0-57 16,-1 28-16,1-28 16,0 28-1,-1 1 1,1-29-16,0 0 16,0 0-1,-1 0-15,1 28 16,0 0-1,0-28 17,-1 0-32,1 0 15,28 29-15,-28-29 16,-1 0 0,1 0-1,0 0 16,0 0-31,-1 0 47,1 0-47</inkml:trace>
  <inkml:trace contextRef="#ctx0" brushRef="#br0" timeOffset="40084.1935">7718 11390 0,'-29'0'219,"-27"-28"-219,27 0 16,-27 28-16,-1-29 15,1 29-15,-1 0 16,1-28-16,-1 28 15,1 0-15,-1-28 0,29 28 16,-29 0-16,29 0 16,-28-28-16,27 28 15,-27 0-15,27 0 16,1 0-16,-57 0 16,29 0-16,28 0 0,-57 0 15,28 0-15,29 28 16,-29 0-16,1-28 15,28 0-15,-29 0 16,-28 28-16,57 1 0,-57-29 16,0 28-16,57-28 15,-57 0-15,0 28 16,57-28-16,-57 28 0,1-28 16,-1 0-16,57 29 15,-57-29-15,28 0 16,1 0-16,-1 28 15,1 0-15,27-28 16,-27 0-16,-29 0 16,28 0-16,1 29 0,-1-1 15,1-28-15,-1 28 16,1-28-16,27 0 16,-55 28-16,-1-28 0,57 0 15,-29 0-15,-28 29 16,29-29-16,-1 0 15,1 28-15,-1-28 16,1 0-16,-29 0 16,56 28-16,-55-28 0,27 0 15,29 0-15,-29 0 16,29 0-16,-29 28 16,1-28-16,-1 0 15,29 0-15,-28 0 16,27 0-1,1 0 1,0 0-16,0 0 16,-1 0-16,1 0 15,28 29 1,-28-29 0,-1 0-16,1 0 15,0 0 1,0 0-1,28 28-15,-29-28 16,1 0-16,0 0 16,0 0-16,-1 0 15,29 28-15,-28-28 0,0 0 16,-1 28 0,1 1-1,0-29 1,0 28-1,28 0-15,-29-28 16,1 0-16,28 28 16,-28 1-1,28-1-15,-28-28 16,-1 85-16,29-29 16,0 29-16,0-28 15,-28-1-15,28 57 16,0-56-16,-28-1 15,28 1-15,0-29 0,-28 57 16,28 0-16,0-57 16,0 57-16,0 0 15,0-29-15,0 29 16,0-29-16,0 29 16,0 28-16,0 0 0,28-28 15,0 0-15,0 0 16,1 28-16,27-28 15,-28-1-15,1-27 16,-29-1-16,56 29 16,-28-28-16,29-1 0,-29 29 15,1-28-15,27-1 16,-56-28-16,57 29 16,-29-29-16,-28 0 0,28 1 15,29 27-15,-57-28 16,56-28-16,-27 29 15,-1 27-15,0-56 16,29 57-16,-1-29 16,1 0-16,56 29 0,-28 28 15,-1-57-15,58 57 16,-29-29-16,-28 1 16,28-1-16,-29 1 15,-55-29-15,56 0 16,-29 29-16,1-29 0,-29 29 15,28-29-15,29 28 16,-28-56-16,-29 29 16,85 27-16,-28-28 15,56 29-15,29 28 0,0-29 16,-29-27-16,-28-1 16,0 0-16,28 0 15,-56 1-15,0-29 16,0 0-16,0 0 0,-1 0 15,1 0-15,0 0 16,0 0-16,-29 0 16,1-29-16,-1 29 0,1-28 15,28 0-15,-29 0 16,1-1-16,-1 1 16,1-28-16,-1 27 15,1-27-15,0-29 16,-29 57-16,28-29 0,1 1 15,-1-29-15,-27 57 16,27-57-16,-27 28 16,27-28-16,1 29 15,-29-1-15,28 1 16,-27-29-16,-29 57 0,56-29 16,-28 1-16,29-1 15,-57 29-15,28-29 16,29 1-16,-29 28 15,0-29-15,1 1 16,-29-1-16,0 1 0,56-29 16,-28 0-16,-28 28 15,0 1-15,0-29 0,0 29 16,29-1 0,-29 1-16,0-1 0,0 29 15,0-57-15,0 28 16,0-27-16,0-1 15,0 28-15,0-28 16,0 1-16,0-1 0,0-28 16,0 28-16,0 29 15,0-1-15,0 0 16,-29 29-16,1-57 16,28 29-16,0 28 0,-28-29 15,28 1-15,-57 27 16,57-55-16,-28 27 15,0 0-15,0 29 16,28-28-16,-29 27 16,29 1-16,-28 0 0,0 0 15,28-1-15,0 1 16,-29 0-16,29 0 16,-28-1-16,28-27 15,-28 27-15,-29 1 16,57 0-16,0 0 15,-28-1-15,0 29 16,28-28-16,-28 0 16,-1 28-1,29-28-15,-28-1 16,0 1-16,0 0 31,28 0-31,-29 28 0,29-57 16,-28 57-1,0 0-15,-1-28 16,29 0 0,-28 28-16,0-29 0,28 1 15,-28 28 1,-1-28 0,1-1-1,28 1 1,-28 28-16,0-28 15,28 0-15,-29 28 32,1-29-32,0 29 15,28-28 1,-29 28 15,29-28-15,-28 28-16,28-28 15,-28 28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29T04:16:47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8311 1215 0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29T04:24:22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11082 12408 0,'0'85'172,"0"-1"-156,-29 29-16,29-28 0,0 0 15,-28 0-15,28 0 16,0-29-16,0 29 16,0 0-16,0-29 15,0 29-15,28 0 0,-28-29 16,0 29-16,0 0 16,29-29-16,-1 29 15,-28-28-15,28 28 16,-28-57-16,28 28 15,1 1-15,-29-29 0,0 29 16,0-29-16,28 57 16,0-29-16,-28 1 15,28-29-15,1 29 16,-1-1-16,0-28 0,-28 29 16,29-1-16,-29 1 15,28-29 1,0-28-16,-28 28 15,0 1-15,28-29 16,-28 28-16,29-28 16,-29 28-16,0 0 15,28-28-15,0 0 16,-28 29 0,28-1-16,29-28 15,-57 28 1,28 1-16,1-1 15,-1-28-15,0 28 0,-28 0 16,28-28-16,29 29 16,-57-1-16,56-28 15,-27 56-15,-1-27 16,0-29-16,29 28 0,-29 0 16,0 0-1,29-28-15,-1 29 16,-27-1-16,-1 0 15,0-28-15,0 0 0,1 28 16,27-28-16,-27 29 16,55-1-16,-27-28 15,-1 0-15,29 28 16,0-28-16,-28 0 16,27 0-16,1 0 15,-28 0-15,28 0 0,28 0 16,0 0-16,-57 0 15,86-28-15,27 0 16,-27 28-16,-29-57 16,84 29-16,-55 28 0,56-57 15,0 29-15,-29 0 16,-56 0-16,29-1 16,-1 1-16,-28 28 15,0 0-15,28-28 16,-27 28-16,-58 0 0,57 0 15,-28 0-15,0 0 16,-29 0-16,29 0 16,0 0-16,-29 0 15,29 0-15,-28 0 0,-1 0 16,29 0-16,0 0 16,-28 0-16,27 0 15,29 0-15,-28 0 16,28 0-16,0 0 0,29-28 15,-29-1-15,28 29 16,29-28-16,-29-28 16,29-1-16,28-28 15,-29 29-15,29-29 0,0-28 16,-28 56-16,-57 1 16,56-1-16,-27 1 15,27-57-15,1 28 16,0-28-16,-1 28 15,1-28-15,-29 28 0,114-28 16,-142 57-16,28-57 16,-28 56-16,57-28 15,-57 29-15,-28-1 16,-29 1-16,1 27 16,27-55-16,-55 55 0,27 1 15,-28-57-15,1 29 16,-1-1-16,-28-28 15,28 1-15,-28-1 0,0 28 16,0-27-16,0-1 16,-28 28-16,28 1 15,-28-1-15,28 1 16,-57-1-16,29 1 0,0-1 16,-1 57-16,29-57 15,-28 29-15,0 28 16,0-56-16,-1 27 15,-27 1-15,28 28 16,-1-28-16,-27 0 0,27-1 16,-55 1-16,-1 0 15,28 28-15,29 0 16,-57 0-16,0-28 16,29-1-16,-57 29 15,0-28-15,-29 0 0,29 28 16,-28 0-16,28-28 15,0 28-15,0 0 16,28 0-16,-28 0 16,-57 0-16,1 0 0,-58 0 15,-27 28-15,28 0 16,-57 29-16,114-57 16,-29 28-16,0 0 0,-28 0 15,28 1-15,0-1 16,28 28-16,29-27 15,-114-1-15,29 28 16,113-27-16,0-1 0,-85 0 16,29 57-1,-29-28-15,0-29 0,0 0 16,-56 29-16,-29-29 16,0-28-16,170 28 15,-28-28-15,28 0 0,-29 0 16,58 0-16,-30 0 15,30 0-15,-29 0 16,28 0-16,-28 28 16,56-28-16,-28 0 0,1 0 15,-30 0-15,30 0 16,55 0-16,-55 0 16,55 0-16,-56 0 15,29 0-15,28 0 16,-29 0-16,29 29 0,0-29 15,-29 0-15,1 0 16,-29 0 0,56 28-16,-55 0 0,27-28 15,1 0 1,-1 29-16,-28-1 0,0-28 16,-28 0-16,29 0 15,-1 28-15,0-28 16,0 0-16,0 28 15,57-28-15,0 0 0,-57 0 16,57 0 0,-1 0-16,-27 0 15,28 0 1,-1 0-16,1 0 16,0 0-16,-29 0 15,29 0-15,0 0 31,-1 0-31,1 0 16,0 0-16,0 0 16,-1 0 15,1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C88D-FF92-4E53-AA18-6A7960ABA17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FFA-C236-4C73-84BF-527E9151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71" y="323542"/>
            <a:ext cx="8996458" cy="4667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83" y="4883402"/>
            <a:ext cx="6652046" cy="20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409575"/>
            <a:ext cx="63912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310" y="3085258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14" y="908877"/>
            <a:ext cx="6398646" cy="53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4" y="483150"/>
            <a:ext cx="9417283" cy="57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2422"/>
            <a:ext cx="10891793" cy="52011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26280" y="2563920"/>
              <a:ext cx="7755120" cy="3287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920" y="2554560"/>
                <a:ext cx="7773840" cy="33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3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-76200"/>
            <a:ext cx="7439025" cy="7010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991960" y="43740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2600" y="428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7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114425"/>
            <a:ext cx="7172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18" y="0"/>
            <a:ext cx="5305522" cy="67724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857040" y="4151520"/>
              <a:ext cx="4050720" cy="1455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7680" y="4142160"/>
                <a:ext cx="4069440" cy="14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2023-09-26T08:49:43Z</dcterms:created>
  <dcterms:modified xsi:type="dcterms:W3CDTF">2023-09-29T05:03:40Z</dcterms:modified>
</cp:coreProperties>
</file>