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557" r:id="rId2"/>
    <p:sldId id="512" r:id="rId3"/>
    <p:sldId id="561" r:id="rId4"/>
    <p:sldId id="610" r:id="rId5"/>
    <p:sldId id="559" r:id="rId6"/>
    <p:sldId id="549" r:id="rId7"/>
    <p:sldId id="564" r:id="rId8"/>
    <p:sldId id="565" r:id="rId9"/>
    <p:sldId id="566" r:id="rId10"/>
    <p:sldId id="568" r:id="rId11"/>
    <p:sldId id="570" r:id="rId12"/>
    <p:sldId id="571" r:id="rId13"/>
    <p:sldId id="572" r:id="rId14"/>
    <p:sldId id="573" r:id="rId15"/>
    <p:sldId id="575" r:id="rId16"/>
    <p:sldId id="577" r:id="rId17"/>
    <p:sldId id="579" r:id="rId18"/>
    <p:sldId id="583" r:id="rId19"/>
    <p:sldId id="586" r:id="rId20"/>
    <p:sldId id="588" r:id="rId21"/>
    <p:sldId id="589" r:id="rId22"/>
    <p:sldId id="590" r:id="rId23"/>
    <p:sldId id="592" r:id="rId24"/>
    <p:sldId id="594" r:id="rId25"/>
    <p:sldId id="595" r:id="rId26"/>
    <p:sldId id="596" r:id="rId27"/>
    <p:sldId id="597" r:id="rId28"/>
    <p:sldId id="598" r:id="rId29"/>
    <p:sldId id="601" r:id="rId30"/>
    <p:sldId id="600" r:id="rId31"/>
    <p:sldId id="602" r:id="rId32"/>
    <p:sldId id="603" r:id="rId33"/>
    <p:sldId id="604" r:id="rId34"/>
    <p:sldId id="60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7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6374" autoAdjust="0"/>
  </p:normalViewPr>
  <p:slideViewPr>
    <p:cSldViewPr snapToGrid="0">
      <p:cViewPr>
        <p:scale>
          <a:sx n="78" d="100"/>
          <a:sy n="78" d="100"/>
        </p:scale>
        <p:origin x="-576" y="72"/>
      </p:cViewPr>
      <p:guideLst>
        <p:guide orient="horz" pos="2229"/>
        <p:guide pos="3778"/>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1E49B0-3AE1-44E0-BF59-974CAC65C852}" type="datetimeFigureOut">
              <a:rPr lang="en-US" smtClean="0"/>
              <a:t>12/15/2022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E25D2A-C523-4B51-9A06-E9890CB4213A}" type="slidenum">
              <a:rPr lang="en-US" smtClean="0"/>
              <a:t>‹#›</a:t>
            </a:fld>
            <a:endParaRPr lang="en-US"/>
          </a:p>
        </p:txBody>
      </p:sp>
    </p:spTree>
    <p:extLst>
      <p:ext uri="{BB962C8B-B14F-4D97-AF65-F5344CB8AC3E}">
        <p14:creationId xmlns:p14="http://schemas.microsoft.com/office/powerpoint/2010/main" val="37536800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7777774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B2AA4F-B828-4D7C-AFD3-893933DAFCB4}" type="slidenum">
              <a:rPr lang="en-US" smtClean="0"/>
              <a:t>1</a:t>
            </a:fld>
            <a:endParaRPr lang="en-US"/>
          </a:p>
        </p:txBody>
      </p:sp>
    </p:spTree>
    <p:extLst>
      <p:ext uri="{BB962C8B-B14F-4D97-AF65-F5344CB8AC3E}">
        <p14:creationId xmlns:p14="http://schemas.microsoft.com/office/powerpoint/2010/main" val="707469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018A9C-D31B-9F40-8374-323C3969B1B8}"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018A9C-D31B-9F40-8374-323C3969B1B8}"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018A9C-D31B-9F40-8374-323C3969B1B8}"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itchFamily="34" charset="0"/>
            </a:endParaRPr>
          </a:p>
        </p:txBody>
      </p:sp>
      <p:sp>
        <p:nvSpPr>
          <p:cNvPr id="206853"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F2384014-E191-4B6A-A345-057CA75F5EB3}" type="slidenum">
              <a:rPr lang="en-US" altLang="en-US" smtClean="0"/>
              <a:pPr/>
              <a:t>5</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p>
        </p:txBody>
      </p:sp>
      <p:sp>
        <p:nvSpPr>
          <p:cNvPr id="4" name="Slide Number Placeholder 3"/>
          <p:cNvSpPr>
            <a:spLocks noGrp="1"/>
          </p:cNvSpPr>
          <p:nvPr>
            <p:ph type="sldNum" sz="quarter" idx="5"/>
          </p:nvPr>
        </p:nvSpPr>
        <p:spPr/>
        <p:txBody>
          <a:bodyPr/>
          <a:lstStyle/>
          <a:p>
            <a:fld id="{50186504-6137-428C-866D-46061AACBAB1}" type="slidenum">
              <a:rPr lang="en-US" smtClean="0"/>
              <a:t>15</a:t>
            </a:fld>
            <a:endParaRPr lang="en-US"/>
          </a:p>
        </p:txBody>
      </p:sp>
      <p:sp>
        <p:nvSpPr>
          <p:cNvPr id="5" name="Date Placeholder 4">
            <a:extLst>
              <a:ext uri="{FF2B5EF4-FFF2-40B4-BE49-F238E27FC236}">
                <a16:creationId xmlns="" xmlns:a16="http://schemas.microsoft.com/office/drawing/2014/main" id="{393DF4F6-37EE-2D26-CA7B-A4113B22260D}"/>
              </a:ext>
            </a:extLst>
          </p:cNvPr>
          <p:cNvSpPr>
            <a:spLocks noGrp="1"/>
          </p:cNvSpPr>
          <p:nvPr>
            <p:ph type="dt" idx="1"/>
          </p:nvPr>
        </p:nvSpPr>
        <p:spPr/>
        <p:txBody>
          <a:bodyPr/>
          <a:lstStyle/>
          <a:p>
            <a:fld id="{68A35A8C-98AF-4079-9D84-1E50F364DC2A}" type="datetime1">
              <a:rPr lang="en-US" smtClean="0"/>
              <a:t>12/15/2022</a:t>
            </a:fld>
            <a:endParaRPr lang="en-US"/>
          </a:p>
        </p:txBody>
      </p:sp>
    </p:spTree>
    <p:extLst>
      <p:ext uri="{BB962C8B-B14F-4D97-AF65-F5344CB8AC3E}">
        <p14:creationId xmlns:p14="http://schemas.microsoft.com/office/powerpoint/2010/main" val="1747038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86504-6137-428C-866D-46061AACBAB1}" type="slidenum">
              <a:rPr lang="en-US" smtClean="0"/>
              <a:t>17</a:t>
            </a:fld>
            <a:endParaRPr lang="en-US"/>
          </a:p>
        </p:txBody>
      </p:sp>
      <p:sp>
        <p:nvSpPr>
          <p:cNvPr id="5" name="Date Placeholder 4">
            <a:extLst>
              <a:ext uri="{FF2B5EF4-FFF2-40B4-BE49-F238E27FC236}">
                <a16:creationId xmlns="" xmlns:a16="http://schemas.microsoft.com/office/drawing/2014/main" id="{DBD5DD0F-2C6F-B088-CC01-A8FB8FEC52DB}"/>
              </a:ext>
            </a:extLst>
          </p:cNvPr>
          <p:cNvSpPr>
            <a:spLocks noGrp="1"/>
          </p:cNvSpPr>
          <p:nvPr>
            <p:ph type="dt" idx="1"/>
          </p:nvPr>
        </p:nvSpPr>
        <p:spPr/>
        <p:txBody>
          <a:bodyPr/>
          <a:lstStyle/>
          <a:p>
            <a:fld id="{94494BB9-C632-42E2-8E7B-3A85BB608589}" type="datetime1">
              <a:rPr lang="en-US" smtClean="0"/>
              <a:t>12/15/2022</a:t>
            </a:fld>
            <a:endParaRPr lang="en-US"/>
          </a:p>
        </p:txBody>
      </p:sp>
    </p:spTree>
    <p:extLst>
      <p:ext uri="{BB962C8B-B14F-4D97-AF65-F5344CB8AC3E}">
        <p14:creationId xmlns:p14="http://schemas.microsoft.com/office/powerpoint/2010/main" val="699921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86504-6137-428C-866D-46061AACBAB1}" type="slidenum">
              <a:rPr lang="en-US" smtClean="0"/>
              <a:t>19</a:t>
            </a:fld>
            <a:endParaRPr lang="en-US"/>
          </a:p>
        </p:txBody>
      </p:sp>
      <p:sp>
        <p:nvSpPr>
          <p:cNvPr id="5" name="Date Placeholder 4">
            <a:extLst>
              <a:ext uri="{FF2B5EF4-FFF2-40B4-BE49-F238E27FC236}">
                <a16:creationId xmlns="" xmlns:a16="http://schemas.microsoft.com/office/drawing/2014/main" id="{8EF1AA27-282D-81F2-4114-79FDE050ECB8}"/>
              </a:ext>
            </a:extLst>
          </p:cNvPr>
          <p:cNvSpPr>
            <a:spLocks noGrp="1"/>
          </p:cNvSpPr>
          <p:nvPr>
            <p:ph type="dt" idx="1"/>
          </p:nvPr>
        </p:nvSpPr>
        <p:spPr/>
        <p:txBody>
          <a:bodyPr/>
          <a:lstStyle/>
          <a:p>
            <a:fld id="{D9D99512-06BA-436A-A2C1-32305267C85F}" type="datetime1">
              <a:rPr lang="en-US" smtClean="0"/>
              <a:t>12/15/2022</a:t>
            </a:fld>
            <a:endParaRPr lang="en-US"/>
          </a:p>
        </p:txBody>
      </p:sp>
    </p:spTree>
    <p:extLst>
      <p:ext uri="{BB962C8B-B14F-4D97-AF65-F5344CB8AC3E}">
        <p14:creationId xmlns:p14="http://schemas.microsoft.com/office/powerpoint/2010/main" val="9652194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5026" y="6353004"/>
            <a:ext cx="2743200" cy="365125"/>
          </a:xfrm>
        </p:spPr>
        <p:txBody>
          <a:bodyPr/>
          <a:lstStyle/>
          <a:p>
            <a:fld id="{E59A071E-D882-4066-BE58-81DFDBACC259}" type="datetime1">
              <a:rPr lang="en-US" smtClean="0"/>
              <a:t>12/15/2022</a:t>
            </a:fld>
            <a:endParaRPr lang="en-US" dirty="0"/>
          </a:p>
        </p:txBody>
      </p:sp>
      <p:sp>
        <p:nvSpPr>
          <p:cNvPr id="5" name="Footer Placeholder 4"/>
          <p:cNvSpPr>
            <a:spLocks noGrp="1"/>
          </p:cNvSpPr>
          <p:nvPr>
            <p:ph type="ftr" sz="quarter" idx="11"/>
          </p:nvPr>
        </p:nvSpPr>
        <p:spPr>
          <a:xfrm>
            <a:off x="4140198" y="6356350"/>
            <a:ext cx="4114800" cy="365125"/>
          </a:xfrm>
        </p:spPr>
        <p:txBody>
          <a:bodyPr/>
          <a:lstStyle/>
          <a:p>
            <a:endParaRPr lang="en-US"/>
          </a:p>
        </p:txBody>
      </p:sp>
      <p:sp>
        <p:nvSpPr>
          <p:cNvPr id="6" name="Slide Number Placeholder 5"/>
          <p:cNvSpPr>
            <a:spLocks noGrp="1"/>
          </p:cNvSpPr>
          <p:nvPr>
            <p:ph type="sldNum" sz="quarter" idx="12"/>
          </p:nvPr>
        </p:nvSpPr>
        <p:spPr>
          <a:xfrm>
            <a:off x="8828310" y="6356350"/>
            <a:ext cx="2743200" cy="365125"/>
          </a:xfrm>
        </p:spPr>
        <p:txBody>
          <a:bodyPr/>
          <a:lstStyle/>
          <a:p>
            <a:fld id="{086B6608-6F69-448F-99DC-C9E613BFB696}" type="slidenum">
              <a:rPr lang="en-US" smtClean="0"/>
              <a:t>‹#›</a:t>
            </a:fld>
            <a:endParaRPr lang="en-US"/>
          </a:p>
        </p:txBody>
      </p:sp>
      <p:sp>
        <p:nvSpPr>
          <p:cNvPr id="2" name="Rectangle 1"/>
          <p:cNvSpPr/>
          <p:nvPr userDrawn="1"/>
        </p:nvSpPr>
        <p:spPr>
          <a:xfrm>
            <a:off x="0" y="0"/>
            <a:ext cx="12192000" cy="6486525"/>
          </a:xfrm>
          <a:prstGeom prst="rect">
            <a:avLst/>
          </a:prstGeom>
          <a:solidFill>
            <a:srgbClr val="2237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ctrTitle" hasCustomPrompt="1"/>
          </p:nvPr>
        </p:nvSpPr>
        <p:spPr>
          <a:xfrm>
            <a:off x="872110" y="-2030424"/>
            <a:ext cx="10583741" cy="997492"/>
          </a:xfrm>
          <a:prstGeom prst="rect">
            <a:avLst/>
          </a:prstGeom>
        </p:spPr>
        <p:txBody>
          <a:bodyPr anchor="b">
            <a:normAutofit/>
          </a:bodyPr>
          <a:lstStyle>
            <a:lvl1pPr algn="ctr">
              <a:defRPr sz="4800" b="1" baseline="0">
                <a:solidFill>
                  <a:schemeClr val="bg1"/>
                </a:solidFill>
                <a:latin typeface="Arial" panose="020B0604020202020204" pitchFamily="34" charset="0"/>
                <a:cs typeface="Arial" panose="020B0604020202020204" pitchFamily="34" charset="0"/>
              </a:defRPr>
            </a:lvl1pPr>
          </a:lstStyle>
          <a:p>
            <a:r>
              <a:rPr lang="en-US" dirty="0"/>
              <a:t>CHỦ ĐỀ</a:t>
            </a:r>
          </a:p>
        </p:txBody>
      </p:sp>
      <p:sp>
        <p:nvSpPr>
          <p:cNvPr id="10" name="Subtitle 2"/>
          <p:cNvSpPr>
            <a:spLocks noGrp="1"/>
          </p:cNvSpPr>
          <p:nvPr>
            <p:ph type="subTitle" idx="1" hasCustomPrompt="1"/>
          </p:nvPr>
        </p:nvSpPr>
        <p:spPr>
          <a:xfrm>
            <a:off x="872110" y="-782219"/>
            <a:ext cx="10583741" cy="384905"/>
          </a:xfrm>
          <a:prstGeom prst="rect">
            <a:avLst/>
          </a:prstGeom>
        </p:spPr>
        <p:txBody>
          <a:bodyPr/>
          <a:lstStyle>
            <a:lvl1pPr marL="0" indent="0" algn="ctr">
              <a:buNone/>
              <a:defRPr sz="2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Nội</a:t>
            </a:r>
            <a:r>
              <a:rPr lang="en-US" dirty="0"/>
              <a:t> dung</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8397" y="1582451"/>
            <a:ext cx="8678656" cy="178795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820E6-85CC-4228-8B82-90428E9F980F}" type="datetime1">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B6608-6F69-448F-99DC-C9E613BFB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E8FD1C-7DED-4C0E-B74C-282331DFCBA1}" type="datetime1">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692" y="90029"/>
            <a:ext cx="2539035" cy="5113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663384" y="2069074"/>
            <a:ext cx="8865229" cy="311524"/>
          </a:xfrm>
          <a:prstGeom prst="rect">
            <a:avLst/>
          </a:prstGeom>
        </p:spPr>
        <p:txBody>
          <a:bodyPr lIns="0" tIns="0" rIns="0" bIns="0"/>
          <a:lstStyle>
            <a:lvl1pPr>
              <a:defRPr sz="1895" b="1" i="0">
                <a:solidFill>
                  <a:srgbClr val="B81A4D"/>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460434" y="1580907"/>
            <a:ext cx="11271133" cy="3927662"/>
          </a:xfrm>
          <a:prstGeom prst="rect">
            <a:avLst/>
          </a:prstGeom>
        </p:spPr>
        <p:txBody>
          <a:bodyPr lIns="0" tIns="0" rIns="0" bIns="0"/>
          <a:lstStyle>
            <a:lvl1pPr>
              <a:defRPr sz="1455" b="1" i="0">
                <a:solidFill>
                  <a:srgbClr val="FF0000"/>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1CFFFED-58D2-4D5C-82DF-F7C5BDBDAB67}" type="datetime1">
              <a:rPr lang="en-US" smtClean="0"/>
              <a:t>12/15/2022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609600" y="579437"/>
            <a:ext cx="10972800" cy="1143200"/>
          </a:xfrm>
          <a:prstGeom prst="rect">
            <a:avLst/>
          </a:prstGeom>
        </p:spPr>
        <p:txBody>
          <a:bodyPr lIns="182850" tIns="182850" rIns="182850" bIns="182850" anchor="b" anchorCtr="0"/>
          <a:lstStyle>
            <a:lvl1pPr lvl="0">
              <a:spcBef>
                <a:spcPct val="0"/>
              </a:spcBef>
              <a:defRPr/>
            </a:lvl1pPr>
            <a:lvl2pPr lvl="1">
              <a:spcBef>
                <a:spcPct val="0"/>
              </a:spcBef>
              <a:defRPr/>
            </a:lvl2pPr>
            <a:lvl3pPr lvl="2">
              <a:spcBef>
                <a:spcPct val="0"/>
              </a:spcBef>
              <a:defRPr/>
            </a:lvl3pPr>
            <a:lvl4pPr lvl="3">
              <a:spcBef>
                <a:spcPct val="0"/>
              </a:spcBef>
              <a:defRPr/>
            </a:lvl4pPr>
            <a:lvl5pPr lvl="4">
              <a:spcBef>
                <a:spcPct val="0"/>
              </a:spcBef>
              <a:defRPr/>
            </a:lvl5pPr>
            <a:lvl6pPr lvl="5">
              <a:spcBef>
                <a:spcPct val="0"/>
              </a:spcBef>
              <a:defRPr/>
            </a:lvl6pPr>
            <a:lvl7pPr lvl="6">
              <a:spcBef>
                <a:spcPct val="0"/>
              </a:spcBef>
              <a:defRPr/>
            </a:lvl7pPr>
            <a:lvl8pPr lvl="7">
              <a:spcBef>
                <a:spcPct val="0"/>
              </a:spcBef>
              <a:defRPr/>
            </a:lvl8pPr>
            <a:lvl9pPr lvl="8">
              <a:spcBef>
                <a:spcPct val="0"/>
              </a:spcBef>
              <a:defRPr/>
            </a:lvl9pPr>
          </a:lstStyle>
          <a:p>
            <a:endParaRPr/>
          </a:p>
        </p:txBody>
      </p:sp>
      <p:sp>
        <p:nvSpPr>
          <p:cNvPr id="17" name="Shape 17"/>
          <p:cNvSpPr txBox="1">
            <a:spLocks noGrp="1"/>
          </p:cNvSpPr>
          <p:nvPr>
            <p:ph type="body" idx="1"/>
          </p:nvPr>
        </p:nvSpPr>
        <p:spPr>
          <a:xfrm>
            <a:off x="609600" y="1600201"/>
            <a:ext cx="10972800" cy="4967599"/>
          </a:xfrm>
          <a:prstGeom prst="rect">
            <a:avLst/>
          </a:prstGeom>
        </p:spPr>
        <p:txBody>
          <a:bodyPr lIns="182850" tIns="182850" rIns="182850" bIns="182850" anchor="t" anchorCtr="0"/>
          <a:lstStyle>
            <a:lvl1pPr lvl="0">
              <a:spcBef>
                <a:spcPct val="0"/>
              </a:spcBef>
              <a:defRPr/>
            </a:lvl1pPr>
            <a:lvl2pPr lvl="1">
              <a:spcBef>
                <a:spcPct val="0"/>
              </a:spcBef>
              <a:defRPr/>
            </a:lvl2pPr>
            <a:lvl3pPr lvl="2">
              <a:spcBef>
                <a:spcPct val="0"/>
              </a:spcBef>
              <a:defRPr/>
            </a:lvl3pPr>
            <a:lvl4pPr lvl="3">
              <a:spcBef>
                <a:spcPct val="0"/>
              </a:spcBef>
              <a:defRPr/>
            </a:lvl4pPr>
            <a:lvl5pPr lvl="4">
              <a:spcBef>
                <a:spcPct val="0"/>
              </a:spcBef>
              <a:defRPr/>
            </a:lvl5pPr>
            <a:lvl6pPr lvl="5">
              <a:spcBef>
                <a:spcPct val="0"/>
              </a:spcBef>
              <a:defRPr/>
            </a:lvl6pPr>
            <a:lvl7pPr lvl="6">
              <a:spcBef>
                <a:spcPct val="0"/>
              </a:spcBef>
              <a:defRPr/>
            </a:lvl7pPr>
            <a:lvl8pPr lvl="7">
              <a:spcBef>
                <a:spcPct val="0"/>
              </a:spcBef>
              <a:defRPr/>
            </a:lvl8pPr>
            <a:lvl9pPr lvl="8">
              <a:spcBef>
                <a:spcPct val="0"/>
              </a:spcBef>
              <a:defRPr/>
            </a:lvl9pPr>
          </a:lstStyle>
          <a:p>
            <a:endParaRPr/>
          </a:p>
        </p:txBody>
      </p:sp>
      <p:sp>
        <p:nvSpPr>
          <p:cNvPr id="18" name="Shape 18"/>
          <p:cNvSpPr txBox="1">
            <a:spLocks noGrp="1"/>
          </p:cNvSpPr>
          <p:nvPr>
            <p:ph type="sldNum" idx="12"/>
          </p:nvPr>
        </p:nvSpPr>
        <p:spPr>
          <a:xfrm>
            <a:off x="11409055" y="6333133"/>
            <a:ext cx="731599" cy="524800"/>
          </a:xfrm>
          <a:prstGeom prst="rect">
            <a:avLst/>
          </a:prstGeom>
        </p:spPr>
        <p:txBody>
          <a:bodyPr lIns="182850" tIns="182850" rIns="182850" bIns="182850" anchor="ctr" anchorCtr="0">
            <a:noAutofit/>
          </a:bodyPr>
          <a:lstStyle/>
          <a:p>
            <a:fld id="{00000000-1234-1234-1234-12341234123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2794" y="6362529"/>
            <a:ext cx="2743200" cy="365125"/>
          </a:xfrm>
        </p:spPr>
        <p:txBody>
          <a:bodyPr/>
          <a:lstStyle/>
          <a:p>
            <a:fld id="{0F4642A9-6357-4CBB-A291-FDC623AD5738}"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08593" y="6356350"/>
            <a:ext cx="2743200" cy="365125"/>
          </a:xfrm>
        </p:spPr>
        <p:txBody>
          <a:bodyPr/>
          <a:lstStyle/>
          <a:p>
            <a:fld id="{086B6608-6F69-448F-99DC-C9E613BFB696}" type="slidenum">
              <a:rPr lang="en-US" smtClean="0"/>
              <a:t>‹#›</a:t>
            </a:fld>
            <a:endParaRPr lang="en-US"/>
          </a:p>
        </p:txBody>
      </p:sp>
      <p:sp>
        <p:nvSpPr>
          <p:cNvPr id="8" name="TextBox 7"/>
          <p:cNvSpPr txBox="1"/>
          <p:nvPr userDrawn="1"/>
        </p:nvSpPr>
        <p:spPr>
          <a:xfrm>
            <a:off x="10405835" y="6593718"/>
            <a:ext cx="1653425" cy="184666"/>
          </a:xfrm>
          <a:prstGeom prst="rect">
            <a:avLst/>
          </a:prstGeom>
          <a:noFill/>
        </p:spPr>
        <p:txBody>
          <a:bodyPr wrap="square" lIns="0" tIns="0" rIns="0" bIns="0" rtlCol="0" anchor="ctr" anchorCtr="0">
            <a:spAutoFit/>
          </a:bodyPr>
          <a:lstStyle/>
          <a:p>
            <a:r>
              <a:rPr lang="en-US" sz="1200" dirty="0">
                <a:solidFill>
                  <a:schemeClr val="bg1"/>
                </a:solidFill>
                <a:latin typeface="UTM Avo" panose="02040603050506020204" pitchFamily="18" charset="0"/>
              </a:rPr>
              <a:t>phenikaa-uni.edu.vn</a:t>
            </a:r>
          </a:p>
        </p:txBody>
      </p:sp>
      <p:sp>
        <p:nvSpPr>
          <p:cNvPr id="13"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C87792-0CAC-445C-ADC0-072BA964150B}" type="datetime1">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2"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3E0396-425A-4788-AB27-7990CA7159DB}" type="datetime1">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2"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372E75-7745-4D21-82C5-F254D899A300}" type="datetime1">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4"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63685" y="2846231"/>
            <a:ext cx="4417452" cy="1460428"/>
          </a:xfrm>
          <a:prstGeom prst="rect">
            <a:avLst/>
          </a:prstGeom>
        </p:spPr>
        <p:txBody>
          <a:bodyPr anchor="b">
            <a:normAutofit/>
          </a:bodyPr>
          <a:lstStyle>
            <a:lvl1pPr algn="r">
              <a:defRPr sz="5600" b="1" baseline="0">
                <a:solidFill>
                  <a:srgbClr val="223771"/>
                </a:solidFill>
                <a:latin typeface="Arial" panose="020B0604020202020204" pitchFamily="34" charset="0"/>
                <a:cs typeface="Arial" panose="020B0604020202020204" pitchFamily="34" charset="0"/>
              </a:defRPr>
            </a:lvl1pPr>
          </a:lstStyle>
          <a:p>
            <a:r>
              <a:rPr lang="en-US" dirty="0"/>
              <a:t>CHỦ ĐỀ</a:t>
            </a:r>
          </a:p>
        </p:txBody>
      </p:sp>
      <p:sp>
        <p:nvSpPr>
          <p:cNvPr id="3" name="Subtitle 2"/>
          <p:cNvSpPr>
            <a:spLocks noGrp="1"/>
          </p:cNvSpPr>
          <p:nvPr>
            <p:ph type="subTitle" idx="1" hasCustomPrompt="1"/>
          </p:nvPr>
        </p:nvSpPr>
        <p:spPr>
          <a:xfrm>
            <a:off x="7263685" y="4429523"/>
            <a:ext cx="4417452" cy="750072"/>
          </a:xfrm>
          <a:prstGeom prst="rect">
            <a:avLst/>
          </a:prstGeom>
        </p:spPr>
        <p:txBody>
          <a:bodyPr/>
          <a:lstStyle>
            <a:lvl1pPr marL="0" indent="0" algn="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Nội</a:t>
            </a:r>
            <a:r>
              <a:rPr lang="en-US" dirty="0"/>
              <a:t> dung</a:t>
            </a:r>
          </a:p>
        </p:txBody>
      </p:sp>
      <p:sp>
        <p:nvSpPr>
          <p:cNvPr id="4" name="Date Placeholder 3"/>
          <p:cNvSpPr>
            <a:spLocks noGrp="1"/>
          </p:cNvSpPr>
          <p:nvPr>
            <p:ph type="dt" sz="half" idx="10"/>
          </p:nvPr>
        </p:nvSpPr>
        <p:spPr/>
        <p:txBody>
          <a:bodyPr/>
          <a:lstStyle/>
          <a:p>
            <a:fld id="{90B4DB09-AFCF-48BD-93CA-CEA379C1EEE7}" type="datetime1">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1" name="Content Placeholder 2"/>
          <p:cNvSpPr>
            <a:spLocks noGrp="1"/>
          </p:cNvSpPr>
          <p:nvPr>
            <p:ph idx="13" hasCustomPrompt="1"/>
          </p:nvPr>
        </p:nvSpPr>
        <p:spPr>
          <a:xfrm>
            <a:off x="1" y="862149"/>
            <a:ext cx="7096258" cy="5631943"/>
          </a:xfrm>
          <a:prstGeom prst="rect">
            <a:avLst/>
          </a:prstGeom>
        </p:spPr>
        <p:txBody>
          <a:bodyPr/>
          <a:lstStyle>
            <a:lvl1pPr marL="0" indent="0">
              <a:buNone/>
              <a:defRPr baseline="0"/>
            </a:lvl1pPr>
          </a:lstStyle>
          <a:p>
            <a:pPr lvl="0"/>
            <a:r>
              <a:rPr lang="en-US"/>
              <a:t>Hình ảnh</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FFAD9F-D944-4365-B6DF-0C971AB621D1}" type="datetime1">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1" name="Title 1"/>
          <p:cNvSpPr txBox="1"/>
          <p:nvPr userDrawn="1"/>
        </p:nvSpPr>
        <p:spPr>
          <a:xfrm>
            <a:off x="324528" y="227160"/>
            <a:ext cx="8061101" cy="553289"/>
          </a:xfrm>
          <a:prstGeom prst="rect">
            <a:avLst/>
          </a:prstGeom>
        </p:spPr>
        <p:txBody>
          <a:bodyPr>
            <a:normAutofit/>
          </a:bodyPr>
          <a:lstStyle>
            <a:lvl1pPr algn="l" defTabSz="914400" rtl="0" eaLnBrk="1" latinLnBrk="0" hangingPunct="1">
              <a:lnSpc>
                <a:spcPct val="90000"/>
              </a:lnSpc>
              <a:spcBef>
                <a:spcPct val="0"/>
              </a:spcBef>
              <a:buNone/>
              <a:defRPr sz="3000" b="1" kern="1200" baseline="0">
                <a:solidFill>
                  <a:srgbClr val="223771"/>
                </a:solidFill>
                <a:latin typeface="Arial" panose="020B0604020202020204" pitchFamily="34" charset="0"/>
                <a:ea typeface="+mj-ea"/>
                <a:cs typeface="Arial" panose="020B0604020202020204" pitchFamily="34" charset="0"/>
              </a:defRPr>
            </a:lvl1pPr>
          </a:lstStyle>
          <a:p>
            <a:r>
              <a:rPr lang="en-US"/>
              <a:t>CHỦ ĐỀ</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1899" y="351789"/>
            <a:ext cx="8061101" cy="922762"/>
          </a:xfrm>
          <a:prstGeom prst="rect">
            <a:avLst/>
          </a:prstGeom>
        </p:spPr>
        <p:txBody>
          <a:bodyPr>
            <a:normAutofit/>
          </a:bodyPr>
          <a:lstStyle>
            <a:lvl1pPr>
              <a:defRPr sz="3000" b="1">
                <a:solidFill>
                  <a:srgbClr val="223771"/>
                </a:solidFill>
              </a:defRPr>
            </a:lvl1pPr>
          </a:lstStyle>
          <a:p>
            <a:r>
              <a:rPr lang="en-US" dirty="0" err="1"/>
              <a:t>Chủ</a:t>
            </a:r>
            <a:r>
              <a:rPr lang="en-US" dirty="0"/>
              <a:t> </a:t>
            </a:r>
            <a:r>
              <a:rPr lang="en-US" dirty="0" err="1"/>
              <a:t>đề</a:t>
            </a:r>
            <a:endParaRPr lang="en-US" dirty="0"/>
          </a:p>
        </p:txBody>
      </p:sp>
      <p:sp>
        <p:nvSpPr>
          <p:cNvPr id="3" name="Content Placeholder 2"/>
          <p:cNvSpPr>
            <a:spLocks noGrp="1"/>
          </p:cNvSpPr>
          <p:nvPr>
            <p:ph sz="half" idx="1"/>
          </p:nvPr>
        </p:nvSpPr>
        <p:spPr>
          <a:xfrm>
            <a:off x="701899" y="1639781"/>
            <a:ext cx="333670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1710" y="1639781"/>
            <a:ext cx="333187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BAB35E-3C94-4EB4-824B-86AC4D74522C}" type="datetime1">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B6608-6F69-448F-99DC-C9E613BFB696}" type="slidenum">
              <a:rPr lang="en-US" smtClean="0"/>
              <a:t>‹#›</a:t>
            </a:fld>
            <a:endParaRPr lang="en-US"/>
          </a:p>
        </p:txBody>
      </p:sp>
      <p:sp>
        <p:nvSpPr>
          <p:cNvPr id="9" name="Content Placeholder 3"/>
          <p:cNvSpPr>
            <a:spLocks noGrp="1"/>
          </p:cNvSpPr>
          <p:nvPr>
            <p:ph sz="half" idx="13"/>
          </p:nvPr>
        </p:nvSpPr>
        <p:spPr>
          <a:xfrm>
            <a:off x="8426539" y="1639781"/>
            <a:ext cx="333187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DEC93F7-492A-4680-AE77-E84F465899EF}" type="datetime1">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B6608-6F69-448F-99DC-C9E613BFB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692" y="90029"/>
            <a:ext cx="2539035" cy="5113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
        <p:nvSpPr>
          <p:cNvPr id="4" name="Date Placeholder 3"/>
          <p:cNvSpPr>
            <a:spLocks noGrp="1"/>
          </p:cNvSpPr>
          <p:nvPr>
            <p:ph type="dt" sz="half" idx="2"/>
          </p:nvPr>
        </p:nvSpPr>
        <p:spPr>
          <a:xfrm>
            <a:off x="741484" y="636252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0CD20-53FA-4EB9-ADAA-151C718B6674}" type="datetime1">
              <a:rPr lang="en-US" smtClean="0"/>
              <a:t>12/15/2022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B6608-6F69-448F-99DC-C9E613BFB696}" type="slidenum">
              <a:rPr lang="en-US" smtClean="0"/>
              <a:t>‹#›</a:t>
            </a:fld>
            <a:endParaRPr lang="en-US"/>
          </a:p>
        </p:txBody>
      </p:sp>
      <p:grpSp>
        <p:nvGrpSpPr>
          <p:cNvPr id="7" name="Group 6"/>
          <p:cNvGrpSpPr/>
          <p:nvPr/>
        </p:nvGrpSpPr>
        <p:grpSpPr>
          <a:xfrm>
            <a:off x="0" y="6494093"/>
            <a:ext cx="12192000" cy="373091"/>
            <a:chOff x="0" y="1661375"/>
            <a:chExt cx="12192000" cy="373091"/>
          </a:xfrm>
        </p:grpSpPr>
        <p:sp>
          <p:nvSpPr>
            <p:cNvPr id="8" name="Rectangle 7"/>
            <p:cNvSpPr/>
            <p:nvPr/>
          </p:nvSpPr>
          <p:spPr>
            <a:xfrm>
              <a:off x="0" y="1661375"/>
              <a:ext cx="12192000" cy="109728"/>
            </a:xfrm>
            <a:prstGeom prst="rect">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1760146"/>
              <a:ext cx="12192000" cy="274320"/>
            </a:xfrm>
            <a:prstGeom prst="rect">
              <a:avLst/>
            </a:prstGeom>
            <a:solidFill>
              <a:srgbClr val="223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Title 1"/>
          <p:cNvSpPr>
            <a:spLocks noGrp="1"/>
          </p:cNvSpPr>
          <p:nvPr/>
        </p:nvSpPr>
        <p:spPr>
          <a:xfrm>
            <a:off x="691515" y="3677920"/>
            <a:ext cx="10634345" cy="1866900"/>
          </a:xfrm>
          <a:prstGeom prst="rect">
            <a:avLst/>
          </a:prstGeom>
        </p:spPr>
        <p:txBody>
          <a:bodyPr anchor="b">
            <a:normAutofit/>
          </a:bodyPr>
          <a:lstStyle>
            <a:lvl1pPr algn="r" defTabSz="914400" rtl="0" eaLnBrk="1" latinLnBrk="0" hangingPunct="1">
              <a:lnSpc>
                <a:spcPct val="90000"/>
              </a:lnSpc>
              <a:spcBef>
                <a:spcPct val="0"/>
              </a:spcBef>
              <a:buNone/>
              <a:defRPr sz="5600" b="1" kern="1200" baseline="0">
                <a:solidFill>
                  <a:srgbClr val="223771"/>
                </a:solidFill>
                <a:latin typeface="Arial" panose="020B0604020202020204" pitchFamily="34" charset="0"/>
                <a:ea typeface="+mj-ea"/>
                <a:cs typeface="Arial" panose="020B0604020202020204" pitchFamily="34" charset="0"/>
              </a:defRPr>
            </a:lvl1pPr>
          </a:lstStyle>
          <a:p>
            <a:pPr algn="ctr"/>
            <a:r>
              <a:rPr lang="en-US" sz="4000" dirty="0" err="1">
                <a:solidFill>
                  <a:srgbClr val="FFFF00"/>
                </a:solidFill>
              </a:rPr>
              <a:t>Chương</a:t>
            </a:r>
            <a:r>
              <a:rPr lang="en-US" sz="4000" dirty="0">
                <a:solidFill>
                  <a:srgbClr val="FFFF00"/>
                </a:solidFill>
              </a:rPr>
              <a:t> 4: </a:t>
            </a:r>
            <a:endParaRPr lang="en-US" sz="4000" dirty="0" smtClean="0">
              <a:solidFill>
                <a:srgbClr val="FFFF00"/>
              </a:solidFill>
            </a:endParaRPr>
          </a:p>
          <a:p>
            <a:pPr algn="ctr"/>
            <a:r>
              <a:rPr lang="en-US" sz="4000" spc="-240" dirty="0" smtClean="0">
                <a:solidFill>
                  <a:srgbClr val="FFFF00"/>
                </a:solidFill>
                <a:latin typeface="Times New Roman" panose="02020603050405020304" pitchFamily="18" charset="0"/>
                <a:cs typeface="Times New Roman" panose="02020603050405020304" pitchFamily="18" charset="0"/>
                <a:sym typeface="+mn-ea"/>
              </a:rPr>
              <a:t>KỸ </a:t>
            </a:r>
            <a:r>
              <a:rPr lang="en-US" sz="4000" spc="-240" dirty="0">
                <a:solidFill>
                  <a:srgbClr val="FFFF00"/>
                </a:solidFill>
                <a:latin typeface="Times New Roman" panose="02020603050405020304" pitchFamily="18" charset="0"/>
                <a:cs typeface="Times New Roman" panose="02020603050405020304" pitchFamily="18" charset="0"/>
                <a:sym typeface="+mn-ea"/>
              </a:rPr>
              <a:t>NĂNG </a:t>
            </a:r>
            <a:r>
              <a:rPr lang="en-US" sz="4000" spc="-240" dirty="0" smtClean="0">
                <a:solidFill>
                  <a:srgbClr val="FFFF00"/>
                </a:solidFill>
                <a:latin typeface="Times New Roman" panose="02020603050405020304" pitchFamily="18" charset="0"/>
                <a:cs typeface="Times New Roman" panose="02020603050405020304" pitchFamily="18" charset="0"/>
                <a:sym typeface="+mn-ea"/>
              </a:rPr>
              <a:t>C</a:t>
            </a:r>
            <a:r>
              <a:rPr lang="vi-VN" sz="4000" spc="-240" dirty="0" smtClean="0">
                <a:solidFill>
                  <a:srgbClr val="FFFF00"/>
                </a:solidFill>
                <a:latin typeface="Times New Roman" panose="02020603050405020304" pitchFamily="18" charset="0"/>
                <a:cs typeface="Times New Roman" panose="02020603050405020304" pitchFamily="18" charset="0"/>
                <a:sym typeface="+mn-ea"/>
              </a:rPr>
              <a:t>Ơ</a:t>
            </a:r>
            <a:r>
              <a:rPr lang="en-US" sz="4000" spc="-240" dirty="0">
                <a:solidFill>
                  <a:srgbClr val="FFFF00"/>
                </a:solidFill>
                <a:latin typeface="Times New Roman" panose="02020603050405020304" pitchFamily="18" charset="0"/>
                <a:cs typeface="Times New Roman" panose="02020603050405020304" pitchFamily="18" charset="0"/>
                <a:sym typeface="+mn-ea"/>
              </a:rPr>
              <a:t> </a:t>
            </a:r>
            <a:r>
              <a:rPr lang="en-US" sz="4000" spc="-240" dirty="0" smtClean="0">
                <a:solidFill>
                  <a:srgbClr val="FFFF00"/>
                </a:solidFill>
                <a:latin typeface="Times New Roman" panose="02020603050405020304" pitchFamily="18" charset="0"/>
                <a:cs typeface="Times New Roman" panose="02020603050405020304" pitchFamily="18" charset="0"/>
                <a:sym typeface="+mn-ea"/>
              </a:rPr>
              <a:t>BẢN </a:t>
            </a:r>
            <a:r>
              <a:rPr lang="en-US" sz="4000" spc="-240" dirty="0" smtClean="0">
                <a:solidFill>
                  <a:srgbClr val="FFFF00"/>
                </a:solidFill>
                <a:latin typeface="Times New Roman" panose="02020603050405020304" pitchFamily="18" charset="0"/>
                <a:cs typeface="Times New Roman" panose="02020603050405020304" pitchFamily="18" charset="0"/>
                <a:sym typeface="+mn-ea"/>
              </a:rPr>
              <a:t>TRONG </a:t>
            </a:r>
            <a:r>
              <a:rPr lang="en-US" sz="4000" spc="-240" dirty="0" smtClean="0">
                <a:solidFill>
                  <a:srgbClr val="FFFF00"/>
                </a:solidFill>
                <a:latin typeface="Times New Roman" panose="02020603050405020304" pitchFamily="18" charset="0"/>
                <a:cs typeface="Times New Roman" panose="02020603050405020304" pitchFamily="18" charset="0"/>
                <a:sym typeface="+mn-ea"/>
              </a:rPr>
              <a:t>KHỞI NGHIỆP</a:t>
            </a:r>
            <a:r>
              <a:rPr lang="en-US" sz="4000" b="1" spc="-240" dirty="0">
                <a:solidFill>
                  <a:srgbClr val="FFFF00"/>
                </a:solidFill>
                <a:latin typeface="Times New Roman" panose="02020603050405020304" pitchFamily="18" charset="0"/>
                <a:cs typeface="Times New Roman" panose="02020603050405020304" pitchFamily="18" charset="0"/>
              </a:rPr>
              <a:t/>
            </a:r>
            <a:br>
              <a:rPr lang="en-US" sz="4000" b="1" spc="-240" dirty="0">
                <a:solidFill>
                  <a:srgbClr val="FFFF00"/>
                </a:solidFill>
                <a:latin typeface="Times New Roman" panose="02020603050405020304" pitchFamily="18" charset="0"/>
                <a:cs typeface="Times New Roman" panose="02020603050405020304" pitchFamily="18" charset="0"/>
              </a:rPr>
            </a:br>
            <a:endParaRPr lang="en-US" sz="4000" b="1" spc="-240" dirty="0">
              <a:solidFill>
                <a:srgbClr val="FFFF0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86B6608-6F69-448F-99DC-C9E613BFB696}" type="slidenum">
              <a:rPr lang="en-US" smtClean="0">
                <a:solidFill>
                  <a:schemeClr val="tx1"/>
                </a:solidFill>
              </a:rPr>
              <a:t>1</a:t>
            </a:fld>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D90839B-C0FD-4D2C-AB3D-1D8D654B2B06}"/>
              </a:ext>
            </a:extLst>
          </p:cNvPr>
          <p:cNvSpPr/>
          <p:nvPr/>
        </p:nvSpPr>
        <p:spPr>
          <a:xfrm>
            <a:off x="0" y="1045906"/>
            <a:ext cx="12192000" cy="45719"/>
          </a:xfrm>
          <a:prstGeom prst="rect">
            <a:avLst/>
          </a:prstGeom>
          <a:solidFill>
            <a:srgbClr val="F466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 xmlns:a16="http://schemas.microsoft.com/office/drawing/2014/main" id="{30044858-A66F-42F4-8BD2-11DF2B263288}"/>
              </a:ext>
            </a:extLst>
          </p:cNvPr>
          <p:cNvSpPr txBox="1"/>
          <p:nvPr/>
        </p:nvSpPr>
        <p:spPr>
          <a:xfrm>
            <a:off x="497058" y="0"/>
            <a:ext cx="6805950" cy="1015663"/>
          </a:xfrm>
          <a:prstGeom prst="rect">
            <a:avLst/>
          </a:prstGeom>
          <a:noFill/>
        </p:spPr>
        <p:txBody>
          <a:bodyPr wrap="square" rtlCol="0">
            <a:spAutoFit/>
          </a:bodyPr>
          <a:lstStyle/>
          <a:p>
            <a:r>
              <a:rPr lang="en-US" sz="3000" b="1" dirty="0" smtClean="0">
                <a:latin typeface="Arial" panose="020B0604020202020204" pitchFamily="34" charset="0"/>
                <a:cs typeface="Arial" panose="020B0604020202020204" pitchFamily="34" charset="0"/>
              </a:rPr>
              <a:t>4.1</a:t>
            </a:r>
            <a:r>
              <a:rPr lang="en-US" sz="3000" b="1" dirty="0">
                <a:latin typeface="Arial" panose="020B0604020202020204" pitchFamily="34" charset="0"/>
                <a:cs typeface="Arial" panose="020B0604020202020204" pitchFamily="34" charset="0"/>
              </a:rPr>
              <a:t>. </a:t>
            </a:r>
            <a:r>
              <a:rPr lang="en-US" sz="3000" b="1" dirty="0" err="1" smtClean="0">
                <a:latin typeface="Arial" panose="020B0604020202020204" pitchFamily="34" charset="0"/>
                <a:cs typeface="Arial" panose="020B0604020202020204" pitchFamily="34" charset="0"/>
              </a:rPr>
              <a:t>Lãnh</a:t>
            </a:r>
            <a:r>
              <a:rPr lang="en-US" sz="3000" b="1" dirty="0" smtClean="0">
                <a:latin typeface="Arial" panose="020B0604020202020204" pitchFamily="34" charset="0"/>
                <a:cs typeface="Arial" panose="020B0604020202020204" pitchFamily="34" charset="0"/>
              </a:rPr>
              <a:t> </a:t>
            </a:r>
            <a:r>
              <a:rPr lang="vi-VN" sz="3000" b="1" dirty="0" smtClean="0">
                <a:latin typeface="Arial" panose="020B0604020202020204" pitchFamily="34" charset="0"/>
                <a:cs typeface="Arial" panose="020B0604020202020204" pitchFamily="34" charset="0"/>
              </a:rPr>
              <a:t>đạo</a:t>
            </a:r>
            <a:r>
              <a:rPr lang="en-US" sz="3000" b="1" dirty="0">
                <a:latin typeface="Arial" panose="020B0604020202020204" pitchFamily="34" charset="0"/>
                <a:cs typeface="Arial" panose="020B0604020202020204" pitchFamily="34" charset="0"/>
              </a:rPr>
              <a:t> </a:t>
            </a:r>
            <a:r>
              <a:rPr lang="en-US" sz="3000" b="1" dirty="0" err="1" smtClean="0">
                <a:latin typeface="Arial" panose="020B0604020202020204" pitchFamily="34" charset="0"/>
                <a:cs typeface="Arial" panose="020B0604020202020204" pitchFamily="34" charset="0"/>
              </a:rPr>
              <a:t>và</a:t>
            </a:r>
            <a:r>
              <a:rPr lang="en-US" sz="3000" b="1" dirty="0">
                <a:latin typeface="Arial" panose="020B0604020202020204" pitchFamily="34" charset="0"/>
                <a:cs typeface="Arial" panose="020B0604020202020204" pitchFamily="34" charset="0"/>
              </a:rPr>
              <a:t> </a:t>
            </a:r>
            <a:r>
              <a:rPr lang="en-US" sz="3000" b="1" dirty="0" err="1" smtClean="0">
                <a:latin typeface="Arial" panose="020B0604020202020204" pitchFamily="34" charset="0"/>
                <a:cs typeface="Arial" panose="020B0604020202020204" pitchFamily="34" charset="0"/>
              </a:rPr>
              <a:t>kỹ</a:t>
            </a:r>
            <a:r>
              <a:rPr lang="en-US" sz="3000" b="1" dirty="0" smtClean="0">
                <a:latin typeface="Arial" panose="020B0604020202020204" pitchFamily="34" charset="0"/>
                <a:cs typeface="Arial" panose="020B0604020202020204" pitchFamily="34" charset="0"/>
              </a:rPr>
              <a:t> n</a:t>
            </a:r>
            <a:r>
              <a:rPr lang="vi-VN" sz="3000" b="1" dirty="0" smtClean="0">
                <a:latin typeface="Arial" panose="020B0604020202020204" pitchFamily="34" charset="0"/>
                <a:cs typeface="Arial" panose="020B0604020202020204" pitchFamily="34" charset="0"/>
              </a:rPr>
              <a:t>ă</a:t>
            </a:r>
            <a:r>
              <a:rPr lang="en-US" sz="3000" b="1" dirty="0" err="1" smtClean="0">
                <a:latin typeface="Arial" panose="020B0604020202020204" pitchFamily="34" charset="0"/>
                <a:cs typeface="Arial" panose="020B0604020202020204" pitchFamily="34" charset="0"/>
              </a:rPr>
              <a:t>ng</a:t>
            </a:r>
            <a:r>
              <a:rPr lang="en-US" sz="3000" b="1" dirty="0">
                <a:latin typeface="Arial" panose="020B0604020202020204" pitchFamily="34" charset="0"/>
                <a:cs typeface="Arial" panose="020B0604020202020204" pitchFamily="34" charset="0"/>
              </a:rPr>
              <a:t> </a:t>
            </a:r>
            <a:r>
              <a:rPr lang="en-US" sz="3000" b="1" dirty="0" err="1" smtClean="0">
                <a:latin typeface="Arial" panose="020B0604020202020204" pitchFamily="34" charset="0"/>
                <a:cs typeface="Arial" panose="020B0604020202020204" pitchFamily="34" charset="0"/>
              </a:rPr>
              <a:t>lãnh</a:t>
            </a:r>
            <a:r>
              <a:rPr lang="en-US" sz="3000" b="1" dirty="0" smtClean="0">
                <a:latin typeface="Arial" panose="020B0604020202020204" pitchFamily="34" charset="0"/>
                <a:cs typeface="Arial" panose="020B0604020202020204" pitchFamily="34" charset="0"/>
              </a:rPr>
              <a:t> </a:t>
            </a:r>
            <a:r>
              <a:rPr lang="vi-VN" sz="3000" b="1" dirty="0">
                <a:latin typeface="Arial" panose="020B0604020202020204" pitchFamily="34" charset="0"/>
                <a:cs typeface="Arial" panose="020B0604020202020204" pitchFamily="34" charset="0"/>
              </a:rPr>
              <a:t>đạo</a:t>
            </a:r>
            <a:endParaRPr lang="en-US" sz="3000" b="1" dirty="0">
              <a:latin typeface="Arial" panose="020B0604020202020204" pitchFamily="34" charset="0"/>
              <a:cs typeface="Arial" panose="020B0604020202020204" pitchFamily="34" charset="0"/>
            </a:endParaRPr>
          </a:p>
          <a:p>
            <a:r>
              <a:rPr lang="en-US" sz="3000" b="1" dirty="0" err="1" smtClean="0">
                <a:latin typeface="Arial" panose="020B0604020202020204" pitchFamily="34" charset="0"/>
                <a:cs typeface="Arial" panose="020B0604020202020204" pitchFamily="34" charset="0"/>
              </a:rPr>
              <a:t>Vai</a:t>
            </a:r>
            <a:r>
              <a:rPr lang="en-US" sz="3000" b="1" dirty="0" smtClean="0">
                <a:latin typeface="Arial" panose="020B0604020202020204" pitchFamily="34" charset="0"/>
                <a:cs typeface="Arial" panose="020B0604020202020204" pitchFamily="34" charset="0"/>
              </a:rPr>
              <a:t> </a:t>
            </a:r>
            <a:r>
              <a:rPr lang="en-US" sz="3000" b="1" dirty="0" err="1" smtClean="0">
                <a:latin typeface="Arial" panose="020B0604020202020204" pitchFamily="34" charset="0"/>
                <a:cs typeface="Arial" panose="020B0604020202020204" pitchFamily="34" charset="0"/>
              </a:rPr>
              <a:t>trò</a:t>
            </a:r>
            <a:r>
              <a:rPr lang="en-US" sz="3000" b="1" dirty="0">
                <a:latin typeface="Arial" panose="020B0604020202020204" pitchFamily="34" charset="0"/>
                <a:cs typeface="Arial" panose="020B0604020202020204" pitchFamily="34" charset="0"/>
              </a:rPr>
              <a:t> </a:t>
            </a:r>
            <a:r>
              <a:rPr lang="en-US" sz="3000" b="1" dirty="0" err="1" smtClean="0">
                <a:latin typeface="Arial" panose="020B0604020202020204" pitchFamily="34" charset="0"/>
                <a:cs typeface="Arial" panose="020B0604020202020204" pitchFamily="34" charset="0"/>
              </a:rPr>
              <a:t>của</a:t>
            </a:r>
            <a:r>
              <a:rPr lang="en-US" sz="3000" b="1" dirty="0">
                <a:latin typeface="Arial" panose="020B0604020202020204" pitchFamily="34" charset="0"/>
                <a:cs typeface="Arial" panose="020B0604020202020204" pitchFamily="34" charset="0"/>
              </a:rPr>
              <a:t> </a:t>
            </a:r>
            <a:r>
              <a:rPr lang="en-US" sz="3000" b="1" dirty="0" err="1" smtClean="0">
                <a:latin typeface="Arial" panose="020B0604020202020204" pitchFamily="34" charset="0"/>
                <a:cs typeface="Arial" panose="020B0604020202020204" pitchFamily="34" charset="0"/>
              </a:rPr>
              <a:t>lãnh</a:t>
            </a:r>
            <a:r>
              <a:rPr lang="en-US" sz="3000" b="1" dirty="0" smtClean="0">
                <a:latin typeface="Arial" panose="020B0604020202020204" pitchFamily="34" charset="0"/>
                <a:cs typeface="Arial" panose="020B0604020202020204" pitchFamily="34" charset="0"/>
              </a:rPr>
              <a:t> </a:t>
            </a:r>
            <a:r>
              <a:rPr lang="vi-VN" sz="3000" b="1" dirty="0" smtClean="0">
                <a:latin typeface="Arial" panose="020B0604020202020204" pitchFamily="34" charset="0"/>
                <a:cs typeface="Arial" panose="020B0604020202020204" pitchFamily="34" charset="0"/>
              </a:rPr>
              <a:t>đạo</a:t>
            </a:r>
            <a:r>
              <a:rPr lang="en-US" sz="3000" b="1" dirty="0" smtClean="0">
                <a:latin typeface="Arial" panose="020B0604020202020204" pitchFamily="34" charset="0"/>
                <a:cs typeface="Arial" panose="020B0604020202020204" pitchFamily="34" charset="0"/>
              </a:rPr>
              <a:t> </a:t>
            </a:r>
            <a:r>
              <a:rPr lang="en-US" sz="3000" b="1" dirty="0" err="1" smtClean="0">
                <a:latin typeface="Arial" panose="020B0604020202020204" pitchFamily="34" charset="0"/>
                <a:cs typeface="Arial" panose="020B0604020202020204" pitchFamily="34" charset="0"/>
              </a:rPr>
              <a:t>trong</a:t>
            </a:r>
            <a:r>
              <a:rPr lang="en-US" sz="3000" b="1" dirty="0">
                <a:latin typeface="Arial" panose="020B0604020202020204" pitchFamily="34" charset="0"/>
                <a:cs typeface="Arial" panose="020B0604020202020204" pitchFamily="34" charset="0"/>
              </a:rPr>
              <a:t> </a:t>
            </a:r>
            <a:r>
              <a:rPr lang="en-US" sz="3000" b="1" dirty="0" err="1" smtClean="0">
                <a:latin typeface="Arial" panose="020B0604020202020204" pitchFamily="34" charset="0"/>
                <a:cs typeface="Arial" panose="020B0604020202020204" pitchFamily="34" charset="0"/>
              </a:rPr>
              <a:t>tổ</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chức</a:t>
            </a:r>
            <a:endParaRPr lang="en-US" sz="30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 xmlns:a16="http://schemas.microsoft.com/office/drawing/2014/main" id="{714C017E-4A70-47AE-9607-3D6882CFE094}"/>
              </a:ext>
            </a:extLst>
          </p:cNvPr>
          <p:cNvSpPr txBox="1"/>
          <p:nvPr/>
        </p:nvSpPr>
        <p:spPr>
          <a:xfrm>
            <a:off x="760749" y="2514890"/>
            <a:ext cx="4748097" cy="1015663"/>
          </a:xfrm>
          <a:prstGeom prst="rect">
            <a:avLst/>
          </a:prstGeom>
          <a:noFill/>
        </p:spPr>
        <p:txBody>
          <a:bodyPr wrap="square" rtlCol="0">
            <a:spAutoFit/>
          </a:bodyPr>
          <a:lstStyle/>
          <a:p>
            <a:r>
              <a:rPr lang="vi-VN" sz="3000" dirty="0"/>
              <a:t>Thứ hai, cam kết đạt mục tiêu, giá trị và chuẩn </a:t>
            </a:r>
            <a:r>
              <a:rPr lang="vi-VN" sz="3000" dirty="0" smtClean="0"/>
              <a:t>mực</a:t>
            </a:r>
            <a:endParaRPr lang="en-US" sz="30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 xmlns:a16="http://schemas.microsoft.com/office/drawing/2014/main" id="{336460A1-413B-48F0-919B-456E5872B112}"/>
              </a:ext>
            </a:extLst>
          </p:cNvPr>
          <p:cNvSpPr/>
          <p:nvPr/>
        </p:nvSpPr>
        <p:spPr>
          <a:xfrm>
            <a:off x="135921" y="1179507"/>
            <a:ext cx="419283" cy="1006605"/>
          </a:xfrm>
          <a:prstGeom prst="rect">
            <a:avLst/>
          </a:prstGeom>
          <a:solidFill>
            <a:srgbClr val="213671"/>
          </a:solidFill>
          <a:ln>
            <a:solidFill>
              <a:srgbClr val="213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bg1"/>
                </a:solidFill>
                <a:latin typeface="Arial" panose="020B0604020202020204" pitchFamily="34" charset="0"/>
                <a:cs typeface="Arial" panose="020B0604020202020204" pitchFamily="34" charset="0"/>
              </a:rPr>
              <a:t>1</a:t>
            </a:r>
          </a:p>
        </p:txBody>
      </p:sp>
      <p:sp>
        <p:nvSpPr>
          <p:cNvPr id="11" name="TextBox 10">
            <a:extLst>
              <a:ext uri="{FF2B5EF4-FFF2-40B4-BE49-F238E27FC236}">
                <a16:creationId xmlns="" xmlns:a16="http://schemas.microsoft.com/office/drawing/2014/main" id="{199E5AFF-8DBF-4BD5-91E7-71FAE49B95CB}"/>
              </a:ext>
            </a:extLst>
          </p:cNvPr>
          <p:cNvSpPr txBox="1"/>
          <p:nvPr/>
        </p:nvSpPr>
        <p:spPr>
          <a:xfrm>
            <a:off x="760748" y="3852673"/>
            <a:ext cx="4748097" cy="2246769"/>
          </a:xfrm>
          <a:prstGeom prst="rect">
            <a:avLst/>
          </a:prstGeom>
          <a:noFill/>
        </p:spPr>
        <p:txBody>
          <a:bodyPr wrap="square" rtlCol="0">
            <a:spAutoFit/>
          </a:bodyPr>
          <a:lstStyle/>
          <a:p>
            <a:pPr algn="just"/>
            <a:r>
              <a:rPr lang="vi-VN" sz="2800" dirty="0"/>
              <a:t>Thứ ba, Lãnh đạo và động viên để xây dựng văn hóa tổ chức phù hợp, là tấm gương và có ảnh hưởng mạnh đến cấp dưới</a:t>
            </a:r>
            <a:endParaRPr lang="en-US" sz="28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 xmlns:a16="http://schemas.microsoft.com/office/drawing/2014/main" id="{277BF8EF-1C65-4C02-A5E1-70B9566719C8}"/>
              </a:ext>
            </a:extLst>
          </p:cNvPr>
          <p:cNvSpPr/>
          <p:nvPr/>
        </p:nvSpPr>
        <p:spPr>
          <a:xfrm>
            <a:off x="135921" y="2400566"/>
            <a:ext cx="419283" cy="1129988"/>
          </a:xfrm>
          <a:prstGeom prst="rect">
            <a:avLst/>
          </a:prstGeom>
          <a:solidFill>
            <a:srgbClr val="213671"/>
          </a:solidFill>
          <a:ln>
            <a:solidFill>
              <a:srgbClr val="213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bg1"/>
                </a:solidFill>
                <a:latin typeface="Arial" panose="020B0604020202020204" pitchFamily="34" charset="0"/>
                <a:cs typeface="Arial" panose="020B0604020202020204" pitchFamily="34" charset="0"/>
              </a:rPr>
              <a:t>2</a:t>
            </a:r>
          </a:p>
        </p:txBody>
      </p:sp>
      <p:sp>
        <p:nvSpPr>
          <p:cNvPr id="13" name="Rectangle 12">
            <a:extLst>
              <a:ext uri="{FF2B5EF4-FFF2-40B4-BE49-F238E27FC236}">
                <a16:creationId xmlns="" xmlns:a16="http://schemas.microsoft.com/office/drawing/2014/main" id="{4416C0A3-8B41-45F2-B9A1-0813D515542E}"/>
              </a:ext>
            </a:extLst>
          </p:cNvPr>
          <p:cNvSpPr/>
          <p:nvPr/>
        </p:nvSpPr>
        <p:spPr>
          <a:xfrm>
            <a:off x="140107" y="3852673"/>
            <a:ext cx="419283" cy="1966156"/>
          </a:xfrm>
          <a:prstGeom prst="rect">
            <a:avLst/>
          </a:prstGeom>
          <a:solidFill>
            <a:srgbClr val="213671"/>
          </a:solidFill>
          <a:ln>
            <a:solidFill>
              <a:srgbClr val="213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bg1"/>
                </a:solidFill>
                <a:latin typeface="Arial" panose="020B0604020202020204" pitchFamily="34" charset="0"/>
                <a:cs typeface="Arial" panose="020B0604020202020204" pitchFamily="34" charset="0"/>
              </a:rPr>
              <a:t>3</a:t>
            </a:r>
          </a:p>
        </p:txBody>
      </p:sp>
      <p:sp>
        <p:nvSpPr>
          <p:cNvPr id="14" name="TextBox 13">
            <a:extLst>
              <a:ext uri="{FF2B5EF4-FFF2-40B4-BE49-F238E27FC236}">
                <a16:creationId xmlns="" xmlns:a16="http://schemas.microsoft.com/office/drawing/2014/main" id="{C140B282-064A-4E87-B182-D7DD8D5D6ECF}"/>
              </a:ext>
            </a:extLst>
          </p:cNvPr>
          <p:cNvSpPr txBox="1"/>
          <p:nvPr/>
        </p:nvSpPr>
        <p:spPr>
          <a:xfrm>
            <a:off x="774878" y="1179507"/>
            <a:ext cx="4772481" cy="1015663"/>
          </a:xfrm>
          <a:prstGeom prst="rect">
            <a:avLst/>
          </a:prstGeom>
          <a:noFill/>
        </p:spPr>
        <p:txBody>
          <a:bodyPr wrap="square" rtlCol="0">
            <a:spAutoFit/>
          </a:bodyPr>
          <a:lstStyle/>
          <a:p>
            <a:pPr algn="just"/>
            <a:r>
              <a:rPr lang="en-US" sz="3000" dirty="0" err="1">
                <a:latin typeface="Arial" pitchFamily="34" charset="0"/>
                <a:cs typeface="Arial" pitchFamily="34" charset="0"/>
              </a:rPr>
              <a:t>Thứ</a:t>
            </a:r>
            <a:r>
              <a:rPr lang="en-US" sz="3000" dirty="0">
                <a:latin typeface="Arial" pitchFamily="34" charset="0"/>
                <a:cs typeface="Arial" pitchFamily="34" charset="0"/>
              </a:rPr>
              <a:t> </a:t>
            </a:r>
            <a:r>
              <a:rPr lang="en-US" sz="3000" dirty="0" err="1">
                <a:latin typeface="Arial" pitchFamily="34" charset="0"/>
                <a:cs typeface="Arial" pitchFamily="34" charset="0"/>
              </a:rPr>
              <a:t>nhất</a:t>
            </a:r>
            <a:r>
              <a:rPr lang="en-US" sz="3000" dirty="0">
                <a:latin typeface="Arial" pitchFamily="34" charset="0"/>
                <a:cs typeface="Arial" pitchFamily="34" charset="0"/>
              </a:rPr>
              <a:t>, </a:t>
            </a:r>
            <a:r>
              <a:rPr lang="en-US" sz="3000" dirty="0" err="1">
                <a:latin typeface="Arial" pitchFamily="34" charset="0"/>
                <a:cs typeface="Arial" pitchFamily="34" charset="0"/>
              </a:rPr>
              <a:t>phát</a:t>
            </a:r>
            <a:r>
              <a:rPr lang="en-US" sz="3000" dirty="0">
                <a:latin typeface="Arial" pitchFamily="34" charset="0"/>
                <a:cs typeface="Arial" pitchFamily="34" charset="0"/>
              </a:rPr>
              <a:t> </a:t>
            </a:r>
            <a:r>
              <a:rPr lang="en-US" sz="3000" dirty="0" err="1">
                <a:latin typeface="Arial" pitchFamily="34" charset="0"/>
                <a:cs typeface="Arial" pitchFamily="34" charset="0"/>
              </a:rPr>
              <a:t>triển</a:t>
            </a:r>
            <a:r>
              <a:rPr lang="en-US" sz="3000" dirty="0">
                <a:latin typeface="Arial" pitchFamily="34" charset="0"/>
                <a:cs typeface="Arial" pitchFamily="34" charset="0"/>
              </a:rPr>
              <a:t> “</a:t>
            </a:r>
            <a:r>
              <a:rPr lang="en-US" sz="3000" dirty="0" err="1">
                <a:latin typeface="Arial" pitchFamily="34" charset="0"/>
                <a:cs typeface="Arial" pitchFamily="34" charset="0"/>
              </a:rPr>
              <a:t>Tầm</a:t>
            </a:r>
            <a:r>
              <a:rPr lang="en-US" sz="3000" dirty="0">
                <a:latin typeface="Arial" pitchFamily="34" charset="0"/>
                <a:cs typeface="Arial" pitchFamily="34" charset="0"/>
              </a:rPr>
              <a:t> </a:t>
            </a:r>
            <a:r>
              <a:rPr lang="en-US" sz="3000" dirty="0" err="1">
                <a:latin typeface="Arial" pitchFamily="34" charset="0"/>
                <a:cs typeface="Arial" pitchFamily="34" charset="0"/>
              </a:rPr>
              <a:t>nhìn</a:t>
            </a:r>
            <a:r>
              <a:rPr lang="en-US" sz="3000" dirty="0">
                <a:latin typeface="Arial" pitchFamily="34" charset="0"/>
                <a:cs typeface="Arial" pitchFamily="34" charset="0"/>
              </a:rPr>
              <a:t>” </a:t>
            </a:r>
            <a:r>
              <a:rPr lang="en-US" sz="3000" dirty="0" err="1">
                <a:latin typeface="Arial" pitchFamily="34" charset="0"/>
                <a:cs typeface="Arial" pitchFamily="34" charset="0"/>
              </a:rPr>
              <a:t>và</a:t>
            </a:r>
            <a:r>
              <a:rPr lang="en-US" sz="3000" dirty="0">
                <a:latin typeface="Arial" pitchFamily="34" charset="0"/>
                <a:cs typeface="Arial" pitchFamily="34" charset="0"/>
              </a:rPr>
              <a:t> “chia </a:t>
            </a:r>
            <a:r>
              <a:rPr lang="en-US" sz="3000" dirty="0" err="1">
                <a:latin typeface="Arial" pitchFamily="34" charset="0"/>
                <a:cs typeface="Arial" pitchFamily="34" charset="0"/>
              </a:rPr>
              <a:t>sẻ</a:t>
            </a:r>
            <a:r>
              <a:rPr lang="en-US" sz="3000" dirty="0">
                <a:latin typeface="Arial" pitchFamily="34" charset="0"/>
                <a:cs typeface="Arial" pitchFamily="34" charset="0"/>
              </a:rPr>
              <a:t> </a:t>
            </a:r>
            <a:r>
              <a:rPr lang="en-US" sz="3000" dirty="0" err="1">
                <a:latin typeface="Arial" pitchFamily="34" charset="0"/>
                <a:cs typeface="Arial" pitchFamily="34" charset="0"/>
              </a:rPr>
              <a:t>tầm</a:t>
            </a:r>
            <a:r>
              <a:rPr lang="en-US" sz="3000" dirty="0">
                <a:latin typeface="Arial" pitchFamily="34" charset="0"/>
                <a:cs typeface="Arial" pitchFamily="34" charset="0"/>
              </a:rPr>
              <a:t> </a:t>
            </a:r>
            <a:r>
              <a:rPr lang="en-US" sz="3000" dirty="0" err="1">
                <a:latin typeface="Arial" pitchFamily="34" charset="0"/>
                <a:cs typeface="Arial" pitchFamily="34" charset="0"/>
              </a:rPr>
              <a:t>nhìn</a:t>
            </a:r>
            <a:r>
              <a:rPr lang="en-US" sz="3000" dirty="0" smtClean="0">
                <a:latin typeface="Arial" pitchFamily="34" charset="0"/>
                <a:cs typeface="Arial" pitchFamily="34" charset="0"/>
              </a:rPr>
              <a:t>”</a:t>
            </a: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 xmlns:a16="http://schemas.microsoft.com/office/drawing/2014/main" id="{ACB8FE7B-28F1-4D35-8E6A-091B37D07B8B}"/>
              </a:ext>
            </a:extLst>
          </p:cNvPr>
          <p:cNvSpPr/>
          <p:nvPr/>
        </p:nvSpPr>
        <p:spPr>
          <a:xfrm>
            <a:off x="6762011" y="1182886"/>
            <a:ext cx="419283" cy="1244315"/>
          </a:xfrm>
          <a:prstGeom prst="rect">
            <a:avLst/>
          </a:prstGeom>
          <a:solidFill>
            <a:srgbClr val="213671"/>
          </a:solidFill>
          <a:ln>
            <a:solidFill>
              <a:srgbClr val="213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bg1"/>
                </a:solidFill>
                <a:latin typeface="Arial" panose="020B0604020202020204" pitchFamily="34" charset="0"/>
                <a:cs typeface="Arial" panose="020B0604020202020204" pitchFamily="34" charset="0"/>
              </a:rPr>
              <a:t>4</a:t>
            </a:r>
          </a:p>
        </p:txBody>
      </p:sp>
      <p:sp>
        <p:nvSpPr>
          <p:cNvPr id="16" name="TextBox 15">
            <a:extLst>
              <a:ext uri="{FF2B5EF4-FFF2-40B4-BE49-F238E27FC236}">
                <a16:creationId xmlns="" xmlns:a16="http://schemas.microsoft.com/office/drawing/2014/main" id="{BA9FEDA1-A012-4801-8D58-5E053580E4C5}"/>
              </a:ext>
            </a:extLst>
          </p:cNvPr>
          <p:cNvSpPr txBox="1"/>
          <p:nvPr/>
        </p:nvSpPr>
        <p:spPr>
          <a:xfrm>
            <a:off x="7442680" y="1271839"/>
            <a:ext cx="4508130" cy="830997"/>
          </a:xfrm>
          <a:prstGeom prst="rect">
            <a:avLst/>
          </a:prstGeom>
          <a:noFill/>
        </p:spPr>
        <p:txBody>
          <a:bodyPr wrap="square" rtlCol="0">
            <a:spAutoFit/>
          </a:bodyPr>
          <a:lstStyle/>
          <a:p>
            <a:r>
              <a:rPr lang="vi-VN" sz="2400" dirty="0"/>
              <a:t>Thứ tư, Giao quyền cho cấp </a:t>
            </a:r>
            <a:r>
              <a:rPr lang="vi-VN" sz="2400" dirty="0" smtClean="0"/>
              <a:t>dưới</a:t>
            </a:r>
            <a:endParaRPr lang="en-US" sz="24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 xmlns:a16="http://schemas.microsoft.com/office/drawing/2014/main" id="{EB8754C4-DED1-F6EC-E77A-06835C2C927E}"/>
              </a:ext>
            </a:extLst>
          </p:cNvPr>
          <p:cNvSpPr>
            <a:spLocks noGrp="1"/>
          </p:cNvSpPr>
          <p:nvPr>
            <p:ph type="sldNum" sz="quarter" idx="4294967295"/>
          </p:nvPr>
        </p:nvSpPr>
        <p:spPr>
          <a:xfrm>
            <a:off x="8610600" y="6356350"/>
            <a:ext cx="2743200" cy="365125"/>
          </a:xfrm>
          <a:prstGeom prst="rect">
            <a:avLst/>
          </a:prstGeom>
        </p:spPr>
        <p:txBody>
          <a:bodyPr/>
          <a:lstStyle/>
          <a:p>
            <a:fld id="{B461855A-BD1C-498F-82BC-3E39DDCA79CD}" type="slidenum">
              <a:rPr lang="en-US" smtClean="0">
                <a:solidFill>
                  <a:schemeClr val="tx1"/>
                </a:solidFill>
              </a:rPr>
              <a:t>10</a:t>
            </a:fld>
            <a:endParaRPr lang="en-US" dirty="0">
              <a:solidFill>
                <a:schemeClr val="tx1"/>
              </a:solidFill>
            </a:endParaRPr>
          </a:p>
        </p:txBody>
      </p:sp>
      <p:sp>
        <p:nvSpPr>
          <p:cNvPr id="17" name="Rectangle 16">
            <a:extLst>
              <a:ext uri="{FF2B5EF4-FFF2-40B4-BE49-F238E27FC236}">
                <a16:creationId xmlns="" xmlns:a16="http://schemas.microsoft.com/office/drawing/2014/main" id="{ACB8FE7B-28F1-4D35-8E6A-091B37D07B8B}"/>
              </a:ext>
            </a:extLst>
          </p:cNvPr>
          <p:cNvSpPr/>
          <p:nvPr/>
        </p:nvSpPr>
        <p:spPr>
          <a:xfrm>
            <a:off x="6762011" y="2608358"/>
            <a:ext cx="419283" cy="1768570"/>
          </a:xfrm>
          <a:prstGeom prst="rect">
            <a:avLst/>
          </a:prstGeom>
          <a:solidFill>
            <a:srgbClr val="213671"/>
          </a:solidFill>
          <a:ln>
            <a:solidFill>
              <a:srgbClr val="213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solidFill>
                  <a:schemeClr val="bg1"/>
                </a:solidFill>
                <a:latin typeface="Arial" panose="020B0604020202020204" pitchFamily="34" charset="0"/>
                <a:cs typeface="Arial" panose="020B0604020202020204" pitchFamily="34" charset="0"/>
              </a:rPr>
              <a:t>5</a:t>
            </a:r>
            <a:endParaRPr lang="en-US" sz="2600" b="1" dirty="0">
              <a:solidFill>
                <a:schemeClr val="bg1"/>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 xmlns:a16="http://schemas.microsoft.com/office/drawing/2014/main" id="{BA9FEDA1-A012-4801-8D58-5E053580E4C5}"/>
              </a:ext>
            </a:extLst>
          </p:cNvPr>
          <p:cNvSpPr txBox="1"/>
          <p:nvPr/>
        </p:nvSpPr>
        <p:spPr>
          <a:xfrm>
            <a:off x="7442680" y="2608358"/>
            <a:ext cx="4508130" cy="1938992"/>
          </a:xfrm>
          <a:prstGeom prst="rect">
            <a:avLst/>
          </a:prstGeom>
          <a:noFill/>
        </p:spPr>
        <p:txBody>
          <a:bodyPr wrap="square" rtlCol="0">
            <a:spAutoFit/>
          </a:bodyPr>
          <a:lstStyle/>
          <a:p>
            <a:pPr algn="just"/>
            <a:r>
              <a:rPr lang="vi-VN" sz="2400" dirty="0"/>
              <a:t>Tạo niềm tin và truyền nhiệt huyết, cảm hứng, động viên khuyến khích, phát triển nhân viên, ghi nhận thành tích và khen ngợi</a:t>
            </a:r>
            <a:endParaRPr lang="en-US" sz="24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 xmlns:a16="http://schemas.microsoft.com/office/drawing/2014/main" id="{ACB8FE7B-28F1-4D35-8E6A-091B37D07B8B}"/>
              </a:ext>
            </a:extLst>
          </p:cNvPr>
          <p:cNvSpPr/>
          <p:nvPr/>
        </p:nvSpPr>
        <p:spPr>
          <a:xfrm>
            <a:off x="6762011" y="4835751"/>
            <a:ext cx="419283" cy="1579955"/>
          </a:xfrm>
          <a:prstGeom prst="rect">
            <a:avLst/>
          </a:prstGeom>
          <a:solidFill>
            <a:srgbClr val="213671"/>
          </a:solidFill>
          <a:ln>
            <a:solidFill>
              <a:srgbClr val="213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solidFill>
                  <a:schemeClr val="bg1"/>
                </a:solidFill>
                <a:latin typeface="Arial" panose="020B0604020202020204" pitchFamily="34" charset="0"/>
                <a:cs typeface="Arial" panose="020B0604020202020204" pitchFamily="34" charset="0"/>
              </a:rPr>
              <a:t>6</a:t>
            </a:r>
            <a:endParaRPr lang="en-US" sz="2600" b="1" dirty="0">
              <a:solidFill>
                <a:schemeClr val="bg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 xmlns:a16="http://schemas.microsoft.com/office/drawing/2014/main" id="{BA9FEDA1-A012-4801-8D58-5E053580E4C5}"/>
              </a:ext>
            </a:extLst>
          </p:cNvPr>
          <p:cNvSpPr txBox="1"/>
          <p:nvPr/>
        </p:nvSpPr>
        <p:spPr>
          <a:xfrm>
            <a:off x="7303008" y="4846046"/>
            <a:ext cx="4779264" cy="1569660"/>
          </a:xfrm>
          <a:prstGeom prst="rect">
            <a:avLst/>
          </a:prstGeom>
          <a:noFill/>
        </p:spPr>
        <p:txBody>
          <a:bodyPr wrap="square" rtlCol="0">
            <a:spAutoFit/>
          </a:bodyPr>
          <a:lstStyle/>
          <a:p>
            <a:pPr algn="just"/>
            <a:r>
              <a:rPr lang="en-US" sz="2400" dirty="0" smtClean="0"/>
              <a:t>N</a:t>
            </a:r>
            <a:r>
              <a:rPr lang="vi-VN" sz="2400" dirty="0" smtClean="0"/>
              <a:t>gười </a:t>
            </a:r>
            <a:r>
              <a:rPr lang="vi-VN" sz="2400" dirty="0"/>
              <a:t>lãnh đạo cũng chính là người chịu trách nhiệm hoàn toàn về hoạt động và kết quả của tổ chức</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752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a:t>
            </a:r>
            <a:r>
              <a:rPr lang="en-US" dirty="0" err="1" smtClean="0"/>
              <a:t>Lãnh</a:t>
            </a:r>
            <a:r>
              <a:rPr lang="en-US" dirty="0" smtClean="0"/>
              <a:t> </a:t>
            </a:r>
            <a:r>
              <a:rPr lang="vi-VN" dirty="0" smtClean="0"/>
              <a:t>đạo</a:t>
            </a:r>
            <a:r>
              <a:rPr lang="en-US" dirty="0"/>
              <a:t> </a:t>
            </a:r>
            <a:r>
              <a:rPr lang="en-US" dirty="0" err="1" smtClean="0"/>
              <a:t>và</a:t>
            </a:r>
            <a:r>
              <a:rPr lang="en-US" dirty="0"/>
              <a:t> </a:t>
            </a:r>
            <a:r>
              <a:rPr lang="en-US" dirty="0" err="1" smtClean="0"/>
              <a:t>kỹ</a:t>
            </a:r>
            <a:r>
              <a:rPr lang="en-US" dirty="0" smtClean="0"/>
              <a:t> n</a:t>
            </a:r>
            <a:r>
              <a:rPr lang="vi-VN" dirty="0" smtClean="0"/>
              <a:t>ăn</a:t>
            </a:r>
            <a:r>
              <a:rPr lang="en-US" dirty="0"/>
              <a:t>g </a:t>
            </a:r>
            <a:r>
              <a:rPr lang="en-US" dirty="0" err="1" smtClean="0"/>
              <a:t>lãnh</a:t>
            </a:r>
            <a:r>
              <a:rPr lang="en-US" dirty="0" smtClean="0"/>
              <a:t> </a:t>
            </a:r>
            <a:r>
              <a:rPr lang="vi-VN" dirty="0"/>
              <a:t>đạo</a:t>
            </a:r>
            <a:endParaRPr lang="en-US" dirty="0"/>
          </a:p>
        </p:txBody>
      </p:sp>
      <p:sp>
        <p:nvSpPr>
          <p:cNvPr id="3" name="Content Placeholder 2"/>
          <p:cNvSpPr>
            <a:spLocks noGrp="1"/>
          </p:cNvSpPr>
          <p:nvPr>
            <p:ph sz="half" idx="1"/>
          </p:nvPr>
        </p:nvSpPr>
        <p:spPr/>
        <p:txBody>
          <a:bodyPr/>
          <a:lstStyle/>
          <a:p>
            <a:pPr algn="just"/>
            <a:r>
              <a:rPr lang="en-US" sz="3000" dirty="0" err="1" smtClean="0"/>
              <a:t>Phân</a:t>
            </a:r>
            <a:r>
              <a:rPr lang="en-US" sz="3000" dirty="0"/>
              <a:t> </a:t>
            </a:r>
            <a:r>
              <a:rPr lang="en-US" sz="3000" dirty="0" err="1" smtClean="0"/>
              <a:t>biệt</a:t>
            </a:r>
            <a:r>
              <a:rPr lang="en-US" sz="3000" dirty="0"/>
              <a:t> </a:t>
            </a:r>
            <a:r>
              <a:rPr lang="en-US" sz="3000" dirty="0" err="1" smtClean="0"/>
              <a:t>lãnh</a:t>
            </a:r>
            <a:r>
              <a:rPr lang="en-US" sz="3000" dirty="0" smtClean="0"/>
              <a:t> </a:t>
            </a:r>
            <a:r>
              <a:rPr lang="vi-VN" sz="3000" dirty="0" smtClean="0"/>
              <a:t>đạo</a:t>
            </a:r>
            <a:r>
              <a:rPr lang="en-US" sz="3000" dirty="0"/>
              <a:t> </a:t>
            </a:r>
            <a:r>
              <a:rPr lang="en-US" sz="3000" dirty="0" err="1" smtClean="0"/>
              <a:t>và</a:t>
            </a:r>
            <a:r>
              <a:rPr lang="en-US" sz="3000" dirty="0"/>
              <a:t> </a:t>
            </a:r>
            <a:r>
              <a:rPr lang="en-US" sz="3000" dirty="0" err="1" smtClean="0"/>
              <a:t>quản</a:t>
            </a:r>
            <a:r>
              <a:rPr lang="en-US" sz="3000" dirty="0"/>
              <a:t> </a:t>
            </a:r>
            <a:r>
              <a:rPr lang="en-US" sz="3000" dirty="0" err="1" smtClean="0"/>
              <a:t>lý</a:t>
            </a:r>
            <a:r>
              <a:rPr lang="en-US" sz="3000" dirty="0" smtClean="0"/>
              <a:t>?</a:t>
            </a:r>
            <a:endParaRPr lang="en-US" sz="3000" dirty="0"/>
          </a:p>
        </p:txBody>
      </p:sp>
      <p:pic>
        <p:nvPicPr>
          <p:cNvPr id="512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68081" y="1365504"/>
            <a:ext cx="7138575" cy="4949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12" y="3279774"/>
            <a:ext cx="4328160" cy="3060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086B6608-6F69-448F-99DC-C9E613BFB696}" type="slidenum">
              <a:rPr lang="en-US" smtClean="0">
                <a:solidFill>
                  <a:schemeClr val="tx1"/>
                </a:solidFill>
              </a:rPr>
              <a:t>11</a:t>
            </a:fld>
            <a:endParaRPr lang="en-US" dirty="0">
              <a:solidFill>
                <a:schemeClr val="tx1"/>
              </a:solidFill>
            </a:endParaRPr>
          </a:p>
        </p:txBody>
      </p:sp>
    </p:spTree>
    <p:extLst>
      <p:ext uri="{BB962C8B-B14F-4D97-AF65-F5344CB8AC3E}">
        <p14:creationId xmlns:p14="http://schemas.microsoft.com/office/powerpoint/2010/main" val="2983990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095640347"/>
              </p:ext>
            </p:extLst>
          </p:nvPr>
        </p:nvGraphicFramePr>
        <p:xfrm>
          <a:off x="938784" y="1219538"/>
          <a:ext cx="10716768" cy="4773055"/>
        </p:xfrm>
        <a:graphic>
          <a:graphicData uri="http://schemas.openxmlformats.org/drawingml/2006/table">
            <a:tbl>
              <a:tblPr firstRow="1" bandRow="1">
                <a:tableStyleId>{93296810-A885-4BE3-A3E7-6D5BEEA58F35}</a:tableStyleId>
              </a:tblPr>
              <a:tblGrid>
                <a:gridCol w="5294083"/>
                <a:gridCol w="5422685"/>
              </a:tblGrid>
              <a:tr h="1024015">
                <a:tc>
                  <a:txBody>
                    <a:bodyPr/>
                    <a:lstStyle/>
                    <a:p>
                      <a:pPr algn="ctr"/>
                      <a:r>
                        <a:rPr lang="en-US" dirty="0" smtClean="0"/>
                        <a:t>LÃNH ĐẠO</a:t>
                      </a:r>
                      <a:endParaRPr lang="en-US" dirty="0"/>
                    </a:p>
                  </a:txBody>
                  <a:tcPr/>
                </a:tc>
                <a:tc>
                  <a:txBody>
                    <a:bodyPr/>
                    <a:lstStyle/>
                    <a:p>
                      <a:pPr algn="ctr"/>
                      <a:r>
                        <a:rPr lang="en-US" dirty="0" smtClean="0"/>
                        <a:t>QUẢN LÝ</a:t>
                      </a:r>
                      <a:endParaRPr lang="en-US" dirty="0"/>
                    </a:p>
                  </a:txBody>
                  <a:tcPr/>
                </a:tc>
              </a:tr>
              <a:tr h="1024015">
                <a:tc>
                  <a:txBody>
                    <a:bodyPr/>
                    <a:lstStyle/>
                    <a:p>
                      <a:pPr marL="285750" indent="-285750" algn="just">
                        <a:buFontTx/>
                        <a:buChar char="-"/>
                      </a:pPr>
                      <a:r>
                        <a:rPr lang="vi-VN" dirty="0" smtClean="0"/>
                        <a:t>Làm việc đúng: Chọn việc đúng để làm (Chọn đường đúng để đi) </a:t>
                      </a:r>
                      <a:endParaRPr lang="en-US" dirty="0" smtClean="0"/>
                    </a:p>
                    <a:p>
                      <a:pPr marL="285750" indent="-285750" algn="just">
                        <a:buFontTx/>
                        <a:buChar char="-"/>
                      </a:pPr>
                      <a:r>
                        <a:rPr lang="vi-VN" dirty="0" smtClean="0"/>
                        <a:t>LÃNH ĐẠO CON NGƯỜI </a:t>
                      </a:r>
                      <a:endParaRPr lang="en-US" dirty="0" smtClean="0"/>
                    </a:p>
                    <a:p>
                      <a:pPr marL="285750" indent="-285750" algn="just">
                        <a:buFontTx/>
                        <a:buChar char="-"/>
                      </a:pPr>
                      <a:r>
                        <a:rPr lang="vi-VN" dirty="0" smtClean="0"/>
                        <a:t>Quan tâm đến niềm tin, giá trị và tầm nhìn tương lai. </a:t>
                      </a:r>
                      <a:endParaRPr lang="en-US" dirty="0" smtClean="0"/>
                    </a:p>
                    <a:p>
                      <a:pPr marL="285750" indent="-285750" algn="just">
                        <a:buFontTx/>
                        <a:buChar char="-"/>
                      </a:pPr>
                      <a:r>
                        <a:rPr lang="vi-VN" dirty="0" smtClean="0"/>
                        <a:t>Hướng đến sự đổi mới</a:t>
                      </a:r>
                      <a:endParaRPr lang="en-US" dirty="0"/>
                    </a:p>
                  </a:txBody>
                  <a:tcPr/>
                </a:tc>
                <a:tc>
                  <a:txBody>
                    <a:bodyPr/>
                    <a:lstStyle/>
                    <a:p>
                      <a:pPr marL="285750" indent="-285750" algn="just">
                        <a:buFontTx/>
                        <a:buChar char="-"/>
                      </a:pPr>
                      <a:r>
                        <a:rPr lang="vi-VN" dirty="0" smtClean="0"/>
                        <a:t>Làm đúng việc: Làm đúng việc đã chọn (Đi đúng đường đã chọn) </a:t>
                      </a:r>
                      <a:endParaRPr lang="en-US" dirty="0" smtClean="0"/>
                    </a:p>
                    <a:p>
                      <a:pPr marL="285750" indent="-285750" algn="just">
                        <a:buFontTx/>
                        <a:buChar char="-"/>
                      </a:pPr>
                      <a:r>
                        <a:rPr lang="vi-VN" dirty="0" smtClean="0"/>
                        <a:t>QUẢN LÝ CÔNG VIỆC </a:t>
                      </a:r>
                      <a:endParaRPr lang="en-US" dirty="0" smtClean="0"/>
                    </a:p>
                    <a:p>
                      <a:pPr marL="285750" indent="-285750" algn="just">
                        <a:buFontTx/>
                        <a:buChar char="-"/>
                      </a:pPr>
                      <a:r>
                        <a:rPr lang="vi-VN" dirty="0" smtClean="0"/>
                        <a:t>Quan tâm đến việc hoàn thành nhiệm vụ được giao hiện tại. </a:t>
                      </a:r>
                      <a:endParaRPr lang="en-US" dirty="0" smtClean="0"/>
                    </a:p>
                    <a:p>
                      <a:pPr marL="285750" indent="-285750" algn="just">
                        <a:buFontTx/>
                        <a:buChar char="-"/>
                      </a:pPr>
                      <a:r>
                        <a:rPr lang="vi-VN" dirty="0" smtClean="0"/>
                        <a:t>- Hướng đến sự ổn định.</a:t>
                      </a:r>
                      <a:endParaRPr lang="en-US" dirty="0"/>
                    </a:p>
                  </a:txBody>
                  <a:tcPr/>
                </a:tc>
              </a:tr>
              <a:tr h="1024015">
                <a:tc>
                  <a:txBody>
                    <a:bodyPr/>
                    <a:lstStyle/>
                    <a:p>
                      <a:pPr algn="just"/>
                      <a:r>
                        <a:rPr lang="vi-VN" dirty="0" smtClean="0"/>
                        <a:t>Dựa vào quyền lực mềm (năng lực, nhân cách,…) - Thường chú trọng đến tập thể và hướng tới tương lai. Nhà LĐ thức dậy hôm nay nhưng nghĩ đến ngày mai. </a:t>
                      </a:r>
                      <a:endParaRPr lang="en-US" dirty="0" smtClean="0"/>
                    </a:p>
                    <a:p>
                      <a:pPr algn="just"/>
                      <a:r>
                        <a:rPr lang="vi-VN" dirty="0" smtClean="0"/>
                        <a:t>- Sử dụng tài năng của bản thân để</a:t>
                      </a:r>
                      <a:r>
                        <a:rPr lang="en-US" dirty="0" smtClean="0"/>
                        <a:t> </a:t>
                      </a:r>
                      <a:r>
                        <a:rPr lang="vi-VN" dirty="0" smtClean="0"/>
                        <a:t>truyền cảm hứng, gây ảnh hưởng cho mọi người. </a:t>
                      </a:r>
                      <a:endParaRPr lang="en-US" dirty="0"/>
                    </a:p>
                  </a:txBody>
                  <a:tcPr/>
                </a:tc>
                <a:tc>
                  <a:txBody>
                    <a:bodyPr/>
                    <a:lstStyle/>
                    <a:p>
                      <a:pPr marL="285750" indent="-285750" algn="just">
                        <a:buFontTx/>
                        <a:buChar char="-"/>
                      </a:pPr>
                      <a:r>
                        <a:rPr lang="vi-VN" dirty="0" smtClean="0"/>
                        <a:t>Dựa vào quyền lực cứng, quyền hành chính được bổ nhiệm. </a:t>
                      </a:r>
                      <a:endParaRPr lang="en-US" dirty="0" smtClean="0"/>
                    </a:p>
                    <a:p>
                      <a:pPr marL="285750" indent="-285750" algn="just">
                        <a:buFontTx/>
                        <a:buChar char="-"/>
                      </a:pPr>
                      <a:r>
                        <a:rPr lang="vi-VN" dirty="0" smtClean="0"/>
                        <a:t>Thường lưu ý đến cá nhân trong thời điểm hiện tại, giúp cho từng cá nhân phát triển. </a:t>
                      </a:r>
                      <a:endParaRPr lang="en-US" dirty="0" smtClean="0"/>
                    </a:p>
                    <a:p>
                      <a:pPr marL="285750" indent="-285750" algn="just">
                        <a:buFontTx/>
                        <a:buChar char="-"/>
                      </a:pPr>
                      <a:r>
                        <a:rPr lang="vi-VN" dirty="0" smtClean="0"/>
                        <a:t>Sử dụng tài năng, kinh nghiệm của bản thân để đôn đốc mọi người làm việc đúng quy trình, quy chế, nội quy</a:t>
                      </a:r>
                      <a:endParaRPr lang="en-US" dirty="0"/>
                    </a:p>
                  </a:txBody>
                  <a:tcPr/>
                </a:tc>
              </a:tr>
            </a:tbl>
          </a:graphicData>
        </a:graphic>
      </p:graphicFrame>
      <p:sp>
        <p:nvSpPr>
          <p:cNvPr id="3" name="Title 1"/>
          <p:cNvSpPr>
            <a:spLocks noGrp="1"/>
          </p:cNvSpPr>
          <p:nvPr>
            <p:ph type="title"/>
          </p:nvPr>
        </p:nvSpPr>
        <p:spPr>
          <a:xfrm>
            <a:off x="689707" y="229869"/>
            <a:ext cx="7003445" cy="922762"/>
          </a:xfrm>
        </p:spPr>
        <p:txBody>
          <a:bodyPr/>
          <a:lstStyle/>
          <a:p>
            <a:r>
              <a:rPr lang="en-US" dirty="0" smtClean="0"/>
              <a:t>4.1. </a:t>
            </a:r>
            <a:r>
              <a:rPr lang="en-US" dirty="0" err="1" smtClean="0"/>
              <a:t>Lãnh</a:t>
            </a:r>
            <a:r>
              <a:rPr lang="en-US" dirty="0" smtClean="0"/>
              <a:t> </a:t>
            </a:r>
            <a:r>
              <a:rPr lang="vi-VN" dirty="0" smtClean="0"/>
              <a:t>đạo</a:t>
            </a:r>
            <a:r>
              <a:rPr lang="en-US" dirty="0"/>
              <a:t> </a:t>
            </a:r>
            <a:r>
              <a:rPr lang="en-US" dirty="0" err="1" smtClean="0"/>
              <a:t>và</a:t>
            </a:r>
            <a:r>
              <a:rPr lang="en-US" dirty="0"/>
              <a:t> </a:t>
            </a:r>
            <a:r>
              <a:rPr lang="en-US" dirty="0" err="1" smtClean="0"/>
              <a:t>kỹ</a:t>
            </a:r>
            <a:r>
              <a:rPr lang="en-US" dirty="0" smtClean="0"/>
              <a:t> n</a:t>
            </a:r>
            <a:r>
              <a:rPr lang="vi-VN" dirty="0" smtClean="0"/>
              <a:t>ăn</a:t>
            </a:r>
            <a:r>
              <a:rPr lang="en-US" dirty="0"/>
              <a:t>g </a:t>
            </a:r>
            <a:r>
              <a:rPr lang="en-US" dirty="0" err="1" smtClean="0"/>
              <a:t>lãnh</a:t>
            </a:r>
            <a:r>
              <a:rPr lang="en-US" dirty="0" smtClean="0"/>
              <a:t> </a:t>
            </a:r>
            <a:r>
              <a:rPr lang="vi-VN" dirty="0"/>
              <a:t>đạo</a:t>
            </a:r>
            <a:endParaRPr lang="en-US" dirty="0"/>
          </a:p>
        </p:txBody>
      </p:sp>
      <p:sp>
        <p:nvSpPr>
          <p:cNvPr id="2" name="Slide Number Placeholder 1"/>
          <p:cNvSpPr>
            <a:spLocks noGrp="1"/>
          </p:cNvSpPr>
          <p:nvPr>
            <p:ph type="sldNum" sz="quarter" idx="12"/>
          </p:nvPr>
        </p:nvSpPr>
        <p:spPr/>
        <p:txBody>
          <a:bodyPr/>
          <a:lstStyle/>
          <a:p>
            <a:fld id="{086B6608-6F69-448F-99DC-C9E613BFB696}" type="slidenum">
              <a:rPr lang="en-US" smtClean="0">
                <a:solidFill>
                  <a:schemeClr val="tx1"/>
                </a:solidFill>
              </a:rPr>
              <a:t>12</a:t>
            </a:fld>
            <a:endParaRPr lang="en-US" dirty="0">
              <a:solidFill>
                <a:schemeClr val="tx1"/>
              </a:solidFill>
            </a:endParaRPr>
          </a:p>
        </p:txBody>
      </p:sp>
    </p:spTree>
    <p:extLst>
      <p:ext uri="{BB962C8B-B14F-4D97-AF65-F5344CB8AC3E}">
        <p14:creationId xmlns:p14="http://schemas.microsoft.com/office/powerpoint/2010/main" val="257560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53568" y="804672"/>
            <a:ext cx="11436096" cy="547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a:spLocks noGrp="1"/>
          </p:cNvSpPr>
          <p:nvPr>
            <p:ph type="title"/>
          </p:nvPr>
        </p:nvSpPr>
        <p:spPr>
          <a:xfrm>
            <a:off x="628747" y="205485"/>
            <a:ext cx="6881525" cy="465075"/>
          </a:xfrm>
        </p:spPr>
        <p:txBody>
          <a:bodyPr>
            <a:normAutofit fontScale="90000"/>
          </a:bodyPr>
          <a:lstStyle/>
          <a:p>
            <a:r>
              <a:rPr lang="en-US" dirty="0" smtClean="0"/>
              <a:t>4.1. </a:t>
            </a:r>
            <a:r>
              <a:rPr lang="en-US" dirty="0" err="1" smtClean="0"/>
              <a:t>Lãnh</a:t>
            </a:r>
            <a:r>
              <a:rPr lang="en-US" dirty="0" smtClean="0"/>
              <a:t> </a:t>
            </a:r>
            <a:r>
              <a:rPr lang="vi-VN" dirty="0" smtClean="0"/>
              <a:t>đạo</a:t>
            </a:r>
            <a:r>
              <a:rPr lang="en-US" dirty="0"/>
              <a:t> </a:t>
            </a:r>
            <a:r>
              <a:rPr lang="en-US" dirty="0" err="1" smtClean="0"/>
              <a:t>và</a:t>
            </a:r>
            <a:r>
              <a:rPr lang="en-US" dirty="0"/>
              <a:t> </a:t>
            </a:r>
            <a:r>
              <a:rPr lang="en-US" dirty="0" err="1" smtClean="0"/>
              <a:t>kỹ</a:t>
            </a:r>
            <a:r>
              <a:rPr lang="en-US" dirty="0" smtClean="0"/>
              <a:t> n</a:t>
            </a:r>
            <a:r>
              <a:rPr lang="vi-VN" dirty="0" smtClean="0"/>
              <a:t>ăn</a:t>
            </a:r>
            <a:r>
              <a:rPr lang="en-US" dirty="0"/>
              <a:t>g </a:t>
            </a:r>
            <a:r>
              <a:rPr lang="en-US" dirty="0" err="1" smtClean="0"/>
              <a:t>lãnh</a:t>
            </a:r>
            <a:r>
              <a:rPr lang="en-US" dirty="0" smtClean="0"/>
              <a:t> </a:t>
            </a:r>
            <a:r>
              <a:rPr lang="vi-VN" dirty="0"/>
              <a:t>đạo</a:t>
            </a:r>
            <a:endParaRPr lang="en-US" dirty="0"/>
          </a:p>
        </p:txBody>
      </p:sp>
      <p:sp>
        <p:nvSpPr>
          <p:cNvPr id="2" name="Slide Number Placeholder 1"/>
          <p:cNvSpPr>
            <a:spLocks noGrp="1"/>
          </p:cNvSpPr>
          <p:nvPr>
            <p:ph type="sldNum" sz="quarter" idx="12"/>
          </p:nvPr>
        </p:nvSpPr>
        <p:spPr/>
        <p:txBody>
          <a:bodyPr/>
          <a:lstStyle/>
          <a:p>
            <a:fld id="{086B6608-6F69-448F-99DC-C9E613BFB696}" type="slidenum">
              <a:rPr lang="en-US" smtClean="0">
                <a:solidFill>
                  <a:schemeClr val="tx1"/>
                </a:solidFill>
              </a:rPr>
              <a:t>13</a:t>
            </a:fld>
            <a:endParaRPr lang="en-US" dirty="0">
              <a:solidFill>
                <a:schemeClr val="tx1"/>
              </a:solidFill>
            </a:endParaRPr>
          </a:p>
        </p:txBody>
      </p:sp>
    </p:spTree>
    <p:extLst>
      <p:ext uri="{BB962C8B-B14F-4D97-AF65-F5344CB8AC3E}">
        <p14:creationId xmlns:p14="http://schemas.microsoft.com/office/powerpoint/2010/main" val="78994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5322" y="1328928"/>
            <a:ext cx="11051189" cy="4966991"/>
          </a:xfrm>
        </p:spPr>
        <p:txBody>
          <a:bodyPr/>
          <a:lstStyle/>
          <a:p>
            <a:pPr marL="0" indent="0">
              <a:buNone/>
            </a:pPr>
            <a:r>
              <a:rPr lang="en-US" dirty="0" err="1" smtClean="0">
                <a:solidFill>
                  <a:srgbClr val="FF0000"/>
                </a:solidFill>
              </a:rPr>
              <a:t>Tình</a:t>
            </a:r>
            <a:r>
              <a:rPr lang="en-US" dirty="0">
                <a:solidFill>
                  <a:srgbClr val="FF0000"/>
                </a:solidFill>
              </a:rPr>
              <a:t> </a:t>
            </a:r>
            <a:r>
              <a:rPr lang="en-US" dirty="0" err="1" smtClean="0">
                <a:solidFill>
                  <a:srgbClr val="FF0000"/>
                </a:solidFill>
              </a:rPr>
              <a:t>huống</a:t>
            </a:r>
            <a:endParaRPr lang="en-US" dirty="0" smtClean="0">
              <a:solidFill>
                <a:srgbClr val="FF0000"/>
              </a:solidFill>
            </a:endParaRPr>
          </a:p>
          <a:p>
            <a:pPr marL="0" indent="0" algn="just">
              <a:buNone/>
            </a:pPr>
            <a:r>
              <a:rPr lang="vi-VN" dirty="0"/>
              <a:t>Roberto Goizueta, cố Chủ tịch kiêm Tổng Giám đốc điều hành Tập đoàn Coca- Cola, trước các thành viên Câu lạc bộ Quản trị ở Chicago năm 1997 chỉ vài tháng trước khi qua đời đã nói: “Một tỷ giờ trước đây, nhân loại đã xuất hiện trên trái đất. Một tỷ phút trước đây, Ki- tô giáo được hình thành. Một tỷ giây trước đây, ban nhạc Beatles đã có buổi biểu diễn hoành tráng tại show truyền hình của Ed Sullivan. Môt tỷ chai Coca- Cola được sản xuất… vào sáng hôm qua. Lúc này chúng tôi đang tự hỏi bản thân phải làm gì để tạo ra một tỷ chai Coca- Cola trong sáng hôm nay”.</a:t>
            </a:r>
            <a:endParaRPr lang="en-US" dirty="0"/>
          </a:p>
        </p:txBody>
      </p:sp>
      <p:sp>
        <p:nvSpPr>
          <p:cNvPr id="4" name="Title 1"/>
          <p:cNvSpPr txBox="1">
            <a:spLocks/>
          </p:cNvSpPr>
          <p:nvPr/>
        </p:nvSpPr>
        <p:spPr>
          <a:xfrm>
            <a:off x="470251" y="34797"/>
            <a:ext cx="8061101" cy="922762"/>
          </a:xfrm>
          <a:prstGeom prst="rect">
            <a:avLst/>
          </a:prstGeom>
        </p:spPr>
        <p:txBody>
          <a:bodyPr>
            <a:normAutofit/>
          </a:bodyPr>
          <a:lstStyle>
            <a:lvl1pPr algn="l" defTabSz="914400" rtl="0" eaLnBrk="1" latinLnBrk="0" hangingPunct="1">
              <a:lnSpc>
                <a:spcPct val="90000"/>
              </a:lnSpc>
              <a:spcBef>
                <a:spcPct val="0"/>
              </a:spcBef>
              <a:buNone/>
              <a:defRPr sz="3000" b="1" kern="1200">
                <a:solidFill>
                  <a:srgbClr val="223771"/>
                </a:solidFill>
                <a:latin typeface="Arial" panose="020B0604020202020204" pitchFamily="34" charset="0"/>
                <a:ea typeface="+mj-ea"/>
                <a:cs typeface="Arial" panose="020B0604020202020204" pitchFamily="34" charset="0"/>
              </a:defRPr>
            </a:lvl1pPr>
          </a:lstStyle>
          <a:p>
            <a:r>
              <a:rPr lang="en-US" dirty="0" smtClean="0"/>
              <a:t>4.1. </a:t>
            </a:r>
            <a:r>
              <a:rPr lang="en-US" dirty="0" err="1" smtClean="0"/>
              <a:t>Lãnh</a:t>
            </a:r>
            <a:r>
              <a:rPr lang="en-US" dirty="0" smtClean="0"/>
              <a:t> </a:t>
            </a:r>
            <a:r>
              <a:rPr lang="vi-VN" dirty="0" smtClean="0"/>
              <a:t>đạo</a:t>
            </a:r>
            <a:r>
              <a:rPr lang="en-US" dirty="0" smtClean="0"/>
              <a:t> </a:t>
            </a:r>
            <a:r>
              <a:rPr lang="en-US" dirty="0" err="1" smtClean="0"/>
              <a:t>và</a:t>
            </a:r>
            <a:r>
              <a:rPr lang="en-US" dirty="0" smtClean="0"/>
              <a:t> </a:t>
            </a:r>
            <a:r>
              <a:rPr lang="en-US" dirty="0" err="1" smtClean="0"/>
              <a:t>kỹ</a:t>
            </a:r>
            <a:r>
              <a:rPr lang="en-US" dirty="0" smtClean="0"/>
              <a:t> n</a:t>
            </a:r>
            <a:r>
              <a:rPr lang="vi-VN" dirty="0" smtClean="0"/>
              <a:t>ăn</a:t>
            </a:r>
            <a:r>
              <a:rPr lang="en-US" dirty="0" smtClean="0"/>
              <a:t>g </a:t>
            </a:r>
            <a:r>
              <a:rPr lang="en-US" dirty="0" err="1" smtClean="0"/>
              <a:t>lãnh</a:t>
            </a:r>
            <a:r>
              <a:rPr lang="en-US" dirty="0" smtClean="0"/>
              <a:t> </a:t>
            </a:r>
            <a:r>
              <a:rPr lang="vi-VN" dirty="0" smtClean="0"/>
              <a:t>đạo</a:t>
            </a:r>
            <a:endParaRPr lang="en-US" dirty="0"/>
          </a:p>
        </p:txBody>
      </p:sp>
      <p:sp>
        <p:nvSpPr>
          <p:cNvPr id="6" name="Slide Number Placeholder 5"/>
          <p:cNvSpPr>
            <a:spLocks noGrp="1"/>
          </p:cNvSpPr>
          <p:nvPr>
            <p:ph type="sldNum" sz="quarter" idx="12"/>
          </p:nvPr>
        </p:nvSpPr>
        <p:spPr/>
        <p:txBody>
          <a:bodyPr/>
          <a:lstStyle/>
          <a:p>
            <a:fld id="{086B6608-6F69-448F-99DC-C9E613BFB696}" type="slidenum">
              <a:rPr lang="en-US" smtClean="0">
                <a:solidFill>
                  <a:schemeClr val="tx1"/>
                </a:solidFill>
              </a:rPr>
              <a:t>14</a:t>
            </a:fld>
            <a:endParaRPr lang="en-US" dirty="0">
              <a:solidFill>
                <a:schemeClr val="tx1"/>
              </a:solidFill>
            </a:endParaRPr>
          </a:p>
        </p:txBody>
      </p:sp>
    </p:spTree>
    <p:extLst>
      <p:ext uri="{BB962C8B-B14F-4D97-AF65-F5344CB8AC3E}">
        <p14:creationId xmlns:p14="http://schemas.microsoft.com/office/powerpoint/2010/main" val="4158764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EC04CAE0-041C-49BD-8231-C3F3EC979FDB}"/>
              </a:ext>
            </a:extLst>
          </p:cNvPr>
          <p:cNvSpPr/>
          <p:nvPr/>
        </p:nvSpPr>
        <p:spPr>
          <a:xfrm>
            <a:off x="0" y="895054"/>
            <a:ext cx="12192000" cy="45719"/>
          </a:xfrm>
          <a:prstGeom prst="rect">
            <a:avLst/>
          </a:prstGeom>
          <a:solidFill>
            <a:srgbClr val="F466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 xmlns:a16="http://schemas.microsoft.com/office/drawing/2014/main" id="{689388B6-C7A0-41E2-8855-E84CC3D86313}"/>
              </a:ext>
            </a:extLst>
          </p:cNvPr>
          <p:cNvSpPr txBox="1"/>
          <p:nvPr/>
        </p:nvSpPr>
        <p:spPr>
          <a:xfrm>
            <a:off x="115779" y="854655"/>
            <a:ext cx="9867269" cy="646331"/>
          </a:xfrm>
          <a:prstGeom prst="rect">
            <a:avLst/>
          </a:prstGeom>
          <a:noFill/>
        </p:spPr>
        <p:txBody>
          <a:bodyPr wrap="square" rtlCol="0">
            <a:spAutoFit/>
          </a:bodyPr>
          <a:lstStyle/>
          <a:p>
            <a:r>
              <a:rPr lang="en-US" sz="3600" dirty="0" err="1"/>
              <a:t>Các</a:t>
            </a:r>
            <a:r>
              <a:rPr lang="en-US" sz="3600" dirty="0"/>
              <a:t> </a:t>
            </a:r>
            <a:r>
              <a:rPr lang="en-US" sz="3600" dirty="0" err="1"/>
              <a:t>kỹ</a:t>
            </a:r>
            <a:r>
              <a:rPr lang="en-US" sz="3600" dirty="0"/>
              <a:t> n</a:t>
            </a:r>
            <a:r>
              <a:rPr lang="vi-VN" sz="3600" dirty="0"/>
              <a:t>ăn</a:t>
            </a:r>
            <a:r>
              <a:rPr lang="en-US" sz="3600" dirty="0"/>
              <a:t>g </a:t>
            </a:r>
            <a:r>
              <a:rPr lang="en-US" sz="3600" dirty="0" err="1"/>
              <a:t>nhà</a:t>
            </a:r>
            <a:r>
              <a:rPr lang="en-US" sz="3600" dirty="0"/>
              <a:t> </a:t>
            </a:r>
            <a:r>
              <a:rPr lang="en-US" sz="3600" dirty="0" err="1"/>
              <a:t>lãnh</a:t>
            </a:r>
            <a:r>
              <a:rPr lang="en-US" sz="3600" dirty="0"/>
              <a:t> </a:t>
            </a:r>
            <a:r>
              <a:rPr lang="vi-VN" sz="3600" dirty="0"/>
              <a:t>đạo</a:t>
            </a:r>
            <a:r>
              <a:rPr lang="en-US" sz="3600" dirty="0"/>
              <a:t> </a:t>
            </a:r>
            <a:r>
              <a:rPr lang="en-US" sz="3600" dirty="0" err="1"/>
              <a:t>cần</a:t>
            </a:r>
            <a:r>
              <a:rPr lang="en-US" sz="3600" dirty="0"/>
              <a:t> </a:t>
            </a:r>
            <a:r>
              <a:rPr lang="en-US" sz="3600" dirty="0" err="1"/>
              <a:t>có</a:t>
            </a:r>
            <a:endParaRPr lang="en-US" sz="3600" b="1" dirty="0">
              <a:latin typeface="Arial" panose="020B0604020202020204" pitchFamily="34" charset="0"/>
              <a:cs typeface="Arial" panose="020B0604020202020204" pitchFamily="34" charset="0"/>
            </a:endParaRPr>
          </a:p>
        </p:txBody>
      </p:sp>
      <p:grpSp>
        <p:nvGrpSpPr>
          <p:cNvPr id="9" name="Group 8">
            <a:extLst>
              <a:ext uri="{FF2B5EF4-FFF2-40B4-BE49-F238E27FC236}">
                <a16:creationId xmlns="" xmlns:a16="http://schemas.microsoft.com/office/drawing/2014/main" id="{765719B9-D3C6-49CE-9CBA-FF6515718BB4}"/>
              </a:ext>
            </a:extLst>
          </p:cNvPr>
          <p:cNvGrpSpPr/>
          <p:nvPr/>
        </p:nvGrpSpPr>
        <p:grpSpPr>
          <a:xfrm>
            <a:off x="305133" y="1528651"/>
            <a:ext cx="3155697" cy="3991725"/>
            <a:chOff x="445957" y="2750701"/>
            <a:chExt cx="2811597" cy="2796114"/>
          </a:xfrm>
        </p:grpSpPr>
        <p:sp>
          <p:nvSpPr>
            <p:cNvPr id="10" name="Rectangle 9">
              <a:extLst>
                <a:ext uri="{FF2B5EF4-FFF2-40B4-BE49-F238E27FC236}">
                  <a16:creationId xmlns="" xmlns:a16="http://schemas.microsoft.com/office/drawing/2014/main" id="{F52D0733-278A-48FC-89AD-F3A09138E633}"/>
                </a:ext>
              </a:extLst>
            </p:cNvPr>
            <p:cNvSpPr/>
            <p:nvPr/>
          </p:nvSpPr>
          <p:spPr>
            <a:xfrm>
              <a:off x="589289" y="2750701"/>
              <a:ext cx="2608289" cy="26382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2171EEBA-015E-432D-92FE-04190591237D}"/>
                </a:ext>
              </a:extLst>
            </p:cNvPr>
            <p:cNvSpPr/>
            <p:nvPr/>
          </p:nvSpPr>
          <p:spPr>
            <a:xfrm>
              <a:off x="629586" y="2908546"/>
              <a:ext cx="2608289" cy="26382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 xmlns:a16="http://schemas.microsoft.com/office/drawing/2014/main" id="{BF3AB91F-E8A9-4C42-A240-B8E02BEE075D}"/>
                </a:ext>
              </a:extLst>
            </p:cNvPr>
            <p:cNvSpPr txBox="1"/>
            <p:nvPr/>
          </p:nvSpPr>
          <p:spPr>
            <a:xfrm>
              <a:off x="445957" y="3071847"/>
              <a:ext cx="2705724" cy="258709"/>
            </a:xfrm>
            <a:prstGeom prst="rect">
              <a:avLst/>
            </a:prstGeom>
            <a:noFill/>
          </p:spPr>
          <p:txBody>
            <a:bodyPr wrap="square" rtlCol="0">
              <a:spAutoFit/>
            </a:bodyPr>
            <a:lstStyle/>
            <a:p>
              <a:pPr algn="ctr"/>
              <a:r>
                <a:rPr lang="en-US" b="1" dirty="0" err="1" smtClean="0">
                  <a:latin typeface="Arial" panose="020B0604020202020204" pitchFamily="34" charset="0"/>
                  <a:cs typeface="Arial" panose="020B0604020202020204" pitchFamily="34" charset="0"/>
                </a:rPr>
                <a:t>Kỹ</a:t>
              </a:r>
              <a:r>
                <a:rPr lang="en-US" b="1" dirty="0" smtClean="0">
                  <a:latin typeface="Arial" panose="020B0604020202020204" pitchFamily="34" charset="0"/>
                  <a:cs typeface="Arial" panose="020B0604020202020204" pitchFamily="34" charset="0"/>
                </a:rPr>
                <a:t> n</a:t>
              </a:r>
              <a:r>
                <a:rPr lang="vi-VN" b="1" dirty="0" smtClean="0">
                  <a:latin typeface="Arial" panose="020B0604020202020204" pitchFamily="34" charset="0"/>
                  <a:cs typeface="Arial" panose="020B0604020202020204" pitchFamily="34" charset="0"/>
                </a:rPr>
                <a:t>ă</a:t>
              </a:r>
              <a:r>
                <a:rPr lang="en-US" b="1" dirty="0" err="1" smtClean="0">
                  <a:latin typeface="Arial" panose="020B0604020202020204" pitchFamily="34" charset="0"/>
                  <a:cs typeface="Arial" panose="020B0604020202020204" pitchFamily="34" charset="0"/>
                </a:rPr>
                <a:t>ng</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chuyên</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môn</a:t>
              </a:r>
              <a:endParaRPr lang="en-US"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 xmlns:a16="http://schemas.microsoft.com/office/drawing/2014/main" id="{925215A7-5DAE-4827-A82E-0D4412C8AD86}"/>
                </a:ext>
              </a:extLst>
            </p:cNvPr>
            <p:cNvSpPr txBox="1"/>
            <p:nvPr/>
          </p:nvSpPr>
          <p:spPr>
            <a:xfrm>
              <a:off x="649265" y="3688070"/>
              <a:ext cx="2608289" cy="1703166"/>
            </a:xfrm>
            <a:prstGeom prst="rect">
              <a:avLst/>
            </a:prstGeom>
            <a:noFill/>
          </p:spPr>
          <p:txBody>
            <a:bodyPr wrap="square" rtlCol="0">
              <a:spAutoFit/>
            </a:bodyPr>
            <a:lstStyle/>
            <a:p>
              <a:pPr algn="just"/>
              <a:r>
                <a:rPr lang="vi-VN" sz="2000" dirty="0"/>
                <a:t>Kỹ năng chuyên môn là những khả năng cần thiết để thực hiện một công việc cụ </a:t>
              </a:r>
              <a:r>
                <a:rPr lang="vi-VN" sz="2000" dirty="0" smtClean="0"/>
                <a:t>thể</a:t>
              </a:r>
              <a:r>
                <a:rPr lang="en-US" sz="2000" dirty="0" smtClean="0"/>
                <a:t>, </a:t>
              </a:r>
              <a:r>
                <a:rPr lang="vi-VN" sz="2000" dirty="0" smtClean="0"/>
                <a:t>là </a:t>
              </a:r>
              <a:r>
                <a:rPr lang="vi-VN" sz="2000" dirty="0"/>
                <a:t>trình độ chuyên môn nghiệp vụ của nhà lãnh </a:t>
              </a:r>
              <a:r>
                <a:rPr lang="vi-VN" sz="2000" dirty="0" smtClean="0"/>
                <a:t>đạo</a:t>
              </a:r>
              <a:r>
                <a:rPr lang="en-US" sz="2000" dirty="0" smtClean="0"/>
                <a:t>.</a:t>
              </a:r>
            </a:p>
            <a:p>
              <a:endParaRPr lang="en-US" sz="1600" dirty="0"/>
            </a:p>
            <a:p>
              <a:endParaRPr lang="en-US" sz="1600" dirty="0"/>
            </a:p>
          </p:txBody>
        </p:sp>
      </p:grpSp>
      <p:grpSp>
        <p:nvGrpSpPr>
          <p:cNvPr id="24" name="Group 23">
            <a:extLst>
              <a:ext uri="{FF2B5EF4-FFF2-40B4-BE49-F238E27FC236}">
                <a16:creationId xmlns="" xmlns:a16="http://schemas.microsoft.com/office/drawing/2014/main" id="{9A66B140-D19B-42C3-83DD-D9F0A89E21B0}"/>
              </a:ext>
            </a:extLst>
          </p:cNvPr>
          <p:cNvGrpSpPr/>
          <p:nvPr/>
        </p:nvGrpSpPr>
        <p:grpSpPr>
          <a:xfrm>
            <a:off x="4549039" y="1544615"/>
            <a:ext cx="2923863" cy="3916916"/>
            <a:chOff x="494675" y="2878111"/>
            <a:chExt cx="2743200" cy="2775735"/>
          </a:xfrm>
        </p:grpSpPr>
        <p:sp>
          <p:nvSpPr>
            <p:cNvPr id="25" name="Rectangle 24">
              <a:extLst>
                <a:ext uri="{FF2B5EF4-FFF2-40B4-BE49-F238E27FC236}">
                  <a16:creationId xmlns="" xmlns:a16="http://schemas.microsoft.com/office/drawing/2014/main" id="{4B31E3D9-7B58-493E-A74A-0C1DD58F738C}"/>
                </a:ext>
              </a:extLst>
            </p:cNvPr>
            <p:cNvSpPr/>
            <p:nvPr/>
          </p:nvSpPr>
          <p:spPr>
            <a:xfrm>
              <a:off x="494675" y="2878111"/>
              <a:ext cx="2608289" cy="26382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FA534FA0-5398-4E7E-AD9A-B80209795A4C}"/>
                </a:ext>
              </a:extLst>
            </p:cNvPr>
            <p:cNvSpPr/>
            <p:nvPr/>
          </p:nvSpPr>
          <p:spPr>
            <a:xfrm>
              <a:off x="629586" y="3015577"/>
              <a:ext cx="2608289" cy="26382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 xmlns:a16="http://schemas.microsoft.com/office/drawing/2014/main" id="{BAA3D8A1-1CD8-40AA-9305-FA9CBAF628ED}"/>
                </a:ext>
              </a:extLst>
            </p:cNvPr>
            <p:cNvSpPr txBox="1"/>
            <p:nvPr/>
          </p:nvSpPr>
          <p:spPr>
            <a:xfrm>
              <a:off x="532151" y="3029675"/>
              <a:ext cx="2705724" cy="458025"/>
            </a:xfrm>
            <a:prstGeom prst="rect">
              <a:avLst/>
            </a:prstGeom>
            <a:noFill/>
          </p:spPr>
          <p:txBody>
            <a:bodyPr wrap="square" rtlCol="0">
              <a:spAutoFit/>
            </a:bodyPr>
            <a:lstStyle/>
            <a:p>
              <a:pPr algn="ctr"/>
              <a:r>
                <a:rPr lang="en-US" b="1" dirty="0" err="1" smtClean="0">
                  <a:latin typeface="Arial" panose="020B0604020202020204" pitchFamily="34" charset="0"/>
                  <a:cs typeface="Arial" panose="020B0604020202020204" pitchFamily="34" charset="0"/>
                </a:rPr>
                <a:t>Kỹ</a:t>
              </a:r>
              <a:r>
                <a:rPr lang="en-US" b="1" dirty="0" smtClean="0">
                  <a:latin typeface="Arial" panose="020B0604020202020204" pitchFamily="34" charset="0"/>
                  <a:cs typeface="Arial" panose="020B0604020202020204" pitchFamily="34" charset="0"/>
                </a:rPr>
                <a:t> n</a:t>
              </a:r>
              <a:r>
                <a:rPr lang="vi-VN" b="1" dirty="0" smtClean="0">
                  <a:latin typeface="Arial" panose="020B0604020202020204" pitchFamily="34" charset="0"/>
                  <a:cs typeface="Arial" panose="020B0604020202020204" pitchFamily="34" charset="0"/>
                </a:rPr>
                <a:t>ă</a:t>
              </a:r>
              <a:r>
                <a:rPr lang="en-US" b="1" dirty="0" err="1" smtClean="0">
                  <a:latin typeface="Arial" panose="020B0604020202020204" pitchFamily="34" charset="0"/>
                  <a:cs typeface="Arial" panose="020B0604020202020204" pitchFamily="34" charset="0"/>
                </a:rPr>
                <a:t>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quan</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hệ</a:t>
              </a:r>
              <a:r>
                <a:rPr lang="en-US" b="1" dirty="0" smtClean="0">
                  <a:latin typeface="Arial" panose="020B0604020202020204" pitchFamily="34" charset="0"/>
                  <a:cs typeface="Arial" panose="020B0604020202020204" pitchFamily="34" charset="0"/>
                </a:rPr>
                <a:t> con </a:t>
              </a:r>
              <a:r>
                <a:rPr lang="en-US" b="1" dirty="0" err="1" smtClean="0">
                  <a:latin typeface="Arial" panose="020B0604020202020204" pitchFamily="34" charset="0"/>
                  <a:cs typeface="Arial" panose="020B0604020202020204" pitchFamily="34" charset="0"/>
                </a:rPr>
                <a:t>ng</a:t>
              </a:r>
              <a:r>
                <a:rPr lang="vi-VN" b="1" dirty="0">
                  <a:latin typeface="Arial" panose="020B0604020202020204" pitchFamily="34" charset="0"/>
                  <a:cs typeface="Arial" panose="020B0604020202020204" pitchFamily="34" charset="0"/>
                </a:rPr>
                <a:t>ười</a:t>
              </a:r>
              <a:endParaRPr lang="en-US" sz="1600" b="1" dirty="0">
                <a:latin typeface="Arial" panose="020B0604020202020204" pitchFamily="34" charset="0"/>
                <a:cs typeface="Arial" panose="020B0604020202020204" pitchFamily="34" charset="0"/>
              </a:endParaRPr>
            </a:p>
          </p:txBody>
        </p:sp>
      </p:grpSp>
      <p:grpSp>
        <p:nvGrpSpPr>
          <p:cNvPr id="2" name="Group 1">
            <a:extLst>
              <a:ext uri="{FF2B5EF4-FFF2-40B4-BE49-F238E27FC236}">
                <a16:creationId xmlns="" xmlns:a16="http://schemas.microsoft.com/office/drawing/2014/main" id="{3CE3F146-44FD-4C9E-B662-0FFCA604FA9E}"/>
              </a:ext>
            </a:extLst>
          </p:cNvPr>
          <p:cNvGrpSpPr/>
          <p:nvPr/>
        </p:nvGrpSpPr>
        <p:grpSpPr>
          <a:xfrm>
            <a:off x="8482692" y="1625186"/>
            <a:ext cx="2903083" cy="3916916"/>
            <a:chOff x="6306560" y="1840657"/>
            <a:chExt cx="2903083" cy="3916916"/>
          </a:xfrm>
        </p:grpSpPr>
        <p:grpSp>
          <p:nvGrpSpPr>
            <p:cNvPr id="19" name="Group 18">
              <a:extLst>
                <a:ext uri="{FF2B5EF4-FFF2-40B4-BE49-F238E27FC236}">
                  <a16:creationId xmlns="" xmlns:a16="http://schemas.microsoft.com/office/drawing/2014/main" id="{22C5B2AF-A0DC-4D9D-B612-D45DC1BAEE1E}"/>
                </a:ext>
              </a:extLst>
            </p:cNvPr>
            <p:cNvGrpSpPr/>
            <p:nvPr/>
          </p:nvGrpSpPr>
          <p:grpSpPr>
            <a:xfrm>
              <a:off x="6306560" y="1840657"/>
              <a:ext cx="2903083" cy="3916916"/>
              <a:chOff x="494675" y="2878111"/>
              <a:chExt cx="2743200" cy="2775735"/>
            </a:xfrm>
          </p:grpSpPr>
          <p:sp>
            <p:nvSpPr>
              <p:cNvPr id="20" name="Rectangle 19">
                <a:extLst>
                  <a:ext uri="{FF2B5EF4-FFF2-40B4-BE49-F238E27FC236}">
                    <a16:creationId xmlns="" xmlns:a16="http://schemas.microsoft.com/office/drawing/2014/main" id="{30B9FE99-9F62-42DD-A32B-B7F8F71F8356}"/>
                  </a:ext>
                </a:extLst>
              </p:cNvPr>
              <p:cNvSpPr/>
              <p:nvPr/>
            </p:nvSpPr>
            <p:spPr>
              <a:xfrm>
                <a:off x="494675" y="2878111"/>
                <a:ext cx="2608289" cy="263826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738F473A-0327-4EB9-A3EF-EF19AB2F41A9}"/>
                  </a:ext>
                </a:extLst>
              </p:cNvPr>
              <p:cNvSpPr/>
              <p:nvPr/>
            </p:nvSpPr>
            <p:spPr>
              <a:xfrm>
                <a:off x="629586" y="3015577"/>
                <a:ext cx="2608289" cy="26382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 xmlns:a16="http://schemas.microsoft.com/office/drawing/2014/main" id="{5D2C4D5A-0CE0-4679-875E-321E57370E3D}"/>
                  </a:ext>
                </a:extLst>
              </p:cNvPr>
              <p:cNvSpPr txBox="1"/>
              <p:nvPr/>
            </p:nvSpPr>
            <p:spPr>
              <a:xfrm>
                <a:off x="510968" y="3125083"/>
                <a:ext cx="2705724" cy="458025"/>
              </a:xfrm>
              <a:prstGeom prst="rect">
                <a:avLst/>
              </a:prstGeom>
              <a:noFill/>
            </p:spPr>
            <p:txBody>
              <a:bodyPr wrap="square" rtlCol="0">
                <a:spAutoFit/>
              </a:bodyPr>
              <a:lstStyle/>
              <a:p>
                <a:pPr algn="ctr"/>
                <a:r>
                  <a:rPr lang="en-US" b="1" dirty="0" err="1" smtClean="0">
                    <a:latin typeface="Arial" panose="020B0604020202020204" pitchFamily="34" charset="0"/>
                    <a:cs typeface="Arial" panose="020B0604020202020204" pitchFamily="34" charset="0"/>
                  </a:rPr>
                  <a:t>Kỹ</a:t>
                </a:r>
                <a:r>
                  <a:rPr lang="en-US" b="1" dirty="0" smtClean="0">
                    <a:latin typeface="Arial" panose="020B0604020202020204" pitchFamily="34" charset="0"/>
                    <a:cs typeface="Arial" panose="020B0604020202020204" pitchFamily="34" charset="0"/>
                  </a:rPr>
                  <a:t> n</a:t>
                </a:r>
                <a:r>
                  <a:rPr lang="vi-VN" b="1" dirty="0" smtClean="0">
                    <a:latin typeface="Arial" panose="020B0604020202020204" pitchFamily="34" charset="0"/>
                    <a:cs typeface="Arial" panose="020B0604020202020204" pitchFamily="34" charset="0"/>
                  </a:rPr>
                  <a:t>ăn</a:t>
                </a:r>
                <a:r>
                  <a:rPr lang="en-US" b="1" dirty="0">
                    <a:latin typeface="Arial" panose="020B0604020202020204" pitchFamily="34" charset="0"/>
                    <a:cs typeface="Arial" panose="020B0604020202020204" pitchFamily="34" charset="0"/>
                  </a:rPr>
                  <a:t>g </a:t>
                </a:r>
                <a:r>
                  <a:rPr lang="en-US" b="1" dirty="0" err="1" smtClean="0">
                    <a:latin typeface="Arial" panose="020B0604020202020204" pitchFamily="34" charset="0"/>
                    <a:cs typeface="Arial" panose="020B0604020202020204" pitchFamily="34" charset="0"/>
                  </a:rPr>
                  <a:t>chuyên</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biệt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quản</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trị</a:t>
                </a:r>
                <a:r>
                  <a:rPr lang="en-US" b="1" dirty="0" smtClean="0">
                    <a:latin typeface="Arial" panose="020B0604020202020204" pitchFamily="34" charset="0"/>
                    <a:cs typeface="Arial" panose="020B0604020202020204" pitchFamily="34" charset="0"/>
                  </a:rPr>
                  <a:t> </a:t>
                </a:r>
                <a:r>
                  <a:rPr lang="vi-VN" b="1" dirty="0" smtClean="0">
                    <a:latin typeface="Arial" panose="020B0604020202020204" pitchFamily="34" charset="0"/>
                    <a:cs typeface="Arial" panose="020B0604020202020204" pitchFamily="34" charset="0"/>
                  </a:rPr>
                  <a:t>đ</a:t>
                </a:r>
                <a:r>
                  <a:rPr lang="en-US" b="1" dirty="0" err="1" smtClean="0">
                    <a:latin typeface="Arial" panose="020B0604020202020204" pitchFamily="34" charset="0"/>
                    <a:cs typeface="Arial" panose="020B0604020202020204" pitchFamily="34" charset="0"/>
                  </a:rPr>
                  <a:t>iều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hành</a:t>
                </a:r>
                <a:endParaRPr lang="en-US" sz="1600" b="1" dirty="0">
                  <a:latin typeface="Arial" panose="020B0604020202020204" pitchFamily="34" charset="0"/>
                  <a:cs typeface="Arial" panose="020B0604020202020204" pitchFamily="34" charset="0"/>
                </a:endParaRPr>
              </a:p>
            </p:txBody>
          </p:sp>
        </p:grpSp>
        <p:sp>
          <p:nvSpPr>
            <p:cNvPr id="37" name="TextBox 36">
              <a:extLst>
                <a:ext uri="{FF2B5EF4-FFF2-40B4-BE49-F238E27FC236}">
                  <a16:creationId xmlns="" xmlns:a16="http://schemas.microsoft.com/office/drawing/2014/main" id="{CBB79609-A8C3-44C7-890F-A8EBE589A8AC}"/>
                </a:ext>
              </a:extLst>
            </p:cNvPr>
            <p:cNvSpPr txBox="1"/>
            <p:nvPr/>
          </p:nvSpPr>
          <p:spPr>
            <a:xfrm>
              <a:off x="6426762" y="2933714"/>
              <a:ext cx="2760309" cy="2554545"/>
            </a:xfrm>
            <a:prstGeom prst="rect">
              <a:avLst/>
            </a:prstGeom>
            <a:noFill/>
          </p:spPr>
          <p:txBody>
            <a:bodyPr wrap="square" rtlCol="0">
              <a:spAutoFit/>
            </a:bodyPr>
            <a:lstStyle/>
            <a:p>
              <a:pPr algn="just"/>
              <a:r>
                <a:rPr lang="en-US" sz="2000" dirty="0" err="1" smtClean="0">
                  <a:latin typeface="Arial" panose="020B0604020202020204" pitchFamily="34" charset="0"/>
                  <a:cs typeface="Arial" panose="020B0604020202020204" pitchFamily="34" charset="0"/>
                </a:rPr>
                <a:t>Kỹ</a:t>
              </a:r>
              <a:r>
                <a:rPr lang="en-US" sz="2000" dirty="0" smtClean="0">
                  <a:latin typeface="Arial" panose="020B0604020202020204" pitchFamily="34" charset="0"/>
                  <a:cs typeface="Arial" panose="020B0604020202020204" pitchFamily="34" charset="0"/>
                </a:rPr>
                <a:t> n</a:t>
              </a:r>
              <a:r>
                <a:rPr lang="vi-VN" sz="2000" dirty="0" smtClean="0">
                  <a:latin typeface="Arial" panose="020B0604020202020204" pitchFamily="34" charset="0"/>
                  <a:cs typeface="Arial" panose="020B0604020202020204" pitchFamily="34" charset="0"/>
                </a:rPr>
                <a:t>ăn</a:t>
              </a:r>
              <a:r>
                <a:rPr lang="en-US" sz="2000" dirty="0">
                  <a:latin typeface="Arial" panose="020B0604020202020204" pitchFamily="34" charset="0"/>
                  <a:cs typeface="Arial" panose="020B0604020202020204" pitchFamily="34" charset="0"/>
                </a:rPr>
                <a:t>g </a:t>
              </a:r>
              <a:r>
                <a:rPr lang="en-US" sz="2000" dirty="0" err="1" smtClean="0">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quyết</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vấn</a:t>
              </a: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quyết</a:t>
              </a: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định</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Kỹ</a:t>
              </a:r>
              <a:r>
                <a:rPr lang="en-US" sz="2000" dirty="0" smtClean="0">
                  <a:latin typeface="Arial" panose="020B0604020202020204" pitchFamily="34" charset="0"/>
                  <a:cs typeface="Arial" panose="020B0604020202020204" pitchFamily="34" charset="0"/>
                </a:rPr>
                <a:t> n</a:t>
              </a:r>
              <a:r>
                <a:rPr lang="vi-VN" sz="2000" dirty="0" smtClean="0">
                  <a:latin typeface="Arial" panose="020B0604020202020204" pitchFamily="34" charset="0"/>
                  <a:cs typeface="Arial" panose="020B0604020202020204" pitchFamily="34" charset="0"/>
                </a:rPr>
                <a:t>ă</a:t>
              </a:r>
              <a:r>
                <a:rPr lang="en-US" sz="2000" dirty="0" err="1" smtClean="0">
                  <a:latin typeface="Arial" panose="020B0604020202020204" pitchFamily="34" charset="0"/>
                  <a:cs typeface="Arial" panose="020B0604020202020204" pitchFamily="34" charset="0"/>
                </a:rPr>
                <a:t>ng</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yếu</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tố</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a:t>
              </a:r>
              <a:r>
                <a:rPr lang="vi-VN" sz="2000" dirty="0" smtClean="0">
                  <a:latin typeface="Arial" panose="020B0604020202020204" pitchFamily="34" charset="0"/>
                  <a:cs typeface="Arial" panose="020B0604020202020204" pitchFamily="34" charset="0"/>
                </a:rPr>
                <a:t>ươn</a:t>
              </a:r>
              <a:r>
                <a:rPr lang="en-US" sz="2000" dirty="0">
                  <a:latin typeface="Arial" panose="020B0604020202020204" pitchFamily="34" charset="0"/>
                  <a:cs typeface="Arial" panose="020B0604020202020204" pitchFamily="34" charset="0"/>
                </a:rPr>
                <a:t>g </a:t>
              </a:r>
              <a:r>
                <a:rPr lang="en-US" sz="2000" dirty="0" err="1" smtClean="0">
                  <a:latin typeface="Arial" panose="020B0604020202020204" pitchFamily="34" charset="0"/>
                  <a:cs typeface="Arial" panose="020B0604020202020204" pitchFamily="34" charset="0"/>
                </a:rPr>
                <a:t>hiệu</a:t>
              </a:r>
              <a:endParaRPr lang="en-US" sz="2000" dirty="0" smtClean="0">
                <a:latin typeface="Arial" panose="020B0604020202020204" pitchFamily="34" charset="0"/>
                <a:cs typeface="Arial" panose="020B0604020202020204" pitchFamily="34" charset="0"/>
              </a:endParaRPr>
            </a:p>
            <a:p>
              <a:pPr algn="just"/>
              <a:r>
                <a:rPr lang="en-US" sz="2000" dirty="0" err="1" smtClean="0">
                  <a:latin typeface="Arial" panose="020B0604020202020204" pitchFamily="34" charset="0"/>
                  <a:cs typeface="Arial" panose="020B0604020202020204" pitchFamily="34" charset="0"/>
                </a:rPr>
                <a:t>Kỹ</a:t>
              </a:r>
              <a:r>
                <a:rPr lang="en-US" sz="2000" dirty="0" smtClean="0">
                  <a:latin typeface="Arial" panose="020B0604020202020204" pitchFamily="34" charset="0"/>
                  <a:cs typeface="Arial" panose="020B0604020202020204" pitchFamily="34" charset="0"/>
                </a:rPr>
                <a:t> n</a:t>
              </a:r>
              <a:r>
                <a:rPr lang="vi-VN" sz="2000" dirty="0" smtClean="0">
                  <a:latin typeface="Arial" panose="020B0604020202020204" pitchFamily="34" charset="0"/>
                  <a:cs typeface="Arial" panose="020B0604020202020204" pitchFamily="34" charset="0"/>
                </a:rPr>
                <a:t>ă</a:t>
              </a:r>
              <a:r>
                <a:rPr lang="en-US" sz="2000" dirty="0" err="1" smtClean="0">
                  <a:latin typeface="Arial" panose="020B0604020202020204" pitchFamily="34" charset="0"/>
                  <a:cs typeface="Arial" panose="020B0604020202020204" pitchFamily="34" charset="0"/>
                </a:rPr>
                <a:t>ng</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lập</a:t>
              </a:r>
              <a:r>
                <a:rPr lang="en-US" sz="2000" dirty="0" smtClean="0">
                  <a:latin typeface="Arial" panose="020B0604020202020204" pitchFamily="34" charset="0"/>
                  <a:cs typeface="Arial" panose="020B0604020202020204" pitchFamily="34" charset="0"/>
                </a:rPr>
                <a:t> KH </a:t>
              </a:r>
              <a:r>
                <a:rPr lang="en-US" sz="2000" dirty="0" err="1" smtClean="0">
                  <a:latin typeface="Arial" panose="020B0604020202020204" pitchFamily="34" charset="0"/>
                  <a:cs typeface="Arial" panose="020B0604020202020204" pitchFamily="34" charset="0"/>
                </a:rPr>
                <a:t>kinh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doanh</a:t>
              </a:r>
              <a:endParaRPr lang="en-US" sz="2000" dirty="0" smtClean="0">
                <a:latin typeface="Arial" panose="020B0604020202020204" pitchFamily="34" charset="0"/>
                <a:cs typeface="Arial" panose="020B0604020202020204" pitchFamily="34" charset="0"/>
              </a:endParaRPr>
            </a:p>
            <a:p>
              <a:pPr algn="just"/>
              <a:r>
                <a:rPr lang="en-US" sz="2000" dirty="0" err="1" smtClean="0">
                  <a:latin typeface="Arial" panose="020B0604020202020204" pitchFamily="34" charset="0"/>
                  <a:cs typeface="Arial" panose="020B0604020202020204" pitchFamily="34" charset="0"/>
                </a:rPr>
                <a:t>Kỹ</a:t>
              </a:r>
              <a:r>
                <a:rPr lang="en-US" sz="2000" dirty="0" smtClean="0">
                  <a:latin typeface="Arial" panose="020B0604020202020204" pitchFamily="34" charset="0"/>
                  <a:cs typeface="Arial" panose="020B0604020202020204" pitchFamily="34" charset="0"/>
                </a:rPr>
                <a:t> n</a:t>
              </a:r>
              <a:r>
                <a:rPr lang="vi-VN" sz="2000" dirty="0" smtClean="0">
                  <a:latin typeface="Arial" panose="020B0604020202020204" pitchFamily="34" charset="0"/>
                  <a:cs typeface="Arial" panose="020B0604020202020204" pitchFamily="34" charset="0"/>
                </a:rPr>
                <a:t>ă</a:t>
              </a:r>
              <a:r>
                <a:rPr lang="en-US" sz="2000" dirty="0" err="1" smtClean="0">
                  <a:latin typeface="Arial" panose="020B0604020202020204" pitchFamily="34" charset="0"/>
                  <a:cs typeface="Arial" panose="020B0604020202020204" pitchFamily="34" charset="0"/>
                </a:rPr>
                <a:t>ng</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tích</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chính</a:t>
              </a:r>
              <a:endParaRPr lang="en-US" sz="2000" dirty="0">
                <a:latin typeface="Arial" panose="020B0604020202020204" pitchFamily="34" charset="0"/>
                <a:cs typeface="Arial" panose="020B0604020202020204" pitchFamily="34" charset="0"/>
              </a:endParaRPr>
            </a:p>
          </p:txBody>
        </p:sp>
      </p:grpSp>
      <p:sp>
        <p:nvSpPr>
          <p:cNvPr id="3" name="Slide Number Placeholder 2">
            <a:extLst>
              <a:ext uri="{FF2B5EF4-FFF2-40B4-BE49-F238E27FC236}">
                <a16:creationId xmlns="" xmlns:a16="http://schemas.microsoft.com/office/drawing/2014/main" id="{4744AFD0-2645-82DC-92E4-F45107F10974}"/>
              </a:ext>
            </a:extLst>
          </p:cNvPr>
          <p:cNvSpPr>
            <a:spLocks noGrp="1"/>
          </p:cNvSpPr>
          <p:nvPr>
            <p:ph type="sldNum" sz="quarter" idx="4294967295"/>
          </p:nvPr>
        </p:nvSpPr>
        <p:spPr>
          <a:xfrm>
            <a:off x="8610600" y="6356350"/>
            <a:ext cx="2743200" cy="365125"/>
          </a:xfrm>
          <a:prstGeom prst="rect">
            <a:avLst/>
          </a:prstGeom>
        </p:spPr>
        <p:txBody>
          <a:bodyPr/>
          <a:lstStyle/>
          <a:p>
            <a:fld id="{B461855A-BD1C-498F-82BC-3E39DDCA79CD}" type="slidenum">
              <a:rPr lang="en-US" smtClean="0">
                <a:solidFill>
                  <a:schemeClr val="tx1"/>
                </a:solidFill>
              </a:rPr>
              <a:t>15</a:t>
            </a:fld>
            <a:endParaRPr lang="en-US" dirty="0">
              <a:solidFill>
                <a:schemeClr val="tx1"/>
              </a:solidFill>
            </a:endParaRPr>
          </a:p>
        </p:txBody>
      </p:sp>
      <p:sp>
        <p:nvSpPr>
          <p:cNvPr id="15" name="Rectangle 14"/>
          <p:cNvSpPr/>
          <p:nvPr/>
        </p:nvSpPr>
        <p:spPr>
          <a:xfrm>
            <a:off x="4774676" y="2372003"/>
            <a:ext cx="2531469" cy="3170099"/>
          </a:xfrm>
          <a:prstGeom prst="rect">
            <a:avLst/>
          </a:prstGeom>
        </p:spPr>
        <p:txBody>
          <a:bodyPr wrap="square">
            <a:spAutoFit/>
          </a:bodyPr>
          <a:lstStyle/>
          <a:p>
            <a:pPr algn="just"/>
            <a:r>
              <a:rPr lang="vi-VN" sz="2000" dirty="0"/>
              <a:t>Kỹ năng quan hệ con người là khả năng cùng làm việc, động viên, điều khiển con người và tập thể trong doanh nghiệp, dù đó là thuộc cấp, đồng nghiệp ngang hàng hay cấp trên</a:t>
            </a:r>
            <a:endParaRPr lang="en-US" sz="2000" dirty="0"/>
          </a:p>
        </p:txBody>
      </p:sp>
      <p:sp>
        <p:nvSpPr>
          <p:cNvPr id="23" name="Title 1"/>
          <p:cNvSpPr txBox="1">
            <a:spLocks/>
          </p:cNvSpPr>
          <p:nvPr/>
        </p:nvSpPr>
        <p:spPr>
          <a:xfrm>
            <a:off x="470251" y="34797"/>
            <a:ext cx="8061101" cy="922762"/>
          </a:xfrm>
          <a:prstGeom prst="rect">
            <a:avLst/>
          </a:prstGeom>
        </p:spPr>
        <p:txBody>
          <a:bodyPr>
            <a:normAutofit/>
          </a:bodyPr>
          <a:lstStyle>
            <a:lvl1pPr algn="l" defTabSz="914400" rtl="0" eaLnBrk="1" latinLnBrk="0" hangingPunct="1">
              <a:lnSpc>
                <a:spcPct val="90000"/>
              </a:lnSpc>
              <a:spcBef>
                <a:spcPct val="0"/>
              </a:spcBef>
              <a:buNone/>
              <a:defRPr sz="3000" b="1" kern="1200">
                <a:solidFill>
                  <a:srgbClr val="223771"/>
                </a:solidFill>
                <a:latin typeface="Arial" panose="020B0604020202020204" pitchFamily="34" charset="0"/>
                <a:ea typeface="+mj-ea"/>
                <a:cs typeface="Arial" panose="020B0604020202020204" pitchFamily="34" charset="0"/>
              </a:defRPr>
            </a:lvl1pPr>
          </a:lstStyle>
          <a:p>
            <a:r>
              <a:rPr lang="en-US" dirty="0" smtClean="0"/>
              <a:t>4.1. </a:t>
            </a:r>
            <a:r>
              <a:rPr lang="en-US" dirty="0" err="1" smtClean="0"/>
              <a:t>Lãnh</a:t>
            </a:r>
            <a:r>
              <a:rPr lang="en-US" dirty="0" smtClean="0"/>
              <a:t> </a:t>
            </a:r>
            <a:r>
              <a:rPr lang="vi-VN" dirty="0" smtClean="0"/>
              <a:t>đạo</a:t>
            </a:r>
            <a:r>
              <a:rPr lang="en-US" dirty="0" smtClean="0"/>
              <a:t> </a:t>
            </a:r>
            <a:r>
              <a:rPr lang="en-US" dirty="0" err="1" smtClean="0"/>
              <a:t>và</a:t>
            </a:r>
            <a:r>
              <a:rPr lang="en-US" dirty="0" smtClean="0"/>
              <a:t> </a:t>
            </a:r>
            <a:r>
              <a:rPr lang="en-US" dirty="0" err="1" smtClean="0"/>
              <a:t>kỹ</a:t>
            </a:r>
            <a:r>
              <a:rPr lang="en-US" dirty="0" smtClean="0"/>
              <a:t> n</a:t>
            </a:r>
            <a:r>
              <a:rPr lang="vi-VN" dirty="0" smtClean="0"/>
              <a:t>ăn</a:t>
            </a:r>
            <a:r>
              <a:rPr lang="en-US" dirty="0" smtClean="0"/>
              <a:t>g </a:t>
            </a:r>
            <a:r>
              <a:rPr lang="en-US" dirty="0" err="1" smtClean="0"/>
              <a:t>lãnh</a:t>
            </a:r>
            <a:r>
              <a:rPr lang="en-US" dirty="0" smtClean="0"/>
              <a:t> </a:t>
            </a:r>
            <a:r>
              <a:rPr lang="vi-VN" dirty="0" smtClean="0"/>
              <a:t>đạo</a:t>
            </a:r>
            <a:endParaRPr lang="en-US" dirty="0"/>
          </a:p>
        </p:txBody>
      </p:sp>
    </p:spTree>
    <p:extLst>
      <p:ext uri="{BB962C8B-B14F-4D97-AF65-F5344CB8AC3E}">
        <p14:creationId xmlns:p14="http://schemas.microsoft.com/office/powerpoint/2010/main" val="279305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4.2.Kỹ </a:t>
            </a:r>
            <a:r>
              <a:rPr lang="en-US" dirty="0" smtClean="0"/>
              <a:t>n</a:t>
            </a:r>
            <a:r>
              <a:rPr lang="vi-VN" dirty="0" smtClean="0"/>
              <a:t>ăn</a:t>
            </a:r>
            <a:r>
              <a:rPr lang="en-US" dirty="0"/>
              <a:t>g </a:t>
            </a:r>
            <a:r>
              <a:rPr lang="en-US" dirty="0" err="1" smtClean="0"/>
              <a:t>làm</a:t>
            </a:r>
            <a:r>
              <a:rPr lang="en-US" dirty="0"/>
              <a:t> </a:t>
            </a:r>
            <a:r>
              <a:rPr lang="en-US" dirty="0" err="1" smtClean="0"/>
              <a:t>việc</a:t>
            </a:r>
            <a:r>
              <a:rPr lang="en-US" dirty="0"/>
              <a:t> </a:t>
            </a:r>
            <a:r>
              <a:rPr lang="en-US" dirty="0" err="1" smtClean="0"/>
              <a:t>nhóm</a:t>
            </a:r>
            <a:r>
              <a:rPr lang="en-US" dirty="0"/>
              <a:t> </a:t>
            </a:r>
            <a:r>
              <a:rPr lang="en-US" dirty="0" err="1" smtClean="0"/>
              <a:t>khởi</a:t>
            </a:r>
            <a:r>
              <a:rPr lang="en-US" dirty="0"/>
              <a:t> </a:t>
            </a:r>
            <a:r>
              <a:rPr lang="en-US" dirty="0" err="1"/>
              <a:t>nghiệp</a:t>
            </a:r>
            <a:endParaRPr lang="en-US" dirty="0"/>
          </a:p>
        </p:txBody>
      </p:sp>
      <p:sp>
        <p:nvSpPr>
          <p:cNvPr id="3" name="Content Placeholder 2"/>
          <p:cNvSpPr>
            <a:spLocks noGrp="1"/>
          </p:cNvSpPr>
          <p:nvPr>
            <p:ph sz="half" idx="1"/>
          </p:nvPr>
        </p:nvSpPr>
        <p:spPr>
          <a:xfrm>
            <a:off x="262986" y="1158240"/>
            <a:ext cx="5625750" cy="4613423"/>
          </a:xfrm>
        </p:spPr>
        <p:txBody>
          <a:bodyPr/>
          <a:lstStyle/>
          <a:p>
            <a:pPr marL="0" indent="0">
              <a:buNone/>
            </a:pPr>
            <a:r>
              <a:rPr lang="en-US" sz="3000" dirty="0" err="1" smtClean="0">
                <a:solidFill>
                  <a:srgbClr val="FF0000"/>
                </a:solidFill>
              </a:rPr>
              <a:t>Nhóm</a:t>
            </a:r>
            <a:r>
              <a:rPr lang="en-US" sz="3000" dirty="0">
                <a:solidFill>
                  <a:srgbClr val="FF0000"/>
                </a:solidFill>
              </a:rPr>
              <a:t> </a:t>
            </a:r>
            <a:r>
              <a:rPr lang="en-US" sz="3000" dirty="0" err="1" smtClean="0">
                <a:solidFill>
                  <a:srgbClr val="FF0000"/>
                </a:solidFill>
              </a:rPr>
              <a:t>là</a:t>
            </a:r>
            <a:r>
              <a:rPr lang="en-US" sz="3000" dirty="0">
                <a:solidFill>
                  <a:srgbClr val="FF0000"/>
                </a:solidFill>
              </a:rPr>
              <a:t> </a:t>
            </a:r>
            <a:r>
              <a:rPr lang="en-US" sz="3000" dirty="0" err="1" smtClean="0">
                <a:solidFill>
                  <a:srgbClr val="FF0000"/>
                </a:solidFill>
              </a:rPr>
              <a:t>gì</a:t>
            </a:r>
            <a:r>
              <a:rPr lang="en-US" sz="3000" dirty="0" smtClean="0">
                <a:solidFill>
                  <a:srgbClr val="FF0000"/>
                </a:solidFill>
              </a:rPr>
              <a:t> </a:t>
            </a:r>
            <a:r>
              <a:rPr lang="en-US" sz="3000" dirty="0" err="1" smtClean="0">
                <a:solidFill>
                  <a:srgbClr val="FF0000"/>
                </a:solidFill>
              </a:rPr>
              <a:t>và</a:t>
            </a:r>
            <a:r>
              <a:rPr lang="en-US" sz="3000" dirty="0" smtClean="0">
                <a:solidFill>
                  <a:srgbClr val="FF0000"/>
                </a:solidFill>
              </a:rPr>
              <a:t> </a:t>
            </a:r>
            <a:r>
              <a:rPr lang="en-US" sz="3000" dirty="0" err="1" smtClean="0">
                <a:solidFill>
                  <a:srgbClr val="FF0000"/>
                </a:solidFill>
              </a:rPr>
              <a:t>vai</a:t>
            </a:r>
            <a:r>
              <a:rPr lang="en-US" sz="3000" dirty="0">
                <a:solidFill>
                  <a:srgbClr val="FF0000"/>
                </a:solidFill>
              </a:rPr>
              <a:t> </a:t>
            </a:r>
            <a:r>
              <a:rPr lang="en-US" sz="3000" dirty="0" err="1" smtClean="0">
                <a:solidFill>
                  <a:srgbClr val="FF0000"/>
                </a:solidFill>
              </a:rPr>
              <a:t>trò</a:t>
            </a:r>
            <a:r>
              <a:rPr lang="en-US" sz="3000" dirty="0">
                <a:solidFill>
                  <a:srgbClr val="FF0000"/>
                </a:solidFill>
              </a:rPr>
              <a:t> </a:t>
            </a:r>
            <a:r>
              <a:rPr lang="en-US" sz="3000" dirty="0" err="1" smtClean="0">
                <a:solidFill>
                  <a:srgbClr val="FF0000"/>
                </a:solidFill>
              </a:rPr>
              <a:t>của</a:t>
            </a:r>
            <a:r>
              <a:rPr lang="en-US" sz="3000" dirty="0">
                <a:solidFill>
                  <a:srgbClr val="FF0000"/>
                </a:solidFill>
              </a:rPr>
              <a:t> </a:t>
            </a:r>
            <a:r>
              <a:rPr lang="en-US" sz="3000" dirty="0" err="1" smtClean="0">
                <a:solidFill>
                  <a:srgbClr val="FF0000"/>
                </a:solidFill>
              </a:rPr>
              <a:t>nhóm</a:t>
            </a:r>
            <a:r>
              <a:rPr lang="en-US" sz="3000" dirty="0" smtClean="0">
                <a:solidFill>
                  <a:srgbClr val="FF0000"/>
                </a:solidFill>
              </a:rPr>
              <a:t> </a:t>
            </a:r>
            <a:r>
              <a:rPr lang="en-US" sz="3000" dirty="0" err="1" smtClean="0">
                <a:solidFill>
                  <a:srgbClr val="FF0000"/>
                </a:solidFill>
              </a:rPr>
              <a:t>trong</a:t>
            </a:r>
            <a:r>
              <a:rPr lang="en-US" sz="3000" dirty="0">
                <a:solidFill>
                  <a:srgbClr val="FF0000"/>
                </a:solidFill>
              </a:rPr>
              <a:t> </a:t>
            </a:r>
            <a:r>
              <a:rPr lang="en-US" sz="3000" dirty="0" err="1" smtClean="0">
                <a:solidFill>
                  <a:srgbClr val="FF0000"/>
                </a:solidFill>
              </a:rPr>
              <a:t>hoạt</a:t>
            </a:r>
            <a:r>
              <a:rPr lang="en-US" sz="3000" dirty="0" smtClean="0">
                <a:solidFill>
                  <a:srgbClr val="FF0000"/>
                </a:solidFill>
              </a:rPr>
              <a:t> </a:t>
            </a:r>
            <a:r>
              <a:rPr lang="vi-VN" sz="3000" dirty="0" smtClean="0">
                <a:solidFill>
                  <a:srgbClr val="FF0000"/>
                </a:solidFill>
              </a:rPr>
              <a:t>động</a:t>
            </a:r>
            <a:r>
              <a:rPr lang="en-US" sz="3000" dirty="0">
                <a:solidFill>
                  <a:srgbClr val="FF0000"/>
                </a:solidFill>
              </a:rPr>
              <a:t> </a:t>
            </a:r>
            <a:r>
              <a:rPr lang="en-US" sz="3000" dirty="0" err="1" smtClean="0">
                <a:solidFill>
                  <a:srgbClr val="FF0000"/>
                </a:solidFill>
              </a:rPr>
              <a:t>khởi</a:t>
            </a:r>
            <a:r>
              <a:rPr lang="en-US" sz="3000" dirty="0">
                <a:solidFill>
                  <a:srgbClr val="FF0000"/>
                </a:solidFill>
              </a:rPr>
              <a:t> </a:t>
            </a:r>
            <a:r>
              <a:rPr lang="en-US" sz="3000" dirty="0" err="1" smtClean="0">
                <a:solidFill>
                  <a:srgbClr val="FF0000"/>
                </a:solidFill>
              </a:rPr>
              <a:t>nghiệp</a:t>
            </a:r>
            <a:r>
              <a:rPr lang="en-US" sz="3000" dirty="0" smtClean="0">
                <a:solidFill>
                  <a:srgbClr val="FF0000"/>
                </a:solidFill>
              </a:rPr>
              <a:t>?</a:t>
            </a:r>
            <a:endParaRPr lang="en-US" sz="3000" dirty="0">
              <a:solidFill>
                <a:srgbClr val="FF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4369" y="1158240"/>
            <a:ext cx="5071872" cy="4657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1" y="2365248"/>
            <a:ext cx="5413248" cy="408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086B6608-6F69-448F-99DC-C9E613BFB696}" type="slidenum">
              <a:rPr lang="en-US" smtClean="0">
                <a:solidFill>
                  <a:schemeClr val="tx1"/>
                </a:solidFill>
              </a:rPr>
              <a:t>16</a:t>
            </a:fld>
            <a:endParaRPr lang="en-US" dirty="0">
              <a:solidFill>
                <a:schemeClr val="tx1"/>
              </a:solidFill>
            </a:endParaRPr>
          </a:p>
        </p:txBody>
      </p:sp>
    </p:spTree>
    <p:extLst>
      <p:ext uri="{BB962C8B-B14F-4D97-AF65-F5344CB8AC3E}">
        <p14:creationId xmlns:p14="http://schemas.microsoft.com/office/powerpoint/2010/main" val="3749145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D3E4CB2-EF68-4281-BBEE-CE47B024000A}"/>
              </a:ext>
            </a:extLst>
          </p:cNvPr>
          <p:cNvSpPr/>
          <p:nvPr/>
        </p:nvSpPr>
        <p:spPr>
          <a:xfrm>
            <a:off x="0" y="895054"/>
            <a:ext cx="12192000" cy="45719"/>
          </a:xfrm>
          <a:prstGeom prst="rect">
            <a:avLst/>
          </a:prstGeom>
          <a:solidFill>
            <a:srgbClr val="F466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 xmlns:a16="http://schemas.microsoft.com/office/drawing/2014/main" id="{D91E7B68-7837-47BC-873E-EC09928613F3}"/>
              </a:ext>
            </a:extLst>
          </p:cNvPr>
          <p:cNvSpPr txBox="1"/>
          <p:nvPr/>
        </p:nvSpPr>
        <p:spPr>
          <a:xfrm>
            <a:off x="165752" y="940773"/>
            <a:ext cx="9867269" cy="646331"/>
          </a:xfrm>
          <a:prstGeom prst="rect">
            <a:avLst/>
          </a:prstGeom>
          <a:noFill/>
        </p:spPr>
        <p:txBody>
          <a:bodyPr wrap="square" rtlCol="0">
            <a:spAutoFit/>
          </a:bodyPr>
          <a:lstStyle/>
          <a:p>
            <a:r>
              <a:rPr lang="en-US" sz="3600" b="1" dirty="0" err="1" smtClean="0">
                <a:latin typeface="Arial" panose="020B0604020202020204" pitchFamily="34" charset="0"/>
                <a:cs typeface="Arial" panose="020B0604020202020204" pitchFamily="34" charset="0"/>
              </a:rPr>
              <a:t>Nhóm</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và</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vai</a:t>
            </a:r>
            <a:r>
              <a:rPr lang="en-US" sz="3600" b="1" dirty="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trò</a:t>
            </a:r>
            <a:r>
              <a:rPr lang="en-US" sz="3600" b="1" dirty="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của</a:t>
            </a:r>
            <a:r>
              <a:rPr lang="en-US" sz="3600" b="1" dirty="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nhóm</a:t>
            </a:r>
            <a:endParaRPr lang="en-US" sz="3600" b="1" dirty="0">
              <a:latin typeface="Arial" panose="020B0604020202020204" pitchFamily="34" charset="0"/>
              <a:cs typeface="Arial" panose="020B0604020202020204" pitchFamily="34" charset="0"/>
            </a:endParaRPr>
          </a:p>
        </p:txBody>
      </p:sp>
      <p:sp>
        <p:nvSpPr>
          <p:cNvPr id="6" name="Cloud 5">
            <a:extLst>
              <a:ext uri="{FF2B5EF4-FFF2-40B4-BE49-F238E27FC236}">
                <a16:creationId xmlns="" xmlns:a16="http://schemas.microsoft.com/office/drawing/2014/main" id="{102258C7-FBA3-4E6D-A231-DE2B5C0EEE6D}"/>
              </a:ext>
            </a:extLst>
          </p:cNvPr>
          <p:cNvSpPr/>
          <p:nvPr/>
        </p:nvSpPr>
        <p:spPr>
          <a:xfrm>
            <a:off x="165753" y="1621536"/>
            <a:ext cx="7124526" cy="4247263"/>
          </a:xfrm>
          <a:prstGeom prst="cloud">
            <a:avLst/>
          </a:prstGeom>
          <a:solidFill>
            <a:srgbClr val="213671"/>
          </a:solidFill>
          <a:ln>
            <a:solidFill>
              <a:srgbClr val="213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 xmlns:a16="http://schemas.microsoft.com/office/drawing/2014/main" id="{BA93A433-BF05-4628-9412-8E66A2A0B599}"/>
              </a:ext>
            </a:extLst>
          </p:cNvPr>
          <p:cNvSpPr txBox="1"/>
          <p:nvPr/>
        </p:nvSpPr>
        <p:spPr>
          <a:xfrm>
            <a:off x="1024128" y="2225448"/>
            <a:ext cx="5779007" cy="2677656"/>
          </a:xfrm>
          <a:prstGeom prst="rect">
            <a:avLst/>
          </a:prstGeom>
          <a:noFill/>
        </p:spPr>
        <p:txBody>
          <a:bodyPr wrap="square" rtlCol="0">
            <a:spAutoFit/>
          </a:bodyPr>
          <a:lstStyle/>
          <a:p>
            <a:r>
              <a:rPr lang="en-US" sz="2800" dirty="0" err="1" smtClean="0">
                <a:solidFill>
                  <a:schemeClr val="bg1"/>
                </a:solidFill>
                <a:latin typeface="Arial" panose="020B0604020202020204" pitchFamily="34" charset="0"/>
                <a:cs typeface="Arial" panose="020B0604020202020204" pitchFamily="34" charset="0"/>
              </a:rPr>
              <a:t>Nhóm</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là</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một</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số</a:t>
            </a:r>
            <a:r>
              <a:rPr lang="en-US" sz="2800" dirty="0" smtClean="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ng</a:t>
            </a:r>
            <a:r>
              <a:rPr lang="vi-VN" sz="2800" dirty="0" smtClean="0">
                <a:solidFill>
                  <a:schemeClr val="bg1"/>
                </a:solidFill>
                <a:latin typeface="Arial" panose="020B0604020202020204" pitchFamily="34" charset="0"/>
                <a:cs typeface="Arial" panose="020B0604020202020204" pitchFamily="34" charset="0"/>
              </a:rPr>
              <a:t>ườ</a:t>
            </a:r>
            <a:r>
              <a:rPr lang="en-US" sz="2800" dirty="0">
                <a:solidFill>
                  <a:schemeClr val="bg1"/>
                </a:solidFill>
                <a:latin typeface="Arial" panose="020B0604020202020204" pitchFamily="34" charset="0"/>
                <a:cs typeface="Arial" panose="020B0604020202020204" pitchFamily="34" charset="0"/>
              </a:rPr>
              <a:t>i </a:t>
            </a:r>
            <a:r>
              <a:rPr lang="en-US" sz="2800" dirty="0" err="1" smtClean="0">
                <a:solidFill>
                  <a:schemeClr val="bg1"/>
                </a:solidFill>
                <a:latin typeface="Arial" panose="020B0604020202020204" pitchFamily="34" charset="0"/>
                <a:cs typeface="Arial" panose="020B0604020202020204" pitchFamily="34" charset="0"/>
              </a:rPr>
              <a:t>có</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các</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kỹ</a:t>
            </a:r>
            <a:r>
              <a:rPr lang="en-US" sz="2800" dirty="0" smtClean="0">
                <a:solidFill>
                  <a:schemeClr val="bg1"/>
                </a:solidFill>
                <a:latin typeface="Arial" panose="020B0604020202020204" pitchFamily="34" charset="0"/>
                <a:cs typeface="Arial" panose="020B0604020202020204" pitchFamily="34" charset="0"/>
              </a:rPr>
              <a:t> n</a:t>
            </a:r>
            <a:r>
              <a:rPr lang="vi-VN" sz="2800" dirty="0" smtClean="0">
                <a:solidFill>
                  <a:schemeClr val="bg1"/>
                </a:solidFill>
                <a:latin typeface="Arial" panose="020B0604020202020204" pitchFamily="34" charset="0"/>
                <a:cs typeface="Arial" panose="020B0604020202020204" pitchFamily="34" charset="0"/>
              </a:rPr>
              <a:t>ă</a:t>
            </a:r>
            <a:r>
              <a:rPr lang="en-US" sz="2800" dirty="0" err="1" smtClean="0">
                <a:solidFill>
                  <a:schemeClr val="bg1"/>
                </a:solidFill>
                <a:latin typeface="Arial" panose="020B0604020202020204" pitchFamily="34" charset="0"/>
                <a:cs typeface="Arial" panose="020B0604020202020204" pitchFamily="34" charset="0"/>
              </a:rPr>
              <a:t>ng</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hỗ</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trợ</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lẫn</a:t>
            </a:r>
            <a:r>
              <a:rPr lang="en-US" sz="2800" dirty="0" smtClean="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nhau</a:t>
            </a:r>
            <a:r>
              <a:rPr lang="en-US" sz="2800" dirty="0" smtClean="0">
                <a:solidFill>
                  <a:schemeClr val="bg1"/>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cam </a:t>
            </a:r>
            <a:r>
              <a:rPr lang="en-US" sz="2800" dirty="0" err="1" smtClean="0">
                <a:solidFill>
                  <a:schemeClr val="bg1"/>
                </a:solidFill>
                <a:latin typeface="Arial" panose="020B0604020202020204" pitchFamily="34" charset="0"/>
                <a:cs typeface="Arial" panose="020B0604020202020204" pitchFamily="34" charset="0"/>
              </a:rPr>
              <a:t>kết</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thực</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hiện</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một</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mục</a:t>
            </a:r>
            <a:r>
              <a:rPr lang="en-US" sz="2800" dirty="0" smtClean="0">
                <a:solidFill>
                  <a:schemeClr val="bg1"/>
                </a:solidFill>
                <a:latin typeface="Arial" panose="020B0604020202020204" pitchFamily="34" charset="0"/>
                <a:cs typeface="Arial" panose="020B0604020202020204" pitchFamily="34" charset="0"/>
              </a:rPr>
              <a:t> </a:t>
            </a:r>
            <a:r>
              <a:rPr lang="vi-VN" sz="2800" dirty="0" smtClean="0">
                <a:solidFill>
                  <a:schemeClr val="bg1"/>
                </a:solidFill>
                <a:latin typeface="Arial" panose="020B0604020202020204" pitchFamily="34" charset="0"/>
                <a:cs typeface="Arial" panose="020B0604020202020204" pitchFamily="34" charset="0"/>
              </a:rPr>
              <a:t>đích</a:t>
            </a:r>
            <a:r>
              <a:rPr lang="en-US" sz="2800" dirty="0" smtClean="0">
                <a:solidFill>
                  <a:schemeClr val="bg1"/>
                </a:solidFill>
                <a:latin typeface="Arial" panose="020B0604020202020204" pitchFamily="34" charset="0"/>
                <a:cs typeface="Arial" panose="020B0604020202020204" pitchFamily="34" charset="0"/>
              </a:rPr>
              <a:t>,</a:t>
            </a:r>
            <a:r>
              <a:rPr lang="en-US" sz="2800" dirty="0" err="1" smtClean="0">
                <a:solidFill>
                  <a:schemeClr val="bg1"/>
                </a:solidFill>
                <a:latin typeface="Arial" panose="020B0604020202020204" pitchFamily="34" charset="0"/>
                <a:cs typeface="Arial" panose="020B0604020202020204" pitchFamily="34" charset="0"/>
              </a:rPr>
              <a:t>mục</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tiêu</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hoạt</a:t>
            </a:r>
            <a:r>
              <a:rPr lang="en-US" sz="2800" dirty="0" smtClean="0">
                <a:solidFill>
                  <a:schemeClr val="bg1"/>
                </a:solidFill>
                <a:latin typeface="Arial" panose="020B0604020202020204" pitchFamily="34" charset="0"/>
                <a:cs typeface="Arial" panose="020B0604020202020204" pitchFamily="34" charset="0"/>
              </a:rPr>
              <a:t> </a:t>
            </a:r>
            <a:r>
              <a:rPr lang="vi-VN" sz="2800" dirty="0" smtClean="0">
                <a:solidFill>
                  <a:schemeClr val="bg1"/>
                </a:solidFill>
                <a:latin typeface="Arial" panose="020B0604020202020204" pitchFamily="34" charset="0"/>
                <a:cs typeface="Arial" panose="020B0604020202020204" pitchFamily="34" charset="0"/>
              </a:rPr>
              <a:t>động</a:t>
            </a:r>
            <a:r>
              <a:rPr lang="en-US" sz="2800" dirty="0" smtClean="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chung</a:t>
            </a:r>
            <a:r>
              <a:rPr lang="en-US" sz="2800" dirty="0" smtClean="0">
                <a:solidFill>
                  <a:schemeClr val="bg1"/>
                </a:solidFill>
                <a:latin typeface="Arial" panose="020B0604020202020204" pitchFamily="34" charset="0"/>
                <a:cs typeface="Arial" panose="020B0604020202020204" pitchFamily="34" charset="0"/>
              </a:rPr>
              <a:t> </a:t>
            </a:r>
            <a:r>
              <a:rPr lang="vi-VN" sz="2800" dirty="0" smtClean="0">
                <a:solidFill>
                  <a:schemeClr val="bg1"/>
                </a:solidFill>
                <a:latin typeface="Arial" panose="020B0604020202020204" pitchFamily="34" charset="0"/>
                <a:cs typeface="Arial" panose="020B0604020202020204" pitchFamily="34" charset="0"/>
              </a:rPr>
              <a:t>để</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giải</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quyết</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vấn</a:t>
            </a:r>
            <a:r>
              <a:rPr lang="en-US" sz="2800" dirty="0">
                <a:solidFill>
                  <a:schemeClr val="bg1"/>
                </a:solidFill>
                <a:latin typeface="Arial" panose="020B0604020202020204" pitchFamily="34" charset="0"/>
                <a:cs typeface="Arial" panose="020B0604020202020204" pitchFamily="34" charset="0"/>
              </a:rPr>
              <a:t> </a:t>
            </a:r>
            <a:r>
              <a:rPr lang="vi-VN" sz="2800" dirty="0">
                <a:solidFill>
                  <a:schemeClr val="bg1"/>
                </a:solidFill>
                <a:latin typeface="Arial" panose="020B0604020202020204" pitchFamily="34" charset="0"/>
                <a:cs typeface="Arial" panose="020B0604020202020204" pitchFamily="34" charset="0"/>
              </a:rPr>
              <a:t>đ</a:t>
            </a:r>
            <a:r>
              <a:rPr lang="en-US" sz="2800" dirty="0" smtClean="0">
                <a:solidFill>
                  <a:schemeClr val="bg1"/>
                </a:solidFill>
                <a:latin typeface="Arial" panose="020B0604020202020204" pitchFamily="34" charset="0"/>
                <a:cs typeface="Arial" panose="020B0604020202020204" pitchFamily="34" charset="0"/>
              </a:rPr>
              <a:t>ề </a:t>
            </a:r>
            <a:r>
              <a:rPr lang="en-US" sz="2800" dirty="0" err="1" smtClean="0">
                <a:solidFill>
                  <a:schemeClr val="bg1"/>
                </a:solidFill>
                <a:latin typeface="Arial" panose="020B0604020202020204" pitchFamily="34" charset="0"/>
                <a:cs typeface="Arial" panose="020B0604020202020204" pitchFamily="34" charset="0"/>
              </a:rPr>
              <a:t>mà</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họ</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cùng</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chịu</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trách</a:t>
            </a:r>
            <a:r>
              <a:rPr lang="en-US" sz="2800" dirty="0">
                <a:solidFill>
                  <a:schemeClr val="bg1"/>
                </a:solidFill>
                <a:latin typeface="Arial" panose="020B0604020202020204" pitchFamily="34" charset="0"/>
                <a:cs typeface="Arial" panose="020B0604020202020204" pitchFamily="34" charset="0"/>
              </a:rPr>
              <a:t> </a:t>
            </a:r>
            <a:r>
              <a:rPr lang="en-US" sz="2800" dirty="0" err="1" smtClean="0">
                <a:solidFill>
                  <a:schemeClr val="bg1"/>
                </a:solidFill>
                <a:latin typeface="Arial" panose="020B0604020202020204" pitchFamily="34" charset="0"/>
                <a:cs typeface="Arial" panose="020B0604020202020204" pitchFamily="34" charset="0"/>
              </a:rPr>
              <a:t>nhiệm</a:t>
            </a:r>
            <a:r>
              <a:rPr lang="en-US" sz="2800" dirty="0" smtClean="0">
                <a:solidFill>
                  <a:schemeClr val="bg1"/>
                </a:solidFill>
                <a:latin typeface="Arial" panose="020B0604020202020204" pitchFamily="34" charset="0"/>
                <a:cs typeface="Arial" panose="020B0604020202020204" pitchFamily="34" charset="0"/>
              </a:rPr>
              <a:t>.</a:t>
            </a:r>
          </a:p>
          <a:p>
            <a:r>
              <a:rPr lang="en-US" sz="2800" dirty="0" smtClean="0">
                <a:solidFill>
                  <a:schemeClr val="bg1"/>
                </a:solidFill>
                <a:latin typeface="Arial" panose="020B0604020202020204" pitchFamily="34" charset="0"/>
                <a:cs typeface="Arial" panose="020B0604020202020204" pitchFamily="34" charset="0"/>
              </a:rPr>
              <a:t>(</a:t>
            </a:r>
            <a:r>
              <a:rPr lang="en-US" sz="2800" dirty="0" err="1" smtClean="0">
                <a:solidFill>
                  <a:schemeClr val="bg1"/>
                </a:solidFill>
                <a:latin typeface="Arial" panose="020B0604020202020204" pitchFamily="34" charset="0"/>
                <a:cs typeface="Arial" panose="020B0604020202020204" pitchFamily="34" charset="0"/>
              </a:rPr>
              <a:t>Katzenback&amp;Smith</a:t>
            </a:r>
            <a:r>
              <a:rPr lang="en-US" sz="2800" dirty="0" smtClean="0">
                <a:solidFill>
                  <a:schemeClr val="bg1"/>
                </a:solidFill>
                <a:latin typeface="Arial" panose="020B0604020202020204" pitchFamily="34" charset="0"/>
                <a:cs typeface="Arial" panose="020B0604020202020204" pitchFamily="34" charset="0"/>
              </a:rPr>
              <a:t>, 2011)</a:t>
            </a:r>
            <a:endParaRPr lang="en-US" sz="2800" dirty="0">
              <a:solidFill>
                <a:schemeClr val="bg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 xmlns:a16="http://schemas.microsoft.com/office/drawing/2014/main" id="{F09190EC-41B9-E986-B8D2-D9B348286D57}"/>
              </a:ext>
            </a:extLst>
          </p:cNvPr>
          <p:cNvSpPr>
            <a:spLocks noGrp="1"/>
          </p:cNvSpPr>
          <p:nvPr>
            <p:ph type="sldNum" sz="quarter" idx="4294967295"/>
          </p:nvPr>
        </p:nvSpPr>
        <p:spPr>
          <a:xfrm>
            <a:off x="8610600" y="6356350"/>
            <a:ext cx="2743200" cy="365125"/>
          </a:xfrm>
          <a:prstGeom prst="rect">
            <a:avLst/>
          </a:prstGeom>
        </p:spPr>
        <p:txBody>
          <a:bodyPr/>
          <a:lstStyle/>
          <a:p>
            <a:fld id="{B461855A-BD1C-498F-82BC-3E39DDCA79CD}" type="slidenum">
              <a:rPr lang="en-US" smtClean="0">
                <a:solidFill>
                  <a:schemeClr val="tx1"/>
                </a:solidFill>
              </a:rPr>
              <a:t>17</a:t>
            </a:fld>
            <a:endParaRPr lang="en-US" dirty="0">
              <a:solidFill>
                <a:schemeClr val="tx1"/>
              </a:solidFill>
            </a:endParaRPr>
          </a:p>
        </p:txBody>
      </p:sp>
      <p:sp>
        <p:nvSpPr>
          <p:cNvPr id="8" name="Cloud 7">
            <a:extLst>
              <a:ext uri="{FF2B5EF4-FFF2-40B4-BE49-F238E27FC236}">
                <a16:creationId xmlns="" xmlns:a16="http://schemas.microsoft.com/office/drawing/2014/main" id="{102258C7-FBA3-4E6D-A231-DE2B5C0EEE6D}"/>
              </a:ext>
            </a:extLst>
          </p:cNvPr>
          <p:cNvSpPr/>
          <p:nvPr/>
        </p:nvSpPr>
        <p:spPr>
          <a:xfrm>
            <a:off x="7217664" y="1621536"/>
            <a:ext cx="4754879" cy="4746559"/>
          </a:xfrm>
          <a:prstGeom prst="cloud">
            <a:avLst/>
          </a:prstGeom>
          <a:solidFill>
            <a:srgbClr val="92D05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err="1" smtClean="0">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yếu</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tố</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cấu</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thành</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nhóm</a:t>
            </a:r>
            <a:r>
              <a:rPr lang="en-US" sz="2400" dirty="0" smtClean="0">
                <a:latin typeface="Arial" panose="020B0604020202020204" pitchFamily="34" charset="0"/>
                <a:cs typeface="Arial" panose="020B0604020202020204" pitchFamily="34" charset="0"/>
              </a:rPr>
              <a:t>:</a:t>
            </a:r>
          </a:p>
          <a:p>
            <a:pPr marL="342900" indent="-342900" algn="ctr">
              <a:buFontTx/>
              <a:buChar char="-"/>
            </a:pP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l</a:t>
            </a:r>
            <a:r>
              <a:rPr lang="vi-VN" sz="2400" dirty="0" smtClean="0">
                <a:latin typeface="Arial" panose="020B0604020202020204" pitchFamily="34" charset="0"/>
                <a:cs typeface="Arial" panose="020B0604020202020204" pitchFamily="34" charset="0"/>
              </a:rPr>
              <a:t>ượng</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thành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viên</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từ</a:t>
            </a:r>
            <a:r>
              <a:rPr lang="en-US" sz="2400" dirty="0" smtClean="0">
                <a:latin typeface="Arial" panose="020B0604020202020204" pitchFamily="34" charset="0"/>
                <a:cs typeface="Arial" panose="020B0604020202020204" pitchFamily="34" charset="0"/>
              </a:rPr>
              <a:t> 2 </a:t>
            </a:r>
            <a:r>
              <a:rPr lang="en-US" sz="2400" dirty="0" err="1" smtClean="0">
                <a:latin typeface="Arial" panose="020B0604020202020204" pitchFamily="34" charset="0"/>
                <a:cs typeface="Arial" panose="020B0604020202020204" pitchFamily="34" charset="0"/>
              </a:rPr>
              <a:t>ng</a:t>
            </a:r>
            <a:r>
              <a:rPr lang="vi-VN" sz="2400" dirty="0" smtClean="0">
                <a:latin typeface="Arial" panose="020B0604020202020204" pitchFamily="34" charset="0"/>
                <a:cs typeface="Arial" panose="020B0604020202020204" pitchFamily="34" charset="0"/>
              </a:rPr>
              <a:t>ười</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trở</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lên</a:t>
            </a:r>
            <a:r>
              <a:rPr lang="en-US" sz="2400" dirty="0" smtClean="0">
                <a:latin typeface="Arial" panose="020B0604020202020204" pitchFamily="34" charset="0"/>
                <a:cs typeface="Arial" panose="020B0604020202020204" pitchFamily="34" charset="0"/>
              </a:rPr>
              <a:t>;</a:t>
            </a:r>
          </a:p>
          <a:p>
            <a:pPr marL="342900" indent="-342900" algn="ctr">
              <a:buFontTx/>
              <a:buChar char="-"/>
            </a:pPr>
            <a:r>
              <a:rPr lang="en-US" sz="2400" dirty="0" err="1" smtClean="0">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thành</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viên</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cùng</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làm</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nhau</a:t>
            </a:r>
            <a:endParaRPr lang="en-US" sz="2400" dirty="0" smtClean="0">
              <a:latin typeface="Arial" panose="020B0604020202020204" pitchFamily="34" charset="0"/>
              <a:cs typeface="Arial" panose="020B0604020202020204" pitchFamily="34" charset="0"/>
            </a:endParaRPr>
          </a:p>
          <a:p>
            <a:pPr marL="342900" indent="-342900" algn="ctr">
              <a:buFontTx/>
              <a:buChar char="-"/>
            </a:pPr>
            <a:r>
              <a:rPr lang="en-US" sz="2400" dirty="0" err="1" smtClean="0">
                <a:latin typeface="Arial" panose="020B0604020202020204" pitchFamily="34" charset="0"/>
                <a:cs typeface="Arial" panose="020B0604020202020204" pitchFamily="34" charset="0"/>
              </a:rPr>
              <a:t>Cùng</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h</a:t>
            </a:r>
            <a:r>
              <a:rPr lang="vi-VN" sz="2400" dirty="0" smtClean="0">
                <a:latin typeface="Arial" panose="020B0604020202020204" pitchFamily="34" charset="0"/>
                <a:cs typeface="Arial" panose="020B0604020202020204" pitchFamily="34" charset="0"/>
              </a:rPr>
              <a:t>ướn</a:t>
            </a:r>
            <a:r>
              <a:rPr lang="en-US" sz="2400" dirty="0">
                <a:latin typeface="Arial" panose="020B0604020202020204" pitchFamily="34" charset="0"/>
                <a:cs typeface="Arial" panose="020B0604020202020204" pitchFamily="34" charset="0"/>
              </a:rPr>
              <a:t>g </a:t>
            </a:r>
            <a:r>
              <a:rPr lang="en-US" sz="2400" dirty="0" err="1" smtClean="0">
                <a:latin typeface="Arial" panose="020B0604020202020204" pitchFamily="34" charset="0"/>
                <a:cs typeface="Arial" panose="020B0604020202020204" pitchFamily="34" charset="0"/>
              </a:rPr>
              <a:t>tới</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mục</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tiêu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chung</a:t>
            </a:r>
            <a:endParaRPr lang="en-US" sz="2400" dirty="0">
              <a:latin typeface="Arial" panose="020B0604020202020204" pitchFamily="34" charset="0"/>
              <a:cs typeface="Arial" panose="020B0604020202020204" pitchFamily="34" charset="0"/>
            </a:endParaRPr>
          </a:p>
        </p:txBody>
      </p:sp>
      <p:sp>
        <p:nvSpPr>
          <p:cNvPr id="9" name="Title 1"/>
          <p:cNvSpPr>
            <a:spLocks noGrp="1"/>
          </p:cNvSpPr>
          <p:nvPr>
            <p:ph type="title"/>
          </p:nvPr>
        </p:nvSpPr>
        <p:spPr>
          <a:xfrm>
            <a:off x="701899" y="351789"/>
            <a:ext cx="8061101" cy="922762"/>
          </a:xfrm>
        </p:spPr>
        <p:txBody>
          <a:bodyPr/>
          <a:lstStyle/>
          <a:p>
            <a:r>
              <a:rPr lang="en-US" sz="3000" dirty="0" smtClean="0"/>
              <a:t>4.2.Kỹ </a:t>
            </a:r>
            <a:r>
              <a:rPr lang="en-US" sz="3000" dirty="0" smtClean="0"/>
              <a:t>n</a:t>
            </a:r>
            <a:r>
              <a:rPr lang="vi-VN" sz="3000" dirty="0" smtClean="0"/>
              <a:t>ăn</a:t>
            </a:r>
            <a:r>
              <a:rPr lang="en-US" sz="3000" dirty="0"/>
              <a:t>g </a:t>
            </a:r>
            <a:r>
              <a:rPr lang="en-US" sz="3000" dirty="0" err="1" smtClean="0"/>
              <a:t>làm</a:t>
            </a:r>
            <a:r>
              <a:rPr lang="en-US" sz="3000" dirty="0"/>
              <a:t> </a:t>
            </a:r>
            <a:r>
              <a:rPr lang="en-US" sz="3000" dirty="0" err="1" smtClean="0"/>
              <a:t>việc</a:t>
            </a:r>
            <a:r>
              <a:rPr lang="en-US" sz="3000" dirty="0"/>
              <a:t> </a:t>
            </a:r>
            <a:r>
              <a:rPr lang="en-US" sz="3000" dirty="0" err="1" smtClean="0"/>
              <a:t>nhóm</a:t>
            </a:r>
            <a:r>
              <a:rPr lang="en-US" sz="3000" dirty="0"/>
              <a:t> </a:t>
            </a:r>
            <a:r>
              <a:rPr lang="en-US" sz="3000" dirty="0" err="1" smtClean="0"/>
              <a:t>khởi</a:t>
            </a:r>
            <a:r>
              <a:rPr lang="en-US" sz="3000" dirty="0"/>
              <a:t> </a:t>
            </a:r>
            <a:r>
              <a:rPr lang="en-US" sz="3000" dirty="0" err="1"/>
              <a:t>nghiệp</a:t>
            </a:r>
            <a:endParaRPr lang="en-US" sz="3000" dirty="0"/>
          </a:p>
        </p:txBody>
      </p:sp>
    </p:spTree>
    <p:extLst>
      <p:ext uri="{BB962C8B-B14F-4D97-AF65-F5344CB8AC3E}">
        <p14:creationId xmlns:p14="http://schemas.microsoft.com/office/powerpoint/2010/main" val="2536358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811" y="581522"/>
            <a:ext cx="5028341" cy="698638"/>
          </a:xfrm>
        </p:spPr>
        <p:txBody>
          <a:bodyPr/>
          <a:lstStyle/>
          <a:p>
            <a:r>
              <a:rPr lang="en-US" dirty="0" err="1" smtClean="0">
                <a:solidFill>
                  <a:srgbClr val="FF0000"/>
                </a:solidFill>
              </a:rPr>
              <a:t>Vai</a:t>
            </a:r>
            <a:r>
              <a:rPr lang="en-US" dirty="0">
                <a:solidFill>
                  <a:srgbClr val="FF0000"/>
                </a:solidFill>
              </a:rPr>
              <a:t> </a:t>
            </a:r>
            <a:r>
              <a:rPr lang="en-US" dirty="0" err="1" smtClean="0">
                <a:solidFill>
                  <a:srgbClr val="FF0000"/>
                </a:solidFill>
              </a:rPr>
              <a:t>trò</a:t>
            </a:r>
            <a:r>
              <a:rPr lang="en-US" dirty="0" smtClean="0">
                <a:solidFill>
                  <a:srgbClr val="FF0000"/>
                </a:solidFill>
              </a:rPr>
              <a:t> </a:t>
            </a:r>
            <a:r>
              <a:rPr lang="en-US" dirty="0" err="1" smtClean="0">
                <a:solidFill>
                  <a:srgbClr val="FF0000"/>
                </a:solidFill>
              </a:rPr>
              <a:t>của</a:t>
            </a:r>
            <a:r>
              <a:rPr lang="en-US" dirty="0">
                <a:solidFill>
                  <a:srgbClr val="FF0000"/>
                </a:solidFill>
              </a:rPr>
              <a:t> </a:t>
            </a:r>
            <a:r>
              <a:rPr lang="en-US" dirty="0" err="1">
                <a:solidFill>
                  <a:srgbClr val="FF0000"/>
                </a:solidFill>
              </a:rPr>
              <a:t>nhóm</a:t>
            </a:r>
            <a:endParaRPr lang="en-US" dirty="0">
              <a:solidFill>
                <a:srgbClr val="FF0000"/>
              </a:solidFill>
            </a:endParaRPr>
          </a:p>
        </p:txBody>
      </p:sp>
      <p:sp>
        <p:nvSpPr>
          <p:cNvPr id="3" name="Content Placeholder 2"/>
          <p:cNvSpPr>
            <a:spLocks noGrp="1"/>
          </p:cNvSpPr>
          <p:nvPr>
            <p:ph sz="half" idx="1"/>
          </p:nvPr>
        </p:nvSpPr>
        <p:spPr>
          <a:xfrm>
            <a:off x="701898" y="1389888"/>
            <a:ext cx="6832757" cy="4601231"/>
          </a:xfrm>
        </p:spPr>
        <p:txBody>
          <a:bodyPr/>
          <a:lstStyle/>
          <a:p>
            <a:pPr algn="just"/>
            <a:r>
              <a:rPr lang="en-US" sz="3000" dirty="0" smtClean="0"/>
              <a:t>T</a:t>
            </a:r>
            <a:r>
              <a:rPr lang="vi-VN" sz="3000" dirty="0" smtClean="0"/>
              <a:t>ă</a:t>
            </a:r>
            <a:r>
              <a:rPr lang="en-US" sz="3000" dirty="0" err="1" smtClean="0"/>
              <a:t>ng</a:t>
            </a:r>
            <a:r>
              <a:rPr lang="en-US" sz="3000" dirty="0" smtClean="0"/>
              <a:t> c</a:t>
            </a:r>
            <a:r>
              <a:rPr lang="vi-VN" sz="3000" dirty="0" smtClean="0"/>
              <a:t>ường</a:t>
            </a:r>
            <a:r>
              <a:rPr lang="en-US" sz="3000" dirty="0"/>
              <a:t> </a:t>
            </a:r>
            <a:r>
              <a:rPr lang="en-US" sz="3000" dirty="0" err="1" smtClean="0"/>
              <a:t>khả</a:t>
            </a:r>
            <a:r>
              <a:rPr lang="en-US" sz="3000" dirty="0" smtClean="0"/>
              <a:t> n</a:t>
            </a:r>
            <a:r>
              <a:rPr lang="vi-VN" sz="3000" dirty="0" smtClean="0"/>
              <a:t>ă</a:t>
            </a:r>
            <a:r>
              <a:rPr lang="en-US" sz="3000" dirty="0" err="1" smtClean="0"/>
              <a:t>ng</a:t>
            </a:r>
            <a:r>
              <a:rPr lang="en-US" sz="3000" dirty="0" smtClean="0"/>
              <a:t> </a:t>
            </a:r>
            <a:r>
              <a:rPr lang="vi-VN" sz="3000" dirty="0" smtClean="0"/>
              <a:t>đổ</a:t>
            </a:r>
            <a:r>
              <a:rPr lang="en-US" sz="3000" dirty="0"/>
              <a:t>i </a:t>
            </a:r>
            <a:r>
              <a:rPr lang="en-US" sz="3000" dirty="0" err="1" smtClean="0"/>
              <a:t>mới</a:t>
            </a:r>
            <a:r>
              <a:rPr lang="en-US" sz="3000" dirty="0"/>
              <a:t> </a:t>
            </a:r>
            <a:r>
              <a:rPr lang="en-US" sz="3000" dirty="0" err="1" smtClean="0"/>
              <a:t>sáng</a:t>
            </a:r>
            <a:r>
              <a:rPr lang="en-US" sz="3000" dirty="0"/>
              <a:t> </a:t>
            </a:r>
            <a:r>
              <a:rPr lang="en-US" sz="3000" dirty="0" err="1" smtClean="0"/>
              <a:t>tạo</a:t>
            </a:r>
            <a:endParaRPr lang="en-US" sz="3000" dirty="0" smtClean="0"/>
          </a:p>
          <a:p>
            <a:pPr algn="just"/>
            <a:r>
              <a:rPr lang="en-US" sz="3000" dirty="0" err="1" smtClean="0"/>
              <a:t>Cải</a:t>
            </a:r>
            <a:r>
              <a:rPr lang="en-US" sz="3000" dirty="0"/>
              <a:t> </a:t>
            </a:r>
            <a:r>
              <a:rPr lang="en-US" sz="3000" dirty="0" err="1" smtClean="0"/>
              <a:t>thiện</a:t>
            </a:r>
            <a:r>
              <a:rPr lang="en-US" sz="3000" dirty="0"/>
              <a:t> </a:t>
            </a:r>
            <a:r>
              <a:rPr lang="en-US" sz="3000" dirty="0" err="1" smtClean="0"/>
              <a:t>hiệu</a:t>
            </a:r>
            <a:r>
              <a:rPr lang="en-US" sz="3000" dirty="0"/>
              <a:t> </a:t>
            </a:r>
            <a:r>
              <a:rPr lang="en-US" sz="3000" dirty="0" err="1" smtClean="0"/>
              <a:t>quả</a:t>
            </a:r>
            <a:r>
              <a:rPr lang="en-US" sz="3000" dirty="0"/>
              <a:t> </a:t>
            </a:r>
            <a:r>
              <a:rPr lang="en-US" sz="3000" dirty="0" err="1" smtClean="0"/>
              <a:t>và</a:t>
            </a:r>
            <a:r>
              <a:rPr lang="en-US" sz="3000" dirty="0"/>
              <a:t> </a:t>
            </a:r>
            <a:r>
              <a:rPr lang="en-US" sz="3000" dirty="0" err="1" smtClean="0"/>
              <a:t>nâng</a:t>
            </a:r>
            <a:r>
              <a:rPr lang="en-US" sz="3000" dirty="0" smtClean="0"/>
              <a:t> </a:t>
            </a:r>
            <a:r>
              <a:rPr lang="en-US" sz="3000" dirty="0" err="1" smtClean="0"/>
              <a:t>cao</a:t>
            </a:r>
            <a:r>
              <a:rPr lang="en-US" sz="3000" dirty="0"/>
              <a:t> </a:t>
            </a:r>
            <a:r>
              <a:rPr lang="en-US" sz="3000" dirty="0" err="1" smtClean="0"/>
              <a:t>chất</a:t>
            </a:r>
            <a:r>
              <a:rPr lang="en-US" sz="3000" dirty="0" smtClean="0"/>
              <a:t> l</a:t>
            </a:r>
            <a:r>
              <a:rPr lang="vi-VN" sz="3000" dirty="0" smtClean="0"/>
              <a:t>ượng</a:t>
            </a:r>
            <a:r>
              <a:rPr lang="en-US" sz="3000" dirty="0"/>
              <a:t> </a:t>
            </a:r>
            <a:r>
              <a:rPr lang="en-US" sz="3000" dirty="0" err="1" smtClean="0"/>
              <a:t>công</a:t>
            </a:r>
            <a:r>
              <a:rPr lang="en-US" sz="3000" dirty="0"/>
              <a:t> </a:t>
            </a:r>
            <a:r>
              <a:rPr lang="en-US" sz="3000" dirty="0" err="1" smtClean="0"/>
              <a:t>việc</a:t>
            </a:r>
            <a:endParaRPr lang="en-US" sz="3000" dirty="0" smtClean="0"/>
          </a:p>
          <a:p>
            <a:pPr algn="just"/>
            <a:r>
              <a:rPr lang="en-US" sz="3000" dirty="0" err="1" smtClean="0"/>
              <a:t>Tạo</a:t>
            </a:r>
            <a:r>
              <a:rPr lang="en-US" sz="3000" dirty="0" smtClean="0"/>
              <a:t> </a:t>
            </a:r>
            <a:r>
              <a:rPr lang="vi-VN" sz="3000" dirty="0" smtClean="0"/>
              <a:t>động</a:t>
            </a:r>
            <a:r>
              <a:rPr lang="en-US" sz="3000" dirty="0"/>
              <a:t> </a:t>
            </a:r>
            <a:r>
              <a:rPr lang="en-US" sz="3000" dirty="0" err="1" smtClean="0"/>
              <a:t>lực</a:t>
            </a:r>
            <a:r>
              <a:rPr lang="en-US" sz="3000" dirty="0"/>
              <a:t> </a:t>
            </a:r>
            <a:r>
              <a:rPr lang="en-US" sz="3000" dirty="0" err="1" smtClean="0"/>
              <a:t>làm</a:t>
            </a:r>
            <a:r>
              <a:rPr lang="en-US" sz="3000" dirty="0"/>
              <a:t> </a:t>
            </a:r>
            <a:r>
              <a:rPr lang="en-US" sz="3000" dirty="0" err="1" smtClean="0"/>
              <a:t>việc</a:t>
            </a:r>
            <a:endParaRPr lang="en-US" sz="3000" dirty="0"/>
          </a:p>
          <a:p>
            <a:pPr algn="just"/>
            <a:r>
              <a:rPr lang="en-US" sz="3000" dirty="0" smtClean="0"/>
              <a:t>C</a:t>
            </a:r>
            <a:r>
              <a:rPr lang="vi-VN" sz="3000" dirty="0" smtClean="0"/>
              <a:t>ơ</a:t>
            </a:r>
            <a:r>
              <a:rPr lang="en-US" sz="3000" dirty="0"/>
              <a:t> </a:t>
            </a:r>
            <a:r>
              <a:rPr lang="en-US" sz="3000" dirty="0" err="1" smtClean="0"/>
              <a:t>hội</a:t>
            </a:r>
            <a:r>
              <a:rPr lang="en-US" sz="3000" dirty="0"/>
              <a:t> </a:t>
            </a:r>
            <a:r>
              <a:rPr lang="en-US" sz="3000" dirty="0" err="1" smtClean="0"/>
              <a:t>học</a:t>
            </a:r>
            <a:r>
              <a:rPr lang="en-US" sz="3000" dirty="0"/>
              <a:t> </a:t>
            </a:r>
            <a:r>
              <a:rPr lang="en-US" sz="3000" dirty="0" err="1" smtClean="0"/>
              <a:t>tập</a:t>
            </a:r>
            <a:r>
              <a:rPr lang="en-US" sz="3000" dirty="0" smtClean="0"/>
              <a:t> </a:t>
            </a:r>
            <a:r>
              <a:rPr lang="en-US" sz="3000" dirty="0" err="1" smtClean="0"/>
              <a:t>lẫn</a:t>
            </a:r>
            <a:r>
              <a:rPr lang="en-US" sz="3000" dirty="0" smtClean="0"/>
              <a:t> </a:t>
            </a:r>
            <a:r>
              <a:rPr lang="en-US" sz="3000" dirty="0" err="1" smtClean="0"/>
              <a:t>nhau</a:t>
            </a:r>
            <a:endParaRPr lang="en-US" sz="3000" dirty="0" smtClean="0"/>
          </a:p>
          <a:p>
            <a:pPr algn="just"/>
            <a:r>
              <a:rPr lang="en-US" sz="3000" dirty="0" smtClean="0"/>
              <a:t>T</a:t>
            </a:r>
            <a:r>
              <a:rPr lang="vi-VN" sz="3000" dirty="0" smtClean="0"/>
              <a:t>ă</a:t>
            </a:r>
            <a:r>
              <a:rPr lang="en-US" sz="3000" dirty="0" err="1" smtClean="0"/>
              <a:t>ng</a:t>
            </a:r>
            <a:r>
              <a:rPr lang="en-US" sz="3000" dirty="0"/>
              <a:t> </a:t>
            </a:r>
            <a:r>
              <a:rPr lang="en-US" sz="3000" dirty="0" smtClean="0"/>
              <a:t>c</a:t>
            </a:r>
            <a:r>
              <a:rPr lang="vi-VN" sz="3000" dirty="0" smtClean="0"/>
              <a:t>ườn</a:t>
            </a:r>
            <a:r>
              <a:rPr lang="en-US" sz="3000" dirty="0"/>
              <a:t>g </a:t>
            </a:r>
            <a:r>
              <a:rPr lang="en-US" sz="3000" dirty="0" err="1" smtClean="0"/>
              <a:t>sự</a:t>
            </a:r>
            <a:r>
              <a:rPr lang="en-US" sz="3000" dirty="0" smtClean="0"/>
              <a:t> </a:t>
            </a:r>
            <a:r>
              <a:rPr lang="vi-VN" sz="3000" dirty="0" smtClean="0"/>
              <a:t>đ</a:t>
            </a:r>
            <a:r>
              <a:rPr lang="en-US" sz="3000" dirty="0" err="1" smtClean="0"/>
              <a:t>oàn</a:t>
            </a:r>
            <a:r>
              <a:rPr lang="en-US" sz="3000" dirty="0"/>
              <a:t> </a:t>
            </a:r>
            <a:r>
              <a:rPr lang="en-US" sz="3000" dirty="0" err="1" smtClean="0"/>
              <a:t>kết</a:t>
            </a:r>
            <a:r>
              <a:rPr lang="en-US" sz="3000" dirty="0"/>
              <a:t>, </a:t>
            </a:r>
            <a:r>
              <a:rPr lang="en-US" sz="3000" dirty="0" err="1" smtClean="0"/>
              <a:t>thấu</a:t>
            </a:r>
            <a:r>
              <a:rPr lang="en-US" sz="3000" dirty="0"/>
              <a:t> </a:t>
            </a:r>
            <a:r>
              <a:rPr lang="en-US" sz="3000" dirty="0" err="1" smtClean="0"/>
              <a:t>hiểu</a:t>
            </a:r>
            <a:r>
              <a:rPr lang="en-US" sz="3000" dirty="0"/>
              <a:t> </a:t>
            </a:r>
            <a:r>
              <a:rPr lang="en-US" sz="3000" dirty="0" err="1" smtClean="0"/>
              <a:t>lẫn</a:t>
            </a:r>
            <a:r>
              <a:rPr lang="en-US" sz="3000" dirty="0" smtClean="0"/>
              <a:t> </a:t>
            </a:r>
            <a:r>
              <a:rPr lang="en-US" sz="3000" dirty="0" err="1" smtClean="0"/>
              <a:t>nhau</a:t>
            </a:r>
            <a:endParaRPr lang="en-US" sz="3000" dirty="0" smtClean="0"/>
          </a:p>
          <a:p>
            <a:pPr algn="just"/>
            <a:r>
              <a:rPr lang="en-US" sz="3000" dirty="0" err="1" smtClean="0"/>
              <a:t>Giải</a:t>
            </a:r>
            <a:r>
              <a:rPr lang="en-US" sz="3000" dirty="0"/>
              <a:t> </a:t>
            </a:r>
            <a:r>
              <a:rPr lang="en-US" sz="3000" dirty="0" err="1" smtClean="0"/>
              <a:t>phóng</a:t>
            </a:r>
            <a:r>
              <a:rPr lang="en-US" sz="3000" dirty="0"/>
              <a:t> </a:t>
            </a:r>
            <a:r>
              <a:rPr lang="en-US" sz="3000" dirty="0" err="1" smtClean="0"/>
              <a:t>gánh</a:t>
            </a:r>
            <a:r>
              <a:rPr lang="en-US" sz="3000" dirty="0"/>
              <a:t> </a:t>
            </a:r>
            <a:r>
              <a:rPr lang="en-US" sz="3000" dirty="0" err="1" smtClean="0"/>
              <a:t>nặng</a:t>
            </a:r>
            <a:r>
              <a:rPr lang="en-US" sz="3000" dirty="0"/>
              <a:t> </a:t>
            </a:r>
            <a:r>
              <a:rPr lang="en-US" sz="3000" dirty="0" err="1" smtClean="0"/>
              <a:t>quản</a:t>
            </a:r>
            <a:r>
              <a:rPr lang="en-US" sz="3000" dirty="0"/>
              <a:t> </a:t>
            </a:r>
            <a:r>
              <a:rPr lang="en-US" sz="3000" dirty="0" err="1" smtClean="0"/>
              <a:t>lý</a:t>
            </a:r>
            <a:endParaRPr lang="en-US" sz="3000" dirty="0" smtClean="0"/>
          </a:p>
          <a:p>
            <a:pPr algn="just"/>
            <a:endParaRPr lang="en-US" sz="3000" dirty="0" smtClean="0"/>
          </a:p>
        </p:txBody>
      </p:sp>
      <p:pic>
        <p:nvPicPr>
          <p:cNvPr id="921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24800" y="950976"/>
            <a:ext cx="4084320" cy="4828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336139" y="120141"/>
            <a:ext cx="8061101" cy="922762"/>
          </a:xfrm>
          <a:prstGeom prst="rect">
            <a:avLst/>
          </a:prstGeom>
        </p:spPr>
        <p:txBody>
          <a:bodyPr>
            <a:normAutofit/>
          </a:bodyPr>
          <a:lstStyle>
            <a:lvl1pPr algn="l" defTabSz="914400" rtl="0" eaLnBrk="1" latinLnBrk="0" hangingPunct="1">
              <a:lnSpc>
                <a:spcPct val="90000"/>
              </a:lnSpc>
              <a:spcBef>
                <a:spcPct val="0"/>
              </a:spcBef>
              <a:buNone/>
              <a:defRPr sz="3000" b="1" kern="1200">
                <a:solidFill>
                  <a:srgbClr val="223771"/>
                </a:solidFill>
                <a:latin typeface="Arial" panose="020B0604020202020204" pitchFamily="34" charset="0"/>
                <a:ea typeface="+mj-ea"/>
                <a:cs typeface="Arial" panose="020B0604020202020204" pitchFamily="34" charset="0"/>
              </a:defRPr>
            </a:lvl1pPr>
          </a:lstStyle>
          <a:p>
            <a:r>
              <a:rPr lang="en-US" dirty="0" smtClean="0"/>
              <a:t>4.2.Kỹ n</a:t>
            </a:r>
            <a:r>
              <a:rPr lang="vi-VN" dirty="0" smtClean="0"/>
              <a:t>ăn</a:t>
            </a:r>
            <a:r>
              <a:rPr lang="en-US" dirty="0" smtClean="0"/>
              <a:t>g </a:t>
            </a:r>
            <a:r>
              <a:rPr lang="en-US" dirty="0" err="1" smtClean="0"/>
              <a:t>làm</a:t>
            </a:r>
            <a:r>
              <a:rPr lang="en-US" dirty="0" smtClean="0"/>
              <a:t> </a:t>
            </a:r>
            <a:r>
              <a:rPr lang="en-US" dirty="0" err="1" smtClean="0"/>
              <a:t>việc</a:t>
            </a:r>
            <a:r>
              <a:rPr lang="en-US" dirty="0" smtClean="0"/>
              <a:t> </a:t>
            </a:r>
            <a:r>
              <a:rPr lang="en-US" dirty="0" err="1" smtClean="0"/>
              <a:t>nhóm</a:t>
            </a:r>
            <a:r>
              <a:rPr lang="en-US" dirty="0" smtClean="0"/>
              <a:t> </a:t>
            </a:r>
            <a:r>
              <a:rPr lang="en-US" dirty="0" err="1" smtClean="0"/>
              <a:t>khởi</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086B6608-6F69-448F-99DC-C9E613BFB696}" type="slidenum">
              <a:rPr lang="en-US" smtClean="0">
                <a:solidFill>
                  <a:schemeClr val="tx1"/>
                </a:solidFill>
              </a:rPr>
              <a:t>18</a:t>
            </a:fld>
            <a:endParaRPr lang="en-US" dirty="0">
              <a:solidFill>
                <a:schemeClr val="tx1"/>
              </a:solidFill>
            </a:endParaRPr>
          </a:p>
        </p:txBody>
      </p:sp>
    </p:spTree>
    <p:extLst>
      <p:ext uri="{BB962C8B-B14F-4D97-AF65-F5344CB8AC3E}">
        <p14:creationId xmlns:p14="http://schemas.microsoft.com/office/powerpoint/2010/main" val="3244771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1AFA0C8-AB64-4370-9185-0619E54152F6}"/>
              </a:ext>
            </a:extLst>
          </p:cNvPr>
          <p:cNvSpPr/>
          <p:nvPr/>
        </p:nvSpPr>
        <p:spPr>
          <a:xfrm>
            <a:off x="0" y="895054"/>
            <a:ext cx="12192000" cy="45719"/>
          </a:xfrm>
          <a:prstGeom prst="rect">
            <a:avLst/>
          </a:prstGeom>
          <a:solidFill>
            <a:srgbClr val="F466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19">
            <a:extLst>
              <a:ext uri="{FF2B5EF4-FFF2-40B4-BE49-F238E27FC236}">
                <a16:creationId xmlns="" xmlns:a16="http://schemas.microsoft.com/office/drawing/2014/main" id="{8CBEF1D9-6764-44D6-ADC0-3FCC49F72331}"/>
              </a:ext>
            </a:extLst>
          </p:cNvPr>
          <p:cNvSpPr/>
          <p:nvPr/>
        </p:nvSpPr>
        <p:spPr>
          <a:xfrm>
            <a:off x="333948" y="1047245"/>
            <a:ext cx="11741502" cy="1244851"/>
          </a:xfrm>
          <a:prstGeom prst="triangl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 xmlns:a16="http://schemas.microsoft.com/office/drawing/2014/main" id="{4DA37407-5B58-41C7-8691-54F35D615056}"/>
              </a:ext>
            </a:extLst>
          </p:cNvPr>
          <p:cNvSpPr txBox="1"/>
          <p:nvPr/>
        </p:nvSpPr>
        <p:spPr>
          <a:xfrm>
            <a:off x="3798250" y="1486569"/>
            <a:ext cx="4759978" cy="400110"/>
          </a:xfrm>
          <a:prstGeom prst="rect">
            <a:avLst/>
          </a:prstGeom>
          <a:noFill/>
        </p:spPr>
        <p:txBody>
          <a:bodyPr wrap="square" rtlCol="0">
            <a:spAutoFit/>
          </a:bodyPr>
          <a:lstStyle/>
          <a:p>
            <a:pPr algn="ctr"/>
            <a:r>
              <a:rPr lang="en-US" sz="2000" b="1" dirty="0" err="1" smtClean="0">
                <a:latin typeface="Arial" panose="020B0604020202020204" pitchFamily="34" charset="0"/>
                <a:cs typeface="Arial" panose="020B0604020202020204" pitchFamily="34" charset="0"/>
              </a:rPr>
              <a:t>Kỹ</a:t>
            </a:r>
            <a:r>
              <a:rPr lang="en-US" sz="2000" b="1" dirty="0" smtClean="0">
                <a:latin typeface="Arial" panose="020B0604020202020204" pitchFamily="34" charset="0"/>
                <a:cs typeface="Arial" panose="020B0604020202020204" pitchFamily="34" charset="0"/>
              </a:rPr>
              <a:t> n</a:t>
            </a:r>
            <a:r>
              <a:rPr lang="vi-VN" sz="2000" b="1" dirty="0" smtClean="0">
                <a:latin typeface="Arial" panose="020B0604020202020204" pitchFamily="34" charset="0"/>
                <a:cs typeface="Arial" panose="020B0604020202020204" pitchFamily="34" charset="0"/>
              </a:rPr>
              <a:t>ă</a:t>
            </a:r>
            <a:r>
              <a:rPr lang="en-US" sz="2000" b="1" dirty="0" err="1" smtClean="0">
                <a:latin typeface="Arial" panose="020B0604020202020204" pitchFamily="34" charset="0"/>
                <a:cs typeface="Arial" panose="020B0604020202020204" pitchFamily="34" charset="0"/>
              </a:rPr>
              <a:t>ng</a:t>
            </a:r>
            <a:r>
              <a:rPr lang="en-US" sz="2000" b="1" dirty="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tạo</a:t>
            </a:r>
            <a:r>
              <a:rPr lang="en-US" sz="2000" b="1" dirty="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lập</a:t>
            </a:r>
            <a:r>
              <a:rPr lang="en-US" sz="2000" b="1" dirty="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nhóm</a:t>
            </a:r>
            <a:r>
              <a:rPr lang="en-US" sz="2000" b="1" dirty="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khởi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nghiệp</a:t>
            </a:r>
            <a:endParaRPr lang="en-US" sz="2000" b="1"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 xmlns:a16="http://schemas.microsoft.com/office/drawing/2014/main" id="{BBEABDDE-016E-4757-B720-42AA8E55D0DD}"/>
              </a:ext>
            </a:extLst>
          </p:cNvPr>
          <p:cNvSpPr/>
          <p:nvPr/>
        </p:nvSpPr>
        <p:spPr>
          <a:xfrm>
            <a:off x="267858" y="2692407"/>
            <a:ext cx="2743566" cy="9057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22" name="TextBox 21">
            <a:extLst>
              <a:ext uri="{FF2B5EF4-FFF2-40B4-BE49-F238E27FC236}">
                <a16:creationId xmlns="" xmlns:a16="http://schemas.microsoft.com/office/drawing/2014/main" id="{CA32F7A3-06F5-4086-A382-EB977ADB7200}"/>
              </a:ext>
            </a:extLst>
          </p:cNvPr>
          <p:cNvSpPr txBox="1"/>
          <p:nvPr/>
        </p:nvSpPr>
        <p:spPr>
          <a:xfrm>
            <a:off x="333948" y="2763820"/>
            <a:ext cx="2555556" cy="584775"/>
          </a:xfrm>
          <a:prstGeom prst="rect">
            <a:avLst/>
          </a:prstGeom>
          <a:noFill/>
        </p:spPr>
        <p:txBody>
          <a:bodyPr wrap="square" rtlCol="0">
            <a:spAutoFit/>
          </a:bodyPr>
          <a:lstStyle/>
          <a:p>
            <a:r>
              <a:rPr lang="en-US" sz="1600" dirty="0" err="1" smtClean="0">
                <a:solidFill>
                  <a:schemeClr val="bg1"/>
                </a:solidFill>
                <a:latin typeface="Arial" panose="020B0604020202020204" pitchFamily="34" charset="0"/>
                <a:cs typeface="Arial" panose="020B0604020202020204" pitchFamily="34" charset="0"/>
              </a:rPr>
              <a:t>Tìm</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kiếm</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cộng</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sự</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khởi</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nghiêp</a:t>
            </a:r>
            <a:endParaRPr lang="en-US" sz="1600" dirty="0">
              <a:solidFill>
                <a:schemeClr val="bg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 xmlns:a16="http://schemas.microsoft.com/office/drawing/2014/main" id="{C117A033-B991-4EF7-B752-28D35A20A221}"/>
              </a:ext>
            </a:extLst>
          </p:cNvPr>
          <p:cNvSpPr/>
          <p:nvPr/>
        </p:nvSpPr>
        <p:spPr>
          <a:xfrm>
            <a:off x="244163" y="3694177"/>
            <a:ext cx="2767261" cy="26616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 xmlns:a16="http://schemas.microsoft.com/office/drawing/2014/main" id="{A69F2F75-846F-4E6A-97DD-C6FB9B0C6C4E}"/>
              </a:ext>
            </a:extLst>
          </p:cNvPr>
          <p:cNvSpPr txBox="1"/>
          <p:nvPr/>
        </p:nvSpPr>
        <p:spPr>
          <a:xfrm>
            <a:off x="244163" y="3813818"/>
            <a:ext cx="2767261" cy="2800767"/>
          </a:xfrm>
          <a:prstGeom prst="rect">
            <a:avLst/>
          </a:prstGeom>
          <a:noFill/>
        </p:spPr>
        <p:txBody>
          <a:bodyPr wrap="square" rtlCol="0">
            <a:spAutoFit/>
          </a:bodyPr>
          <a:lstStyle/>
          <a:p>
            <a:pPr algn="just"/>
            <a:r>
              <a:rPr lang="en-US" sz="1600" dirty="0" err="1" smtClean="0">
                <a:solidFill>
                  <a:schemeClr val="bg1"/>
                </a:solidFill>
                <a:latin typeface="Arial" panose="020B0604020202020204" pitchFamily="34" charset="0"/>
                <a:cs typeface="Arial" panose="020B0604020202020204" pitchFamily="34" charset="0"/>
              </a:rPr>
              <a:t>Cùng</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chí</a:t>
            </a:r>
            <a:r>
              <a:rPr lang="en-US" sz="1600" dirty="0" smtClean="0">
                <a:solidFill>
                  <a:schemeClr val="bg1"/>
                </a:solidFill>
                <a:latin typeface="Arial" panose="020B0604020202020204" pitchFamily="34" charset="0"/>
                <a:cs typeface="Arial" panose="020B0604020202020204" pitchFamily="34" charset="0"/>
              </a:rPr>
              <a:t> h</a:t>
            </a:r>
            <a:r>
              <a:rPr lang="vi-VN" sz="1600" dirty="0" smtClean="0">
                <a:solidFill>
                  <a:schemeClr val="bg1"/>
                </a:solidFill>
                <a:latin typeface="Arial" panose="020B0604020202020204" pitchFamily="34" charset="0"/>
                <a:cs typeface="Arial" panose="020B0604020202020204" pitchFamily="34" charset="0"/>
              </a:rPr>
              <a:t>ướn</a:t>
            </a:r>
            <a:r>
              <a:rPr lang="en-US" sz="1600" dirty="0">
                <a:solidFill>
                  <a:schemeClr val="bg1"/>
                </a:solidFill>
                <a:latin typeface="Arial" panose="020B0604020202020204" pitchFamily="34" charset="0"/>
                <a:cs typeface="Arial" panose="020B0604020202020204" pitchFamily="34" charset="0"/>
              </a:rPr>
              <a:t>g </a:t>
            </a:r>
            <a:r>
              <a:rPr lang="en-US" sz="1600" dirty="0" err="1" smtClean="0">
                <a:solidFill>
                  <a:schemeClr val="bg1"/>
                </a:solidFill>
                <a:latin typeface="Arial" panose="020B0604020202020204" pitchFamily="34" charset="0"/>
                <a:cs typeface="Arial" panose="020B0604020202020204" pitchFamily="34" charset="0"/>
              </a:rPr>
              <a:t>và</a:t>
            </a:r>
            <a:r>
              <a:rPr lang="en-US" sz="1600" dirty="0" smtClean="0">
                <a:solidFill>
                  <a:schemeClr val="bg1"/>
                </a:solidFill>
                <a:latin typeface="Arial" panose="020B0604020202020204" pitchFamily="34" charset="0"/>
                <a:cs typeface="Arial" panose="020B0604020202020204" pitchFamily="34" charset="0"/>
              </a:rPr>
              <a:t> </a:t>
            </a:r>
            <a:r>
              <a:rPr lang="vi-VN" sz="1600" dirty="0" smtClean="0">
                <a:solidFill>
                  <a:schemeClr val="bg1"/>
                </a:solidFill>
                <a:latin typeface="Arial" panose="020B0604020202020204" pitchFamily="34" charset="0"/>
                <a:cs typeface="Arial" panose="020B0604020202020204" pitchFamily="34" charset="0"/>
              </a:rPr>
              <a:t>đ</a:t>
            </a:r>
            <a:r>
              <a:rPr lang="en-US" sz="1600" dirty="0">
                <a:solidFill>
                  <a:schemeClr val="bg1"/>
                </a:solidFill>
                <a:latin typeface="Arial" panose="020B0604020202020204" pitchFamily="34" charset="0"/>
                <a:cs typeface="Arial" panose="020B0604020202020204" pitchFamily="34" charset="0"/>
              </a:rPr>
              <a:t>am </a:t>
            </a:r>
            <a:r>
              <a:rPr lang="en-US" sz="1600" dirty="0" err="1" smtClean="0">
                <a:solidFill>
                  <a:schemeClr val="bg1"/>
                </a:solidFill>
                <a:latin typeface="Arial" panose="020B0604020202020204" pitchFamily="34" charset="0"/>
                <a:cs typeface="Arial" panose="020B0604020202020204" pitchFamily="34" charset="0"/>
              </a:rPr>
              <a:t>mê</a:t>
            </a:r>
            <a:endParaRPr lang="en-US" sz="1600" dirty="0" smtClean="0">
              <a:solidFill>
                <a:schemeClr val="bg1"/>
              </a:solidFill>
              <a:latin typeface="Arial" panose="020B0604020202020204" pitchFamily="34" charset="0"/>
              <a:cs typeface="Arial" panose="020B0604020202020204" pitchFamily="34" charset="0"/>
            </a:endParaRPr>
          </a:p>
          <a:p>
            <a:pPr algn="just"/>
            <a:r>
              <a:rPr lang="en-US" sz="1600" dirty="0" err="1" smtClean="0">
                <a:solidFill>
                  <a:schemeClr val="bg1"/>
                </a:solidFill>
                <a:latin typeface="Arial" panose="020B0604020202020204" pitchFamily="34" charset="0"/>
                <a:cs typeface="Arial" panose="020B0604020202020204" pitchFamily="34" charset="0"/>
              </a:rPr>
              <a:t>Kỹ</a:t>
            </a:r>
            <a:r>
              <a:rPr lang="en-US" sz="1600" dirty="0" smtClean="0">
                <a:solidFill>
                  <a:schemeClr val="bg1"/>
                </a:solidFill>
                <a:latin typeface="Arial" panose="020B0604020202020204" pitchFamily="34" charset="0"/>
                <a:cs typeface="Arial" panose="020B0604020202020204" pitchFamily="34" charset="0"/>
              </a:rPr>
              <a:t> n</a:t>
            </a:r>
            <a:r>
              <a:rPr lang="vi-VN" sz="1600" dirty="0" smtClean="0">
                <a:solidFill>
                  <a:schemeClr val="bg1"/>
                </a:solidFill>
                <a:latin typeface="Arial" panose="020B0604020202020204" pitchFamily="34" charset="0"/>
                <a:cs typeface="Arial" panose="020B0604020202020204" pitchFamily="34" charset="0"/>
              </a:rPr>
              <a:t>ă</a:t>
            </a:r>
            <a:r>
              <a:rPr lang="en-US" sz="1600" dirty="0" err="1" smtClean="0">
                <a:solidFill>
                  <a:schemeClr val="bg1"/>
                </a:solidFill>
                <a:latin typeface="Arial" panose="020B0604020202020204" pitchFamily="34" charset="0"/>
                <a:cs typeface="Arial" panose="020B0604020202020204" pitchFamily="34" charset="0"/>
              </a:rPr>
              <a:t>ng</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bổ</a:t>
            </a:r>
            <a:r>
              <a:rPr lang="en-US" sz="1600" dirty="0" smtClean="0">
                <a:solidFill>
                  <a:schemeClr val="bg1"/>
                </a:solidFill>
                <a:latin typeface="Arial" panose="020B0604020202020204" pitchFamily="34" charset="0"/>
                <a:cs typeface="Arial" panose="020B0604020202020204" pitchFamily="34" charset="0"/>
              </a:rPr>
              <a:t> sung </a:t>
            </a:r>
            <a:r>
              <a:rPr lang="en-US" sz="1600" dirty="0" err="1" smtClean="0">
                <a:solidFill>
                  <a:schemeClr val="bg1"/>
                </a:solidFill>
                <a:latin typeface="Arial" panose="020B0604020202020204" pitchFamily="34" charset="0"/>
                <a:cs typeface="Arial" panose="020B0604020202020204" pitchFamily="34" charset="0"/>
              </a:rPr>
              <a:t>cho</a:t>
            </a:r>
            <a:r>
              <a:rPr lang="en-US" sz="1600" dirty="0" smtClean="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nhau</a:t>
            </a:r>
            <a:endParaRPr lang="en-US" sz="1600" dirty="0" smtClean="0">
              <a:solidFill>
                <a:schemeClr val="bg1"/>
              </a:solidFill>
              <a:latin typeface="Arial" panose="020B0604020202020204" pitchFamily="34" charset="0"/>
              <a:cs typeface="Arial" panose="020B0604020202020204" pitchFamily="34" charset="0"/>
            </a:endParaRPr>
          </a:p>
          <a:p>
            <a:pPr algn="just"/>
            <a:r>
              <a:rPr lang="en-US" sz="1600" dirty="0" err="1" smtClean="0">
                <a:solidFill>
                  <a:schemeClr val="bg1"/>
                </a:solidFill>
                <a:latin typeface="Arial" panose="020B0604020202020204" pitchFamily="34" charset="0"/>
                <a:cs typeface="Arial" panose="020B0604020202020204" pitchFamily="34" charset="0"/>
              </a:rPr>
              <a:t>Tôn</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trọng</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lẫn</a:t>
            </a:r>
            <a:r>
              <a:rPr lang="en-US" sz="1600" dirty="0" smtClean="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nhau</a:t>
            </a:r>
            <a:endParaRPr lang="en-US" sz="1600" dirty="0" smtClean="0">
              <a:solidFill>
                <a:schemeClr val="bg1"/>
              </a:solidFill>
              <a:latin typeface="Arial" panose="020B0604020202020204" pitchFamily="34" charset="0"/>
              <a:cs typeface="Arial" panose="020B0604020202020204" pitchFamily="34" charset="0"/>
            </a:endParaRPr>
          </a:p>
          <a:p>
            <a:pPr algn="just"/>
            <a:r>
              <a:rPr lang="en-US" sz="1600" dirty="0" err="1" smtClean="0">
                <a:solidFill>
                  <a:schemeClr val="bg1"/>
                </a:solidFill>
                <a:latin typeface="Arial" panose="020B0604020202020204" pitchFamily="34" charset="0"/>
                <a:cs typeface="Arial" panose="020B0604020202020204" pitchFamily="34" charset="0"/>
              </a:rPr>
              <a:t>Trung</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thực</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và</a:t>
            </a:r>
            <a:r>
              <a:rPr lang="en-US" sz="1600" dirty="0" smtClean="0">
                <a:solidFill>
                  <a:schemeClr val="bg1"/>
                </a:solidFill>
                <a:latin typeface="Arial" panose="020B0604020202020204" pitchFamily="34" charset="0"/>
                <a:cs typeface="Arial" panose="020B0604020202020204" pitchFamily="34" charset="0"/>
              </a:rPr>
              <a:t> </a:t>
            </a:r>
            <a:r>
              <a:rPr lang="vi-VN" sz="1600" dirty="0" smtClean="0">
                <a:solidFill>
                  <a:schemeClr val="bg1"/>
                </a:solidFill>
                <a:latin typeface="Arial" panose="020B0604020202020204" pitchFamily="34" charset="0"/>
                <a:cs typeface="Arial" panose="020B0604020202020204" pitchFamily="34" charset="0"/>
              </a:rPr>
              <a:t>đá</a:t>
            </a:r>
            <a:r>
              <a:rPr lang="en-US" sz="1600" dirty="0" err="1" smtClean="0">
                <a:solidFill>
                  <a:schemeClr val="bg1"/>
                </a:solidFill>
                <a:latin typeface="Arial" panose="020B0604020202020204" pitchFamily="34" charset="0"/>
                <a:cs typeface="Arial" panose="020B0604020202020204" pitchFamily="34" charset="0"/>
              </a:rPr>
              <a:t>ng</a:t>
            </a:r>
            <a:r>
              <a:rPr lang="en-US" sz="1600" dirty="0" smtClean="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tin </a:t>
            </a:r>
            <a:r>
              <a:rPr lang="en-US" sz="1600" dirty="0" err="1" smtClean="0">
                <a:solidFill>
                  <a:schemeClr val="bg1"/>
                </a:solidFill>
                <a:latin typeface="Arial" panose="020B0604020202020204" pitchFamily="34" charset="0"/>
                <a:cs typeface="Arial" panose="020B0604020202020204" pitchFamily="34" charset="0"/>
              </a:rPr>
              <a:t>cậy</a:t>
            </a:r>
            <a:endParaRPr lang="en-US" sz="1600" dirty="0" smtClean="0">
              <a:solidFill>
                <a:schemeClr val="bg1"/>
              </a:solidFill>
              <a:latin typeface="Arial" panose="020B0604020202020204" pitchFamily="34" charset="0"/>
              <a:cs typeface="Arial" panose="020B0604020202020204" pitchFamily="34" charset="0"/>
            </a:endParaRPr>
          </a:p>
          <a:p>
            <a:pPr algn="just"/>
            <a:r>
              <a:rPr lang="en-US" sz="1600" dirty="0" err="1" smtClean="0">
                <a:solidFill>
                  <a:schemeClr val="bg1"/>
                </a:solidFill>
                <a:latin typeface="Arial" panose="020B0604020202020204" pitchFamily="34" charset="0"/>
                <a:cs typeface="Arial" panose="020B0604020202020204" pitchFamily="34" charset="0"/>
              </a:rPr>
              <a:t>Sẵn</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sàng</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dành</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nhiều</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thời</a:t>
            </a:r>
            <a:r>
              <a:rPr lang="en-US" sz="1600" dirty="0" smtClean="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gian</a:t>
            </a:r>
            <a:r>
              <a:rPr lang="en-US" sz="1600" dirty="0" smtClean="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cho</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hoạt</a:t>
            </a:r>
            <a:r>
              <a:rPr lang="en-US" sz="1600" dirty="0">
                <a:solidFill>
                  <a:schemeClr val="bg1"/>
                </a:solidFill>
                <a:latin typeface="Arial" panose="020B0604020202020204" pitchFamily="34" charset="0"/>
                <a:cs typeface="Arial" panose="020B0604020202020204" pitchFamily="34" charset="0"/>
              </a:rPr>
              <a:t> </a:t>
            </a:r>
            <a:r>
              <a:rPr lang="vi-VN" sz="1600" dirty="0" smtClean="0">
                <a:solidFill>
                  <a:schemeClr val="bg1"/>
                </a:solidFill>
                <a:latin typeface="Arial" panose="020B0604020202020204" pitchFamily="34" charset="0"/>
                <a:cs typeface="Arial" panose="020B0604020202020204" pitchFamily="34" charset="0"/>
              </a:rPr>
              <a:t>động</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khởi</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nghiệp</a:t>
            </a:r>
            <a:endParaRPr lang="en-US" sz="1600" dirty="0" smtClean="0">
              <a:solidFill>
                <a:schemeClr val="bg1"/>
              </a:solidFill>
              <a:latin typeface="Arial" panose="020B0604020202020204" pitchFamily="34" charset="0"/>
              <a:cs typeface="Arial" panose="020B0604020202020204" pitchFamily="34" charset="0"/>
            </a:endParaRPr>
          </a:p>
          <a:p>
            <a:pPr algn="just"/>
            <a:r>
              <a:rPr lang="en-US" sz="1600" dirty="0" err="1" smtClean="0">
                <a:solidFill>
                  <a:schemeClr val="bg1"/>
                </a:solidFill>
                <a:latin typeface="Arial" panose="020B0604020202020204" pitchFamily="34" charset="0"/>
                <a:cs typeface="Arial" panose="020B0604020202020204" pitchFamily="34" charset="0"/>
              </a:rPr>
              <a:t>Các</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thành</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viên</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biết</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hợp</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tác</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tích</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cực</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và</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chủ</a:t>
            </a:r>
            <a:r>
              <a:rPr lang="en-US" sz="1600" dirty="0" smtClean="0">
                <a:solidFill>
                  <a:schemeClr val="bg1"/>
                </a:solidFill>
                <a:latin typeface="Arial" panose="020B0604020202020204" pitchFamily="34" charset="0"/>
                <a:cs typeface="Arial" panose="020B0604020202020204" pitchFamily="34" charset="0"/>
              </a:rPr>
              <a:t> </a:t>
            </a:r>
            <a:r>
              <a:rPr lang="vi-VN" sz="1600" dirty="0">
                <a:solidFill>
                  <a:schemeClr val="bg1"/>
                </a:solidFill>
                <a:latin typeface="Arial" panose="020B0604020202020204" pitchFamily="34" charset="0"/>
                <a:cs typeface="Arial" panose="020B0604020202020204" pitchFamily="34" charset="0"/>
              </a:rPr>
              <a:t>động</a:t>
            </a:r>
            <a:endParaRPr lang="en-US" sz="1600" dirty="0" smtClean="0">
              <a:solidFill>
                <a:schemeClr val="bg1"/>
              </a:solidFill>
              <a:latin typeface="Arial" panose="020B0604020202020204" pitchFamily="34" charset="0"/>
              <a:cs typeface="Arial" panose="020B0604020202020204" pitchFamily="34" charset="0"/>
            </a:endParaRPr>
          </a:p>
          <a:p>
            <a:endParaRPr lang="en-US" sz="1600" dirty="0" smtClean="0">
              <a:solidFill>
                <a:schemeClr val="bg1"/>
              </a:solidFill>
              <a:latin typeface="Arial" panose="020B0604020202020204" pitchFamily="34" charset="0"/>
              <a:cs typeface="Arial" panose="020B0604020202020204" pitchFamily="34" charset="0"/>
            </a:endParaRPr>
          </a:p>
          <a:p>
            <a:endParaRPr lang="en-US" sz="1600" dirty="0">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 xmlns:a16="http://schemas.microsoft.com/office/drawing/2014/main" id="{0C117D65-927E-4DB4-B2CC-AD1DB06898F4}"/>
              </a:ext>
            </a:extLst>
          </p:cNvPr>
          <p:cNvSpPr/>
          <p:nvPr/>
        </p:nvSpPr>
        <p:spPr>
          <a:xfrm>
            <a:off x="3279648" y="2700938"/>
            <a:ext cx="2898591" cy="90579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3" name="TextBox 32">
            <a:extLst>
              <a:ext uri="{FF2B5EF4-FFF2-40B4-BE49-F238E27FC236}">
                <a16:creationId xmlns="" xmlns:a16="http://schemas.microsoft.com/office/drawing/2014/main" id="{0A8D6EDA-B9E5-4DC8-A8C2-9A352BD5E682}"/>
              </a:ext>
            </a:extLst>
          </p:cNvPr>
          <p:cNvSpPr txBox="1"/>
          <p:nvPr/>
        </p:nvSpPr>
        <p:spPr>
          <a:xfrm>
            <a:off x="3798250" y="2909950"/>
            <a:ext cx="1835042" cy="584775"/>
          </a:xfrm>
          <a:prstGeom prst="rect">
            <a:avLst/>
          </a:prstGeom>
          <a:noFill/>
        </p:spPr>
        <p:txBody>
          <a:bodyPr wrap="square" rtlCol="0">
            <a:spAutoFit/>
          </a:bodyPr>
          <a:lstStyle/>
          <a:p>
            <a:pPr algn="ctr"/>
            <a:r>
              <a:rPr lang="en-US" sz="1600" dirty="0" err="1" smtClean="0">
                <a:latin typeface="Arial" panose="020B0604020202020204" pitchFamily="34" charset="0"/>
                <a:cs typeface="Arial" panose="020B0604020202020204" pitchFamily="34" charset="0"/>
              </a:rPr>
              <a:t>Xác</a:t>
            </a:r>
            <a:r>
              <a:rPr lang="en-US" sz="1600" dirty="0" smtClean="0">
                <a:latin typeface="Arial" panose="020B0604020202020204" pitchFamily="34" charset="0"/>
                <a:cs typeface="Arial" panose="020B0604020202020204" pitchFamily="34" charset="0"/>
              </a:rPr>
              <a:t> </a:t>
            </a:r>
            <a:r>
              <a:rPr lang="vi-VN" sz="1600" dirty="0" smtClean="0">
                <a:latin typeface="Arial" panose="020B0604020202020204" pitchFamily="34" charset="0"/>
                <a:cs typeface="Arial" panose="020B0604020202020204" pitchFamily="34" charset="0"/>
              </a:rPr>
              <a:t>định</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mục</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tiêu</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của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nhóm</a:t>
            </a:r>
            <a:endParaRPr lang="en-US" sz="16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 xmlns:a16="http://schemas.microsoft.com/office/drawing/2014/main" id="{FFEE6604-C6DE-440C-B6BA-DD232AC612EE}"/>
              </a:ext>
            </a:extLst>
          </p:cNvPr>
          <p:cNvSpPr/>
          <p:nvPr/>
        </p:nvSpPr>
        <p:spPr>
          <a:xfrm>
            <a:off x="3279648" y="3694178"/>
            <a:ext cx="2898591" cy="2655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p>
        </p:txBody>
      </p:sp>
      <p:sp>
        <p:nvSpPr>
          <p:cNvPr id="35" name="TextBox 34">
            <a:extLst>
              <a:ext uri="{FF2B5EF4-FFF2-40B4-BE49-F238E27FC236}">
                <a16:creationId xmlns="" xmlns:a16="http://schemas.microsoft.com/office/drawing/2014/main" id="{94DDAB71-D7A9-49A6-A5BC-BEB90E7DC386}"/>
              </a:ext>
            </a:extLst>
          </p:cNvPr>
          <p:cNvSpPr txBox="1"/>
          <p:nvPr/>
        </p:nvSpPr>
        <p:spPr>
          <a:xfrm>
            <a:off x="3279648" y="3846994"/>
            <a:ext cx="2879193" cy="2800767"/>
          </a:xfrm>
          <a:prstGeom prst="rect">
            <a:avLst/>
          </a:prstGeom>
          <a:noFill/>
        </p:spPr>
        <p:txBody>
          <a:bodyPr wrap="square" rtlCol="0">
            <a:spAutoFit/>
          </a:bodyPr>
          <a:lstStyle/>
          <a:p>
            <a:pPr algn="just"/>
            <a:r>
              <a:rPr lang="en-US" sz="1600" dirty="0" err="1" smtClean="0">
                <a:latin typeface="Arial" panose="020B0604020202020204" pitchFamily="34" charset="0"/>
                <a:cs typeface="Arial" panose="020B0604020202020204" pitchFamily="34" charset="0"/>
              </a:rPr>
              <a:t>Mục</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tiêu</a:t>
            </a:r>
            <a:r>
              <a:rPr lang="en-US" sz="1600" dirty="0" smtClean="0">
                <a:latin typeface="Arial" panose="020B0604020202020204" pitchFamily="34" charset="0"/>
                <a:cs typeface="Arial" panose="020B0604020202020204" pitchFamily="34" charset="0"/>
              </a:rPr>
              <a:t> </a:t>
            </a:r>
            <a:r>
              <a:rPr lang="vi-VN" sz="1600" dirty="0" smtClean="0">
                <a:latin typeface="Arial" panose="020B0604020202020204" pitchFamily="34" charset="0"/>
                <a:cs typeface="Arial" panose="020B0604020202020204" pitchFamily="34" charset="0"/>
              </a:rPr>
              <a:t>được</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xác</a:t>
            </a:r>
            <a:r>
              <a:rPr lang="en-US" sz="1600" dirty="0" smtClean="0">
                <a:latin typeface="Arial" panose="020B0604020202020204" pitchFamily="34" charset="0"/>
                <a:cs typeface="Arial" panose="020B0604020202020204" pitchFamily="34" charset="0"/>
              </a:rPr>
              <a:t> </a:t>
            </a:r>
            <a:r>
              <a:rPr lang="vi-VN" sz="1600" dirty="0" smtClean="0">
                <a:latin typeface="Arial" panose="020B0604020202020204" pitchFamily="34" charset="0"/>
                <a:cs typeface="Arial" panose="020B0604020202020204" pitchFamily="34" charset="0"/>
              </a:rPr>
              <a:t>định</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theo</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nguyên</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tắc</a:t>
            </a:r>
            <a:r>
              <a:rPr lang="en-US" sz="1600" dirty="0" smtClean="0">
                <a:latin typeface="Arial" panose="020B0604020202020204" pitchFamily="34" charset="0"/>
                <a:cs typeface="Arial" panose="020B0604020202020204" pitchFamily="34" charset="0"/>
              </a:rPr>
              <a:t> SMART</a:t>
            </a:r>
          </a:p>
          <a:p>
            <a:pPr algn="just"/>
            <a:r>
              <a:rPr lang="en-US" sz="1600" dirty="0">
                <a:latin typeface="Arial" panose="020B0604020202020204" pitchFamily="34" charset="0"/>
                <a:cs typeface="Arial" panose="020B0604020202020204" pitchFamily="34" charset="0"/>
              </a:rPr>
              <a:t>Specific: </a:t>
            </a:r>
            <a:r>
              <a:rPr lang="en-US" sz="1600" dirty="0" err="1" smtClean="0">
                <a:latin typeface="Arial" panose="020B0604020202020204" pitchFamily="34" charset="0"/>
                <a:cs typeface="Arial" panose="020B0604020202020204" pitchFamily="34" charset="0"/>
              </a:rPr>
              <a:t>Cụ</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thể</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rõ</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ràng</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dễ</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hiểu</a:t>
            </a:r>
            <a:endParaRPr lang="en-US" sz="1600" dirty="0" smtClean="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Measurable: </a:t>
            </a:r>
            <a:r>
              <a:rPr lang="en-US" sz="1600" dirty="0" err="1" smtClean="0">
                <a:latin typeface="Arial" panose="020B0604020202020204" pitchFamily="34" charset="0"/>
                <a:cs typeface="Arial" panose="020B0604020202020204" pitchFamily="34" charset="0"/>
              </a:rPr>
              <a:t>Đo</a:t>
            </a:r>
            <a:r>
              <a:rPr lang="en-US" sz="1600" dirty="0" smtClean="0">
                <a:latin typeface="Arial" panose="020B0604020202020204" pitchFamily="34" charset="0"/>
                <a:cs typeface="Arial" panose="020B0604020202020204" pitchFamily="34" charset="0"/>
              </a:rPr>
              <a:t> l</a:t>
            </a:r>
            <a:r>
              <a:rPr lang="vi-VN" sz="1600" dirty="0" smtClean="0">
                <a:latin typeface="Arial" panose="020B0604020202020204" pitchFamily="34" charset="0"/>
                <a:cs typeface="Arial" panose="020B0604020202020204" pitchFamily="34" charset="0"/>
              </a:rPr>
              <a:t>ường</a:t>
            </a:r>
            <a:r>
              <a:rPr lang="en-US" sz="1600" dirty="0" smtClean="0">
                <a:latin typeface="Arial" panose="020B0604020202020204" pitchFamily="34" charset="0"/>
                <a:cs typeface="Arial" panose="020B0604020202020204" pitchFamily="34" charset="0"/>
              </a:rPr>
              <a:t> </a:t>
            </a:r>
            <a:r>
              <a:rPr lang="vi-VN" sz="1600" dirty="0">
                <a:latin typeface="Arial" panose="020B0604020202020204" pitchFamily="34" charset="0"/>
                <a:cs typeface="Arial" panose="020B0604020202020204" pitchFamily="34" charset="0"/>
              </a:rPr>
              <a:t>được</a:t>
            </a: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Achievable: </a:t>
            </a:r>
            <a:r>
              <a:rPr lang="en-US" sz="1600" dirty="0" err="1">
                <a:latin typeface="Arial" panose="020B0604020202020204" pitchFamily="34" charset="0"/>
                <a:cs typeface="Arial" panose="020B0604020202020204" pitchFamily="34" charset="0"/>
              </a:rPr>
              <a:t>Có</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thể</a:t>
            </a:r>
            <a:r>
              <a:rPr lang="en-US" sz="1600" dirty="0">
                <a:latin typeface="Arial" panose="020B0604020202020204" pitchFamily="34" charset="0"/>
                <a:cs typeface="Arial" panose="020B0604020202020204" pitchFamily="34" charset="0"/>
              </a:rPr>
              <a:t> </a:t>
            </a:r>
            <a:r>
              <a:rPr lang="vi-VN" sz="1600" dirty="0">
                <a:latin typeface="Arial" panose="020B0604020202020204" pitchFamily="34" charset="0"/>
                <a:cs typeface="Arial" panose="020B0604020202020204" pitchFamily="34" charset="0"/>
              </a:rPr>
              <a:t>đạt</a:t>
            </a:r>
            <a:r>
              <a:rPr lang="en-US" sz="1600" dirty="0">
                <a:latin typeface="Arial" panose="020B0604020202020204" pitchFamily="34" charset="0"/>
                <a:cs typeface="Arial" panose="020B0604020202020204" pitchFamily="34" charset="0"/>
              </a:rPr>
              <a:t> </a:t>
            </a:r>
            <a:r>
              <a:rPr lang="vi-VN" sz="1600" dirty="0">
                <a:latin typeface="Arial" panose="020B0604020202020204" pitchFamily="34" charset="0"/>
                <a:cs typeface="Arial" panose="020B0604020202020204" pitchFamily="34" charset="0"/>
              </a:rPr>
              <a:t>được</a:t>
            </a:r>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Realistic</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Thực</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tế</a:t>
            </a:r>
            <a:endParaRPr lang="en-US" sz="1600" dirty="0" smtClean="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Time bound: </a:t>
            </a:r>
            <a:r>
              <a:rPr lang="en-US" sz="1600" dirty="0" err="1" smtClean="0">
                <a:latin typeface="Arial" panose="020B0604020202020204" pitchFamily="34" charset="0"/>
                <a:cs typeface="Arial" panose="020B0604020202020204" pitchFamily="34" charset="0"/>
              </a:rPr>
              <a:t>Có</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hạn</a:t>
            </a:r>
            <a:r>
              <a:rPr lang="en-US" sz="1600" dirty="0">
                <a:latin typeface="Arial" panose="020B0604020202020204" pitchFamily="34" charset="0"/>
                <a:cs typeface="Arial" panose="020B0604020202020204" pitchFamily="34" charset="0"/>
              </a:rPr>
              <a:t> </a:t>
            </a:r>
            <a:r>
              <a:rPr lang="vi-VN" sz="1600" dirty="0" smtClean="0">
                <a:latin typeface="Arial" panose="020B0604020202020204" pitchFamily="34" charset="0"/>
                <a:cs typeface="Arial" panose="020B0604020202020204" pitchFamily="34" charset="0"/>
              </a:rPr>
              <a:t>định</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thời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gian</a:t>
            </a:r>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 xmlns:a16="http://schemas.microsoft.com/office/drawing/2014/main" id="{996103E5-5960-4AA7-95AA-757E0D85202E}"/>
              </a:ext>
            </a:extLst>
          </p:cNvPr>
          <p:cNvSpPr/>
          <p:nvPr/>
        </p:nvSpPr>
        <p:spPr>
          <a:xfrm>
            <a:off x="6346449" y="2700938"/>
            <a:ext cx="2846319" cy="90579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TextBox 36">
            <a:extLst>
              <a:ext uri="{FF2B5EF4-FFF2-40B4-BE49-F238E27FC236}">
                <a16:creationId xmlns="" xmlns:a16="http://schemas.microsoft.com/office/drawing/2014/main" id="{503B8B88-051F-4C45-A80C-4553BCA61620}"/>
              </a:ext>
            </a:extLst>
          </p:cNvPr>
          <p:cNvSpPr txBox="1"/>
          <p:nvPr/>
        </p:nvSpPr>
        <p:spPr>
          <a:xfrm>
            <a:off x="6561630" y="2786840"/>
            <a:ext cx="2631137" cy="584775"/>
          </a:xfrm>
          <a:prstGeom prst="rect">
            <a:avLst/>
          </a:prstGeom>
          <a:noFill/>
        </p:spPr>
        <p:txBody>
          <a:bodyPr wrap="square" rtlCol="0">
            <a:spAutoFit/>
          </a:bodyPr>
          <a:lstStyle/>
          <a:p>
            <a:r>
              <a:rPr lang="en-US" sz="1600" dirty="0" err="1" smtClean="0">
                <a:solidFill>
                  <a:schemeClr val="bg1"/>
                </a:solidFill>
                <a:latin typeface="Arial" panose="020B0604020202020204" pitchFamily="34" charset="0"/>
                <a:cs typeface="Arial" panose="020B0604020202020204" pitchFamily="34" charset="0"/>
              </a:rPr>
              <a:t>Xác</a:t>
            </a:r>
            <a:r>
              <a:rPr lang="en-US" sz="1600" dirty="0" smtClean="0">
                <a:solidFill>
                  <a:schemeClr val="bg1"/>
                </a:solidFill>
                <a:latin typeface="Arial" panose="020B0604020202020204" pitchFamily="34" charset="0"/>
                <a:cs typeface="Arial" panose="020B0604020202020204" pitchFamily="34" charset="0"/>
              </a:rPr>
              <a:t> </a:t>
            </a:r>
            <a:r>
              <a:rPr lang="vi-VN" sz="1600" dirty="0" smtClean="0">
                <a:solidFill>
                  <a:schemeClr val="bg1"/>
                </a:solidFill>
                <a:latin typeface="Arial" panose="020B0604020202020204" pitchFamily="34" charset="0"/>
                <a:cs typeface="Arial" panose="020B0604020202020204" pitchFamily="34" charset="0"/>
              </a:rPr>
              <a:t>định</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nhiệm</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vụ</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và</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phân</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công</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công</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việc</a:t>
            </a:r>
            <a:endParaRPr lang="en-US" sz="1600" dirty="0">
              <a:solidFill>
                <a:schemeClr val="bg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 xmlns:a16="http://schemas.microsoft.com/office/drawing/2014/main" id="{770999A6-6A15-4807-81E7-8E909DA2756A}"/>
              </a:ext>
            </a:extLst>
          </p:cNvPr>
          <p:cNvSpPr/>
          <p:nvPr/>
        </p:nvSpPr>
        <p:spPr>
          <a:xfrm>
            <a:off x="6365304" y="3694178"/>
            <a:ext cx="2827464" cy="265594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9" name="TextBox 38">
            <a:extLst>
              <a:ext uri="{FF2B5EF4-FFF2-40B4-BE49-F238E27FC236}">
                <a16:creationId xmlns="" xmlns:a16="http://schemas.microsoft.com/office/drawing/2014/main" id="{6B25A2B6-D149-4A6C-9FF3-7033B4F8972E}"/>
              </a:ext>
            </a:extLst>
          </p:cNvPr>
          <p:cNvSpPr txBox="1"/>
          <p:nvPr/>
        </p:nvSpPr>
        <p:spPr>
          <a:xfrm>
            <a:off x="6377472" y="3860593"/>
            <a:ext cx="2784272" cy="2554545"/>
          </a:xfrm>
          <a:prstGeom prst="rect">
            <a:avLst/>
          </a:prstGeom>
          <a:noFill/>
        </p:spPr>
        <p:txBody>
          <a:bodyPr wrap="square" rtlCol="0">
            <a:spAutoFit/>
          </a:bodyPr>
          <a:lstStyle/>
          <a:p>
            <a:pPr algn="just"/>
            <a:r>
              <a:rPr lang="en-US" sz="1600" dirty="0" err="1" smtClean="0">
                <a:solidFill>
                  <a:schemeClr val="bg1"/>
                </a:solidFill>
                <a:latin typeface="Arial" panose="020B0604020202020204" pitchFamily="34" charset="0"/>
                <a:cs typeface="Arial" panose="020B0604020202020204" pitchFamily="34" charset="0"/>
              </a:rPr>
              <a:t>Phân</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công</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công</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việc</a:t>
            </a:r>
            <a:r>
              <a:rPr lang="en-US" sz="1600" dirty="0" smtClean="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cần</a:t>
            </a:r>
            <a:r>
              <a:rPr lang="en-US" sz="1600" dirty="0" smtClean="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có</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sự</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thảo</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luận</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và</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công</a:t>
            </a:r>
            <a:r>
              <a:rPr lang="en-US" sz="1600" dirty="0" smtClean="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khai</a:t>
            </a:r>
            <a:r>
              <a:rPr lang="en-US" sz="1600" dirty="0" smtClean="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minh </a:t>
            </a:r>
            <a:r>
              <a:rPr lang="en-US" sz="1600" dirty="0" err="1" smtClean="0">
                <a:solidFill>
                  <a:schemeClr val="bg1"/>
                </a:solidFill>
                <a:latin typeface="Arial" panose="020B0604020202020204" pitchFamily="34" charset="0"/>
                <a:cs typeface="Arial" panose="020B0604020202020204" pitchFamily="34" charset="0"/>
              </a:rPr>
              <a:t>bạch</a:t>
            </a:r>
            <a:r>
              <a:rPr lang="en-US" sz="1600" dirty="0" smtClean="0">
                <a:solidFill>
                  <a:schemeClr val="bg1"/>
                </a:solidFill>
                <a:latin typeface="Arial" panose="020B0604020202020204" pitchFamily="34" charset="0"/>
                <a:cs typeface="Arial" panose="020B0604020202020204" pitchFamily="34" charset="0"/>
              </a:rPr>
              <a:t>;</a:t>
            </a:r>
          </a:p>
          <a:p>
            <a:pPr algn="just"/>
            <a:r>
              <a:rPr lang="en-US" sz="1600" dirty="0" err="1" smtClean="0">
                <a:solidFill>
                  <a:schemeClr val="bg1"/>
                </a:solidFill>
                <a:latin typeface="Arial" panose="020B0604020202020204" pitchFamily="34" charset="0"/>
                <a:cs typeface="Arial" panose="020B0604020202020204" pitchFamily="34" charset="0"/>
              </a:rPr>
              <a:t>Mỗi</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công</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việc</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cần</a:t>
            </a:r>
            <a:r>
              <a:rPr lang="en-US" sz="1600" dirty="0" smtClean="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giao</a:t>
            </a:r>
            <a:r>
              <a:rPr lang="en-US" sz="1600" dirty="0" smtClean="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cho</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nhiều</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ng</a:t>
            </a:r>
            <a:r>
              <a:rPr lang="vi-VN" sz="1600" dirty="0" smtClean="0">
                <a:solidFill>
                  <a:schemeClr val="bg1"/>
                </a:solidFill>
                <a:latin typeface="Arial" panose="020B0604020202020204" pitchFamily="34" charset="0"/>
                <a:cs typeface="Arial" panose="020B0604020202020204" pitchFamily="34" charset="0"/>
              </a:rPr>
              <a:t>ười</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thực</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hiện</a:t>
            </a:r>
            <a:r>
              <a:rPr lang="en-US" sz="1600" dirty="0" smtClean="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nh</a:t>
            </a:r>
            <a:r>
              <a:rPr lang="vi-VN" sz="1600" dirty="0" smtClean="0">
                <a:solidFill>
                  <a:schemeClr val="bg1"/>
                </a:solidFill>
                <a:latin typeface="Arial" panose="020B0604020202020204" pitchFamily="34" charset="0"/>
                <a:cs typeface="Arial" panose="020B0604020202020204" pitchFamily="34" charset="0"/>
              </a:rPr>
              <a:t>ư</a:t>
            </a:r>
            <a:r>
              <a:rPr lang="en-US" sz="1600" dirty="0" err="1" smtClean="0">
                <a:solidFill>
                  <a:schemeClr val="bg1"/>
                </a:solidFill>
                <a:latin typeface="Arial" panose="020B0604020202020204" pitchFamily="34" charset="0"/>
                <a:cs typeface="Arial" panose="020B0604020202020204" pitchFamily="34" charset="0"/>
              </a:rPr>
              <a:t>ng</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cần</a:t>
            </a:r>
            <a:r>
              <a:rPr lang="en-US" sz="1600" dirty="0" smtClean="0">
                <a:solidFill>
                  <a:schemeClr val="bg1"/>
                </a:solidFill>
                <a:latin typeface="Arial" panose="020B0604020202020204" pitchFamily="34" charset="0"/>
                <a:cs typeface="Arial" panose="020B0604020202020204" pitchFamily="34" charset="0"/>
              </a:rPr>
              <a:t> 1 </a:t>
            </a:r>
            <a:r>
              <a:rPr lang="en-US" sz="1600" dirty="0" err="1" smtClean="0">
                <a:solidFill>
                  <a:schemeClr val="bg1"/>
                </a:solidFill>
                <a:latin typeface="Arial" panose="020B0604020202020204" pitchFamily="34" charset="0"/>
                <a:cs typeface="Arial" panose="020B0604020202020204" pitchFamily="34" charset="0"/>
              </a:rPr>
              <a:t>ng</a:t>
            </a:r>
            <a:r>
              <a:rPr lang="vi-VN" sz="1600" dirty="0" smtClean="0">
                <a:solidFill>
                  <a:schemeClr val="bg1"/>
                </a:solidFill>
                <a:latin typeface="Arial" panose="020B0604020202020204" pitchFamily="34" charset="0"/>
                <a:cs typeface="Arial" panose="020B0604020202020204" pitchFamily="34" charset="0"/>
              </a:rPr>
              <a:t>ườ</a:t>
            </a:r>
            <a:r>
              <a:rPr lang="en-US" sz="1600" dirty="0">
                <a:solidFill>
                  <a:schemeClr val="bg1"/>
                </a:solidFill>
                <a:latin typeface="Arial" panose="020B0604020202020204" pitchFamily="34" charset="0"/>
                <a:cs typeface="Arial" panose="020B0604020202020204" pitchFamily="34" charset="0"/>
              </a:rPr>
              <a:t>i </a:t>
            </a:r>
            <a:r>
              <a:rPr lang="en-US" sz="1600" dirty="0" err="1" smtClean="0">
                <a:solidFill>
                  <a:schemeClr val="bg1"/>
                </a:solidFill>
                <a:latin typeface="Arial" panose="020B0604020202020204" pitchFamily="34" charset="0"/>
                <a:cs typeface="Arial" panose="020B0604020202020204" pitchFamily="34" charset="0"/>
              </a:rPr>
              <a:t>phụ</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trách</a:t>
            </a:r>
            <a:endParaRPr lang="en-US" sz="1600" dirty="0" smtClean="0">
              <a:solidFill>
                <a:schemeClr val="bg1"/>
              </a:solidFill>
              <a:latin typeface="Arial" panose="020B0604020202020204" pitchFamily="34" charset="0"/>
              <a:cs typeface="Arial" panose="020B0604020202020204" pitchFamily="34" charset="0"/>
            </a:endParaRPr>
          </a:p>
          <a:p>
            <a:pPr algn="just"/>
            <a:r>
              <a:rPr lang="en-US" sz="1600" dirty="0" err="1" smtClean="0">
                <a:solidFill>
                  <a:schemeClr val="bg1"/>
                </a:solidFill>
                <a:latin typeface="Arial" panose="020B0604020202020204" pitchFamily="34" charset="0"/>
                <a:cs typeface="Arial" panose="020B0604020202020204" pitchFamily="34" charset="0"/>
              </a:rPr>
              <a:t>Phân</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công</a:t>
            </a:r>
            <a:r>
              <a:rPr lang="en-US" sz="1600" dirty="0" smtClean="0">
                <a:solidFill>
                  <a:schemeClr val="bg1"/>
                </a:solidFill>
                <a:latin typeface="Arial" panose="020B0604020202020204" pitchFamily="34" charset="0"/>
                <a:cs typeface="Arial" panose="020B0604020202020204" pitchFamily="34" charset="0"/>
              </a:rPr>
              <a:t> </a:t>
            </a:r>
            <a:r>
              <a:rPr lang="vi-VN" sz="1600" dirty="0" smtClean="0">
                <a:solidFill>
                  <a:schemeClr val="bg1"/>
                </a:solidFill>
                <a:latin typeface="Arial" panose="020B0604020202020204" pitchFamily="34" charset="0"/>
                <a:cs typeface="Arial" panose="020B0604020202020204" pitchFamily="34" charset="0"/>
              </a:rPr>
              <a:t>đún</a:t>
            </a:r>
            <a:r>
              <a:rPr lang="en-US" sz="1600" dirty="0" smtClean="0">
                <a:solidFill>
                  <a:schemeClr val="bg1"/>
                </a:solidFill>
                <a:latin typeface="Arial" panose="020B0604020202020204" pitchFamily="34" charset="0"/>
                <a:cs typeface="Arial" panose="020B0604020202020204" pitchFamily="34" charset="0"/>
              </a:rPr>
              <a:t>g </a:t>
            </a:r>
            <a:r>
              <a:rPr lang="en-US" sz="1600" dirty="0" err="1" smtClean="0">
                <a:solidFill>
                  <a:schemeClr val="bg1"/>
                </a:solidFill>
                <a:latin typeface="Arial" panose="020B0604020202020204" pitchFamily="34" charset="0"/>
                <a:cs typeface="Arial" panose="020B0604020202020204" pitchFamily="34" charset="0"/>
              </a:rPr>
              <a:t>ng</a:t>
            </a:r>
            <a:r>
              <a:rPr lang="vi-VN" sz="1600" dirty="0" smtClean="0">
                <a:solidFill>
                  <a:schemeClr val="bg1"/>
                </a:solidFill>
                <a:latin typeface="Arial" panose="020B0604020202020204" pitchFamily="34" charset="0"/>
                <a:cs typeface="Arial" panose="020B0604020202020204" pitchFamily="34" charset="0"/>
              </a:rPr>
              <a:t>ười</a:t>
            </a:r>
            <a:r>
              <a:rPr lang="en-US" sz="1600" dirty="0" smtClean="0">
                <a:solidFill>
                  <a:schemeClr val="bg1"/>
                </a:solidFill>
                <a:latin typeface="Arial" panose="020B0604020202020204" pitchFamily="34" charset="0"/>
                <a:cs typeface="Arial" panose="020B0604020202020204" pitchFamily="34" charset="0"/>
              </a:rPr>
              <a:t>, </a:t>
            </a:r>
            <a:r>
              <a:rPr lang="vi-VN" sz="1600" dirty="0" smtClean="0">
                <a:solidFill>
                  <a:schemeClr val="bg1"/>
                </a:solidFill>
                <a:latin typeface="Arial" panose="020B0604020202020204" pitchFamily="34" charset="0"/>
                <a:cs typeface="Arial" panose="020B0604020202020204" pitchFamily="34" charset="0"/>
              </a:rPr>
              <a:t>đún</a:t>
            </a:r>
            <a:r>
              <a:rPr lang="en-US" sz="1600" dirty="0">
                <a:solidFill>
                  <a:schemeClr val="bg1"/>
                </a:solidFill>
                <a:latin typeface="Arial" panose="020B0604020202020204" pitchFamily="34" charset="0"/>
                <a:cs typeface="Arial" panose="020B0604020202020204" pitchFamily="34" charset="0"/>
              </a:rPr>
              <a:t>g </a:t>
            </a:r>
            <a:r>
              <a:rPr lang="en-US" sz="1600" dirty="0" err="1" smtClean="0">
                <a:solidFill>
                  <a:schemeClr val="bg1"/>
                </a:solidFill>
                <a:latin typeface="Arial" panose="020B0604020202020204" pitchFamily="34" charset="0"/>
                <a:cs typeface="Arial" panose="020B0604020202020204" pitchFamily="34" charset="0"/>
              </a:rPr>
              <a:t>việc</a:t>
            </a:r>
            <a:r>
              <a:rPr lang="en-US" sz="1600" dirty="0" smtClean="0">
                <a:solidFill>
                  <a:schemeClr val="bg1"/>
                </a:solidFill>
                <a:latin typeface="Arial" panose="020B0604020202020204" pitchFamily="34" charset="0"/>
                <a:cs typeface="Arial" panose="020B0604020202020204" pitchFamily="34" charset="0"/>
              </a:rPr>
              <a:t> </a:t>
            </a:r>
            <a:r>
              <a:rPr lang="vi-VN" sz="1600" dirty="0" smtClean="0">
                <a:solidFill>
                  <a:schemeClr val="bg1"/>
                </a:solidFill>
                <a:latin typeface="Arial" panose="020B0604020202020204" pitchFamily="34" charset="0"/>
                <a:cs typeface="Arial" panose="020B0604020202020204" pitchFamily="34" charset="0"/>
              </a:rPr>
              <a:t>đảm</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bảo</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nhiệm</a:t>
            </a:r>
            <a:r>
              <a:rPr lang="en-US" sz="1600" dirty="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vụ</a:t>
            </a:r>
            <a:r>
              <a:rPr lang="en-US" sz="1600" dirty="0" smtClean="0">
                <a:solidFill>
                  <a:schemeClr val="bg1"/>
                </a:solidFill>
                <a:latin typeface="Arial" panose="020B0604020202020204" pitchFamily="34" charset="0"/>
                <a:cs typeface="Arial" panose="020B0604020202020204" pitchFamily="34" charset="0"/>
              </a:rPr>
              <a:t> </a:t>
            </a:r>
            <a:r>
              <a:rPr lang="vi-VN" sz="1600" dirty="0" smtClean="0">
                <a:solidFill>
                  <a:schemeClr val="bg1"/>
                </a:solidFill>
                <a:latin typeface="Arial" panose="020B0604020202020204" pitchFamily="34" charset="0"/>
                <a:cs typeface="Arial" panose="020B0604020202020204" pitchFamily="34" charset="0"/>
              </a:rPr>
              <a:t>được</a:t>
            </a:r>
            <a:r>
              <a:rPr lang="en-US" sz="1600" dirty="0" smtClean="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giao</a:t>
            </a:r>
            <a:r>
              <a:rPr lang="en-US" sz="1600" dirty="0" smtClean="0">
                <a:solidFill>
                  <a:schemeClr val="bg1"/>
                </a:solidFill>
                <a:latin typeface="Arial" panose="020B0604020202020204" pitchFamily="34" charset="0"/>
                <a:cs typeface="Arial" panose="020B0604020202020204" pitchFamily="34" charset="0"/>
              </a:rPr>
              <a:t>;</a:t>
            </a:r>
            <a:endParaRPr lang="en-US" sz="1600" dirty="0">
              <a:solidFill>
                <a:schemeClr val="bg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 xmlns:a16="http://schemas.microsoft.com/office/drawing/2014/main" id="{06AF4A9E-5B76-451C-BDFD-BEDB22854294}"/>
              </a:ext>
            </a:extLst>
          </p:cNvPr>
          <p:cNvSpPr/>
          <p:nvPr/>
        </p:nvSpPr>
        <p:spPr>
          <a:xfrm>
            <a:off x="9521952" y="2698383"/>
            <a:ext cx="2495132" cy="90579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 xmlns:a16="http://schemas.microsoft.com/office/drawing/2014/main" id="{A695C34F-C0A1-4789-BBF2-D8CB80EA3CFD}"/>
              </a:ext>
            </a:extLst>
          </p:cNvPr>
          <p:cNvSpPr txBox="1"/>
          <p:nvPr/>
        </p:nvSpPr>
        <p:spPr>
          <a:xfrm>
            <a:off x="9521953" y="2975569"/>
            <a:ext cx="2402189" cy="584775"/>
          </a:xfrm>
          <a:prstGeom prst="rect">
            <a:avLst/>
          </a:prstGeom>
          <a:noFill/>
        </p:spPr>
        <p:txBody>
          <a:bodyPr wrap="square" rtlCol="0">
            <a:spAutoFit/>
          </a:bodyPr>
          <a:lstStyle/>
          <a:p>
            <a:r>
              <a:rPr lang="en-US" sz="1600" dirty="0" err="1" smtClean="0">
                <a:latin typeface="Arial" panose="020B0604020202020204" pitchFamily="34" charset="0"/>
                <a:cs typeface="Arial" panose="020B0604020202020204" pitchFamily="34" charset="0"/>
              </a:rPr>
              <a:t>Thống</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nhất</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nguyên</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tắc</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hoạt</a:t>
            </a:r>
            <a:r>
              <a:rPr lang="en-US" sz="1600" dirty="0" smtClean="0">
                <a:latin typeface="Arial" panose="020B0604020202020204" pitchFamily="34" charset="0"/>
                <a:cs typeface="Arial" panose="020B0604020202020204" pitchFamily="34" charset="0"/>
              </a:rPr>
              <a:t> </a:t>
            </a:r>
            <a:r>
              <a:rPr lang="vi-VN" sz="1600" dirty="0" smtClean="0">
                <a:latin typeface="Arial" panose="020B0604020202020204" pitchFamily="34" charset="0"/>
                <a:cs typeface="Arial" panose="020B0604020202020204" pitchFamily="34" charset="0"/>
              </a:rPr>
              <a:t>động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nhóm</a:t>
            </a:r>
            <a:endParaRPr lang="en-US" sz="16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 xmlns:a16="http://schemas.microsoft.com/office/drawing/2014/main" id="{6825640D-D634-47EA-A815-A902D31A9AA3}"/>
              </a:ext>
            </a:extLst>
          </p:cNvPr>
          <p:cNvSpPr/>
          <p:nvPr/>
        </p:nvSpPr>
        <p:spPr>
          <a:xfrm>
            <a:off x="9521953" y="3694177"/>
            <a:ext cx="2495132" cy="2655941"/>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7" name="TextBox 46">
            <a:extLst>
              <a:ext uri="{FF2B5EF4-FFF2-40B4-BE49-F238E27FC236}">
                <a16:creationId xmlns="" xmlns:a16="http://schemas.microsoft.com/office/drawing/2014/main" id="{675A71C4-0412-46A2-8E58-15046DD9CDAE}"/>
              </a:ext>
            </a:extLst>
          </p:cNvPr>
          <p:cNvSpPr txBox="1"/>
          <p:nvPr/>
        </p:nvSpPr>
        <p:spPr>
          <a:xfrm>
            <a:off x="9587505" y="3813818"/>
            <a:ext cx="2336637" cy="1815882"/>
          </a:xfrm>
          <a:prstGeom prst="rect">
            <a:avLst/>
          </a:prstGeom>
          <a:noFill/>
        </p:spPr>
        <p:txBody>
          <a:bodyPr wrap="square" rtlCol="0">
            <a:spAutoFit/>
          </a:bodyPr>
          <a:lstStyle/>
          <a:p>
            <a:pPr algn="just"/>
            <a:r>
              <a:rPr lang="en-US" sz="1600" dirty="0" err="1" smtClean="0">
                <a:latin typeface="Arial" panose="020B0604020202020204" pitchFamily="34" charset="0"/>
                <a:cs typeface="Arial" panose="020B0604020202020204" pitchFamily="34" charset="0"/>
              </a:rPr>
              <a:t>Nguyên</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tắc</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hoạt</a:t>
            </a:r>
            <a:r>
              <a:rPr lang="en-US" sz="1600" dirty="0" smtClean="0">
                <a:latin typeface="Arial" panose="020B0604020202020204" pitchFamily="34" charset="0"/>
                <a:cs typeface="Arial" panose="020B0604020202020204" pitchFamily="34" charset="0"/>
              </a:rPr>
              <a:t> </a:t>
            </a:r>
            <a:r>
              <a:rPr lang="vi-VN" sz="1600" dirty="0" smtClean="0">
                <a:latin typeface="Arial" panose="020B0604020202020204" pitchFamily="34" charset="0"/>
                <a:cs typeface="Arial" panose="020B0604020202020204" pitchFamily="34" charset="0"/>
              </a:rPr>
              <a:t>động</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nhóm</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là</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những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quy</a:t>
            </a:r>
            <a:r>
              <a:rPr lang="en-US" sz="1600" dirty="0" smtClean="0">
                <a:latin typeface="Arial" panose="020B0604020202020204" pitchFamily="34" charset="0"/>
                <a:cs typeface="Arial" panose="020B0604020202020204" pitchFamily="34" charset="0"/>
              </a:rPr>
              <a:t> </a:t>
            </a:r>
            <a:r>
              <a:rPr lang="vi-VN" sz="1600" dirty="0" smtClean="0">
                <a:latin typeface="Arial" panose="020B0604020202020204" pitchFamily="34" charset="0"/>
                <a:cs typeface="Arial" panose="020B0604020202020204" pitchFamily="34" charset="0"/>
              </a:rPr>
              <a:t>định</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do </a:t>
            </a:r>
            <a:r>
              <a:rPr lang="en-US" sz="1600" dirty="0" err="1" smtClean="0">
                <a:latin typeface="Arial" panose="020B0604020202020204" pitchFamily="34" charset="0"/>
                <a:cs typeface="Arial" panose="020B0604020202020204" pitchFamily="34" charset="0"/>
              </a:rPr>
              <a:t>nhóm</a:t>
            </a:r>
            <a:r>
              <a:rPr lang="en-US" sz="1600" dirty="0" smtClean="0">
                <a:latin typeface="Arial" panose="020B0604020202020204" pitchFamily="34" charset="0"/>
                <a:cs typeface="Arial" panose="020B0604020202020204" pitchFamily="34" charset="0"/>
              </a:rPr>
              <a:t> </a:t>
            </a:r>
            <a:r>
              <a:rPr lang="vi-VN" sz="1600" dirty="0" smtClean="0">
                <a:latin typeface="Arial" panose="020B0604020202020204" pitchFamily="34" charset="0"/>
                <a:cs typeface="Arial" panose="020B0604020202020204" pitchFamily="34" charset="0"/>
              </a:rPr>
              <a:t>đặt</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ra</a:t>
            </a:r>
            <a:r>
              <a:rPr lang="en-US" sz="1600" dirty="0" smtClean="0">
                <a:latin typeface="Arial" panose="020B0604020202020204" pitchFamily="34" charset="0"/>
                <a:cs typeface="Arial" panose="020B0604020202020204" pitchFamily="34" charset="0"/>
              </a:rPr>
              <a:t> </a:t>
            </a:r>
            <a:r>
              <a:rPr lang="vi-VN" sz="1600" dirty="0" smtClean="0">
                <a:latin typeface="Arial" panose="020B0604020202020204" pitchFamily="34" charset="0"/>
                <a:cs typeface="Arial" panose="020B0604020202020204" pitchFamily="34" charset="0"/>
              </a:rPr>
              <a:t>để</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thành</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viên</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tuân</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thủ</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trong</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quá</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trình</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làm</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việc</a:t>
            </a:r>
            <a:r>
              <a:rPr lang="en-US" sz="1600" dirty="0" smtClean="0">
                <a:latin typeface="Arial" panose="020B0604020202020204" pitchFamily="34" charset="0"/>
                <a:cs typeface="Arial" panose="020B0604020202020204" pitchFamily="34" charset="0"/>
              </a:rPr>
              <a:t>, </a:t>
            </a:r>
            <a:r>
              <a:rPr lang="vi-VN" sz="1600" dirty="0" smtClean="0">
                <a:latin typeface="Arial" panose="020B0604020202020204" pitchFamily="34" charset="0"/>
                <a:cs typeface="Arial" panose="020B0604020202020204" pitchFamily="34" charset="0"/>
              </a:rPr>
              <a:t>đảm</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bảo</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nhóm</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hoạt</a:t>
            </a:r>
            <a:r>
              <a:rPr lang="en-US" sz="1600" dirty="0" smtClean="0">
                <a:latin typeface="Arial" panose="020B0604020202020204" pitchFamily="34" charset="0"/>
                <a:cs typeface="Arial" panose="020B0604020202020204" pitchFamily="34" charset="0"/>
              </a:rPr>
              <a:t> </a:t>
            </a:r>
            <a:r>
              <a:rPr lang="vi-VN" sz="1600" dirty="0" smtClean="0">
                <a:latin typeface="Arial" panose="020B0604020202020204" pitchFamily="34" charset="0"/>
                <a:cs typeface="Arial" panose="020B0604020202020204" pitchFamily="34" charset="0"/>
              </a:rPr>
              <a:t>động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có</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hiệu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quả</a:t>
            </a:r>
            <a:endParaRPr lang="en-US" sz="1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 xmlns:a16="http://schemas.microsoft.com/office/drawing/2014/main" id="{7AD77EBE-1B14-B5F5-6FA6-EEEF8DC65F14}"/>
              </a:ext>
            </a:extLst>
          </p:cNvPr>
          <p:cNvSpPr>
            <a:spLocks noGrp="1"/>
          </p:cNvSpPr>
          <p:nvPr>
            <p:ph type="sldNum" sz="quarter" idx="4294967295"/>
          </p:nvPr>
        </p:nvSpPr>
        <p:spPr>
          <a:xfrm>
            <a:off x="8610600" y="6356350"/>
            <a:ext cx="2743200" cy="365125"/>
          </a:xfrm>
          <a:prstGeom prst="rect">
            <a:avLst/>
          </a:prstGeom>
        </p:spPr>
        <p:txBody>
          <a:bodyPr/>
          <a:lstStyle/>
          <a:p>
            <a:fld id="{B461855A-BD1C-498F-82BC-3E39DDCA79CD}" type="slidenum">
              <a:rPr lang="en-US" smtClean="0">
                <a:solidFill>
                  <a:schemeClr val="tx1"/>
                </a:solidFill>
              </a:rPr>
              <a:t>19</a:t>
            </a:fld>
            <a:endParaRPr lang="en-US" dirty="0">
              <a:solidFill>
                <a:schemeClr val="tx1"/>
              </a:solidFill>
            </a:endParaRPr>
          </a:p>
        </p:txBody>
      </p:sp>
      <p:sp>
        <p:nvSpPr>
          <p:cNvPr id="24" name="Title 1"/>
          <p:cNvSpPr txBox="1">
            <a:spLocks/>
          </p:cNvSpPr>
          <p:nvPr/>
        </p:nvSpPr>
        <p:spPr>
          <a:xfrm>
            <a:off x="336139" y="120141"/>
            <a:ext cx="8061101" cy="922762"/>
          </a:xfrm>
          <a:prstGeom prst="rect">
            <a:avLst/>
          </a:prstGeom>
        </p:spPr>
        <p:txBody>
          <a:bodyPr>
            <a:normAutofit/>
          </a:bodyPr>
          <a:lstStyle>
            <a:lvl1pPr algn="l" defTabSz="914400" rtl="0" eaLnBrk="1" latinLnBrk="0" hangingPunct="1">
              <a:lnSpc>
                <a:spcPct val="90000"/>
              </a:lnSpc>
              <a:spcBef>
                <a:spcPct val="0"/>
              </a:spcBef>
              <a:buNone/>
              <a:defRPr sz="3000" b="1" kern="1200">
                <a:solidFill>
                  <a:srgbClr val="223771"/>
                </a:solidFill>
                <a:latin typeface="Arial" panose="020B0604020202020204" pitchFamily="34" charset="0"/>
                <a:ea typeface="+mj-ea"/>
                <a:cs typeface="Arial" panose="020B0604020202020204" pitchFamily="34" charset="0"/>
              </a:defRPr>
            </a:lvl1pPr>
          </a:lstStyle>
          <a:p>
            <a:r>
              <a:rPr lang="en-US" dirty="0" smtClean="0"/>
              <a:t>4.2.Kỹ n</a:t>
            </a:r>
            <a:r>
              <a:rPr lang="vi-VN" dirty="0" smtClean="0"/>
              <a:t>ăn</a:t>
            </a:r>
            <a:r>
              <a:rPr lang="en-US" dirty="0" smtClean="0"/>
              <a:t>g </a:t>
            </a:r>
            <a:r>
              <a:rPr lang="en-US" dirty="0" err="1" smtClean="0"/>
              <a:t>làm</a:t>
            </a:r>
            <a:r>
              <a:rPr lang="en-US" dirty="0" smtClean="0"/>
              <a:t> </a:t>
            </a:r>
            <a:r>
              <a:rPr lang="en-US" dirty="0" err="1" smtClean="0"/>
              <a:t>việc</a:t>
            </a:r>
            <a:r>
              <a:rPr lang="en-US" dirty="0" smtClean="0"/>
              <a:t> </a:t>
            </a:r>
            <a:r>
              <a:rPr lang="en-US" dirty="0" err="1" smtClean="0"/>
              <a:t>nhóm</a:t>
            </a:r>
            <a:r>
              <a:rPr lang="en-US" dirty="0" smtClean="0"/>
              <a:t> </a:t>
            </a:r>
            <a:r>
              <a:rPr lang="en-US" dirty="0" err="1" smtClean="0"/>
              <a:t>khởi</a:t>
            </a:r>
            <a:r>
              <a:rPr lang="en-US" dirty="0" smtClean="0"/>
              <a:t> </a:t>
            </a:r>
            <a:r>
              <a:rPr lang="en-US" dirty="0" err="1" smtClean="0"/>
              <a:t>nghiệp</a:t>
            </a:r>
            <a:endParaRPr lang="en-US" dirty="0"/>
          </a:p>
        </p:txBody>
      </p:sp>
    </p:spTree>
    <p:extLst>
      <p:ext uri="{BB962C8B-B14F-4D97-AF65-F5344CB8AC3E}">
        <p14:creationId xmlns:p14="http://schemas.microsoft.com/office/powerpoint/2010/main" val="305590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632" y="129624"/>
            <a:ext cx="6227645" cy="1138344"/>
          </a:xfrm>
        </p:spPr>
        <p:txBody>
          <a:bodyPr>
            <a:noAutofit/>
          </a:bodyPr>
          <a:lstStyle/>
          <a:p>
            <a:pPr algn="ctr">
              <a:lnSpc>
                <a:spcPct val="150000"/>
              </a:lnSpc>
            </a:pPr>
            <a:r>
              <a:rPr lang="en-US" sz="3200" dirty="0">
                <a:solidFill>
                  <a:srgbClr val="C00000"/>
                </a:solidFill>
                <a:latin typeface="Times New Roman" panose="02020603050405020304" pitchFamily="18" charset="0"/>
                <a:cs typeface="Times New Roman" panose="02020603050405020304" pitchFamily="18" charset="0"/>
              </a:rPr>
              <a:t>KHỞI </a:t>
            </a:r>
            <a:r>
              <a:rPr lang="en-US" sz="3200" dirty="0" smtClean="0">
                <a:solidFill>
                  <a:srgbClr val="C00000"/>
                </a:solidFill>
                <a:latin typeface="Times New Roman" panose="02020603050405020304" pitchFamily="18" charset="0"/>
                <a:cs typeface="Times New Roman" panose="02020603050405020304" pitchFamily="18" charset="0"/>
              </a:rPr>
              <a:t>ĐỘNG?</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3840" y="1825625"/>
            <a:ext cx="5815584" cy="2124265"/>
          </a:xfrm>
        </p:spPr>
        <p:txBody>
          <a:bodyPr/>
          <a:lstStyle/>
          <a:p>
            <a:pPr marL="0" indent="0" algn="just">
              <a:buNone/>
            </a:pPr>
            <a:r>
              <a:rPr lang="en-US" sz="2935" dirty="0" err="1" smtClean="0">
                <a:latin typeface="Times New Roman" panose="02020603050405020304" pitchFamily="18" charset="0"/>
                <a:cs typeface="Times New Roman" panose="02020603050405020304" pitchFamily="18" charset="0"/>
              </a:rPr>
              <a:t>Câu</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hỏi</a:t>
            </a:r>
            <a:r>
              <a:rPr lang="en-US" sz="2935" dirty="0" smtClean="0">
                <a:latin typeface="Times New Roman" panose="02020603050405020304" pitchFamily="18" charset="0"/>
                <a:cs typeface="Times New Roman" panose="02020603050405020304" pitchFamily="18" charset="0"/>
              </a:rPr>
              <a:t>: Ng</a:t>
            </a:r>
            <a:r>
              <a:rPr lang="vi-VN" sz="2935" dirty="0" smtClean="0">
                <a:latin typeface="Times New Roman" panose="02020603050405020304" pitchFamily="18" charset="0"/>
                <a:cs typeface="Times New Roman" panose="02020603050405020304" pitchFamily="18" charset="0"/>
              </a:rPr>
              <a:t>ười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khởi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nghiệp</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cần</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có</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các</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kỹ</a:t>
            </a:r>
            <a:r>
              <a:rPr lang="en-US" sz="2935" dirty="0" smtClean="0">
                <a:latin typeface="Times New Roman" panose="02020603050405020304" pitchFamily="18" charset="0"/>
                <a:cs typeface="Times New Roman" panose="02020603050405020304" pitchFamily="18" charset="0"/>
              </a:rPr>
              <a:t> n</a:t>
            </a:r>
            <a:r>
              <a:rPr lang="vi-VN" sz="2935" dirty="0" smtClean="0">
                <a:latin typeface="Times New Roman" panose="02020603050405020304" pitchFamily="18" charset="0"/>
                <a:cs typeface="Times New Roman" panose="02020603050405020304" pitchFamily="18" charset="0"/>
              </a:rPr>
              <a:t>ă</a:t>
            </a:r>
            <a:r>
              <a:rPr lang="en-US" sz="2935" dirty="0" err="1" smtClean="0">
                <a:latin typeface="Times New Roman" panose="02020603050405020304" pitchFamily="18" charset="0"/>
                <a:cs typeface="Times New Roman" panose="02020603050405020304" pitchFamily="18" charset="0"/>
              </a:rPr>
              <a:t>ng</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gì</a:t>
            </a:r>
            <a:r>
              <a:rPr lang="en-US" sz="2935" dirty="0" smtClean="0">
                <a:latin typeface="Times New Roman" panose="02020603050405020304" pitchFamily="18" charset="0"/>
                <a:cs typeface="Times New Roman" panose="02020603050405020304" pitchFamily="18" charset="0"/>
              </a:rPr>
              <a:t> </a:t>
            </a:r>
            <a:r>
              <a:rPr lang="vi-VN" sz="2935" dirty="0" smtClean="0">
                <a:latin typeface="Times New Roman" panose="02020603050405020304" pitchFamily="18" charset="0"/>
                <a:cs typeface="Times New Roman" panose="02020603050405020304" pitchFamily="18" charset="0"/>
              </a:rPr>
              <a:t>để</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tiến</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hành</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khởi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nghiệp</a:t>
            </a:r>
            <a:r>
              <a:rPr lang="en-US" sz="2935"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003"/>
            <a:ext cx="1755775" cy="145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9840" y="1703578"/>
            <a:ext cx="5059680"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a:xfrm>
            <a:off x="9259825" y="6196203"/>
            <a:ext cx="2743200" cy="365125"/>
          </a:xfrm>
        </p:spPr>
        <p:txBody>
          <a:bodyPr/>
          <a:lstStyle/>
          <a:p>
            <a:fld id="{086B6608-6F69-448F-99DC-C9E613BFB696}" type="slidenum">
              <a:rPr lang="en-US" smtClean="0">
                <a:solidFill>
                  <a:schemeClr val="tx1"/>
                </a:solidFill>
              </a:rPr>
              <a:t>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899" y="698774"/>
            <a:ext cx="6625493" cy="922762"/>
          </a:xfrm>
        </p:spPr>
        <p:txBody>
          <a:bodyPr>
            <a:normAutofit/>
          </a:bodyPr>
          <a:lstStyle/>
          <a:p>
            <a:r>
              <a:rPr lang="en-US" sz="2400" dirty="0" err="1" smtClean="0">
                <a:solidFill>
                  <a:srgbClr val="FF0000"/>
                </a:solidFill>
              </a:rPr>
              <a:t>Các</a:t>
            </a:r>
            <a:r>
              <a:rPr lang="en-US" sz="2400" dirty="0">
                <a:solidFill>
                  <a:srgbClr val="FF0000"/>
                </a:solidFill>
              </a:rPr>
              <a:t> </a:t>
            </a:r>
            <a:r>
              <a:rPr lang="en-US" sz="2400" dirty="0" err="1" smtClean="0">
                <a:solidFill>
                  <a:srgbClr val="FF0000"/>
                </a:solidFill>
              </a:rPr>
              <a:t>nguyên</a:t>
            </a:r>
            <a:r>
              <a:rPr lang="en-US" sz="2400" dirty="0">
                <a:solidFill>
                  <a:srgbClr val="FF0000"/>
                </a:solidFill>
              </a:rPr>
              <a:t> </a:t>
            </a:r>
            <a:r>
              <a:rPr lang="en-US" sz="2400" dirty="0" err="1" smtClean="0">
                <a:solidFill>
                  <a:srgbClr val="FF0000"/>
                </a:solidFill>
              </a:rPr>
              <a:t>tắc</a:t>
            </a:r>
            <a:r>
              <a:rPr lang="en-US" sz="2400" dirty="0">
                <a:solidFill>
                  <a:srgbClr val="FF0000"/>
                </a:solidFill>
              </a:rPr>
              <a:t> </a:t>
            </a:r>
            <a:r>
              <a:rPr lang="en-US" sz="2400" dirty="0" err="1" smtClean="0">
                <a:solidFill>
                  <a:srgbClr val="FF0000"/>
                </a:solidFill>
              </a:rPr>
              <a:t>làm</a:t>
            </a:r>
            <a:r>
              <a:rPr lang="en-US" sz="2400" dirty="0">
                <a:solidFill>
                  <a:srgbClr val="FF0000"/>
                </a:solidFill>
              </a:rPr>
              <a:t> </a:t>
            </a:r>
            <a:r>
              <a:rPr lang="en-US" sz="2400" dirty="0" err="1" smtClean="0">
                <a:solidFill>
                  <a:srgbClr val="FF0000"/>
                </a:solidFill>
              </a:rPr>
              <a:t>việc</a:t>
            </a:r>
            <a:r>
              <a:rPr lang="en-US" sz="2400" dirty="0">
                <a:solidFill>
                  <a:srgbClr val="FF0000"/>
                </a:solidFill>
              </a:rPr>
              <a:t> </a:t>
            </a:r>
            <a:r>
              <a:rPr lang="en-US" sz="2400" dirty="0" err="1" smtClean="0">
                <a:solidFill>
                  <a:srgbClr val="FF0000"/>
                </a:solidFill>
              </a:rPr>
              <a:t>nhóm</a:t>
            </a:r>
            <a:r>
              <a:rPr lang="en-US" sz="2400" dirty="0">
                <a:solidFill>
                  <a:srgbClr val="FF0000"/>
                </a:solidFill>
              </a:rPr>
              <a:t> </a:t>
            </a:r>
            <a:r>
              <a:rPr lang="en-US" sz="2400" dirty="0" err="1" smtClean="0">
                <a:solidFill>
                  <a:srgbClr val="FF0000"/>
                </a:solidFill>
              </a:rPr>
              <a:t>hiệu</a:t>
            </a:r>
            <a:r>
              <a:rPr lang="en-US" sz="2400" dirty="0">
                <a:solidFill>
                  <a:srgbClr val="FF0000"/>
                </a:solidFill>
              </a:rPr>
              <a:t> </a:t>
            </a:r>
            <a:r>
              <a:rPr lang="en-US" sz="2400" dirty="0" err="1">
                <a:solidFill>
                  <a:srgbClr val="FF0000"/>
                </a:solidFill>
              </a:rPr>
              <a:t>quả</a:t>
            </a:r>
            <a:endParaRPr lang="en-US" sz="2400" dirty="0">
              <a:solidFill>
                <a:srgbClr val="FF0000"/>
              </a:solidFill>
            </a:endParaRPr>
          </a:p>
        </p:txBody>
      </p:sp>
      <p:sp>
        <p:nvSpPr>
          <p:cNvPr id="3" name="Content Placeholder 2"/>
          <p:cNvSpPr>
            <a:spLocks noGrp="1"/>
          </p:cNvSpPr>
          <p:nvPr>
            <p:ph sz="half" idx="1"/>
          </p:nvPr>
        </p:nvSpPr>
        <p:spPr>
          <a:xfrm>
            <a:off x="787242" y="1567921"/>
            <a:ext cx="6832757" cy="4845071"/>
          </a:xfrm>
        </p:spPr>
        <p:txBody>
          <a:bodyPr/>
          <a:lstStyle/>
          <a:p>
            <a:pPr algn="just"/>
            <a:r>
              <a:rPr lang="en-US" sz="3000" dirty="0" err="1" smtClean="0"/>
              <a:t>Giao</a:t>
            </a:r>
            <a:r>
              <a:rPr lang="en-US" sz="3000" dirty="0"/>
              <a:t> </a:t>
            </a:r>
            <a:r>
              <a:rPr lang="en-US" sz="3000" dirty="0" err="1" smtClean="0"/>
              <a:t>tiếp</a:t>
            </a:r>
            <a:r>
              <a:rPr lang="en-US" sz="3000" dirty="0"/>
              <a:t> </a:t>
            </a:r>
            <a:r>
              <a:rPr lang="en-US" sz="3000" dirty="0" err="1" smtClean="0"/>
              <a:t>và</a:t>
            </a:r>
            <a:r>
              <a:rPr lang="en-US" sz="3000" dirty="0" smtClean="0"/>
              <a:t> </a:t>
            </a:r>
            <a:r>
              <a:rPr lang="vi-VN" sz="3000" dirty="0" smtClean="0"/>
              <a:t>đố</a:t>
            </a:r>
            <a:r>
              <a:rPr lang="en-US" sz="3000" dirty="0"/>
              <a:t>i </a:t>
            </a:r>
            <a:r>
              <a:rPr lang="en-US" sz="3000" dirty="0" err="1" smtClean="0"/>
              <a:t>thoại</a:t>
            </a:r>
            <a:endParaRPr lang="en-US" sz="3000" dirty="0" smtClean="0"/>
          </a:p>
          <a:p>
            <a:pPr algn="just"/>
            <a:r>
              <a:rPr lang="en-US" sz="3000" dirty="0" err="1" smtClean="0"/>
              <a:t>Lắng</a:t>
            </a:r>
            <a:r>
              <a:rPr lang="en-US" sz="3000" dirty="0" smtClean="0"/>
              <a:t> </a:t>
            </a:r>
            <a:r>
              <a:rPr lang="en-US" sz="3000" dirty="0" err="1" smtClean="0"/>
              <a:t>nghe</a:t>
            </a:r>
            <a:r>
              <a:rPr lang="en-US" sz="3000" dirty="0" smtClean="0"/>
              <a:t> </a:t>
            </a:r>
            <a:r>
              <a:rPr lang="en-US" sz="3000" dirty="0" err="1" smtClean="0"/>
              <a:t>ng</a:t>
            </a:r>
            <a:r>
              <a:rPr lang="vi-VN" sz="3000" dirty="0" smtClean="0"/>
              <a:t>ườ</a:t>
            </a:r>
            <a:r>
              <a:rPr lang="en-US" sz="3000" dirty="0"/>
              <a:t>i </a:t>
            </a:r>
            <a:r>
              <a:rPr lang="en-US" sz="3000" dirty="0" err="1" smtClean="0"/>
              <a:t>khác</a:t>
            </a:r>
            <a:endParaRPr lang="en-US" sz="3000" dirty="0" smtClean="0"/>
          </a:p>
          <a:p>
            <a:pPr algn="just"/>
            <a:r>
              <a:rPr lang="en-US" sz="3000" dirty="0" err="1" smtClean="0"/>
              <a:t>Kỹ</a:t>
            </a:r>
            <a:r>
              <a:rPr lang="en-US" sz="3000" dirty="0"/>
              <a:t> </a:t>
            </a:r>
            <a:r>
              <a:rPr lang="en-US" sz="3000" dirty="0" smtClean="0"/>
              <a:t>n</a:t>
            </a:r>
            <a:r>
              <a:rPr lang="vi-VN" sz="3000" dirty="0" smtClean="0"/>
              <a:t>ă</a:t>
            </a:r>
            <a:r>
              <a:rPr lang="en-US" sz="3000" dirty="0" err="1" smtClean="0"/>
              <a:t>ng</a:t>
            </a:r>
            <a:r>
              <a:rPr lang="en-US" sz="3000" dirty="0"/>
              <a:t> </a:t>
            </a:r>
            <a:r>
              <a:rPr lang="en-US" sz="3000" dirty="0" err="1" smtClean="0"/>
              <a:t>tổ</a:t>
            </a:r>
            <a:r>
              <a:rPr lang="en-US" sz="3000" dirty="0"/>
              <a:t> </a:t>
            </a:r>
            <a:r>
              <a:rPr lang="en-US" sz="3000" dirty="0" err="1" smtClean="0"/>
              <a:t>chức</a:t>
            </a:r>
            <a:r>
              <a:rPr lang="en-US" sz="3000" dirty="0"/>
              <a:t> </a:t>
            </a:r>
            <a:r>
              <a:rPr lang="en-US" sz="3000" dirty="0" err="1" smtClean="0"/>
              <a:t>công</a:t>
            </a:r>
            <a:r>
              <a:rPr lang="en-US" sz="3000" dirty="0"/>
              <a:t> </a:t>
            </a:r>
            <a:r>
              <a:rPr lang="en-US" sz="3000" dirty="0" err="1" smtClean="0"/>
              <a:t>việc</a:t>
            </a:r>
            <a:endParaRPr lang="en-US" sz="3000" dirty="0" smtClean="0"/>
          </a:p>
          <a:p>
            <a:pPr algn="just"/>
            <a:r>
              <a:rPr lang="en-US" sz="3000" dirty="0" err="1" smtClean="0"/>
              <a:t>Quản</a:t>
            </a:r>
            <a:r>
              <a:rPr lang="en-US" sz="3000" dirty="0"/>
              <a:t> </a:t>
            </a:r>
            <a:r>
              <a:rPr lang="en-US" sz="3000" dirty="0" err="1" smtClean="0"/>
              <a:t>lý</a:t>
            </a:r>
            <a:r>
              <a:rPr lang="en-US" sz="3000" dirty="0" smtClean="0"/>
              <a:t> </a:t>
            </a:r>
            <a:r>
              <a:rPr lang="en-US" sz="3000" dirty="0" err="1" smtClean="0"/>
              <a:t>xung</a:t>
            </a:r>
            <a:r>
              <a:rPr lang="en-US" sz="3000" dirty="0" smtClean="0"/>
              <a:t> </a:t>
            </a:r>
            <a:r>
              <a:rPr lang="vi-VN" sz="3000" dirty="0" smtClean="0"/>
              <a:t>đột</a:t>
            </a:r>
            <a:endParaRPr lang="en-US" sz="3000" dirty="0" smtClean="0"/>
          </a:p>
          <a:p>
            <a:pPr algn="just"/>
            <a:r>
              <a:rPr lang="en-US" sz="3000" dirty="0" err="1" smtClean="0"/>
              <a:t>Trợ</a:t>
            </a:r>
            <a:r>
              <a:rPr lang="en-US" sz="3000" dirty="0"/>
              <a:t> </a:t>
            </a:r>
            <a:r>
              <a:rPr lang="en-US" sz="3000" dirty="0" err="1" smtClean="0"/>
              <a:t>giúp</a:t>
            </a:r>
            <a:r>
              <a:rPr lang="en-US" sz="3000" dirty="0"/>
              <a:t> </a:t>
            </a:r>
            <a:r>
              <a:rPr lang="en-US" sz="3000" dirty="0" err="1" smtClean="0"/>
              <a:t>và</a:t>
            </a:r>
            <a:r>
              <a:rPr lang="en-US" sz="3000" dirty="0"/>
              <a:t> </a:t>
            </a:r>
            <a:r>
              <a:rPr lang="en-US" sz="3000" dirty="0" err="1" smtClean="0"/>
              <a:t>tôn</a:t>
            </a:r>
            <a:r>
              <a:rPr lang="en-US" sz="3000" dirty="0"/>
              <a:t> </a:t>
            </a:r>
            <a:r>
              <a:rPr lang="en-US" sz="3000" dirty="0" err="1" smtClean="0"/>
              <a:t>trọng</a:t>
            </a:r>
            <a:r>
              <a:rPr lang="en-US" sz="3000" dirty="0"/>
              <a:t> </a:t>
            </a:r>
            <a:r>
              <a:rPr lang="en-US" sz="3000" dirty="0" err="1" smtClean="0"/>
              <a:t>lẫn</a:t>
            </a:r>
            <a:r>
              <a:rPr lang="en-US" sz="3000" dirty="0" smtClean="0"/>
              <a:t> </a:t>
            </a:r>
            <a:r>
              <a:rPr lang="en-US" sz="3000" dirty="0" err="1" smtClean="0"/>
              <a:t>nhau</a:t>
            </a:r>
            <a:endParaRPr lang="en-US" sz="3000" dirty="0" smtClean="0"/>
          </a:p>
          <a:p>
            <a:pPr algn="just"/>
            <a:r>
              <a:rPr lang="en-US" sz="3000" dirty="0" err="1" smtClean="0"/>
              <a:t>Khuyến</a:t>
            </a:r>
            <a:r>
              <a:rPr lang="en-US" sz="3000" dirty="0"/>
              <a:t> </a:t>
            </a:r>
            <a:r>
              <a:rPr lang="en-US" sz="3000" dirty="0" err="1" smtClean="0"/>
              <a:t>khích</a:t>
            </a:r>
            <a:r>
              <a:rPr lang="en-US" sz="3000" dirty="0"/>
              <a:t> </a:t>
            </a:r>
            <a:r>
              <a:rPr lang="en-US" sz="3000" dirty="0" err="1" smtClean="0"/>
              <a:t>và</a:t>
            </a:r>
            <a:r>
              <a:rPr lang="en-US" sz="3000" dirty="0"/>
              <a:t> </a:t>
            </a:r>
            <a:r>
              <a:rPr lang="en-US" sz="3000" dirty="0" err="1" smtClean="0"/>
              <a:t>phát</a:t>
            </a:r>
            <a:r>
              <a:rPr lang="en-US" sz="3000" dirty="0"/>
              <a:t> </a:t>
            </a:r>
            <a:r>
              <a:rPr lang="en-US" sz="3000" dirty="0" err="1" smtClean="0"/>
              <a:t>triển</a:t>
            </a:r>
            <a:r>
              <a:rPr lang="en-US" sz="3000" dirty="0"/>
              <a:t> </a:t>
            </a:r>
            <a:r>
              <a:rPr lang="en-US" sz="3000" dirty="0" err="1" smtClean="0"/>
              <a:t>cá</a:t>
            </a:r>
            <a:r>
              <a:rPr lang="en-US" sz="3000" dirty="0"/>
              <a:t> </a:t>
            </a:r>
            <a:r>
              <a:rPr lang="en-US" sz="3000" dirty="0" err="1" smtClean="0"/>
              <a:t>nhân</a:t>
            </a:r>
            <a:endParaRPr lang="en-US" sz="3000" dirty="0" smtClean="0"/>
          </a:p>
          <a:p>
            <a:pPr algn="just"/>
            <a:r>
              <a:rPr lang="en-US" sz="3000" dirty="0" err="1" smtClean="0"/>
              <a:t>Gắn</a:t>
            </a:r>
            <a:r>
              <a:rPr lang="en-US" sz="3000" dirty="0"/>
              <a:t> </a:t>
            </a:r>
            <a:r>
              <a:rPr lang="en-US" sz="3000" dirty="0" err="1" smtClean="0"/>
              <a:t>kết</a:t>
            </a:r>
            <a:endParaRPr lang="en-US" sz="3000" dirty="0" smtClean="0"/>
          </a:p>
          <a:p>
            <a:pPr algn="just"/>
            <a:r>
              <a:rPr lang="en-US" sz="3000" dirty="0" err="1" smtClean="0"/>
              <a:t>Vô</a:t>
            </a:r>
            <a:r>
              <a:rPr lang="en-US" sz="3000" dirty="0" smtClean="0"/>
              <a:t> t</a:t>
            </a:r>
            <a:r>
              <a:rPr lang="vi-VN" sz="3000" dirty="0" smtClean="0"/>
              <a:t>ư</a:t>
            </a:r>
            <a:r>
              <a:rPr lang="en-US" sz="3000" dirty="0" smtClean="0"/>
              <a:t>, </a:t>
            </a:r>
            <a:r>
              <a:rPr lang="en-US" sz="3000" dirty="0" err="1" smtClean="0"/>
              <a:t>ngay</a:t>
            </a:r>
            <a:r>
              <a:rPr lang="en-US" sz="3000" dirty="0"/>
              <a:t> </a:t>
            </a:r>
            <a:r>
              <a:rPr lang="en-US" sz="3000" dirty="0" err="1" smtClean="0"/>
              <a:t>thẳng</a:t>
            </a:r>
            <a:endParaRPr lang="en-US" sz="3000" dirty="0" smtClean="0"/>
          </a:p>
          <a:p>
            <a:pPr algn="just"/>
            <a:r>
              <a:rPr lang="en-US" sz="3000" dirty="0" smtClean="0"/>
              <a:t>Tin t</a:t>
            </a:r>
            <a:r>
              <a:rPr lang="vi-VN" sz="3000" dirty="0"/>
              <a:t>ưởng</a:t>
            </a:r>
            <a:endParaRPr lang="en-US" sz="3000" dirty="0" smtClean="0"/>
          </a:p>
          <a:p>
            <a:pPr algn="just"/>
            <a:endParaRPr lang="en-US" sz="3000"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4968" y="1621536"/>
            <a:ext cx="3677031" cy="4547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336139" y="120141"/>
            <a:ext cx="8061101" cy="922762"/>
          </a:xfrm>
          <a:prstGeom prst="rect">
            <a:avLst/>
          </a:prstGeom>
        </p:spPr>
        <p:txBody>
          <a:bodyPr>
            <a:normAutofit/>
          </a:bodyPr>
          <a:lstStyle>
            <a:lvl1pPr algn="l" defTabSz="914400" rtl="0" eaLnBrk="1" latinLnBrk="0" hangingPunct="1">
              <a:lnSpc>
                <a:spcPct val="90000"/>
              </a:lnSpc>
              <a:spcBef>
                <a:spcPct val="0"/>
              </a:spcBef>
              <a:buNone/>
              <a:defRPr sz="3000" b="1" kern="1200">
                <a:solidFill>
                  <a:srgbClr val="223771"/>
                </a:solidFill>
                <a:latin typeface="Arial" panose="020B0604020202020204" pitchFamily="34" charset="0"/>
                <a:ea typeface="+mj-ea"/>
                <a:cs typeface="Arial" panose="020B0604020202020204" pitchFamily="34" charset="0"/>
              </a:defRPr>
            </a:lvl1pPr>
          </a:lstStyle>
          <a:p>
            <a:r>
              <a:rPr lang="en-US" dirty="0" smtClean="0"/>
              <a:t>4.2.Kỹ n</a:t>
            </a:r>
            <a:r>
              <a:rPr lang="vi-VN" dirty="0" smtClean="0"/>
              <a:t>ăn</a:t>
            </a:r>
            <a:r>
              <a:rPr lang="en-US" dirty="0" smtClean="0"/>
              <a:t>g </a:t>
            </a:r>
            <a:r>
              <a:rPr lang="en-US" dirty="0" err="1" smtClean="0"/>
              <a:t>làm</a:t>
            </a:r>
            <a:r>
              <a:rPr lang="en-US" dirty="0" smtClean="0"/>
              <a:t> </a:t>
            </a:r>
            <a:r>
              <a:rPr lang="en-US" dirty="0" err="1" smtClean="0"/>
              <a:t>việc</a:t>
            </a:r>
            <a:r>
              <a:rPr lang="en-US" dirty="0" smtClean="0"/>
              <a:t> </a:t>
            </a:r>
            <a:r>
              <a:rPr lang="en-US" dirty="0" err="1" smtClean="0"/>
              <a:t>nhóm</a:t>
            </a:r>
            <a:r>
              <a:rPr lang="en-US" dirty="0" smtClean="0"/>
              <a:t> </a:t>
            </a:r>
            <a:r>
              <a:rPr lang="en-US" dirty="0" err="1" smtClean="0"/>
              <a:t>khởi</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086B6608-6F69-448F-99DC-C9E613BFB696}" type="slidenum">
              <a:rPr lang="en-US" smtClean="0">
                <a:solidFill>
                  <a:schemeClr val="tx1"/>
                </a:solidFill>
              </a:rPr>
              <a:t>20</a:t>
            </a:fld>
            <a:endParaRPr lang="en-US" dirty="0">
              <a:solidFill>
                <a:schemeClr val="tx1"/>
              </a:solidFill>
            </a:endParaRPr>
          </a:p>
        </p:txBody>
      </p:sp>
    </p:spTree>
    <p:extLst>
      <p:ext uri="{BB962C8B-B14F-4D97-AF65-F5344CB8AC3E}">
        <p14:creationId xmlns:p14="http://schemas.microsoft.com/office/powerpoint/2010/main" val="2269165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4.3.Kỹ </a:t>
            </a:r>
            <a:r>
              <a:rPr lang="en-US" dirty="0" smtClean="0"/>
              <a:t>n</a:t>
            </a:r>
            <a:r>
              <a:rPr lang="vi-VN" dirty="0" smtClean="0"/>
              <a:t>ă</a:t>
            </a:r>
            <a:r>
              <a:rPr lang="en-US" dirty="0" err="1" smtClean="0"/>
              <a:t>ng</a:t>
            </a:r>
            <a:r>
              <a:rPr lang="en-US" dirty="0" smtClean="0"/>
              <a:t> </a:t>
            </a:r>
            <a:r>
              <a:rPr lang="vi-VN" dirty="0" smtClean="0"/>
              <a:t>đàm</a:t>
            </a:r>
            <a:r>
              <a:rPr lang="en-US" dirty="0"/>
              <a:t> </a:t>
            </a:r>
            <a:r>
              <a:rPr lang="en-US" dirty="0" err="1"/>
              <a:t>phán</a:t>
            </a:r>
            <a:endParaRPr lang="en-US" dirty="0"/>
          </a:p>
        </p:txBody>
      </p:sp>
      <p:sp>
        <p:nvSpPr>
          <p:cNvPr id="3" name="Content Placeholder 2"/>
          <p:cNvSpPr>
            <a:spLocks noGrp="1"/>
          </p:cNvSpPr>
          <p:nvPr>
            <p:ph sz="half" idx="1"/>
          </p:nvPr>
        </p:nvSpPr>
        <p:spPr>
          <a:xfrm>
            <a:off x="280416" y="1255776"/>
            <a:ext cx="6559296" cy="4735343"/>
          </a:xfrm>
        </p:spPr>
        <p:txBody>
          <a:bodyPr/>
          <a:lstStyle/>
          <a:p>
            <a:r>
              <a:rPr lang="en-US" dirty="0" err="1" smtClean="0"/>
              <a:t>Khái</a:t>
            </a:r>
            <a:r>
              <a:rPr lang="en-US" dirty="0"/>
              <a:t> </a:t>
            </a:r>
            <a:r>
              <a:rPr lang="en-US" dirty="0" err="1" smtClean="0"/>
              <a:t>niệm</a:t>
            </a:r>
            <a:r>
              <a:rPr lang="en-US" dirty="0"/>
              <a:t> </a:t>
            </a:r>
            <a:r>
              <a:rPr lang="en-US" dirty="0" err="1" smtClean="0"/>
              <a:t>kỹ</a:t>
            </a:r>
            <a:r>
              <a:rPr lang="en-US" dirty="0" smtClean="0"/>
              <a:t> n</a:t>
            </a:r>
            <a:r>
              <a:rPr lang="vi-VN" dirty="0" smtClean="0"/>
              <a:t>ă</a:t>
            </a:r>
            <a:r>
              <a:rPr lang="en-US" dirty="0" err="1" smtClean="0"/>
              <a:t>ng</a:t>
            </a:r>
            <a:r>
              <a:rPr lang="en-US" dirty="0" smtClean="0"/>
              <a:t> </a:t>
            </a:r>
            <a:r>
              <a:rPr lang="vi-VN" dirty="0" smtClean="0"/>
              <a:t>đàm</a:t>
            </a:r>
            <a:r>
              <a:rPr lang="en-US" dirty="0"/>
              <a:t> </a:t>
            </a:r>
            <a:r>
              <a:rPr lang="en-US" dirty="0" err="1" smtClean="0"/>
              <a:t>phán</a:t>
            </a:r>
            <a:r>
              <a:rPr lang="en-US" dirty="0" smtClean="0"/>
              <a:t>:</a:t>
            </a:r>
            <a:endParaRPr lang="en-US" dirty="0"/>
          </a:p>
          <a:p>
            <a:r>
              <a:rPr lang="en-US" dirty="0" err="1" smtClean="0"/>
              <a:t>Kỹ</a:t>
            </a:r>
            <a:r>
              <a:rPr lang="en-US" dirty="0" smtClean="0"/>
              <a:t> </a:t>
            </a:r>
            <a:r>
              <a:rPr lang="en-US" dirty="0" smtClean="0"/>
              <a:t>n</a:t>
            </a:r>
            <a:r>
              <a:rPr lang="vi-VN" dirty="0" smtClean="0"/>
              <a:t>ăng</a:t>
            </a:r>
            <a:r>
              <a:rPr lang="en-US" dirty="0" smtClean="0"/>
              <a:t> </a:t>
            </a:r>
            <a:r>
              <a:rPr lang="vi-VN" dirty="0" smtClean="0"/>
              <a:t>đàm</a:t>
            </a:r>
            <a:r>
              <a:rPr lang="en-US" dirty="0"/>
              <a:t> </a:t>
            </a:r>
            <a:r>
              <a:rPr lang="en-US" dirty="0" err="1" smtClean="0"/>
              <a:t>phán</a:t>
            </a:r>
            <a:r>
              <a:rPr lang="en-US" dirty="0"/>
              <a:t> </a:t>
            </a:r>
            <a:r>
              <a:rPr lang="en-US" dirty="0" err="1" smtClean="0"/>
              <a:t>là</a:t>
            </a:r>
            <a:r>
              <a:rPr lang="en-US" dirty="0"/>
              <a:t> </a:t>
            </a:r>
            <a:r>
              <a:rPr lang="en-US" dirty="0" err="1" smtClean="0"/>
              <a:t>việc</a:t>
            </a:r>
            <a:r>
              <a:rPr lang="en-US" dirty="0"/>
              <a:t> </a:t>
            </a:r>
            <a:r>
              <a:rPr lang="en-US" dirty="0" err="1" smtClean="0"/>
              <a:t>sử</a:t>
            </a:r>
            <a:r>
              <a:rPr lang="en-US" dirty="0"/>
              <a:t> </a:t>
            </a:r>
            <a:r>
              <a:rPr lang="en-US" dirty="0" err="1" smtClean="0"/>
              <a:t>dụng</a:t>
            </a:r>
            <a:r>
              <a:rPr lang="en-US" dirty="0"/>
              <a:t> </a:t>
            </a:r>
            <a:r>
              <a:rPr lang="en-US" dirty="0" err="1" smtClean="0"/>
              <a:t>mọi</a:t>
            </a:r>
            <a:r>
              <a:rPr lang="en-US" dirty="0"/>
              <a:t> </a:t>
            </a:r>
            <a:r>
              <a:rPr lang="en-US" dirty="0" err="1" smtClean="0"/>
              <a:t>khả</a:t>
            </a:r>
            <a:r>
              <a:rPr lang="en-US" dirty="0" smtClean="0"/>
              <a:t> n</a:t>
            </a:r>
            <a:r>
              <a:rPr lang="vi-VN" dirty="0" smtClean="0"/>
              <a:t>ă</a:t>
            </a:r>
            <a:r>
              <a:rPr lang="en-US" dirty="0" err="1" smtClean="0"/>
              <a:t>ng</a:t>
            </a:r>
            <a:r>
              <a:rPr lang="en-US" dirty="0"/>
              <a:t>, </a:t>
            </a:r>
            <a:r>
              <a:rPr lang="en-US" dirty="0" err="1" smtClean="0"/>
              <a:t>tố</a:t>
            </a:r>
            <a:r>
              <a:rPr lang="en-US" dirty="0"/>
              <a:t> </a:t>
            </a:r>
            <a:r>
              <a:rPr lang="en-US" dirty="0" err="1" smtClean="0"/>
              <a:t>chất</a:t>
            </a:r>
            <a:r>
              <a:rPr lang="en-US" dirty="0"/>
              <a:t> </a:t>
            </a:r>
            <a:r>
              <a:rPr lang="en-US" dirty="0" err="1" smtClean="0"/>
              <a:t>của</a:t>
            </a:r>
            <a:r>
              <a:rPr lang="en-US" dirty="0"/>
              <a:t> </a:t>
            </a:r>
            <a:r>
              <a:rPr lang="en-US" dirty="0" err="1" smtClean="0"/>
              <a:t>bản</a:t>
            </a:r>
            <a:r>
              <a:rPr lang="en-US" dirty="0"/>
              <a:t> </a:t>
            </a:r>
            <a:r>
              <a:rPr lang="en-US" dirty="0" err="1" smtClean="0"/>
              <a:t>thân</a:t>
            </a:r>
            <a:r>
              <a:rPr lang="en-US" dirty="0" smtClean="0"/>
              <a:t> </a:t>
            </a:r>
            <a:r>
              <a:rPr lang="vi-VN" dirty="0" smtClean="0"/>
              <a:t>để</a:t>
            </a:r>
            <a:r>
              <a:rPr lang="en-US" dirty="0"/>
              <a:t> </a:t>
            </a:r>
            <a:r>
              <a:rPr lang="en-US" dirty="0" err="1" smtClean="0"/>
              <a:t>giúp</a:t>
            </a:r>
            <a:r>
              <a:rPr lang="en-US" dirty="0" smtClean="0"/>
              <a:t> </a:t>
            </a:r>
            <a:r>
              <a:rPr lang="en-US" dirty="0" err="1" smtClean="0"/>
              <a:t>hai</a:t>
            </a:r>
            <a:r>
              <a:rPr lang="en-US" dirty="0"/>
              <a:t> </a:t>
            </a:r>
            <a:r>
              <a:rPr lang="en-US" dirty="0" err="1" smtClean="0"/>
              <a:t>hoặc</a:t>
            </a:r>
            <a:r>
              <a:rPr lang="en-US" dirty="0"/>
              <a:t> </a:t>
            </a:r>
            <a:r>
              <a:rPr lang="en-US" dirty="0" err="1" smtClean="0"/>
              <a:t>nhiều</a:t>
            </a:r>
            <a:r>
              <a:rPr lang="en-US" dirty="0"/>
              <a:t> </a:t>
            </a:r>
            <a:r>
              <a:rPr lang="en-US" dirty="0" err="1" smtClean="0"/>
              <a:t>bên</a:t>
            </a:r>
            <a:r>
              <a:rPr lang="en-US" dirty="0" smtClean="0"/>
              <a:t> </a:t>
            </a:r>
            <a:r>
              <a:rPr lang="vi-VN" dirty="0" smtClean="0"/>
              <a:t>đạt</a:t>
            </a:r>
            <a:r>
              <a:rPr lang="en-US" dirty="0" smtClean="0"/>
              <a:t> </a:t>
            </a:r>
            <a:r>
              <a:rPr lang="vi-VN" dirty="0" smtClean="0"/>
              <a:t>đến</a:t>
            </a:r>
            <a:r>
              <a:rPr lang="en-US" dirty="0"/>
              <a:t> </a:t>
            </a:r>
            <a:r>
              <a:rPr lang="en-US" dirty="0" err="1" smtClean="0"/>
              <a:t>thỏa</a:t>
            </a:r>
            <a:r>
              <a:rPr lang="en-US" dirty="0"/>
              <a:t> </a:t>
            </a:r>
            <a:r>
              <a:rPr lang="en-US" dirty="0" err="1" smtClean="0"/>
              <a:t>thuận</a:t>
            </a:r>
            <a:r>
              <a:rPr lang="en-US" dirty="0"/>
              <a:t> </a:t>
            </a:r>
            <a:r>
              <a:rPr lang="en-US" dirty="0" err="1" smtClean="0"/>
              <a:t>thống</a:t>
            </a:r>
            <a:r>
              <a:rPr lang="en-US" dirty="0"/>
              <a:t> </a:t>
            </a:r>
            <a:r>
              <a:rPr lang="en-US" dirty="0" err="1" smtClean="0"/>
              <a:t>nhất</a:t>
            </a:r>
            <a:r>
              <a:rPr lang="en-US" dirty="0" smtClean="0"/>
              <a:t>.</a:t>
            </a:r>
          </a:p>
          <a:p>
            <a:r>
              <a:rPr lang="en-US" dirty="0" err="1" smtClean="0"/>
              <a:t>Kỹ</a:t>
            </a:r>
            <a:r>
              <a:rPr lang="en-US" dirty="0" smtClean="0"/>
              <a:t> n</a:t>
            </a:r>
            <a:r>
              <a:rPr lang="vi-VN" dirty="0" smtClean="0"/>
              <a:t>ă</a:t>
            </a:r>
            <a:r>
              <a:rPr lang="en-US" dirty="0" err="1" smtClean="0"/>
              <a:t>ng</a:t>
            </a:r>
            <a:r>
              <a:rPr lang="en-US" dirty="0" smtClean="0"/>
              <a:t> </a:t>
            </a:r>
            <a:r>
              <a:rPr lang="vi-VN" dirty="0" smtClean="0"/>
              <a:t>đà</a:t>
            </a:r>
            <a:r>
              <a:rPr lang="en-US" dirty="0"/>
              <a:t>m </a:t>
            </a:r>
            <a:r>
              <a:rPr lang="en-US" dirty="0" err="1" smtClean="0"/>
              <a:t>phán</a:t>
            </a:r>
            <a:r>
              <a:rPr lang="en-US" dirty="0"/>
              <a:t> </a:t>
            </a:r>
            <a:r>
              <a:rPr lang="en-US" dirty="0" err="1" smtClean="0"/>
              <a:t>là</a:t>
            </a:r>
            <a:r>
              <a:rPr lang="en-US" dirty="0"/>
              <a:t> </a:t>
            </a:r>
            <a:r>
              <a:rPr lang="en-US" dirty="0" err="1" smtClean="0"/>
              <a:t>sự</a:t>
            </a:r>
            <a:r>
              <a:rPr lang="en-US" dirty="0"/>
              <a:t> </a:t>
            </a:r>
            <a:r>
              <a:rPr lang="en-US" dirty="0" err="1" smtClean="0"/>
              <a:t>kết</a:t>
            </a:r>
            <a:r>
              <a:rPr lang="en-US" dirty="0"/>
              <a:t> </a:t>
            </a:r>
            <a:r>
              <a:rPr lang="en-US" dirty="0" err="1" smtClean="0"/>
              <a:t>hợp</a:t>
            </a:r>
            <a:r>
              <a:rPr lang="en-US" dirty="0"/>
              <a:t> </a:t>
            </a:r>
            <a:r>
              <a:rPr lang="en-US" dirty="0" err="1" smtClean="0"/>
              <a:t>của</a:t>
            </a:r>
            <a:r>
              <a:rPr lang="en-US" dirty="0"/>
              <a:t> </a:t>
            </a:r>
            <a:r>
              <a:rPr lang="en-US" dirty="0" err="1" smtClean="0"/>
              <a:t>nhiều</a:t>
            </a:r>
            <a:r>
              <a:rPr lang="en-US" dirty="0"/>
              <a:t> </a:t>
            </a:r>
            <a:r>
              <a:rPr lang="en-US" dirty="0" err="1" smtClean="0"/>
              <a:t>khả</a:t>
            </a:r>
            <a:r>
              <a:rPr lang="en-US" dirty="0" smtClean="0"/>
              <a:t> n</a:t>
            </a:r>
            <a:r>
              <a:rPr lang="vi-VN" dirty="0" smtClean="0"/>
              <a:t>ăn</a:t>
            </a:r>
            <a:r>
              <a:rPr lang="en-US" dirty="0" smtClean="0"/>
              <a:t>g </a:t>
            </a:r>
            <a:r>
              <a:rPr lang="en-US" dirty="0" err="1" smtClean="0"/>
              <a:t>nh</a:t>
            </a:r>
            <a:r>
              <a:rPr lang="vi-VN" dirty="0" smtClean="0"/>
              <a:t>ư</a:t>
            </a:r>
            <a:r>
              <a:rPr lang="en-US" dirty="0" smtClean="0"/>
              <a:t>:</a:t>
            </a:r>
          </a:p>
          <a:p>
            <a:pPr marL="0" indent="0">
              <a:buNone/>
            </a:pPr>
            <a:r>
              <a:rPr lang="en-US" dirty="0" smtClean="0"/>
              <a:t>+ </a:t>
            </a:r>
            <a:r>
              <a:rPr lang="en-US" dirty="0" err="1" smtClean="0"/>
              <a:t>Giao</a:t>
            </a:r>
            <a:r>
              <a:rPr lang="en-US" dirty="0"/>
              <a:t> </a:t>
            </a:r>
            <a:r>
              <a:rPr lang="en-US" dirty="0" err="1" smtClean="0"/>
              <a:t>tiếp</a:t>
            </a:r>
            <a:r>
              <a:rPr lang="en-US" dirty="0" smtClean="0"/>
              <a:t> </a:t>
            </a:r>
            <a:r>
              <a:rPr lang="en-US" dirty="0" err="1" smtClean="0"/>
              <a:t>linh</a:t>
            </a:r>
            <a:r>
              <a:rPr lang="en-US" dirty="0"/>
              <a:t> </a:t>
            </a:r>
            <a:r>
              <a:rPr lang="en-US" dirty="0" err="1" smtClean="0"/>
              <a:t>hoạt</a:t>
            </a:r>
            <a:endParaRPr lang="en-US" dirty="0" smtClean="0"/>
          </a:p>
          <a:p>
            <a:pPr marL="0" indent="0">
              <a:buNone/>
            </a:pPr>
            <a:r>
              <a:rPr lang="en-US" dirty="0"/>
              <a:t>+ </a:t>
            </a:r>
            <a:r>
              <a:rPr lang="en-US" dirty="0" err="1" smtClean="0"/>
              <a:t>Thuyết</a:t>
            </a:r>
            <a:r>
              <a:rPr lang="en-US" dirty="0"/>
              <a:t> </a:t>
            </a:r>
            <a:r>
              <a:rPr lang="en-US" dirty="0" err="1" smtClean="0"/>
              <a:t>phục</a:t>
            </a:r>
            <a:r>
              <a:rPr lang="en-US" dirty="0"/>
              <a:t> </a:t>
            </a:r>
            <a:r>
              <a:rPr lang="en-US" dirty="0" err="1" smtClean="0"/>
              <a:t>hiệu</a:t>
            </a:r>
            <a:r>
              <a:rPr lang="en-US" dirty="0"/>
              <a:t> </a:t>
            </a:r>
            <a:r>
              <a:rPr lang="en-US" dirty="0" err="1" smtClean="0"/>
              <a:t>quả</a:t>
            </a:r>
            <a:endParaRPr lang="en-US" dirty="0" smtClean="0"/>
          </a:p>
          <a:p>
            <a:pPr marL="0" indent="0">
              <a:buNone/>
            </a:pPr>
            <a:r>
              <a:rPr lang="en-US" dirty="0"/>
              <a:t>+ </a:t>
            </a:r>
            <a:r>
              <a:rPr lang="en-US" dirty="0" err="1" smtClean="0"/>
              <a:t>Thiết</a:t>
            </a:r>
            <a:r>
              <a:rPr lang="en-US" dirty="0"/>
              <a:t> </a:t>
            </a:r>
            <a:r>
              <a:rPr lang="en-US" dirty="0" err="1" smtClean="0"/>
              <a:t>lập</a:t>
            </a:r>
            <a:r>
              <a:rPr lang="en-US" dirty="0"/>
              <a:t> </a:t>
            </a:r>
            <a:r>
              <a:rPr lang="en-US" dirty="0" err="1" smtClean="0"/>
              <a:t>kế</a:t>
            </a:r>
            <a:r>
              <a:rPr lang="en-US" dirty="0"/>
              <a:t> </a:t>
            </a:r>
            <a:r>
              <a:rPr lang="en-US" dirty="0" err="1" smtClean="0"/>
              <a:t>hoạch</a:t>
            </a:r>
            <a:r>
              <a:rPr lang="en-US" dirty="0"/>
              <a:t> </a:t>
            </a:r>
            <a:r>
              <a:rPr lang="en-US" dirty="0" err="1" smtClean="0"/>
              <a:t>hợp</a:t>
            </a:r>
            <a:r>
              <a:rPr lang="en-US" dirty="0"/>
              <a:t> </a:t>
            </a:r>
            <a:r>
              <a:rPr lang="en-US" dirty="0" err="1" smtClean="0"/>
              <a:t>lý</a:t>
            </a:r>
            <a:endParaRPr lang="en-US" dirty="0" smtClean="0"/>
          </a:p>
          <a:p>
            <a:pPr marL="0" indent="0">
              <a:buNone/>
            </a:pPr>
            <a:r>
              <a:rPr lang="en-US" dirty="0"/>
              <a:t>+ </a:t>
            </a:r>
            <a:r>
              <a:rPr lang="en-US" dirty="0" err="1" smtClean="0"/>
              <a:t>Lập</a:t>
            </a:r>
            <a:r>
              <a:rPr lang="en-US" dirty="0"/>
              <a:t> </a:t>
            </a:r>
            <a:r>
              <a:rPr lang="en-US" dirty="0" err="1" smtClean="0"/>
              <a:t>chiến</a:t>
            </a:r>
            <a:r>
              <a:rPr lang="en-US" dirty="0" smtClean="0"/>
              <a:t> l</a:t>
            </a:r>
            <a:r>
              <a:rPr lang="vi-VN" dirty="0" smtClean="0"/>
              <a:t>ược</a:t>
            </a:r>
            <a:r>
              <a:rPr lang="en-US" dirty="0"/>
              <a:t> </a:t>
            </a:r>
            <a:r>
              <a:rPr lang="en-US" dirty="0" err="1" smtClean="0"/>
              <a:t>triển</a:t>
            </a:r>
            <a:r>
              <a:rPr lang="en-US" dirty="0" smtClean="0"/>
              <a:t> </a:t>
            </a:r>
            <a:r>
              <a:rPr lang="en-US" dirty="0" err="1" smtClean="0"/>
              <a:t>khai</a:t>
            </a:r>
            <a:r>
              <a:rPr lang="en-US" dirty="0" smtClean="0"/>
              <a:t> </a:t>
            </a:r>
            <a:r>
              <a:rPr lang="en-US" dirty="0" err="1" smtClean="0"/>
              <a:t>khoa</a:t>
            </a:r>
            <a:r>
              <a:rPr lang="en-US" dirty="0"/>
              <a:t> </a:t>
            </a:r>
            <a:r>
              <a:rPr lang="en-US" dirty="0" err="1"/>
              <a:t>học</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552" y="1280160"/>
            <a:ext cx="4815840" cy="443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086B6608-6F69-448F-99DC-C9E613BFB696}" type="slidenum">
              <a:rPr lang="en-US" smtClean="0">
                <a:solidFill>
                  <a:schemeClr val="tx1"/>
                </a:solidFill>
              </a:rPr>
              <a:t>21</a:t>
            </a:fld>
            <a:endParaRPr lang="en-US" dirty="0">
              <a:solidFill>
                <a:schemeClr val="tx1"/>
              </a:solidFill>
            </a:endParaRPr>
          </a:p>
        </p:txBody>
      </p:sp>
    </p:spTree>
    <p:extLst>
      <p:ext uri="{BB962C8B-B14F-4D97-AF65-F5344CB8AC3E}">
        <p14:creationId xmlns:p14="http://schemas.microsoft.com/office/powerpoint/2010/main" val="2292158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a:t>
            </a:r>
            <a:r>
              <a:rPr lang="en-US" dirty="0"/>
              <a:t>. </a:t>
            </a:r>
            <a:r>
              <a:rPr lang="en-US" dirty="0" err="1" smtClean="0"/>
              <a:t>Kỹ</a:t>
            </a:r>
            <a:r>
              <a:rPr lang="en-US" dirty="0" smtClean="0"/>
              <a:t> n</a:t>
            </a:r>
            <a:r>
              <a:rPr lang="vi-VN" dirty="0" smtClean="0"/>
              <a:t>ăn</a:t>
            </a:r>
            <a:r>
              <a:rPr lang="en-US" dirty="0" smtClean="0"/>
              <a:t>g </a:t>
            </a:r>
            <a:r>
              <a:rPr lang="vi-VN" dirty="0" smtClean="0"/>
              <a:t>đàm</a:t>
            </a:r>
            <a:r>
              <a:rPr lang="en-US" dirty="0"/>
              <a:t> </a:t>
            </a:r>
            <a:r>
              <a:rPr lang="en-US" dirty="0" err="1"/>
              <a:t>phán</a:t>
            </a:r>
            <a:endParaRPr lang="en-US" dirty="0"/>
          </a:p>
        </p:txBody>
      </p:sp>
      <p:sp>
        <p:nvSpPr>
          <p:cNvPr id="3" name="Content Placeholder 2"/>
          <p:cNvSpPr>
            <a:spLocks noGrp="1"/>
          </p:cNvSpPr>
          <p:nvPr>
            <p:ph sz="half" idx="1"/>
          </p:nvPr>
        </p:nvSpPr>
        <p:spPr>
          <a:xfrm>
            <a:off x="762858" y="1200869"/>
            <a:ext cx="10722005" cy="4351338"/>
          </a:xfrm>
        </p:spPr>
        <p:txBody>
          <a:bodyPr/>
          <a:lstStyle/>
          <a:p>
            <a:r>
              <a:rPr lang="en-US" dirty="0" err="1" smtClean="0"/>
              <a:t>Quy</a:t>
            </a:r>
            <a:r>
              <a:rPr lang="en-US" dirty="0"/>
              <a:t> </a:t>
            </a:r>
            <a:r>
              <a:rPr lang="en-US" dirty="0" err="1" smtClean="0"/>
              <a:t>trình</a:t>
            </a:r>
            <a:r>
              <a:rPr lang="en-US" dirty="0" smtClean="0"/>
              <a:t> </a:t>
            </a:r>
            <a:r>
              <a:rPr lang="vi-VN" dirty="0" smtClean="0"/>
              <a:t>đàm</a:t>
            </a:r>
            <a:r>
              <a:rPr lang="en-US" dirty="0"/>
              <a:t> </a:t>
            </a:r>
            <a:r>
              <a:rPr lang="en-US" dirty="0" err="1" smtClean="0"/>
              <a:t>phán</a:t>
            </a:r>
            <a:endParaRPr lang="en-US" dirty="0" smtClean="0"/>
          </a:p>
          <a:p>
            <a:r>
              <a:rPr lang="en-US" dirty="0" err="1" smtClean="0"/>
              <a:t>Quy</a:t>
            </a:r>
            <a:r>
              <a:rPr lang="en-US" dirty="0"/>
              <a:t> </a:t>
            </a:r>
            <a:r>
              <a:rPr lang="en-US" dirty="0" err="1" smtClean="0"/>
              <a:t>trình</a:t>
            </a:r>
            <a:r>
              <a:rPr lang="en-US" dirty="0" smtClean="0"/>
              <a:t> </a:t>
            </a:r>
            <a:r>
              <a:rPr lang="vi-VN" dirty="0" smtClean="0"/>
              <a:t>đàm</a:t>
            </a:r>
            <a:r>
              <a:rPr lang="en-US" dirty="0"/>
              <a:t> </a:t>
            </a:r>
            <a:r>
              <a:rPr lang="en-US" dirty="0" err="1" smtClean="0"/>
              <a:t>phán</a:t>
            </a:r>
            <a:r>
              <a:rPr lang="en-US" dirty="0" smtClean="0"/>
              <a:t> </a:t>
            </a:r>
            <a:r>
              <a:rPr lang="vi-VN" dirty="0" smtClean="0"/>
              <a:t>được</a:t>
            </a:r>
            <a:endParaRPr lang="en-US" dirty="0" smtClean="0"/>
          </a:p>
          <a:p>
            <a:pPr marL="0" indent="0">
              <a:buNone/>
            </a:pPr>
            <a:r>
              <a:rPr lang="en-US" dirty="0" err="1" smtClean="0"/>
              <a:t>thực</a:t>
            </a:r>
            <a:r>
              <a:rPr lang="en-US" dirty="0" smtClean="0"/>
              <a:t> </a:t>
            </a:r>
            <a:r>
              <a:rPr lang="en-US" dirty="0" err="1" smtClean="0"/>
              <a:t>hiện</a:t>
            </a:r>
            <a:r>
              <a:rPr lang="en-US" dirty="0" smtClean="0"/>
              <a:t> qua 5 b</a:t>
            </a:r>
            <a:r>
              <a:rPr lang="vi-VN" dirty="0"/>
              <a:t>ước</a:t>
            </a:r>
            <a:endParaRPr lang="en-US" dirty="0"/>
          </a:p>
        </p:txBody>
      </p:sp>
      <p:sp>
        <p:nvSpPr>
          <p:cNvPr id="6" name="Rectangle 5"/>
          <p:cNvSpPr/>
          <p:nvPr/>
        </p:nvSpPr>
        <p:spPr>
          <a:xfrm>
            <a:off x="6248400" y="1170432"/>
            <a:ext cx="3724656" cy="7863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solidFill>
                  <a:schemeClr val="tx1"/>
                </a:solidFill>
                <a:latin typeface="Times New Roman" pitchFamily="18" charset="0"/>
                <a:cs typeface="Times New Roman" pitchFamily="18" charset="0"/>
              </a:rPr>
              <a:t>Chuẩn</a:t>
            </a: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bị</a:t>
            </a: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xác</a:t>
            </a:r>
            <a:r>
              <a:rPr lang="en-US" dirty="0" smtClean="0">
                <a:solidFill>
                  <a:schemeClr val="tx1"/>
                </a:solidFill>
                <a:latin typeface="Times New Roman" pitchFamily="18" charset="0"/>
                <a:cs typeface="Times New Roman" pitchFamily="18" charset="0"/>
              </a:rPr>
              <a:t> </a:t>
            </a:r>
            <a:r>
              <a:rPr lang="vi-VN" dirty="0" smtClean="0">
                <a:solidFill>
                  <a:schemeClr val="tx1"/>
                </a:solidFill>
                <a:latin typeface="Times New Roman" pitchFamily="18" charset="0"/>
                <a:cs typeface="Times New Roman" pitchFamily="18" charset="0"/>
              </a:rPr>
              <a:t>định</a:t>
            </a: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thành</a:t>
            </a: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phần</a:t>
            </a: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và</a:t>
            </a: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mục</a:t>
            </a:r>
            <a:r>
              <a:rPr lang="en-US" dirty="0" smtClean="0">
                <a:solidFill>
                  <a:schemeClr val="tx1"/>
                </a:solidFill>
                <a:latin typeface="Times New Roman" pitchFamily="18" charset="0"/>
                <a:cs typeface="Times New Roman" pitchFamily="18" charset="0"/>
              </a:rPr>
              <a:t> </a:t>
            </a:r>
            <a:r>
              <a:rPr lang="vi-VN" dirty="0" smtClean="0">
                <a:solidFill>
                  <a:schemeClr val="tx1"/>
                </a:solidFill>
                <a:latin typeface="Times New Roman" pitchFamily="18" charset="0"/>
                <a:cs typeface="Times New Roman" pitchFamily="18" charset="0"/>
              </a:rPr>
              <a:t>đích</a:t>
            </a: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của</a:t>
            </a:r>
            <a:r>
              <a:rPr lang="en-US" dirty="0" smtClean="0">
                <a:solidFill>
                  <a:schemeClr val="tx1"/>
                </a:solidFill>
                <a:latin typeface="Times New Roman" pitchFamily="18" charset="0"/>
                <a:cs typeface="Times New Roman" pitchFamily="18" charset="0"/>
              </a:rPr>
              <a:t> </a:t>
            </a:r>
            <a:r>
              <a:rPr lang="vi-VN" dirty="0" smtClean="0">
                <a:solidFill>
                  <a:schemeClr val="tx1"/>
                </a:solidFill>
                <a:latin typeface="Times New Roman" pitchFamily="18" charset="0"/>
                <a:cs typeface="Times New Roman" pitchFamily="18" charset="0"/>
              </a:rPr>
              <a:t>đàm</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phán</a:t>
            </a: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6248400" y="2215896"/>
            <a:ext cx="3724656" cy="7863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solidFill>
                  <a:schemeClr val="tx1"/>
                </a:solidFill>
                <a:latin typeface="Times New Roman" pitchFamily="18" charset="0"/>
                <a:ea typeface="Tahoma" pitchFamily="34" charset="0"/>
                <a:cs typeface="Times New Roman" pitchFamily="18" charset="0"/>
              </a:rPr>
              <a:t>Tranh</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luận</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Trình</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bày</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luận</a:t>
            </a:r>
            <a:r>
              <a:rPr lang="en-US" dirty="0">
                <a:solidFill>
                  <a:schemeClr val="tx1"/>
                </a:solidFill>
                <a:latin typeface="Times New Roman" pitchFamily="18" charset="0"/>
                <a:ea typeface="Tahoma" pitchFamily="34" charset="0"/>
                <a:cs typeface="Times New Roman" pitchFamily="18" charset="0"/>
              </a:rPr>
              <a:t> </a:t>
            </a:r>
            <a:r>
              <a:rPr lang="vi-VN" dirty="0">
                <a:solidFill>
                  <a:schemeClr val="tx1"/>
                </a:solidFill>
                <a:latin typeface="Times New Roman" pitchFamily="18" charset="0"/>
                <a:ea typeface="Tahoma" pitchFamily="34" charset="0"/>
                <a:cs typeface="Times New Roman" pitchFamily="18" charset="0"/>
              </a:rPr>
              <a:t>đ</a:t>
            </a:r>
            <a:r>
              <a:rPr lang="en-US" dirty="0" err="1">
                <a:solidFill>
                  <a:schemeClr val="tx1"/>
                </a:solidFill>
                <a:latin typeface="Times New Roman" pitchFamily="18" charset="0"/>
                <a:ea typeface="Tahoma" pitchFamily="34" charset="0"/>
                <a:cs typeface="Times New Roman" pitchFamily="18" charset="0"/>
              </a:rPr>
              <a:t>iểm</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và</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luận</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cứ</a:t>
            </a:r>
            <a:r>
              <a:rPr lang="en-US" dirty="0">
                <a:solidFill>
                  <a:schemeClr val="tx1"/>
                </a:solidFill>
                <a:latin typeface="Times New Roman" pitchFamily="18" charset="0"/>
                <a:ea typeface="Tahoma" pitchFamily="34" charset="0"/>
                <a:cs typeface="Times New Roman" pitchFamily="18" charset="0"/>
              </a:rPr>
              <a:t> </a:t>
            </a:r>
            <a:r>
              <a:rPr lang="vi-VN" dirty="0">
                <a:solidFill>
                  <a:schemeClr val="tx1"/>
                </a:solidFill>
                <a:latin typeface="Times New Roman" pitchFamily="18" charset="0"/>
                <a:ea typeface="Tahoma" pitchFamily="34" charset="0"/>
                <a:cs typeface="Times New Roman" pitchFamily="18" charset="0"/>
              </a:rPr>
              <a:t>để</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thuyết</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phục</a:t>
            </a:r>
            <a:endParaRPr lang="en-US" dirty="0">
              <a:solidFill>
                <a:schemeClr val="tx1"/>
              </a:solidFill>
              <a:latin typeface="Times New Roman" pitchFamily="18" charset="0"/>
              <a:ea typeface="Tahoma" pitchFamily="34" charset="0"/>
              <a:cs typeface="Times New Roman" pitchFamily="18" charset="0"/>
            </a:endParaRPr>
          </a:p>
        </p:txBody>
      </p:sp>
      <p:sp>
        <p:nvSpPr>
          <p:cNvPr id="9" name="Rectangle 8"/>
          <p:cNvSpPr/>
          <p:nvPr/>
        </p:nvSpPr>
        <p:spPr>
          <a:xfrm>
            <a:off x="6248400" y="3261360"/>
            <a:ext cx="3724656" cy="7863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solidFill>
                  <a:schemeClr val="tx1"/>
                </a:solidFill>
                <a:latin typeface="Times New Roman" pitchFamily="18" charset="0"/>
                <a:ea typeface="Tahoma" pitchFamily="34" charset="0"/>
                <a:cs typeface="Times New Roman" pitchFamily="18" charset="0"/>
              </a:rPr>
              <a:t>Chỉ</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rõ</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mục</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tiêu</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Hai</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bên</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thống</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nhất</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mục</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tiêu</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chung</a:t>
            </a:r>
            <a:endParaRPr lang="en-US" dirty="0">
              <a:solidFill>
                <a:schemeClr val="tx1"/>
              </a:solidFill>
              <a:latin typeface="Times New Roman" pitchFamily="18" charset="0"/>
              <a:ea typeface="Tahoma" pitchFamily="34" charset="0"/>
              <a:cs typeface="Times New Roman" pitchFamily="18" charset="0"/>
            </a:endParaRPr>
          </a:p>
        </p:txBody>
      </p:sp>
      <p:sp>
        <p:nvSpPr>
          <p:cNvPr id="10" name="Rectangle 9"/>
          <p:cNvSpPr/>
          <p:nvPr/>
        </p:nvSpPr>
        <p:spPr>
          <a:xfrm>
            <a:off x="6248400" y="4303776"/>
            <a:ext cx="3724656" cy="7863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dirty="0" err="1" smtClean="0">
                <a:solidFill>
                  <a:schemeClr val="tx1"/>
                </a:solidFill>
                <a:latin typeface="Times New Roman" pitchFamily="18" charset="0"/>
                <a:ea typeface="Tahoma" pitchFamily="34" charset="0"/>
                <a:cs typeface="Times New Roman" pitchFamily="18" charset="0"/>
              </a:rPr>
              <a:t>Thỏa</a:t>
            </a:r>
            <a:r>
              <a:rPr lang="en-US" dirty="0">
                <a:solidFill>
                  <a:schemeClr val="tx1"/>
                </a:solidFill>
                <a:latin typeface="Times New Roman" pitchFamily="18" charset="0"/>
                <a:ea typeface="Tahoma" pitchFamily="34" charset="0"/>
                <a:cs typeface="Times New Roman" pitchFamily="18" charset="0"/>
              </a:rPr>
              <a:t> </a:t>
            </a:r>
            <a:r>
              <a:rPr lang="en-US" dirty="0" err="1" smtClean="0">
                <a:solidFill>
                  <a:schemeClr val="tx1"/>
                </a:solidFill>
                <a:latin typeface="Times New Roman" pitchFamily="18" charset="0"/>
                <a:ea typeface="Tahoma" pitchFamily="34" charset="0"/>
                <a:cs typeface="Times New Roman" pitchFamily="18" charset="0"/>
              </a:rPr>
              <a:t>thuận</a:t>
            </a:r>
            <a:r>
              <a:rPr lang="en-US" dirty="0" smtClean="0">
                <a:solidFill>
                  <a:schemeClr val="tx1"/>
                </a:solidFill>
                <a:latin typeface="Times New Roman" pitchFamily="18" charset="0"/>
                <a:ea typeface="Tahoma" pitchFamily="34" charset="0"/>
                <a:cs typeface="Times New Roman" pitchFamily="18" charset="0"/>
              </a:rPr>
              <a:t>: </a:t>
            </a:r>
            <a:r>
              <a:rPr lang="en-US" dirty="0" err="1" smtClean="0">
                <a:solidFill>
                  <a:schemeClr val="tx1"/>
                </a:solidFill>
                <a:latin typeface="Times New Roman" pitchFamily="18" charset="0"/>
                <a:ea typeface="Tahoma" pitchFamily="34" charset="0"/>
                <a:cs typeface="Times New Roman" pitchFamily="18" charset="0"/>
              </a:rPr>
              <a:t>Hai</a:t>
            </a:r>
            <a:r>
              <a:rPr lang="en-US" dirty="0">
                <a:solidFill>
                  <a:schemeClr val="tx1"/>
                </a:solidFill>
                <a:latin typeface="Times New Roman" pitchFamily="18" charset="0"/>
                <a:ea typeface="Tahoma" pitchFamily="34" charset="0"/>
                <a:cs typeface="Times New Roman" pitchFamily="18" charset="0"/>
              </a:rPr>
              <a:t> </a:t>
            </a:r>
            <a:r>
              <a:rPr lang="en-US" dirty="0" err="1" smtClean="0">
                <a:solidFill>
                  <a:schemeClr val="tx1"/>
                </a:solidFill>
                <a:latin typeface="Times New Roman" pitchFamily="18" charset="0"/>
                <a:ea typeface="Tahoma" pitchFamily="34" charset="0"/>
                <a:cs typeface="Times New Roman" pitchFamily="18" charset="0"/>
              </a:rPr>
              <a:t>bên</a:t>
            </a:r>
            <a:r>
              <a:rPr lang="en-US" dirty="0">
                <a:solidFill>
                  <a:schemeClr val="tx1"/>
                </a:solidFill>
                <a:latin typeface="Times New Roman" pitchFamily="18" charset="0"/>
                <a:ea typeface="Tahoma" pitchFamily="34" charset="0"/>
                <a:cs typeface="Times New Roman" pitchFamily="18" charset="0"/>
              </a:rPr>
              <a:t> </a:t>
            </a:r>
            <a:r>
              <a:rPr lang="en-US" dirty="0" err="1" smtClean="0">
                <a:solidFill>
                  <a:schemeClr val="tx1"/>
                </a:solidFill>
                <a:latin typeface="Times New Roman" pitchFamily="18" charset="0"/>
                <a:ea typeface="Tahoma" pitchFamily="34" charset="0"/>
                <a:cs typeface="Times New Roman" pitchFamily="18" charset="0"/>
              </a:rPr>
              <a:t>cùng</a:t>
            </a:r>
            <a:r>
              <a:rPr lang="en-US" dirty="0">
                <a:solidFill>
                  <a:schemeClr val="tx1"/>
                </a:solidFill>
                <a:latin typeface="Times New Roman" pitchFamily="18" charset="0"/>
                <a:ea typeface="Tahoma" pitchFamily="34" charset="0"/>
                <a:cs typeface="Times New Roman" pitchFamily="18" charset="0"/>
              </a:rPr>
              <a:t> </a:t>
            </a:r>
            <a:r>
              <a:rPr lang="en-US" dirty="0" err="1" smtClean="0">
                <a:solidFill>
                  <a:schemeClr val="tx1"/>
                </a:solidFill>
                <a:latin typeface="Times New Roman" pitchFamily="18" charset="0"/>
                <a:ea typeface="Tahoma" pitchFamily="34" charset="0"/>
                <a:cs typeface="Times New Roman" pitchFamily="18" charset="0"/>
              </a:rPr>
              <a:t>chốt</a:t>
            </a:r>
            <a:r>
              <a:rPr lang="en-US" dirty="0" smtClean="0">
                <a:solidFill>
                  <a:schemeClr val="tx1"/>
                </a:solidFill>
                <a:latin typeface="Times New Roman" pitchFamily="18" charset="0"/>
                <a:ea typeface="Tahoma" pitchFamily="34" charset="0"/>
                <a:cs typeface="Times New Roman" pitchFamily="18" charset="0"/>
              </a:rPr>
              <a:t> </a:t>
            </a:r>
            <a:r>
              <a:rPr lang="en-US" dirty="0" err="1" smtClean="0">
                <a:solidFill>
                  <a:schemeClr val="tx1"/>
                </a:solidFill>
                <a:latin typeface="Times New Roman" pitchFamily="18" charset="0"/>
                <a:ea typeface="Tahoma" pitchFamily="34" charset="0"/>
                <a:cs typeface="Times New Roman" pitchFamily="18" charset="0"/>
              </a:rPr>
              <a:t>ph</a:t>
            </a:r>
            <a:r>
              <a:rPr lang="vi-VN" dirty="0" smtClean="0">
                <a:solidFill>
                  <a:schemeClr val="tx1"/>
                </a:solidFill>
                <a:latin typeface="Times New Roman" pitchFamily="18" charset="0"/>
                <a:ea typeface="Tahoma" pitchFamily="34" charset="0"/>
                <a:cs typeface="Times New Roman" pitchFamily="18" charset="0"/>
              </a:rPr>
              <a:t>ươ</a:t>
            </a:r>
            <a:r>
              <a:rPr lang="en-US" dirty="0" err="1" smtClean="0">
                <a:solidFill>
                  <a:schemeClr val="tx1"/>
                </a:solidFill>
                <a:latin typeface="Times New Roman" pitchFamily="18" charset="0"/>
                <a:ea typeface="Tahoma" pitchFamily="34" charset="0"/>
                <a:cs typeface="Times New Roman" pitchFamily="18" charset="0"/>
              </a:rPr>
              <a:t>ng</a:t>
            </a:r>
            <a:r>
              <a:rPr lang="en-US" dirty="0">
                <a:solidFill>
                  <a:schemeClr val="tx1"/>
                </a:solidFill>
                <a:latin typeface="Times New Roman" pitchFamily="18" charset="0"/>
                <a:ea typeface="Tahoma" pitchFamily="34" charset="0"/>
                <a:cs typeface="Times New Roman" pitchFamily="18" charset="0"/>
              </a:rPr>
              <a:t> </a:t>
            </a:r>
            <a:r>
              <a:rPr lang="en-US" dirty="0" err="1" smtClean="0">
                <a:solidFill>
                  <a:schemeClr val="tx1"/>
                </a:solidFill>
                <a:latin typeface="Times New Roman" pitchFamily="18" charset="0"/>
                <a:ea typeface="Tahoma" pitchFamily="34" charset="0"/>
                <a:cs typeface="Times New Roman" pitchFamily="18" charset="0"/>
              </a:rPr>
              <a:t>án</a:t>
            </a:r>
            <a:r>
              <a:rPr lang="en-US" dirty="0">
                <a:solidFill>
                  <a:schemeClr val="tx1"/>
                </a:solidFill>
                <a:latin typeface="Times New Roman" pitchFamily="18" charset="0"/>
                <a:ea typeface="Tahoma" pitchFamily="34" charset="0"/>
                <a:cs typeface="Times New Roman" pitchFamily="18" charset="0"/>
              </a:rPr>
              <a:t> </a:t>
            </a:r>
            <a:r>
              <a:rPr lang="en-US" dirty="0" err="1" smtClean="0">
                <a:solidFill>
                  <a:schemeClr val="tx1"/>
                </a:solidFill>
                <a:latin typeface="Times New Roman" pitchFamily="18" charset="0"/>
                <a:ea typeface="Tahoma" pitchFamily="34" charset="0"/>
                <a:cs typeface="Times New Roman" pitchFamily="18" charset="0"/>
              </a:rPr>
              <a:t>cuối</a:t>
            </a:r>
            <a:r>
              <a:rPr lang="en-US" dirty="0">
                <a:solidFill>
                  <a:schemeClr val="tx1"/>
                </a:solidFill>
                <a:latin typeface="Times New Roman" pitchFamily="18" charset="0"/>
                <a:ea typeface="Tahoma" pitchFamily="34" charset="0"/>
                <a:cs typeface="Times New Roman" pitchFamily="18" charset="0"/>
              </a:rPr>
              <a:t> </a:t>
            </a:r>
            <a:r>
              <a:rPr lang="en-US" dirty="0" err="1" smtClean="0">
                <a:solidFill>
                  <a:schemeClr val="tx1"/>
                </a:solidFill>
                <a:latin typeface="Times New Roman" pitchFamily="18" charset="0"/>
                <a:ea typeface="Tahoma" pitchFamily="34" charset="0"/>
                <a:cs typeface="Times New Roman" pitchFamily="18" charset="0"/>
              </a:rPr>
              <a:t>cùng</a:t>
            </a:r>
            <a:r>
              <a:rPr lang="en-US" dirty="0" smtClean="0">
                <a:solidFill>
                  <a:schemeClr val="tx1"/>
                </a:solidFill>
                <a:latin typeface="Times New Roman" pitchFamily="18" charset="0"/>
                <a:ea typeface="Tahoma" pitchFamily="34" charset="0"/>
                <a:cs typeface="Times New Roman" pitchFamily="18" charset="0"/>
              </a:rPr>
              <a:t> </a:t>
            </a:r>
            <a:r>
              <a:rPr lang="vi-VN" dirty="0" smtClean="0">
                <a:solidFill>
                  <a:schemeClr val="tx1"/>
                </a:solidFill>
                <a:latin typeface="Times New Roman" pitchFamily="18" charset="0"/>
                <a:ea typeface="Tahoma" pitchFamily="34" charset="0"/>
                <a:cs typeface="Times New Roman" pitchFamily="18" charset="0"/>
              </a:rPr>
              <a:t>để</a:t>
            </a:r>
            <a:r>
              <a:rPr lang="en-US" dirty="0">
                <a:solidFill>
                  <a:schemeClr val="tx1"/>
                </a:solidFill>
                <a:latin typeface="Times New Roman" pitchFamily="18" charset="0"/>
                <a:ea typeface="Tahoma" pitchFamily="34" charset="0"/>
                <a:cs typeface="Times New Roman" pitchFamily="18" charset="0"/>
              </a:rPr>
              <a:t> </a:t>
            </a:r>
            <a:r>
              <a:rPr lang="en-US" dirty="0" err="1" smtClean="0">
                <a:solidFill>
                  <a:schemeClr val="tx1"/>
                </a:solidFill>
                <a:latin typeface="Times New Roman" pitchFamily="18" charset="0"/>
                <a:ea typeface="Tahoma" pitchFamily="34" charset="0"/>
                <a:cs typeface="Times New Roman" pitchFamily="18" charset="0"/>
              </a:rPr>
              <a:t>có</a:t>
            </a:r>
            <a:r>
              <a:rPr lang="en-US" dirty="0" smtClean="0">
                <a:solidFill>
                  <a:schemeClr val="tx1"/>
                </a:solidFill>
                <a:latin typeface="Times New Roman" pitchFamily="18" charset="0"/>
                <a:ea typeface="Tahoma" pitchFamily="34" charset="0"/>
                <a:cs typeface="Times New Roman" pitchFamily="18" charset="0"/>
              </a:rPr>
              <a:t> </a:t>
            </a:r>
            <a:r>
              <a:rPr lang="en-US" dirty="0" err="1" smtClean="0">
                <a:solidFill>
                  <a:schemeClr val="tx1"/>
                </a:solidFill>
                <a:latin typeface="Times New Roman" pitchFamily="18" charset="0"/>
                <a:ea typeface="Tahoma" pitchFamily="34" charset="0"/>
                <a:cs typeface="Times New Roman" pitchFamily="18" charset="0"/>
              </a:rPr>
              <a:t>ph</a:t>
            </a:r>
            <a:r>
              <a:rPr lang="vi-VN" dirty="0" smtClean="0">
                <a:solidFill>
                  <a:schemeClr val="tx1"/>
                </a:solidFill>
                <a:latin typeface="Times New Roman" pitchFamily="18" charset="0"/>
                <a:ea typeface="Tahoma" pitchFamily="34" charset="0"/>
                <a:cs typeface="Times New Roman" pitchFamily="18" charset="0"/>
              </a:rPr>
              <a:t>ươ</a:t>
            </a:r>
            <a:r>
              <a:rPr lang="en-US" dirty="0" err="1" smtClean="0">
                <a:solidFill>
                  <a:schemeClr val="tx1"/>
                </a:solidFill>
                <a:latin typeface="Times New Roman" pitchFamily="18" charset="0"/>
                <a:ea typeface="Tahoma" pitchFamily="34" charset="0"/>
                <a:cs typeface="Times New Roman" pitchFamily="18" charset="0"/>
              </a:rPr>
              <a:t>ng</a:t>
            </a:r>
            <a:r>
              <a:rPr lang="en-US" dirty="0">
                <a:solidFill>
                  <a:schemeClr val="tx1"/>
                </a:solidFill>
                <a:latin typeface="Times New Roman" pitchFamily="18" charset="0"/>
                <a:ea typeface="Tahoma" pitchFamily="34" charset="0"/>
                <a:cs typeface="Times New Roman" pitchFamily="18" charset="0"/>
              </a:rPr>
              <a:t> </a:t>
            </a:r>
            <a:r>
              <a:rPr lang="en-US" dirty="0" err="1" smtClean="0">
                <a:solidFill>
                  <a:schemeClr val="tx1"/>
                </a:solidFill>
                <a:latin typeface="Times New Roman" pitchFamily="18" charset="0"/>
                <a:ea typeface="Tahoma" pitchFamily="34" charset="0"/>
                <a:cs typeface="Times New Roman" pitchFamily="18" charset="0"/>
              </a:rPr>
              <a:t>án</a:t>
            </a:r>
            <a:r>
              <a:rPr lang="en-US" dirty="0">
                <a:solidFill>
                  <a:schemeClr val="tx1"/>
                </a:solidFill>
                <a:latin typeface="Times New Roman" pitchFamily="18" charset="0"/>
                <a:ea typeface="Tahoma" pitchFamily="34" charset="0"/>
                <a:cs typeface="Times New Roman" pitchFamily="18" charset="0"/>
              </a:rPr>
              <a:t> </a:t>
            </a:r>
            <a:r>
              <a:rPr lang="en-US" dirty="0" err="1" smtClean="0">
                <a:solidFill>
                  <a:schemeClr val="tx1"/>
                </a:solidFill>
                <a:latin typeface="Times New Roman" pitchFamily="18" charset="0"/>
                <a:ea typeface="Tahoma" pitchFamily="34" charset="0"/>
                <a:cs typeface="Times New Roman" pitchFamily="18" charset="0"/>
              </a:rPr>
              <a:t>phù</a:t>
            </a:r>
            <a:r>
              <a:rPr lang="en-US" dirty="0">
                <a:solidFill>
                  <a:schemeClr val="tx1"/>
                </a:solidFill>
                <a:latin typeface="Times New Roman" pitchFamily="18" charset="0"/>
                <a:ea typeface="Tahoma" pitchFamily="34" charset="0"/>
                <a:cs typeface="Times New Roman" pitchFamily="18" charset="0"/>
              </a:rPr>
              <a:t> </a:t>
            </a:r>
            <a:r>
              <a:rPr lang="en-US" dirty="0" err="1" smtClean="0">
                <a:solidFill>
                  <a:schemeClr val="tx1"/>
                </a:solidFill>
                <a:latin typeface="Times New Roman" pitchFamily="18" charset="0"/>
                <a:ea typeface="Tahoma" pitchFamily="34" charset="0"/>
                <a:cs typeface="Times New Roman" pitchFamily="18" charset="0"/>
              </a:rPr>
              <a:t>hợp</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nhất</a:t>
            </a:r>
            <a:r>
              <a:rPr lang="en-US" dirty="0">
                <a:solidFill>
                  <a:schemeClr val="tx1"/>
                </a:solidFill>
                <a:latin typeface="Times New Roman" pitchFamily="18" charset="0"/>
                <a:ea typeface="Tahoma" pitchFamily="34" charset="0"/>
                <a:cs typeface="Times New Roman" pitchFamily="18" charset="0"/>
              </a:rPr>
              <a:t> </a:t>
            </a:r>
          </a:p>
        </p:txBody>
      </p:sp>
      <p:sp>
        <p:nvSpPr>
          <p:cNvPr id="11" name="Rectangle 10"/>
          <p:cNvSpPr/>
          <p:nvPr/>
        </p:nvSpPr>
        <p:spPr>
          <a:xfrm>
            <a:off x="6248400" y="5355336"/>
            <a:ext cx="3724656" cy="8046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solidFill>
                  <a:schemeClr val="tx1"/>
                </a:solidFill>
                <a:latin typeface="Times New Roman" pitchFamily="18" charset="0"/>
                <a:ea typeface="Tahoma" pitchFamily="34" charset="0"/>
                <a:cs typeface="Times New Roman" pitchFamily="18" charset="0"/>
              </a:rPr>
              <a:t>Thực</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thi</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sau</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khi</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hoàn</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thành</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các</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nội</a:t>
            </a:r>
            <a:r>
              <a:rPr lang="en-US" dirty="0">
                <a:solidFill>
                  <a:schemeClr val="tx1"/>
                </a:solidFill>
                <a:latin typeface="Times New Roman" pitchFamily="18" charset="0"/>
                <a:ea typeface="Tahoma" pitchFamily="34" charset="0"/>
                <a:cs typeface="Times New Roman" pitchFamily="18" charset="0"/>
              </a:rPr>
              <a:t> dung </a:t>
            </a:r>
            <a:r>
              <a:rPr lang="vi-VN" dirty="0">
                <a:solidFill>
                  <a:schemeClr val="tx1"/>
                </a:solidFill>
                <a:latin typeface="Times New Roman" pitchFamily="18" charset="0"/>
                <a:ea typeface="Tahoma" pitchFamily="34" charset="0"/>
                <a:cs typeface="Times New Roman" pitchFamily="18" charset="0"/>
              </a:rPr>
              <a:t>đàm</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phán</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hai</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bên</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sẽ</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thực</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hiện</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các</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nội</a:t>
            </a:r>
            <a:r>
              <a:rPr lang="en-US" dirty="0">
                <a:solidFill>
                  <a:schemeClr val="tx1"/>
                </a:solidFill>
                <a:latin typeface="Times New Roman" pitchFamily="18" charset="0"/>
                <a:ea typeface="Tahoma" pitchFamily="34" charset="0"/>
                <a:cs typeface="Times New Roman" pitchFamily="18" charset="0"/>
              </a:rPr>
              <a:t> dung </a:t>
            </a:r>
            <a:r>
              <a:rPr lang="vi-VN" dirty="0">
                <a:solidFill>
                  <a:schemeClr val="tx1"/>
                </a:solidFill>
                <a:latin typeface="Times New Roman" pitchFamily="18" charset="0"/>
                <a:ea typeface="Tahoma" pitchFamily="34" charset="0"/>
                <a:cs typeface="Times New Roman" pitchFamily="18" charset="0"/>
              </a:rPr>
              <a:t>đã</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thỏa</a:t>
            </a:r>
            <a:r>
              <a:rPr lang="en-US" dirty="0">
                <a:solidFill>
                  <a:schemeClr val="tx1"/>
                </a:solidFill>
                <a:latin typeface="Times New Roman" pitchFamily="18" charset="0"/>
                <a:ea typeface="Tahoma" pitchFamily="34" charset="0"/>
                <a:cs typeface="Times New Roman" pitchFamily="18" charset="0"/>
              </a:rPr>
              <a:t> </a:t>
            </a:r>
            <a:r>
              <a:rPr lang="en-US" dirty="0" err="1">
                <a:solidFill>
                  <a:schemeClr val="tx1"/>
                </a:solidFill>
                <a:latin typeface="Times New Roman" pitchFamily="18" charset="0"/>
                <a:ea typeface="Tahoma" pitchFamily="34" charset="0"/>
                <a:cs typeface="Times New Roman" pitchFamily="18" charset="0"/>
              </a:rPr>
              <a:t>thuận</a:t>
            </a:r>
            <a:endParaRPr lang="en-US" dirty="0">
              <a:solidFill>
                <a:schemeClr val="tx1"/>
              </a:solidFill>
              <a:latin typeface="Times New Roman" pitchFamily="18" charset="0"/>
              <a:ea typeface="Tahoma" pitchFamily="34" charset="0"/>
              <a:cs typeface="Times New Roman" pitchFamily="18" charset="0"/>
            </a:endParaRPr>
          </a:p>
        </p:txBody>
      </p:sp>
      <p:cxnSp>
        <p:nvCxnSpPr>
          <p:cNvPr id="13" name="Straight Arrow Connector 12"/>
          <p:cNvCxnSpPr>
            <a:stCxn id="6" idx="2"/>
            <a:endCxn id="8" idx="0"/>
          </p:cNvCxnSpPr>
          <p:nvPr/>
        </p:nvCxnSpPr>
        <p:spPr>
          <a:xfrm>
            <a:off x="8110728" y="1956816"/>
            <a:ext cx="0"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110728" y="3005328"/>
            <a:ext cx="0" cy="2499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101584" y="4047744"/>
            <a:ext cx="0" cy="2499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110728" y="5105400"/>
            <a:ext cx="0" cy="2499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086B6608-6F69-448F-99DC-C9E613BFB696}" type="slidenum">
              <a:rPr lang="en-US" smtClean="0">
                <a:solidFill>
                  <a:schemeClr val="tx1"/>
                </a:solidFill>
              </a:rPr>
              <a:t>22</a:t>
            </a:fld>
            <a:endParaRPr lang="en-US" dirty="0">
              <a:solidFill>
                <a:schemeClr val="tx1"/>
              </a:solidFill>
            </a:endParaRPr>
          </a:p>
        </p:txBody>
      </p:sp>
    </p:spTree>
    <p:extLst>
      <p:ext uri="{BB962C8B-B14F-4D97-AF65-F5344CB8AC3E}">
        <p14:creationId xmlns:p14="http://schemas.microsoft.com/office/powerpoint/2010/main" val="2893723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163" y="1111387"/>
            <a:ext cx="6857142" cy="922762"/>
          </a:xfrm>
        </p:spPr>
        <p:txBody>
          <a:bodyPr>
            <a:normAutofit/>
          </a:bodyPr>
          <a:lstStyle/>
          <a:p>
            <a:r>
              <a:rPr lang="en-US" sz="2400" dirty="0" err="1" smtClean="0">
                <a:solidFill>
                  <a:srgbClr val="FF0000"/>
                </a:solidFill>
              </a:rPr>
              <a:t>Một</a:t>
            </a:r>
            <a:r>
              <a:rPr lang="en-US" sz="2400" dirty="0">
                <a:solidFill>
                  <a:srgbClr val="FF0000"/>
                </a:solidFill>
              </a:rPr>
              <a:t> </a:t>
            </a:r>
            <a:r>
              <a:rPr lang="en-US" sz="2400" dirty="0" err="1" smtClean="0">
                <a:solidFill>
                  <a:srgbClr val="FF0000"/>
                </a:solidFill>
              </a:rPr>
              <a:t>số</a:t>
            </a:r>
            <a:r>
              <a:rPr lang="en-US" sz="2400" dirty="0">
                <a:solidFill>
                  <a:srgbClr val="FF0000"/>
                </a:solidFill>
              </a:rPr>
              <a:t> </a:t>
            </a:r>
            <a:r>
              <a:rPr lang="en-US" sz="2400" dirty="0" err="1" smtClean="0">
                <a:solidFill>
                  <a:srgbClr val="FF0000"/>
                </a:solidFill>
              </a:rPr>
              <a:t>kỹ</a:t>
            </a:r>
            <a:r>
              <a:rPr lang="en-US" sz="2400" dirty="0">
                <a:solidFill>
                  <a:srgbClr val="FF0000"/>
                </a:solidFill>
              </a:rPr>
              <a:t> </a:t>
            </a:r>
            <a:r>
              <a:rPr lang="en-US" sz="2400" dirty="0" err="1" smtClean="0">
                <a:solidFill>
                  <a:srgbClr val="FF0000"/>
                </a:solidFill>
              </a:rPr>
              <a:t>thuật</a:t>
            </a:r>
            <a:r>
              <a:rPr lang="en-US" sz="2400" dirty="0" smtClean="0">
                <a:solidFill>
                  <a:srgbClr val="FF0000"/>
                </a:solidFill>
              </a:rPr>
              <a:t> </a:t>
            </a:r>
            <a:r>
              <a:rPr lang="en-US" sz="2400" dirty="0" err="1" smtClean="0">
                <a:solidFill>
                  <a:srgbClr val="FF0000"/>
                </a:solidFill>
              </a:rPr>
              <a:t>trong</a:t>
            </a:r>
            <a:r>
              <a:rPr lang="en-US" sz="2400" dirty="0">
                <a:solidFill>
                  <a:srgbClr val="FF0000"/>
                </a:solidFill>
              </a:rPr>
              <a:t> </a:t>
            </a:r>
            <a:r>
              <a:rPr lang="en-US" sz="2400" dirty="0" err="1" smtClean="0">
                <a:solidFill>
                  <a:srgbClr val="FF0000"/>
                </a:solidFill>
              </a:rPr>
              <a:t>nghệ</a:t>
            </a:r>
            <a:r>
              <a:rPr lang="en-US" sz="2400" dirty="0">
                <a:solidFill>
                  <a:srgbClr val="FF0000"/>
                </a:solidFill>
              </a:rPr>
              <a:t> </a:t>
            </a:r>
            <a:r>
              <a:rPr lang="en-US" sz="2400" dirty="0" err="1" smtClean="0">
                <a:solidFill>
                  <a:srgbClr val="FF0000"/>
                </a:solidFill>
              </a:rPr>
              <a:t>thuật</a:t>
            </a:r>
            <a:r>
              <a:rPr lang="en-US" sz="2400" dirty="0" smtClean="0">
                <a:solidFill>
                  <a:srgbClr val="FF0000"/>
                </a:solidFill>
              </a:rPr>
              <a:t> </a:t>
            </a:r>
            <a:r>
              <a:rPr lang="vi-VN" sz="2400" dirty="0" smtClean="0">
                <a:solidFill>
                  <a:srgbClr val="FF0000"/>
                </a:solidFill>
              </a:rPr>
              <a:t>đàm</a:t>
            </a:r>
            <a:r>
              <a:rPr lang="en-US" sz="2400" dirty="0">
                <a:solidFill>
                  <a:srgbClr val="FF0000"/>
                </a:solidFill>
              </a:rPr>
              <a:t> </a:t>
            </a:r>
            <a:r>
              <a:rPr lang="en-US" sz="2400" dirty="0" err="1" smtClean="0">
                <a:solidFill>
                  <a:srgbClr val="FF0000"/>
                </a:solidFill>
              </a:rPr>
              <a:t>phán</a:t>
            </a:r>
            <a:r>
              <a:rPr lang="en-US" sz="2400" dirty="0" smtClean="0">
                <a:solidFill>
                  <a:srgbClr val="FF0000"/>
                </a:solidFill>
              </a:rPr>
              <a:t> </a:t>
            </a:r>
            <a:endParaRPr lang="en-US" sz="2400" dirty="0">
              <a:solidFill>
                <a:srgbClr val="FF0000"/>
              </a:solidFill>
            </a:endParaRPr>
          </a:p>
        </p:txBody>
      </p:sp>
      <p:sp>
        <p:nvSpPr>
          <p:cNvPr id="3" name="Content Placeholder 2"/>
          <p:cNvSpPr>
            <a:spLocks noGrp="1"/>
          </p:cNvSpPr>
          <p:nvPr>
            <p:ph sz="half" idx="1"/>
          </p:nvPr>
        </p:nvSpPr>
        <p:spPr>
          <a:xfrm>
            <a:off x="426721" y="2103607"/>
            <a:ext cx="7266432" cy="5196216"/>
          </a:xfrm>
        </p:spPr>
        <p:txBody>
          <a:bodyPr/>
          <a:lstStyle/>
          <a:p>
            <a:pPr algn="just"/>
            <a:r>
              <a:rPr lang="en-US" sz="2400" dirty="0" err="1" smtClean="0"/>
              <a:t>Thống</a:t>
            </a:r>
            <a:r>
              <a:rPr lang="en-US" sz="2400" dirty="0"/>
              <a:t> </a:t>
            </a:r>
            <a:r>
              <a:rPr lang="en-US" sz="2400" dirty="0" err="1" smtClean="0"/>
              <a:t>nhất</a:t>
            </a:r>
            <a:r>
              <a:rPr lang="en-US" sz="2400" dirty="0"/>
              <a:t> </a:t>
            </a:r>
            <a:r>
              <a:rPr lang="en-US" sz="2400" dirty="0" err="1" smtClean="0"/>
              <a:t>về</a:t>
            </a:r>
            <a:r>
              <a:rPr lang="en-US" sz="2400" dirty="0"/>
              <a:t> </a:t>
            </a:r>
            <a:r>
              <a:rPr lang="en-US" sz="2400" dirty="0" err="1" smtClean="0"/>
              <a:t>các</a:t>
            </a:r>
            <a:r>
              <a:rPr lang="en-US" sz="2400" dirty="0" smtClean="0"/>
              <a:t> </a:t>
            </a:r>
            <a:r>
              <a:rPr lang="vi-VN" sz="2400" dirty="0" smtClean="0"/>
              <a:t>đ</a:t>
            </a:r>
            <a:r>
              <a:rPr lang="en-US" sz="2400" dirty="0" err="1" smtClean="0"/>
              <a:t>iều</a:t>
            </a:r>
            <a:r>
              <a:rPr lang="en-US" sz="2400" dirty="0"/>
              <a:t> </a:t>
            </a:r>
            <a:r>
              <a:rPr lang="en-US" sz="2400" dirty="0" err="1" smtClean="0"/>
              <a:t>khoản</a:t>
            </a:r>
            <a:r>
              <a:rPr lang="en-US" sz="2400" dirty="0" smtClean="0"/>
              <a:t> </a:t>
            </a:r>
            <a:r>
              <a:rPr lang="en-US" sz="2400" dirty="0" err="1" smtClean="0"/>
              <a:t>và</a:t>
            </a:r>
            <a:r>
              <a:rPr lang="en-US" sz="2400" dirty="0"/>
              <a:t> </a:t>
            </a:r>
            <a:r>
              <a:rPr lang="en-US" sz="2400" dirty="0" err="1" smtClean="0"/>
              <a:t>phạm</a:t>
            </a:r>
            <a:r>
              <a:rPr lang="en-US" sz="2400" dirty="0" smtClean="0"/>
              <a:t> </a:t>
            </a:r>
            <a:r>
              <a:rPr lang="en-US" sz="2400" dirty="0"/>
              <a:t>vi </a:t>
            </a:r>
            <a:r>
              <a:rPr lang="en-US" sz="2400" dirty="0" err="1" smtClean="0"/>
              <a:t>của</a:t>
            </a:r>
            <a:r>
              <a:rPr lang="en-US" sz="2400" dirty="0" smtClean="0"/>
              <a:t> </a:t>
            </a:r>
            <a:r>
              <a:rPr lang="en-US" sz="2400" dirty="0" err="1" smtClean="0"/>
              <a:t>tranh</a:t>
            </a:r>
            <a:r>
              <a:rPr lang="en-US" sz="2400" dirty="0"/>
              <a:t> </a:t>
            </a:r>
            <a:r>
              <a:rPr lang="en-US" sz="2400" dirty="0" err="1"/>
              <a:t>chấp</a:t>
            </a:r>
            <a:endParaRPr lang="en-US" sz="2400" dirty="0" smtClean="0"/>
          </a:p>
          <a:p>
            <a:pPr algn="just"/>
            <a:r>
              <a:rPr lang="en-US" sz="2400" dirty="0" err="1" smtClean="0"/>
              <a:t>Nhìn</a:t>
            </a:r>
            <a:r>
              <a:rPr lang="en-US" sz="2400" dirty="0"/>
              <a:t> </a:t>
            </a:r>
            <a:r>
              <a:rPr lang="en-US" sz="2400" dirty="0" err="1" smtClean="0"/>
              <a:t>mình</a:t>
            </a:r>
            <a:r>
              <a:rPr lang="en-US" sz="2400" dirty="0"/>
              <a:t> </a:t>
            </a:r>
            <a:r>
              <a:rPr lang="en-US" sz="2400" dirty="0" err="1" smtClean="0"/>
              <a:t>từ</a:t>
            </a:r>
            <a:r>
              <a:rPr lang="en-US" sz="2400" dirty="0" smtClean="0"/>
              <a:t> </a:t>
            </a:r>
            <a:r>
              <a:rPr lang="en-US" sz="2400" dirty="0" err="1" smtClean="0"/>
              <a:t>quan</a:t>
            </a:r>
            <a:r>
              <a:rPr lang="en-US" sz="2400" dirty="0" smtClean="0"/>
              <a:t> </a:t>
            </a:r>
            <a:r>
              <a:rPr lang="vi-VN" sz="2400" dirty="0" smtClean="0"/>
              <a:t>đ</a:t>
            </a:r>
            <a:r>
              <a:rPr lang="en-US" sz="2400" dirty="0" err="1" smtClean="0"/>
              <a:t>iểm</a:t>
            </a:r>
            <a:r>
              <a:rPr lang="en-US" sz="2400" dirty="0"/>
              <a:t> </a:t>
            </a:r>
            <a:r>
              <a:rPr lang="en-US" sz="2400" dirty="0" err="1" smtClean="0"/>
              <a:t>của</a:t>
            </a:r>
            <a:r>
              <a:rPr lang="en-US" sz="2400" dirty="0"/>
              <a:t> </a:t>
            </a:r>
            <a:r>
              <a:rPr lang="en-US" sz="2400" dirty="0" err="1" smtClean="0"/>
              <a:t>phía</a:t>
            </a:r>
            <a:r>
              <a:rPr lang="en-US" sz="2400" dirty="0" smtClean="0"/>
              <a:t> </a:t>
            </a:r>
            <a:r>
              <a:rPr lang="vi-VN" sz="2400" dirty="0" smtClean="0"/>
              <a:t>đố</a:t>
            </a:r>
            <a:r>
              <a:rPr lang="en-US" sz="2400" dirty="0"/>
              <a:t>i </a:t>
            </a:r>
            <a:r>
              <a:rPr lang="en-US" sz="2400" dirty="0" err="1"/>
              <a:t>tác</a:t>
            </a:r>
            <a:endParaRPr lang="en-US" sz="2400" dirty="0" smtClean="0"/>
          </a:p>
          <a:p>
            <a:pPr algn="just"/>
            <a:r>
              <a:rPr lang="en-US" sz="2400" dirty="0" err="1" smtClean="0"/>
              <a:t>Nhìn</a:t>
            </a:r>
            <a:r>
              <a:rPr lang="en-US" sz="2400" dirty="0" smtClean="0"/>
              <a:t> </a:t>
            </a:r>
            <a:r>
              <a:rPr lang="vi-VN" sz="2400" dirty="0" smtClean="0"/>
              <a:t>đố</a:t>
            </a:r>
            <a:r>
              <a:rPr lang="en-US" sz="2400" dirty="0"/>
              <a:t>i </a:t>
            </a:r>
            <a:r>
              <a:rPr lang="en-US" sz="2400" dirty="0" err="1" smtClean="0"/>
              <a:t>tác</a:t>
            </a:r>
            <a:r>
              <a:rPr lang="en-US" sz="2400" dirty="0"/>
              <a:t> </a:t>
            </a:r>
            <a:r>
              <a:rPr lang="en-US" sz="2400" dirty="0" err="1" smtClean="0"/>
              <a:t>từ</a:t>
            </a:r>
            <a:r>
              <a:rPr lang="en-US" sz="2400" dirty="0" smtClean="0"/>
              <a:t> </a:t>
            </a:r>
            <a:r>
              <a:rPr lang="en-US" sz="2400" dirty="0" err="1" smtClean="0"/>
              <a:t>quan</a:t>
            </a:r>
            <a:r>
              <a:rPr lang="en-US" sz="2400" dirty="0" smtClean="0"/>
              <a:t> </a:t>
            </a:r>
            <a:r>
              <a:rPr lang="vi-VN" sz="2400" dirty="0" smtClean="0"/>
              <a:t>đ</a:t>
            </a:r>
            <a:r>
              <a:rPr lang="en-US" sz="2400" dirty="0" err="1" smtClean="0"/>
              <a:t>iểm</a:t>
            </a:r>
            <a:r>
              <a:rPr lang="en-US" sz="2400" dirty="0"/>
              <a:t> </a:t>
            </a:r>
            <a:r>
              <a:rPr lang="en-US" sz="2400" dirty="0" err="1" smtClean="0"/>
              <a:t>của</a:t>
            </a:r>
            <a:r>
              <a:rPr lang="en-US" sz="2400" dirty="0"/>
              <a:t> </a:t>
            </a:r>
            <a:r>
              <a:rPr lang="en-US" sz="2400" dirty="0" err="1" smtClean="0"/>
              <a:t>chính</a:t>
            </a:r>
            <a:r>
              <a:rPr lang="en-US" sz="2400" dirty="0"/>
              <a:t> </a:t>
            </a:r>
            <a:r>
              <a:rPr lang="en-US" sz="2400" dirty="0" err="1"/>
              <a:t>họ</a:t>
            </a:r>
            <a:endParaRPr lang="en-US" sz="2400" dirty="0" smtClean="0"/>
          </a:p>
          <a:p>
            <a:pPr algn="just"/>
            <a:r>
              <a:rPr lang="en-US" sz="2400" dirty="0" err="1" smtClean="0"/>
              <a:t>Hãy</a:t>
            </a:r>
            <a:r>
              <a:rPr lang="en-US" sz="2400" dirty="0"/>
              <a:t> </a:t>
            </a:r>
            <a:r>
              <a:rPr lang="en-US" sz="2400" dirty="0" err="1" smtClean="0"/>
              <a:t>chân</a:t>
            </a:r>
            <a:r>
              <a:rPr lang="en-US" sz="2400" dirty="0"/>
              <a:t> </a:t>
            </a:r>
            <a:r>
              <a:rPr lang="en-US" sz="2400" dirty="0" err="1" smtClean="0"/>
              <a:t>thành</a:t>
            </a:r>
            <a:r>
              <a:rPr lang="en-US" sz="2400" dirty="0"/>
              <a:t> </a:t>
            </a:r>
            <a:r>
              <a:rPr lang="en-US" sz="2400" dirty="0" err="1" smtClean="0"/>
              <a:t>và</a:t>
            </a:r>
            <a:r>
              <a:rPr lang="en-US" sz="2400" dirty="0"/>
              <a:t> </a:t>
            </a:r>
            <a:r>
              <a:rPr lang="en-US" sz="2400" dirty="0" err="1" smtClean="0"/>
              <a:t>chấp</a:t>
            </a:r>
            <a:r>
              <a:rPr lang="en-US" sz="2400" dirty="0"/>
              <a:t> </a:t>
            </a:r>
            <a:r>
              <a:rPr lang="en-US" sz="2400" dirty="0" err="1" smtClean="0"/>
              <a:t>nhận</a:t>
            </a:r>
            <a:r>
              <a:rPr lang="en-US" sz="2400" dirty="0"/>
              <a:t> </a:t>
            </a:r>
            <a:r>
              <a:rPr lang="en-US" sz="2400" dirty="0" err="1" smtClean="0"/>
              <a:t>sự</a:t>
            </a:r>
            <a:r>
              <a:rPr lang="en-US" sz="2400" dirty="0"/>
              <a:t> </a:t>
            </a:r>
            <a:r>
              <a:rPr lang="en-US" sz="2400" dirty="0" err="1" smtClean="0"/>
              <a:t>thực</a:t>
            </a:r>
            <a:r>
              <a:rPr lang="en-US" sz="2400" dirty="0"/>
              <a:t> </a:t>
            </a:r>
            <a:r>
              <a:rPr lang="en-US" sz="2400" dirty="0" err="1" smtClean="0"/>
              <a:t>một</a:t>
            </a:r>
            <a:r>
              <a:rPr lang="en-US" sz="2400" dirty="0"/>
              <a:t> </a:t>
            </a:r>
            <a:r>
              <a:rPr lang="en-US" sz="2400" dirty="0" err="1" smtClean="0"/>
              <a:t>cách</a:t>
            </a:r>
            <a:r>
              <a:rPr lang="en-US" sz="2400" dirty="0" smtClean="0"/>
              <a:t> </a:t>
            </a:r>
            <a:r>
              <a:rPr lang="vi-VN" sz="2400" dirty="0" smtClean="0"/>
              <a:t>đún</a:t>
            </a:r>
            <a:r>
              <a:rPr lang="en-US" sz="2400" dirty="0" smtClean="0"/>
              <a:t>g </a:t>
            </a:r>
            <a:r>
              <a:rPr lang="vi-VN" sz="2400" dirty="0"/>
              <a:t>đắn</a:t>
            </a:r>
            <a:endParaRPr lang="en-US" sz="2400" dirty="0" smtClean="0"/>
          </a:p>
          <a:p>
            <a:pPr algn="just"/>
            <a:r>
              <a:rPr lang="en-US" sz="2400" dirty="0" err="1" smtClean="0"/>
              <a:t>Sử</a:t>
            </a:r>
            <a:r>
              <a:rPr lang="en-US" sz="2400" dirty="0"/>
              <a:t> </a:t>
            </a:r>
            <a:r>
              <a:rPr lang="en-US" sz="2400" dirty="0" err="1" smtClean="0"/>
              <a:t>dụng</a:t>
            </a:r>
            <a:r>
              <a:rPr lang="en-US" sz="2400" dirty="0"/>
              <a:t> </a:t>
            </a:r>
            <a:r>
              <a:rPr lang="en-US" sz="2400" dirty="0" err="1" smtClean="0"/>
              <a:t>sự</a:t>
            </a:r>
            <a:r>
              <a:rPr lang="en-US" sz="2400" dirty="0" smtClean="0"/>
              <a:t> </a:t>
            </a:r>
            <a:r>
              <a:rPr lang="en-US" sz="2400" dirty="0" err="1" smtClean="0"/>
              <a:t>im</a:t>
            </a:r>
            <a:r>
              <a:rPr lang="en-US" sz="2400" dirty="0"/>
              <a:t> </a:t>
            </a:r>
            <a:r>
              <a:rPr lang="en-US" sz="2400" dirty="0" err="1" smtClean="0"/>
              <a:t>lặng</a:t>
            </a:r>
            <a:r>
              <a:rPr lang="en-US" sz="2400" dirty="0"/>
              <a:t> </a:t>
            </a:r>
            <a:r>
              <a:rPr lang="en-US" sz="2400" dirty="0" err="1" smtClean="0"/>
              <a:t>tạo</a:t>
            </a:r>
            <a:r>
              <a:rPr lang="en-US" sz="2400" dirty="0"/>
              <a:t> </a:t>
            </a:r>
            <a:r>
              <a:rPr lang="en-US" sz="2400" dirty="0" err="1" smtClean="0"/>
              <a:t>một</a:t>
            </a:r>
            <a:r>
              <a:rPr lang="en-US" sz="2400" dirty="0"/>
              <a:t> </a:t>
            </a:r>
            <a:r>
              <a:rPr lang="en-US" sz="2400" dirty="0" err="1" smtClean="0"/>
              <a:t>lợi</a:t>
            </a:r>
            <a:r>
              <a:rPr lang="en-US" sz="2400" dirty="0"/>
              <a:t> </a:t>
            </a:r>
            <a:r>
              <a:rPr lang="en-US" sz="2400" dirty="0" err="1"/>
              <a:t>thế</a:t>
            </a:r>
            <a:endParaRPr lang="en-US" sz="2400" dirty="0" smtClean="0"/>
          </a:p>
          <a:p>
            <a:pPr algn="just"/>
            <a:r>
              <a:rPr lang="en-US" sz="2400" dirty="0" err="1" smtClean="0"/>
              <a:t>Tìm</a:t>
            </a:r>
            <a:r>
              <a:rPr lang="en-US" sz="2400" dirty="0"/>
              <a:t> </a:t>
            </a:r>
            <a:r>
              <a:rPr lang="en-US" sz="2400" dirty="0" err="1" smtClean="0"/>
              <a:t>một</a:t>
            </a:r>
            <a:r>
              <a:rPr lang="en-US" sz="2400" dirty="0"/>
              <a:t> </a:t>
            </a:r>
            <a:r>
              <a:rPr lang="en-US" sz="2400" dirty="0" err="1" smtClean="0"/>
              <a:t>số</a:t>
            </a:r>
            <a:r>
              <a:rPr lang="en-US" sz="2400" dirty="0"/>
              <a:t> </a:t>
            </a:r>
            <a:r>
              <a:rPr lang="en-US" sz="2400" dirty="0" err="1" smtClean="0"/>
              <a:t>mục</a:t>
            </a:r>
            <a:r>
              <a:rPr lang="en-US" sz="2400" dirty="0"/>
              <a:t> </a:t>
            </a:r>
            <a:r>
              <a:rPr lang="en-US" sz="2400" dirty="0" err="1" smtClean="0"/>
              <a:t>tiêu</a:t>
            </a:r>
            <a:r>
              <a:rPr lang="en-US" sz="2400" dirty="0"/>
              <a:t>, </a:t>
            </a:r>
            <a:r>
              <a:rPr lang="en-US" sz="2400" dirty="0" err="1" smtClean="0"/>
              <a:t>tiêu</a:t>
            </a:r>
            <a:r>
              <a:rPr lang="en-US" sz="2400" dirty="0"/>
              <a:t> </a:t>
            </a:r>
            <a:r>
              <a:rPr lang="en-US" sz="2400" dirty="0" err="1" smtClean="0"/>
              <a:t>chuẩn</a:t>
            </a:r>
            <a:r>
              <a:rPr lang="en-US" sz="2400" dirty="0"/>
              <a:t> </a:t>
            </a:r>
            <a:r>
              <a:rPr lang="en-US" sz="2400" dirty="0" err="1" smtClean="0"/>
              <a:t>công</a:t>
            </a:r>
            <a:r>
              <a:rPr lang="en-US" sz="2400" dirty="0"/>
              <a:t> </a:t>
            </a:r>
            <a:r>
              <a:rPr lang="en-US" sz="2400" dirty="0" err="1" smtClean="0"/>
              <a:t>bằng</a:t>
            </a:r>
            <a:r>
              <a:rPr lang="en-US" sz="2400" dirty="0"/>
              <a:t> </a:t>
            </a:r>
            <a:r>
              <a:rPr lang="en-US" sz="2400" dirty="0" err="1" smtClean="0"/>
              <a:t>mà</a:t>
            </a:r>
            <a:r>
              <a:rPr lang="en-US" sz="2400" dirty="0"/>
              <a:t> </a:t>
            </a:r>
            <a:r>
              <a:rPr lang="en-US" sz="2400" dirty="0" err="1" smtClean="0"/>
              <a:t>các</a:t>
            </a:r>
            <a:r>
              <a:rPr lang="en-US" sz="2400" dirty="0"/>
              <a:t> </a:t>
            </a:r>
            <a:r>
              <a:rPr lang="en-US" sz="2400" dirty="0" err="1" smtClean="0"/>
              <a:t>bên</a:t>
            </a:r>
            <a:r>
              <a:rPr lang="en-US" sz="2400" dirty="0"/>
              <a:t> </a:t>
            </a:r>
            <a:r>
              <a:rPr lang="en-US" sz="2400" dirty="0" err="1" smtClean="0"/>
              <a:t>có</a:t>
            </a:r>
            <a:r>
              <a:rPr lang="en-US" sz="2400" dirty="0"/>
              <a:t> </a:t>
            </a:r>
            <a:r>
              <a:rPr lang="en-US" sz="2400" dirty="0" err="1" smtClean="0"/>
              <a:t>thể</a:t>
            </a:r>
            <a:r>
              <a:rPr lang="en-US" sz="2400" dirty="0"/>
              <a:t> </a:t>
            </a:r>
            <a:r>
              <a:rPr lang="vi-VN" sz="2400" dirty="0" smtClean="0"/>
              <a:t>đồng</a:t>
            </a:r>
            <a:r>
              <a:rPr lang="en-US" sz="2400" dirty="0"/>
              <a:t> ý</a:t>
            </a:r>
            <a:endParaRPr lang="en-US" sz="2400" dirty="0" smtClean="0"/>
          </a:p>
          <a:p>
            <a:pPr marL="0" indent="0" algn="just">
              <a:buNone/>
            </a:pPr>
            <a:endParaRPr lang="en-US" sz="3000"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340" y="1572768"/>
            <a:ext cx="3861932" cy="4145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701898" y="121920"/>
            <a:ext cx="8061101" cy="922762"/>
          </a:xfrm>
          <a:prstGeom prst="rect">
            <a:avLst/>
          </a:prstGeom>
        </p:spPr>
        <p:txBody>
          <a:bodyPr>
            <a:normAutofit/>
          </a:bodyPr>
          <a:lstStyle>
            <a:lvl1pPr algn="l" defTabSz="914400" rtl="0" eaLnBrk="1" latinLnBrk="0" hangingPunct="1">
              <a:lnSpc>
                <a:spcPct val="90000"/>
              </a:lnSpc>
              <a:spcBef>
                <a:spcPct val="0"/>
              </a:spcBef>
              <a:buNone/>
              <a:defRPr sz="3000" b="1" kern="1200">
                <a:solidFill>
                  <a:srgbClr val="223771"/>
                </a:solidFill>
                <a:latin typeface="Arial" panose="020B0604020202020204" pitchFamily="34" charset="0"/>
                <a:ea typeface="+mj-ea"/>
                <a:cs typeface="Arial" panose="020B0604020202020204" pitchFamily="34" charset="0"/>
              </a:defRPr>
            </a:lvl1pPr>
          </a:lstStyle>
          <a:p>
            <a:r>
              <a:rPr lang="en-US" dirty="0" smtClean="0"/>
              <a:t>4.3. </a:t>
            </a:r>
            <a:r>
              <a:rPr lang="en-US" dirty="0" err="1" smtClean="0"/>
              <a:t>Kỹ</a:t>
            </a:r>
            <a:r>
              <a:rPr lang="en-US" dirty="0" smtClean="0"/>
              <a:t> n</a:t>
            </a:r>
            <a:r>
              <a:rPr lang="vi-VN" dirty="0" smtClean="0"/>
              <a:t>ăn</a:t>
            </a:r>
            <a:r>
              <a:rPr lang="en-US" dirty="0" smtClean="0"/>
              <a:t>g </a:t>
            </a:r>
            <a:r>
              <a:rPr lang="vi-VN" dirty="0" smtClean="0"/>
              <a:t>đàm</a:t>
            </a:r>
            <a:r>
              <a:rPr lang="en-US" dirty="0" smtClean="0"/>
              <a:t> </a:t>
            </a:r>
            <a:r>
              <a:rPr lang="en-US" dirty="0" err="1" smtClean="0"/>
              <a:t>phán</a:t>
            </a:r>
            <a:endParaRPr lang="en-US" dirty="0"/>
          </a:p>
        </p:txBody>
      </p:sp>
      <p:sp>
        <p:nvSpPr>
          <p:cNvPr id="5" name="Slide Number Placeholder 4"/>
          <p:cNvSpPr>
            <a:spLocks noGrp="1"/>
          </p:cNvSpPr>
          <p:nvPr>
            <p:ph type="sldNum" sz="quarter" idx="12"/>
          </p:nvPr>
        </p:nvSpPr>
        <p:spPr/>
        <p:txBody>
          <a:bodyPr/>
          <a:lstStyle/>
          <a:p>
            <a:fld id="{086B6608-6F69-448F-99DC-C9E613BFB696}" type="slidenum">
              <a:rPr lang="en-US" smtClean="0">
                <a:solidFill>
                  <a:schemeClr val="tx1"/>
                </a:solidFill>
              </a:rPr>
              <a:t>23</a:t>
            </a:fld>
            <a:endParaRPr lang="en-US" dirty="0">
              <a:solidFill>
                <a:schemeClr val="tx1"/>
              </a:solidFill>
            </a:endParaRPr>
          </a:p>
        </p:txBody>
      </p:sp>
    </p:spTree>
    <p:extLst>
      <p:ext uri="{BB962C8B-B14F-4D97-AF65-F5344CB8AC3E}">
        <p14:creationId xmlns:p14="http://schemas.microsoft.com/office/powerpoint/2010/main" val="571537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17" y="351789"/>
            <a:ext cx="8482584" cy="922762"/>
          </a:xfrm>
        </p:spPr>
        <p:txBody>
          <a:bodyPr/>
          <a:lstStyle/>
          <a:p>
            <a:r>
              <a:rPr lang="en-US" dirty="0" smtClean="0"/>
              <a:t>4.4 .</a:t>
            </a:r>
            <a:r>
              <a:rPr lang="en-US" dirty="0" err="1" smtClean="0"/>
              <a:t>Kỹ</a:t>
            </a:r>
            <a:r>
              <a:rPr lang="en-US" dirty="0" smtClean="0"/>
              <a:t> </a:t>
            </a:r>
            <a:r>
              <a:rPr lang="en-US" dirty="0" smtClean="0"/>
              <a:t>n</a:t>
            </a:r>
            <a:r>
              <a:rPr lang="vi-VN" dirty="0" smtClean="0"/>
              <a:t>ă</a:t>
            </a:r>
            <a:r>
              <a:rPr lang="en-US" dirty="0" err="1" smtClean="0"/>
              <a:t>ng</a:t>
            </a:r>
            <a:r>
              <a:rPr lang="en-US" dirty="0"/>
              <a:t> </a:t>
            </a:r>
            <a:r>
              <a:rPr lang="en-US" dirty="0" err="1" smtClean="0"/>
              <a:t>làm</a:t>
            </a:r>
            <a:r>
              <a:rPr lang="en-US" dirty="0"/>
              <a:t> </a:t>
            </a:r>
            <a:r>
              <a:rPr lang="en-US" dirty="0" err="1" smtClean="0"/>
              <a:t>việc</a:t>
            </a:r>
            <a:r>
              <a:rPr lang="en-US" dirty="0"/>
              <a:t> </a:t>
            </a:r>
            <a:r>
              <a:rPr lang="en-US" dirty="0" err="1" smtClean="0"/>
              <a:t>với</a:t>
            </a:r>
            <a:r>
              <a:rPr lang="en-US" dirty="0"/>
              <a:t> </a:t>
            </a:r>
            <a:r>
              <a:rPr lang="en-US" dirty="0" err="1" smtClean="0"/>
              <a:t>cố</a:t>
            </a:r>
            <a:r>
              <a:rPr lang="en-US" dirty="0"/>
              <a:t> </a:t>
            </a:r>
            <a:r>
              <a:rPr lang="en-US" dirty="0" err="1" smtClean="0"/>
              <a:t>vấn</a:t>
            </a:r>
            <a:r>
              <a:rPr lang="en-US" dirty="0"/>
              <a:t> </a:t>
            </a:r>
            <a:r>
              <a:rPr lang="en-US" dirty="0" err="1" smtClean="0"/>
              <a:t>khởi</a:t>
            </a:r>
            <a:r>
              <a:rPr lang="en-US" dirty="0"/>
              <a:t> </a:t>
            </a:r>
            <a:r>
              <a:rPr lang="en-US" dirty="0" err="1" smtClean="0"/>
              <a:t>nghiệp</a:t>
            </a:r>
            <a:r>
              <a:rPr lang="en-US" dirty="0"/>
              <a:t> </a:t>
            </a:r>
            <a:r>
              <a:rPr lang="en-US" dirty="0" err="1"/>
              <a:t>và</a:t>
            </a:r>
            <a:r>
              <a:rPr lang="en-US" dirty="0"/>
              <a:t> </a:t>
            </a:r>
            <a:r>
              <a:rPr lang="en-US" dirty="0" err="1" smtClean="0"/>
              <a:t>các</a:t>
            </a:r>
            <a:r>
              <a:rPr lang="en-US" dirty="0"/>
              <a:t> </a:t>
            </a:r>
            <a:r>
              <a:rPr lang="en-US" dirty="0" err="1" smtClean="0"/>
              <a:t>bên</a:t>
            </a:r>
            <a:r>
              <a:rPr lang="en-US" dirty="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sz="half" idx="1"/>
          </p:nvPr>
        </p:nvSpPr>
        <p:spPr>
          <a:xfrm>
            <a:off x="701898" y="1267968"/>
            <a:ext cx="5735477" cy="4351338"/>
          </a:xfrm>
        </p:spPr>
        <p:txBody>
          <a:bodyPr/>
          <a:lstStyle/>
          <a:p>
            <a:pPr marL="0" indent="0" algn="just">
              <a:buNone/>
            </a:pPr>
            <a:r>
              <a:rPr lang="en-US" dirty="0" err="1" smtClean="0"/>
              <a:t>Tại</a:t>
            </a:r>
            <a:r>
              <a:rPr lang="en-US" dirty="0" smtClean="0"/>
              <a:t> </a:t>
            </a:r>
            <a:r>
              <a:rPr lang="en-US" dirty="0" err="1" smtClean="0"/>
              <a:t>sao</a:t>
            </a:r>
            <a:r>
              <a:rPr lang="en-US" dirty="0" smtClean="0"/>
              <a:t> </a:t>
            </a:r>
            <a:r>
              <a:rPr lang="en-US" dirty="0" err="1" smtClean="0"/>
              <a:t>trong</a:t>
            </a:r>
            <a:r>
              <a:rPr lang="en-US" dirty="0"/>
              <a:t> </a:t>
            </a:r>
            <a:r>
              <a:rPr lang="en-US" dirty="0" err="1" smtClean="0"/>
              <a:t>hoạt</a:t>
            </a:r>
            <a:r>
              <a:rPr lang="en-US" dirty="0" smtClean="0"/>
              <a:t> </a:t>
            </a:r>
            <a:r>
              <a:rPr lang="vi-VN" dirty="0" smtClean="0"/>
              <a:t>độn</a:t>
            </a:r>
            <a:r>
              <a:rPr lang="en-US" dirty="0"/>
              <a:t>g </a:t>
            </a:r>
            <a:r>
              <a:rPr lang="en-US" dirty="0" err="1" smtClean="0"/>
              <a:t>khởi</a:t>
            </a:r>
            <a:r>
              <a:rPr lang="en-US" dirty="0"/>
              <a:t> </a:t>
            </a:r>
            <a:r>
              <a:rPr lang="en-US" dirty="0" err="1" smtClean="0"/>
              <a:t>nghiệp</a:t>
            </a:r>
            <a:r>
              <a:rPr lang="en-US" dirty="0"/>
              <a:t> </a:t>
            </a:r>
            <a:r>
              <a:rPr lang="en-US" dirty="0" err="1" smtClean="0"/>
              <a:t>chúng</a:t>
            </a:r>
            <a:r>
              <a:rPr lang="en-US" dirty="0" smtClean="0"/>
              <a:t> </a:t>
            </a:r>
            <a:r>
              <a:rPr lang="en-US" dirty="0"/>
              <a:t>ta </a:t>
            </a:r>
            <a:r>
              <a:rPr lang="en-US" dirty="0" err="1" smtClean="0"/>
              <a:t>cần</a:t>
            </a:r>
            <a:r>
              <a:rPr lang="en-US" dirty="0"/>
              <a:t> </a:t>
            </a:r>
            <a:r>
              <a:rPr lang="en-US" dirty="0" err="1" smtClean="0"/>
              <a:t>cố</a:t>
            </a:r>
            <a:r>
              <a:rPr lang="en-US" dirty="0"/>
              <a:t> </a:t>
            </a:r>
            <a:r>
              <a:rPr lang="en-US" dirty="0" err="1" smtClean="0"/>
              <a:t>vấn</a:t>
            </a:r>
            <a:r>
              <a:rPr lang="en-US" dirty="0"/>
              <a:t> </a:t>
            </a:r>
            <a:r>
              <a:rPr lang="en-US" dirty="0" err="1" smtClean="0"/>
              <a:t>khởi</a:t>
            </a:r>
            <a:r>
              <a:rPr lang="en-US" dirty="0"/>
              <a:t> </a:t>
            </a:r>
            <a:r>
              <a:rPr lang="en-US" dirty="0" err="1" smtClean="0"/>
              <a:t>nghiệp</a:t>
            </a:r>
            <a:r>
              <a:rPr lang="en-US" dirty="0" smtClean="0"/>
              <a:t>?</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168" y="1267968"/>
            <a:ext cx="4828032" cy="492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256" y="2718816"/>
            <a:ext cx="5839968" cy="347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086B6608-6F69-448F-99DC-C9E613BFB696}" type="slidenum">
              <a:rPr lang="en-US" smtClean="0">
                <a:solidFill>
                  <a:schemeClr val="tx1"/>
                </a:solidFill>
              </a:rPr>
              <a:t>24</a:t>
            </a:fld>
            <a:endParaRPr lang="en-US" dirty="0">
              <a:solidFill>
                <a:schemeClr val="tx1"/>
              </a:solidFill>
            </a:endParaRPr>
          </a:p>
        </p:txBody>
      </p:sp>
    </p:spTree>
    <p:extLst>
      <p:ext uri="{BB962C8B-B14F-4D97-AF65-F5344CB8AC3E}">
        <p14:creationId xmlns:p14="http://schemas.microsoft.com/office/powerpoint/2010/main" val="203338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435" y="1217421"/>
            <a:ext cx="8061101" cy="922762"/>
          </a:xfrm>
        </p:spPr>
        <p:txBody>
          <a:bodyPr>
            <a:normAutofit/>
          </a:bodyPr>
          <a:lstStyle/>
          <a:p>
            <a:r>
              <a:rPr lang="en-US" sz="2800" dirty="0" err="1" smtClean="0">
                <a:solidFill>
                  <a:srgbClr val="FF0000"/>
                </a:solidFill>
              </a:rPr>
              <a:t>Vai</a:t>
            </a:r>
            <a:r>
              <a:rPr lang="en-US" sz="2800" dirty="0">
                <a:solidFill>
                  <a:srgbClr val="FF0000"/>
                </a:solidFill>
              </a:rPr>
              <a:t> </a:t>
            </a:r>
            <a:r>
              <a:rPr lang="en-US" sz="2800" dirty="0" err="1" smtClean="0">
                <a:solidFill>
                  <a:srgbClr val="FF0000"/>
                </a:solidFill>
              </a:rPr>
              <a:t>trò</a:t>
            </a:r>
            <a:r>
              <a:rPr lang="en-US" sz="2800" dirty="0">
                <a:solidFill>
                  <a:srgbClr val="FF0000"/>
                </a:solidFill>
              </a:rPr>
              <a:t> </a:t>
            </a:r>
            <a:r>
              <a:rPr lang="en-US" sz="2800" dirty="0" err="1" smtClean="0">
                <a:solidFill>
                  <a:srgbClr val="FF0000"/>
                </a:solidFill>
              </a:rPr>
              <a:t>của</a:t>
            </a:r>
            <a:r>
              <a:rPr lang="en-US" sz="2800" dirty="0" smtClean="0">
                <a:solidFill>
                  <a:srgbClr val="FF0000"/>
                </a:solidFill>
              </a:rPr>
              <a:t> </a:t>
            </a:r>
            <a:r>
              <a:rPr lang="en-US" sz="2800" dirty="0" err="1" smtClean="0">
                <a:solidFill>
                  <a:srgbClr val="FF0000"/>
                </a:solidFill>
              </a:rPr>
              <a:t>ng</a:t>
            </a:r>
            <a:r>
              <a:rPr lang="vi-VN" sz="2800" dirty="0" smtClean="0">
                <a:solidFill>
                  <a:srgbClr val="FF0000"/>
                </a:solidFill>
              </a:rPr>
              <a:t>ười</a:t>
            </a:r>
            <a:r>
              <a:rPr lang="en-US" sz="2800" dirty="0" smtClean="0">
                <a:solidFill>
                  <a:srgbClr val="FF0000"/>
                </a:solidFill>
              </a:rPr>
              <a:t> </a:t>
            </a:r>
            <a:r>
              <a:rPr lang="en-US" sz="2800" dirty="0" err="1" smtClean="0">
                <a:solidFill>
                  <a:srgbClr val="FF0000"/>
                </a:solidFill>
              </a:rPr>
              <a:t>cố</a:t>
            </a:r>
            <a:r>
              <a:rPr lang="en-US" sz="2800" dirty="0">
                <a:solidFill>
                  <a:srgbClr val="FF0000"/>
                </a:solidFill>
              </a:rPr>
              <a:t> </a:t>
            </a:r>
            <a:r>
              <a:rPr lang="en-US" sz="2800" dirty="0" err="1">
                <a:solidFill>
                  <a:srgbClr val="FF0000"/>
                </a:solidFill>
              </a:rPr>
              <a:t>vấn</a:t>
            </a:r>
            <a:r>
              <a:rPr lang="en-US" sz="2800" dirty="0">
                <a:solidFill>
                  <a:srgbClr val="FF0000"/>
                </a:solidFill>
              </a:rPr>
              <a:t> </a:t>
            </a:r>
            <a:r>
              <a:rPr lang="en-US" sz="2800" dirty="0" err="1" smtClean="0">
                <a:solidFill>
                  <a:srgbClr val="FF0000"/>
                </a:solidFill>
              </a:rPr>
              <a:t>trong</a:t>
            </a:r>
            <a:r>
              <a:rPr lang="en-US" sz="2800" dirty="0">
                <a:solidFill>
                  <a:srgbClr val="FF0000"/>
                </a:solidFill>
              </a:rPr>
              <a:t> </a:t>
            </a:r>
            <a:r>
              <a:rPr lang="en-US" sz="2800" dirty="0" err="1" smtClean="0">
                <a:solidFill>
                  <a:srgbClr val="FF0000"/>
                </a:solidFill>
              </a:rPr>
              <a:t>khởi</a:t>
            </a:r>
            <a:r>
              <a:rPr lang="en-US" sz="2800" dirty="0">
                <a:solidFill>
                  <a:srgbClr val="FF0000"/>
                </a:solidFill>
              </a:rPr>
              <a:t> </a:t>
            </a:r>
            <a:r>
              <a:rPr lang="en-US" sz="2800" dirty="0" err="1">
                <a:solidFill>
                  <a:srgbClr val="FF0000"/>
                </a:solidFill>
              </a:rPr>
              <a:t>nghiệp</a:t>
            </a:r>
            <a:endParaRPr lang="en-US" sz="2800" dirty="0">
              <a:solidFill>
                <a:srgbClr val="FF0000"/>
              </a:solidFill>
            </a:endParaRPr>
          </a:p>
        </p:txBody>
      </p:sp>
      <p:sp>
        <p:nvSpPr>
          <p:cNvPr id="3" name="Content Placeholder 2"/>
          <p:cNvSpPr>
            <a:spLocks noGrp="1"/>
          </p:cNvSpPr>
          <p:nvPr>
            <p:ph sz="half" idx="1"/>
          </p:nvPr>
        </p:nvSpPr>
        <p:spPr>
          <a:xfrm>
            <a:off x="0" y="2115269"/>
            <a:ext cx="3855721" cy="4351338"/>
          </a:xfrm>
        </p:spPr>
        <p:txBody>
          <a:bodyPr/>
          <a:lstStyle/>
          <a:p>
            <a:pPr marL="0" indent="0" algn="just">
              <a:buNone/>
            </a:pPr>
            <a:r>
              <a:rPr lang="en-US" sz="2400" dirty="0" err="1" smtClean="0"/>
              <a:t>Cố</a:t>
            </a:r>
            <a:r>
              <a:rPr lang="en-US" sz="2400" dirty="0"/>
              <a:t> </a:t>
            </a:r>
            <a:r>
              <a:rPr lang="en-US" sz="2400" dirty="0" err="1" smtClean="0"/>
              <a:t>vấn</a:t>
            </a:r>
            <a:r>
              <a:rPr lang="en-US" sz="2400" dirty="0" smtClean="0"/>
              <a:t> </a:t>
            </a:r>
            <a:r>
              <a:rPr lang="en-US" sz="2400" dirty="0"/>
              <a:t>(</a:t>
            </a:r>
            <a:r>
              <a:rPr lang="en-US" sz="2400" dirty="0" smtClean="0"/>
              <a:t>mentor) </a:t>
            </a:r>
            <a:r>
              <a:rPr lang="vi-VN" sz="2400" dirty="0" smtClean="0"/>
              <a:t>đại</a:t>
            </a:r>
            <a:r>
              <a:rPr lang="en-US" sz="2400" dirty="0"/>
              <a:t> </a:t>
            </a:r>
            <a:r>
              <a:rPr lang="en-US" sz="2400" dirty="0" err="1" smtClean="0"/>
              <a:t>diện</a:t>
            </a:r>
            <a:r>
              <a:rPr lang="en-US" sz="2400" dirty="0" smtClean="0"/>
              <a:t> </a:t>
            </a:r>
            <a:r>
              <a:rPr lang="en-US" sz="2400" dirty="0" err="1" smtClean="0"/>
              <a:t>cho</a:t>
            </a:r>
            <a:r>
              <a:rPr lang="en-US" sz="2400" dirty="0"/>
              <a:t> </a:t>
            </a:r>
            <a:r>
              <a:rPr lang="en-US" sz="2400" dirty="0" err="1" smtClean="0"/>
              <a:t>một</a:t>
            </a:r>
            <a:r>
              <a:rPr lang="en-US" sz="2400" dirty="0"/>
              <a:t> </a:t>
            </a:r>
            <a:r>
              <a:rPr lang="en-US" sz="2400" dirty="0" err="1" smtClean="0"/>
              <a:t>mối</a:t>
            </a:r>
            <a:r>
              <a:rPr lang="en-US" sz="2400" dirty="0" smtClean="0"/>
              <a:t> </a:t>
            </a:r>
            <a:r>
              <a:rPr lang="en-US" sz="2400" dirty="0" err="1" smtClean="0"/>
              <a:t>quan</a:t>
            </a:r>
            <a:r>
              <a:rPr lang="en-US" sz="2400" dirty="0"/>
              <a:t> </a:t>
            </a:r>
            <a:r>
              <a:rPr lang="en-US" sz="2400" dirty="0" err="1" smtClean="0"/>
              <a:t>hệ</a:t>
            </a:r>
            <a:r>
              <a:rPr lang="en-US" sz="2400" dirty="0" smtClean="0"/>
              <a:t> </a:t>
            </a:r>
            <a:r>
              <a:rPr lang="en-US" sz="2400" dirty="0" err="1" smtClean="0"/>
              <a:t>mang</a:t>
            </a:r>
            <a:r>
              <a:rPr lang="en-US" sz="2400" dirty="0"/>
              <a:t> </a:t>
            </a:r>
            <a:r>
              <a:rPr lang="en-US" sz="2400" dirty="0" err="1" smtClean="0"/>
              <a:t>tính</a:t>
            </a:r>
            <a:r>
              <a:rPr lang="en-US" sz="2400" dirty="0"/>
              <a:t> </a:t>
            </a:r>
            <a:r>
              <a:rPr lang="en-US" sz="2400" dirty="0" err="1" smtClean="0"/>
              <a:t>phát</a:t>
            </a:r>
            <a:r>
              <a:rPr lang="en-US" sz="2400" dirty="0"/>
              <a:t> </a:t>
            </a:r>
            <a:r>
              <a:rPr lang="en-US" sz="2400" dirty="0" err="1" smtClean="0"/>
              <a:t>triển</a:t>
            </a:r>
            <a:r>
              <a:rPr lang="en-US" sz="2400" dirty="0" smtClean="0"/>
              <a:t> </a:t>
            </a:r>
            <a:r>
              <a:rPr lang="en-US" sz="2400" dirty="0" err="1" smtClean="0"/>
              <a:t>trong</a:t>
            </a:r>
            <a:r>
              <a:rPr lang="en-US" sz="2400" dirty="0" smtClean="0"/>
              <a:t> </a:t>
            </a:r>
            <a:r>
              <a:rPr lang="vi-VN" sz="2400" dirty="0" smtClean="0"/>
              <a:t>đó</a:t>
            </a:r>
            <a:r>
              <a:rPr lang="en-US" sz="2400" dirty="0" smtClean="0"/>
              <a:t> </a:t>
            </a:r>
            <a:r>
              <a:rPr lang="en-US" sz="2400" dirty="0" err="1" smtClean="0"/>
              <a:t>ng</a:t>
            </a:r>
            <a:r>
              <a:rPr lang="vi-VN" sz="2400" dirty="0" smtClean="0"/>
              <a:t>ườ</a:t>
            </a:r>
            <a:r>
              <a:rPr lang="en-US" sz="2400" dirty="0"/>
              <a:t>i </a:t>
            </a:r>
            <a:r>
              <a:rPr lang="en-US" sz="2400" dirty="0" err="1" smtClean="0"/>
              <a:t>cố</a:t>
            </a:r>
            <a:r>
              <a:rPr lang="en-US" sz="2400" dirty="0"/>
              <a:t> </a:t>
            </a:r>
            <a:r>
              <a:rPr lang="en-US" sz="2400" dirty="0" err="1" smtClean="0"/>
              <a:t>vấn</a:t>
            </a:r>
            <a:r>
              <a:rPr lang="en-US" sz="2400" dirty="0"/>
              <a:t> </a:t>
            </a:r>
            <a:r>
              <a:rPr lang="en-US" sz="2400" dirty="0" err="1" smtClean="0"/>
              <a:t>giám</a:t>
            </a:r>
            <a:r>
              <a:rPr lang="en-US" sz="2400" dirty="0"/>
              <a:t> </a:t>
            </a:r>
            <a:r>
              <a:rPr lang="en-US" sz="2400" dirty="0" err="1" smtClean="0"/>
              <a:t>sát</a:t>
            </a:r>
            <a:r>
              <a:rPr lang="en-US" sz="2400" dirty="0"/>
              <a:t> </a:t>
            </a:r>
            <a:r>
              <a:rPr lang="en-US" sz="2400" dirty="0" err="1" smtClean="0"/>
              <a:t>và</a:t>
            </a:r>
            <a:r>
              <a:rPr lang="en-US" sz="2400" dirty="0"/>
              <a:t> </a:t>
            </a:r>
            <a:r>
              <a:rPr lang="en-US" sz="2400" dirty="0" err="1" smtClean="0"/>
              <a:t>hỗ</a:t>
            </a:r>
            <a:r>
              <a:rPr lang="en-US" sz="2400" dirty="0"/>
              <a:t> </a:t>
            </a:r>
            <a:r>
              <a:rPr lang="en-US" sz="2400" dirty="0" err="1" smtClean="0"/>
              <a:t>trợ</a:t>
            </a:r>
            <a:r>
              <a:rPr lang="en-US" sz="2400" dirty="0"/>
              <a:t> </a:t>
            </a:r>
            <a:r>
              <a:rPr lang="en-US" sz="2400" dirty="0" err="1" smtClean="0"/>
              <a:t>sự</a:t>
            </a:r>
            <a:r>
              <a:rPr lang="en-US" sz="2400" dirty="0"/>
              <a:t> </a:t>
            </a:r>
            <a:r>
              <a:rPr lang="en-US" sz="2400" dirty="0" err="1" smtClean="0"/>
              <a:t>phát</a:t>
            </a:r>
            <a:r>
              <a:rPr lang="en-US" sz="2400" dirty="0"/>
              <a:t> </a:t>
            </a:r>
            <a:r>
              <a:rPr lang="en-US" sz="2400" dirty="0" err="1" smtClean="0"/>
              <a:t>triển</a:t>
            </a:r>
            <a:r>
              <a:rPr lang="en-US" sz="2400" dirty="0"/>
              <a:t> </a:t>
            </a:r>
            <a:r>
              <a:rPr lang="en-US" sz="2400" dirty="0" err="1" smtClean="0"/>
              <a:t>công</a:t>
            </a:r>
            <a:r>
              <a:rPr lang="en-US" sz="2400" dirty="0"/>
              <a:t> </a:t>
            </a:r>
            <a:r>
              <a:rPr lang="en-US" sz="2400" dirty="0" err="1" smtClean="0"/>
              <a:t>việc</a:t>
            </a:r>
            <a:r>
              <a:rPr lang="en-US" sz="2400" dirty="0" smtClean="0"/>
              <a:t> </a:t>
            </a:r>
            <a:r>
              <a:rPr lang="en-US" sz="2400" dirty="0" err="1" smtClean="0"/>
              <a:t>kinh</a:t>
            </a:r>
            <a:r>
              <a:rPr lang="en-US" sz="2400" dirty="0" smtClean="0"/>
              <a:t> </a:t>
            </a:r>
            <a:r>
              <a:rPr lang="en-US" sz="2400" dirty="0" err="1" smtClean="0"/>
              <a:t>doanh</a:t>
            </a:r>
            <a:r>
              <a:rPr lang="en-US" sz="2400" dirty="0"/>
              <a:t> hay </a:t>
            </a:r>
            <a:r>
              <a:rPr lang="en-US" sz="2400" dirty="0" err="1" smtClean="0"/>
              <a:t>sự</a:t>
            </a:r>
            <a:r>
              <a:rPr lang="en-US" sz="2400" dirty="0"/>
              <a:t> </a:t>
            </a:r>
            <a:r>
              <a:rPr lang="en-US" sz="2400" dirty="0" err="1" smtClean="0"/>
              <a:t>nghiệp</a:t>
            </a:r>
            <a:r>
              <a:rPr lang="en-US" sz="2400" dirty="0"/>
              <a:t> </a:t>
            </a:r>
            <a:r>
              <a:rPr lang="en-US" sz="2400" dirty="0" err="1" smtClean="0"/>
              <a:t>của</a:t>
            </a:r>
            <a:r>
              <a:rPr lang="en-US" sz="2400" dirty="0"/>
              <a:t> </a:t>
            </a:r>
            <a:r>
              <a:rPr lang="en-US" sz="2400" dirty="0" err="1" smtClean="0"/>
              <a:t>ng</a:t>
            </a:r>
            <a:r>
              <a:rPr lang="vi-VN" sz="2400" dirty="0"/>
              <a:t>ư</a:t>
            </a:r>
            <a:r>
              <a:rPr lang="en-US" sz="2400" dirty="0" err="1" smtClean="0"/>
              <a:t>ời</a:t>
            </a:r>
            <a:r>
              <a:rPr lang="en-US" sz="2400" dirty="0" smtClean="0"/>
              <a:t> </a:t>
            </a:r>
            <a:r>
              <a:rPr lang="vi-VN" sz="2400" dirty="0" smtClean="0"/>
              <a:t>được</a:t>
            </a:r>
            <a:r>
              <a:rPr lang="en-US" sz="2400" dirty="0"/>
              <a:t> </a:t>
            </a:r>
            <a:r>
              <a:rPr lang="en-US" sz="2400" dirty="0" err="1" smtClean="0"/>
              <a:t>cố</a:t>
            </a:r>
            <a:r>
              <a:rPr lang="en-US" sz="2400" dirty="0"/>
              <a:t> </a:t>
            </a:r>
            <a:r>
              <a:rPr lang="en-US" sz="2400" dirty="0" err="1" smtClean="0"/>
              <a:t>vấn</a:t>
            </a:r>
            <a:r>
              <a:rPr lang="en-US" sz="2400" dirty="0" smtClean="0"/>
              <a:t> (mentee</a:t>
            </a:r>
            <a:r>
              <a:rPr lang="en-US" sz="2400" dirty="0"/>
              <a:t>) </a:t>
            </a:r>
            <a:r>
              <a:rPr lang="en-US" sz="2400" dirty="0" err="1" smtClean="0"/>
              <a:t>thông</a:t>
            </a:r>
            <a:r>
              <a:rPr lang="en-US" sz="2400" dirty="0" smtClean="0"/>
              <a:t> </a:t>
            </a:r>
            <a:r>
              <a:rPr lang="en-US" sz="2400" dirty="0"/>
              <a:t>qua </a:t>
            </a:r>
            <a:r>
              <a:rPr lang="en-US" sz="2400" dirty="0" err="1" smtClean="0"/>
              <a:t>các</a:t>
            </a:r>
            <a:r>
              <a:rPr lang="en-US" sz="2400" dirty="0"/>
              <a:t> </a:t>
            </a:r>
            <a:r>
              <a:rPr lang="en-US" sz="2400" dirty="0" err="1" smtClean="0"/>
              <a:t>hoạt</a:t>
            </a:r>
            <a:r>
              <a:rPr lang="en-US" sz="2400" dirty="0" smtClean="0"/>
              <a:t> </a:t>
            </a:r>
            <a:r>
              <a:rPr lang="vi-VN" sz="2400" dirty="0" smtClean="0"/>
              <a:t>động</a:t>
            </a:r>
            <a:r>
              <a:rPr lang="en-US" sz="2400" dirty="0"/>
              <a:t> </a:t>
            </a:r>
            <a:r>
              <a:rPr lang="en-US" sz="2400" dirty="0" smtClean="0"/>
              <a:t>h</a:t>
            </a:r>
            <a:r>
              <a:rPr lang="vi-VN" sz="2400" dirty="0" smtClean="0"/>
              <a:t>ướn</a:t>
            </a:r>
            <a:r>
              <a:rPr lang="en-US" sz="2400" dirty="0"/>
              <a:t>g </a:t>
            </a:r>
            <a:r>
              <a:rPr lang="en-US" sz="2400" dirty="0" err="1" smtClean="0"/>
              <a:t>dẫn</a:t>
            </a:r>
            <a:r>
              <a:rPr lang="en-US" sz="2400" dirty="0" smtClean="0"/>
              <a:t>, t</a:t>
            </a:r>
            <a:r>
              <a:rPr lang="vi-VN" sz="2400" dirty="0" smtClean="0"/>
              <a:t>ư</a:t>
            </a:r>
            <a:r>
              <a:rPr lang="en-US" sz="2400" dirty="0"/>
              <a:t> </a:t>
            </a:r>
            <a:r>
              <a:rPr lang="en-US" sz="2400" dirty="0" err="1" smtClean="0"/>
              <a:t>vấn</a:t>
            </a:r>
            <a:r>
              <a:rPr lang="en-US" sz="2400" dirty="0"/>
              <a:t>, </a:t>
            </a:r>
            <a:r>
              <a:rPr lang="en-US" sz="2400" dirty="0" err="1" smtClean="0"/>
              <a:t>hỗ</a:t>
            </a:r>
            <a:r>
              <a:rPr lang="en-US" sz="2400" dirty="0"/>
              <a:t> </a:t>
            </a:r>
            <a:r>
              <a:rPr lang="en-US" sz="2400" dirty="0" err="1" smtClean="0"/>
              <a:t>trợ</a:t>
            </a:r>
            <a:r>
              <a:rPr lang="en-US" sz="2400" dirty="0"/>
              <a:t> </a:t>
            </a:r>
            <a:r>
              <a:rPr lang="en-US" sz="2400" dirty="0" err="1" smtClean="0"/>
              <a:t>tâm</a:t>
            </a:r>
            <a:r>
              <a:rPr lang="en-US" sz="2400" dirty="0"/>
              <a:t> </a:t>
            </a:r>
            <a:r>
              <a:rPr lang="en-US" sz="2400" dirty="0" err="1" smtClean="0"/>
              <a:t>lý</a:t>
            </a:r>
            <a:r>
              <a:rPr lang="en-US" sz="2400" dirty="0"/>
              <a:t>, </a:t>
            </a:r>
            <a:r>
              <a:rPr lang="en-US" sz="2400" dirty="0" err="1" smtClean="0"/>
              <a:t>bảo</a:t>
            </a:r>
            <a:r>
              <a:rPr lang="en-US" sz="2400" dirty="0"/>
              <a:t> </a:t>
            </a:r>
            <a:r>
              <a:rPr lang="en-US" sz="2400" dirty="0" err="1" smtClean="0"/>
              <a:t>vệ</a:t>
            </a:r>
            <a:r>
              <a:rPr lang="en-US" sz="2400" dirty="0"/>
              <a:t>, </a:t>
            </a:r>
            <a:r>
              <a:rPr lang="en-US" sz="2400" dirty="0" err="1" smtClean="0"/>
              <a:t>nâng</a:t>
            </a:r>
            <a:r>
              <a:rPr lang="en-US" sz="2400" dirty="0" smtClean="0"/>
              <a:t> </a:t>
            </a:r>
            <a:r>
              <a:rPr lang="vi-VN" sz="2400" dirty="0" smtClean="0"/>
              <a:t>đỡ</a:t>
            </a:r>
            <a:r>
              <a:rPr lang="en-US" sz="2400" dirty="0"/>
              <a:t> </a:t>
            </a:r>
            <a:r>
              <a:rPr lang="en-US" sz="2400" dirty="0" err="1" smtClean="0"/>
              <a:t>hoặc</a:t>
            </a:r>
            <a:r>
              <a:rPr lang="en-US" sz="2400" dirty="0"/>
              <a:t> </a:t>
            </a:r>
            <a:r>
              <a:rPr lang="vi-VN" sz="2400" dirty="0" smtClean="0"/>
              <a:t>đỡ</a:t>
            </a:r>
            <a:r>
              <a:rPr lang="en-US" sz="2400" dirty="0" smtClean="0"/>
              <a:t> </a:t>
            </a:r>
            <a:r>
              <a:rPr lang="vi-VN" sz="2400" dirty="0" smtClean="0"/>
              <a:t>đầu</a:t>
            </a:r>
            <a:r>
              <a:rPr lang="en-US" sz="2400" dirty="0" smtClean="0"/>
              <a:t>.</a:t>
            </a:r>
            <a:endParaRPr lang="en-US" sz="2400" dirty="0"/>
          </a:p>
        </p:txBody>
      </p:sp>
      <p:sp>
        <p:nvSpPr>
          <p:cNvPr id="4" name="Content Placeholder 3"/>
          <p:cNvSpPr>
            <a:spLocks noGrp="1"/>
          </p:cNvSpPr>
          <p:nvPr>
            <p:ph sz="half" idx="2"/>
          </p:nvPr>
        </p:nvSpPr>
        <p:spPr>
          <a:xfrm>
            <a:off x="4209374" y="2157985"/>
            <a:ext cx="3581314" cy="4206240"/>
          </a:xfrm>
        </p:spPr>
        <p:txBody>
          <a:bodyPr/>
          <a:lstStyle/>
          <a:p>
            <a:pPr marL="0" indent="0" algn="just">
              <a:buNone/>
            </a:pPr>
            <a:r>
              <a:rPr lang="en-US" sz="2400" dirty="0" smtClean="0"/>
              <a:t>Ng</a:t>
            </a:r>
            <a:r>
              <a:rPr lang="vi-VN" sz="2400" dirty="0" smtClean="0"/>
              <a:t>ười</a:t>
            </a:r>
            <a:r>
              <a:rPr lang="en-US" sz="2400" dirty="0"/>
              <a:t> </a:t>
            </a:r>
            <a:r>
              <a:rPr lang="en-US" sz="2400" dirty="0" err="1" smtClean="0"/>
              <a:t>cố</a:t>
            </a:r>
            <a:r>
              <a:rPr lang="en-US" sz="2400" dirty="0"/>
              <a:t> </a:t>
            </a:r>
            <a:r>
              <a:rPr lang="en-US" sz="2400" dirty="0" err="1" smtClean="0"/>
              <a:t>vấn</a:t>
            </a:r>
            <a:r>
              <a:rPr lang="en-US" sz="2400" dirty="0"/>
              <a:t> </a:t>
            </a:r>
            <a:r>
              <a:rPr lang="en-US" sz="2400" dirty="0" err="1" smtClean="0"/>
              <a:t>là</a:t>
            </a:r>
            <a:r>
              <a:rPr lang="en-US" sz="2400" dirty="0" smtClean="0"/>
              <a:t> </a:t>
            </a:r>
            <a:r>
              <a:rPr lang="en-US" sz="2400" dirty="0" err="1" smtClean="0"/>
              <a:t>ng</a:t>
            </a:r>
            <a:r>
              <a:rPr lang="vi-VN" sz="2400" dirty="0" smtClean="0"/>
              <a:t>ườ</a:t>
            </a:r>
            <a:r>
              <a:rPr lang="en-US" sz="2400" dirty="0"/>
              <a:t>i </a:t>
            </a:r>
            <a:r>
              <a:rPr lang="en-US" sz="2400" dirty="0" err="1" smtClean="0"/>
              <a:t>truyền</a:t>
            </a:r>
            <a:r>
              <a:rPr lang="en-US" sz="2400" dirty="0"/>
              <a:t> </a:t>
            </a:r>
            <a:r>
              <a:rPr lang="en-US" sz="2400" dirty="0" err="1" smtClean="0"/>
              <a:t>cảm</a:t>
            </a:r>
            <a:r>
              <a:rPr lang="en-US" sz="2400" dirty="0"/>
              <a:t> </a:t>
            </a:r>
            <a:r>
              <a:rPr lang="en-US" sz="2400" dirty="0" err="1" smtClean="0"/>
              <a:t>hứng</a:t>
            </a:r>
            <a:r>
              <a:rPr lang="en-US" sz="2400" dirty="0"/>
              <a:t>, </a:t>
            </a:r>
            <a:r>
              <a:rPr lang="en-US" sz="2400" dirty="0" err="1" smtClean="0"/>
              <a:t>tạo</a:t>
            </a:r>
            <a:r>
              <a:rPr lang="en-US" sz="2400" dirty="0" smtClean="0"/>
              <a:t> </a:t>
            </a:r>
            <a:r>
              <a:rPr lang="vi-VN" sz="2400" dirty="0" smtClean="0"/>
              <a:t>động</a:t>
            </a:r>
            <a:r>
              <a:rPr lang="en-US" sz="2400" dirty="0"/>
              <a:t> </a:t>
            </a:r>
            <a:r>
              <a:rPr lang="en-US" sz="2400" dirty="0" err="1" smtClean="0"/>
              <a:t>lực</a:t>
            </a:r>
            <a:r>
              <a:rPr lang="en-US" sz="2400" dirty="0"/>
              <a:t> </a:t>
            </a:r>
            <a:r>
              <a:rPr lang="en-US" sz="2400" dirty="0" err="1" smtClean="0"/>
              <a:t>và</a:t>
            </a:r>
            <a:r>
              <a:rPr lang="en-US" sz="2400" dirty="0" smtClean="0"/>
              <a:t> </a:t>
            </a:r>
            <a:r>
              <a:rPr lang="en-US" sz="2400" dirty="0" err="1" smtClean="0"/>
              <a:t>kh</a:t>
            </a:r>
            <a:r>
              <a:rPr lang="vi-VN" sz="2400" dirty="0" smtClean="0"/>
              <a:t>ơ</a:t>
            </a:r>
            <a:r>
              <a:rPr lang="en-US" sz="2400" dirty="0"/>
              <a:t>i </a:t>
            </a:r>
            <a:r>
              <a:rPr lang="en-US" sz="2400" dirty="0" err="1" smtClean="0"/>
              <a:t>dậy</a:t>
            </a:r>
            <a:r>
              <a:rPr lang="en-US" sz="2400" dirty="0"/>
              <a:t> </a:t>
            </a:r>
            <a:r>
              <a:rPr lang="en-US" sz="2400" dirty="0" err="1" smtClean="0"/>
              <a:t>niềm</a:t>
            </a:r>
            <a:r>
              <a:rPr lang="en-US" sz="2400" dirty="0" smtClean="0"/>
              <a:t> tin </a:t>
            </a:r>
            <a:r>
              <a:rPr lang="en-US" sz="2400" dirty="0" err="1" smtClean="0"/>
              <a:t>cho</a:t>
            </a:r>
            <a:r>
              <a:rPr lang="en-US" sz="2400" dirty="0" smtClean="0"/>
              <a:t> </a:t>
            </a:r>
            <a:r>
              <a:rPr lang="en-US" sz="2400" dirty="0" err="1" smtClean="0"/>
              <a:t>ng</a:t>
            </a:r>
            <a:r>
              <a:rPr lang="vi-VN" sz="2400" dirty="0" smtClean="0"/>
              <a:t>ườ</a:t>
            </a:r>
            <a:r>
              <a:rPr lang="en-US" sz="2400" dirty="0"/>
              <a:t>i </a:t>
            </a:r>
            <a:r>
              <a:rPr lang="en-US" sz="2400" dirty="0" err="1" smtClean="0"/>
              <a:t>khởi</a:t>
            </a:r>
            <a:r>
              <a:rPr lang="en-US" sz="2400" dirty="0"/>
              <a:t> </a:t>
            </a:r>
            <a:r>
              <a:rPr lang="en-US" sz="2400" dirty="0" err="1" smtClean="0"/>
              <a:t>nghệp</a:t>
            </a:r>
            <a:r>
              <a:rPr lang="en-US" sz="2400" dirty="0"/>
              <a:t>, </a:t>
            </a:r>
            <a:r>
              <a:rPr lang="en-US" sz="2400" dirty="0" err="1" smtClean="0"/>
              <a:t>kích</a:t>
            </a:r>
            <a:r>
              <a:rPr lang="en-US" sz="2400" dirty="0"/>
              <a:t> </a:t>
            </a:r>
            <a:r>
              <a:rPr lang="en-US" sz="2400" dirty="0" err="1" smtClean="0"/>
              <a:t>thích</a:t>
            </a:r>
            <a:r>
              <a:rPr lang="en-US" sz="2400" dirty="0"/>
              <a:t> </a:t>
            </a:r>
            <a:r>
              <a:rPr lang="en-US" sz="2400" dirty="0" err="1" smtClean="0"/>
              <a:t>hoạt</a:t>
            </a:r>
            <a:r>
              <a:rPr lang="en-US" sz="2400" dirty="0" smtClean="0"/>
              <a:t> </a:t>
            </a:r>
            <a:r>
              <a:rPr lang="vi-VN" sz="2400" dirty="0" smtClean="0"/>
              <a:t>động</a:t>
            </a:r>
            <a:r>
              <a:rPr lang="en-US" sz="2400" dirty="0"/>
              <a:t> </a:t>
            </a:r>
            <a:r>
              <a:rPr lang="en-US" sz="2400" dirty="0" err="1" smtClean="0"/>
              <a:t>khởi</a:t>
            </a:r>
            <a:r>
              <a:rPr lang="en-US" sz="2400" dirty="0"/>
              <a:t> </a:t>
            </a:r>
            <a:r>
              <a:rPr lang="en-US" sz="2400" dirty="0" err="1" smtClean="0"/>
              <a:t>nghiệp</a:t>
            </a:r>
            <a:r>
              <a:rPr lang="en-US" sz="2400" dirty="0" smtClean="0"/>
              <a:t> </a:t>
            </a:r>
            <a:r>
              <a:rPr lang="vi-VN" sz="2400" dirty="0" smtClean="0"/>
              <a:t>đổ</a:t>
            </a:r>
            <a:r>
              <a:rPr lang="en-US" sz="2400" dirty="0"/>
              <a:t>i </a:t>
            </a:r>
            <a:r>
              <a:rPr lang="en-US" sz="2400" dirty="0" err="1" smtClean="0"/>
              <a:t>mới</a:t>
            </a:r>
            <a:r>
              <a:rPr lang="en-US" sz="2400" dirty="0"/>
              <a:t> </a:t>
            </a:r>
            <a:r>
              <a:rPr lang="en-US" sz="2400" dirty="0" err="1" smtClean="0"/>
              <a:t>sáng</a:t>
            </a:r>
            <a:r>
              <a:rPr lang="en-US" sz="2400" dirty="0"/>
              <a:t> </a:t>
            </a:r>
            <a:r>
              <a:rPr lang="en-US" sz="2400" dirty="0" err="1" smtClean="0"/>
              <a:t>tạo</a:t>
            </a:r>
            <a:r>
              <a:rPr lang="en-US" sz="2400" dirty="0" smtClean="0"/>
              <a:t>.</a:t>
            </a:r>
            <a:endParaRPr lang="en-US" sz="2400" dirty="0"/>
          </a:p>
        </p:txBody>
      </p:sp>
      <p:sp>
        <p:nvSpPr>
          <p:cNvPr id="5" name="Content Placeholder 4"/>
          <p:cNvSpPr>
            <a:spLocks noGrp="1"/>
          </p:cNvSpPr>
          <p:nvPr>
            <p:ph sz="half" idx="13"/>
          </p:nvPr>
        </p:nvSpPr>
        <p:spPr>
          <a:xfrm>
            <a:off x="8302752" y="2109216"/>
            <a:ext cx="3455659" cy="3881903"/>
          </a:xfrm>
        </p:spPr>
        <p:txBody>
          <a:bodyPr/>
          <a:lstStyle/>
          <a:p>
            <a:pPr marL="0" indent="0" algn="just">
              <a:buNone/>
            </a:pPr>
            <a:r>
              <a:rPr lang="en-US" sz="2400" dirty="0" smtClean="0"/>
              <a:t>Ng</a:t>
            </a:r>
            <a:r>
              <a:rPr lang="vi-VN" sz="2400" dirty="0" smtClean="0"/>
              <a:t>ười</a:t>
            </a:r>
            <a:r>
              <a:rPr lang="en-US" sz="2400" dirty="0"/>
              <a:t> </a:t>
            </a:r>
            <a:r>
              <a:rPr lang="en-US" sz="2400" dirty="0" err="1" smtClean="0"/>
              <a:t>khởi</a:t>
            </a:r>
            <a:r>
              <a:rPr lang="en-US" sz="2400" dirty="0"/>
              <a:t> </a:t>
            </a:r>
            <a:r>
              <a:rPr lang="en-US" sz="2400" dirty="0" err="1" smtClean="0"/>
              <a:t>nghiệp</a:t>
            </a:r>
            <a:r>
              <a:rPr lang="en-US" sz="2400" dirty="0"/>
              <a:t> </a:t>
            </a:r>
            <a:r>
              <a:rPr lang="en-US" sz="2400" dirty="0" err="1" smtClean="0"/>
              <a:t>cần</a:t>
            </a:r>
            <a:r>
              <a:rPr lang="en-US" sz="2400" dirty="0" smtClean="0"/>
              <a:t> </a:t>
            </a:r>
            <a:r>
              <a:rPr lang="en-US" sz="2400" dirty="0" err="1" smtClean="0"/>
              <a:t>một</a:t>
            </a:r>
            <a:r>
              <a:rPr lang="en-US" sz="2400" dirty="0" smtClean="0"/>
              <a:t> </a:t>
            </a:r>
            <a:r>
              <a:rPr lang="en-US" sz="2400" dirty="0" err="1" smtClean="0"/>
              <a:t>ai</a:t>
            </a:r>
            <a:r>
              <a:rPr lang="en-US" sz="2400" dirty="0" smtClean="0"/>
              <a:t> </a:t>
            </a:r>
            <a:r>
              <a:rPr lang="vi-VN" sz="2400" dirty="0" smtClean="0"/>
              <a:t>đó</a:t>
            </a:r>
            <a:r>
              <a:rPr lang="en-US" sz="2400" dirty="0"/>
              <a:t> </a:t>
            </a:r>
            <a:r>
              <a:rPr lang="en-US" sz="2400" dirty="0" err="1" smtClean="0"/>
              <a:t>cùng</a:t>
            </a:r>
            <a:r>
              <a:rPr lang="en-US" sz="2400" dirty="0"/>
              <a:t> </a:t>
            </a:r>
            <a:r>
              <a:rPr lang="en-US" sz="2400" dirty="0" err="1" smtClean="0"/>
              <a:t>mình</a:t>
            </a:r>
            <a:r>
              <a:rPr lang="en-US" sz="2400" dirty="0" smtClean="0"/>
              <a:t> </a:t>
            </a:r>
            <a:r>
              <a:rPr lang="vi-VN" sz="2400" dirty="0" smtClean="0"/>
              <a:t>định</a:t>
            </a:r>
            <a:r>
              <a:rPr lang="en-US" sz="2400" dirty="0" smtClean="0"/>
              <a:t> h</a:t>
            </a:r>
            <a:r>
              <a:rPr lang="vi-VN" sz="2400" dirty="0" smtClean="0"/>
              <a:t>ướn</a:t>
            </a:r>
            <a:r>
              <a:rPr lang="en-US" sz="2400" dirty="0" smtClean="0"/>
              <a:t>g</a:t>
            </a:r>
            <a:r>
              <a:rPr lang="en-US" sz="2400" dirty="0"/>
              <a:t>, </a:t>
            </a:r>
            <a:r>
              <a:rPr lang="en-US" sz="2400" dirty="0" err="1" smtClean="0"/>
              <a:t>giữ</a:t>
            </a:r>
            <a:r>
              <a:rPr lang="en-US" sz="2400" dirty="0" smtClean="0"/>
              <a:t> </a:t>
            </a:r>
            <a:r>
              <a:rPr lang="vi-VN" sz="2400" dirty="0" smtClean="0"/>
              <a:t>được</a:t>
            </a:r>
            <a:r>
              <a:rPr lang="en-US" sz="2400" dirty="0"/>
              <a:t> </a:t>
            </a:r>
            <a:r>
              <a:rPr lang="en-US" sz="2400" dirty="0" err="1" smtClean="0"/>
              <a:t>ngọn</a:t>
            </a:r>
            <a:r>
              <a:rPr lang="en-US" sz="2400" dirty="0"/>
              <a:t> </a:t>
            </a:r>
            <a:r>
              <a:rPr lang="en-US" sz="2400" dirty="0" err="1" smtClean="0"/>
              <a:t>lửa</a:t>
            </a:r>
            <a:r>
              <a:rPr lang="en-US" sz="2400" dirty="0"/>
              <a:t> </a:t>
            </a:r>
            <a:r>
              <a:rPr lang="en-US" sz="2400" dirty="0" err="1" smtClean="0"/>
              <a:t>nhiệt</a:t>
            </a:r>
            <a:r>
              <a:rPr lang="en-US" sz="2400" dirty="0"/>
              <a:t> </a:t>
            </a:r>
            <a:r>
              <a:rPr lang="en-US" sz="2400" dirty="0" err="1" smtClean="0"/>
              <a:t>huyết</a:t>
            </a:r>
            <a:r>
              <a:rPr lang="en-US" sz="2400" dirty="0" smtClean="0"/>
              <a:t>, </a:t>
            </a:r>
            <a:r>
              <a:rPr lang="en-US" sz="2400" dirty="0" err="1" smtClean="0"/>
              <a:t>ng</a:t>
            </a:r>
            <a:r>
              <a:rPr lang="vi-VN" sz="2400" dirty="0" smtClean="0"/>
              <a:t>ười</a:t>
            </a:r>
            <a:r>
              <a:rPr lang="en-US" sz="2400" dirty="0"/>
              <a:t> </a:t>
            </a:r>
            <a:r>
              <a:rPr lang="en-US" sz="2400" dirty="0" err="1" smtClean="0"/>
              <a:t>bạn</a:t>
            </a:r>
            <a:r>
              <a:rPr lang="en-US" sz="2400" dirty="0"/>
              <a:t> </a:t>
            </a:r>
            <a:r>
              <a:rPr lang="en-US" sz="2400" dirty="0" err="1" smtClean="0"/>
              <a:t>luôn</a:t>
            </a:r>
            <a:r>
              <a:rPr lang="en-US" sz="2400" dirty="0" smtClean="0"/>
              <a:t> </a:t>
            </a:r>
            <a:r>
              <a:rPr lang="vi-VN" sz="2400" dirty="0" smtClean="0"/>
              <a:t>đồn</a:t>
            </a:r>
            <a:r>
              <a:rPr lang="en-US" sz="2400" dirty="0"/>
              <a:t>g </a:t>
            </a:r>
            <a:r>
              <a:rPr lang="en-US" sz="2400" dirty="0" err="1" smtClean="0"/>
              <a:t>hành</a:t>
            </a:r>
            <a:r>
              <a:rPr lang="en-US" sz="2400" dirty="0"/>
              <a:t> </a:t>
            </a:r>
            <a:r>
              <a:rPr lang="en-US" sz="2400" dirty="0" err="1" smtClean="0"/>
              <a:t>không</a:t>
            </a:r>
            <a:r>
              <a:rPr lang="en-US" sz="2400" dirty="0" smtClean="0"/>
              <a:t> </a:t>
            </a:r>
            <a:r>
              <a:rPr lang="en-US" sz="2400" dirty="0" err="1" smtClean="0"/>
              <a:t>bao</a:t>
            </a:r>
            <a:r>
              <a:rPr lang="en-US" sz="2400" dirty="0"/>
              <a:t> </a:t>
            </a:r>
            <a:r>
              <a:rPr lang="en-US" sz="2400" dirty="0" err="1" smtClean="0"/>
              <a:t>giờ</a:t>
            </a:r>
            <a:r>
              <a:rPr lang="en-US" sz="2400" dirty="0"/>
              <a:t> </a:t>
            </a:r>
            <a:r>
              <a:rPr lang="en-US" sz="2400" dirty="0" err="1" smtClean="0"/>
              <a:t>phán</a:t>
            </a:r>
            <a:r>
              <a:rPr lang="en-US" sz="2400" dirty="0"/>
              <a:t> </a:t>
            </a:r>
            <a:r>
              <a:rPr lang="en-US" sz="2400" dirty="0" err="1" smtClean="0"/>
              <a:t>xét</a:t>
            </a:r>
            <a:r>
              <a:rPr lang="en-US" sz="2400" dirty="0" smtClean="0"/>
              <a:t> </a:t>
            </a:r>
            <a:r>
              <a:rPr lang="en-US" sz="2400" dirty="0" err="1" smtClean="0"/>
              <a:t>khi</a:t>
            </a:r>
            <a:r>
              <a:rPr lang="en-US" sz="2400" dirty="0" smtClean="0"/>
              <a:t> </a:t>
            </a:r>
            <a:r>
              <a:rPr lang="en-US" sz="2400" dirty="0" err="1" smtClean="0"/>
              <a:t>ng</a:t>
            </a:r>
            <a:r>
              <a:rPr lang="vi-VN" sz="2400" dirty="0" smtClean="0"/>
              <a:t>ười</a:t>
            </a:r>
            <a:r>
              <a:rPr lang="en-US" sz="2400" dirty="0"/>
              <a:t> </a:t>
            </a:r>
            <a:r>
              <a:rPr lang="en-US" sz="2400" dirty="0" err="1" smtClean="0"/>
              <a:t>khởi</a:t>
            </a:r>
            <a:r>
              <a:rPr lang="en-US" sz="2400" dirty="0"/>
              <a:t> </a:t>
            </a:r>
            <a:r>
              <a:rPr lang="en-US" sz="2400" dirty="0" err="1" smtClean="0"/>
              <a:t>nghiệp</a:t>
            </a:r>
            <a:r>
              <a:rPr lang="en-US" sz="2400" dirty="0"/>
              <a:t> </a:t>
            </a:r>
            <a:r>
              <a:rPr lang="en-US" sz="2400" dirty="0" err="1" smtClean="0"/>
              <a:t>mắc</a:t>
            </a:r>
            <a:r>
              <a:rPr lang="en-US" sz="2400" dirty="0" smtClean="0"/>
              <a:t> </a:t>
            </a:r>
            <a:r>
              <a:rPr lang="en-US" sz="2400" dirty="0" err="1" smtClean="0"/>
              <a:t>sai</a:t>
            </a:r>
            <a:r>
              <a:rPr lang="en-US" sz="2400" dirty="0"/>
              <a:t> </a:t>
            </a:r>
            <a:r>
              <a:rPr lang="en-US" sz="2400" dirty="0" err="1" smtClean="0"/>
              <a:t>lầm</a:t>
            </a:r>
            <a:r>
              <a:rPr lang="en-US" sz="2400" dirty="0" smtClean="0"/>
              <a:t>.</a:t>
            </a:r>
            <a:endParaRPr lang="en-US" sz="2400" dirty="0"/>
          </a:p>
        </p:txBody>
      </p:sp>
      <p:sp>
        <p:nvSpPr>
          <p:cNvPr id="7" name="Title 1"/>
          <p:cNvSpPr txBox="1">
            <a:spLocks/>
          </p:cNvSpPr>
          <p:nvPr/>
        </p:nvSpPr>
        <p:spPr>
          <a:xfrm>
            <a:off x="280417" y="0"/>
            <a:ext cx="8482584" cy="922762"/>
          </a:xfrm>
          <a:prstGeom prst="rect">
            <a:avLst/>
          </a:prstGeom>
        </p:spPr>
        <p:txBody>
          <a:bodyPr>
            <a:normAutofit/>
          </a:bodyPr>
          <a:lstStyle>
            <a:lvl1pPr algn="l" defTabSz="914400" rtl="0" eaLnBrk="1" latinLnBrk="0" hangingPunct="1">
              <a:lnSpc>
                <a:spcPct val="90000"/>
              </a:lnSpc>
              <a:spcBef>
                <a:spcPct val="0"/>
              </a:spcBef>
              <a:buNone/>
              <a:defRPr sz="3000" b="1" kern="1200">
                <a:solidFill>
                  <a:srgbClr val="223771"/>
                </a:solidFill>
                <a:latin typeface="Arial" panose="020B0604020202020204" pitchFamily="34" charset="0"/>
                <a:ea typeface="+mj-ea"/>
                <a:cs typeface="Arial" panose="020B0604020202020204" pitchFamily="34" charset="0"/>
              </a:defRPr>
            </a:lvl1pPr>
          </a:lstStyle>
          <a:p>
            <a:r>
              <a:rPr lang="en-US" dirty="0" smtClean="0"/>
              <a:t>4.4 .</a:t>
            </a:r>
            <a:r>
              <a:rPr lang="en-US" dirty="0" err="1" smtClean="0"/>
              <a:t>Kỹ</a:t>
            </a:r>
            <a:r>
              <a:rPr lang="en-US" dirty="0" smtClean="0"/>
              <a:t> n</a:t>
            </a:r>
            <a:r>
              <a:rPr lang="vi-VN" dirty="0" smtClean="0"/>
              <a:t>ă</a:t>
            </a:r>
            <a:r>
              <a:rPr lang="en-US" dirty="0" err="1" smtClean="0"/>
              <a:t>ng</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cố</a:t>
            </a:r>
            <a:r>
              <a:rPr lang="en-US" dirty="0" smtClean="0"/>
              <a:t> </a:t>
            </a:r>
            <a:r>
              <a:rPr lang="en-US" dirty="0" err="1" smtClean="0"/>
              <a:t>vấn</a:t>
            </a:r>
            <a:r>
              <a:rPr lang="en-US" dirty="0" smtClean="0"/>
              <a:t> </a:t>
            </a:r>
            <a:r>
              <a:rPr lang="en-US" dirty="0" err="1" smtClean="0"/>
              <a:t>khởi</a:t>
            </a:r>
            <a:r>
              <a:rPr lang="en-US" dirty="0" smtClean="0"/>
              <a:t> </a:t>
            </a:r>
            <a:r>
              <a:rPr lang="en-US" dirty="0" err="1" smtClean="0"/>
              <a:t>nghiệp</a:t>
            </a:r>
            <a:r>
              <a:rPr lang="en-US" dirty="0" smtClean="0"/>
              <a:t> </a:t>
            </a:r>
            <a:r>
              <a:rPr lang="en-US" dirty="0" err="1" smtClean="0"/>
              <a:t>và</a:t>
            </a:r>
            <a:r>
              <a:rPr lang="en-US" dirty="0" smtClean="0"/>
              <a:t> </a:t>
            </a:r>
            <a:r>
              <a:rPr lang="en-US" dirty="0" err="1" smtClean="0"/>
              <a:t>các</a:t>
            </a:r>
            <a:r>
              <a:rPr lang="en-US" dirty="0" smtClean="0"/>
              <a:t> </a:t>
            </a:r>
            <a:r>
              <a:rPr lang="en-US" dirty="0" err="1" smtClean="0"/>
              <a:t>bên</a:t>
            </a:r>
            <a:r>
              <a:rPr lang="en-US" dirty="0" smtClean="0"/>
              <a:t> </a:t>
            </a:r>
            <a:r>
              <a:rPr lang="en-US" dirty="0" err="1" smtClean="0"/>
              <a:t>liên</a:t>
            </a:r>
            <a:r>
              <a:rPr lang="en-US" dirty="0" smtClean="0"/>
              <a:t> </a:t>
            </a:r>
            <a:r>
              <a:rPr lang="en-US" dirty="0" err="1" smtClean="0"/>
              <a:t>quan</a:t>
            </a:r>
            <a:endParaRPr lang="en-US" dirty="0"/>
          </a:p>
        </p:txBody>
      </p:sp>
      <p:sp>
        <p:nvSpPr>
          <p:cNvPr id="8" name="Slide Number Placeholder 7"/>
          <p:cNvSpPr>
            <a:spLocks noGrp="1"/>
          </p:cNvSpPr>
          <p:nvPr>
            <p:ph type="sldNum" sz="quarter" idx="12"/>
          </p:nvPr>
        </p:nvSpPr>
        <p:spPr/>
        <p:txBody>
          <a:bodyPr/>
          <a:lstStyle/>
          <a:p>
            <a:fld id="{086B6608-6F69-448F-99DC-C9E613BFB696}" type="slidenum">
              <a:rPr lang="en-US" smtClean="0">
                <a:solidFill>
                  <a:schemeClr val="tx1"/>
                </a:solidFill>
              </a:rPr>
              <a:t>25</a:t>
            </a:fld>
            <a:endParaRPr lang="en-US" dirty="0">
              <a:solidFill>
                <a:schemeClr val="tx1"/>
              </a:solidFill>
            </a:endParaRPr>
          </a:p>
        </p:txBody>
      </p:sp>
    </p:spTree>
    <p:extLst>
      <p:ext uri="{BB962C8B-B14F-4D97-AF65-F5344CB8AC3E}">
        <p14:creationId xmlns:p14="http://schemas.microsoft.com/office/powerpoint/2010/main" val="1287710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 y="1343035"/>
            <a:ext cx="7498080" cy="922762"/>
          </a:xfrm>
        </p:spPr>
        <p:txBody>
          <a:bodyPr>
            <a:normAutofit/>
          </a:bodyPr>
          <a:lstStyle/>
          <a:p>
            <a:r>
              <a:rPr lang="en-US" sz="2800" dirty="0" err="1" smtClean="0">
                <a:solidFill>
                  <a:srgbClr val="FF0000"/>
                </a:solidFill>
              </a:rPr>
              <a:t>Cách</a:t>
            </a:r>
            <a:r>
              <a:rPr lang="en-US" sz="2800" dirty="0">
                <a:solidFill>
                  <a:srgbClr val="FF0000"/>
                </a:solidFill>
              </a:rPr>
              <a:t> </a:t>
            </a:r>
            <a:r>
              <a:rPr lang="en-US" sz="2800" dirty="0" err="1" smtClean="0">
                <a:solidFill>
                  <a:srgbClr val="FF0000"/>
                </a:solidFill>
              </a:rPr>
              <a:t>thức</a:t>
            </a:r>
            <a:r>
              <a:rPr lang="en-US" sz="2800" dirty="0" smtClean="0">
                <a:solidFill>
                  <a:srgbClr val="FF0000"/>
                </a:solidFill>
              </a:rPr>
              <a:t> </a:t>
            </a:r>
            <a:r>
              <a:rPr lang="en-US" sz="2800" dirty="0" err="1" smtClean="0">
                <a:solidFill>
                  <a:srgbClr val="FF0000"/>
                </a:solidFill>
              </a:rPr>
              <a:t>làm</a:t>
            </a:r>
            <a:r>
              <a:rPr lang="en-US" sz="2800" dirty="0">
                <a:solidFill>
                  <a:srgbClr val="FF0000"/>
                </a:solidFill>
              </a:rPr>
              <a:t> </a:t>
            </a:r>
            <a:r>
              <a:rPr lang="en-US" sz="2800" dirty="0" err="1" smtClean="0">
                <a:solidFill>
                  <a:srgbClr val="FF0000"/>
                </a:solidFill>
              </a:rPr>
              <a:t>việc</a:t>
            </a:r>
            <a:r>
              <a:rPr lang="en-US" sz="2800" dirty="0">
                <a:solidFill>
                  <a:srgbClr val="FF0000"/>
                </a:solidFill>
              </a:rPr>
              <a:t> </a:t>
            </a:r>
            <a:r>
              <a:rPr lang="en-US" sz="2800" dirty="0" err="1" smtClean="0">
                <a:solidFill>
                  <a:srgbClr val="FF0000"/>
                </a:solidFill>
              </a:rPr>
              <a:t>với</a:t>
            </a:r>
            <a:r>
              <a:rPr lang="en-US" sz="2800" dirty="0">
                <a:solidFill>
                  <a:srgbClr val="FF0000"/>
                </a:solidFill>
              </a:rPr>
              <a:t> </a:t>
            </a:r>
            <a:r>
              <a:rPr lang="en-US" sz="2800" dirty="0" err="1" smtClean="0">
                <a:solidFill>
                  <a:srgbClr val="FF0000"/>
                </a:solidFill>
              </a:rPr>
              <a:t>cố</a:t>
            </a:r>
            <a:r>
              <a:rPr lang="en-US" sz="2800" dirty="0">
                <a:solidFill>
                  <a:srgbClr val="FF0000"/>
                </a:solidFill>
              </a:rPr>
              <a:t> </a:t>
            </a:r>
            <a:r>
              <a:rPr lang="en-US" sz="2800" dirty="0" err="1" smtClean="0">
                <a:solidFill>
                  <a:srgbClr val="FF0000"/>
                </a:solidFill>
              </a:rPr>
              <a:t>vấn</a:t>
            </a:r>
            <a:r>
              <a:rPr lang="en-US" sz="2800" dirty="0">
                <a:solidFill>
                  <a:srgbClr val="FF0000"/>
                </a:solidFill>
              </a:rPr>
              <a:t> </a:t>
            </a:r>
            <a:r>
              <a:rPr lang="en-US" sz="2800" dirty="0" err="1" smtClean="0">
                <a:solidFill>
                  <a:srgbClr val="FF0000"/>
                </a:solidFill>
              </a:rPr>
              <a:t>khởi</a:t>
            </a:r>
            <a:r>
              <a:rPr lang="en-US" sz="2800" dirty="0">
                <a:solidFill>
                  <a:srgbClr val="FF0000"/>
                </a:solidFill>
              </a:rPr>
              <a:t> </a:t>
            </a:r>
            <a:r>
              <a:rPr lang="en-US" sz="2800" dirty="0" err="1">
                <a:solidFill>
                  <a:srgbClr val="FF0000"/>
                </a:solidFill>
              </a:rPr>
              <a:t>nghiệp</a:t>
            </a:r>
            <a:endParaRPr lang="en-US" sz="2800" dirty="0">
              <a:solidFill>
                <a:srgbClr val="FF0000"/>
              </a:solidFill>
            </a:endParaRPr>
          </a:p>
        </p:txBody>
      </p:sp>
      <p:sp>
        <p:nvSpPr>
          <p:cNvPr id="6" name="Rectangle 5"/>
          <p:cNvSpPr/>
          <p:nvPr/>
        </p:nvSpPr>
        <p:spPr>
          <a:xfrm>
            <a:off x="109728" y="5388864"/>
            <a:ext cx="2572512" cy="987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smtClean="0">
                <a:solidFill>
                  <a:schemeClr val="tx1"/>
                </a:solidFill>
                <a:latin typeface="Arial" pitchFamily="34" charset="0"/>
                <a:cs typeface="Arial" pitchFamily="34" charset="0"/>
              </a:rPr>
              <a:t>1) </a:t>
            </a:r>
            <a:r>
              <a:rPr lang="en-US" dirty="0" err="1" smtClean="0">
                <a:solidFill>
                  <a:schemeClr val="tx1"/>
                </a:solidFill>
                <a:latin typeface="Arial" pitchFamily="34" charset="0"/>
                <a:cs typeface="Arial" pitchFamily="34" charset="0"/>
              </a:rPr>
              <a:t>Xác</a:t>
            </a:r>
            <a:r>
              <a:rPr lang="en-US" dirty="0" smtClean="0">
                <a:solidFill>
                  <a:schemeClr val="tx1"/>
                </a:solidFill>
                <a:latin typeface="Arial" pitchFamily="34" charset="0"/>
                <a:cs typeface="Arial" pitchFamily="34" charset="0"/>
              </a:rPr>
              <a:t> </a:t>
            </a:r>
            <a:r>
              <a:rPr lang="vi-VN" dirty="0" smtClean="0">
                <a:solidFill>
                  <a:schemeClr val="tx1"/>
                </a:solidFill>
                <a:latin typeface="Arial" pitchFamily="34" charset="0"/>
                <a:cs typeface="Arial" pitchFamily="34" charset="0"/>
              </a:rPr>
              <a:t>định</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mục</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tiêu</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và</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nhu</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cầu</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khởi</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nghiệp</a:t>
            </a:r>
            <a:endParaRPr lang="en-US" dirty="0">
              <a:solidFill>
                <a:schemeClr val="tx1"/>
              </a:solidFill>
              <a:latin typeface="Arial" pitchFamily="34" charset="0"/>
              <a:cs typeface="Arial" pitchFamily="34" charset="0"/>
            </a:endParaRPr>
          </a:p>
        </p:txBody>
      </p:sp>
      <p:sp>
        <p:nvSpPr>
          <p:cNvPr id="7" name="Rectangle 6"/>
          <p:cNvSpPr/>
          <p:nvPr/>
        </p:nvSpPr>
        <p:spPr>
          <a:xfrm>
            <a:off x="2682240" y="4340352"/>
            <a:ext cx="2462784" cy="10485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dirty="0" smtClean="0">
                <a:solidFill>
                  <a:schemeClr val="tx1"/>
                </a:solidFill>
                <a:latin typeface="Arial" pitchFamily="34" charset="0"/>
                <a:cs typeface="Arial" pitchFamily="34" charset="0"/>
              </a:rPr>
              <a:t>(2)</a:t>
            </a:r>
            <a:r>
              <a:rPr lang="en-US" dirty="0" err="1" smtClean="0">
                <a:solidFill>
                  <a:schemeClr val="tx1"/>
                </a:solidFill>
                <a:latin typeface="Arial" pitchFamily="34" charset="0"/>
                <a:cs typeface="Arial" pitchFamily="34" charset="0"/>
              </a:rPr>
              <a:t>Phác</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họa</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chân</a:t>
            </a:r>
            <a:r>
              <a:rPr lang="en-US" dirty="0" smtClean="0">
                <a:solidFill>
                  <a:schemeClr val="tx1"/>
                </a:solidFill>
                <a:latin typeface="Arial" pitchFamily="34" charset="0"/>
                <a:cs typeface="Arial" pitchFamily="34" charset="0"/>
              </a:rPr>
              <a:t> dung </a:t>
            </a:r>
            <a:r>
              <a:rPr lang="en-US" dirty="0" err="1" smtClean="0">
                <a:solidFill>
                  <a:schemeClr val="tx1"/>
                </a:solidFill>
                <a:latin typeface="Arial" pitchFamily="34" charset="0"/>
                <a:cs typeface="Arial" pitchFamily="34" charset="0"/>
              </a:rPr>
              <a:t>ng</a:t>
            </a:r>
            <a:r>
              <a:rPr lang="vi-VN" dirty="0" smtClean="0">
                <a:solidFill>
                  <a:schemeClr val="tx1"/>
                </a:solidFill>
                <a:latin typeface="Arial" pitchFamily="34" charset="0"/>
                <a:cs typeface="Arial" pitchFamily="34" charset="0"/>
              </a:rPr>
              <a:t>ười</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cố</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vấn</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lý</a:t>
            </a:r>
            <a:r>
              <a:rPr lang="en-US" dirty="0" smtClean="0">
                <a:solidFill>
                  <a:schemeClr val="tx1"/>
                </a:solidFill>
                <a:latin typeface="Arial" pitchFamily="34" charset="0"/>
                <a:cs typeface="Arial" pitchFamily="34" charset="0"/>
              </a:rPr>
              <a:t> t</a:t>
            </a:r>
            <a:r>
              <a:rPr lang="vi-VN" dirty="0">
                <a:solidFill>
                  <a:schemeClr val="tx1"/>
                </a:solidFill>
                <a:latin typeface="Arial" pitchFamily="34" charset="0"/>
                <a:cs typeface="Arial" pitchFamily="34" charset="0"/>
              </a:rPr>
              <a:t>ưởng</a:t>
            </a:r>
            <a:endParaRPr lang="en-US" dirty="0">
              <a:solidFill>
                <a:schemeClr val="tx1"/>
              </a:solidFill>
              <a:latin typeface="Arial" pitchFamily="34" charset="0"/>
              <a:cs typeface="Arial" pitchFamily="34" charset="0"/>
            </a:endParaRPr>
          </a:p>
        </p:txBody>
      </p:sp>
      <p:sp>
        <p:nvSpPr>
          <p:cNvPr id="8" name="Rectangle 7"/>
          <p:cNvSpPr/>
          <p:nvPr/>
        </p:nvSpPr>
        <p:spPr>
          <a:xfrm>
            <a:off x="4962144" y="3194304"/>
            <a:ext cx="2743200" cy="1146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dirty="0">
                <a:solidFill>
                  <a:schemeClr val="tx1"/>
                </a:solidFill>
                <a:latin typeface="Arial" pitchFamily="34" charset="0"/>
                <a:cs typeface="Arial" pitchFamily="34" charset="0"/>
              </a:rPr>
              <a:t>(</a:t>
            </a:r>
            <a:r>
              <a:rPr lang="en-US" dirty="0" smtClean="0">
                <a:solidFill>
                  <a:schemeClr val="tx1"/>
                </a:solidFill>
                <a:latin typeface="Arial" pitchFamily="34" charset="0"/>
                <a:cs typeface="Arial" pitchFamily="34" charset="0"/>
              </a:rPr>
              <a:t>3)</a:t>
            </a:r>
            <a:r>
              <a:rPr lang="en-US" dirty="0" err="1" smtClean="0">
                <a:solidFill>
                  <a:schemeClr val="tx1"/>
                </a:solidFill>
                <a:latin typeface="Arial" pitchFamily="34" charset="0"/>
                <a:cs typeface="Arial" pitchFamily="34" charset="0"/>
              </a:rPr>
              <a:t>Tìm</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kiếm</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ng</a:t>
            </a:r>
            <a:r>
              <a:rPr lang="vi-VN" dirty="0" smtClean="0">
                <a:solidFill>
                  <a:schemeClr val="tx1"/>
                </a:solidFill>
                <a:latin typeface="Arial" pitchFamily="34" charset="0"/>
                <a:cs typeface="Arial" pitchFamily="34" charset="0"/>
              </a:rPr>
              <a:t>ười</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cố</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vấn</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tiềm</a:t>
            </a:r>
            <a:r>
              <a:rPr lang="en-US" dirty="0" smtClean="0">
                <a:solidFill>
                  <a:schemeClr val="tx1"/>
                </a:solidFill>
                <a:latin typeface="Arial" pitchFamily="34" charset="0"/>
                <a:cs typeface="Arial" pitchFamily="34" charset="0"/>
              </a:rPr>
              <a:t> n</a:t>
            </a:r>
            <a:r>
              <a:rPr lang="vi-VN" dirty="0" smtClean="0">
                <a:solidFill>
                  <a:schemeClr val="tx1"/>
                </a:solidFill>
                <a:latin typeface="Arial" pitchFamily="34" charset="0"/>
                <a:cs typeface="Arial" pitchFamily="34" charset="0"/>
              </a:rPr>
              <a:t>ă</a:t>
            </a:r>
            <a:r>
              <a:rPr lang="en-US" dirty="0" err="1" smtClean="0">
                <a:solidFill>
                  <a:schemeClr val="tx1"/>
                </a:solidFill>
                <a:latin typeface="Arial" pitchFamily="34" charset="0"/>
                <a:cs typeface="Arial" pitchFamily="34" charset="0"/>
              </a:rPr>
              <a:t>ng</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thông</a:t>
            </a:r>
            <a:r>
              <a:rPr lang="en-US" dirty="0">
                <a:solidFill>
                  <a:schemeClr val="tx1"/>
                </a:solidFill>
                <a:latin typeface="Arial" pitchFamily="34" charset="0"/>
                <a:cs typeface="Arial" pitchFamily="34" charset="0"/>
              </a:rPr>
              <a:t> qua </a:t>
            </a:r>
            <a:r>
              <a:rPr lang="en-US" dirty="0" err="1" smtClean="0">
                <a:solidFill>
                  <a:schemeClr val="tx1"/>
                </a:solidFill>
                <a:latin typeface="Arial" pitchFamily="34" charset="0"/>
                <a:cs typeface="Arial" pitchFamily="34" charset="0"/>
              </a:rPr>
              <a:t>mạng</a:t>
            </a:r>
            <a:r>
              <a:rPr lang="en-US" dirty="0" smtClean="0">
                <a:solidFill>
                  <a:schemeClr val="tx1"/>
                </a:solidFill>
                <a:latin typeface="Arial" pitchFamily="34" charset="0"/>
                <a:cs typeface="Arial" pitchFamily="34" charset="0"/>
              </a:rPr>
              <a:t> l</a:t>
            </a:r>
            <a:r>
              <a:rPr lang="vi-VN" dirty="0" smtClean="0">
                <a:solidFill>
                  <a:schemeClr val="tx1"/>
                </a:solidFill>
                <a:latin typeface="Arial" pitchFamily="34" charset="0"/>
                <a:cs typeface="Arial" pitchFamily="34" charset="0"/>
              </a:rPr>
              <a:t>ưới</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các</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mối</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quan</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hê</a:t>
            </a:r>
            <a:endParaRPr lang="en-US" dirty="0">
              <a:solidFill>
                <a:schemeClr val="tx1"/>
              </a:solidFill>
              <a:latin typeface="Arial" pitchFamily="34" charset="0"/>
              <a:cs typeface="Arial" pitchFamily="34" charset="0"/>
            </a:endParaRPr>
          </a:p>
        </p:txBody>
      </p:sp>
      <p:sp>
        <p:nvSpPr>
          <p:cNvPr id="9" name="Rectangle 8"/>
          <p:cNvSpPr/>
          <p:nvPr/>
        </p:nvSpPr>
        <p:spPr>
          <a:xfrm>
            <a:off x="7607808" y="2145792"/>
            <a:ext cx="2218944" cy="10485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(4</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Đề</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nghị</a:t>
            </a:r>
            <a:r>
              <a:rPr lang="en-US" dirty="0" smtClean="0">
                <a:solidFill>
                  <a:schemeClr val="tx1"/>
                </a:solidFill>
                <a:latin typeface="Arial" pitchFamily="34" charset="0"/>
                <a:cs typeface="Arial" pitchFamily="34" charset="0"/>
              </a:rPr>
              <a:t> </a:t>
            </a:r>
            <a:r>
              <a:rPr lang="vi-VN" dirty="0" smtClean="0">
                <a:solidFill>
                  <a:schemeClr val="tx1"/>
                </a:solidFill>
                <a:latin typeface="Arial" pitchFamily="34" charset="0"/>
                <a:cs typeface="Arial" pitchFamily="34" charset="0"/>
              </a:rPr>
              <a:t>được</a:t>
            </a:r>
            <a:r>
              <a:rPr lang="en-US" dirty="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cố</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vấn</a:t>
            </a:r>
            <a:endParaRPr lang="en-US" dirty="0">
              <a:solidFill>
                <a:schemeClr val="tx1"/>
              </a:solidFill>
              <a:latin typeface="Arial" pitchFamily="34" charset="0"/>
              <a:cs typeface="Arial" pitchFamily="34" charset="0"/>
            </a:endParaRPr>
          </a:p>
        </p:txBody>
      </p:sp>
      <p:sp>
        <p:nvSpPr>
          <p:cNvPr id="10" name="Rectangle 9"/>
          <p:cNvSpPr/>
          <p:nvPr/>
        </p:nvSpPr>
        <p:spPr>
          <a:xfrm>
            <a:off x="9826752" y="999744"/>
            <a:ext cx="2097024" cy="1146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(5)</a:t>
            </a:r>
            <a:r>
              <a:rPr lang="en-US" dirty="0" err="1" smtClean="0">
                <a:solidFill>
                  <a:schemeClr val="tx1"/>
                </a:solidFill>
              </a:rPr>
              <a:t>Xác</a:t>
            </a:r>
            <a:r>
              <a:rPr lang="en-US" dirty="0" smtClean="0">
                <a:solidFill>
                  <a:schemeClr val="tx1"/>
                </a:solidFill>
              </a:rPr>
              <a:t> </a:t>
            </a:r>
            <a:r>
              <a:rPr lang="en-US" dirty="0" err="1" smtClean="0">
                <a:solidFill>
                  <a:schemeClr val="tx1"/>
                </a:solidFill>
              </a:rPr>
              <a:t>lập</a:t>
            </a:r>
            <a:r>
              <a:rPr lang="en-US" dirty="0" smtClean="0">
                <a:solidFill>
                  <a:schemeClr val="tx1"/>
                </a:solidFill>
              </a:rPr>
              <a:t> </a:t>
            </a:r>
            <a:r>
              <a:rPr lang="en-US" dirty="0" err="1" smtClean="0">
                <a:solidFill>
                  <a:schemeClr val="tx1"/>
                </a:solidFill>
              </a:rPr>
              <a:t>ph</a:t>
            </a:r>
            <a:r>
              <a:rPr lang="vi-VN" dirty="0" smtClean="0">
                <a:solidFill>
                  <a:schemeClr val="tx1"/>
                </a:solidFill>
              </a:rPr>
              <a:t>ươ</a:t>
            </a:r>
            <a:r>
              <a:rPr lang="en-US" dirty="0" err="1" smtClean="0">
                <a:solidFill>
                  <a:schemeClr val="tx1"/>
                </a:solidFill>
              </a:rPr>
              <a:t>ng</a:t>
            </a:r>
            <a:r>
              <a:rPr lang="en-US" dirty="0">
                <a:solidFill>
                  <a:schemeClr val="tx1"/>
                </a:solidFill>
              </a:rPr>
              <a:t> </a:t>
            </a:r>
            <a:r>
              <a:rPr lang="en-US" dirty="0" err="1" smtClean="0">
                <a:solidFill>
                  <a:schemeClr val="tx1"/>
                </a:solidFill>
              </a:rPr>
              <a:t>thức</a:t>
            </a:r>
            <a:r>
              <a:rPr lang="en-US" dirty="0">
                <a:solidFill>
                  <a:schemeClr val="tx1"/>
                </a:solidFill>
              </a:rPr>
              <a:t> </a:t>
            </a:r>
            <a:r>
              <a:rPr lang="en-US" dirty="0" err="1" smtClean="0">
                <a:solidFill>
                  <a:schemeClr val="tx1"/>
                </a:solidFill>
              </a:rPr>
              <a:t>làm</a:t>
            </a:r>
            <a:r>
              <a:rPr lang="en-US" dirty="0">
                <a:solidFill>
                  <a:schemeClr val="tx1"/>
                </a:solidFill>
              </a:rPr>
              <a:t> </a:t>
            </a:r>
            <a:r>
              <a:rPr lang="en-US" dirty="0" err="1">
                <a:solidFill>
                  <a:schemeClr val="tx1"/>
                </a:solidFill>
              </a:rPr>
              <a:t>việc</a:t>
            </a:r>
            <a:endParaRPr lang="en-US" dirty="0">
              <a:solidFill>
                <a:schemeClr val="tx1"/>
              </a:solidFill>
            </a:endParaRPr>
          </a:p>
        </p:txBody>
      </p:sp>
      <p:sp>
        <p:nvSpPr>
          <p:cNvPr id="11" name="Title 1"/>
          <p:cNvSpPr txBox="1">
            <a:spLocks/>
          </p:cNvSpPr>
          <p:nvPr/>
        </p:nvSpPr>
        <p:spPr>
          <a:xfrm>
            <a:off x="280417" y="0"/>
            <a:ext cx="8482584" cy="922762"/>
          </a:xfrm>
          <a:prstGeom prst="rect">
            <a:avLst/>
          </a:prstGeom>
        </p:spPr>
        <p:txBody>
          <a:bodyPr>
            <a:normAutofit/>
          </a:bodyPr>
          <a:lstStyle>
            <a:lvl1pPr algn="l" defTabSz="914400" rtl="0" eaLnBrk="1" latinLnBrk="0" hangingPunct="1">
              <a:lnSpc>
                <a:spcPct val="90000"/>
              </a:lnSpc>
              <a:spcBef>
                <a:spcPct val="0"/>
              </a:spcBef>
              <a:buNone/>
              <a:defRPr sz="3000" b="1" kern="1200">
                <a:solidFill>
                  <a:srgbClr val="223771"/>
                </a:solidFill>
                <a:latin typeface="Arial" panose="020B0604020202020204" pitchFamily="34" charset="0"/>
                <a:ea typeface="+mj-ea"/>
                <a:cs typeface="Arial" panose="020B0604020202020204" pitchFamily="34" charset="0"/>
              </a:defRPr>
            </a:lvl1pPr>
          </a:lstStyle>
          <a:p>
            <a:r>
              <a:rPr lang="en-US" dirty="0" smtClean="0"/>
              <a:t>4.4 .</a:t>
            </a:r>
            <a:r>
              <a:rPr lang="en-US" dirty="0" err="1" smtClean="0"/>
              <a:t>Kỹ</a:t>
            </a:r>
            <a:r>
              <a:rPr lang="en-US" dirty="0" smtClean="0"/>
              <a:t> n</a:t>
            </a:r>
            <a:r>
              <a:rPr lang="vi-VN" dirty="0" smtClean="0"/>
              <a:t>ă</a:t>
            </a:r>
            <a:r>
              <a:rPr lang="en-US" dirty="0" err="1" smtClean="0"/>
              <a:t>ng</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cố</a:t>
            </a:r>
            <a:r>
              <a:rPr lang="en-US" dirty="0" smtClean="0"/>
              <a:t> </a:t>
            </a:r>
            <a:r>
              <a:rPr lang="en-US" dirty="0" err="1" smtClean="0"/>
              <a:t>vấn</a:t>
            </a:r>
            <a:r>
              <a:rPr lang="en-US" dirty="0" smtClean="0"/>
              <a:t> </a:t>
            </a:r>
            <a:r>
              <a:rPr lang="en-US" dirty="0" err="1" smtClean="0"/>
              <a:t>khởi</a:t>
            </a:r>
            <a:r>
              <a:rPr lang="en-US" dirty="0" smtClean="0"/>
              <a:t> </a:t>
            </a:r>
            <a:r>
              <a:rPr lang="en-US" dirty="0" err="1" smtClean="0"/>
              <a:t>nghiệp</a:t>
            </a:r>
            <a:r>
              <a:rPr lang="en-US" dirty="0" smtClean="0"/>
              <a:t> </a:t>
            </a:r>
            <a:r>
              <a:rPr lang="en-US" dirty="0" err="1" smtClean="0"/>
              <a:t>và</a:t>
            </a:r>
            <a:r>
              <a:rPr lang="en-US" dirty="0" smtClean="0"/>
              <a:t> </a:t>
            </a:r>
            <a:r>
              <a:rPr lang="en-US" dirty="0" err="1" smtClean="0"/>
              <a:t>các</a:t>
            </a:r>
            <a:r>
              <a:rPr lang="en-US" dirty="0" smtClean="0"/>
              <a:t> </a:t>
            </a:r>
            <a:r>
              <a:rPr lang="en-US" dirty="0" err="1" smtClean="0"/>
              <a:t>bên</a:t>
            </a:r>
            <a:r>
              <a:rPr lang="en-US" dirty="0" smtClean="0"/>
              <a:t> </a:t>
            </a:r>
            <a:r>
              <a:rPr lang="en-US" dirty="0" err="1" smtClean="0"/>
              <a:t>liên</a:t>
            </a:r>
            <a:r>
              <a:rPr lang="en-US" dirty="0" smtClean="0"/>
              <a:t> </a:t>
            </a:r>
            <a:r>
              <a:rPr lang="en-US" dirty="0" err="1" smtClean="0"/>
              <a:t>quan</a:t>
            </a:r>
            <a:endParaRPr lang="en-US" dirty="0"/>
          </a:p>
        </p:txBody>
      </p:sp>
      <p:sp>
        <p:nvSpPr>
          <p:cNvPr id="3" name="Slide Number Placeholder 2"/>
          <p:cNvSpPr>
            <a:spLocks noGrp="1"/>
          </p:cNvSpPr>
          <p:nvPr>
            <p:ph type="sldNum" sz="quarter" idx="12"/>
          </p:nvPr>
        </p:nvSpPr>
        <p:spPr/>
        <p:txBody>
          <a:bodyPr/>
          <a:lstStyle/>
          <a:p>
            <a:fld id="{086B6608-6F69-448F-99DC-C9E613BFB696}" type="slidenum">
              <a:rPr lang="en-US" smtClean="0">
                <a:solidFill>
                  <a:schemeClr val="tx1"/>
                </a:solidFill>
              </a:rPr>
              <a:t>26</a:t>
            </a:fld>
            <a:endParaRPr lang="en-US" dirty="0">
              <a:solidFill>
                <a:schemeClr val="tx1"/>
              </a:solidFill>
            </a:endParaRPr>
          </a:p>
        </p:txBody>
      </p:sp>
    </p:spTree>
    <p:extLst>
      <p:ext uri="{BB962C8B-B14F-4D97-AF65-F5344CB8AC3E}">
        <p14:creationId xmlns:p14="http://schemas.microsoft.com/office/powerpoint/2010/main" val="1131217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587" y="1375917"/>
            <a:ext cx="8061101" cy="922762"/>
          </a:xfrm>
        </p:spPr>
        <p:txBody>
          <a:bodyPr/>
          <a:lstStyle/>
          <a:p>
            <a:r>
              <a:rPr lang="en-US" dirty="0" smtClean="0">
                <a:solidFill>
                  <a:srgbClr val="FF0000"/>
                </a:solidFill>
              </a:rPr>
              <a:t>L</a:t>
            </a:r>
            <a:r>
              <a:rPr lang="vi-VN" dirty="0" smtClean="0">
                <a:solidFill>
                  <a:srgbClr val="FF0000"/>
                </a:solidFill>
              </a:rPr>
              <a:t>ưu</a:t>
            </a:r>
            <a:r>
              <a:rPr lang="en-US" dirty="0">
                <a:solidFill>
                  <a:srgbClr val="FF0000"/>
                </a:solidFill>
              </a:rPr>
              <a:t> </a:t>
            </a:r>
            <a:r>
              <a:rPr lang="en-US" dirty="0" smtClean="0">
                <a:solidFill>
                  <a:srgbClr val="FF0000"/>
                </a:solidFill>
              </a:rPr>
              <a:t>ý </a:t>
            </a:r>
            <a:r>
              <a:rPr lang="en-US" dirty="0" err="1" smtClean="0">
                <a:solidFill>
                  <a:srgbClr val="FF0000"/>
                </a:solidFill>
              </a:rPr>
              <a:t>khi</a:t>
            </a:r>
            <a:r>
              <a:rPr lang="en-US" dirty="0">
                <a:solidFill>
                  <a:srgbClr val="FF0000"/>
                </a:solidFill>
              </a:rPr>
              <a:t> </a:t>
            </a:r>
            <a:r>
              <a:rPr lang="en-US" dirty="0" err="1" smtClean="0">
                <a:solidFill>
                  <a:srgbClr val="FF0000"/>
                </a:solidFill>
              </a:rPr>
              <a:t>làm</a:t>
            </a:r>
            <a:r>
              <a:rPr lang="en-US" dirty="0">
                <a:solidFill>
                  <a:srgbClr val="FF0000"/>
                </a:solidFill>
              </a:rPr>
              <a:t> </a:t>
            </a:r>
            <a:r>
              <a:rPr lang="en-US" dirty="0" err="1" smtClean="0">
                <a:solidFill>
                  <a:srgbClr val="FF0000"/>
                </a:solidFill>
              </a:rPr>
              <a:t>việc</a:t>
            </a:r>
            <a:r>
              <a:rPr lang="en-US" dirty="0">
                <a:solidFill>
                  <a:srgbClr val="FF0000"/>
                </a:solidFill>
              </a:rPr>
              <a:t> </a:t>
            </a:r>
            <a:r>
              <a:rPr lang="en-US" dirty="0" err="1" smtClean="0">
                <a:solidFill>
                  <a:srgbClr val="FF0000"/>
                </a:solidFill>
              </a:rPr>
              <a:t>với</a:t>
            </a:r>
            <a:r>
              <a:rPr lang="en-US" dirty="0">
                <a:solidFill>
                  <a:srgbClr val="FF0000"/>
                </a:solidFill>
              </a:rPr>
              <a:t> </a:t>
            </a:r>
            <a:r>
              <a:rPr lang="en-US" dirty="0" err="1" smtClean="0">
                <a:solidFill>
                  <a:srgbClr val="FF0000"/>
                </a:solidFill>
              </a:rPr>
              <a:t>cố</a:t>
            </a:r>
            <a:r>
              <a:rPr lang="en-US" dirty="0">
                <a:solidFill>
                  <a:srgbClr val="FF0000"/>
                </a:solidFill>
              </a:rPr>
              <a:t> </a:t>
            </a:r>
            <a:r>
              <a:rPr lang="en-US" dirty="0" err="1" smtClean="0">
                <a:solidFill>
                  <a:srgbClr val="FF0000"/>
                </a:solidFill>
              </a:rPr>
              <a:t>vấn</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sz="half" idx="1"/>
          </p:nvPr>
        </p:nvSpPr>
        <p:spPr>
          <a:xfrm>
            <a:off x="775050" y="2371301"/>
            <a:ext cx="10088022" cy="4351338"/>
          </a:xfrm>
        </p:spPr>
        <p:txBody>
          <a:bodyPr/>
          <a:lstStyle/>
          <a:p>
            <a:r>
              <a:rPr lang="en-US" dirty="0" err="1" smtClean="0"/>
              <a:t>Xác</a:t>
            </a:r>
            <a:r>
              <a:rPr lang="en-US" dirty="0" smtClean="0"/>
              <a:t> </a:t>
            </a:r>
            <a:r>
              <a:rPr lang="vi-VN" dirty="0" smtClean="0"/>
              <a:t>định</a:t>
            </a:r>
            <a:r>
              <a:rPr lang="en-US" dirty="0"/>
              <a:t> </a:t>
            </a:r>
            <a:r>
              <a:rPr lang="en-US" dirty="0" err="1" smtClean="0"/>
              <a:t>giá</a:t>
            </a:r>
            <a:r>
              <a:rPr lang="en-US" dirty="0"/>
              <a:t> </a:t>
            </a:r>
            <a:r>
              <a:rPr lang="en-US" dirty="0" err="1" smtClean="0"/>
              <a:t>trị</a:t>
            </a:r>
            <a:r>
              <a:rPr lang="en-US" dirty="0"/>
              <a:t> </a:t>
            </a:r>
            <a:r>
              <a:rPr lang="en-US" dirty="0" err="1" smtClean="0"/>
              <a:t>bản</a:t>
            </a:r>
            <a:r>
              <a:rPr lang="en-US" dirty="0"/>
              <a:t> </a:t>
            </a:r>
            <a:r>
              <a:rPr lang="en-US" dirty="0" err="1" smtClean="0"/>
              <a:t>thân</a:t>
            </a:r>
            <a:r>
              <a:rPr lang="en-US" dirty="0"/>
              <a:t> </a:t>
            </a:r>
            <a:r>
              <a:rPr lang="en-US" dirty="0" err="1" smtClean="0"/>
              <a:t>chính</a:t>
            </a:r>
            <a:r>
              <a:rPr lang="en-US" dirty="0"/>
              <a:t> </a:t>
            </a:r>
            <a:r>
              <a:rPr lang="en-US" dirty="0" err="1" smtClean="0"/>
              <a:t>mình</a:t>
            </a:r>
            <a:endParaRPr lang="en-US" dirty="0" smtClean="0"/>
          </a:p>
          <a:p>
            <a:r>
              <a:rPr lang="en-US" dirty="0" err="1" smtClean="0"/>
              <a:t>Thể</a:t>
            </a:r>
            <a:r>
              <a:rPr lang="en-US" dirty="0"/>
              <a:t> </a:t>
            </a:r>
            <a:r>
              <a:rPr lang="en-US" dirty="0" err="1" smtClean="0"/>
              <a:t>hiện</a:t>
            </a:r>
            <a:r>
              <a:rPr lang="en-US" dirty="0"/>
              <a:t> </a:t>
            </a:r>
            <a:r>
              <a:rPr lang="en-US" dirty="0" err="1" smtClean="0"/>
              <a:t>bản</a:t>
            </a:r>
            <a:r>
              <a:rPr lang="en-US" dirty="0"/>
              <a:t> </a:t>
            </a:r>
            <a:r>
              <a:rPr lang="en-US" dirty="0" err="1" smtClean="0"/>
              <a:t>thân</a:t>
            </a:r>
            <a:r>
              <a:rPr lang="en-US" dirty="0" smtClean="0"/>
              <a:t> </a:t>
            </a:r>
            <a:r>
              <a:rPr lang="en-US" dirty="0" err="1" smtClean="0"/>
              <a:t>theo</a:t>
            </a:r>
            <a:r>
              <a:rPr lang="en-US" dirty="0"/>
              <a:t> </a:t>
            </a:r>
            <a:r>
              <a:rPr lang="en-US" dirty="0" smtClean="0"/>
              <a:t>h</a:t>
            </a:r>
            <a:r>
              <a:rPr lang="vi-VN" dirty="0" smtClean="0"/>
              <a:t>ướn</a:t>
            </a:r>
            <a:r>
              <a:rPr lang="en-US" dirty="0"/>
              <a:t>g </a:t>
            </a:r>
            <a:r>
              <a:rPr lang="en-US" dirty="0" err="1" smtClean="0"/>
              <a:t>tích</a:t>
            </a:r>
            <a:r>
              <a:rPr lang="en-US" dirty="0"/>
              <a:t> </a:t>
            </a:r>
            <a:r>
              <a:rPr lang="en-US" dirty="0" err="1" smtClean="0"/>
              <a:t>cực</a:t>
            </a:r>
            <a:endParaRPr lang="en-US" dirty="0" smtClean="0"/>
          </a:p>
          <a:p>
            <a:r>
              <a:rPr lang="en-US" dirty="0"/>
              <a:t>Theo </a:t>
            </a:r>
            <a:r>
              <a:rPr lang="en-US" dirty="0" err="1" smtClean="0"/>
              <a:t>dõi</a:t>
            </a:r>
            <a:r>
              <a:rPr lang="en-US" dirty="0"/>
              <a:t> </a:t>
            </a:r>
            <a:r>
              <a:rPr lang="en-US" dirty="0" err="1" smtClean="0"/>
              <a:t>hoạt</a:t>
            </a:r>
            <a:r>
              <a:rPr lang="en-US" dirty="0" smtClean="0"/>
              <a:t> </a:t>
            </a:r>
            <a:r>
              <a:rPr lang="vi-VN" dirty="0" smtClean="0"/>
              <a:t>độn</a:t>
            </a:r>
            <a:r>
              <a:rPr lang="en-US" dirty="0"/>
              <a:t>g </a:t>
            </a:r>
            <a:r>
              <a:rPr lang="en-US" dirty="0" err="1" smtClean="0"/>
              <a:t>trên</a:t>
            </a:r>
            <a:r>
              <a:rPr lang="en-US" dirty="0"/>
              <a:t> </a:t>
            </a:r>
            <a:r>
              <a:rPr lang="en-US" dirty="0" err="1" smtClean="0"/>
              <a:t>mạng</a:t>
            </a:r>
            <a:r>
              <a:rPr lang="en-US" dirty="0"/>
              <a:t> </a:t>
            </a:r>
            <a:r>
              <a:rPr lang="en-US" dirty="0" err="1" smtClean="0"/>
              <a:t>xã</a:t>
            </a:r>
            <a:r>
              <a:rPr lang="en-US" dirty="0"/>
              <a:t> </a:t>
            </a:r>
            <a:r>
              <a:rPr lang="en-US" dirty="0" err="1" smtClean="0"/>
              <a:t>hội</a:t>
            </a:r>
            <a:r>
              <a:rPr lang="en-US" dirty="0"/>
              <a:t> </a:t>
            </a:r>
            <a:r>
              <a:rPr lang="en-US" dirty="0" err="1" smtClean="0"/>
              <a:t>của</a:t>
            </a:r>
            <a:r>
              <a:rPr lang="en-US" dirty="0" smtClean="0"/>
              <a:t> </a:t>
            </a:r>
            <a:r>
              <a:rPr lang="en-US" dirty="0" err="1" smtClean="0"/>
              <a:t>ng</a:t>
            </a:r>
            <a:r>
              <a:rPr lang="vi-VN" dirty="0" smtClean="0"/>
              <a:t>ườ</a:t>
            </a:r>
            <a:r>
              <a:rPr lang="en-US" dirty="0"/>
              <a:t>i </a:t>
            </a:r>
            <a:r>
              <a:rPr lang="en-US" dirty="0" err="1" smtClean="0"/>
              <a:t>cố</a:t>
            </a:r>
            <a:r>
              <a:rPr lang="en-US" dirty="0"/>
              <a:t> </a:t>
            </a:r>
            <a:r>
              <a:rPr lang="en-US" dirty="0" err="1" smtClean="0"/>
              <a:t>vấn</a:t>
            </a:r>
            <a:endParaRPr lang="en-US" dirty="0" smtClean="0"/>
          </a:p>
          <a:p>
            <a:r>
              <a:rPr lang="en-US" dirty="0" smtClean="0"/>
              <a:t>T</a:t>
            </a:r>
            <a:r>
              <a:rPr lang="vi-VN" dirty="0" smtClean="0"/>
              <a:t>ươ</a:t>
            </a:r>
            <a:r>
              <a:rPr lang="en-US" dirty="0" err="1" smtClean="0"/>
              <a:t>ng</a:t>
            </a:r>
            <a:r>
              <a:rPr lang="en-US" dirty="0"/>
              <a:t> </a:t>
            </a:r>
            <a:r>
              <a:rPr lang="en-US" dirty="0" err="1" smtClean="0"/>
              <a:t>tác</a:t>
            </a:r>
            <a:r>
              <a:rPr lang="en-US" dirty="0" smtClean="0"/>
              <a:t> </a:t>
            </a:r>
            <a:r>
              <a:rPr lang="en-US" dirty="0" err="1" smtClean="0"/>
              <a:t>th</a:t>
            </a:r>
            <a:r>
              <a:rPr lang="vi-VN" dirty="0" smtClean="0"/>
              <a:t>ường</a:t>
            </a:r>
            <a:r>
              <a:rPr lang="en-US" dirty="0"/>
              <a:t> </a:t>
            </a:r>
            <a:r>
              <a:rPr lang="en-US" dirty="0" err="1" smtClean="0"/>
              <a:t>xuyên</a:t>
            </a:r>
            <a:endParaRPr lang="en-US" dirty="0" smtClean="0"/>
          </a:p>
          <a:p>
            <a:r>
              <a:rPr lang="en-US" dirty="0" err="1" smtClean="0"/>
              <a:t>Chuẩn</a:t>
            </a:r>
            <a:r>
              <a:rPr lang="en-US" dirty="0"/>
              <a:t> </a:t>
            </a:r>
            <a:r>
              <a:rPr lang="en-US" dirty="0" err="1" smtClean="0"/>
              <a:t>bị</a:t>
            </a:r>
            <a:r>
              <a:rPr lang="en-US" dirty="0"/>
              <a:t> </a:t>
            </a:r>
            <a:r>
              <a:rPr lang="en-US" dirty="0" err="1" smtClean="0"/>
              <a:t>kỹ</a:t>
            </a:r>
            <a:r>
              <a:rPr lang="en-US" dirty="0"/>
              <a:t> </a:t>
            </a:r>
            <a:r>
              <a:rPr lang="en-US" dirty="0" err="1" smtClean="0"/>
              <a:t>càng</a:t>
            </a:r>
            <a:r>
              <a:rPr lang="en-US" dirty="0" smtClean="0"/>
              <a:t> </a:t>
            </a:r>
            <a:r>
              <a:rPr lang="en-US" dirty="0" err="1" smtClean="0"/>
              <a:t>tr</a:t>
            </a:r>
            <a:r>
              <a:rPr lang="vi-VN" dirty="0" smtClean="0"/>
              <a:t>ước</a:t>
            </a:r>
            <a:r>
              <a:rPr lang="en-US" dirty="0" smtClean="0"/>
              <a:t> </a:t>
            </a:r>
            <a:r>
              <a:rPr lang="en-US" dirty="0" err="1" smtClean="0"/>
              <a:t>khi</a:t>
            </a:r>
            <a:r>
              <a:rPr lang="en-US" dirty="0"/>
              <a:t> </a:t>
            </a:r>
            <a:r>
              <a:rPr lang="en-US" dirty="0" err="1" smtClean="0"/>
              <a:t>gặp</a:t>
            </a:r>
            <a:endParaRPr lang="en-US" dirty="0" smtClean="0"/>
          </a:p>
          <a:p>
            <a:r>
              <a:rPr lang="en-US" dirty="0" err="1" smtClean="0"/>
              <a:t>Thực</a:t>
            </a:r>
            <a:r>
              <a:rPr lang="en-US" dirty="0"/>
              <a:t> </a:t>
            </a:r>
            <a:r>
              <a:rPr lang="en-US" dirty="0" err="1" smtClean="0"/>
              <a:t>hành</a:t>
            </a:r>
            <a:r>
              <a:rPr lang="en-US" dirty="0"/>
              <a:t> </a:t>
            </a:r>
            <a:r>
              <a:rPr lang="en-US" dirty="0" err="1" smtClean="0"/>
              <a:t>và</a:t>
            </a:r>
            <a:r>
              <a:rPr lang="en-US" dirty="0"/>
              <a:t> </a:t>
            </a:r>
            <a:r>
              <a:rPr lang="en-US" dirty="0" err="1" smtClean="0"/>
              <a:t>vận</a:t>
            </a:r>
            <a:r>
              <a:rPr lang="en-US" dirty="0"/>
              <a:t> </a:t>
            </a:r>
            <a:r>
              <a:rPr lang="en-US" dirty="0" err="1" smtClean="0"/>
              <a:t>dụng</a:t>
            </a:r>
            <a:r>
              <a:rPr lang="en-US" dirty="0" smtClean="0"/>
              <a:t> </a:t>
            </a:r>
            <a:r>
              <a:rPr lang="en-US" dirty="0" err="1" smtClean="0"/>
              <a:t>theo</a:t>
            </a:r>
            <a:r>
              <a:rPr lang="en-US" dirty="0"/>
              <a:t> </a:t>
            </a:r>
            <a:r>
              <a:rPr lang="en-US" dirty="0" err="1" smtClean="0"/>
              <a:t>những</a:t>
            </a:r>
            <a:r>
              <a:rPr lang="en-US" dirty="0" smtClean="0"/>
              <a:t> </a:t>
            </a:r>
            <a:r>
              <a:rPr lang="vi-VN" dirty="0" smtClean="0"/>
              <a:t>đ</a:t>
            </a:r>
            <a:r>
              <a:rPr lang="en-US" dirty="0" err="1" smtClean="0"/>
              <a:t>iều</a:t>
            </a:r>
            <a:r>
              <a:rPr lang="en-US" dirty="0" smtClean="0"/>
              <a:t> </a:t>
            </a:r>
            <a:r>
              <a:rPr lang="vi-VN" dirty="0" smtClean="0"/>
              <a:t>đã</a:t>
            </a:r>
            <a:r>
              <a:rPr lang="en-US" dirty="0" smtClean="0"/>
              <a:t> </a:t>
            </a:r>
            <a:r>
              <a:rPr lang="vi-VN" dirty="0" smtClean="0"/>
              <a:t>được</a:t>
            </a:r>
            <a:r>
              <a:rPr lang="en-US" dirty="0"/>
              <a:t> </a:t>
            </a:r>
            <a:r>
              <a:rPr lang="en-US" dirty="0" err="1" smtClean="0"/>
              <a:t>cố</a:t>
            </a:r>
            <a:r>
              <a:rPr lang="en-US" dirty="0"/>
              <a:t> </a:t>
            </a:r>
            <a:r>
              <a:rPr lang="en-US" dirty="0" err="1" smtClean="0"/>
              <a:t>vấn</a:t>
            </a:r>
            <a:endParaRPr lang="en-US" dirty="0" smtClean="0"/>
          </a:p>
          <a:p>
            <a:r>
              <a:rPr lang="en-US" dirty="0" err="1" smtClean="0"/>
              <a:t>Thể</a:t>
            </a:r>
            <a:r>
              <a:rPr lang="en-US" dirty="0"/>
              <a:t> </a:t>
            </a:r>
            <a:r>
              <a:rPr lang="en-US" dirty="0" err="1" smtClean="0"/>
              <a:t>hiện</a:t>
            </a:r>
            <a:r>
              <a:rPr lang="en-US" dirty="0"/>
              <a:t> </a:t>
            </a:r>
            <a:r>
              <a:rPr lang="en-US" dirty="0" err="1" smtClean="0"/>
              <a:t>sự</a:t>
            </a:r>
            <a:r>
              <a:rPr lang="en-US" dirty="0"/>
              <a:t> </a:t>
            </a:r>
            <a:r>
              <a:rPr lang="en-US" dirty="0" err="1" smtClean="0"/>
              <a:t>bết</a:t>
            </a:r>
            <a:r>
              <a:rPr lang="en-US" dirty="0" smtClean="0"/>
              <a:t>  </a:t>
            </a:r>
            <a:r>
              <a:rPr lang="vi-VN" dirty="0" smtClean="0"/>
              <a:t>ơ</a:t>
            </a:r>
            <a:r>
              <a:rPr lang="en-US" dirty="0"/>
              <a:t>n </a:t>
            </a:r>
            <a:r>
              <a:rPr lang="en-US" dirty="0" err="1" smtClean="0"/>
              <a:t>với</a:t>
            </a:r>
            <a:r>
              <a:rPr lang="en-US" dirty="0"/>
              <a:t> </a:t>
            </a:r>
            <a:r>
              <a:rPr lang="en-US" dirty="0" err="1" smtClean="0"/>
              <a:t>ng</a:t>
            </a:r>
            <a:r>
              <a:rPr lang="vi-VN" dirty="0" smtClean="0"/>
              <a:t>ười</a:t>
            </a:r>
            <a:r>
              <a:rPr lang="en-US" dirty="0"/>
              <a:t> </a:t>
            </a:r>
            <a:r>
              <a:rPr lang="en-US" dirty="0" err="1" smtClean="0"/>
              <a:t>cố</a:t>
            </a:r>
            <a:r>
              <a:rPr lang="en-US" dirty="0"/>
              <a:t> </a:t>
            </a:r>
            <a:r>
              <a:rPr lang="en-US" dirty="0" err="1"/>
              <a:t>vấn</a:t>
            </a:r>
            <a:endParaRPr lang="en-US" dirty="0"/>
          </a:p>
        </p:txBody>
      </p:sp>
      <p:sp>
        <p:nvSpPr>
          <p:cNvPr id="4" name="Title 1"/>
          <p:cNvSpPr txBox="1">
            <a:spLocks/>
          </p:cNvSpPr>
          <p:nvPr/>
        </p:nvSpPr>
        <p:spPr>
          <a:xfrm>
            <a:off x="280417" y="0"/>
            <a:ext cx="8482584" cy="922762"/>
          </a:xfrm>
          <a:prstGeom prst="rect">
            <a:avLst/>
          </a:prstGeom>
        </p:spPr>
        <p:txBody>
          <a:bodyPr>
            <a:normAutofit/>
          </a:bodyPr>
          <a:lstStyle>
            <a:lvl1pPr algn="l" defTabSz="914400" rtl="0" eaLnBrk="1" latinLnBrk="0" hangingPunct="1">
              <a:lnSpc>
                <a:spcPct val="90000"/>
              </a:lnSpc>
              <a:spcBef>
                <a:spcPct val="0"/>
              </a:spcBef>
              <a:buNone/>
              <a:defRPr sz="3000" b="1" kern="1200">
                <a:solidFill>
                  <a:srgbClr val="223771"/>
                </a:solidFill>
                <a:latin typeface="Arial" panose="020B0604020202020204" pitchFamily="34" charset="0"/>
                <a:ea typeface="+mj-ea"/>
                <a:cs typeface="Arial" panose="020B0604020202020204" pitchFamily="34" charset="0"/>
              </a:defRPr>
            </a:lvl1pPr>
          </a:lstStyle>
          <a:p>
            <a:r>
              <a:rPr lang="en-US" dirty="0" smtClean="0"/>
              <a:t>4.4 .</a:t>
            </a:r>
            <a:r>
              <a:rPr lang="en-US" dirty="0" err="1" smtClean="0"/>
              <a:t>Kỹ</a:t>
            </a:r>
            <a:r>
              <a:rPr lang="en-US" dirty="0" smtClean="0"/>
              <a:t> n</a:t>
            </a:r>
            <a:r>
              <a:rPr lang="vi-VN" dirty="0" smtClean="0"/>
              <a:t>ă</a:t>
            </a:r>
            <a:r>
              <a:rPr lang="en-US" dirty="0" err="1" smtClean="0"/>
              <a:t>ng</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cố</a:t>
            </a:r>
            <a:r>
              <a:rPr lang="en-US" dirty="0" smtClean="0"/>
              <a:t> </a:t>
            </a:r>
            <a:r>
              <a:rPr lang="en-US" dirty="0" err="1" smtClean="0"/>
              <a:t>vấn</a:t>
            </a:r>
            <a:r>
              <a:rPr lang="en-US" dirty="0" smtClean="0"/>
              <a:t> </a:t>
            </a:r>
            <a:r>
              <a:rPr lang="en-US" dirty="0" err="1" smtClean="0"/>
              <a:t>khởi</a:t>
            </a:r>
            <a:r>
              <a:rPr lang="en-US" dirty="0" smtClean="0"/>
              <a:t> </a:t>
            </a:r>
            <a:r>
              <a:rPr lang="en-US" dirty="0" err="1" smtClean="0"/>
              <a:t>nghiệp</a:t>
            </a:r>
            <a:r>
              <a:rPr lang="en-US" dirty="0" smtClean="0"/>
              <a:t> </a:t>
            </a:r>
            <a:r>
              <a:rPr lang="en-US" dirty="0" err="1" smtClean="0"/>
              <a:t>và</a:t>
            </a:r>
            <a:r>
              <a:rPr lang="en-US" dirty="0" smtClean="0"/>
              <a:t> </a:t>
            </a:r>
            <a:r>
              <a:rPr lang="en-US" dirty="0" err="1" smtClean="0"/>
              <a:t>các</a:t>
            </a:r>
            <a:r>
              <a:rPr lang="en-US" dirty="0" smtClean="0"/>
              <a:t> </a:t>
            </a:r>
            <a:r>
              <a:rPr lang="en-US" dirty="0" err="1" smtClean="0"/>
              <a:t>bên</a:t>
            </a:r>
            <a:r>
              <a:rPr lang="en-US" dirty="0" smtClean="0"/>
              <a:t> </a:t>
            </a:r>
            <a:r>
              <a:rPr lang="en-US" dirty="0" err="1" smtClean="0"/>
              <a:t>liên</a:t>
            </a:r>
            <a:r>
              <a:rPr lang="en-US" dirty="0" smtClean="0"/>
              <a:t> </a:t>
            </a:r>
            <a:r>
              <a:rPr lang="en-US" dirty="0" err="1" smtClean="0"/>
              <a:t>quan</a:t>
            </a:r>
            <a:endParaRPr lang="en-US" dirty="0"/>
          </a:p>
        </p:txBody>
      </p:sp>
      <p:sp>
        <p:nvSpPr>
          <p:cNvPr id="5" name="Slide Number Placeholder 4"/>
          <p:cNvSpPr>
            <a:spLocks noGrp="1"/>
          </p:cNvSpPr>
          <p:nvPr>
            <p:ph type="sldNum" sz="quarter" idx="12"/>
          </p:nvPr>
        </p:nvSpPr>
        <p:spPr/>
        <p:txBody>
          <a:bodyPr/>
          <a:lstStyle/>
          <a:p>
            <a:fld id="{086B6608-6F69-448F-99DC-C9E613BFB696}" type="slidenum">
              <a:rPr lang="en-US" smtClean="0">
                <a:solidFill>
                  <a:schemeClr val="tx1"/>
                </a:solidFill>
              </a:rPr>
              <a:t>27</a:t>
            </a:fld>
            <a:endParaRPr lang="en-US" dirty="0">
              <a:solidFill>
                <a:schemeClr val="tx1"/>
              </a:solidFill>
            </a:endParaRPr>
          </a:p>
        </p:txBody>
      </p:sp>
    </p:spTree>
    <p:extLst>
      <p:ext uri="{BB962C8B-B14F-4D97-AF65-F5344CB8AC3E}">
        <p14:creationId xmlns:p14="http://schemas.microsoft.com/office/powerpoint/2010/main" val="328212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899" y="351789"/>
            <a:ext cx="6869333" cy="922762"/>
          </a:xfrm>
        </p:spPr>
        <p:txBody>
          <a:bodyPr/>
          <a:lstStyle/>
          <a:p>
            <a:r>
              <a:rPr lang="en-US" dirty="0" err="1" smtClean="0"/>
              <a:t>Các</a:t>
            </a:r>
            <a:r>
              <a:rPr lang="en-US" dirty="0"/>
              <a:t> </a:t>
            </a:r>
            <a:r>
              <a:rPr lang="en-US" dirty="0" err="1" smtClean="0"/>
              <a:t>bên</a:t>
            </a:r>
            <a:r>
              <a:rPr lang="en-US" dirty="0"/>
              <a:t> </a:t>
            </a:r>
            <a:r>
              <a:rPr lang="en-US" dirty="0" err="1" smtClean="0"/>
              <a:t>liên</a:t>
            </a:r>
            <a:r>
              <a:rPr lang="en-US" dirty="0" smtClean="0"/>
              <a:t> </a:t>
            </a:r>
            <a:r>
              <a:rPr lang="en-US" dirty="0" err="1" smtClean="0"/>
              <a:t>quan</a:t>
            </a:r>
            <a:r>
              <a:rPr lang="en-US" dirty="0" smtClean="0"/>
              <a:t> </a:t>
            </a:r>
            <a:r>
              <a:rPr lang="en-US" dirty="0" err="1" smtClean="0"/>
              <a:t>trong</a:t>
            </a:r>
            <a:r>
              <a:rPr lang="en-US" dirty="0"/>
              <a:t> </a:t>
            </a:r>
            <a:r>
              <a:rPr lang="en-US" dirty="0" err="1" smtClean="0"/>
              <a:t>hệ</a:t>
            </a:r>
            <a:r>
              <a:rPr lang="en-US" dirty="0" smtClean="0"/>
              <a:t> </a:t>
            </a:r>
            <a:r>
              <a:rPr lang="en-US" dirty="0" err="1" smtClean="0"/>
              <a:t>sinh</a:t>
            </a:r>
            <a:r>
              <a:rPr lang="en-US" dirty="0"/>
              <a:t> </a:t>
            </a:r>
            <a:r>
              <a:rPr lang="en-US" dirty="0" err="1" smtClean="0"/>
              <a:t>thái</a:t>
            </a:r>
            <a:r>
              <a:rPr lang="en-US" dirty="0"/>
              <a:t> </a:t>
            </a:r>
            <a:r>
              <a:rPr lang="en-US" dirty="0" err="1" smtClean="0"/>
              <a:t>khởi</a:t>
            </a:r>
            <a:r>
              <a:rPr lang="en-US" dirty="0"/>
              <a:t> </a:t>
            </a:r>
            <a:r>
              <a:rPr lang="en-US" dirty="0" err="1"/>
              <a:t>nghiệp</a:t>
            </a:r>
            <a:endParaRPr lang="en-US" dirty="0"/>
          </a:p>
        </p:txBody>
      </p:sp>
      <p:pic>
        <p:nvPicPr>
          <p:cNvPr id="1433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876544" y="1389888"/>
            <a:ext cx="5852160" cy="46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8224" y="1389888"/>
            <a:ext cx="5059680" cy="4572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en-US" sz="2400" dirty="0" err="1" smtClean="0">
                <a:latin typeface="Times New Roman" pitchFamily="18" charset="0"/>
                <a:cs typeface="Times New Roman" pitchFamily="18" charset="0"/>
              </a:rPr>
              <a:t>Việc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tác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bên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bao</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gồm</a:t>
            </a:r>
            <a:r>
              <a:rPr lang="en-US" sz="2400" dirty="0" smtClean="0">
                <a:latin typeface="Times New Roman" pitchFamily="18" charset="0"/>
                <a:cs typeface="Times New Roman" pitchFamily="18" charset="0"/>
              </a:rPr>
              <a:t>:</a:t>
            </a:r>
          </a:p>
          <a:p>
            <a:pPr marL="285750" indent="-285750" algn="just">
              <a:buFontTx/>
              <a:buChar char="-"/>
            </a:pPr>
            <a:r>
              <a:rPr lang="en-US" sz="2400" dirty="0" err="1" smtClean="0">
                <a:latin typeface="Times New Roman" pitchFamily="18" charset="0"/>
                <a:cs typeface="Times New Roman" pitchFamily="18" charset="0"/>
              </a:rPr>
              <a:t>Giữ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thông</a:t>
            </a:r>
            <a:r>
              <a:rPr lang="en-US" sz="2400" dirty="0">
                <a:latin typeface="Times New Roman" pitchFamily="18" charset="0"/>
                <a:cs typeface="Times New Roman" pitchFamily="18" charset="0"/>
              </a:rPr>
              <a:t> tin </a:t>
            </a:r>
            <a:r>
              <a:rPr lang="en-US" sz="2400" dirty="0" err="1" smtClean="0">
                <a:latin typeface="Times New Roman" pitchFamily="18" charset="0"/>
                <a:cs typeface="Times New Roman" pitchFamily="18" charset="0"/>
              </a:rPr>
              <a:t>liên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lạc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cởi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mở</a:t>
            </a:r>
            <a:endParaRPr lang="en-US" sz="2400" dirty="0" smtClean="0">
              <a:latin typeface="Times New Roman" pitchFamily="18" charset="0"/>
              <a:cs typeface="Times New Roman" pitchFamily="18" charset="0"/>
            </a:endParaRPr>
          </a:p>
          <a:p>
            <a:pPr marL="285750" indent="-285750" algn="just">
              <a:buFontTx/>
              <a:buChar char="-"/>
            </a:pPr>
            <a:r>
              <a:rPr lang="en-US" sz="2400" dirty="0" err="1" smtClean="0">
                <a:latin typeface="Times New Roman" pitchFamily="18" charset="0"/>
                <a:cs typeface="Times New Roman" pitchFamily="18" charset="0"/>
              </a:rPr>
              <a:t>Đạt</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đồ</a:t>
            </a:r>
            <a:r>
              <a:rPr lang="en-US" sz="2400" dirty="0" err="1" smtClean="0">
                <a:latin typeface="Times New Roman" pitchFamily="18" charset="0"/>
                <a:cs typeface="Times New Roman" pitchFamily="18" charset="0"/>
              </a:rPr>
              <a:t>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thuận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mục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tiêu</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a:t>
            </a:r>
            <a:r>
              <a:rPr lang="vi-VN" sz="2400" dirty="0" smtClean="0">
                <a:latin typeface="Times New Roman" pitchFamily="18" charset="0"/>
                <a:cs typeface="Times New Roman" pitchFamily="18" charset="0"/>
              </a:rPr>
              <a:t>ươ</a:t>
            </a:r>
            <a:r>
              <a:rPr lang="en-US" sz="2400" dirty="0" err="1" smtClean="0">
                <a:latin typeface="Times New Roman" pitchFamily="18" charset="0"/>
                <a:cs typeface="Times New Roman" pitchFamily="18" charset="0"/>
              </a:rPr>
              <a:t>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hoàn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hoặc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nhiệm</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vụ</a:t>
            </a:r>
            <a:endParaRPr lang="en-US" sz="2400" dirty="0" smtClean="0">
              <a:latin typeface="Times New Roman" pitchFamily="18" charset="0"/>
              <a:cs typeface="Times New Roman" pitchFamily="18" charset="0"/>
            </a:endParaRPr>
          </a:p>
          <a:p>
            <a:pPr marL="285750" indent="-285750" algn="just">
              <a:buFontTx/>
              <a:buChar char="-"/>
            </a:pPr>
            <a:r>
              <a:rPr lang="en-US" sz="2400" dirty="0" err="1" smtClean="0">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nhận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đón</a:t>
            </a:r>
            <a:r>
              <a:rPr lang="en-US" sz="2400" dirty="0">
                <a:latin typeface="Times New Roman" pitchFamily="18" charset="0"/>
                <a:cs typeface="Times New Roman" pitchFamily="18" charset="0"/>
              </a:rPr>
              <a:t>g </a:t>
            </a:r>
            <a:r>
              <a:rPr lang="en-US" sz="2400" dirty="0" err="1" smtClean="0">
                <a:latin typeface="Times New Roman" pitchFamily="18" charset="0"/>
                <a:cs typeface="Times New Roman" pitchFamily="18" charset="0"/>
              </a:rPr>
              <a:t>góp</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bên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a:t>
            </a:r>
            <a:endParaRPr lang="en-US" sz="2400" dirty="0" smtClean="0">
              <a:latin typeface="Times New Roman" pitchFamily="18" charset="0"/>
              <a:cs typeface="Times New Roman" pitchFamily="18" charset="0"/>
            </a:endParaRPr>
          </a:p>
          <a:p>
            <a:pPr marL="285750" indent="-285750" algn="just">
              <a:buFontTx/>
              <a:buChar char="-"/>
            </a:pPr>
            <a:r>
              <a:rPr lang="en-US" sz="2400" dirty="0" err="1" smtClean="0">
                <a:latin typeface="Times New Roman" pitchFamily="18" charset="0"/>
                <a:cs typeface="Times New Roman" pitchFamily="18" charset="0"/>
              </a:rPr>
              <a:t>Xác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trở</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ngại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nhau</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quyết</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vấn</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đề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quá</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tác</a:t>
            </a:r>
            <a:endParaRPr lang="en-US" sz="2400" dirty="0" smtClean="0">
              <a:latin typeface="Times New Roman" pitchFamily="18" charset="0"/>
              <a:cs typeface="Times New Roman" pitchFamily="18" charset="0"/>
            </a:endParaRPr>
          </a:p>
          <a:p>
            <a:pPr marL="285750" indent="-285750" algn="ctr">
              <a:buFontTx/>
              <a:buChar char="-"/>
            </a:pPr>
            <a:endParaRPr lang="en-US" dirty="0"/>
          </a:p>
        </p:txBody>
      </p:sp>
      <p:sp>
        <p:nvSpPr>
          <p:cNvPr id="3" name="Slide Number Placeholder 2"/>
          <p:cNvSpPr>
            <a:spLocks noGrp="1"/>
          </p:cNvSpPr>
          <p:nvPr>
            <p:ph type="sldNum" sz="quarter" idx="12"/>
          </p:nvPr>
        </p:nvSpPr>
        <p:spPr/>
        <p:txBody>
          <a:bodyPr/>
          <a:lstStyle/>
          <a:p>
            <a:fld id="{086B6608-6F69-448F-99DC-C9E613BFB696}" type="slidenum">
              <a:rPr lang="en-US" smtClean="0">
                <a:solidFill>
                  <a:schemeClr val="tx1"/>
                </a:solidFill>
              </a:rPr>
              <a:t>28</a:t>
            </a:fld>
            <a:endParaRPr lang="en-US" dirty="0">
              <a:solidFill>
                <a:schemeClr val="tx1"/>
              </a:solidFill>
            </a:endParaRPr>
          </a:p>
        </p:txBody>
      </p:sp>
    </p:spTree>
    <p:extLst>
      <p:ext uri="{BB962C8B-B14F-4D97-AF65-F5344CB8AC3E}">
        <p14:creationId xmlns:p14="http://schemas.microsoft.com/office/powerpoint/2010/main" val="1068804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124" y="1388109"/>
            <a:ext cx="9380884" cy="922762"/>
          </a:xfrm>
        </p:spPr>
        <p:txBody>
          <a:bodyPr>
            <a:normAutofit/>
          </a:bodyPr>
          <a:lstStyle/>
          <a:p>
            <a:r>
              <a:rPr lang="en-US" sz="2800" dirty="0" smtClean="0">
                <a:solidFill>
                  <a:srgbClr val="FF0000"/>
                </a:solidFill>
              </a:rPr>
              <a:t>L</a:t>
            </a:r>
            <a:r>
              <a:rPr lang="vi-VN" sz="2800" dirty="0" smtClean="0">
                <a:solidFill>
                  <a:srgbClr val="FF0000"/>
                </a:solidFill>
              </a:rPr>
              <a:t>ưu</a:t>
            </a:r>
            <a:r>
              <a:rPr lang="en-US" sz="2800" dirty="0">
                <a:solidFill>
                  <a:srgbClr val="FF0000"/>
                </a:solidFill>
              </a:rPr>
              <a:t> </a:t>
            </a:r>
            <a:r>
              <a:rPr lang="en-US" sz="2800" dirty="0" smtClean="0">
                <a:solidFill>
                  <a:srgbClr val="FF0000"/>
                </a:solidFill>
              </a:rPr>
              <a:t>ý </a:t>
            </a:r>
            <a:r>
              <a:rPr lang="en-US" sz="2800" dirty="0" err="1" smtClean="0">
                <a:solidFill>
                  <a:srgbClr val="FF0000"/>
                </a:solidFill>
              </a:rPr>
              <a:t>trong</a:t>
            </a:r>
            <a:r>
              <a:rPr lang="en-US" sz="2800" dirty="0">
                <a:solidFill>
                  <a:srgbClr val="FF0000"/>
                </a:solidFill>
              </a:rPr>
              <a:t> </a:t>
            </a:r>
            <a:r>
              <a:rPr lang="en-US" sz="2800" dirty="0" err="1" smtClean="0">
                <a:solidFill>
                  <a:srgbClr val="FF0000"/>
                </a:solidFill>
              </a:rPr>
              <a:t>quá</a:t>
            </a:r>
            <a:r>
              <a:rPr lang="en-US" sz="2800" dirty="0">
                <a:solidFill>
                  <a:srgbClr val="FF0000"/>
                </a:solidFill>
              </a:rPr>
              <a:t> </a:t>
            </a:r>
            <a:r>
              <a:rPr lang="en-US" sz="2800" dirty="0" err="1" smtClean="0">
                <a:solidFill>
                  <a:srgbClr val="FF0000"/>
                </a:solidFill>
              </a:rPr>
              <a:t>trình</a:t>
            </a:r>
            <a:r>
              <a:rPr lang="en-US" sz="2800" dirty="0">
                <a:solidFill>
                  <a:srgbClr val="FF0000"/>
                </a:solidFill>
              </a:rPr>
              <a:t> </a:t>
            </a:r>
            <a:r>
              <a:rPr lang="en-US" sz="2800" dirty="0" err="1" smtClean="0">
                <a:solidFill>
                  <a:srgbClr val="FF0000"/>
                </a:solidFill>
              </a:rPr>
              <a:t>làm</a:t>
            </a:r>
            <a:r>
              <a:rPr lang="en-US" sz="2800" dirty="0">
                <a:solidFill>
                  <a:srgbClr val="FF0000"/>
                </a:solidFill>
              </a:rPr>
              <a:t> </a:t>
            </a:r>
            <a:r>
              <a:rPr lang="en-US" sz="2800" dirty="0" err="1" smtClean="0">
                <a:solidFill>
                  <a:srgbClr val="FF0000"/>
                </a:solidFill>
              </a:rPr>
              <a:t>việc</a:t>
            </a:r>
            <a:r>
              <a:rPr lang="en-US" sz="2800" dirty="0">
                <a:solidFill>
                  <a:srgbClr val="FF0000"/>
                </a:solidFill>
              </a:rPr>
              <a:t> </a:t>
            </a:r>
            <a:r>
              <a:rPr lang="en-US" sz="2800" dirty="0" err="1" smtClean="0">
                <a:solidFill>
                  <a:srgbClr val="FF0000"/>
                </a:solidFill>
              </a:rPr>
              <a:t>với</a:t>
            </a:r>
            <a:r>
              <a:rPr lang="en-US" sz="2800" dirty="0">
                <a:solidFill>
                  <a:srgbClr val="FF0000"/>
                </a:solidFill>
              </a:rPr>
              <a:t> </a:t>
            </a:r>
            <a:r>
              <a:rPr lang="en-US" sz="2800" dirty="0" err="1" smtClean="0">
                <a:solidFill>
                  <a:srgbClr val="FF0000"/>
                </a:solidFill>
              </a:rPr>
              <a:t>các</a:t>
            </a:r>
            <a:r>
              <a:rPr lang="en-US" sz="2800" dirty="0">
                <a:solidFill>
                  <a:srgbClr val="FF0000"/>
                </a:solidFill>
              </a:rPr>
              <a:t> </a:t>
            </a:r>
            <a:r>
              <a:rPr lang="en-US" sz="2800" dirty="0" err="1" smtClean="0">
                <a:solidFill>
                  <a:srgbClr val="FF0000"/>
                </a:solidFill>
              </a:rPr>
              <a:t>bên</a:t>
            </a:r>
            <a:r>
              <a:rPr lang="en-US" sz="2800" dirty="0">
                <a:solidFill>
                  <a:srgbClr val="FF0000"/>
                </a:solidFill>
              </a:rPr>
              <a:t> </a:t>
            </a:r>
            <a:r>
              <a:rPr lang="en-US" sz="2800" dirty="0" err="1" smtClean="0">
                <a:solidFill>
                  <a:srgbClr val="FF0000"/>
                </a:solidFill>
              </a:rPr>
              <a:t>liên</a:t>
            </a:r>
            <a:r>
              <a:rPr lang="en-US" sz="2800" dirty="0" smtClean="0">
                <a:solidFill>
                  <a:srgbClr val="FF0000"/>
                </a:solidFill>
              </a:rPr>
              <a:t> </a:t>
            </a:r>
            <a:r>
              <a:rPr lang="en-US" sz="2800" dirty="0" err="1" smtClean="0">
                <a:solidFill>
                  <a:srgbClr val="FF0000"/>
                </a:solidFill>
              </a:rPr>
              <a:t>quan</a:t>
            </a:r>
            <a:r>
              <a:rPr lang="en-US" sz="2800" dirty="0" smtClean="0">
                <a:solidFill>
                  <a:srgbClr val="FF0000"/>
                </a:solidFill>
              </a:rPr>
              <a:t>:</a:t>
            </a:r>
            <a:endParaRPr lang="en-US" sz="2800" dirty="0">
              <a:solidFill>
                <a:srgbClr val="FF0000"/>
              </a:solidFill>
            </a:endParaRPr>
          </a:p>
        </p:txBody>
      </p:sp>
      <p:sp>
        <p:nvSpPr>
          <p:cNvPr id="3" name="Content Placeholder 2"/>
          <p:cNvSpPr>
            <a:spLocks noGrp="1"/>
          </p:cNvSpPr>
          <p:nvPr>
            <p:ph sz="half" idx="1"/>
          </p:nvPr>
        </p:nvSpPr>
        <p:spPr>
          <a:xfrm>
            <a:off x="701898" y="2584703"/>
            <a:ext cx="10088022" cy="3406415"/>
          </a:xfrm>
        </p:spPr>
        <p:txBody>
          <a:bodyPr/>
          <a:lstStyle/>
          <a:p>
            <a:r>
              <a:rPr lang="en-US" dirty="0" err="1" smtClean="0"/>
              <a:t>Đặt</a:t>
            </a:r>
            <a:r>
              <a:rPr lang="en-US" dirty="0" smtClean="0"/>
              <a:t> </a:t>
            </a:r>
            <a:r>
              <a:rPr lang="en-US" dirty="0" err="1" smtClean="0"/>
              <a:t>ra</a:t>
            </a:r>
            <a:r>
              <a:rPr lang="en-US" dirty="0"/>
              <a:t> </a:t>
            </a:r>
            <a:r>
              <a:rPr lang="en-US" dirty="0" err="1" smtClean="0"/>
              <a:t>mục</a:t>
            </a:r>
            <a:r>
              <a:rPr lang="en-US" dirty="0"/>
              <a:t> </a:t>
            </a:r>
            <a:r>
              <a:rPr lang="en-US" dirty="0" err="1" smtClean="0"/>
              <a:t>tiêu</a:t>
            </a:r>
            <a:r>
              <a:rPr lang="en-US" dirty="0"/>
              <a:t> </a:t>
            </a:r>
            <a:r>
              <a:rPr lang="en-US" dirty="0" err="1" smtClean="0"/>
              <a:t>hợp</a:t>
            </a:r>
            <a:r>
              <a:rPr lang="en-US" dirty="0"/>
              <a:t> </a:t>
            </a:r>
            <a:r>
              <a:rPr lang="en-US" dirty="0" err="1" smtClean="0"/>
              <a:t>tác</a:t>
            </a:r>
            <a:r>
              <a:rPr lang="en-US" dirty="0" smtClean="0"/>
              <a:t> </a:t>
            </a:r>
            <a:r>
              <a:rPr lang="en-US" dirty="0" err="1" smtClean="0"/>
              <a:t>chung</a:t>
            </a:r>
            <a:r>
              <a:rPr lang="en-US" dirty="0" smtClean="0"/>
              <a:t> </a:t>
            </a:r>
          </a:p>
          <a:p>
            <a:r>
              <a:rPr lang="en-US" dirty="0" err="1" smtClean="0"/>
              <a:t>Lắng</a:t>
            </a:r>
            <a:r>
              <a:rPr lang="en-US" dirty="0" smtClean="0"/>
              <a:t> </a:t>
            </a:r>
            <a:r>
              <a:rPr lang="en-US" dirty="0" err="1" smtClean="0"/>
              <a:t>nghe</a:t>
            </a:r>
            <a:r>
              <a:rPr lang="en-US" dirty="0" smtClean="0"/>
              <a:t> </a:t>
            </a:r>
            <a:r>
              <a:rPr lang="en-US" dirty="0" err="1" smtClean="0"/>
              <a:t>trong</a:t>
            </a:r>
            <a:r>
              <a:rPr lang="en-US" dirty="0"/>
              <a:t> </a:t>
            </a:r>
            <a:r>
              <a:rPr lang="en-US" dirty="0" err="1" smtClean="0"/>
              <a:t>quá</a:t>
            </a:r>
            <a:r>
              <a:rPr lang="en-US" dirty="0"/>
              <a:t> </a:t>
            </a:r>
            <a:r>
              <a:rPr lang="en-US" dirty="0" err="1" smtClean="0"/>
              <a:t>trình</a:t>
            </a:r>
            <a:r>
              <a:rPr lang="en-US" dirty="0"/>
              <a:t> </a:t>
            </a:r>
            <a:r>
              <a:rPr lang="en-US" dirty="0" err="1" smtClean="0"/>
              <a:t>hợp</a:t>
            </a:r>
            <a:r>
              <a:rPr lang="en-US" dirty="0"/>
              <a:t> </a:t>
            </a:r>
            <a:r>
              <a:rPr lang="en-US" dirty="0" err="1"/>
              <a:t>tác</a:t>
            </a:r>
            <a:endParaRPr lang="en-US" dirty="0" smtClean="0"/>
          </a:p>
          <a:p>
            <a:r>
              <a:rPr lang="en-US" dirty="0" err="1" smtClean="0"/>
              <a:t>Nâng</a:t>
            </a:r>
            <a:r>
              <a:rPr lang="en-US" dirty="0" smtClean="0"/>
              <a:t> </a:t>
            </a:r>
            <a:r>
              <a:rPr lang="en-US" dirty="0" err="1" smtClean="0"/>
              <a:t>cao</a:t>
            </a:r>
            <a:r>
              <a:rPr lang="en-US" dirty="0"/>
              <a:t> </a:t>
            </a:r>
            <a:r>
              <a:rPr lang="en-US" dirty="0" err="1" smtClean="0"/>
              <a:t>trách</a:t>
            </a:r>
            <a:r>
              <a:rPr lang="en-US" dirty="0"/>
              <a:t> </a:t>
            </a:r>
            <a:r>
              <a:rPr lang="en-US" dirty="0" err="1" smtClean="0"/>
              <a:t>nhiệm</a:t>
            </a:r>
            <a:r>
              <a:rPr lang="en-US" dirty="0" smtClean="0"/>
              <a:t> </a:t>
            </a:r>
            <a:r>
              <a:rPr lang="en-US" dirty="0" err="1" smtClean="0"/>
              <a:t>khi</a:t>
            </a:r>
            <a:r>
              <a:rPr lang="en-US" dirty="0"/>
              <a:t> </a:t>
            </a:r>
            <a:r>
              <a:rPr lang="en-US" dirty="0" err="1" smtClean="0"/>
              <a:t>hợp</a:t>
            </a:r>
            <a:r>
              <a:rPr lang="en-US" dirty="0"/>
              <a:t> </a:t>
            </a:r>
            <a:r>
              <a:rPr lang="en-US" dirty="0" err="1" smtClean="0"/>
              <a:t>tác</a:t>
            </a:r>
            <a:endParaRPr lang="en-US" dirty="0" smtClean="0"/>
          </a:p>
          <a:p>
            <a:r>
              <a:rPr lang="en-US" dirty="0" err="1" smtClean="0"/>
              <a:t>Giúp</a:t>
            </a:r>
            <a:r>
              <a:rPr lang="en-US" dirty="0" smtClean="0"/>
              <a:t> </a:t>
            </a:r>
            <a:r>
              <a:rPr lang="vi-VN" dirty="0" smtClean="0"/>
              <a:t>đỡ</a:t>
            </a:r>
            <a:r>
              <a:rPr lang="en-US" dirty="0" smtClean="0"/>
              <a:t> </a:t>
            </a:r>
            <a:r>
              <a:rPr lang="en-US" dirty="0" err="1" smtClean="0"/>
              <a:t>nhau</a:t>
            </a:r>
            <a:r>
              <a:rPr lang="en-US" dirty="0"/>
              <a:t> </a:t>
            </a:r>
            <a:r>
              <a:rPr lang="en-US" dirty="0" err="1" smtClean="0"/>
              <a:t>cùng</a:t>
            </a:r>
            <a:r>
              <a:rPr lang="en-US" dirty="0"/>
              <a:t> </a:t>
            </a:r>
            <a:r>
              <a:rPr lang="en-US" dirty="0" err="1" smtClean="0"/>
              <a:t>hợp</a:t>
            </a:r>
            <a:r>
              <a:rPr lang="en-US" dirty="0"/>
              <a:t> </a:t>
            </a:r>
            <a:r>
              <a:rPr lang="en-US" dirty="0" err="1"/>
              <a:t>tác</a:t>
            </a:r>
            <a:endParaRPr lang="en-US" dirty="0" smtClean="0"/>
          </a:p>
          <a:p>
            <a:r>
              <a:rPr lang="en-US" dirty="0" err="1" smtClean="0"/>
              <a:t>Luôn</a:t>
            </a:r>
            <a:r>
              <a:rPr lang="en-US" dirty="0"/>
              <a:t> </a:t>
            </a:r>
            <a:r>
              <a:rPr lang="en-US" dirty="0" err="1" smtClean="0"/>
              <a:t>kiềm</a:t>
            </a:r>
            <a:r>
              <a:rPr lang="en-US" dirty="0"/>
              <a:t> </a:t>
            </a:r>
            <a:r>
              <a:rPr lang="en-US" dirty="0" err="1" smtClean="0"/>
              <a:t>chế</a:t>
            </a:r>
            <a:r>
              <a:rPr lang="en-US" dirty="0"/>
              <a:t> </a:t>
            </a:r>
            <a:r>
              <a:rPr lang="en-US" dirty="0" err="1" smtClean="0"/>
              <a:t>cảm</a:t>
            </a:r>
            <a:r>
              <a:rPr lang="en-US" dirty="0"/>
              <a:t> </a:t>
            </a:r>
            <a:r>
              <a:rPr lang="en-US" dirty="0" err="1" smtClean="0"/>
              <a:t>xúc</a:t>
            </a:r>
            <a:r>
              <a:rPr lang="en-US" dirty="0"/>
              <a:t> </a:t>
            </a:r>
            <a:r>
              <a:rPr lang="en-US" dirty="0" err="1" smtClean="0"/>
              <a:t>khi</a:t>
            </a:r>
            <a:r>
              <a:rPr lang="en-US" dirty="0"/>
              <a:t> </a:t>
            </a:r>
            <a:r>
              <a:rPr lang="en-US" dirty="0" err="1" smtClean="0"/>
              <a:t>hợp</a:t>
            </a:r>
            <a:r>
              <a:rPr lang="en-US" dirty="0"/>
              <a:t> </a:t>
            </a:r>
            <a:r>
              <a:rPr lang="en-US" dirty="0" err="1"/>
              <a:t>tác</a:t>
            </a:r>
            <a:endParaRPr lang="en-US" dirty="0"/>
          </a:p>
        </p:txBody>
      </p:sp>
      <p:sp>
        <p:nvSpPr>
          <p:cNvPr id="4" name="Title 1"/>
          <p:cNvSpPr txBox="1">
            <a:spLocks/>
          </p:cNvSpPr>
          <p:nvPr/>
        </p:nvSpPr>
        <p:spPr>
          <a:xfrm>
            <a:off x="280417" y="0"/>
            <a:ext cx="8482584" cy="922762"/>
          </a:xfrm>
          <a:prstGeom prst="rect">
            <a:avLst/>
          </a:prstGeom>
        </p:spPr>
        <p:txBody>
          <a:bodyPr>
            <a:normAutofit/>
          </a:bodyPr>
          <a:lstStyle>
            <a:lvl1pPr algn="l" defTabSz="914400" rtl="0" eaLnBrk="1" latinLnBrk="0" hangingPunct="1">
              <a:lnSpc>
                <a:spcPct val="90000"/>
              </a:lnSpc>
              <a:spcBef>
                <a:spcPct val="0"/>
              </a:spcBef>
              <a:buNone/>
              <a:defRPr sz="3000" b="1" kern="1200">
                <a:solidFill>
                  <a:srgbClr val="223771"/>
                </a:solidFill>
                <a:latin typeface="Arial" panose="020B0604020202020204" pitchFamily="34" charset="0"/>
                <a:ea typeface="+mj-ea"/>
                <a:cs typeface="Arial" panose="020B0604020202020204" pitchFamily="34" charset="0"/>
              </a:defRPr>
            </a:lvl1pPr>
          </a:lstStyle>
          <a:p>
            <a:r>
              <a:rPr lang="en-US" dirty="0" smtClean="0"/>
              <a:t>4.4 .</a:t>
            </a:r>
            <a:r>
              <a:rPr lang="en-US" dirty="0" err="1" smtClean="0"/>
              <a:t>Kỹ</a:t>
            </a:r>
            <a:r>
              <a:rPr lang="en-US" dirty="0" smtClean="0"/>
              <a:t> n</a:t>
            </a:r>
            <a:r>
              <a:rPr lang="vi-VN" dirty="0" smtClean="0"/>
              <a:t>ă</a:t>
            </a:r>
            <a:r>
              <a:rPr lang="en-US" dirty="0" err="1" smtClean="0"/>
              <a:t>ng</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cố</a:t>
            </a:r>
            <a:r>
              <a:rPr lang="en-US" dirty="0" smtClean="0"/>
              <a:t> </a:t>
            </a:r>
            <a:r>
              <a:rPr lang="en-US" dirty="0" err="1" smtClean="0"/>
              <a:t>vấn</a:t>
            </a:r>
            <a:r>
              <a:rPr lang="en-US" dirty="0" smtClean="0"/>
              <a:t> </a:t>
            </a:r>
            <a:r>
              <a:rPr lang="en-US" dirty="0" err="1" smtClean="0"/>
              <a:t>khởi</a:t>
            </a:r>
            <a:r>
              <a:rPr lang="en-US" dirty="0" smtClean="0"/>
              <a:t> </a:t>
            </a:r>
            <a:r>
              <a:rPr lang="en-US" dirty="0" err="1" smtClean="0"/>
              <a:t>nghiệp</a:t>
            </a:r>
            <a:r>
              <a:rPr lang="en-US" dirty="0" smtClean="0"/>
              <a:t> </a:t>
            </a:r>
            <a:r>
              <a:rPr lang="en-US" dirty="0" err="1" smtClean="0"/>
              <a:t>và</a:t>
            </a:r>
            <a:r>
              <a:rPr lang="en-US" dirty="0" smtClean="0"/>
              <a:t> </a:t>
            </a:r>
            <a:r>
              <a:rPr lang="en-US" dirty="0" err="1" smtClean="0"/>
              <a:t>các</a:t>
            </a:r>
            <a:r>
              <a:rPr lang="en-US" dirty="0" smtClean="0"/>
              <a:t> </a:t>
            </a:r>
            <a:r>
              <a:rPr lang="en-US" dirty="0" err="1" smtClean="0"/>
              <a:t>bên</a:t>
            </a:r>
            <a:r>
              <a:rPr lang="en-US" dirty="0" smtClean="0"/>
              <a:t> </a:t>
            </a:r>
            <a:r>
              <a:rPr lang="en-US" dirty="0" err="1" smtClean="0"/>
              <a:t>liên</a:t>
            </a:r>
            <a:r>
              <a:rPr lang="en-US" dirty="0" smtClean="0"/>
              <a:t> </a:t>
            </a:r>
            <a:r>
              <a:rPr lang="en-US" dirty="0" err="1" smtClean="0"/>
              <a:t>quan</a:t>
            </a:r>
            <a:endParaRPr lang="en-US" dirty="0"/>
          </a:p>
        </p:txBody>
      </p:sp>
      <p:sp>
        <p:nvSpPr>
          <p:cNvPr id="5" name="Slide Number Placeholder 4"/>
          <p:cNvSpPr>
            <a:spLocks noGrp="1"/>
          </p:cNvSpPr>
          <p:nvPr>
            <p:ph type="sldNum" sz="quarter" idx="12"/>
          </p:nvPr>
        </p:nvSpPr>
        <p:spPr/>
        <p:txBody>
          <a:bodyPr/>
          <a:lstStyle/>
          <a:p>
            <a:fld id="{086B6608-6F69-448F-99DC-C9E613BFB696}" type="slidenum">
              <a:rPr lang="en-US" smtClean="0">
                <a:solidFill>
                  <a:schemeClr val="tx1"/>
                </a:solidFill>
              </a:rPr>
              <a:t>29</a:t>
            </a:fld>
            <a:endParaRPr lang="en-US" dirty="0">
              <a:solidFill>
                <a:schemeClr val="tx1"/>
              </a:solidFill>
            </a:endParaRPr>
          </a:p>
        </p:txBody>
      </p:sp>
    </p:spTree>
    <p:extLst>
      <p:ext uri="{BB962C8B-B14F-4D97-AF65-F5344CB8AC3E}">
        <p14:creationId xmlns:p14="http://schemas.microsoft.com/office/powerpoint/2010/main" val="68829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632" y="129624"/>
            <a:ext cx="6227645" cy="1138344"/>
          </a:xfrm>
        </p:spPr>
        <p:txBody>
          <a:bodyPr>
            <a:noAutofit/>
          </a:bodyPr>
          <a:lstStyle/>
          <a:p>
            <a:pPr algn="ctr">
              <a:lnSpc>
                <a:spcPct val="150000"/>
              </a:lnSpc>
            </a:pPr>
            <a:r>
              <a:rPr lang="en-US" sz="3200" b="1" dirty="0" smtClean="0">
                <a:solidFill>
                  <a:srgbClr val="C00000"/>
                </a:solidFill>
                <a:latin typeface="Times New Roman" panose="02020603050405020304" pitchFamily="18" charset="0"/>
                <a:cs typeface="Times New Roman" panose="02020603050405020304" pitchFamily="18" charset="0"/>
              </a:rPr>
              <a:t>MỤC TIÊU</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838200" y="1825625"/>
            <a:ext cx="10515600" cy="4351338"/>
          </a:xfrm>
        </p:spPr>
        <p:txBody>
          <a:bodyPr/>
          <a:lstStyle/>
          <a:p>
            <a:pPr algn="just">
              <a:buFontTx/>
              <a:buChar char="-"/>
            </a:pPr>
            <a:r>
              <a:rPr lang="en-US" sz="2935" dirty="0" err="1" smtClean="0">
                <a:latin typeface="Times New Roman" panose="02020603050405020304" pitchFamily="18" charset="0"/>
                <a:cs typeface="Times New Roman" panose="02020603050405020304" pitchFamily="18" charset="0"/>
              </a:rPr>
              <a:t>Trình</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bày</a:t>
            </a:r>
            <a:r>
              <a:rPr lang="en-US" sz="2935" dirty="0" smtClean="0">
                <a:latin typeface="Times New Roman" panose="02020603050405020304" pitchFamily="18" charset="0"/>
                <a:cs typeface="Times New Roman" panose="02020603050405020304" pitchFamily="18" charset="0"/>
              </a:rPr>
              <a:t> </a:t>
            </a:r>
            <a:r>
              <a:rPr lang="vi-VN" sz="2935" dirty="0" smtClean="0">
                <a:latin typeface="Times New Roman" panose="02020603050405020304" pitchFamily="18" charset="0"/>
                <a:cs typeface="Times New Roman" panose="02020603050405020304" pitchFamily="18" charset="0"/>
              </a:rPr>
              <a:t>được</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các</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vai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trò</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của</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lãnh</a:t>
            </a:r>
            <a:r>
              <a:rPr lang="en-US" sz="2935" dirty="0" smtClean="0">
                <a:latin typeface="Times New Roman" panose="02020603050405020304" pitchFamily="18" charset="0"/>
                <a:cs typeface="Times New Roman" panose="02020603050405020304" pitchFamily="18" charset="0"/>
              </a:rPr>
              <a:t> </a:t>
            </a:r>
            <a:r>
              <a:rPr lang="vi-VN" sz="2935" dirty="0" smtClean="0">
                <a:latin typeface="Times New Roman" panose="02020603050405020304" pitchFamily="18" charset="0"/>
                <a:cs typeface="Times New Roman" panose="02020603050405020304" pitchFamily="18" charset="0"/>
              </a:rPr>
              <a:t>đạo</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và</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kỹ</a:t>
            </a:r>
            <a:r>
              <a:rPr lang="en-US" sz="2935" dirty="0" smtClean="0">
                <a:latin typeface="Times New Roman" panose="02020603050405020304" pitchFamily="18" charset="0"/>
                <a:cs typeface="Times New Roman" panose="02020603050405020304" pitchFamily="18" charset="0"/>
              </a:rPr>
              <a:t> n</a:t>
            </a:r>
            <a:r>
              <a:rPr lang="vi-VN" sz="2935" dirty="0" smtClean="0">
                <a:latin typeface="Times New Roman" panose="02020603050405020304" pitchFamily="18" charset="0"/>
                <a:cs typeface="Times New Roman" panose="02020603050405020304" pitchFamily="18" charset="0"/>
              </a:rPr>
              <a:t>ă</a:t>
            </a:r>
            <a:r>
              <a:rPr lang="en-US" sz="2935" dirty="0" err="1" smtClean="0">
                <a:latin typeface="Times New Roman" panose="02020603050405020304" pitchFamily="18" charset="0"/>
                <a:cs typeface="Times New Roman" panose="02020603050405020304" pitchFamily="18" charset="0"/>
              </a:rPr>
              <a:t>ng</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lãnh</a:t>
            </a:r>
            <a:r>
              <a:rPr lang="en-US" sz="2935" dirty="0" smtClean="0">
                <a:latin typeface="Times New Roman" panose="02020603050405020304" pitchFamily="18" charset="0"/>
                <a:cs typeface="Times New Roman" panose="02020603050405020304" pitchFamily="18" charset="0"/>
              </a:rPr>
              <a:t> </a:t>
            </a:r>
            <a:r>
              <a:rPr lang="vi-VN" sz="2935" dirty="0" smtClean="0">
                <a:latin typeface="Times New Roman" panose="02020603050405020304" pitchFamily="18" charset="0"/>
                <a:cs typeface="Times New Roman" panose="02020603050405020304" pitchFamily="18" charset="0"/>
              </a:rPr>
              <a:t>đạo</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khi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khởi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nghiệp</a:t>
            </a:r>
            <a:endParaRPr lang="en-US" sz="2935" dirty="0" smtClean="0">
              <a:latin typeface="Times New Roman" panose="02020603050405020304" pitchFamily="18" charset="0"/>
              <a:cs typeface="Times New Roman" panose="02020603050405020304" pitchFamily="18" charset="0"/>
            </a:endParaRPr>
          </a:p>
          <a:p>
            <a:pPr algn="just">
              <a:buFontTx/>
              <a:buChar char="-"/>
            </a:pPr>
            <a:r>
              <a:rPr lang="en-US" sz="2935" dirty="0" err="1" smtClean="0">
                <a:latin typeface="Times New Roman" panose="02020603050405020304" pitchFamily="18" charset="0"/>
                <a:cs typeface="Times New Roman" panose="02020603050405020304" pitchFamily="18" charset="0"/>
              </a:rPr>
              <a:t>Vận</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dụng</a:t>
            </a:r>
            <a:r>
              <a:rPr lang="en-US" sz="2935" dirty="0" smtClean="0">
                <a:latin typeface="Times New Roman" panose="02020603050405020304" pitchFamily="18" charset="0"/>
                <a:cs typeface="Times New Roman" panose="02020603050405020304" pitchFamily="18" charset="0"/>
              </a:rPr>
              <a:t> </a:t>
            </a:r>
            <a:r>
              <a:rPr lang="vi-VN" sz="2935" dirty="0" smtClean="0">
                <a:latin typeface="Times New Roman" panose="02020603050405020304" pitchFamily="18" charset="0"/>
                <a:cs typeface="Times New Roman" panose="02020603050405020304" pitchFamily="18" charset="0"/>
              </a:rPr>
              <a:t>được</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kỹ</a:t>
            </a:r>
            <a:r>
              <a:rPr lang="en-US" sz="2935" dirty="0" smtClean="0">
                <a:latin typeface="Times New Roman" panose="02020603050405020304" pitchFamily="18" charset="0"/>
                <a:cs typeface="Times New Roman" panose="02020603050405020304" pitchFamily="18" charset="0"/>
              </a:rPr>
              <a:t> n</a:t>
            </a:r>
            <a:r>
              <a:rPr lang="vi-VN" sz="2935" dirty="0" smtClean="0">
                <a:latin typeface="Times New Roman" panose="02020603050405020304" pitchFamily="18" charset="0"/>
                <a:cs typeface="Times New Roman" panose="02020603050405020304" pitchFamily="18" charset="0"/>
              </a:rPr>
              <a:t>ă</a:t>
            </a:r>
            <a:r>
              <a:rPr lang="en-US" sz="2935" dirty="0" err="1" smtClean="0">
                <a:latin typeface="Times New Roman" panose="02020603050405020304" pitchFamily="18" charset="0"/>
                <a:cs typeface="Times New Roman" panose="02020603050405020304" pitchFamily="18" charset="0"/>
              </a:rPr>
              <a:t>ng</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làm</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việc</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nhóm</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kỹ</a:t>
            </a:r>
            <a:r>
              <a:rPr lang="en-US" sz="2935" dirty="0" smtClean="0">
                <a:latin typeface="Times New Roman" panose="02020603050405020304" pitchFamily="18" charset="0"/>
                <a:cs typeface="Times New Roman" panose="02020603050405020304" pitchFamily="18" charset="0"/>
              </a:rPr>
              <a:t> n</a:t>
            </a:r>
            <a:r>
              <a:rPr lang="vi-VN" sz="2935" dirty="0" smtClean="0">
                <a:latin typeface="Times New Roman" panose="02020603050405020304" pitchFamily="18" charset="0"/>
                <a:cs typeface="Times New Roman" panose="02020603050405020304" pitchFamily="18" charset="0"/>
              </a:rPr>
              <a:t>ă</a:t>
            </a:r>
            <a:r>
              <a:rPr lang="en-US" sz="2935" dirty="0" err="1" smtClean="0">
                <a:latin typeface="Times New Roman" panose="02020603050405020304" pitchFamily="18" charset="0"/>
                <a:cs typeface="Times New Roman" panose="02020603050405020304" pitchFamily="18" charset="0"/>
              </a:rPr>
              <a:t>ng</a:t>
            </a:r>
            <a:r>
              <a:rPr lang="en-US" sz="2935" dirty="0" smtClean="0">
                <a:latin typeface="Times New Roman" panose="02020603050405020304" pitchFamily="18" charset="0"/>
                <a:cs typeface="Times New Roman" panose="02020603050405020304" pitchFamily="18" charset="0"/>
              </a:rPr>
              <a:t> </a:t>
            </a:r>
            <a:r>
              <a:rPr lang="vi-VN" sz="2935" dirty="0" smtClean="0">
                <a:latin typeface="Times New Roman" panose="02020603050405020304" pitchFamily="18" charset="0"/>
                <a:cs typeface="Times New Roman" panose="02020603050405020304" pitchFamily="18" charset="0"/>
              </a:rPr>
              <a:t>đàm</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phán</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kỹ</a:t>
            </a:r>
            <a:r>
              <a:rPr lang="en-US" sz="2935" dirty="0" smtClean="0">
                <a:latin typeface="Times New Roman" panose="02020603050405020304" pitchFamily="18" charset="0"/>
                <a:cs typeface="Times New Roman" panose="02020603050405020304" pitchFamily="18" charset="0"/>
              </a:rPr>
              <a:t> n</a:t>
            </a:r>
            <a:r>
              <a:rPr lang="vi-VN" sz="2935" dirty="0" smtClean="0">
                <a:latin typeface="Times New Roman" panose="02020603050405020304" pitchFamily="18" charset="0"/>
                <a:cs typeface="Times New Roman" panose="02020603050405020304" pitchFamily="18" charset="0"/>
              </a:rPr>
              <a:t>ă</a:t>
            </a:r>
            <a:r>
              <a:rPr lang="en-US" sz="2935" dirty="0" err="1" smtClean="0">
                <a:latin typeface="Times New Roman" panose="02020603050405020304" pitchFamily="18" charset="0"/>
                <a:cs typeface="Times New Roman" panose="02020603050405020304" pitchFamily="18" charset="0"/>
              </a:rPr>
              <a:t>ng</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làm</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việc</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với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cố</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vấn</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khởi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nghiệp</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và</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kỹ</a:t>
            </a:r>
            <a:r>
              <a:rPr lang="en-US" sz="2935" dirty="0" smtClean="0">
                <a:latin typeface="Times New Roman" panose="02020603050405020304" pitchFamily="18" charset="0"/>
                <a:cs typeface="Times New Roman" panose="02020603050405020304" pitchFamily="18" charset="0"/>
              </a:rPr>
              <a:t> n</a:t>
            </a:r>
            <a:r>
              <a:rPr lang="vi-VN" sz="2935" dirty="0" smtClean="0">
                <a:latin typeface="Times New Roman" panose="02020603050405020304" pitchFamily="18" charset="0"/>
                <a:cs typeface="Times New Roman" panose="02020603050405020304" pitchFamily="18" charset="0"/>
              </a:rPr>
              <a:t>ă</a:t>
            </a:r>
            <a:r>
              <a:rPr lang="en-US" sz="2935" dirty="0" err="1" smtClean="0">
                <a:latin typeface="Times New Roman" panose="02020603050405020304" pitchFamily="18" charset="0"/>
                <a:cs typeface="Times New Roman" panose="02020603050405020304" pitchFamily="18" charset="0"/>
              </a:rPr>
              <a:t>ng</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thuyết</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trình</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gọi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vốn</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vào</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thực</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hiện</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dự</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án</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khởi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nghiệp</a:t>
            </a:r>
            <a:r>
              <a:rPr lang="en-US" sz="2935" dirty="0" smtClean="0">
                <a:latin typeface="Times New Roman" panose="02020603050405020304" pitchFamily="18" charset="0"/>
                <a:cs typeface="Times New Roman" panose="02020603050405020304" pitchFamily="18" charset="0"/>
              </a:rPr>
              <a:t>.</a:t>
            </a:r>
          </a:p>
          <a:p>
            <a:pPr algn="just">
              <a:buFontTx/>
              <a:buChar char="-"/>
            </a:pPr>
            <a:r>
              <a:rPr lang="en-US" sz="2935" dirty="0" err="1" smtClean="0">
                <a:latin typeface="Times New Roman" panose="02020603050405020304" pitchFamily="18" charset="0"/>
                <a:cs typeface="Times New Roman" panose="02020603050405020304" pitchFamily="18" charset="0"/>
              </a:rPr>
              <a:t>Hình</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thành</a:t>
            </a:r>
            <a:r>
              <a:rPr lang="en-US" sz="2935" dirty="0" smtClean="0">
                <a:latin typeface="Times New Roman" panose="02020603050405020304" pitchFamily="18" charset="0"/>
                <a:cs typeface="Times New Roman" panose="02020603050405020304" pitchFamily="18" charset="0"/>
              </a:rPr>
              <a:t> t</a:t>
            </a:r>
            <a:r>
              <a:rPr lang="vi-VN" sz="2935" dirty="0" smtClean="0">
                <a:latin typeface="Times New Roman" panose="02020603050405020304" pitchFamily="18" charset="0"/>
                <a:cs typeface="Times New Roman" panose="02020603050405020304" pitchFamily="18" charset="0"/>
              </a:rPr>
              <a:t>ư</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duy</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khởi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nghiệp</a:t>
            </a:r>
            <a:r>
              <a:rPr lang="en-US" sz="2935" dirty="0" smtClean="0">
                <a:latin typeface="Times New Roman" panose="02020603050405020304" pitchFamily="18" charset="0"/>
                <a:cs typeface="Times New Roman" panose="02020603050405020304" pitchFamily="18" charset="0"/>
              </a:rPr>
              <a:t>, </a:t>
            </a:r>
            <a:r>
              <a:rPr lang="vi-VN" sz="2935" dirty="0" smtClean="0">
                <a:latin typeface="Times New Roman" panose="02020603050405020304" pitchFamily="18" charset="0"/>
                <a:cs typeface="Times New Roman" panose="02020603050405020304" pitchFamily="18" charset="0"/>
              </a:rPr>
              <a:t>đổ</a:t>
            </a:r>
            <a:r>
              <a:rPr lang="en-US" sz="2935" dirty="0">
                <a:latin typeface="Times New Roman" panose="02020603050405020304" pitchFamily="18" charset="0"/>
                <a:cs typeface="Times New Roman" panose="02020603050405020304" pitchFamily="18" charset="0"/>
              </a:rPr>
              <a:t>i </a:t>
            </a:r>
            <a:r>
              <a:rPr lang="en-US" sz="2935" dirty="0" err="1" smtClean="0">
                <a:latin typeface="Times New Roman" panose="02020603050405020304" pitchFamily="18" charset="0"/>
                <a:cs typeface="Times New Roman" panose="02020603050405020304" pitchFamily="18" charset="0"/>
              </a:rPr>
              <a:t>mới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sáng</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tạo</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cho</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sinh</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viên</a:t>
            </a:r>
            <a:endParaRPr lang="en-US" sz="2935" dirty="0" smtClean="0">
              <a:latin typeface="Times New Roman" panose="02020603050405020304" pitchFamily="18" charset="0"/>
              <a:cs typeface="Times New Roman" panose="02020603050405020304" pitchFamily="18" charset="0"/>
            </a:endParaRPr>
          </a:p>
          <a:p>
            <a:pPr algn="just">
              <a:buFontTx/>
              <a:buChar char="-"/>
            </a:pP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003"/>
            <a:ext cx="1755775" cy="145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086B6608-6F69-448F-99DC-C9E613BFB696}" type="slidenum">
              <a:rPr lang="en-US" smtClean="0">
                <a:solidFill>
                  <a:schemeClr val="tx1"/>
                </a:solidFill>
              </a:rPr>
              <a:t>3</a:t>
            </a:fld>
            <a:endParaRPr lang="en-US">
              <a:solidFill>
                <a:schemeClr val="tx1"/>
              </a:solidFill>
            </a:endParaRPr>
          </a:p>
        </p:txBody>
      </p:sp>
    </p:spTree>
    <p:extLst>
      <p:ext uri="{BB962C8B-B14F-4D97-AF65-F5344CB8AC3E}">
        <p14:creationId xmlns:p14="http://schemas.microsoft.com/office/powerpoint/2010/main" val="34274883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4.5. </a:t>
            </a:r>
            <a:r>
              <a:rPr lang="en-US" dirty="0" err="1" smtClean="0"/>
              <a:t>Kỹ</a:t>
            </a:r>
            <a:r>
              <a:rPr lang="en-US" dirty="0" smtClean="0"/>
              <a:t> n</a:t>
            </a:r>
            <a:r>
              <a:rPr lang="vi-VN" dirty="0" smtClean="0"/>
              <a:t>ă</a:t>
            </a:r>
            <a:r>
              <a:rPr lang="en-US" dirty="0" err="1" smtClean="0"/>
              <a:t>ng</a:t>
            </a:r>
            <a:r>
              <a:rPr lang="en-US" dirty="0"/>
              <a:t> </a:t>
            </a:r>
            <a:r>
              <a:rPr lang="en-US" dirty="0" err="1" smtClean="0"/>
              <a:t>thuyết</a:t>
            </a:r>
            <a:r>
              <a:rPr lang="en-US" dirty="0"/>
              <a:t> </a:t>
            </a:r>
            <a:r>
              <a:rPr lang="en-US" dirty="0" err="1" smtClean="0"/>
              <a:t>trình</a:t>
            </a:r>
            <a:r>
              <a:rPr lang="en-US" dirty="0" smtClean="0"/>
              <a:t> </a:t>
            </a:r>
            <a:r>
              <a:rPr lang="en-US" dirty="0" err="1" smtClean="0"/>
              <a:t>gọi</a:t>
            </a:r>
            <a:r>
              <a:rPr lang="en-US" dirty="0" smtClean="0"/>
              <a:t> </a:t>
            </a:r>
            <a:r>
              <a:rPr lang="en-US" dirty="0" err="1" smtClean="0"/>
              <a:t>vốn</a:t>
            </a:r>
            <a:r>
              <a:rPr lang="en-US" dirty="0" smtClean="0"/>
              <a:t> </a:t>
            </a:r>
            <a:endParaRPr lang="en-US" dirty="0"/>
          </a:p>
        </p:txBody>
      </p:sp>
      <p:sp>
        <p:nvSpPr>
          <p:cNvPr id="3" name="Content Placeholder 2"/>
          <p:cNvSpPr>
            <a:spLocks noGrp="1"/>
          </p:cNvSpPr>
          <p:nvPr>
            <p:ph sz="half" idx="1"/>
          </p:nvPr>
        </p:nvSpPr>
        <p:spPr/>
        <p:txBody>
          <a:bodyPr/>
          <a:lstStyle/>
          <a:p>
            <a:pPr algn="just"/>
            <a:r>
              <a:rPr lang="en-US" dirty="0" err="1" smtClean="0"/>
              <a:t>Tại</a:t>
            </a:r>
            <a:r>
              <a:rPr lang="en-US" dirty="0" smtClean="0"/>
              <a:t> </a:t>
            </a:r>
            <a:r>
              <a:rPr lang="en-US" dirty="0" err="1" smtClean="0"/>
              <a:t>sao</a:t>
            </a:r>
            <a:r>
              <a:rPr lang="en-US" dirty="0"/>
              <a:t> </a:t>
            </a:r>
            <a:r>
              <a:rPr lang="en-US" dirty="0" err="1" smtClean="0"/>
              <a:t>cần</a:t>
            </a:r>
            <a:r>
              <a:rPr lang="en-US" dirty="0"/>
              <a:t> </a:t>
            </a:r>
            <a:r>
              <a:rPr lang="en-US" dirty="0" err="1" smtClean="0"/>
              <a:t>phải</a:t>
            </a:r>
            <a:r>
              <a:rPr lang="en-US" dirty="0"/>
              <a:t> </a:t>
            </a:r>
            <a:r>
              <a:rPr lang="en-US" dirty="0" err="1" smtClean="0"/>
              <a:t>gọi</a:t>
            </a:r>
            <a:r>
              <a:rPr lang="en-US" dirty="0"/>
              <a:t> </a:t>
            </a:r>
            <a:r>
              <a:rPr lang="en-US" dirty="0" err="1" smtClean="0"/>
              <a:t>vốn</a:t>
            </a:r>
            <a:r>
              <a:rPr lang="en-US" dirty="0" smtClean="0"/>
              <a:t> </a:t>
            </a:r>
            <a:r>
              <a:rPr lang="en-US" dirty="0" err="1" smtClean="0"/>
              <a:t>cho</a:t>
            </a:r>
            <a:r>
              <a:rPr lang="en-US" dirty="0"/>
              <a:t> </a:t>
            </a:r>
            <a:r>
              <a:rPr lang="en-US" dirty="0" err="1" smtClean="0"/>
              <a:t>các</a:t>
            </a:r>
            <a:r>
              <a:rPr lang="en-US" dirty="0"/>
              <a:t> </a:t>
            </a:r>
            <a:r>
              <a:rPr lang="en-US" dirty="0" err="1" smtClean="0"/>
              <a:t>dự</a:t>
            </a:r>
            <a:r>
              <a:rPr lang="en-US" dirty="0"/>
              <a:t> </a:t>
            </a:r>
            <a:r>
              <a:rPr lang="en-US" dirty="0" err="1" smtClean="0"/>
              <a:t>án</a:t>
            </a:r>
            <a:r>
              <a:rPr lang="en-US" dirty="0"/>
              <a:t> </a:t>
            </a:r>
            <a:r>
              <a:rPr lang="en-US" dirty="0" err="1" smtClean="0"/>
              <a:t>khởi</a:t>
            </a:r>
            <a:r>
              <a:rPr lang="en-US" dirty="0"/>
              <a:t> </a:t>
            </a:r>
            <a:r>
              <a:rPr lang="en-US" dirty="0" err="1" smtClean="0"/>
              <a:t>nghiệp</a:t>
            </a:r>
            <a:r>
              <a:rPr lang="en-US" dirty="0" smtClean="0"/>
              <a:t>?</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456" y="1316736"/>
            <a:ext cx="6230111" cy="4608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086B6608-6F69-448F-99DC-C9E613BFB696}" type="slidenum">
              <a:rPr lang="en-US" smtClean="0">
                <a:solidFill>
                  <a:schemeClr val="tx1"/>
                </a:solidFill>
              </a:rPr>
              <a:t>30</a:t>
            </a:fld>
            <a:endParaRPr lang="en-US" dirty="0">
              <a:solidFill>
                <a:schemeClr val="tx1"/>
              </a:solidFill>
            </a:endParaRPr>
          </a:p>
        </p:txBody>
      </p:sp>
    </p:spTree>
    <p:extLst>
      <p:ext uri="{BB962C8B-B14F-4D97-AF65-F5344CB8AC3E}">
        <p14:creationId xmlns:p14="http://schemas.microsoft.com/office/powerpoint/2010/main" val="3585990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177" y="778509"/>
            <a:ext cx="8061101" cy="922762"/>
          </a:xfrm>
        </p:spPr>
        <p:txBody>
          <a:bodyPr>
            <a:normAutofit/>
          </a:bodyPr>
          <a:lstStyle/>
          <a:p>
            <a:r>
              <a:rPr lang="en-US" sz="2800" dirty="0" err="1" smtClean="0">
                <a:solidFill>
                  <a:srgbClr val="FF0000"/>
                </a:solidFill>
              </a:rPr>
              <a:t>Trong</a:t>
            </a:r>
            <a:r>
              <a:rPr lang="en-US" sz="2800" dirty="0">
                <a:solidFill>
                  <a:srgbClr val="FF0000"/>
                </a:solidFill>
              </a:rPr>
              <a:t> </a:t>
            </a:r>
            <a:r>
              <a:rPr lang="en-US" sz="2800" dirty="0" err="1" smtClean="0">
                <a:solidFill>
                  <a:srgbClr val="FF0000"/>
                </a:solidFill>
              </a:rPr>
              <a:t>thuyết</a:t>
            </a:r>
            <a:r>
              <a:rPr lang="en-US" sz="2800" dirty="0">
                <a:solidFill>
                  <a:srgbClr val="FF0000"/>
                </a:solidFill>
              </a:rPr>
              <a:t> </a:t>
            </a:r>
            <a:r>
              <a:rPr lang="en-US" sz="2800" dirty="0" err="1" smtClean="0">
                <a:solidFill>
                  <a:srgbClr val="FF0000"/>
                </a:solidFill>
              </a:rPr>
              <a:t>trình</a:t>
            </a:r>
            <a:r>
              <a:rPr lang="en-US" sz="2800" dirty="0">
                <a:solidFill>
                  <a:srgbClr val="FF0000"/>
                </a:solidFill>
              </a:rPr>
              <a:t> </a:t>
            </a:r>
            <a:r>
              <a:rPr lang="en-US" sz="2800" dirty="0" err="1" smtClean="0">
                <a:solidFill>
                  <a:srgbClr val="FF0000"/>
                </a:solidFill>
              </a:rPr>
              <a:t>gọi</a:t>
            </a:r>
            <a:r>
              <a:rPr lang="en-US" sz="2800" dirty="0">
                <a:solidFill>
                  <a:srgbClr val="FF0000"/>
                </a:solidFill>
              </a:rPr>
              <a:t> </a:t>
            </a:r>
            <a:r>
              <a:rPr lang="en-US" sz="2800" dirty="0" err="1" smtClean="0">
                <a:solidFill>
                  <a:srgbClr val="FF0000"/>
                </a:solidFill>
              </a:rPr>
              <a:t>vốn</a:t>
            </a:r>
            <a:r>
              <a:rPr lang="en-US" sz="2800" dirty="0">
                <a:solidFill>
                  <a:srgbClr val="FF0000"/>
                </a:solidFill>
              </a:rPr>
              <a:t>, </a:t>
            </a:r>
            <a:r>
              <a:rPr lang="en-US" sz="2800" dirty="0" err="1" smtClean="0">
                <a:solidFill>
                  <a:srgbClr val="FF0000"/>
                </a:solidFill>
              </a:rPr>
              <a:t>bạn</a:t>
            </a:r>
            <a:r>
              <a:rPr lang="en-US" sz="2800" dirty="0">
                <a:solidFill>
                  <a:srgbClr val="FF0000"/>
                </a:solidFill>
              </a:rPr>
              <a:t> </a:t>
            </a:r>
            <a:r>
              <a:rPr lang="en-US" sz="2800" dirty="0" err="1" smtClean="0">
                <a:solidFill>
                  <a:srgbClr val="FF0000"/>
                </a:solidFill>
              </a:rPr>
              <a:t>cần</a:t>
            </a:r>
            <a:r>
              <a:rPr lang="en-US" sz="2800" dirty="0">
                <a:solidFill>
                  <a:srgbClr val="FF0000"/>
                </a:solidFill>
              </a:rPr>
              <a:t> </a:t>
            </a:r>
            <a:r>
              <a:rPr lang="en-US" sz="2800" dirty="0" err="1" smtClean="0">
                <a:solidFill>
                  <a:srgbClr val="FF0000"/>
                </a:solidFill>
              </a:rPr>
              <a:t>trả</a:t>
            </a:r>
            <a:r>
              <a:rPr lang="en-US" sz="2800" dirty="0">
                <a:solidFill>
                  <a:srgbClr val="FF0000"/>
                </a:solidFill>
              </a:rPr>
              <a:t> </a:t>
            </a:r>
            <a:r>
              <a:rPr lang="en-US" sz="2800" dirty="0" err="1" smtClean="0">
                <a:solidFill>
                  <a:srgbClr val="FF0000"/>
                </a:solidFill>
              </a:rPr>
              <a:t>lời</a:t>
            </a:r>
            <a:r>
              <a:rPr lang="en-US" sz="2800" dirty="0">
                <a:solidFill>
                  <a:srgbClr val="FF0000"/>
                </a:solidFill>
              </a:rPr>
              <a:t> </a:t>
            </a:r>
            <a:r>
              <a:rPr lang="en-US" sz="2800" dirty="0" err="1" smtClean="0">
                <a:solidFill>
                  <a:srgbClr val="FF0000"/>
                </a:solidFill>
              </a:rPr>
              <a:t>các</a:t>
            </a:r>
            <a:r>
              <a:rPr lang="en-US" sz="2800" dirty="0">
                <a:solidFill>
                  <a:srgbClr val="FF0000"/>
                </a:solidFill>
              </a:rPr>
              <a:t> </a:t>
            </a:r>
            <a:r>
              <a:rPr lang="en-US" sz="2800" dirty="0" err="1" smtClean="0">
                <a:solidFill>
                  <a:srgbClr val="FF0000"/>
                </a:solidFill>
              </a:rPr>
              <a:t>câu</a:t>
            </a:r>
            <a:r>
              <a:rPr lang="en-US" sz="2800" dirty="0">
                <a:solidFill>
                  <a:srgbClr val="FF0000"/>
                </a:solidFill>
              </a:rPr>
              <a:t> </a:t>
            </a:r>
            <a:r>
              <a:rPr lang="en-US" sz="2800" dirty="0" err="1" smtClean="0">
                <a:solidFill>
                  <a:srgbClr val="FF0000"/>
                </a:solidFill>
              </a:rPr>
              <a:t>hỏi</a:t>
            </a:r>
            <a:r>
              <a:rPr lang="en-US" sz="2800" dirty="0" smtClean="0">
                <a:solidFill>
                  <a:srgbClr val="FF0000"/>
                </a:solidFill>
              </a:rPr>
              <a:t>:</a:t>
            </a:r>
            <a:endParaRPr lang="en-US" sz="2800" dirty="0">
              <a:solidFill>
                <a:srgbClr val="FF0000"/>
              </a:solidFill>
            </a:endParaRPr>
          </a:p>
        </p:txBody>
      </p:sp>
      <p:sp>
        <p:nvSpPr>
          <p:cNvPr id="3" name="Content Placeholder 2"/>
          <p:cNvSpPr>
            <a:spLocks noGrp="1"/>
          </p:cNvSpPr>
          <p:nvPr>
            <p:ph sz="half" idx="1"/>
          </p:nvPr>
        </p:nvSpPr>
        <p:spPr/>
        <p:txBody>
          <a:bodyPr/>
          <a:lstStyle/>
          <a:p>
            <a:r>
              <a:rPr lang="en-US" dirty="0" smtClean="0"/>
              <a:t>(1) </a:t>
            </a:r>
            <a:r>
              <a:rPr lang="en-US" dirty="0" err="1" smtClean="0"/>
              <a:t>Anh</a:t>
            </a:r>
            <a:r>
              <a:rPr lang="en-US" dirty="0"/>
              <a:t>/ </a:t>
            </a:r>
            <a:r>
              <a:rPr lang="en-US" dirty="0" err="1" smtClean="0"/>
              <a:t>chị</a:t>
            </a:r>
            <a:r>
              <a:rPr lang="en-US" dirty="0"/>
              <a:t> </a:t>
            </a:r>
            <a:r>
              <a:rPr lang="en-US" dirty="0" err="1" smtClean="0"/>
              <a:t>cần</a:t>
            </a:r>
            <a:r>
              <a:rPr lang="en-US" dirty="0" smtClean="0"/>
              <a:t> </a:t>
            </a:r>
            <a:r>
              <a:rPr lang="en-US" dirty="0" err="1" smtClean="0"/>
              <a:t>bao</a:t>
            </a:r>
            <a:r>
              <a:rPr lang="en-US" dirty="0"/>
              <a:t> </a:t>
            </a:r>
            <a:r>
              <a:rPr lang="en-US" dirty="0" err="1" smtClean="0"/>
              <a:t>nhiêu</a:t>
            </a:r>
            <a:r>
              <a:rPr lang="en-US" dirty="0"/>
              <a:t> </a:t>
            </a:r>
            <a:r>
              <a:rPr lang="en-US" dirty="0" err="1" smtClean="0"/>
              <a:t>tiền</a:t>
            </a:r>
            <a:r>
              <a:rPr lang="en-US" dirty="0" smtClean="0"/>
              <a:t>?</a:t>
            </a:r>
          </a:p>
          <a:p>
            <a:endParaRPr lang="en-US" dirty="0"/>
          </a:p>
        </p:txBody>
      </p:sp>
      <p:sp>
        <p:nvSpPr>
          <p:cNvPr id="4" name="Content Placeholder 3"/>
          <p:cNvSpPr>
            <a:spLocks noGrp="1"/>
          </p:cNvSpPr>
          <p:nvPr>
            <p:ph sz="half" idx="2"/>
          </p:nvPr>
        </p:nvSpPr>
        <p:spPr/>
        <p:txBody>
          <a:bodyPr/>
          <a:lstStyle/>
          <a:p>
            <a:r>
              <a:rPr lang="en-US" dirty="0" smtClean="0"/>
              <a:t>(2) </a:t>
            </a:r>
            <a:r>
              <a:rPr lang="en-US" dirty="0" err="1" smtClean="0"/>
              <a:t>Anh</a:t>
            </a:r>
            <a:r>
              <a:rPr lang="en-US" dirty="0"/>
              <a:t>/ </a:t>
            </a:r>
            <a:r>
              <a:rPr lang="en-US" dirty="0" err="1" smtClean="0"/>
              <a:t>chị</a:t>
            </a:r>
            <a:r>
              <a:rPr lang="en-US" dirty="0"/>
              <a:t> </a:t>
            </a:r>
            <a:r>
              <a:rPr lang="en-US" dirty="0" err="1" smtClean="0"/>
              <a:t>dùng</a:t>
            </a:r>
            <a:r>
              <a:rPr lang="en-US" dirty="0"/>
              <a:t> </a:t>
            </a:r>
            <a:r>
              <a:rPr lang="en-US" dirty="0" err="1" smtClean="0"/>
              <a:t>tiền</a:t>
            </a:r>
            <a:r>
              <a:rPr lang="en-US" dirty="0"/>
              <a:t> </a:t>
            </a:r>
            <a:r>
              <a:rPr lang="en-US" dirty="0" err="1" smtClean="0"/>
              <a:t>vào</a:t>
            </a:r>
            <a:r>
              <a:rPr lang="en-US" dirty="0"/>
              <a:t> </a:t>
            </a:r>
            <a:r>
              <a:rPr lang="en-US" dirty="0" err="1" smtClean="0"/>
              <a:t>việc</a:t>
            </a:r>
            <a:r>
              <a:rPr lang="en-US" dirty="0"/>
              <a:t> </a:t>
            </a:r>
            <a:r>
              <a:rPr lang="en-US" dirty="0" err="1" smtClean="0"/>
              <a:t>gì</a:t>
            </a:r>
            <a:r>
              <a:rPr lang="en-US" dirty="0" smtClean="0"/>
              <a:t>?</a:t>
            </a:r>
            <a:endParaRPr lang="en-US" dirty="0"/>
          </a:p>
        </p:txBody>
      </p:sp>
      <p:sp>
        <p:nvSpPr>
          <p:cNvPr id="5" name="Content Placeholder 4"/>
          <p:cNvSpPr>
            <a:spLocks noGrp="1"/>
          </p:cNvSpPr>
          <p:nvPr>
            <p:ph sz="half" idx="13"/>
          </p:nvPr>
        </p:nvSpPr>
        <p:spPr/>
        <p:txBody>
          <a:bodyPr/>
          <a:lstStyle/>
          <a:p>
            <a:r>
              <a:rPr lang="en-US" dirty="0"/>
              <a:t>(3) </a:t>
            </a:r>
            <a:r>
              <a:rPr lang="en-US" dirty="0" err="1" smtClean="0"/>
              <a:t>Làm</a:t>
            </a:r>
            <a:r>
              <a:rPr lang="en-US" dirty="0"/>
              <a:t> </a:t>
            </a:r>
            <a:r>
              <a:rPr lang="en-US" dirty="0" err="1" smtClean="0"/>
              <a:t>thế</a:t>
            </a:r>
            <a:r>
              <a:rPr lang="en-US" dirty="0"/>
              <a:t> </a:t>
            </a:r>
            <a:r>
              <a:rPr lang="en-US" dirty="0" err="1" smtClean="0"/>
              <a:t>nào</a:t>
            </a:r>
            <a:r>
              <a:rPr lang="en-US" dirty="0" smtClean="0"/>
              <a:t> </a:t>
            </a:r>
            <a:r>
              <a:rPr lang="vi-VN" dirty="0" smtClean="0"/>
              <a:t>để</a:t>
            </a:r>
            <a:r>
              <a:rPr lang="en-US" dirty="0"/>
              <a:t> </a:t>
            </a:r>
            <a:r>
              <a:rPr lang="en-US" dirty="0" err="1" smtClean="0"/>
              <a:t>tạo</a:t>
            </a:r>
            <a:r>
              <a:rPr lang="en-US" dirty="0" smtClean="0"/>
              <a:t> </a:t>
            </a:r>
            <a:r>
              <a:rPr lang="en-US" dirty="0" err="1" smtClean="0"/>
              <a:t>ra</a:t>
            </a:r>
            <a:r>
              <a:rPr lang="en-US" dirty="0"/>
              <a:t> </a:t>
            </a:r>
            <a:r>
              <a:rPr lang="en-US" dirty="0" err="1" smtClean="0"/>
              <a:t>tiền</a:t>
            </a:r>
            <a:r>
              <a:rPr lang="en-US" dirty="0" smtClean="0"/>
              <a:t>?</a:t>
            </a:r>
          </a:p>
          <a:p>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632" y="2858326"/>
            <a:ext cx="3157727" cy="2591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728" y="2858326"/>
            <a:ext cx="3145536" cy="2591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0976" y="2858326"/>
            <a:ext cx="3389375" cy="2591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67055" y="0"/>
            <a:ext cx="8061101" cy="922762"/>
          </a:xfrm>
          <a:prstGeom prst="rect">
            <a:avLst/>
          </a:prstGeom>
        </p:spPr>
        <p:txBody>
          <a:bodyPr>
            <a:normAutofit/>
          </a:bodyPr>
          <a:lstStyle>
            <a:lvl1pPr algn="l" defTabSz="914400" rtl="0" eaLnBrk="1" latinLnBrk="0" hangingPunct="1">
              <a:lnSpc>
                <a:spcPct val="90000"/>
              </a:lnSpc>
              <a:spcBef>
                <a:spcPct val="0"/>
              </a:spcBef>
              <a:buNone/>
              <a:defRPr sz="3000" b="1" kern="1200">
                <a:solidFill>
                  <a:srgbClr val="223771"/>
                </a:solidFill>
                <a:latin typeface="Arial" panose="020B0604020202020204" pitchFamily="34" charset="0"/>
                <a:ea typeface="+mj-ea"/>
                <a:cs typeface="Arial" panose="020B0604020202020204" pitchFamily="34" charset="0"/>
              </a:defRPr>
            </a:lvl1pPr>
          </a:lstStyle>
          <a:p>
            <a:r>
              <a:rPr lang="en-US" dirty="0" smtClean="0"/>
              <a:t>4.5. </a:t>
            </a:r>
            <a:r>
              <a:rPr lang="en-US" dirty="0" err="1" smtClean="0"/>
              <a:t>Kỹ</a:t>
            </a:r>
            <a:r>
              <a:rPr lang="en-US" dirty="0" smtClean="0"/>
              <a:t> n</a:t>
            </a:r>
            <a:r>
              <a:rPr lang="vi-VN" dirty="0" smtClean="0"/>
              <a:t>ă</a:t>
            </a:r>
            <a:r>
              <a:rPr lang="en-US" dirty="0" err="1" smtClean="0"/>
              <a:t>ng</a:t>
            </a:r>
            <a:r>
              <a:rPr lang="en-US" dirty="0" smtClean="0"/>
              <a:t> </a:t>
            </a:r>
            <a:r>
              <a:rPr lang="en-US" dirty="0" err="1" smtClean="0"/>
              <a:t>thuyết</a:t>
            </a:r>
            <a:r>
              <a:rPr lang="en-US" dirty="0" smtClean="0"/>
              <a:t> </a:t>
            </a:r>
            <a:r>
              <a:rPr lang="en-US" dirty="0" err="1" smtClean="0"/>
              <a:t>trình</a:t>
            </a:r>
            <a:r>
              <a:rPr lang="en-US" dirty="0" smtClean="0"/>
              <a:t> </a:t>
            </a:r>
            <a:r>
              <a:rPr lang="en-US" dirty="0" err="1" smtClean="0"/>
              <a:t>gọi</a:t>
            </a:r>
            <a:r>
              <a:rPr lang="en-US" dirty="0" smtClean="0"/>
              <a:t> </a:t>
            </a:r>
            <a:r>
              <a:rPr lang="en-US" dirty="0" err="1" smtClean="0"/>
              <a:t>vốn</a:t>
            </a:r>
            <a:r>
              <a:rPr lang="en-US" dirty="0" smtClean="0"/>
              <a:t> </a:t>
            </a:r>
            <a:endParaRPr lang="en-US" dirty="0"/>
          </a:p>
        </p:txBody>
      </p:sp>
      <p:sp>
        <p:nvSpPr>
          <p:cNvPr id="6" name="Slide Number Placeholder 5"/>
          <p:cNvSpPr>
            <a:spLocks noGrp="1"/>
          </p:cNvSpPr>
          <p:nvPr>
            <p:ph type="sldNum" sz="quarter" idx="12"/>
          </p:nvPr>
        </p:nvSpPr>
        <p:spPr/>
        <p:txBody>
          <a:bodyPr/>
          <a:lstStyle/>
          <a:p>
            <a:fld id="{086B6608-6F69-448F-99DC-C9E613BFB696}" type="slidenum">
              <a:rPr lang="en-US" smtClean="0">
                <a:solidFill>
                  <a:schemeClr val="tx1"/>
                </a:solidFill>
              </a:rPr>
              <a:t>31</a:t>
            </a:fld>
            <a:endParaRPr lang="en-US" dirty="0">
              <a:solidFill>
                <a:schemeClr val="tx1"/>
              </a:solidFill>
            </a:endParaRPr>
          </a:p>
        </p:txBody>
      </p:sp>
    </p:spTree>
    <p:extLst>
      <p:ext uri="{BB962C8B-B14F-4D97-AF65-F5344CB8AC3E}">
        <p14:creationId xmlns:p14="http://schemas.microsoft.com/office/powerpoint/2010/main" val="3948266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1702" y="501787"/>
            <a:ext cx="8061101" cy="922762"/>
          </a:xfrm>
        </p:spPr>
        <p:txBody>
          <a:bodyPr>
            <a:normAutofit/>
          </a:bodyPr>
          <a:lstStyle/>
          <a:p>
            <a:r>
              <a:rPr lang="en-US" sz="2800" dirty="0" err="1" smtClean="0">
                <a:solidFill>
                  <a:srgbClr val="FF0000"/>
                </a:solidFill>
              </a:rPr>
              <a:t>Nội</a:t>
            </a:r>
            <a:r>
              <a:rPr lang="en-US" sz="2800" dirty="0" smtClean="0">
                <a:solidFill>
                  <a:srgbClr val="FF0000"/>
                </a:solidFill>
              </a:rPr>
              <a:t> </a:t>
            </a:r>
            <a:r>
              <a:rPr lang="en-US" sz="2800" dirty="0">
                <a:solidFill>
                  <a:srgbClr val="FF0000"/>
                </a:solidFill>
              </a:rPr>
              <a:t>dung </a:t>
            </a:r>
            <a:r>
              <a:rPr lang="en-US" sz="2800" dirty="0" err="1" smtClean="0">
                <a:solidFill>
                  <a:srgbClr val="FF0000"/>
                </a:solidFill>
              </a:rPr>
              <a:t>thuyết</a:t>
            </a:r>
            <a:r>
              <a:rPr lang="en-US" sz="2800" dirty="0">
                <a:solidFill>
                  <a:srgbClr val="FF0000"/>
                </a:solidFill>
              </a:rPr>
              <a:t> </a:t>
            </a:r>
            <a:r>
              <a:rPr lang="en-US" sz="2800" dirty="0" err="1" smtClean="0">
                <a:solidFill>
                  <a:srgbClr val="FF0000"/>
                </a:solidFill>
              </a:rPr>
              <a:t>trình</a:t>
            </a:r>
            <a:r>
              <a:rPr lang="en-US" sz="2800" dirty="0">
                <a:solidFill>
                  <a:srgbClr val="FF0000"/>
                </a:solidFill>
              </a:rPr>
              <a:t> </a:t>
            </a:r>
            <a:r>
              <a:rPr lang="en-US" sz="2800" dirty="0" err="1" smtClean="0">
                <a:solidFill>
                  <a:srgbClr val="FF0000"/>
                </a:solidFill>
              </a:rPr>
              <a:t>gọi</a:t>
            </a:r>
            <a:r>
              <a:rPr lang="en-US" sz="2800" dirty="0">
                <a:solidFill>
                  <a:srgbClr val="FF0000"/>
                </a:solidFill>
              </a:rPr>
              <a:t> </a:t>
            </a:r>
            <a:r>
              <a:rPr lang="en-US" sz="2800" dirty="0" err="1">
                <a:solidFill>
                  <a:srgbClr val="FF0000"/>
                </a:solidFill>
              </a:rPr>
              <a:t>vốn</a:t>
            </a:r>
            <a:endParaRPr lang="en-US" sz="2800" dirty="0">
              <a:solidFill>
                <a:srgbClr val="FF0000"/>
              </a:solidFill>
            </a:endParaRPr>
          </a:p>
        </p:txBody>
      </p:sp>
      <p:sp>
        <p:nvSpPr>
          <p:cNvPr id="7" name="Rectangle 6"/>
          <p:cNvSpPr/>
          <p:nvPr/>
        </p:nvSpPr>
        <p:spPr>
          <a:xfrm>
            <a:off x="1351788" y="963168"/>
            <a:ext cx="3988308" cy="6995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err="1" smtClean="0"/>
              <a:t>Giới</a:t>
            </a:r>
            <a:r>
              <a:rPr lang="en-US" sz="2400" dirty="0" smtClean="0"/>
              <a:t> </a:t>
            </a:r>
            <a:r>
              <a:rPr lang="en-US" sz="2400" dirty="0" err="1" smtClean="0"/>
              <a:t>thiệu</a:t>
            </a:r>
            <a:r>
              <a:rPr lang="en-US" sz="2400" dirty="0" smtClean="0"/>
              <a:t> </a:t>
            </a:r>
            <a:r>
              <a:rPr lang="en-US" sz="2400" dirty="0" err="1" smtClean="0"/>
              <a:t>tổng</a:t>
            </a:r>
            <a:r>
              <a:rPr lang="en-US" sz="2400" dirty="0" smtClean="0"/>
              <a:t> </a:t>
            </a:r>
            <a:r>
              <a:rPr lang="en-US" sz="2400" dirty="0" err="1" smtClean="0"/>
              <a:t>quan</a:t>
            </a:r>
            <a:r>
              <a:rPr lang="en-US" sz="2400" dirty="0" smtClean="0"/>
              <a:t> </a:t>
            </a:r>
            <a:r>
              <a:rPr lang="en-US" sz="2400" dirty="0" err="1" smtClean="0"/>
              <a:t>về</a:t>
            </a:r>
            <a:r>
              <a:rPr lang="en-US" sz="2400" dirty="0" smtClean="0"/>
              <a:t> </a:t>
            </a:r>
            <a:r>
              <a:rPr lang="en-US" sz="2400" dirty="0" err="1" smtClean="0"/>
              <a:t>dự</a:t>
            </a:r>
            <a:r>
              <a:rPr lang="en-US" sz="2400" dirty="0" smtClean="0"/>
              <a:t> </a:t>
            </a:r>
            <a:r>
              <a:rPr lang="en-US" sz="2400" dirty="0" err="1" smtClean="0"/>
              <a:t>án</a:t>
            </a:r>
            <a:endParaRPr lang="en-US" sz="2400" dirty="0"/>
          </a:p>
        </p:txBody>
      </p:sp>
      <p:sp>
        <p:nvSpPr>
          <p:cNvPr id="8" name="Right Arrow 7"/>
          <p:cNvSpPr/>
          <p:nvPr/>
        </p:nvSpPr>
        <p:spPr>
          <a:xfrm>
            <a:off x="5474208" y="1050798"/>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6452616" y="963168"/>
            <a:ext cx="3988308" cy="6995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S</a:t>
            </a:r>
            <a:r>
              <a:rPr lang="vi-VN" sz="2400" dirty="0" smtClean="0"/>
              <a:t>ơ</a:t>
            </a:r>
            <a:r>
              <a:rPr lang="en-US" sz="2400" dirty="0" smtClean="0"/>
              <a:t> l</a:t>
            </a:r>
            <a:r>
              <a:rPr lang="vi-VN" sz="2400" dirty="0" smtClean="0"/>
              <a:t>ược</a:t>
            </a:r>
            <a:r>
              <a:rPr lang="en-US" sz="2400" dirty="0"/>
              <a:t> </a:t>
            </a:r>
            <a:r>
              <a:rPr lang="en-US" sz="2400" dirty="0" err="1" smtClean="0"/>
              <a:t>về</a:t>
            </a:r>
            <a:r>
              <a:rPr lang="en-US" sz="2400" dirty="0"/>
              <a:t> </a:t>
            </a:r>
            <a:r>
              <a:rPr lang="en-US" sz="2400" dirty="0" err="1" smtClean="0"/>
              <a:t>dự</a:t>
            </a:r>
            <a:r>
              <a:rPr lang="en-US" sz="2400" dirty="0"/>
              <a:t> </a:t>
            </a:r>
            <a:r>
              <a:rPr lang="en-US" sz="2400" dirty="0" err="1" smtClean="0"/>
              <a:t>án</a:t>
            </a:r>
            <a:r>
              <a:rPr lang="en-US" sz="2400" dirty="0" smtClean="0"/>
              <a:t> </a:t>
            </a:r>
            <a:r>
              <a:rPr lang="en-US" sz="2400" dirty="0" err="1" smtClean="0"/>
              <a:t>kinh</a:t>
            </a:r>
            <a:r>
              <a:rPr lang="en-US" sz="2400" dirty="0" smtClean="0"/>
              <a:t> </a:t>
            </a:r>
            <a:r>
              <a:rPr lang="en-US" sz="2400" dirty="0" err="1" smtClean="0"/>
              <a:t>doanh</a:t>
            </a:r>
            <a:endParaRPr lang="en-US" sz="2400" dirty="0"/>
          </a:p>
        </p:txBody>
      </p:sp>
      <p:sp>
        <p:nvSpPr>
          <p:cNvPr id="11" name="Rectangle 10"/>
          <p:cNvSpPr/>
          <p:nvPr/>
        </p:nvSpPr>
        <p:spPr>
          <a:xfrm>
            <a:off x="1351788" y="1784604"/>
            <a:ext cx="3988308" cy="5821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Chi </a:t>
            </a:r>
            <a:r>
              <a:rPr lang="en-US" sz="2400" dirty="0" err="1" smtClean="0">
                <a:solidFill>
                  <a:schemeClr val="tx1"/>
                </a:solidFill>
              </a:rPr>
              <a:t>tiết</a:t>
            </a:r>
            <a:r>
              <a:rPr lang="en-US" sz="2400" dirty="0">
                <a:solidFill>
                  <a:schemeClr val="tx1"/>
                </a:solidFill>
              </a:rPr>
              <a:t> </a:t>
            </a:r>
            <a:r>
              <a:rPr lang="en-US" sz="2400" dirty="0" err="1" smtClean="0">
                <a:solidFill>
                  <a:schemeClr val="tx1"/>
                </a:solidFill>
              </a:rPr>
              <a:t>về</a:t>
            </a:r>
            <a:r>
              <a:rPr lang="en-US" sz="2400" dirty="0">
                <a:solidFill>
                  <a:schemeClr val="tx1"/>
                </a:solidFill>
              </a:rPr>
              <a:t> </a:t>
            </a:r>
            <a:r>
              <a:rPr lang="en-US" sz="2400" dirty="0" err="1" smtClean="0">
                <a:solidFill>
                  <a:schemeClr val="tx1"/>
                </a:solidFill>
              </a:rPr>
              <a:t>sản</a:t>
            </a:r>
            <a:r>
              <a:rPr lang="en-US" sz="2400" dirty="0">
                <a:solidFill>
                  <a:schemeClr val="tx1"/>
                </a:solidFill>
              </a:rPr>
              <a:t> </a:t>
            </a:r>
            <a:r>
              <a:rPr lang="en-US" sz="2400" dirty="0" err="1">
                <a:solidFill>
                  <a:schemeClr val="tx1"/>
                </a:solidFill>
              </a:rPr>
              <a:t>phẩm</a:t>
            </a:r>
            <a:endParaRPr lang="en-US" sz="2400" dirty="0">
              <a:solidFill>
                <a:schemeClr val="tx1"/>
              </a:solidFill>
            </a:endParaRPr>
          </a:p>
        </p:txBody>
      </p:sp>
      <p:sp>
        <p:nvSpPr>
          <p:cNvPr id="12" name="Right Arrow 11"/>
          <p:cNvSpPr/>
          <p:nvPr/>
        </p:nvSpPr>
        <p:spPr>
          <a:xfrm>
            <a:off x="5474208" y="1833372"/>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6452616" y="1833372"/>
            <a:ext cx="3988308" cy="5821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err="1" smtClean="0">
                <a:solidFill>
                  <a:schemeClr val="tx1"/>
                </a:solidFill>
              </a:rPr>
              <a:t>Tính</a:t>
            </a:r>
            <a:r>
              <a:rPr lang="en-US" sz="2400" dirty="0" smtClean="0">
                <a:solidFill>
                  <a:schemeClr val="tx1"/>
                </a:solidFill>
              </a:rPr>
              <a:t> </a:t>
            </a:r>
            <a:r>
              <a:rPr lang="vi-VN" sz="2400" dirty="0" smtClean="0">
                <a:solidFill>
                  <a:schemeClr val="tx1"/>
                </a:solidFill>
              </a:rPr>
              <a:t>độc</a:t>
            </a:r>
            <a:r>
              <a:rPr lang="en-US" sz="2400" dirty="0" smtClean="0">
                <a:solidFill>
                  <a:schemeClr val="tx1"/>
                </a:solidFill>
              </a:rPr>
              <a:t> </a:t>
            </a:r>
            <a:r>
              <a:rPr lang="vi-VN" sz="2400" dirty="0" smtClean="0">
                <a:solidFill>
                  <a:schemeClr val="tx1"/>
                </a:solidFill>
              </a:rPr>
              <a:t>đáo</a:t>
            </a:r>
            <a:r>
              <a:rPr lang="en-US" sz="2400" dirty="0">
                <a:solidFill>
                  <a:schemeClr val="tx1"/>
                </a:solidFill>
              </a:rPr>
              <a:t> </a:t>
            </a:r>
            <a:r>
              <a:rPr lang="en-US" sz="2400" dirty="0" err="1" smtClean="0">
                <a:solidFill>
                  <a:schemeClr val="tx1"/>
                </a:solidFill>
              </a:rPr>
              <a:t>và</a:t>
            </a:r>
            <a:r>
              <a:rPr lang="en-US" sz="2400" dirty="0">
                <a:solidFill>
                  <a:schemeClr val="tx1"/>
                </a:solidFill>
              </a:rPr>
              <a:t> </a:t>
            </a:r>
            <a:r>
              <a:rPr lang="en-US" sz="2400" dirty="0" err="1" smtClean="0">
                <a:solidFill>
                  <a:schemeClr val="tx1"/>
                </a:solidFill>
              </a:rPr>
              <a:t>sáng</a:t>
            </a:r>
            <a:r>
              <a:rPr lang="en-US" sz="2400" dirty="0">
                <a:solidFill>
                  <a:schemeClr val="tx1"/>
                </a:solidFill>
              </a:rPr>
              <a:t> </a:t>
            </a:r>
            <a:r>
              <a:rPr lang="en-US" sz="2400" dirty="0" err="1" smtClean="0">
                <a:solidFill>
                  <a:schemeClr val="tx1"/>
                </a:solidFill>
              </a:rPr>
              <a:t>tạo</a:t>
            </a:r>
            <a:r>
              <a:rPr lang="en-US" sz="2400" dirty="0" smtClean="0">
                <a:solidFill>
                  <a:schemeClr val="tx1"/>
                </a:solidFill>
              </a:rPr>
              <a:t> SP</a:t>
            </a:r>
            <a:endParaRPr lang="en-US" sz="2400" dirty="0">
              <a:solidFill>
                <a:schemeClr val="tx1"/>
              </a:solidFill>
            </a:endParaRPr>
          </a:p>
        </p:txBody>
      </p:sp>
      <p:sp>
        <p:nvSpPr>
          <p:cNvPr id="15" name="Rectangle 14"/>
          <p:cNvSpPr/>
          <p:nvPr/>
        </p:nvSpPr>
        <p:spPr>
          <a:xfrm>
            <a:off x="1351788" y="2506980"/>
            <a:ext cx="3988308" cy="66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Nhu</a:t>
            </a:r>
            <a:r>
              <a:rPr lang="en-US" sz="2400" dirty="0">
                <a:solidFill>
                  <a:schemeClr val="tx1"/>
                </a:solidFill>
              </a:rPr>
              <a:t> </a:t>
            </a:r>
            <a:r>
              <a:rPr lang="en-US" sz="2400" dirty="0" err="1" smtClean="0">
                <a:solidFill>
                  <a:schemeClr val="tx1"/>
                </a:solidFill>
              </a:rPr>
              <a:t>cầu</a:t>
            </a:r>
            <a:r>
              <a:rPr lang="en-US" sz="2400" dirty="0">
                <a:solidFill>
                  <a:schemeClr val="tx1"/>
                </a:solidFill>
              </a:rPr>
              <a:t> </a:t>
            </a:r>
            <a:r>
              <a:rPr lang="en-US" sz="2400" dirty="0" err="1" smtClean="0">
                <a:solidFill>
                  <a:schemeClr val="tx1"/>
                </a:solidFill>
              </a:rPr>
              <a:t>của</a:t>
            </a:r>
            <a:r>
              <a:rPr lang="en-US" sz="2400" dirty="0">
                <a:solidFill>
                  <a:schemeClr val="tx1"/>
                </a:solidFill>
              </a:rPr>
              <a:t> </a:t>
            </a:r>
            <a:r>
              <a:rPr lang="en-US" sz="2400" dirty="0" err="1" smtClean="0">
                <a:solidFill>
                  <a:schemeClr val="tx1"/>
                </a:solidFill>
              </a:rPr>
              <a:t>thị</a:t>
            </a:r>
            <a:r>
              <a:rPr lang="en-US" sz="2400" dirty="0" smtClean="0">
                <a:solidFill>
                  <a:schemeClr val="tx1"/>
                </a:solidFill>
              </a:rPr>
              <a:t> </a:t>
            </a:r>
            <a:r>
              <a:rPr lang="en-US" sz="2400" dirty="0" err="1" smtClean="0">
                <a:solidFill>
                  <a:schemeClr val="tx1"/>
                </a:solidFill>
              </a:rPr>
              <a:t>tr</a:t>
            </a:r>
            <a:r>
              <a:rPr lang="vi-VN" sz="2400" dirty="0">
                <a:solidFill>
                  <a:schemeClr val="tx1"/>
                </a:solidFill>
              </a:rPr>
              <a:t>ường</a:t>
            </a:r>
            <a:endParaRPr lang="en-US" sz="2400" dirty="0">
              <a:solidFill>
                <a:schemeClr val="tx1"/>
              </a:solidFill>
            </a:endParaRPr>
          </a:p>
        </p:txBody>
      </p:sp>
      <p:sp>
        <p:nvSpPr>
          <p:cNvPr id="17" name="Rectangle 16"/>
          <p:cNvSpPr/>
          <p:nvPr/>
        </p:nvSpPr>
        <p:spPr>
          <a:xfrm>
            <a:off x="6454140" y="2506980"/>
            <a:ext cx="3988308" cy="66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Sự</a:t>
            </a:r>
            <a:r>
              <a:rPr lang="en-US" sz="2400" dirty="0">
                <a:solidFill>
                  <a:schemeClr val="tx1"/>
                </a:solidFill>
              </a:rPr>
              <a:t> </a:t>
            </a:r>
            <a:r>
              <a:rPr lang="en-US" sz="2400" dirty="0" err="1" smtClean="0">
                <a:solidFill>
                  <a:schemeClr val="tx1"/>
                </a:solidFill>
              </a:rPr>
              <a:t>phát</a:t>
            </a:r>
            <a:r>
              <a:rPr lang="en-US" sz="2400" dirty="0">
                <a:solidFill>
                  <a:schemeClr val="tx1"/>
                </a:solidFill>
              </a:rPr>
              <a:t> </a:t>
            </a:r>
            <a:r>
              <a:rPr lang="en-US" sz="2400" dirty="0" err="1" smtClean="0">
                <a:solidFill>
                  <a:schemeClr val="tx1"/>
                </a:solidFill>
              </a:rPr>
              <a:t>triển</a:t>
            </a:r>
            <a:r>
              <a:rPr lang="en-US" sz="2400" dirty="0">
                <a:solidFill>
                  <a:schemeClr val="tx1"/>
                </a:solidFill>
              </a:rPr>
              <a:t> </a:t>
            </a:r>
            <a:r>
              <a:rPr lang="en-US" sz="2400" dirty="0" err="1" smtClean="0">
                <a:solidFill>
                  <a:schemeClr val="tx1"/>
                </a:solidFill>
              </a:rPr>
              <a:t>của</a:t>
            </a:r>
            <a:r>
              <a:rPr lang="en-US" sz="2400" dirty="0">
                <a:solidFill>
                  <a:schemeClr val="tx1"/>
                </a:solidFill>
              </a:rPr>
              <a:t> </a:t>
            </a:r>
            <a:r>
              <a:rPr lang="en-US" sz="2400" dirty="0" err="1" smtClean="0">
                <a:solidFill>
                  <a:schemeClr val="tx1"/>
                </a:solidFill>
              </a:rPr>
              <a:t>thị</a:t>
            </a:r>
            <a:r>
              <a:rPr lang="en-US" sz="2400" dirty="0" smtClean="0">
                <a:solidFill>
                  <a:schemeClr val="tx1"/>
                </a:solidFill>
              </a:rPr>
              <a:t> </a:t>
            </a:r>
            <a:r>
              <a:rPr lang="en-US" sz="2400" dirty="0" err="1" smtClean="0">
                <a:solidFill>
                  <a:schemeClr val="tx1"/>
                </a:solidFill>
              </a:rPr>
              <a:t>tr</a:t>
            </a:r>
            <a:r>
              <a:rPr lang="vi-VN" sz="2400" dirty="0" smtClean="0">
                <a:solidFill>
                  <a:schemeClr val="tx1"/>
                </a:solidFill>
              </a:rPr>
              <a:t>ườn</a:t>
            </a:r>
            <a:r>
              <a:rPr lang="en-US" sz="2400" dirty="0" smtClean="0">
                <a:solidFill>
                  <a:schemeClr val="tx1"/>
                </a:solidFill>
              </a:rPr>
              <a:t>g SP </a:t>
            </a:r>
            <a:r>
              <a:rPr lang="en-US" sz="2400" dirty="0" err="1" smtClean="0">
                <a:solidFill>
                  <a:schemeClr val="tx1"/>
                </a:solidFill>
              </a:rPr>
              <a:t>trong</a:t>
            </a:r>
            <a:r>
              <a:rPr lang="en-US" sz="2400" dirty="0" smtClean="0">
                <a:solidFill>
                  <a:schemeClr val="tx1"/>
                </a:solidFill>
              </a:rPr>
              <a:t> t</a:t>
            </a:r>
            <a:r>
              <a:rPr lang="vi-VN" sz="2400" dirty="0" smtClean="0">
                <a:solidFill>
                  <a:schemeClr val="tx1"/>
                </a:solidFill>
              </a:rPr>
              <a:t>ươ</a:t>
            </a:r>
            <a:r>
              <a:rPr lang="en-US" sz="2400" dirty="0" err="1" smtClean="0">
                <a:solidFill>
                  <a:schemeClr val="tx1"/>
                </a:solidFill>
              </a:rPr>
              <a:t>ng</a:t>
            </a:r>
            <a:r>
              <a:rPr lang="en-US" sz="2400" dirty="0" smtClean="0">
                <a:solidFill>
                  <a:schemeClr val="tx1"/>
                </a:solidFill>
              </a:rPr>
              <a:t> </a:t>
            </a:r>
            <a:r>
              <a:rPr lang="en-US" sz="2400" dirty="0" err="1" smtClean="0">
                <a:solidFill>
                  <a:schemeClr val="tx1"/>
                </a:solidFill>
              </a:rPr>
              <a:t>lai</a:t>
            </a:r>
            <a:endParaRPr lang="en-US" sz="2400" dirty="0">
              <a:solidFill>
                <a:schemeClr val="tx1"/>
              </a:solidFill>
            </a:endParaRPr>
          </a:p>
        </p:txBody>
      </p:sp>
      <p:sp>
        <p:nvSpPr>
          <p:cNvPr id="18" name="Rectangle 17"/>
          <p:cNvSpPr/>
          <p:nvPr/>
        </p:nvSpPr>
        <p:spPr>
          <a:xfrm>
            <a:off x="1351788" y="3352800"/>
            <a:ext cx="3988308" cy="6461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smtClean="0">
                <a:solidFill>
                  <a:schemeClr val="tx1"/>
                </a:solidFill>
              </a:rPr>
              <a:t>Dự</a:t>
            </a:r>
            <a:r>
              <a:rPr lang="en-US" sz="2400" dirty="0">
                <a:solidFill>
                  <a:schemeClr val="tx1"/>
                </a:solidFill>
              </a:rPr>
              <a:t> </a:t>
            </a:r>
            <a:r>
              <a:rPr lang="en-US" sz="2400" dirty="0" err="1" smtClean="0">
                <a:solidFill>
                  <a:schemeClr val="tx1"/>
                </a:solidFill>
              </a:rPr>
              <a:t>báo</a:t>
            </a:r>
            <a:r>
              <a:rPr lang="en-US" sz="2400" dirty="0">
                <a:solidFill>
                  <a:schemeClr val="tx1"/>
                </a:solidFill>
              </a:rPr>
              <a:t> </a:t>
            </a:r>
            <a:r>
              <a:rPr lang="en-US" sz="2400" dirty="0" err="1" smtClean="0">
                <a:solidFill>
                  <a:schemeClr val="tx1"/>
                </a:solidFill>
              </a:rPr>
              <a:t>phát</a:t>
            </a:r>
            <a:r>
              <a:rPr lang="en-US" sz="2400" dirty="0">
                <a:solidFill>
                  <a:schemeClr val="tx1"/>
                </a:solidFill>
              </a:rPr>
              <a:t> </a:t>
            </a:r>
            <a:r>
              <a:rPr lang="en-US" sz="2400" dirty="0" err="1" smtClean="0">
                <a:solidFill>
                  <a:schemeClr val="tx1"/>
                </a:solidFill>
              </a:rPr>
              <a:t>triển</a:t>
            </a:r>
            <a:r>
              <a:rPr lang="en-US" sz="2400" dirty="0">
                <a:solidFill>
                  <a:schemeClr val="tx1"/>
                </a:solidFill>
              </a:rPr>
              <a:t> </a:t>
            </a:r>
            <a:r>
              <a:rPr lang="en-US" sz="2400" dirty="0" err="1" smtClean="0">
                <a:solidFill>
                  <a:schemeClr val="tx1"/>
                </a:solidFill>
              </a:rPr>
              <a:t>của</a:t>
            </a:r>
            <a:r>
              <a:rPr lang="en-US" sz="2400" dirty="0">
                <a:solidFill>
                  <a:schemeClr val="tx1"/>
                </a:solidFill>
              </a:rPr>
              <a:t> </a:t>
            </a:r>
            <a:r>
              <a:rPr lang="en-US" sz="2400" dirty="0" err="1" smtClean="0">
                <a:solidFill>
                  <a:schemeClr val="tx1"/>
                </a:solidFill>
              </a:rPr>
              <a:t>sản</a:t>
            </a:r>
            <a:r>
              <a:rPr lang="en-US" sz="2400" dirty="0">
                <a:solidFill>
                  <a:schemeClr val="tx1"/>
                </a:solidFill>
              </a:rPr>
              <a:t> </a:t>
            </a:r>
            <a:r>
              <a:rPr lang="en-US" sz="2400" dirty="0" err="1">
                <a:solidFill>
                  <a:schemeClr val="tx1"/>
                </a:solidFill>
              </a:rPr>
              <a:t>phẩm</a:t>
            </a:r>
            <a:endParaRPr lang="en-US" sz="2400" dirty="0">
              <a:solidFill>
                <a:schemeClr val="tx1"/>
              </a:solidFill>
            </a:endParaRPr>
          </a:p>
        </p:txBody>
      </p:sp>
      <p:sp>
        <p:nvSpPr>
          <p:cNvPr id="19" name="Rectangle 18"/>
          <p:cNvSpPr/>
          <p:nvPr/>
        </p:nvSpPr>
        <p:spPr>
          <a:xfrm>
            <a:off x="6467856" y="3401568"/>
            <a:ext cx="3988308" cy="6461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smtClean="0">
                <a:solidFill>
                  <a:schemeClr val="tx1"/>
                </a:solidFill>
              </a:rPr>
              <a:t>Dự</a:t>
            </a:r>
            <a:r>
              <a:rPr lang="en-US" sz="2400" dirty="0">
                <a:solidFill>
                  <a:schemeClr val="tx1"/>
                </a:solidFill>
              </a:rPr>
              <a:t> </a:t>
            </a:r>
            <a:r>
              <a:rPr lang="en-US" sz="2400" dirty="0" err="1" smtClean="0">
                <a:solidFill>
                  <a:schemeClr val="tx1"/>
                </a:solidFill>
              </a:rPr>
              <a:t>báo</a:t>
            </a:r>
            <a:r>
              <a:rPr lang="en-US" sz="2400" dirty="0">
                <a:solidFill>
                  <a:schemeClr val="tx1"/>
                </a:solidFill>
              </a:rPr>
              <a:t> </a:t>
            </a:r>
            <a:r>
              <a:rPr lang="en-US" sz="2400" dirty="0" err="1" smtClean="0">
                <a:solidFill>
                  <a:schemeClr val="tx1"/>
                </a:solidFill>
              </a:rPr>
              <a:t>mức</a:t>
            </a:r>
            <a:r>
              <a:rPr lang="en-US" sz="2400" dirty="0" smtClean="0">
                <a:solidFill>
                  <a:schemeClr val="tx1"/>
                </a:solidFill>
              </a:rPr>
              <a:t> t</a:t>
            </a:r>
            <a:r>
              <a:rPr lang="vi-VN" sz="2400" dirty="0" smtClean="0">
                <a:solidFill>
                  <a:schemeClr val="tx1"/>
                </a:solidFill>
              </a:rPr>
              <a:t>ă</a:t>
            </a:r>
            <a:r>
              <a:rPr lang="en-US" sz="2400" dirty="0" err="1" smtClean="0">
                <a:solidFill>
                  <a:schemeClr val="tx1"/>
                </a:solidFill>
              </a:rPr>
              <a:t>ng</a:t>
            </a:r>
            <a:r>
              <a:rPr lang="en-US" sz="2400" dirty="0" smtClean="0">
                <a:solidFill>
                  <a:schemeClr val="tx1"/>
                </a:solidFill>
              </a:rPr>
              <a:t> </a:t>
            </a:r>
            <a:r>
              <a:rPr lang="en-US" sz="2400" dirty="0" err="1" smtClean="0">
                <a:solidFill>
                  <a:schemeClr val="tx1"/>
                </a:solidFill>
              </a:rPr>
              <a:t>tr</a:t>
            </a:r>
            <a:r>
              <a:rPr lang="vi-VN" sz="2400" dirty="0" smtClean="0">
                <a:solidFill>
                  <a:schemeClr val="tx1"/>
                </a:solidFill>
              </a:rPr>
              <a:t>ưởn</a:t>
            </a:r>
            <a:r>
              <a:rPr lang="en-US" sz="2400" dirty="0" smtClean="0">
                <a:solidFill>
                  <a:schemeClr val="tx1"/>
                </a:solidFill>
              </a:rPr>
              <a:t>g </a:t>
            </a:r>
            <a:r>
              <a:rPr lang="en-US" sz="2400" dirty="0" err="1" smtClean="0">
                <a:solidFill>
                  <a:schemeClr val="tx1"/>
                </a:solidFill>
              </a:rPr>
              <a:t>trong</a:t>
            </a:r>
            <a:r>
              <a:rPr lang="en-US" sz="2400" dirty="0" smtClean="0">
                <a:solidFill>
                  <a:schemeClr val="tx1"/>
                </a:solidFill>
              </a:rPr>
              <a:t> t</a:t>
            </a:r>
            <a:r>
              <a:rPr lang="vi-VN" sz="2400" dirty="0" smtClean="0">
                <a:solidFill>
                  <a:schemeClr val="tx1"/>
                </a:solidFill>
              </a:rPr>
              <a:t>ươ</a:t>
            </a:r>
            <a:r>
              <a:rPr lang="en-US" sz="2400" dirty="0" err="1" smtClean="0">
                <a:solidFill>
                  <a:schemeClr val="tx1"/>
                </a:solidFill>
              </a:rPr>
              <a:t>ng</a:t>
            </a:r>
            <a:r>
              <a:rPr lang="en-US" sz="2400" dirty="0" smtClean="0">
                <a:solidFill>
                  <a:schemeClr val="tx1"/>
                </a:solidFill>
              </a:rPr>
              <a:t> </a:t>
            </a:r>
            <a:r>
              <a:rPr lang="en-US" sz="2400" dirty="0" err="1" smtClean="0">
                <a:solidFill>
                  <a:schemeClr val="tx1"/>
                </a:solidFill>
              </a:rPr>
              <a:t>lai</a:t>
            </a:r>
            <a:r>
              <a:rPr lang="en-US" sz="2400" dirty="0">
                <a:solidFill>
                  <a:schemeClr val="tx1"/>
                </a:solidFill>
              </a:rPr>
              <a:t> </a:t>
            </a:r>
            <a:r>
              <a:rPr lang="en-US" sz="2400" dirty="0" err="1" smtClean="0">
                <a:solidFill>
                  <a:schemeClr val="tx1"/>
                </a:solidFill>
              </a:rPr>
              <a:t>của</a:t>
            </a:r>
            <a:r>
              <a:rPr lang="en-US" sz="2400" dirty="0">
                <a:solidFill>
                  <a:schemeClr val="tx1"/>
                </a:solidFill>
              </a:rPr>
              <a:t> </a:t>
            </a:r>
            <a:r>
              <a:rPr lang="en-US" sz="2400" dirty="0" err="1" smtClean="0">
                <a:solidFill>
                  <a:schemeClr val="tx1"/>
                </a:solidFill>
              </a:rPr>
              <a:t>dự</a:t>
            </a:r>
            <a:r>
              <a:rPr lang="en-US" sz="2400" dirty="0">
                <a:solidFill>
                  <a:schemeClr val="tx1"/>
                </a:solidFill>
              </a:rPr>
              <a:t> </a:t>
            </a:r>
            <a:r>
              <a:rPr lang="en-US" sz="2400" dirty="0" err="1">
                <a:solidFill>
                  <a:schemeClr val="tx1"/>
                </a:solidFill>
              </a:rPr>
              <a:t>án</a:t>
            </a:r>
            <a:endParaRPr lang="en-US" sz="2400" dirty="0">
              <a:solidFill>
                <a:schemeClr val="tx1"/>
              </a:solidFill>
            </a:endParaRPr>
          </a:p>
        </p:txBody>
      </p:sp>
      <p:sp>
        <p:nvSpPr>
          <p:cNvPr id="20" name="Right Arrow 19"/>
          <p:cNvSpPr/>
          <p:nvPr/>
        </p:nvSpPr>
        <p:spPr>
          <a:xfrm>
            <a:off x="5475732" y="2598420"/>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ight Arrow 20"/>
          <p:cNvSpPr/>
          <p:nvPr/>
        </p:nvSpPr>
        <p:spPr>
          <a:xfrm>
            <a:off x="5489448" y="3514344"/>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p:cNvSpPr/>
          <p:nvPr/>
        </p:nvSpPr>
        <p:spPr>
          <a:xfrm>
            <a:off x="1351788" y="4169664"/>
            <a:ext cx="3988308" cy="6461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err="1" smtClean="0">
                <a:solidFill>
                  <a:schemeClr val="tx1"/>
                </a:solidFill>
              </a:rPr>
              <a:t>Khó</a:t>
            </a:r>
            <a:r>
              <a:rPr lang="en-US" sz="2400" dirty="0" smtClean="0">
                <a:solidFill>
                  <a:schemeClr val="tx1"/>
                </a:solidFill>
              </a:rPr>
              <a:t> </a:t>
            </a:r>
            <a:r>
              <a:rPr lang="en-US" sz="2400" dirty="0" err="1" smtClean="0">
                <a:solidFill>
                  <a:schemeClr val="tx1"/>
                </a:solidFill>
              </a:rPr>
              <a:t>kh</a:t>
            </a:r>
            <a:r>
              <a:rPr lang="vi-VN" sz="2400" dirty="0" smtClean="0">
                <a:solidFill>
                  <a:schemeClr val="tx1"/>
                </a:solidFill>
              </a:rPr>
              <a:t>ă</a:t>
            </a:r>
            <a:r>
              <a:rPr lang="en-US" sz="2400" dirty="0" smtClean="0">
                <a:solidFill>
                  <a:schemeClr val="tx1"/>
                </a:solidFill>
              </a:rPr>
              <a:t>n</a:t>
            </a:r>
            <a:r>
              <a:rPr lang="en-US" sz="2400" dirty="0">
                <a:solidFill>
                  <a:schemeClr val="tx1"/>
                </a:solidFill>
              </a:rPr>
              <a:t>, </a:t>
            </a:r>
            <a:r>
              <a:rPr lang="en-US" sz="2400" dirty="0" err="1" smtClean="0">
                <a:solidFill>
                  <a:schemeClr val="tx1"/>
                </a:solidFill>
              </a:rPr>
              <a:t>thách</a:t>
            </a:r>
            <a:r>
              <a:rPr lang="en-US" sz="2400" dirty="0">
                <a:solidFill>
                  <a:schemeClr val="tx1"/>
                </a:solidFill>
              </a:rPr>
              <a:t> </a:t>
            </a:r>
            <a:r>
              <a:rPr lang="en-US" sz="2400" dirty="0" err="1">
                <a:solidFill>
                  <a:schemeClr val="tx1"/>
                </a:solidFill>
              </a:rPr>
              <a:t>thức</a:t>
            </a:r>
            <a:endParaRPr lang="en-US" sz="2400" dirty="0">
              <a:solidFill>
                <a:schemeClr val="tx1"/>
              </a:solidFill>
            </a:endParaRPr>
          </a:p>
        </p:txBody>
      </p:sp>
      <p:sp>
        <p:nvSpPr>
          <p:cNvPr id="23" name="Rectangle 22"/>
          <p:cNvSpPr/>
          <p:nvPr/>
        </p:nvSpPr>
        <p:spPr>
          <a:xfrm>
            <a:off x="1351788" y="4962144"/>
            <a:ext cx="3988308" cy="6461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err="1" smtClean="0">
                <a:solidFill>
                  <a:schemeClr val="tx1"/>
                </a:solidFill>
              </a:rPr>
              <a:t>Đối</a:t>
            </a:r>
            <a:r>
              <a:rPr lang="en-US" sz="2400" dirty="0">
                <a:solidFill>
                  <a:schemeClr val="tx1"/>
                </a:solidFill>
              </a:rPr>
              <a:t> </a:t>
            </a:r>
            <a:r>
              <a:rPr lang="en-US" sz="2400" dirty="0" err="1" smtClean="0">
                <a:solidFill>
                  <a:schemeClr val="tx1"/>
                </a:solidFill>
              </a:rPr>
              <a:t>thủ</a:t>
            </a:r>
            <a:r>
              <a:rPr lang="en-US" sz="2400" dirty="0">
                <a:solidFill>
                  <a:schemeClr val="tx1"/>
                </a:solidFill>
              </a:rPr>
              <a:t> </a:t>
            </a:r>
            <a:r>
              <a:rPr lang="en-US" sz="2400" dirty="0" err="1" smtClean="0">
                <a:solidFill>
                  <a:schemeClr val="tx1"/>
                </a:solidFill>
              </a:rPr>
              <a:t>cạnh</a:t>
            </a:r>
            <a:r>
              <a:rPr lang="en-US" sz="2400" dirty="0" smtClean="0">
                <a:solidFill>
                  <a:schemeClr val="tx1"/>
                </a:solidFill>
              </a:rPr>
              <a:t> </a:t>
            </a:r>
            <a:r>
              <a:rPr lang="en-US" sz="2400" dirty="0" err="1" smtClean="0">
                <a:solidFill>
                  <a:schemeClr val="tx1"/>
                </a:solidFill>
              </a:rPr>
              <a:t>tranh</a:t>
            </a:r>
            <a:endParaRPr lang="en-US" sz="2400" dirty="0">
              <a:solidFill>
                <a:schemeClr val="tx1"/>
              </a:solidFill>
            </a:endParaRPr>
          </a:p>
        </p:txBody>
      </p:sp>
      <p:sp>
        <p:nvSpPr>
          <p:cNvPr id="24" name="Rectangle 23"/>
          <p:cNvSpPr/>
          <p:nvPr/>
        </p:nvSpPr>
        <p:spPr>
          <a:xfrm>
            <a:off x="1351788" y="5803392"/>
            <a:ext cx="3988308" cy="64617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chemeClr val="tx1"/>
                </a:solidFill>
              </a:rPr>
              <a:t>Chính</a:t>
            </a:r>
            <a:r>
              <a:rPr lang="en-US" sz="2400" dirty="0">
                <a:solidFill>
                  <a:schemeClr val="tx1"/>
                </a:solidFill>
              </a:rPr>
              <a:t> </a:t>
            </a:r>
            <a:r>
              <a:rPr lang="en-US" sz="2400" dirty="0" err="1" smtClean="0">
                <a:solidFill>
                  <a:schemeClr val="tx1"/>
                </a:solidFill>
              </a:rPr>
              <a:t>sách</a:t>
            </a:r>
            <a:r>
              <a:rPr lang="en-US" sz="2400" dirty="0">
                <a:solidFill>
                  <a:schemeClr val="tx1"/>
                </a:solidFill>
              </a:rPr>
              <a:t> </a:t>
            </a:r>
            <a:r>
              <a:rPr lang="en-US" sz="2400" dirty="0" err="1" smtClean="0">
                <a:solidFill>
                  <a:schemeClr val="tx1"/>
                </a:solidFill>
              </a:rPr>
              <a:t>thoái</a:t>
            </a:r>
            <a:r>
              <a:rPr lang="en-US" sz="2400" dirty="0">
                <a:solidFill>
                  <a:schemeClr val="tx1"/>
                </a:solidFill>
              </a:rPr>
              <a:t> </a:t>
            </a:r>
            <a:r>
              <a:rPr lang="en-US" sz="2400" dirty="0" err="1">
                <a:solidFill>
                  <a:schemeClr val="tx1"/>
                </a:solidFill>
              </a:rPr>
              <a:t>vốn</a:t>
            </a:r>
            <a:endParaRPr lang="en-US" sz="2400" dirty="0">
              <a:solidFill>
                <a:schemeClr val="tx1"/>
              </a:solidFill>
            </a:endParaRPr>
          </a:p>
        </p:txBody>
      </p:sp>
      <p:sp>
        <p:nvSpPr>
          <p:cNvPr id="25" name="Rectangle 24"/>
          <p:cNvSpPr/>
          <p:nvPr/>
        </p:nvSpPr>
        <p:spPr>
          <a:xfrm>
            <a:off x="6467856" y="4169664"/>
            <a:ext cx="3988308" cy="6461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err="1" smtClean="0">
                <a:solidFill>
                  <a:schemeClr val="tx1"/>
                </a:solidFill>
              </a:rPr>
              <a:t>Thách</a:t>
            </a:r>
            <a:r>
              <a:rPr lang="en-US" sz="2400" dirty="0">
                <a:solidFill>
                  <a:schemeClr val="tx1"/>
                </a:solidFill>
              </a:rPr>
              <a:t> </a:t>
            </a:r>
            <a:r>
              <a:rPr lang="en-US" sz="2400" dirty="0" err="1" smtClean="0">
                <a:solidFill>
                  <a:schemeClr val="tx1"/>
                </a:solidFill>
              </a:rPr>
              <a:t>thức</a:t>
            </a:r>
            <a:r>
              <a:rPr lang="en-US" sz="2400" dirty="0">
                <a:solidFill>
                  <a:schemeClr val="tx1"/>
                </a:solidFill>
              </a:rPr>
              <a:t> </a:t>
            </a:r>
            <a:r>
              <a:rPr lang="en-US" sz="2400" dirty="0" err="1" smtClean="0">
                <a:solidFill>
                  <a:schemeClr val="tx1"/>
                </a:solidFill>
              </a:rPr>
              <a:t>lớn</a:t>
            </a:r>
            <a:r>
              <a:rPr lang="en-US" sz="2400" dirty="0">
                <a:solidFill>
                  <a:schemeClr val="tx1"/>
                </a:solidFill>
              </a:rPr>
              <a:t> </a:t>
            </a:r>
            <a:r>
              <a:rPr lang="en-US" sz="2400" dirty="0" err="1" smtClean="0">
                <a:solidFill>
                  <a:schemeClr val="tx1"/>
                </a:solidFill>
              </a:rPr>
              <a:t>mà</a:t>
            </a:r>
            <a:r>
              <a:rPr lang="en-US" sz="2400" dirty="0">
                <a:solidFill>
                  <a:schemeClr val="tx1"/>
                </a:solidFill>
              </a:rPr>
              <a:t> </a:t>
            </a:r>
            <a:r>
              <a:rPr lang="en-US" sz="2400" dirty="0" err="1" smtClean="0">
                <a:solidFill>
                  <a:schemeClr val="tx1"/>
                </a:solidFill>
              </a:rPr>
              <a:t>dự</a:t>
            </a:r>
            <a:r>
              <a:rPr lang="en-US" sz="2400" dirty="0">
                <a:solidFill>
                  <a:schemeClr val="tx1"/>
                </a:solidFill>
              </a:rPr>
              <a:t> </a:t>
            </a:r>
            <a:r>
              <a:rPr lang="en-US" sz="2400" dirty="0" err="1" smtClean="0">
                <a:solidFill>
                  <a:schemeClr val="tx1"/>
                </a:solidFill>
              </a:rPr>
              <a:t>án</a:t>
            </a:r>
            <a:r>
              <a:rPr lang="en-US" sz="2400" dirty="0">
                <a:solidFill>
                  <a:schemeClr val="tx1"/>
                </a:solidFill>
              </a:rPr>
              <a:t> </a:t>
            </a:r>
            <a:r>
              <a:rPr lang="en-US" sz="2400" dirty="0" err="1" smtClean="0">
                <a:solidFill>
                  <a:schemeClr val="tx1"/>
                </a:solidFill>
              </a:rPr>
              <a:t>phải</a:t>
            </a:r>
            <a:r>
              <a:rPr lang="en-US" sz="2400" dirty="0" smtClean="0">
                <a:solidFill>
                  <a:schemeClr val="tx1"/>
                </a:solidFill>
              </a:rPr>
              <a:t> </a:t>
            </a:r>
            <a:r>
              <a:rPr lang="vi-VN" sz="2400" dirty="0" smtClean="0">
                <a:solidFill>
                  <a:schemeClr val="tx1"/>
                </a:solidFill>
              </a:rPr>
              <a:t>đối</a:t>
            </a:r>
            <a:r>
              <a:rPr lang="en-US" sz="2400" dirty="0">
                <a:solidFill>
                  <a:schemeClr val="tx1"/>
                </a:solidFill>
              </a:rPr>
              <a:t> </a:t>
            </a:r>
            <a:r>
              <a:rPr lang="en-US" sz="2400" dirty="0" err="1">
                <a:solidFill>
                  <a:schemeClr val="tx1"/>
                </a:solidFill>
              </a:rPr>
              <a:t>mặt</a:t>
            </a:r>
            <a:endParaRPr lang="en-US" sz="2400" dirty="0">
              <a:solidFill>
                <a:schemeClr val="tx1"/>
              </a:solidFill>
            </a:endParaRPr>
          </a:p>
        </p:txBody>
      </p:sp>
      <p:sp>
        <p:nvSpPr>
          <p:cNvPr id="26" name="Right Arrow 25"/>
          <p:cNvSpPr/>
          <p:nvPr/>
        </p:nvSpPr>
        <p:spPr>
          <a:xfrm>
            <a:off x="5489448" y="4158996"/>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ectangle 26"/>
          <p:cNvSpPr/>
          <p:nvPr/>
        </p:nvSpPr>
        <p:spPr>
          <a:xfrm>
            <a:off x="6467856" y="4962144"/>
            <a:ext cx="3988308" cy="6461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err="1" smtClean="0">
                <a:solidFill>
                  <a:schemeClr val="tx1"/>
                </a:solidFill>
              </a:rPr>
              <a:t>Liệt</a:t>
            </a:r>
            <a:r>
              <a:rPr lang="en-US" sz="2400" dirty="0">
                <a:solidFill>
                  <a:schemeClr val="tx1"/>
                </a:solidFill>
              </a:rPr>
              <a:t> </a:t>
            </a:r>
            <a:r>
              <a:rPr lang="en-US" sz="2400" dirty="0" err="1" smtClean="0">
                <a:solidFill>
                  <a:schemeClr val="tx1"/>
                </a:solidFill>
              </a:rPr>
              <a:t>kê</a:t>
            </a:r>
            <a:r>
              <a:rPr lang="en-US" sz="2400" dirty="0">
                <a:solidFill>
                  <a:schemeClr val="tx1"/>
                </a:solidFill>
              </a:rPr>
              <a:t> </a:t>
            </a:r>
            <a:r>
              <a:rPr lang="en-US" sz="2400" dirty="0" err="1" smtClean="0">
                <a:solidFill>
                  <a:schemeClr val="tx1"/>
                </a:solidFill>
              </a:rPr>
              <a:t>các</a:t>
            </a:r>
            <a:r>
              <a:rPr lang="en-US" sz="2400" dirty="0" smtClean="0">
                <a:solidFill>
                  <a:schemeClr val="tx1"/>
                </a:solidFill>
              </a:rPr>
              <a:t> </a:t>
            </a:r>
            <a:r>
              <a:rPr lang="vi-VN" sz="2400" dirty="0" smtClean="0">
                <a:solidFill>
                  <a:schemeClr val="tx1"/>
                </a:solidFill>
              </a:rPr>
              <a:t>đố</a:t>
            </a:r>
            <a:r>
              <a:rPr lang="en-US" sz="2400" dirty="0">
                <a:solidFill>
                  <a:schemeClr val="tx1"/>
                </a:solidFill>
              </a:rPr>
              <a:t>i </a:t>
            </a:r>
            <a:r>
              <a:rPr lang="en-US" sz="2400" dirty="0" err="1" smtClean="0">
                <a:solidFill>
                  <a:schemeClr val="tx1"/>
                </a:solidFill>
              </a:rPr>
              <a:t>thủ</a:t>
            </a:r>
            <a:r>
              <a:rPr lang="en-US" sz="2400" dirty="0">
                <a:solidFill>
                  <a:schemeClr val="tx1"/>
                </a:solidFill>
              </a:rPr>
              <a:t> </a:t>
            </a:r>
            <a:r>
              <a:rPr lang="en-US" sz="2400" dirty="0" err="1" smtClean="0">
                <a:solidFill>
                  <a:schemeClr val="tx1"/>
                </a:solidFill>
              </a:rPr>
              <a:t>cạnh</a:t>
            </a:r>
            <a:r>
              <a:rPr lang="en-US" sz="2400" dirty="0" smtClean="0">
                <a:solidFill>
                  <a:schemeClr val="tx1"/>
                </a:solidFill>
              </a:rPr>
              <a:t> </a:t>
            </a:r>
            <a:r>
              <a:rPr lang="en-US" sz="2400" dirty="0" err="1" smtClean="0">
                <a:solidFill>
                  <a:schemeClr val="tx1"/>
                </a:solidFill>
              </a:rPr>
              <a:t>tranh</a:t>
            </a:r>
            <a:r>
              <a:rPr lang="en-US" sz="2400" dirty="0">
                <a:solidFill>
                  <a:schemeClr val="tx1"/>
                </a:solidFill>
              </a:rPr>
              <a:t> </a:t>
            </a:r>
            <a:r>
              <a:rPr lang="en-US" sz="2400" dirty="0" err="1" smtClean="0">
                <a:solidFill>
                  <a:schemeClr val="tx1"/>
                </a:solidFill>
              </a:rPr>
              <a:t>trên</a:t>
            </a:r>
            <a:r>
              <a:rPr lang="en-US" sz="2400" dirty="0">
                <a:solidFill>
                  <a:schemeClr val="tx1"/>
                </a:solidFill>
              </a:rPr>
              <a:t> </a:t>
            </a:r>
            <a:r>
              <a:rPr lang="en-US" sz="2400" dirty="0" err="1" smtClean="0">
                <a:solidFill>
                  <a:schemeClr val="tx1"/>
                </a:solidFill>
              </a:rPr>
              <a:t>thị</a:t>
            </a:r>
            <a:r>
              <a:rPr lang="en-US" sz="2400" dirty="0" smtClean="0">
                <a:solidFill>
                  <a:schemeClr val="tx1"/>
                </a:solidFill>
              </a:rPr>
              <a:t> </a:t>
            </a:r>
            <a:r>
              <a:rPr lang="en-US" sz="2400" dirty="0" err="1" smtClean="0">
                <a:solidFill>
                  <a:schemeClr val="tx1"/>
                </a:solidFill>
              </a:rPr>
              <a:t>tr</a:t>
            </a:r>
            <a:r>
              <a:rPr lang="vi-VN" sz="2400" dirty="0">
                <a:solidFill>
                  <a:schemeClr val="tx1"/>
                </a:solidFill>
              </a:rPr>
              <a:t>ường</a:t>
            </a:r>
            <a:endParaRPr lang="en-US" sz="2400" dirty="0">
              <a:solidFill>
                <a:schemeClr val="tx1"/>
              </a:solidFill>
            </a:endParaRPr>
          </a:p>
        </p:txBody>
      </p:sp>
      <p:sp>
        <p:nvSpPr>
          <p:cNvPr id="28" name="Right Arrow 27"/>
          <p:cNvSpPr/>
          <p:nvPr/>
        </p:nvSpPr>
        <p:spPr>
          <a:xfrm>
            <a:off x="5489448" y="4907280"/>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28"/>
          <p:cNvSpPr/>
          <p:nvPr/>
        </p:nvSpPr>
        <p:spPr>
          <a:xfrm>
            <a:off x="6467856" y="5803392"/>
            <a:ext cx="3988308" cy="64617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chemeClr val="tx1"/>
                </a:solidFill>
              </a:rPr>
              <a:t>Sau</a:t>
            </a:r>
            <a:r>
              <a:rPr lang="en-US" sz="2400" dirty="0" smtClean="0">
                <a:solidFill>
                  <a:schemeClr val="tx1"/>
                </a:solidFill>
              </a:rPr>
              <a:t> </a:t>
            </a:r>
            <a:r>
              <a:rPr lang="en-US" sz="2400" dirty="0" err="1" smtClean="0">
                <a:solidFill>
                  <a:schemeClr val="tx1"/>
                </a:solidFill>
              </a:rPr>
              <a:t>bao</a:t>
            </a:r>
            <a:r>
              <a:rPr lang="en-US" sz="2400" dirty="0">
                <a:solidFill>
                  <a:schemeClr val="tx1"/>
                </a:solidFill>
              </a:rPr>
              <a:t> </a:t>
            </a:r>
            <a:r>
              <a:rPr lang="en-US" sz="2400" dirty="0" err="1" smtClean="0">
                <a:solidFill>
                  <a:schemeClr val="tx1"/>
                </a:solidFill>
              </a:rPr>
              <a:t>lâu</a:t>
            </a:r>
            <a:r>
              <a:rPr lang="en-US" sz="2400" dirty="0">
                <a:solidFill>
                  <a:schemeClr val="tx1"/>
                </a:solidFill>
              </a:rPr>
              <a:t> </a:t>
            </a:r>
            <a:r>
              <a:rPr lang="en-US" sz="2400" dirty="0" err="1" smtClean="0">
                <a:solidFill>
                  <a:schemeClr val="tx1"/>
                </a:solidFill>
              </a:rPr>
              <a:t>sẽ</a:t>
            </a:r>
            <a:r>
              <a:rPr lang="en-US" sz="2400" dirty="0">
                <a:solidFill>
                  <a:schemeClr val="tx1"/>
                </a:solidFill>
              </a:rPr>
              <a:t> </a:t>
            </a:r>
            <a:r>
              <a:rPr lang="en-US" sz="2400" dirty="0" err="1" smtClean="0">
                <a:solidFill>
                  <a:schemeClr val="tx1"/>
                </a:solidFill>
              </a:rPr>
              <a:t>trả</a:t>
            </a:r>
            <a:r>
              <a:rPr lang="en-US" sz="2400" dirty="0">
                <a:solidFill>
                  <a:schemeClr val="tx1"/>
                </a:solidFill>
              </a:rPr>
              <a:t> </a:t>
            </a:r>
            <a:r>
              <a:rPr lang="en-US" sz="2400" dirty="0" err="1" smtClean="0">
                <a:solidFill>
                  <a:schemeClr val="tx1"/>
                </a:solidFill>
              </a:rPr>
              <a:t>tiền</a:t>
            </a:r>
            <a:r>
              <a:rPr lang="en-US" sz="2400" dirty="0" smtClean="0">
                <a:solidFill>
                  <a:schemeClr val="tx1"/>
                </a:solidFill>
              </a:rPr>
              <a:t> </a:t>
            </a:r>
            <a:r>
              <a:rPr lang="en-US" sz="2400" dirty="0" err="1" smtClean="0">
                <a:solidFill>
                  <a:schemeClr val="tx1"/>
                </a:solidFill>
              </a:rPr>
              <a:t>cho</a:t>
            </a:r>
            <a:r>
              <a:rPr lang="en-US" sz="2400" dirty="0">
                <a:solidFill>
                  <a:schemeClr val="tx1"/>
                </a:solidFill>
              </a:rPr>
              <a:t> </a:t>
            </a:r>
            <a:r>
              <a:rPr lang="en-US" sz="2400" dirty="0" err="1" smtClean="0">
                <a:solidFill>
                  <a:schemeClr val="tx1"/>
                </a:solidFill>
              </a:rPr>
              <a:t>nhà</a:t>
            </a:r>
            <a:r>
              <a:rPr lang="en-US" sz="2400" dirty="0" smtClean="0">
                <a:solidFill>
                  <a:schemeClr val="tx1"/>
                </a:solidFill>
              </a:rPr>
              <a:t> </a:t>
            </a:r>
            <a:r>
              <a:rPr lang="vi-VN" sz="2400" dirty="0" smtClean="0">
                <a:solidFill>
                  <a:schemeClr val="tx1"/>
                </a:solidFill>
              </a:rPr>
              <a:t>đầu</a:t>
            </a:r>
            <a:r>
              <a:rPr lang="en-US" sz="2400" dirty="0" smtClean="0">
                <a:solidFill>
                  <a:schemeClr val="tx1"/>
                </a:solidFill>
              </a:rPr>
              <a:t> t</a:t>
            </a:r>
            <a:r>
              <a:rPr lang="vi-VN" sz="2400" dirty="0" smtClean="0">
                <a:solidFill>
                  <a:schemeClr val="tx1"/>
                </a:solidFill>
              </a:rPr>
              <a:t>ư</a:t>
            </a:r>
            <a:r>
              <a:rPr lang="en-US" sz="2400" dirty="0" smtClean="0">
                <a:solidFill>
                  <a:schemeClr val="tx1"/>
                </a:solidFill>
              </a:rPr>
              <a:t>?</a:t>
            </a:r>
            <a:endParaRPr lang="en-US" sz="2400" dirty="0">
              <a:solidFill>
                <a:schemeClr val="tx1"/>
              </a:solidFill>
            </a:endParaRPr>
          </a:p>
        </p:txBody>
      </p:sp>
      <p:sp>
        <p:nvSpPr>
          <p:cNvPr id="30" name="Right Arrow 29"/>
          <p:cNvSpPr/>
          <p:nvPr/>
        </p:nvSpPr>
        <p:spPr>
          <a:xfrm>
            <a:off x="5489448" y="5884164"/>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Title 1"/>
          <p:cNvSpPr txBox="1">
            <a:spLocks/>
          </p:cNvSpPr>
          <p:nvPr/>
        </p:nvSpPr>
        <p:spPr>
          <a:xfrm>
            <a:off x="67055" y="0"/>
            <a:ext cx="8061101" cy="922762"/>
          </a:xfrm>
          <a:prstGeom prst="rect">
            <a:avLst/>
          </a:prstGeom>
        </p:spPr>
        <p:txBody>
          <a:bodyPr>
            <a:normAutofit/>
          </a:bodyPr>
          <a:lstStyle>
            <a:lvl1pPr algn="l" defTabSz="914400" rtl="0" eaLnBrk="1" latinLnBrk="0" hangingPunct="1">
              <a:lnSpc>
                <a:spcPct val="90000"/>
              </a:lnSpc>
              <a:spcBef>
                <a:spcPct val="0"/>
              </a:spcBef>
              <a:buNone/>
              <a:defRPr sz="3000" b="1" kern="1200">
                <a:solidFill>
                  <a:srgbClr val="223771"/>
                </a:solidFill>
                <a:latin typeface="Arial" panose="020B0604020202020204" pitchFamily="34" charset="0"/>
                <a:ea typeface="+mj-ea"/>
                <a:cs typeface="Arial" panose="020B0604020202020204" pitchFamily="34" charset="0"/>
              </a:defRPr>
            </a:lvl1pPr>
          </a:lstStyle>
          <a:p>
            <a:r>
              <a:rPr lang="en-US" dirty="0" smtClean="0"/>
              <a:t>4.5. </a:t>
            </a:r>
            <a:r>
              <a:rPr lang="en-US" dirty="0" err="1" smtClean="0"/>
              <a:t>Kỹ</a:t>
            </a:r>
            <a:r>
              <a:rPr lang="en-US" dirty="0" smtClean="0"/>
              <a:t> n</a:t>
            </a:r>
            <a:r>
              <a:rPr lang="vi-VN" dirty="0" smtClean="0"/>
              <a:t>ă</a:t>
            </a:r>
            <a:r>
              <a:rPr lang="en-US" dirty="0" err="1" smtClean="0"/>
              <a:t>ng</a:t>
            </a:r>
            <a:r>
              <a:rPr lang="en-US" dirty="0" smtClean="0"/>
              <a:t> </a:t>
            </a:r>
            <a:r>
              <a:rPr lang="en-US" dirty="0" err="1" smtClean="0"/>
              <a:t>thuyết</a:t>
            </a:r>
            <a:r>
              <a:rPr lang="en-US" dirty="0" smtClean="0"/>
              <a:t> </a:t>
            </a:r>
            <a:r>
              <a:rPr lang="en-US" dirty="0" err="1" smtClean="0"/>
              <a:t>trình</a:t>
            </a:r>
            <a:r>
              <a:rPr lang="en-US" dirty="0" smtClean="0"/>
              <a:t> </a:t>
            </a:r>
            <a:r>
              <a:rPr lang="en-US" dirty="0" err="1" smtClean="0"/>
              <a:t>gọi</a:t>
            </a:r>
            <a:r>
              <a:rPr lang="en-US" dirty="0" smtClean="0"/>
              <a:t> </a:t>
            </a:r>
            <a:r>
              <a:rPr lang="en-US" dirty="0" err="1" smtClean="0"/>
              <a:t>vốn</a:t>
            </a:r>
            <a:r>
              <a:rPr lang="en-US" dirty="0" smtClean="0"/>
              <a:t> </a:t>
            </a:r>
            <a:endParaRPr lang="en-US" dirty="0"/>
          </a:p>
        </p:txBody>
      </p:sp>
      <p:sp>
        <p:nvSpPr>
          <p:cNvPr id="3" name="Slide Number Placeholder 2"/>
          <p:cNvSpPr>
            <a:spLocks noGrp="1"/>
          </p:cNvSpPr>
          <p:nvPr>
            <p:ph type="sldNum" sz="quarter" idx="12"/>
          </p:nvPr>
        </p:nvSpPr>
        <p:spPr/>
        <p:txBody>
          <a:bodyPr/>
          <a:lstStyle/>
          <a:p>
            <a:fld id="{086B6608-6F69-448F-99DC-C9E613BFB696}" type="slidenum">
              <a:rPr lang="en-US" smtClean="0">
                <a:solidFill>
                  <a:schemeClr val="tx1"/>
                </a:solidFill>
              </a:rPr>
              <a:t>32</a:t>
            </a:fld>
            <a:endParaRPr lang="en-US" dirty="0">
              <a:solidFill>
                <a:schemeClr val="tx1"/>
              </a:solidFill>
            </a:endParaRPr>
          </a:p>
        </p:txBody>
      </p:sp>
    </p:spTree>
    <p:extLst>
      <p:ext uri="{BB962C8B-B14F-4D97-AF65-F5344CB8AC3E}">
        <p14:creationId xmlns:p14="http://schemas.microsoft.com/office/powerpoint/2010/main" val="345470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427" y="790701"/>
            <a:ext cx="8061101" cy="922762"/>
          </a:xfrm>
        </p:spPr>
        <p:txBody>
          <a:bodyPr>
            <a:normAutofit/>
          </a:bodyPr>
          <a:lstStyle/>
          <a:p>
            <a:r>
              <a:rPr lang="en-US" sz="2800" dirty="0" err="1" smtClean="0">
                <a:solidFill>
                  <a:srgbClr val="FF0000"/>
                </a:solidFill>
              </a:rPr>
              <a:t>Gợi</a:t>
            </a:r>
            <a:r>
              <a:rPr lang="en-US" sz="2800" dirty="0">
                <a:solidFill>
                  <a:srgbClr val="FF0000"/>
                </a:solidFill>
              </a:rPr>
              <a:t> ý </a:t>
            </a:r>
            <a:r>
              <a:rPr lang="en-US" sz="2800" dirty="0" err="1" smtClean="0">
                <a:solidFill>
                  <a:srgbClr val="FF0000"/>
                </a:solidFill>
              </a:rPr>
              <a:t>chuẩn</a:t>
            </a:r>
            <a:r>
              <a:rPr lang="en-US" sz="2800" dirty="0">
                <a:solidFill>
                  <a:srgbClr val="FF0000"/>
                </a:solidFill>
              </a:rPr>
              <a:t> </a:t>
            </a:r>
            <a:r>
              <a:rPr lang="en-US" sz="2800" dirty="0" err="1" smtClean="0">
                <a:solidFill>
                  <a:srgbClr val="FF0000"/>
                </a:solidFill>
              </a:rPr>
              <a:t>bị</a:t>
            </a:r>
            <a:r>
              <a:rPr lang="en-US" sz="2800" dirty="0" smtClean="0">
                <a:solidFill>
                  <a:srgbClr val="FF0000"/>
                </a:solidFill>
              </a:rPr>
              <a:t> </a:t>
            </a:r>
            <a:r>
              <a:rPr lang="en-US" sz="2800" dirty="0" err="1" smtClean="0">
                <a:solidFill>
                  <a:srgbClr val="FF0000"/>
                </a:solidFill>
              </a:rPr>
              <a:t>cho</a:t>
            </a:r>
            <a:r>
              <a:rPr lang="en-US" sz="2800" dirty="0">
                <a:solidFill>
                  <a:srgbClr val="FF0000"/>
                </a:solidFill>
              </a:rPr>
              <a:t> </a:t>
            </a:r>
            <a:r>
              <a:rPr lang="en-US" sz="2800" dirty="0" err="1" smtClean="0">
                <a:solidFill>
                  <a:srgbClr val="FF0000"/>
                </a:solidFill>
              </a:rPr>
              <a:t>thuyết</a:t>
            </a:r>
            <a:r>
              <a:rPr lang="en-US" sz="2800" dirty="0">
                <a:solidFill>
                  <a:srgbClr val="FF0000"/>
                </a:solidFill>
              </a:rPr>
              <a:t> </a:t>
            </a:r>
            <a:r>
              <a:rPr lang="en-US" sz="2800" dirty="0" err="1" smtClean="0">
                <a:solidFill>
                  <a:srgbClr val="FF0000"/>
                </a:solidFill>
              </a:rPr>
              <a:t>trình</a:t>
            </a:r>
            <a:r>
              <a:rPr lang="en-US" sz="2800" dirty="0">
                <a:solidFill>
                  <a:srgbClr val="FF0000"/>
                </a:solidFill>
              </a:rPr>
              <a:t> </a:t>
            </a:r>
            <a:r>
              <a:rPr lang="en-US" sz="2800" dirty="0" err="1" smtClean="0">
                <a:solidFill>
                  <a:srgbClr val="FF0000"/>
                </a:solidFill>
              </a:rPr>
              <a:t>gọi</a:t>
            </a:r>
            <a:r>
              <a:rPr lang="en-US" sz="2800" dirty="0">
                <a:solidFill>
                  <a:srgbClr val="FF0000"/>
                </a:solidFill>
              </a:rPr>
              <a:t> </a:t>
            </a:r>
            <a:r>
              <a:rPr lang="en-US" sz="2800" dirty="0" err="1" smtClean="0">
                <a:solidFill>
                  <a:srgbClr val="FF0000"/>
                </a:solidFill>
              </a:rPr>
              <a:t>vốn</a:t>
            </a:r>
            <a:endParaRPr lang="en-US" sz="2800" dirty="0">
              <a:solidFill>
                <a:srgbClr val="FF0000"/>
              </a:solidFill>
            </a:endParaRPr>
          </a:p>
        </p:txBody>
      </p:sp>
      <p:sp>
        <p:nvSpPr>
          <p:cNvPr id="3" name="Content Placeholder 2"/>
          <p:cNvSpPr>
            <a:spLocks noGrp="1"/>
          </p:cNvSpPr>
          <p:nvPr>
            <p:ph sz="half" idx="1"/>
          </p:nvPr>
        </p:nvSpPr>
        <p:spPr/>
        <p:txBody>
          <a:bodyPr/>
          <a:lstStyle/>
          <a:p>
            <a:pPr algn="just"/>
            <a:r>
              <a:rPr lang="en-US" dirty="0" err="1" smtClean="0"/>
              <a:t>Công</a:t>
            </a:r>
            <a:r>
              <a:rPr lang="en-US" dirty="0"/>
              <a:t> </a:t>
            </a:r>
            <a:r>
              <a:rPr lang="en-US" dirty="0" err="1" smtClean="0"/>
              <a:t>thức</a:t>
            </a:r>
            <a:r>
              <a:rPr lang="en-US" dirty="0" smtClean="0"/>
              <a:t> </a:t>
            </a:r>
            <a:r>
              <a:rPr lang="vi-VN" dirty="0" smtClean="0"/>
              <a:t>để</a:t>
            </a:r>
            <a:r>
              <a:rPr lang="en-US" dirty="0"/>
              <a:t> </a:t>
            </a:r>
            <a:r>
              <a:rPr lang="en-US" dirty="0" err="1" smtClean="0"/>
              <a:t>thành</a:t>
            </a:r>
            <a:r>
              <a:rPr lang="en-US" dirty="0"/>
              <a:t> </a:t>
            </a:r>
            <a:r>
              <a:rPr lang="en-US" dirty="0" err="1" smtClean="0"/>
              <a:t>công</a:t>
            </a:r>
            <a:r>
              <a:rPr lang="en-US" dirty="0" smtClean="0"/>
              <a:t>: 30% </a:t>
            </a:r>
            <a:r>
              <a:rPr lang="en-US" dirty="0" err="1" smtClean="0"/>
              <a:t>Kinh</a:t>
            </a:r>
            <a:r>
              <a:rPr lang="en-US" dirty="0"/>
              <a:t> </a:t>
            </a:r>
            <a:r>
              <a:rPr lang="en-US" dirty="0" err="1" smtClean="0"/>
              <a:t>nghiệm</a:t>
            </a:r>
            <a:r>
              <a:rPr lang="en-US" dirty="0"/>
              <a:t> </a:t>
            </a:r>
            <a:r>
              <a:rPr lang="en-US" dirty="0" err="1" smtClean="0"/>
              <a:t>thuyết</a:t>
            </a:r>
            <a:r>
              <a:rPr lang="en-US" dirty="0"/>
              <a:t> </a:t>
            </a:r>
            <a:r>
              <a:rPr lang="en-US" dirty="0" err="1" smtClean="0"/>
              <a:t>trình</a:t>
            </a:r>
            <a:r>
              <a:rPr lang="en-US" dirty="0"/>
              <a:t> </a:t>
            </a:r>
            <a:r>
              <a:rPr lang="en-US" dirty="0" err="1" smtClean="0"/>
              <a:t>trên</a:t>
            </a:r>
            <a:r>
              <a:rPr lang="en-US" dirty="0"/>
              <a:t> </a:t>
            </a:r>
            <a:r>
              <a:rPr lang="en-US" dirty="0" err="1" smtClean="0"/>
              <a:t>sân</a:t>
            </a:r>
            <a:r>
              <a:rPr lang="en-US" dirty="0"/>
              <a:t> </a:t>
            </a:r>
            <a:r>
              <a:rPr lang="en-US" dirty="0" err="1" smtClean="0"/>
              <a:t>khấu</a:t>
            </a:r>
            <a:r>
              <a:rPr lang="en-US" dirty="0"/>
              <a:t> + 20% </a:t>
            </a:r>
            <a:r>
              <a:rPr lang="en-US" dirty="0" err="1" smtClean="0"/>
              <a:t>nội</a:t>
            </a:r>
            <a:r>
              <a:rPr lang="en-US" dirty="0" smtClean="0"/>
              <a:t> dung + 30</a:t>
            </a:r>
            <a:r>
              <a:rPr lang="en-US" dirty="0"/>
              <a:t>% </a:t>
            </a:r>
            <a:r>
              <a:rPr lang="en-US" dirty="0" err="1" smtClean="0"/>
              <a:t>thực</a:t>
            </a:r>
            <a:r>
              <a:rPr lang="en-US" dirty="0"/>
              <a:t> </a:t>
            </a:r>
            <a:r>
              <a:rPr lang="en-US" dirty="0" err="1" smtClean="0"/>
              <a:t>hành</a:t>
            </a:r>
            <a:r>
              <a:rPr lang="en-US" dirty="0"/>
              <a:t> + 30% may </a:t>
            </a:r>
            <a:r>
              <a:rPr lang="en-US" dirty="0" err="1" smtClean="0"/>
              <a:t>mắn</a:t>
            </a:r>
            <a:r>
              <a:rPr lang="en-US" dirty="0" smtClean="0"/>
              <a:t> = 110%</a:t>
            </a:r>
            <a:endParaRPr lang="en-US" dirty="0"/>
          </a:p>
        </p:txBody>
      </p:sp>
      <p:sp>
        <p:nvSpPr>
          <p:cNvPr id="4" name="Content Placeholder 3"/>
          <p:cNvSpPr>
            <a:spLocks noGrp="1"/>
          </p:cNvSpPr>
          <p:nvPr>
            <p:ph sz="half" idx="2"/>
          </p:nvPr>
        </p:nvSpPr>
        <p:spPr/>
        <p:txBody>
          <a:bodyPr/>
          <a:lstStyle/>
          <a:p>
            <a:r>
              <a:rPr lang="en-US" dirty="0" err="1" smtClean="0"/>
              <a:t>Tìm</a:t>
            </a:r>
            <a:r>
              <a:rPr lang="en-US" dirty="0"/>
              <a:t> </a:t>
            </a:r>
            <a:r>
              <a:rPr lang="en-US" dirty="0" err="1" smtClean="0"/>
              <a:t>nhiều</a:t>
            </a:r>
            <a:r>
              <a:rPr lang="en-US" dirty="0" smtClean="0"/>
              <a:t> c</a:t>
            </a:r>
            <a:r>
              <a:rPr lang="vi-VN" dirty="0" smtClean="0"/>
              <a:t>ơ</a:t>
            </a:r>
            <a:r>
              <a:rPr lang="en-US" dirty="0"/>
              <a:t> </a:t>
            </a:r>
            <a:r>
              <a:rPr lang="en-US" dirty="0" err="1" smtClean="0"/>
              <a:t>hội</a:t>
            </a:r>
            <a:r>
              <a:rPr lang="en-US" dirty="0" smtClean="0"/>
              <a:t> </a:t>
            </a:r>
            <a:r>
              <a:rPr lang="vi-VN" dirty="0" smtClean="0"/>
              <a:t>để</a:t>
            </a:r>
            <a:r>
              <a:rPr lang="en-US" dirty="0"/>
              <a:t> </a:t>
            </a:r>
            <a:r>
              <a:rPr lang="en-US" dirty="0" err="1" smtClean="0"/>
              <a:t>thuyết</a:t>
            </a:r>
            <a:r>
              <a:rPr lang="en-US" dirty="0"/>
              <a:t> </a:t>
            </a:r>
            <a:r>
              <a:rPr lang="en-US" dirty="0" err="1" smtClean="0"/>
              <a:t>trình</a:t>
            </a:r>
            <a:endParaRPr lang="en-US" dirty="0" smtClean="0"/>
          </a:p>
          <a:p>
            <a:pPr algn="just"/>
            <a:r>
              <a:rPr lang="en-US" dirty="0" err="1" smtClean="0"/>
              <a:t>Phát</a:t>
            </a:r>
            <a:r>
              <a:rPr lang="en-US" dirty="0"/>
              <a:t> </a:t>
            </a:r>
            <a:r>
              <a:rPr lang="en-US" dirty="0" err="1" smtClean="0"/>
              <a:t>triển</a:t>
            </a:r>
            <a:r>
              <a:rPr lang="en-US" dirty="0"/>
              <a:t> </a:t>
            </a:r>
            <a:r>
              <a:rPr lang="en-US" dirty="0" err="1" smtClean="0"/>
              <a:t>một</a:t>
            </a:r>
            <a:r>
              <a:rPr lang="en-US" dirty="0"/>
              <a:t> </a:t>
            </a:r>
            <a:r>
              <a:rPr lang="en-US" dirty="0" err="1" smtClean="0"/>
              <a:t>hình</a:t>
            </a:r>
            <a:r>
              <a:rPr lang="en-US" dirty="0"/>
              <a:t> </a:t>
            </a:r>
            <a:r>
              <a:rPr lang="en-US" dirty="0" err="1" smtClean="0"/>
              <a:t>mẫu</a:t>
            </a:r>
            <a:r>
              <a:rPr lang="en-US" dirty="0"/>
              <a:t> </a:t>
            </a:r>
            <a:r>
              <a:rPr lang="en-US" dirty="0" err="1" smtClean="0"/>
              <a:t>lý</a:t>
            </a:r>
            <a:r>
              <a:rPr lang="en-US" dirty="0" smtClean="0"/>
              <a:t> t</a:t>
            </a:r>
            <a:r>
              <a:rPr lang="vi-VN" dirty="0" smtClean="0"/>
              <a:t>ưởng</a:t>
            </a:r>
            <a:endParaRPr lang="en-US" dirty="0" smtClean="0"/>
          </a:p>
          <a:p>
            <a:pPr algn="just"/>
            <a:r>
              <a:rPr lang="en-US" dirty="0" err="1" smtClean="0"/>
              <a:t>Nội</a:t>
            </a:r>
            <a:r>
              <a:rPr lang="en-US" dirty="0"/>
              <a:t> dung </a:t>
            </a:r>
            <a:r>
              <a:rPr lang="en-US" dirty="0" err="1" smtClean="0"/>
              <a:t>trình</a:t>
            </a:r>
            <a:r>
              <a:rPr lang="en-US" dirty="0"/>
              <a:t> </a:t>
            </a:r>
            <a:r>
              <a:rPr lang="en-US" dirty="0" err="1" smtClean="0"/>
              <a:t>bày</a:t>
            </a:r>
            <a:r>
              <a:rPr lang="en-US" dirty="0"/>
              <a:t> </a:t>
            </a:r>
            <a:r>
              <a:rPr lang="en-US" dirty="0" err="1" smtClean="0"/>
              <a:t>hấp</a:t>
            </a:r>
            <a:r>
              <a:rPr lang="en-US" dirty="0"/>
              <a:t> </a:t>
            </a:r>
            <a:r>
              <a:rPr lang="en-US" dirty="0" err="1" smtClean="0"/>
              <a:t>dẫn</a:t>
            </a:r>
            <a:endParaRPr lang="en-US" dirty="0" smtClean="0"/>
          </a:p>
          <a:p>
            <a:pPr algn="just"/>
            <a:r>
              <a:rPr lang="en-US" dirty="0" err="1" smtClean="0"/>
              <a:t>Nhấn</a:t>
            </a:r>
            <a:r>
              <a:rPr lang="en-US" dirty="0"/>
              <a:t> </a:t>
            </a:r>
            <a:r>
              <a:rPr lang="en-US" dirty="0" err="1" smtClean="0"/>
              <a:t>mạnh</a:t>
            </a:r>
            <a:r>
              <a:rPr lang="en-US" dirty="0" smtClean="0"/>
              <a:t> </a:t>
            </a:r>
            <a:r>
              <a:rPr lang="vi-VN" dirty="0" smtClean="0"/>
              <a:t>đến</a:t>
            </a:r>
            <a:r>
              <a:rPr lang="en-US" dirty="0"/>
              <a:t> </a:t>
            </a:r>
            <a:r>
              <a:rPr lang="en-US" dirty="0" err="1" smtClean="0"/>
              <a:t>sự</a:t>
            </a:r>
            <a:r>
              <a:rPr lang="en-US" dirty="0"/>
              <a:t> </a:t>
            </a:r>
            <a:r>
              <a:rPr lang="en-US" dirty="0" err="1" smtClean="0"/>
              <a:t>khác</a:t>
            </a:r>
            <a:r>
              <a:rPr lang="en-US" dirty="0"/>
              <a:t> </a:t>
            </a:r>
            <a:r>
              <a:rPr lang="en-US" dirty="0" err="1" smtClean="0"/>
              <a:t>biệt</a:t>
            </a:r>
            <a:r>
              <a:rPr lang="en-US" dirty="0"/>
              <a:t> </a:t>
            </a:r>
            <a:r>
              <a:rPr lang="en-US" dirty="0" err="1" smtClean="0"/>
              <a:t>về</a:t>
            </a:r>
            <a:r>
              <a:rPr lang="en-US" dirty="0"/>
              <a:t> </a:t>
            </a:r>
            <a:r>
              <a:rPr lang="en-US" dirty="0" err="1" smtClean="0"/>
              <a:t>sản</a:t>
            </a:r>
            <a:r>
              <a:rPr lang="en-US" dirty="0"/>
              <a:t> </a:t>
            </a:r>
            <a:r>
              <a:rPr lang="en-US" dirty="0" err="1"/>
              <a:t>phẩm</a:t>
            </a:r>
            <a:endParaRPr lang="en-US" dirty="0"/>
          </a:p>
        </p:txBody>
      </p:sp>
      <p:sp>
        <p:nvSpPr>
          <p:cNvPr id="5" name="Content Placeholder 4"/>
          <p:cNvSpPr>
            <a:spLocks noGrp="1"/>
          </p:cNvSpPr>
          <p:nvPr>
            <p:ph sz="half" idx="13"/>
          </p:nvPr>
        </p:nvSpPr>
        <p:spPr/>
        <p:txBody>
          <a:bodyPr/>
          <a:lstStyle/>
          <a:p>
            <a:r>
              <a:rPr lang="en-US" dirty="0"/>
              <a:t>Video </a:t>
            </a:r>
            <a:r>
              <a:rPr lang="en-US" dirty="0" err="1" smtClean="0"/>
              <a:t>giới</a:t>
            </a:r>
            <a:r>
              <a:rPr lang="en-US" dirty="0"/>
              <a:t> </a:t>
            </a:r>
            <a:r>
              <a:rPr lang="en-US" dirty="0" err="1" smtClean="0"/>
              <a:t>thiệu</a:t>
            </a:r>
            <a:r>
              <a:rPr lang="en-US" dirty="0"/>
              <a:t> SP </a:t>
            </a:r>
            <a:r>
              <a:rPr lang="en-US" dirty="0" err="1" smtClean="0"/>
              <a:t>tối</a:t>
            </a:r>
            <a:r>
              <a:rPr lang="en-US" dirty="0" smtClean="0"/>
              <a:t> </a:t>
            </a:r>
            <a:r>
              <a:rPr lang="vi-VN" dirty="0" smtClean="0"/>
              <a:t>đ</a:t>
            </a:r>
            <a:r>
              <a:rPr lang="en-US" dirty="0" smtClean="0"/>
              <a:t>a </a:t>
            </a:r>
            <a:r>
              <a:rPr lang="en-US" dirty="0"/>
              <a:t>30 </a:t>
            </a:r>
            <a:r>
              <a:rPr lang="en-US" dirty="0" err="1" smtClean="0"/>
              <a:t>giây</a:t>
            </a:r>
            <a:endParaRPr lang="en-US" dirty="0" smtClean="0"/>
          </a:p>
          <a:p>
            <a:pPr algn="just"/>
            <a:r>
              <a:rPr lang="en-US" dirty="0" err="1" smtClean="0"/>
              <a:t>Giải</a:t>
            </a:r>
            <a:r>
              <a:rPr lang="en-US" dirty="0"/>
              <a:t> </a:t>
            </a:r>
            <a:r>
              <a:rPr lang="en-US" dirty="0" err="1" smtClean="0"/>
              <a:t>thích</a:t>
            </a:r>
            <a:r>
              <a:rPr lang="en-US" dirty="0" smtClean="0"/>
              <a:t> </a:t>
            </a:r>
            <a:r>
              <a:rPr lang="en-US" dirty="0" err="1" smtClean="0"/>
              <a:t>quy</a:t>
            </a:r>
            <a:r>
              <a:rPr lang="en-US" dirty="0"/>
              <a:t> </a:t>
            </a:r>
            <a:r>
              <a:rPr lang="en-US" dirty="0" err="1" smtClean="0"/>
              <a:t>mô</a:t>
            </a:r>
            <a:r>
              <a:rPr lang="en-US" dirty="0"/>
              <a:t> </a:t>
            </a:r>
            <a:r>
              <a:rPr lang="en-US" dirty="0" err="1" smtClean="0"/>
              <a:t>thị</a:t>
            </a:r>
            <a:r>
              <a:rPr lang="en-US" dirty="0" smtClean="0"/>
              <a:t> </a:t>
            </a:r>
            <a:r>
              <a:rPr lang="en-US" dirty="0" err="1" smtClean="0"/>
              <a:t>tr</a:t>
            </a:r>
            <a:r>
              <a:rPr lang="vi-VN" dirty="0" smtClean="0"/>
              <a:t>ườn</a:t>
            </a:r>
            <a:r>
              <a:rPr lang="en-US" dirty="0"/>
              <a:t>g </a:t>
            </a:r>
            <a:r>
              <a:rPr lang="en-US" dirty="0" err="1" smtClean="0"/>
              <a:t>tại</a:t>
            </a:r>
            <a:r>
              <a:rPr lang="en-US" dirty="0"/>
              <a:t> </a:t>
            </a:r>
            <a:r>
              <a:rPr lang="en-US" dirty="0" err="1" smtClean="0"/>
              <a:t>từng</a:t>
            </a:r>
            <a:r>
              <a:rPr lang="en-US" dirty="0"/>
              <a:t> </a:t>
            </a:r>
            <a:r>
              <a:rPr lang="en-US" dirty="0" err="1" smtClean="0"/>
              <a:t>phân</a:t>
            </a:r>
            <a:r>
              <a:rPr lang="en-US" dirty="0"/>
              <a:t> </a:t>
            </a:r>
            <a:r>
              <a:rPr lang="en-US" dirty="0" err="1" smtClean="0"/>
              <a:t>khúc</a:t>
            </a:r>
            <a:endParaRPr lang="en-US" dirty="0" smtClean="0"/>
          </a:p>
          <a:p>
            <a:pPr algn="just"/>
            <a:r>
              <a:rPr lang="en-US" dirty="0" smtClean="0"/>
              <a:t>T</a:t>
            </a:r>
            <a:r>
              <a:rPr lang="vi-VN" dirty="0" smtClean="0"/>
              <a:t>ư</a:t>
            </a:r>
            <a:r>
              <a:rPr lang="en-US" dirty="0" smtClean="0"/>
              <a:t> </a:t>
            </a:r>
            <a:r>
              <a:rPr lang="en-US" dirty="0" err="1" smtClean="0"/>
              <a:t>duy</a:t>
            </a:r>
            <a:r>
              <a:rPr lang="en-US" dirty="0"/>
              <a:t> </a:t>
            </a:r>
            <a:r>
              <a:rPr lang="en-US" dirty="0" err="1" smtClean="0"/>
              <a:t>của</a:t>
            </a:r>
            <a:r>
              <a:rPr lang="en-US" dirty="0" smtClean="0"/>
              <a:t> </a:t>
            </a:r>
            <a:r>
              <a:rPr lang="en-US" dirty="0" err="1" smtClean="0"/>
              <a:t>ng</a:t>
            </a:r>
            <a:r>
              <a:rPr lang="vi-VN" dirty="0" smtClean="0"/>
              <a:t>ười</a:t>
            </a:r>
            <a:r>
              <a:rPr lang="en-US" dirty="0"/>
              <a:t> </a:t>
            </a:r>
            <a:r>
              <a:rPr lang="en-US" dirty="0" err="1" smtClean="0"/>
              <a:t>chiến</a:t>
            </a:r>
            <a:r>
              <a:rPr lang="en-US" dirty="0"/>
              <a:t> </a:t>
            </a:r>
            <a:r>
              <a:rPr lang="en-US" dirty="0" err="1"/>
              <a:t>thắng</a:t>
            </a:r>
            <a:endParaRPr lang="en-US" dirty="0" smtClean="0"/>
          </a:p>
          <a:p>
            <a:endParaRPr lang="en-US" dirty="0"/>
          </a:p>
        </p:txBody>
      </p:sp>
      <p:sp>
        <p:nvSpPr>
          <p:cNvPr id="6" name="Title 1"/>
          <p:cNvSpPr txBox="1">
            <a:spLocks/>
          </p:cNvSpPr>
          <p:nvPr/>
        </p:nvSpPr>
        <p:spPr>
          <a:xfrm>
            <a:off x="67055" y="0"/>
            <a:ext cx="6406897" cy="621792"/>
          </a:xfrm>
          <a:prstGeom prst="rect">
            <a:avLst/>
          </a:prstGeom>
        </p:spPr>
        <p:txBody>
          <a:bodyPr>
            <a:normAutofit/>
          </a:bodyPr>
          <a:lstStyle>
            <a:lvl1pPr algn="l" defTabSz="914400" rtl="0" eaLnBrk="1" latinLnBrk="0" hangingPunct="1">
              <a:lnSpc>
                <a:spcPct val="90000"/>
              </a:lnSpc>
              <a:spcBef>
                <a:spcPct val="0"/>
              </a:spcBef>
              <a:buNone/>
              <a:defRPr sz="3000" b="1" kern="1200">
                <a:solidFill>
                  <a:srgbClr val="223771"/>
                </a:solidFill>
                <a:latin typeface="Arial" panose="020B0604020202020204" pitchFamily="34" charset="0"/>
                <a:ea typeface="+mj-ea"/>
                <a:cs typeface="Arial" panose="020B0604020202020204" pitchFamily="34" charset="0"/>
              </a:defRPr>
            </a:lvl1pPr>
          </a:lstStyle>
          <a:p>
            <a:r>
              <a:rPr lang="en-US" dirty="0" smtClean="0"/>
              <a:t>4.5. </a:t>
            </a:r>
            <a:r>
              <a:rPr lang="en-US" dirty="0" err="1" smtClean="0"/>
              <a:t>Kỹ</a:t>
            </a:r>
            <a:r>
              <a:rPr lang="en-US" dirty="0" smtClean="0"/>
              <a:t> n</a:t>
            </a:r>
            <a:r>
              <a:rPr lang="vi-VN" dirty="0" smtClean="0"/>
              <a:t>ă</a:t>
            </a:r>
            <a:r>
              <a:rPr lang="en-US" dirty="0" err="1" smtClean="0"/>
              <a:t>ng</a:t>
            </a:r>
            <a:r>
              <a:rPr lang="en-US" dirty="0" smtClean="0"/>
              <a:t> </a:t>
            </a:r>
            <a:r>
              <a:rPr lang="en-US" dirty="0" err="1" smtClean="0"/>
              <a:t>thuyết</a:t>
            </a:r>
            <a:r>
              <a:rPr lang="en-US" dirty="0" smtClean="0"/>
              <a:t> </a:t>
            </a:r>
            <a:r>
              <a:rPr lang="en-US" dirty="0" err="1" smtClean="0"/>
              <a:t>trình</a:t>
            </a:r>
            <a:r>
              <a:rPr lang="en-US" dirty="0" smtClean="0"/>
              <a:t> </a:t>
            </a:r>
            <a:r>
              <a:rPr lang="en-US" dirty="0" err="1" smtClean="0"/>
              <a:t>gọi</a:t>
            </a:r>
            <a:r>
              <a:rPr lang="en-US" dirty="0" smtClean="0"/>
              <a:t> </a:t>
            </a:r>
            <a:r>
              <a:rPr lang="en-US" dirty="0" err="1" smtClean="0"/>
              <a:t>vốn</a:t>
            </a:r>
            <a:r>
              <a:rPr lang="en-US" dirty="0" smtClean="0"/>
              <a:t> </a:t>
            </a:r>
            <a:endParaRPr lang="en-US" dirty="0"/>
          </a:p>
        </p:txBody>
      </p:sp>
      <p:sp>
        <p:nvSpPr>
          <p:cNvPr id="7" name="Slide Number Placeholder 6"/>
          <p:cNvSpPr>
            <a:spLocks noGrp="1"/>
          </p:cNvSpPr>
          <p:nvPr>
            <p:ph type="sldNum" sz="quarter" idx="12"/>
          </p:nvPr>
        </p:nvSpPr>
        <p:spPr/>
        <p:txBody>
          <a:bodyPr/>
          <a:lstStyle/>
          <a:p>
            <a:fld id="{086B6608-6F69-448F-99DC-C9E613BFB696}" type="slidenum">
              <a:rPr lang="en-US" smtClean="0">
                <a:solidFill>
                  <a:schemeClr val="tx1"/>
                </a:solidFill>
              </a:rPr>
              <a:t>33</a:t>
            </a:fld>
            <a:endParaRPr lang="en-US" dirty="0">
              <a:solidFill>
                <a:schemeClr val="tx1"/>
              </a:solidFill>
            </a:endParaRPr>
          </a:p>
        </p:txBody>
      </p:sp>
    </p:spTree>
    <p:extLst>
      <p:ext uri="{BB962C8B-B14F-4D97-AF65-F5344CB8AC3E}">
        <p14:creationId xmlns:p14="http://schemas.microsoft.com/office/powerpoint/2010/main" val="2828534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rgbClr val="FF0000"/>
                </a:solidFill>
              </a:rPr>
              <a:t>Câu</a:t>
            </a:r>
            <a:r>
              <a:rPr lang="en-US" dirty="0">
                <a:solidFill>
                  <a:srgbClr val="FF0000"/>
                </a:solidFill>
              </a:rPr>
              <a:t> </a:t>
            </a:r>
            <a:r>
              <a:rPr lang="en-US" dirty="0" err="1" smtClean="0">
                <a:solidFill>
                  <a:srgbClr val="FF0000"/>
                </a:solidFill>
              </a:rPr>
              <a:t>hỏi</a:t>
            </a:r>
            <a:r>
              <a:rPr lang="en-US" dirty="0">
                <a:solidFill>
                  <a:srgbClr val="FF0000"/>
                </a:solidFill>
              </a:rPr>
              <a:t> </a:t>
            </a:r>
            <a:r>
              <a:rPr lang="en-US" dirty="0" err="1" smtClean="0">
                <a:solidFill>
                  <a:srgbClr val="FF0000"/>
                </a:solidFill>
              </a:rPr>
              <a:t>ôn</a:t>
            </a:r>
            <a:r>
              <a:rPr lang="en-US" dirty="0">
                <a:solidFill>
                  <a:srgbClr val="FF0000"/>
                </a:solidFill>
              </a:rPr>
              <a:t> </a:t>
            </a:r>
            <a:r>
              <a:rPr lang="en-US" dirty="0" err="1" smtClean="0">
                <a:solidFill>
                  <a:srgbClr val="FF0000"/>
                </a:solidFill>
              </a:rPr>
              <a:t>tập</a:t>
            </a:r>
            <a:r>
              <a:rPr lang="en-US" dirty="0" smtClean="0">
                <a:solidFill>
                  <a:srgbClr val="FF0000"/>
                </a:solidFill>
              </a:rPr>
              <a:t> </a:t>
            </a:r>
            <a:r>
              <a:rPr lang="en-US" dirty="0" err="1" smtClean="0">
                <a:solidFill>
                  <a:srgbClr val="FF0000"/>
                </a:solidFill>
              </a:rPr>
              <a:t>ch</a:t>
            </a:r>
            <a:r>
              <a:rPr lang="vi-VN" dirty="0" smtClean="0">
                <a:solidFill>
                  <a:srgbClr val="FF0000"/>
                </a:solidFill>
              </a:rPr>
              <a:t>ươ</a:t>
            </a:r>
            <a:r>
              <a:rPr lang="en-US" dirty="0" err="1" smtClean="0">
                <a:solidFill>
                  <a:srgbClr val="FF0000"/>
                </a:solidFill>
              </a:rPr>
              <a:t>ng</a:t>
            </a:r>
            <a:r>
              <a:rPr lang="en-US" dirty="0" smtClean="0">
                <a:solidFill>
                  <a:srgbClr val="FF0000"/>
                </a:solidFill>
              </a:rPr>
              <a:t> 4</a:t>
            </a:r>
            <a:endParaRPr lang="en-US" dirty="0">
              <a:solidFill>
                <a:srgbClr val="FF0000"/>
              </a:solidFill>
            </a:endParaRPr>
          </a:p>
        </p:txBody>
      </p:sp>
      <p:sp>
        <p:nvSpPr>
          <p:cNvPr id="3" name="Content Placeholder 2"/>
          <p:cNvSpPr>
            <a:spLocks noGrp="1"/>
          </p:cNvSpPr>
          <p:nvPr>
            <p:ph sz="half" idx="1"/>
          </p:nvPr>
        </p:nvSpPr>
        <p:spPr>
          <a:xfrm>
            <a:off x="207264" y="1639780"/>
            <a:ext cx="5169408" cy="4700059"/>
          </a:xfrm>
        </p:spPr>
        <p:txBody>
          <a:bodyPr/>
          <a:lstStyle/>
          <a:p>
            <a:pPr marL="514350" indent="-514350" algn="just">
              <a:buAutoNum type="arabicPeriod"/>
            </a:pPr>
            <a:r>
              <a:rPr lang="en-US" dirty="0" err="1" smtClean="0"/>
              <a:t>Hãy</a:t>
            </a:r>
            <a:r>
              <a:rPr lang="en-US" dirty="0" smtClean="0"/>
              <a:t> </a:t>
            </a:r>
            <a:r>
              <a:rPr lang="en-US" dirty="0" err="1" smtClean="0"/>
              <a:t>giải</a:t>
            </a:r>
            <a:r>
              <a:rPr lang="en-US" dirty="0"/>
              <a:t> </a:t>
            </a:r>
            <a:r>
              <a:rPr lang="en-US" dirty="0" err="1" smtClean="0"/>
              <a:t>thích</a:t>
            </a:r>
            <a:r>
              <a:rPr lang="en-US" dirty="0"/>
              <a:t> </a:t>
            </a:r>
            <a:r>
              <a:rPr lang="en-US" dirty="0" err="1" smtClean="0"/>
              <a:t>tầm</a:t>
            </a:r>
            <a:r>
              <a:rPr lang="en-US" dirty="0" smtClean="0"/>
              <a:t> </a:t>
            </a:r>
            <a:r>
              <a:rPr lang="en-US" dirty="0" err="1" smtClean="0"/>
              <a:t>quan</a:t>
            </a:r>
            <a:r>
              <a:rPr lang="en-US" dirty="0"/>
              <a:t> </a:t>
            </a:r>
            <a:r>
              <a:rPr lang="en-US" dirty="0" err="1" smtClean="0"/>
              <a:t>trọng</a:t>
            </a:r>
            <a:r>
              <a:rPr lang="en-US" dirty="0"/>
              <a:t> </a:t>
            </a:r>
            <a:r>
              <a:rPr lang="en-US" dirty="0" err="1" smtClean="0"/>
              <a:t>của</a:t>
            </a:r>
            <a:r>
              <a:rPr lang="en-US" dirty="0"/>
              <a:t> </a:t>
            </a:r>
            <a:r>
              <a:rPr lang="en-US" dirty="0" err="1" smtClean="0"/>
              <a:t>nhóm</a:t>
            </a:r>
            <a:r>
              <a:rPr lang="en-US" dirty="0" smtClean="0"/>
              <a:t> </a:t>
            </a:r>
            <a:r>
              <a:rPr lang="en-US" dirty="0" err="1" smtClean="0"/>
              <a:t>trong</a:t>
            </a:r>
            <a:r>
              <a:rPr lang="en-US" dirty="0"/>
              <a:t> </a:t>
            </a:r>
            <a:r>
              <a:rPr lang="en-US" dirty="0" err="1" smtClean="0"/>
              <a:t>khởi</a:t>
            </a:r>
            <a:r>
              <a:rPr lang="en-US" dirty="0"/>
              <a:t> </a:t>
            </a:r>
            <a:r>
              <a:rPr lang="en-US" dirty="0" err="1" smtClean="0"/>
              <a:t>nghiệp</a:t>
            </a:r>
            <a:r>
              <a:rPr lang="en-US" dirty="0" smtClean="0"/>
              <a:t>?</a:t>
            </a:r>
          </a:p>
          <a:p>
            <a:pPr marL="514350" indent="-514350" algn="just">
              <a:buAutoNum type="arabicPeriod"/>
            </a:pPr>
            <a:r>
              <a:rPr lang="en-US" dirty="0" err="1" smtClean="0"/>
              <a:t>Các</a:t>
            </a:r>
            <a:r>
              <a:rPr lang="en-US" dirty="0"/>
              <a:t> </a:t>
            </a:r>
            <a:r>
              <a:rPr lang="en-US" dirty="0" err="1" smtClean="0"/>
              <a:t>nguyên</a:t>
            </a:r>
            <a:r>
              <a:rPr lang="en-US" dirty="0"/>
              <a:t> </a:t>
            </a:r>
            <a:r>
              <a:rPr lang="en-US" dirty="0" err="1" smtClean="0"/>
              <a:t>tắc</a:t>
            </a:r>
            <a:r>
              <a:rPr lang="en-US" dirty="0" smtClean="0"/>
              <a:t> </a:t>
            </a:r>
            <a:r>
              <a:rPr lang="en-US" dirty="0" err="1" smtClean="0"/>
              <a:t>quan</a:t>
            </a:r>
            <a:r>
              <a:rPr lang="en-US" dirty="0"/>
              <a:t> </a:t>
            </a:r>
            <a:r>
              <a:rPr lang="en-US" dirty="0" err="1" smtClean="0"/>
              <a:t>trọng</a:t>
            </a:r>
            <a:r>
              <a:rPr lang="en-US" dirty="0" smtClean="0"/>
              <a:t> </a:t>
            </a:r>
            <a:r>
              <a:rPr lang="en-US" dirty="0" err="1" smtClean="0"/>
              <a:t>trong</a:t>
            </a:r>
            <a:r>
              <a:rPr lang="en-US" dirty="0"/>
              <a:t> </a:t>
            </a:r>
            <a:r>
              <a:rPr lang="en-US" dirty="0" err="1" smtClean="0"/>
              <a:t>làm</a:t>
            </a:r>
            <a:r>
              <a:rPr lang="en-US" dirty="0"/>
              <a:t> </a:t>
            </a:r>
            <a:r>
              <a:rPr lang="en-US" dirty="0" err="1" smtClean="0"/>
              <a:t>việc</a:t>
            </a:r>
            <a:r>
              <a:rPr lang="en-US" dirty="0"/>
              <a:t> </a:t>
            </a:r>
            <a:r>
              <a:rPr lang="en-US" dirty="0" err="1" smtClean="0"/>
              <a:t>nhóm</a:t>
            </a:r>
            <a:r>
              <a:rPr lang="en-US" dirty="0" smtClean="0"/>
              <a:t> </a:t>
            </a:r>
            <a:r>
              <a:rPr lang="en-US" dirty="0"/>
              <a:t>l </a:t>
            </a:r>
            <a:r>
              <a:rPr lang="en-US" dirty="0" err="1" smtClean="0"/>
              <a:t>gì</a:t>
            </a:r>
            <a:r>
              <a:rPr lang="en-US" dirty="0" smtClean="0"/>
              <a:t>?</a:t>
            </a:r>
          </a:p>
          <a:p>
            <a:pPr marL="514350" indent="-514350" algn="just">
              <a:buAutoNum type="arabicPeriod"/>
            </a:pPr>
            <a:r>
              <a:rPr lang="en-US" dirty="0" err="1" smtClean="0"/>
              <a:t>Hãy</a:t>
            </a:r>
            <a:r>
              <a:rPr lang="en-US" dirty="0"/>
              <a:t> </a:t>
            </a:r>
            <a:r>
              <a:rPr lang="en-US" dirty="0" err="1" smtClean="0"/>
              <a:t>vận</a:t>
            </a:r>
            <a:r>
              <a:rPr lang="en-US" dirty="0"/>
              <a:t> </a:t>
            </a:r>
            <a:r>
              <a:rPr lang="en-US" dirty="0" err="1" smtClean="0"/>
              <a:t>dụng</a:t>
            </a:r>
            <a:r>
              <a:rPr lang="en-US" dirty="0"/>
              <a:t> </a:t>
            </a:r>
            <a:r>
              <a:rPr lang="en-US" dirty="0" smtClean="0"/>
              <a:t>SMART </a:t>
            </a:r>
            <a:r>
              <a:rPr lang="vi-VN" dirty="0" smtClean="0"/>
              <a:t>để</a:t>
            </a:r>
            <a:r>
              <a:rPr lang="en-US" dirty="0"/>
              <a:t> </a:t>
            </a:r>
            <a:r>
              <a:rPr lang="en-US" dirty="0" err="1" smtClean="0"/>
              <a:t>xây</a:t>
            </a:r>
            <a:r>
              <a:rPr lang="en-US" dirty="0"/>
              <a:t> </a:t>
            </a:r>
            <a:r>
              <a:rPr lang="en-US" dirty="0" err="1" smtClean="0"/>
              <a:t>dựng</a:t>
            </a:r>
            <a:r>
              <a:rPr lang="en-US" dirty="0"/>
              <a:t> </a:t>
            </a:r>
            <a:r>
              <a:rPr lang="en-US" dirty="0" err="1" smtClean="0"/>
              <a:t>mục</a:t>
            </a:r>
            <a:r>
              <a:rPr lang="en-US" dirty="0"/>
              <a:t> </a:t>
            </a:r>
            <a:r>
              <a:rPr lang="en-US" dirty="0" err="1" smtClean="0"/>
              <a:t>tiêu</a:t>
            </a:r>
            <a:r>
              <a:rPr lang="en-US" dirty="0" smtClean="0"/>
              <a:t> </a:t>
            </a:r>
            <a:r>
              <a:rPr lang="en-US" dirty="0" err="1" smtClean="0"/>
              <a:t>cho</a:t>
            </a:r>
            <a:r>
              <a:rPr lang="en-US" dirty="0"/>
              <a:t> </a:t>
            </a:r>
            <a:r>
              <a:rPr lang="en-US" dirty="0" err="1"/>
              <a:t>nhóm</a:t>
            </a:r>
            <a:endParaRPr lang="en-US" dirty="0"/>
          </a:p>
        </p:txBody>
      </p:sp>
      <p:sp>
        <p:nvSpPr>
          <p:cNvPr id="4" name="Content Placeholder 3"/>
          <p:cNvSpPr>
            <a:spLocks noGrp="1"/>
          </p:cNvSpPr>
          <p:nvPr>
            <p:ph sz="half" idx="2"/>
          </p:nvPr>
        </p:nvSpPr>
        <p:spPr>
          <a:xfrm>
            <a:off x="7257374" y="1639781"/>
            <a:ext cx="4446946" cy="4351338"/>
          </a:xfrm>
        </p:spPr>
        <p:txBody>
          <a:bodyPr/>
          <a:lstStyle/>
          <a:p>
            <a:pPr algn="just"/>
            <a:r>
              <a:rPr lang="en-US" dirty="0" smtClean="0"/>
              <a:t>4</a:t>
            </a:r>
            <a:r>
              <a:rPr lang="en-US" dirty="0"/>
              <a:t>. </a:t>
            </a:r>
            <a:r>
              <a:rPr lang="en-US" dirty="0" err="1" smtClean="0"/>
              <a:t>Làm</a:t>
            </a:r>
            <a:r>
              <a:rPr lang="en-US" dirty="0"/>
              <a:t> </a:t>
            </a:r>
            <a:r>
              <a:rPr lang="en-US" dirty="0" err="1" smtClean="0"/>
              <a:t>thế</a:t>
            </a:r>
            <a:r>
              <a:rPr lang="en-US" dirty="0"/>
              <a:t> </a:t>
            </a:r>
            <a:r>
              <a:rPr lang="en-US" dirty="0" err="1" smtClean="0"/>
              <a:t>nào</a:t>
            </a:r>
            <a:r>
              <a:rPr lang="en-US" dirty="0" smtClean="0"/>
              <a:t> </a:t>
            </a:r>
            <a:r>
              <a:rPr lang="vi-VN" dirty="0" smtClean="0"/>
              <a:t>để</a:t>
            </a:r>
            <a:r>
              <a:rPr lang="en-US" dirty="0"/>
              <a:t> </a:t>
            </a:r>
            <a:r>
              <a:rPr lang="en-US" dirty="0" err="1" smtClean="0"/>
              <a:t>tìm</a:t>
            </a:r>
            <a:r>
              <a:rPr lang="en-US" dirty="0"/>
              <a:t> </a:t>
            </a:r>
            <a:r>
              <a:rPr lang="en-US" dirty="0" err="1" smtClean="0"/>
              <a:t>kiếm</a:t>
            </a:r>
            <a:r>
              <a:rPr lang="en-US" dirty="0"/>
              <a:t> </a:t>
            </a:r>
            <a:r>
              <a:rPr lang="en-US" dirty="0" err="1" smtClean="0"/>
              <a:t>cố</a:t>
            </a:r>
            <a:r>
              <a:rPr lang="en-US" dirty="0"/>
              <a:t> </a:t>
            </a:r>
            <a:r>
              <a:rPr lang="en-US" dirty="0" err="1" smtClean="0"/>
              <a:t>vấn</a:t>
            </a:r>
            <a:r>
              <a:rPr lang="en-US" dirty="0" smtClean="0"/>
              <a:t> </a:t>
            </a:r>
            <a:r>
              <a:rPr lang="en-US" dirty="0" err="1" smtClean="0"/>
              <a:t>phù</a:t>
            </a:r>
            <a:r>
              <a:rPr lang="en-US" dirty="0"/>
              <a:t> </a:t>
            </a:r>
            <a:r>
              <a:rPr lang="en-US" dirty="0" err="1" smtClean="0"/>
              <a:t>hợp</a:t>
            </a:r>
            <a:r>
              <a:rPr lang="en-US" dirty="0"/>
              <a:t> </a:t>
            </a:r>
            <a:r>
              <a:rPr lang="en-US" dirty="0" err="1" smtClean="0"/>
              <a:t>và</a:t>
            </a:r>
            <a:r>
              <a:rPr lang="en-US" dirty="0"/>
              <a:t> </a:t>
            </a:r>
            <a:r>
              <a:rPr lang="en-US" dirty="0" err="1" smtClean="0"/>
              <a:t>làm</a:t>
            </a:r>
            <a:r>
              <a:rPr lang="en-US" dirty="0"/>
              <a:t> </a:t>
            </a:r>
            <a:r>
              <a:rPr lang="en-US" dirty="0" err="1" smtClean="0"/>
              <a:t>việc</a:t>
            </a:r>
            <a:r>
              <a:rPr lang="en-US" dirty="0"/>
              <a:t> </a:t>
            </a:r>
            <a:r>
              <a:rPr lang="en-US" dirty="0" err="1" smtClean="0"/>
              <a:t>hiệu</a:t>
            </a:r>
            <a:r>
              <a:rPr lang="en-US" dirty="0"/>
              <a:t> </a:t>
            </a:r>
            <a:r>
              <a:rPr lang="en-US" dirty="0" err="1" smtClean="0"/>
              <a:t>quả</a:t>
            </a:r>
            <a:r>
              <a:rPr lang="en-US" dirty="0" smtClean="0"/>
              <a:t>?</a:t>
            </a:r>
          </a:p>
          <a:p>
            <a:pPr algn="just"/>
            <a:r>
              <a:rPr lang="en-US" dirty="0" smtClean="0"/>
              <a:t>5</a:t>
            </a:r>
            <a:r>
              <a:rPr lang="en-US" dirty="0"/>
              <a:t>. </a:t>
            </a:r>
            <a:r>
              <a:rPr lang="en-US" dirty="0" err="1" smtClean="0"/>
              <a:t>Nội</a:t>
            </a:r>
            <a:r>
              <a:rPr lang="en-US" dirty="0"/>
              <a:t> dung </a:t>
            </a:r>
            <a:r>
              <a:rPr lang="en-US" dirty="0" err="1" smtClean="0"/>
              <a:t>chính</a:t>
            </a:r>
            <a:r>
              <a:rPr lang="en-US" dirty="0"/>
              <a:t> </a:t>
            </a:r>
            <a:r>
              <a:rPr lang="en-US" dirty="0" err="1" smtClean="0"/>
              <a:t>của</a:t>
            </a:r>
            <a:r>
              <a:rPr lang="en-US" dirty="0"/>
              <a:t> </a:t>
            </a:r>
            <a:r>
              <a:rPr lang="en-US" dirty="0" err="1" smtClean="0"/>
              <a:t>quá</a:t>
            </a:r>
            <a:r>
              <a:rPr lang="en-US" dirty="0"/>
              <a:t> </a:t>
            </a:r>
            <a:r>
              <a:rPr lang="en-US" dirty="0" err="1" smtClean="0"/>
              <a:t>trình</a:t>
            </a:r>
            <a:r>
              <a:rPr lang="en-US" dirty="0"/>
              <a:t> </a:t>
            </a:r>
            <a:r>
              <a:rPr lang="en-US" dirty="0" err="1" smtClean="0"/>
              <a:t>gọi</a:t>
            </a:r>
            <a:r>
              <a:rPr lang="en-US" dirty="0"/>
              <a:t> </a:t>
            </a:r>
            <a:r>
              <a:rPr lang="en-US" dirty="0" err="1" smtClean="0"/>
              <a:t>vốn</a:t>
            </a:r>
            <a:r>
              <a:rPr lang="en-US" dirty="0"/>
              <a:t> </a:t>
            </a:r>
            <a:r>
              <a:rPr lang="en-US" dirty="0" err="1" smtClean="0"/>
              <a:t>khởi</a:t>
            </a:r>
            <a:r>
              <a:rPr lang="en-US" dirty="0"/>
              <a:t> </a:t>
            </a:r>
            <a:r>
              <a:rPr lang="en-US" dirty="0" err="1" smtClean="0"/>
              <a:t>nghiệp</a:t>
            </a:r>
            <a:r>
              <a:rPr lang="en-US" dirty="0" smtClean="0"/>
              <a:t>?</a:t>
            </a:r>
            <a:endParaRPr lang="en-US" dirty="0"/>
          </a:p>
        </p:txBody>
      </p:sp>
      <p:sp>
        <p:nvSpPr>
          <p:cNvPr id="5" name="Slide Number Placeholder 4"/>
          <p:cNvSpPr>
            <a:spLocks noGrp="1"/>
          </p:cNvSpPr>
          <p:nvPr>
            <p:ph type="sldNum" sz="quarter" idx="12"/>
          </p:nvPr>
        </p:nvSpPr>
        <p:spPr/>
        <p:txBody>
          <a:bodyPr/>
          <a:lstStyle/>
          <a:p>
            <a:fld id="{086B6608-6F69-448F-99DC-C9E613BFB696}" type="slidenum">
              <a:rPr lang="en-US" smtClean="0">
                <a:solidFill>
                  <a:schemeClr val="tx1"/>
                </a:solidFill>
              </a:rPr>
              <a:t>34</a:t>
            </a:fld>
            <a:endParaRPr lang="en-US" dirty="0">
              <a:solidFill>
                <a:schemeClr val="tx1"/>
              </a:solidFill>
            </a:endParaRPr>
          </a:p>
        </p:txBody>
      </p:sp>
    </p:spTree>
    <p:extLst>
      <p:ext uri="{BB962C8B-B14F-4D97-AF65-F5344CB8AC3E}">
        <p14:creationId xmlns:p14="http://schemas.microsoft.com/office/powerpoint/2010/main" val="128533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632" y="129624"/>
            <a:ext cx="6227645" cy="1138344"/>
          </a:xfrm>
        </p:spPr>
        <p:txBody>
          <a:bodyPr>
            <a:noAutofit/>
          </a:bodyPr>
          <a:lstStyle/>
          <a:p>
            <a:pPr algn="ctr">
              <a:lnSpc>
                <a:spcPct val="150000"/>
              </a:lnSpc>
            </a:pPr>
            <a:r>
              <a:rPr lang="en-US" sz="3200" dirty="0" err="1" smtClean="0">
                <a:solidFill>
                  <a:srgbClr val="C00000"/>
                </a:solidFill>
                <a:latin typeface="Times New Roman" panose="02020603050405020304" pitchFamily="18" charset="0"/>
                <a:cs typeface="Times New Roman" panose="02020603050405020304" pitchFamily="18" charset="0"/>
              </a:rPr>
              <a:t>Tài</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smtClean="0">
                <a:solidFill>
                  <a:srgbClr val="C00000"/>
                </a:solidFill>
                <a:latin typeface="Times New Roman" panose="02020603050405020304" pitchFamily="18" charset="0"/>
                <a:cs typeface="Times New Roman" panose="02020603050405020304" pitchFamily="18" charset="0"/>
              </a:rPr>
              <a:t>liệu</a:t>
            </a:r>
            <a:r>
              <a:rPr lang="en-US" sz="3200" dirty="0" smtClean="0">
                <a:solidFill>
                  <a:srgbClr val="C00000"/>
                </a:solidFill>
                <a:latin typeface="Times New Roman" panose="02020603050405020304" pitchFamily="18" charset="0"/>
                <a:cs typeface="Times New Roman" panose="02020603050405020304" pitchFamily="18" charset="0"/>
              </a:rPr>
              <a:t> </a:t>
            </a:r>
            <a:r>
              <a:rPr lang="en-US" sz="3200" dirty="0" err="1" smtClean="0">
                <a:solidFill>
                  <a:srgbClr val="C00000"/>
                </a:solidFill>
                <a:latin typeface="Times New Roman" panose="02020603050405020304" pitchFamily="18" charset="0"/>
                <a:cs typeface="Times New Roman" panose="02020603050405020304" pitchFamily="18" charset="0"/>
              </a:rPr>
              <a:t>tham</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khảo</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207264" y="2544953"/>
            <a:ext cx="11631168" cy="3099943"/>
          </a:xfrm>
        </p:spPr>
        <p:txBody>
          <a:bodyPr/>
          <a:lstStyle/>
          <a:p>
            <a:pPr marL="514350" indent="-514350" algn="just">
              <a:buAutoNum type="arabicPeriod"/>
            </a:pPr>
            <a:r>
              <a:rPr lang="en-US" sz="2935" dirty="0" err="1" smtClean="0">
                <a:latin typeface="Times New Roman" panose="02020603050405020304" pitchFamily="18" charset="0"/>
                <a:cs typeface="Times New Roman" panose="02020603050405020304" pitchFamily="18" charset="0"/>
              </a:rPr>
              <a:t>Vũ</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Thị</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Cẩm</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Thanh</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và</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cộng</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sự</a:t>
            </a:r>
            <a:r>
              <a:rPr lang="en-US" sz="2935" dirty="0">
                <a:latin typeface="Times New Roman" panose="02020603050405020304" pitchFamily="18" charset="0"/>
                <a:cs typeface="Times New Roman" panose="02020603050405020304" pitchFamily="18" charset="0"/>
              </a:rPr>
              <a:t>  (2022</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Ch</a:t>
            </a:r>
            <a:r>
              <a:rPr lang="vi-VN" sz="2935" dirty="0" smtClean="0">
                <a:latin typeface="Times New Roman" panose="02020603050405020304" pitchFamily="18" charset="0"/>
                <a:cs typeface="Times New Roman" panose="02020603050405020304" pitchFamily="18" charset="0"/>
              </a:rPr>
              <a:t>ươ</a:t>
            </a:r>
            <a:r>
              <a:rPr lang="en-US" sz="2935" dirty="0" err="1" smtClean="0">
                <a:latin typeface="Times New Roman" panose="02020603050405020304" pitchFamily="18" charset="0"/>
                <a:cs typeface="Times New Roman" panose="02020603050405020304" pitchFamily="18" charset="0"/>
              </a:rPr>
              <a:t>ng</a:t>
            </a:r>
            <a:r>
              <a:rPr lang="en-US" sz="2935" dirty="0" smtClean="0">
                <a:latin typeface="Times New Roman" panose="02020603050405020304" pitchFamily="18" charset="0"/>
                <a:cs typeface="Times New Roman" panose="02020603050405020304" pitchFamily="18" charset="0"/>
              </a:rPr>
              <a:t> 4 </a:t>
            </a:r>
            <a:r>
              <a:rPr lang="en-US" sz="2935" dirty="0" err="1" smtClean="0">
                <a:latin typeface="Times New Roman" panose="02020603050405020304" pitchFamily="18" charset="0"/>
                <a:cs typeface="Times New Roman" panose="02020603050405020304" pitchFamily="18" charset="0"/>
              </a:rPr>
              <a:t>Bài</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giảng</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học</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phần</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Khởi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nghiệp</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Tr</a:t>
            </a:r>
            <a:r>
              <a:rPr lang="vi-VN" sz="2935" dirty="0" smtClean="0">
                <a:latin typeface="Times New Roman" panose="02020603050405020304" pitchFamily="18" charset="0"/>
                <a:cs typeface="Times New Roman" panose="02020603050405020304" pitchFamily="18" charset="0"/>
              </a:rPr>
              <a:t>ường</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Đại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học</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Khoa</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học</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xã</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hội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và</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nhân</a:t>
            </a:r>
            <a:r>
              <a:rPr lang="en-US" sz="2935" dirty="0" smtClean="0">
                <a:latin typeface="Times New Roman" panose="02020603050405020304" pitchFamily="18" charset="0"/>
                <a:cs typeface="Times New Roman" panose="02020603050405020304" pitchFamily="18" charset="0"/>
              </a:rPr>
              <a:t> v</a:t>
            </a:r>
            <a:r>
              <a:rPr lang="vi-VN" sz="2935" dirty="0" smtClean="0">
                <a:latin typeface="Times New Roman" panose="02020603050405020304" pitchFamily="18" charset="0"/>
                <a:cs typeface="Times New Roman" panose="02020603050405020304" pitchFamily="18" charset="0"/>
              </a:rPr>
              <a:t>ă</a:t>
            </a:r>
            <a:r>
              <a:rPr lang="en-US" sz="2935" dirty="0" smtClean="0">
                <a:latin typeface="Times New Roman" panose="02020603050405020304" pitchFamily="18" charset="0"/>
                <a:cs typeface="Times New Roman" panose="02020603050405020304" pitchFamily="18" charset="0"/>
              </a:rPr>
              <a:t>n.</a:t>
            </a:r>
          </a:p>
          <a:p>
            <a:pPr marL="514350" indent="-514350" algn="just">
              <a:buAutoNum type="arabicPeriod"/>
            </a:pPr>
            <a:r>
              <a:rPr lang="en-US" sz="2935" dirty="0" err="1" smtClean="0">
                <a:latin typeface="Times New Roman" panose="02020603050405020304" pitchFamily="18" charset="0"/>
                <a:cs typeface="Times New Roman" panose="02020603050405020304" pitchFamily="18" charset="0"/>
              </a:rPr>
              <a:t>Nguyễn</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Đông</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Triều</a:t>
            </a:r>
            <a:r>
              <a:rPr lang="en-US" sz="2935" dirty="0" smtClean="0">
                <a:latin typeface="Times New Roman" panose="02020603050405020304" pitchFamily="18" charset="0"/>
                <a:cs typeface="Times New Roman" panose="02020603050405020304" pitchFamily="18" charset="0"/>
              </a:rPr>
              <a:t> (2019</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Kỹ</a:t>
            </a:r>
            <a:r>
              <a:rPr lang="en-US" sz="2935" dirty="0" smtClean="0">
                <a:latin typeface="Times New Roman" panose="02020603050405020304" pitchFamily="18" charset="0"/>
                <a:cs typeface="Times New Roman" panose="02020603050405020304" pitchFamily="18" charset="0"/>
              </a:rPr>
              <a:t> n</a:t>
            </a:r>
            <a:r>
              <a:rPr lang="vi-VN" sz="2935" dirty="0" smtClean="0">
                <a:latin typeface="Times New Roman" panose="02020603050405020304" pitchFamily="18" charset="0"/>
                <a:cs typeface="Times New Roman" panose="02020603050405020304" pitchFamily="18" charset="0"/>
              </a:rPr>
              <a:t>ă</a:t>
            </a:r>
            <a:r>
              <a:rPr lang="en-US" sz="2935" dirty="0" err="1" smtClean="0">
                <a:latin typeface="Times New Roman" panose="02020603050405020304" pitchFamily="18" charset="0"/>
                <a:cs typeface="Times New Roman" panose="02020603050405020304" pitchFamily="18" charset="0"/>
              </a:rPr>
              <a:t>ng</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lãnh</a:t>
            </a:r>
            <a:r>
              <a:rPr lang="en-US" sz="2935" dirty="0">
                <a:latin typeface="Times New Roman" panose="02020603050405020304" pitchFamily="18" charset="0"/>
                <a:cs typeface="Times New Roman" panose="02020603050405020304" pitchFamily="18" charset="0"/>
              </a:rPr>
              <a:t> </a:t>
            </a:r>
            <a:r>
              <a:rPr lang="vi-VN" sz="2935" dirty="0">
                <a:latin typeface="Times New Roman" panose="02020603050405020304" pitchFamily="18" charset="0"/>
                <a:cs typeface="Times New Roman" panose="02020603050405020304" pitchFamily="18" charset="0"/>
              </a:rPr>
              <a:t>đ</a:t>
            </a:r>
            <a:r>
              <a:rPr lang="en-US" sz="2935" dirty="0" err="1" smtClean="0">
                <a:latin typeface="Times New Roman" panose="02020603050405020304" pitchFamily="18" charset="0"/>
                <a:cs typeface="Times New Roman" panose="02020603050405020304" pitchFamily="18" charset="0"/>
              </a:rPr>
              <a:t>ạo</a:t>
            </a:r>
            <a:r>
              <a:rPr lang="en-US" sz="2935" dirty="0" smtClean="0">
                <a:latin typeface="Times New Roman" panose="02020603050405020304" pitchFamily="18" charset="0"/>
                <a:cs typeface="Times New Roman" panose="02020603050405020304" pitchFamily="18" charset="0"/>
              </a:rPr>
              <a:t>, </a:t>
            </a:r>
            <a:r>
              <a:rPr lang="en-US" sz="2935" dirty="0">
                <a:latin typeface="Times New Roman" panose="02020603050405020304" pitchFamily="18" charset="0"/>
                <a:cs typeface="Times New Roman" panose="02020603050405020304" pitchFamily="18" charset="0"/>
              </a:rPr>
              <a:t>NXB </a:t>
            </a:r>
            <a:r>
              <a:rPr lang="en-US" sz="2935" dirty="0" err="1" smtClean="0">
                <a:latin typeface="Times New Roman" panose="02020603050405020304" pitchFamily="18" charset="0"/>
                <a:cs typeface="Times New Roman" panose="02020603050405020304" pitchFamily="18" charset="0"/>
              </a:rPr>
              <a:t>Đại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học</a:t>
            </a:r>
            <a:r>
              <a:rPr lang="en-US" sz="2935" dirty="0" smtClean="0">
                <a:latin typeface="Times New Roman" panose="02020603050405020304" pitchFamily="18" charset="0"/>
                <a:cs typeface="Times New Roman" panose="02020603050405020304" pitchFamily="18" charset="0"/>
              </a:rPr>
              <a:t> V</a:t>
            </a:r>
            <a:r>
              <a:rPr lang="vi-VN" sz="2935" dirty="0" smtClean="0">
                <a:latin typeface="Times New Roman" panose="02020603050405020304" pitchFamily="18" charset="0"/>
                <a:cs typeface="Times New Roman" panose="02020603050405020304" pitchFamily="18" charset="0"/>
              </a:rPr>
              <a:t>ă</a:t>
            </a:r>
            <a:r>
              <a:rPr lang="en-US" sz="2935" dirty="0">
                <a:latin typeface="Times New Roman" panose="02020603050405020304" pitchFamily="18" charset="0"/>
                <a:cs typeface="Times New Roman" panose="02020603050405020304" pitchFamily="18" charset="0"/>
              </a:rPr>
              <a:t>n </a:t>
            </a:r>
            <a:r>
              <a:rPr lang="en-US" sz="2935" dirty="0" err="1" smtClean="0">
                <a:latin typeface="Times New Roman" panose="02020603050405020304" pitchFamily="18" charset="0"/>
                <a:cs typeface="Times New Roman" panose="02020603050405020304" pitchFamily="18" charset="0"/>
              </a:rPr>
              <a:t>Hiến</a:t>
            </a:r>
            <a:endParaRPr lang="en-US" sz="2935" dirty="0" smtClean="0">
              <a:latin typeface="Times New Roman" panose="02020603050405020304" pitchFamily="18" charset="0"/>
              <a:cs typeface="Times New Roman" panose="02020603050405020304" pitchFamily="18" charset="0"/>
            </a:endParaRPr>
          </a:p>
          <a:p>
            <a:pPr marL="514350" indent="-514350" algn="just">
              <a:buAutoNum type="arabicPeriod"/>
            </a:pPr>
            <a:r>
              <a:rPr lang="en-US" sz="2935" dirty="0" smtClean="0">
                <a:latin typeface="Times New Roman" panose="02020603050405020304" pitchFamily="18" charset="0"/>
                <a:cs typeface="Times New Roman" panose="02020603050405020304" pitchFamily="18" charset="0"/>
              </a:rPr>
              <a:t>Minh </a:t>
            </a:r>
            <a:r>
              <a:rPr lang="en-US" sz="2935" dirty="0" err="1" smtClean="0">
                <a:latin typeface="Times New Roman" panose="02020603050405020304" pitchFamily="18" charset="0"/>
                <a:cs typeface="Times New Roman" panose="02020603050405020304" pitchFamily="18" charset="0"/>
              </a:rPr>
              <a:t>Giang</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Nguyệt</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Ánh</a:t>
            </a:r>
            <a:r>
              <a:rPr lang="en-US" sz="2935" dirty="0" smtClean="0">
                <a:latin typeface="Times New Roman" panose="02020603050405020304" pitchFamily="18" charset="0"/>
                <a:cs typeface="Times New Roman" panose="02020603050405020304" pitchFamily="18" charset="0"/>
              </a:rPr>
              <a:t> (2006</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Nghệ</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thuật</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lãnh</a:t>
            </a:r>
            <a:r>
              <a:rPr lang="en-US" sz="2935" dirty="0" smtClean="0">
                <a:latin typeface="Times New Roman" panose="02020603050405020304" pitchFamily="18" charset="0"/>
                <a:cs typeface="Times New Roman" panose="02020603050405020304" pitchFamily="18" charset="0"/>
              </a:rPr>
              <a:t> </a:t>
            </a:r>
            <a:r>
              <a:rPr lang="vi-VN" sz="2935" dirty="0" smtClean="0">
                <a:latin typeface="Times New Roman" panose="02020603050405020304" pitchFamily="18" charset="0"/>
                <a:cs typeface="Times New Roman" panose="02020603050405020304" pitchFamily="18" charset="0"/>
              </a:rPr>
              <a:t>đạo</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doanh</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nghiệp</a:t>
            </a:r>
            <a:r>
              <a:rPr lang="en-US" sz="2935" dirty="0" smtClean="0">
                <a:latin typeface="Times New Roman" panose="02020603050405020304" pitchFamily="18" charset="0"/>
                <a:cs typeface="Times New Roman" panose="02020603050405020304" pitchFamily="18" charset="0"/>
              </a:rPr>
              <a:t> </a:t>
            </a:r>
            <a:r>
              <a:rPr lang="en-US" sz="2935" dirty="0">
                <a:latin typeface="Times New Roman" panose="02020603050405020304" pitchFamily="18" charset="0"/>
                <a:cs typeface="Times New Roman" panose="02020603050405020304" pitchFamily="18" charset="0"/>
              </a:rPr>
              <a:t>(</a:t>
            </a:r>
            <a:r>
              <a:rPr lang="en-US" sz="2935" dirty="0" err="1" smtClean="0">
                <a:latin typeface="Times New Roman" panose="02020603050405020304" pitchFamily="18" charset="0"/>
                <a:cs typeface="Times New Roman" panose="02020603050405020304" pitchFamily="18" charset="0"/>
              </a:rPr>
              <a:t>Biết</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ng</a:t>
            </a:r>
            <a:r>
              <a:rPr lang="vi-VN" sz="2935" dirty="0" smtClean="0">
                <a:latin typeface="Times New Roman" panose="02020603050405020304" pitchFamily="18" charset="0"/>
                <a:cs typeface="Times New Roman" panose="02020603050405020304" pitchFamily="18" charset="0"/>
              </a:rPr>
              <a:t>ười</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dùng</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ng</a:t>
            </a:r>
            <a:r>
              <a:rPr lang="vi-VN" sz="2935" dirty="0" smtClean="0">
                <a:latin typeface="Times New Roman" panose="02020603050405020304" pitchFamily="18" charset="0"/>
                <a:cs typeface="Times New Roman" panose="02020603050405020304" pitchFamily="18" charset="0"/>
              </a:rPr>
              <a:t>ườ</a:t>
            </a:r>
            <a:r>
              <a:rPr lang="en-US" sz="2935" dirty="0">
                <a:latin typeface="Times New Roman" panose="02020603050405020304" pitchFamily="18" charset="0"/>
                <a:cs typeface="Times New Roman" panose="02020603050405020304" pitchFamily="18" charset="0"/>
              </a:rPr>
              <a:t>i </a:t>
            </a:r>
            <a:r>
              <a:rPr lang="en-US" sz="2935" dirty="0" err="1" smtClean="0">
                <a:latin typeface="Times New Roman" panose="02020603050405020304" pitchFamily="18" charset="0"/>
                <a:cs typeface="Times New Roman" panose="02020603050405020304" pitchFamily="18" charset="0"/>
              </a:rPr>
              <a:t>và</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thu</a:t>
            </a:r>
            <a:r>
              <a:rPr lang="en-US" sz="2935" dirty="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phục</a:t>
            </a:r>
            <a:r>
              <a:rPr lang="en-US" sz="2935" dirty="0" smtClean="0">
                <a:latin typeface="Times New Roman" panose="02020603050405020304" pitchFamily="18" charset="0"/>
                <a:cs typeface="Times New Roman" panose="02020603050405020304" pitchFamily="18" charset="0"/>
              </a:rPr>
              <a:t> </a:t>
            </a:r>
            <a:r>
              <a:rPr lang="en-US" sz="2935" dirty="0" err="1" smtClean="0">
                <a:latin typeface="Times New Roman" panose="02020603050405020304" pitchFamily="18" charset="0"/>
                <a:cs typeface="Times New Roman" panose="02020603050405020304" pitchFamily="18" charset="0"/>
              </a:rPr>
              <a:t>ng</a:t>
            </a:r>
            <a:r>
              <a:rPr lang="vi-VN" sz="2935" dirty="0" smtClean="0">
                <a:latin typeface="Times New Roman" panose="02020603050405020304" pitchFamily="18" charset="0"/>
                <a:cs typeface="Times New Roman" panose="02020603050405020304" pitchFamily="18" charset="0"/>
              </a:rPr>
              <a:t>ười</a:t>
            </a:r>
            <a:r>
              <a:rPr lang="en-US" sz="2935" dirty="0" smtClean="0">
                <a:latin typeface="Times New Roman" panose="02020603050405020304" pitchFamily="18" charset="0"/>
                <a:cs typeface="Times New Roman" panose="02020603050405020304" pitchFamily="18" charset="0"/>
              </a:rPr>
              <a:t>), </a:t>
            </a:r>
            <a:r>
              <a:rPr lang="en-US" sz="2935" dirty="0">
                <a:latin typeface="Times New Roman" panose="02020603050405020304" pitchFamily="18" charset="0"/>
                <a:cs typeface="Times New Roman" panose="02020603050405020304" pitchFamily="18" charset="0"/>
              </a:rPr>
              <a:t>NXB </a:t>
            </a:r>
            <a:r>
              <a:rPr lang="en-US" sz="2935" dirty="0" err="1" smtClean="0">
                <a:latin typeface="Times New Roman" panose="02020603050405020304" pitchFamily="18" charset="0"/>
                <a:cs typeface="Times New Roman" panose="02020603050405020304" pitchFamily="18" charset="0"/>
              </a:rPr>
              <a:t>Thống</a:t>
            </a:r>
            <a:r>
              <a:rPr lang="en-US" sz="2935" dirty="0">
                <a:latin typeface="Times New Roman" panose="02020603050405020304" pitchFamily="18" charset="0"/>
                <a:cs typeface="Times New Roman" panose="02020603050405020304" pitchFamily="18" charset="0"/>
              </a:rPr>
              <a:t> </a:t>
            </a:r>
            <a:r>
              <a:rPr lang="en-US" sz="2935" dirty="0" err="1">
                <a:latin typeface="Times New Roman" panose="02020603050405020304" pitchFamily="18" charset="0"/>
                <a:cs typeface="Times New Roman" panose="02020603050405020304" pitchFamily="18" charset="0"/>
              </a:rPr>
              <a:t>kê</a:t>
            </a: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003"/>
            <a:ext cx="1755775" cy="145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a:xfrm>
            <a:off x="9272017" y="6149086"/>
            <a:ext cx="2743200" cy="365125"/>
          </a:xfrm>
        </p:spPr>
        <p:txBody>
          <a:bodyPr/>
          <a:lstStyle/>
          <a:p>
            <a:fld id="{086B6608-6F69-448F-99DC-C9E613BFB696}" type="slidenum">
              <a:rPr lang="en-US" smtClean="0">
                <a:solidFill>
                  <a:schemeClr val="tx1"/>
                </a:solidFill>
              </a:rPr>
              <a:t>4</a:t>
            </a:fld>
            <a:endParaRPr lang="en-US" dirty="0">
              <a:solidFill>
                <a:schemeClr val="tx1"/>
              </a:solidFill>
            </a:endParaRPr>
          </a:p>
        </p:txBody>
      </p:sp>
    </p:spTree>
    <p:extLst>
      <p:ext uri="{BB962C8B-B14F-4D97-AF65-F5344CB8AC3E}">
        <p14:creationId xmlns:p14="http://schemas.microsoft.com/office/powerpoint/2010/main" val="1997794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body" idx="1"/>
          </p:nvPr>
        </p:nvSpPr>
        <p:spPr>
          <a:xfrm>
            <a:off x="1524000" y="1295400"/>
            <a:ext cx="10363200" cy="5334000"/>
          </a:xfrm>
          <a:solidFill>
            <a:schemeClr val="bg1"/>
          </a:solidFill>
        </p:spPr>
        <p:txBody>
          <a:bodyPr/>
          <a:lstStyle/>
          <a:p>
            <a:pPr>
              <a:lnSpc>
                <a:spcPct val="90000"/>
              </a:lnSpc>
              <a:buFontTx/>
              <a:buNone/>
            </a:pPr>
            <a:endParaRPr lang="en-US" altLang="en-US" smtClean="0"/>
          </a:p>
          <a:p>
            <a:pPr>
              <a:lnSpc>
                <a:spcPct val="90000"/>
              </a:lnSpc>
              <a:buFontTx/>
              <a:buNone/>
            </a:pPr>
            <a:r>
              <a:rPr lang="en-US" altLang="en-US" smtClean="0"/>
              <a:t> </a:t>
            </a:r>
          </a:p>
        </p:txBody>
      </p:sp>
      <p:sp>
        <p:nvSpPr>
          <p:cNvPr id="7" name="Vertical Scroll 6"/>
          <p:cNvSpPr/>
          <p:nvPr/>
        </p:nvSpPr>
        <p:spPr bwMode="auto">
          <a:xfrm>
            <a:off x="0" y="2133600"/>
            <a:ext cx="2544064" cy="3810000"/>
          </a:xfrm>
          <a:prstGeom prst="verticalScroll">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algn="ctr">
              <a:lnSpc>
                <a:spcPct val="150000"/>
              </a:lnSpc>
              <a:defRPr/>
            </a:pPr>
            <a:r>
              <a:rPr lang="en-US" sz="1900" b="1" dirty="0" smtClean="0">
                <a:solidFill>
                  <a:schemeClr val="tx1"/>
                </a:solidFill>
                <a:latin typeface="Segoe Print" pitchFamily="2" charset="0"/>
              </a:rPr>
              <a:t>4.1 </a:t>
            </a:r>
            <a:r>
              <a:rPr lang="en-US" sz="1900" b="1" dirty="0" err="1" smtClean="0">
                <a:solidFill>
                  <a:schemeClr val="tx1"/>
                </a:solidFill>
                <a:latin typeface="Segoe Print" pitchFamily="2" charset="0"/>
              </a:rPr>
              <a:t>Lãnh</a:t>
            </a:r>
            <a:r>
              <a:rPr lang="en-US" sz="1900" b="1" dirty="0" smtClean="0">
                <a:solidFill>
                  <a:schemeClr val="tx1"/>
                </a:solidFill>
                <a:latin typeface="Segoe Print" pitchFamily="2" charset="0"/>
              </a:rPr>
              <a:t> </a:t>
            </a:r>
            <a:r>
              <a:rPr lang="vi-VN" sz="1900" b="1" dirty="0" smtClean="0">
                <a:solidFill>
                  <a:schemeClr val="tx1"/>
                </a:solidFill>
                <a:latin typeface="Segoe Print" pitchFamily="2" charset="0"/>
              </a:rPr>
              <a:t>đạo</a:t>
            </a:r>
            <a:r>
              <a:rPr lang="en-US" sz="1900" b="1" dirty="0">
                <a:solidFill>
                  <a:schemeClr val="tx1"/>
                </a:solidFill>
                <a:latin typeface="Segoe Print" pitchFamily="2" charset="0"/>
              </a:rPr>
              <a:t> </a:t>
            </a:r>
            <a:r>
              <a:rPr lang="en-US" sz="1900" b="1" dirty="0" err="1" smtClean="0">
                <a:solidFill>
                  <a:schemeClr val="tx1"/>
                </a:solidFill>
                <a:latin typeface="Segoe Print" pitchFamily="2" charset="0"/>
              </a:rPr>
              <a:t>và</a:t>
            </a:r>
            <a:r>
              <a:rPr lang="en-US" sz="1900" b="1" dirty="0" smtClean="0">
                <a:solidFill>
                  <a:schemeClr val="tx1"/>
                </a:solidFill>
                <a:latin typeface="Segoe Print" pitchFamily="2" charset="0"/>
              </a:rPr>
              <a:t> </a:t>
            </a:r>
            <a:r>
              <a:rPr lang="en-US" sz="1900" b="1" dirty="0" err="1" smtClean="0">
                <a:solidFill>
                  <a:schemeClr val="tx1"/>
                </a:solidFill>
                <a:latin typeface="Segoe Print" pitchFamily="2" charset="0"/>
              </a:rPr>
              <a:t>Kỹ</a:t>
            </a:r>
            <a:r>
              <a:rPr lang="en-US" sz="1900" b="1" dirty="0" smtClean="0">
                <a:solidFill>
                  <a:schemeClr val="tx1"/>
                </a:solidFill>
                <a:latin typeface="Segoe Print" pitchFamily="2" charset="0"/>
              </a:rPr>
              <a:t> n</a:t>
            </a:r>
            <a:r>
              <a:rPr lang="vi-VN" sz="1900" b="1" dirty="0" smtClean="0">
                <a:solidFill>
                  <a:schemeClr val="tx1"/>
                </a:solidFill>
                <a:latin typeface="Segoe Print" pitchFamily="2" charset="0"/>
              </a:rPr>
              <a:t>ă</a:t>
            </a:r>
            <a:r>
              <a:rPr lang="en-US" sz="1900" b="1" dirty="0" err="1" smtClean="0">
                <a:solidFill>
                  <a:schemeClr val="tx1"/>
                </a:solidFill>
                <a:latin typeface="Segoe Print" pitchFamily="2" charset="0"/>
              </a:rPr>
              <a:t>ng</a:t>
            </a:r>
            <a:r>
              <a:rPr lang="en-US" sz="1900" b="1" dirty="0">
                <a:solidFill>
                  <a:schemeClr val="tx1"/>
                </a:solidFill>
                <a:latin typeface="Segoe Print" pitchFamily="2" charset="0"/>
              </a:rPr>
              <a:t> </a:t>
            </a:r>
            <a:r>
              <a:rPr lang="en-US" sz="1900" b="1" dirty="0" err="1" smtClean="0">
                <a:solidFill>
                  <a:schemeClr val="tx1"/>
                </a:solidFill>
                <a:latin typeface="Segoe Print" pitchFamily="2" charset="0"/>
              </a:rPr>
              <a:t>lãnh</a:t>
            </a:r>
            <a:r>
              <a:rPr lang="en-US" sz="1900" b="1" dirty="0" smtClean="0">
                <a:solidFill>
                  <a:schemeClr val="tx1"/>
                </a:solidFill>
                <a:latin typeface="Segoe Print" pitchFamily="2" charset="0"/>
              </a:rPr>
              <a:t> </a:t>
            </a:r>
            <a:r>
              <a:rPr lang="vi-VN" sz="1900" b="1" dirty="0">
                <a:solidFill>
                  <a:schemeClr val="tx1"/>
                </a:solidFill>
                <a:latin typeface="Segoe Print" pitchFamily="2" charset="0"/>
              </a:rPr>
              <a:t>đạo</a:t>
            </a:r>
            <a:endParaRPr lang="en-US" sz="1900" b="1" dirty="0">
              <a:solidFill>
                <a:schemeClr val="tx1"/>
              </a:solidFill>
              <a:latin typeface="Segoe Print" pitchFamily="2" charset="0"/>
            </a:endParaRPr>
          </a:p>
        </p:txBody>
      </p:sp>
      <p:sp>
        <p:nvSpPr>
          <p:cNvPr id="8" name="Vertical Scroll 7"/>
          <p:cNvSpPr/>
          <p:nvPr/>
        </p:nvSpPr>
        <p:spPr bwMode="auto">
          <a:xfrm>
            <a:off x="2422144" y="2209800"/>
            <a:ext cx="2466848" cy="3657600"/>
          </a:xfrm>
          <a:prstGeom prst="verticalScroll">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lnSpc>
                <a:spcPct val="150000"/>
              </a:lnSpc>
              <a:defRPr/>
            </a:pPr>
            <a:r>
              <a:rPr lang="en-US" sz="1900" b="1" dirty="0" smtClean="0">
                <a:solidFill>
                  <a:schemeClr val="tx1"/>
                </a:solidFill>
                <a:latin typeface="Segoe Print" pitchFamily="2" charset="0"/>
              </a:rPr>
              <a:t>4.2Kỹ </a:t>
            </a:r>
            <a:r>
              <a:rPr lang="en-US" sz="1900" b="1" dirty="0" smtClean="0">
                <a:solidFill>
                  <a:schemeClr val="tx1"/>
                </a:solidFill>
                <a:latin typeface="Segoe Print" pitchFamily="2" charset="0"/>
              </a:rPr>
              <a:t>n</a:t>
            </a:r>
            <a:r>
              <a:rPr lang="vi-VN" sz="1900" b="1" dirty="0" smtClean="0">
                <a:solidFill>
                  <a:schemeClr val="tx1"/>
                </a:solidFill>
                <a:latin typeface="Segoe Print" pitchFamily="2" charset="0"/>
              </a:rPr>
              <a:t>ă</a:t>
            </a:r>
            <a:r>
              <a:rPr lang="en-US" sz="1900" b="1" dirty="0" err="1" smtClean="0">
                <a:solidFill>
                  <a:schemeClr val="tx1"/>
                </a:solidFill>
                <a:latin typeface="Segoe Print" pitchFamily="2" charset="0"/>
              </a:rPr>
              <a:t>ng</a:t>
            </a:r>
            <a:r>
              <a:rPr lang="en-US" sz="1900" b="1" dirty="0">
                <a:solidFill>
                  <a:schemeClr val="tx1"/>
                </a:solidFill>
                <a:latin typeface="Segoe Print" pitchFamily="2" charset="0"/>
              </a:rPr>
              <a:t> </a:t>
            </a:r>
            <a:r>
              <a:rPr lang="en-US" sz="1900" b="1" dirty="0" err="1" smtClean="0">
                <a:solidFill>
                  <a:schemeClr val="tx1"/>
                </a:solidFill>
                <a:latin typeface="Segoe Print" pitchFamily="2" charset="0"/>
              </a:rPr>
              <a:t>làm</a:t>
            </a:r>
            <a:r>
              <a:rPr lang="en-US" sz="1900" b="1" dirty="0" smtClean="0">
                <a:solidFill>
                  <a:schemeClr val="tx1"/>
                </a:solidFill>
                <a:latin typeface="Segoe Print" pitchFamily="2" charset="0"/>
              </a:rPr>
              <a:t> </a:t>
            </a:r>
            <a:r>
              <a:rPr lang="en-US" sz="1900" b="1" dirty="0" err="1" smtClean="0">
                <a:solidFill>
                  <a:schemeClr val="tx1"/>
                </a:solidFill>
                <a:latin typeface="Segoe Print" pitchFamily="2" charset="0"/>
              </a:rPr>
              <a:t>việc</a:t>
            </a:r>
            <a:r>
              <a:rPr lang="en-US" sz="1900" b="1" dirty="0">
                <a:solidFill>
                  <a:schemeClr val="tx1"/>
                </a:solidFill>
                <a:latin typeface="Segoe Print" pitchFamily="2" charset="0"/>
              </a:rPr>
              <a:t> </a:t>
            </a:r>
            <a:r>
              <a:rPr lang="en-US" sz="1900" b="1" dirty="0" err="1" smtClean="0">
                <a:solidFill>
                  <a:schemeClr val="tx1"/>
                </a:solidFill>
                <a:latin typeface="Segoe Print" pitchFamily="2" charset="0"/>
              </a:rPr>
              <a:t>nhóm</a:t>
            </a:r>
            <a:r>
              <a:rPr lang="en-US" sz="1900" b="1" dirty="0">
                <a:solidFill>
                  <a:schemeClr val="tx1"/>
                </a:solidFill>
                <a:latin typeface="Segoe Print" pitchFamily="2" charset="0"/>
              </a:rPr>
              <a:t> </a:t>
            </a:r>
            <a:r>
              <a:rPr lang="en-US" sz="1900" b="1" dirty="0" err="1" smtClean="0">
                <a:solidFill>
                  <a:schemeClr val="tx1"/>
                </a:solidFill>
                <a:latin typeface="Segoe Print" pitchFamily="2" charset="0"/>
              </a:rPr>
              <a:t>khởi</a:t>
            </a:r>
            <a:r>
              <a:rPr lang="en-US" sz="1900" b="1" dirty="0" smtClean="0">
                <a:solidFill>
                  <a:schemeClr val="tx1"/>
                </a:solidFill>
                <a:latin typeface="Segoe Print" pitchFamily="2" charset="0"/>
              </a:rPr>
              <a:t> </a:t>
            </a:r>
            <a:r>
              <a:rPr lang="en-US" sz="1900" b="1" dirty="0" err="1">
                <a:solidFill>
                  <a:schemeClr val="tx1"/>
                </a:solidFill>
                <a:latin typeface="Segoe Print" pitchFamily="2" charset="0"/>
              </a:rPr>
              <a:t>nghiệp</a:t>
            </a:r>
            <a:endParaRPr lang="en-US" sz="1900" b="1" dirty="0">
              <a:solidFill>
                <a:schemeClr val="tx1"/>
              </a:solidFill>
              <a:latin typeface="Segoe Print" pitchFamily="2" charset="0"/>
            </a:endParaRPr>
          </a:p>
        </p:txBody>
      </p:sp>
      <p:sp>
        <p:nvSpPr>
          <p:cNvPr id="9" name="Vertical Scroll 8"/>
          <p:cNvSpPr/>
          <p:nvPr/>
        </p:nvSpPr>
        <p:spPr bwMode="auto">
          <a:xfrm>
            <a:off x="4828032" y="2162556"/>
            <a:ext cx="2434336" cy="3733800"/>
          </a:xfrm>
          <a:prstGeom prst="verticalScroll">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lgn="ctr">
              <a:defRPr/>
            </a:pPr>
            <a:endParaRPr lang="en-US" sz="2000" b="1" dirty="0">
              <a:solidFill>
                <a:schemeClr val="tx1"/>
              </a:solidFill>
              <a:latin typeface="Segoe Print" pitchFamily="2" charset="0"/>
            </a:endParaRPr>
          </a:p>
          <a:p>
            <a:pPr algn="ctr">
              <a:lnSpc>
                <a:spcPct val="150000"/>
              </a:lnSpc>
              <a:defRPr/>
            </a:pPr>
            <a:r>
              <a:rPr lang="en-US" sz="2000" b="1" dirty="0" smtClean="0">
                <a:solidFill>
                  <a:schemeClr val="tx1"/>
                </a:solidFill>
                <a:latin typeface="Segoe Print" pitchFamily="2" charset="0"/>
              </a:rPr>
              <a:t>4.3Kỹ </a:t>
            </a:r>
            <a:r>
              <a:rPr lang="en-US" sz="2000" b="1" dirty="0" smtClean="0">
                <a:solidFill>
                  <a:schemeClr val="tx1"/>
                </a:solidFill>
                <a:latin typeface="Segoe Print" pitchFamily="2" charset="0"/>
              </a:rPr>
              <a:t>n</a:t>
            </a:r>
            <a:r>
              <a:rPr lang="vi-VN" sz="2000" b="1" dirty="0" smtClean="0">
                <a:solidFill>
                  <a:schemeClr val="tx1"/>
                </a:solidFill>
                <a:latin typeface="Segoe Print" pitchFamily="2" charset="0"/>
              </a:rPr>
              <a:t>ă</a:t>
            </a:r>
            <a:r>
              <a:rPr lang="en-US" sz="2000" b="1" dirty="0" err="1" smtClean="0">
                <a:solidFill>
                  <a:schemeClr val="tx1"/>
                </a:solidFill>
                <a:latin typeface="Segoe Print" pitchFamily="2" charset="0"/>
              </a:rPr>
              <a:t>ng</a:t>
            </a:r>
            <a:r>
              <a:rPr lang="en-US" sz="2000" b="1" dirty="0">
                <a:solidFill>
                  <a:schemeClr val="tx1"/>
                </a:solidFill>
                <a:latin typeface="Segoe Print" pitchFamily="2" charset="0"/>
              </a:rPr>
              <a:t> </a:t>
            </a:r>
            <a:r>
              <a:rPr lang="vi-VN" sz="2000" b="1" dirty="0" smtClean="0">
                <a:solidFill>
                  <a:schemeClr val="tx1"/>
                </a:solidFill>
                <a:latin typeface="Segoe Print" pitchFamily="2" charset="0"/>
              </a:rPr>
              <a:t>đàm</a:t>
            </a:r>
            <a:r>
              <a:rPr lang="en-US" sz="2000" b="1" dirty="0">
                <a:solidFill>
                  <a:schemeClr val="tx1"/>
                </a:solidFill>
                <a:latin typeface="Segoe Print" pitchFamily="2" charset="0"/>
              </a:rPr>
              <a:t> </a:t>
            </a:r>
            <a:r>
              <a:rPr lang="en-US" sz="2000" b="1" dirty="0" err="1">
                <a:solidFill>
                  <a:schemeClr val="tx1"/>
                </a:solidFill>
                <a:latin typeface="Segoe Print" pitchFamily="2" charset="0"/>
              </a:rPr>
              <a:t>phán</a:t>
            </a:r>
            <a:endParaRPr lang="en-US" sz="2000" b="1" dirty="0">
              <a:solidFill>
                <a:schemeClr val="tx1"/>
              </a:solidFill>
              <a:latin typeface="Segoe Print" pitchFamily="2" charset="0"/>
            </a:endParaRPr>
          </a:p>
        </p:txBody>
      </p:sp>
      <p:sp>
        <p:nvSpPr>
          <p:cNvPr id="12" name="Vertical Scroll 11"/>
          <p:cNvSpPr/>
          <p:nvPr/>
        </p:nvSpPr>
        <p:spPr bwMode="auto">
          <a:xfrm>
            <a:off x="9619488" y="2209800"/>
            <a:ext cx="2365248" cy="3733800"/>
          </a:xfrm>
          <a:prstGeom prst="verticalScroll">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pPr algn="ctr">
              <a:defRPr/>
            </a:pPr>
            <a:r>
              <a:rPr lang="en-US" sz="2000" b="1" dirty="0" smtClean="0">
                <a:solidFill>
                  <a:schemeClr val="tx1"/>
                </a:solidFill>
                <a:latin typeface="Segoe Print" pitchFamily="2" charset="0"/>
              </a:rPr>
              <a:t>4.5Kỹ </a:t>
            </a:r>
            <a:r>
              <a:rPr lang="en-US" sz="2000" b="1" dirty="0" smtClean="0">
                <a:solidFill>
                  <a:schemeClr val="tx1"/>
                </a:solidFill>
                <a:latin typeface="Segoe Print" pitchFamily="2" charset="0"/>
              </a:rPr>
              <a:t>n</a:t>
            </a:r>
            <a:r>
              <a:rPr lang="vi-VN" sz="2000" b="1" dirty="0" smtClean="0">
                <a:solidFill>
                  <a:schemeClr val="tx1"/>
                </a:solidFill>
                <a:latin typeface="Segoe Print" pitchFamily="2" charset="0"/>
              </a:rPr>
              <a:t>ă</a:t>
            </a:r>
            <a:r>
              <a:rPr lang="en-US" sz="2000" b="1" dirty="0" err="1" smtClean="0">
                <a:solidFill>
                  <a:schemeClr val="tx1"/>
                </a:solidFill>
                <a:latin typeface="Segoe Print" pitchFamily="2" charset="0"/>
              </a:rPr>
              <a:t>ng</a:t>
            </a:r>
            <a:r>
              <a:rPr lang="en-US" sz="2000" b="1" dirty="0">
                <a:solidFill>
                  <a:schemeClr val="tx1"/>
                </a:solidFill>
                <a:latin typeface="Segoe Print" pitchFamily="2" charset="0"/>
              </a:rPr>
              <a:t> </a:t>
            </a:r>
            <a:r>
              <a:rPr lang="en-US" sz="2000" b="1" dirty="0" err="1" smtClean="0">
                <a:solidFill>
                  <a:schemeClr val="tx1"/>
                </a:solidFill>
                <a:latin typeface="Segoe Print" pitchFamily="2" charset="0"/>
              </a:rPr>
              <a:t>thuyết</a:t>
            </a:r>
            <a:r>
              <a:rPr lang="en-US" sz="2000" b="1" dirty="0">
                <a:solidFill>
                  <a:schemeClr val="tx1"/>
                </a:solidFill>
                <a:latin typeface="Segoe Print" pitchFamily="2" charset="0"/>
              </a:rPr>
              <a:t> </a:t>
            </a:r>
            <a:r>
              <a:rPr lang="en-US" sz="2000" b="1" dirty="0" err="1" smtClean="0">
                <a:solidFill>
                  <a:schemeClr val="tx1"/>
                </a:solidFill>
                <a:latin typeface="Segoe Print" pitchFamily="2" charset="0"/>
              </a:rPr>
              <a:t>trình</a:t>
            </a:r>
            <a:r>
              <a:rPr lang="en-US" sz="2000" b="1" dirty="0">
                <a:solidFill>
                  <a:schemeClr val="tx1"/>
                </a:solidFill>
                <a:latin typeface="Segoe Print" pitchFamily="2" charset="0"/>
              </a:rPr>
              <a:t> </a:t>
            </a:r>
            <a:r>
              <a:rPr lang="en-US" sz="2000" b="1" dirty="0" err="1" smtClean="0">
                <a:solidFill>
                  <a:schemeClr val="tx1"/>
                </a:solidFill>
                <a:latin typeface="Segoe Print" pitchFamily="2" charset="0"/>
              </a:rPr>
              <a:t>gọi</a:t>
            </a:r>
            <a:r>
              <a:rPr lang="en-US" sz="2000" b="1" dirty="0">
                <a:solidFill>
                  <a:schemeClr val="tx1"/>
                </a:solidFill>
                <a:latin typeface="Segoe Print" pitchFamily="2" charset="0"/>
              </a:rPr>
              <a:t> </a:t>
            </a:r>
            <a:r>
              <a:rPr lang="en-US" sz="2000" b="1" dirty="0" err="1">
                <a:solidFill>
                  <a:schemeClr val="tx1"/>
                </a:solidFill>
                <a:latin typeface="Segoe Print" pitchFamily="2" charset="0"/>
              </a:rPr>
              <a:t>vốn</a:t>
            </a:r>
            <a:endParaRPr lang="en-US" sz="2000" b="1" dirty="0">
              <a:solidFill>
                <a:schemeClr val="tx1"/>
              </a:solidFill>
              <a:latin typeface="Segoe Print" pitchFamily="2" charset="0"/>
            </a:endParaRPr>
          </a:p>
        </p:txBody>
      </p:sp>
      <p:sp>
        <p:nvSpPr>
          <p:cNvPr id="159752" name="TextBox 13"/>
          <p:cNvSpPr txBox="1">
            <a:spLocks noChangeArrowheads="1"/>
          </p:cNvSpPr>
          <p:nvPr/>
        </p:nvSpPr>
        <p:spPr bwMode="auto">
          <a:xfrm>
            <a:off x="556768" y="772716"/>
            <a:ext cx="51003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3000" b="1" dirty="0" smtClean="0">
                <a:solidFill>
                  <a:srgbClr val="0000FF"/>
                </a:solidFill>
              </a:rPr>
              <a:t>NỘI DUNG</a:t>
            </a:r>
            <a:endParaRPr lang="en-US" altLang="en-US" sz="3000" b="1" dirty="0">
              <a:solidFill>
                <a:srgbClr val="0000FF"/>
              </a:solidFill>
            </a:endParaRPr>
          </a:p>
        </p:txBody>
      </p:sp>
      <p:sp>
        <p:nvSpPr>
          <p:cNvPr id="10" name="Vertical Scroll 9"/>
          <p:cNvSpPr/>
          <p:nvPr/>
        </p:nvSpPr>
        <p:spPr bwMode="auto">
          <a:xfrm>
            <a:off x="7262368" y="2171700"/>
            <a:ext cx="2507488" cy="3733800"/>
          </a:xfrm>
          <a:prstGeom prst="verticalScroll">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a:lstStyle/>
          <a:p>
            <a:pPr algn="ctr">
              <a:defRPr/>
            </a:pPr>
            <a:endParaRPr lang="en-US" sz="2000" b="1" dirty="0">
              <a:latin typeface="Segoe Print" pitchFamily="2" charset="0"/>
            </a:endParaRPr>
          </a:p>
          <a:p>
            <a:pPr algn="ctr">
              <a:lnSpc>
                <a:spcPct val="150000"/>
              </a:lnSpc>
              <a:defRPr/>
            </a:pPr>
            <a:r>
              <a:rPr lang="en-US" sz="2000" b="1" dirty="0" smtClean="0">
                <a:solidFill>
                  <a:schemeClr val="tx1">
                    <a:lumMod val="95000"/>
                    <a:lumOff val="5000"/>
                  </a:schemeClr>
                </a:solidFill>
                <a:latin typeface="Segoe Print" pitchFamily="2" charset="0"/>
              </a:rPr>
              <a:t>4.4Kỹ </a:t>
            </a:r>
            <a:r>
              <a:rPr lang="en-US" sz="2000" b="1" dirty="0" smtClean="0">
                <a:solidFill>
                  <a:schemeClr val="tx1">
                    <a:lumMod val="95000"/>
                    <a:lumOff val="5000"/>
                  </a:schemeClr>
                </a:solidFill>
                <a:latin typeface="Segoe Print" pitchFamily="2" charset="0"/>
              </a:rPr>
              <a:t>n</a:t>
            </a:r>
            <a:r>
              <a:rPr lang="vi-VN" sz="2000" b="1" dirty="0" smtClean="0">
                <a:solidFill>
                  <a:schemeClr val="tx1">
                    <a:lumMod val="95000"/>
                    <a:lumOff val="5000"/>
                  </a:schemeClr>
                </a:solidFill>
                <a:latin typeface="Segoe Print" pitchFamily="2" charset="0"/>
              </a:rPr>
              <a:t>ă</a:t>
            </a:r>
            <a:r>
              <a:rPr lang="en-US" sz="2000" b="1" dirty="0" err="1" smtClean="0">
                <a:solidFill>
                  <a:schemeClr val="tx1">
                    <a:lumMod val="95000"/>
                    <a:lumOff val="5000"/>
                  </a:schemeClr>
                </a:solidFill>
                <a:latin typeface="Segoe Print" pitchFamily="2" charset="0"/>
              </a:rPr>
              <a:t>ng</a:t>
            </a:r>
            <a:r>
              <a:rPr lang="en-US" sz="2000" b="1" dirty="0">
                <a:solidFill>
                  <a:schemeClr val="tx1">
                    <a:lumMod val="95000"/>
                    <a:lumOff val="5000"/>
                  </a:schemeClr>
                </a:solidFill>
                <a:latin typeface="Segoe Print" pitchFamily="2" charset="0"/>
              </a:rPr>
              <a:t> </a:t>
            </a:r>
            <a:r>
              <a:rPr lang="en-US" sz="2000" b="1" dirty="0" err="1" smtClean="0">
                <a:solidFill>
                  <a:schemeClr val="tx1">
                    <a:lumMod val="95000"/>
                    <a:lumOff val="5000"/>
                  </a:schemeClr>
                </a:solidFill>
                <a:latin typeface="Segoe Print" pitchFamily="2" charset="0"/>
              </a:rPr>
              <a:t>làm</a:t>
            </a:r>
            <a:r>
              <a:rPr lang="en-US" sz="2000" b="1" dirty="0">
                <a:solidFill>
                  <a:schemeClr val="tx1">
                    <a:lumMod val="95000"/>
                    <a:lumOff val="5000"/>
                  </a:schemeClr>
                </a:solidFill>
                <a:latin typeface="Segoe Print" pitchFamily="2" charset="0"/>
              </a:rPr>
              <a:t> </a:t>
            </a:r>
            <a:r>
              <a:rPr lang="en-US" sz="2000" b="1" dirty="0" err="1" smtClean="0">
                <a:solidFill>
                  <a:schemeClr val="tx1">
                    <a:lumMod val="95000"/>
                    <a:lumOff val="5000"/>
                  </a:schemeClr>
                </a:solidFill>
                <a:latin typeface="Segoe Print" pitchFamily="2" charset="0"/>
              </a:rPr>
              <a:t>việc</a:t>
            </a:r>
            <a:r>
              <a:rPr lang="en-US" sz="2000" b="1" dirty="0">
                <a:solidFill>
                  <a:schemeClr val="tx1">
                    <a:lumMod val="95000"/>
                    <a:lumOff val="5000"/>
                  </a:schemeClr>
                </a:solidFill>
                <a:latin typeface="Segoe Print" pitchFamily="2" charset="0"/>
              </a:rPr>
              <a:t> </a:t>
            </a:r>
            <a:r>
              <a:rPr lang="en-US" sz="2000" b="1" dirty="0" err="1" smtClean="0">
                <a:solidFill>
                  <a:schemeClr val="tx1">
                    <a:lumMod val="95000"/>
                    <a:lumOff val="5000"/>
                  </a:schemeClr>
                </a:solidFill>
                <a:latin typeface="Segoe Print" pitchFamily="2" charset="0"/>
              </a:rPr>
              <a:t>với</a:t>
            </a:r>
            <a:r>
              <a:rPr lang="en-US" sz="2000" b="1" dirty="0">
                <a:solidFill>
                  <a:schemeClr val="tx1">
                    <a:lumMod val="95000"/>
                    <a:lumOff val="5000"/>
                  </a:schemeClr>
                </a:solidFill>
                <a:latin typeface="Segoe Print" pitchFamily="2" charset="0"/>
              </a:rPr>
              <a:t> </a:t>
            </a:r>
            <a:r>
              <a:rPr lang="en-US" sz="2000" b="1" dirty="0" err="1" smtClean="0">
                <a:solidFill>
                  <a:schemeClr val="tx1">
                    <a:lumMod val="95000"/>
                    <a:lumOff val="5000"/>
                  </a:schemeClr>
                </a:solidFill>
                <a:latin typeface="Segoe Print" pitchFamily="2" charset="0"/>
              </a:rPr>
              <a:t>cố</a:t>
            </a:r>
            <a:r>
              <a:rPr lang="en-US" sz="2000" b="1" dirty="0">
                <a:solidFill>
                  <a:schemeClr val="tx1">
                    <a:lumMod val="95000"/>
                    <a:lumOff val="5000"/>
                  </a:schemeClr>
                </a:solidFill>
                <a:latin typeface="Segoe Print" pitchFamily="2" charset="0"/>
              </a:rPr>
              <a:t> </a:t>
            </a:r>
            <a:r>
              <a:rPr lang="en-US" sz="2000" b="1" dirty="0" err="1" smtClean="0">
                <a:solidFill>
                  <a:schemeClr val="tx1">
                    <a:lumMod val="95000"/>
                    <a:lumOff val="5000"/>
                  </a:schemeClr>
                </a:solidFill>
                <a:latin typeface="Segoe Print" pitchFamily="2" charset="0"/>
              </a:rPr>
              <a:t>vấn</a:t>
            </a:r>
            <a:r>
              <a:rPr lang="en-US" sz="2000" b="1" dirty="0">
                <a:solidFill>
                  <a:schemeClr val="tx1">
                    <a:lumMod val="95000"/>
                    <a:lumOff val="5000"/>
                  </a:schemeClr>
                </a:solidFill>
                <a:latin typeface="Segoe Print" pitchFamily="2" charset="0"/>
              </a:rPr>
              <a:t> </a:t>
            </a:r>
            <a:r>
              <a:rPr lang="en-US" sz="2000" b="1" dirty="0" err="1" smtClean="0">
                <a:solidFill>
                  <a:schemeClr val="tx1">
                    <a:lumMod val="95000"/>
                    <a:lumOff val="5000"/>
                  </a:schemeClr>
                </a:solidFill>
                <a:latin typeface="Segoe Print" pitchFamily="2" charset="0"/>
              </a:rPr>
              <a:t>khởi</a:t>
            </a:r>
            <a:r>
              <a:rPr lang="en-US" sz="2000" b="1" dirty="0">
                <a:solidFill>
                  <a:schemeClr val="tx1">
                    <a:lumMod val="95000"/>
                    <a:lumOff val="5000"/>
                  </a:schemeClr>
                </a:solidFill>
                <a:latin typeface="Segoe Print" pitchFamily="2" charset="0"/>
              </a:rPr>
              <a:t> </a:t>
            </a:r>
            <a:r>
              <a:rPr lang="en-US" sz="2000" b="1" dirty="0" err="1" smtClean="0">
                <a:solidFill>
                  <a:schemeClr val="tx1">
                    <a:lumMod val="95000"/>
                    <a:lumOff val="5000"/>
                  </a:schemeClr>
                </a:solidFill>
                <a:latin typeface="Segoe Print" pitchFamily="2" charset="0"/>
              </a:rPr>
              <a:t>nghiệp</a:t>
            </a:r>
            <a:r>
              <a:rPr lang="en-US" sz="2000" b="1" dirty="0">
                <a:solidFill>
                  <a:schemeClr val="tx1">
                    <a:lumMod val="95000"/>
                    <a:lumOff val="5000"/>
                  </a:schemeClr>
                </a:solidFill>
                <a:latin typeface="Segoe Print" pitchFamily="2" charset="0"/>
              </a:rPr>
              <a:t> </a:t>
            </a:r>
            <a:r>
              <a:rPr lang="en-US" sz="2000" b="1" dirty="0" err="1" smtClean="0">
                <a:solidFill>
                  <a:schemeClr val="tx1">
                    <a:lumMod val="95000"/>
                    <a:lumOff val="5000"/>
                  </a:schemeClr>
                </a:solidFill>
                <a:latin typeface="Segoe Print" pitchFamily="2" charset="0"/>
              </a:rPr>
              <a:t>và</a:t>
            </a:r>
            <a:r>
              <a:rPr lang="en-US" sz="2000" b="1" dirty="0">
                <a:solidFill>
                  <a:schemeClr val="tx1">
                    <a:lumMod val="95000"/>
                    <a:lumOff val="5000"/>
                  </a:schemeClr>
                </a:solidFill>
                <a:latin typeface="Segoe Print" pitchFamily="2" charset="0"/>
              </a:rPr>
              <a:t> </a:t>
            </a:r>
            <a:r>
              <a:rPr lang="en-US" sz="2000" b="1" dirty="0" err="1" smtClean="0">
                <a:solidFill>
                  <a:schemeClr val="tx1">
                    <a:lumMod val="95000"/>
                    <a:lumOff val="5000"/>
                  </a:schemeClr>
                </a:solidFill>
                <a:latin typeface="Segoe Print" pitchFamily="2" charset="0"/>
              </a:rPr>
              <a:t>các</a:t>
            </a:r>
            <a:r>
              <a:rPr lang="en-US" sz="2000" b="1" dirty="0">
                <a:solidFill>
                  <a:schemeClr val="tx1">
                    <a:lumMod val="95000"/>
                    <a:lumOff val="5000"/>
                  </a:schemeClr>
                </a:solidFill>
                <a:latin typeface="Segoe Print" pitchFamily="2" charset="0"/>
              </a:rPr>
              <a:t> </a:t>
            </a:r>
            <a:r>
              <a:rPr lang="en-US" sz="2000" b="1" dirty="0" err="1" smtClean="0">
                <a:solidFill>
                  <a:schemeClr val="tx1">
                    <a:lumMod val="95000"/>
                    <a:lumOff val="5000"/>
                  </a:schemeClr>
                </a:solidFill>
                <a:latin typeface="Segoe Print" pitchFamily="2" charset="0"/>
              </a:rPr>
              <a:t>bên</a:t>
            </a:r>
            <a:r>
              <a:rPr lang="en-US" sz="2000" b="1" dirty="0">
                <a:solidFill>
                  <a:schemeClr val="tx1">
                    <a:lumMod val="95000"/>
                    <a:lumOff val="5000"/>
                  </a:schemeClr>
                </a:solidFill>
                <a:latin typeface="Segoe Print" pitchFamily="2" charset="0"/>
              </a:rPr>
              <a:t> </a:t>
            </a:r>
            <a:r>
              <a:rPr lang="en-US" sz="2000" b="1" dirty="0" err="1" smtClean="0">
                <a:solidFill>
                  <a:schemeClr val="tx1">
                    <a:lumMod val="95000"/>
                    <a:lumOff val="5000"/>
                  </a:schemeClr>
                </a:solidFill>
                <a:latin typeface="Segoe Print" pitchFamily="2" charset="0"/>
              </a:rPr>
              <a:t>liên</a:t>
            </a:r>
            <a:r>
              <a:rPr lang="en-US" sz="2000" b="1" dirty="0" smtClean="0">
                <a:solidFill>
                  <a:schemeClr val="tx1">
                    <a:lumMod val="95000"/>
                    <a:lumOff val="5000"/>
                  </a:schemeClr>
                </a:solidFill>
                <a:latin typeface="Segoe Print" pitchFamily="2" charset="0"/>
              </a:rPr>
              <a:t> </a:t>
            </a:r>
            <a:r>
              <a:rPr lang="en-US" sz="2000" b="1" dirty="0" err="1" smtClean="0">
                <a:solidFill>
                  <a:schemeClr val="tx1">
                    <a:lumMod val="95000"/>
                    <a:lumOff val="5000"/>
                  </a:schemeClr>
                </a:solidFill>
                <a:latin typeface="Segoe Print" pitchFamily="2" charset="0"/>
              </a:rPr>
              <a:t>quan</a:t>
            </a:r>
            <a:endParaRPr lang="en-US" sz="2000" b="1" dirty="0">
              <a:solidFill>
                <a:schemeClr val="tx1">
                  <a:lumMod val="95000"/>
                  <a:lumOff val="5000"/>
                </a:schemeClr>
              </a:solidFill>
              <a:latin typeface="Segoe Print" pitchFamily="2" charset="0"/>
            </a:endParaRPr>
          </a:p>
        </p:txBody>
      </p:sp>
      <p:sp>
        <p:nvSpPr>
          <p:cNvPr id="2" name="Slide Number Placeholder 1"/>
          <p:cNvSpPr>
            <a:spLocks noGrp="1"/>
          </p:cNvSpPr>
          <p:nvPr>
            <p:ph type="sldNum" sz="quarter" idx="7"/>
          </p:nvPr>
        </p:nvSpPr>
        <p:spPr/>
        <p:txBody>
          <a:bodyPr/>
          <a:lstStyle/>
          <a:p>
            <a:fld id="{B6F15528-21DE-4FAA-801E-634DDDAF4B2B}" type="slidenum">
              <a:rPr lang="en-US" smtClean="0"/>
              <a:t>5</a:t>
            </a:fld>
            <a:endParaRPr lang="en-US" dirty="0"/>
          </a:p>
        </p:txBody>
      </p:sp>
    </p:spTree>
    <p:extLst>
      <p:ext uri="{BB962C8B-B14F-4D97-AF65-F5344CB8AC3E}">
        <p14:creationId xmlns:p14="http://schemas.microsoft.com/office/powerpoint/2010/main" val="42879484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amond(in)">
                                      <p:cBhvr>
                                        <p:cTn id="2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4.1.Lãnh </a:t>
            </a:r>
            <a:r>
              <a:rPr lang="vi-VN" dirty="0" smtClean="0">
                <a:latin typeface="Times New Roman" panose="02020603050405020304" pitchFamily="18" charset="0"/>
                <a:cs typeface="Times New Roman" panose="02020603050405020304" pitchFamily="18" charset="0"/>
              </a:rPr>
              <a:t>đạo</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n</a:t>
            </a:r>
            <a:r>
              <a:rPr lang="vi-VN" dirty="0" smtClean="0">
                <a:latin typeface="Times New Roman" panose="02020603050405020304" pitchFamily="18" charset="0"/>
                <a:cs typeface="Times New Roman" panose="02020603050405020304" pitchFamily="18" charset="0"/>
              </a:rPr>
              <a:t>ă</a:t>
            </a:r>
            <a:r>
              <a:rPr lang="en-US" dirty="0" err="1" smtClean="0">
                <a:latin typeface="Times New Roman" panose="02020603050405020304" pitchFamily="18" charset="0"/>
                <a:cs typeface="Times New Roman" panose="02020603050405020304" pitchFamily="18" charset="0"/>
              </a:rPr>
              <a:t>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lãnh</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đạo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992970" y="1578821"/>
            <a:ext cx="4430933" cy="4351338"/>
          </a:xfrm>
        </p:spPr>
        <p:txBody>
          <a:bodyPr/>
          <a:lstStyle/>
          <a:p>
            <a:pPr algn="just"/>
            <a:r>
              <a:rPr lang="en-US" dirty="0" err="1" smtClean="0"/>
              <a:t>Khái</a:t>
            </a:r>
            <a:r>
              <a:rPr lang="en-US" dirty="0"/>
              <a:t> </a:t>
            </a:r>
            <a:r>
              <a:rPr lang="en-US" dirty="0" err="1"/>
              <a:t>niệm</a:t>
            </a:r>
            <a:endParaRPr lang="en-US" dirty="0"/>
          </a:p>
          <a:p>
            <a:pPr algn="just"/>
            <a:r>
              <a:rPr lang="vi-VN" dirty="0" smtClean="0"/>
              <a:t>Lãnh </a:t>
            </a:r>
            <a:r>
              <a:rPr lang="vi-VN" dirty="0"/>
              <a:t>đạo là một quá trình gây ảnh hưởng đến hoạt động của cá nhân hoặc nhóm nhằm phấn đấu một cách tự nguyện cho những mục tiêu chung của tổ chức trong những điều kiện nhất định.</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136" y="1670304"/>
            <a:ext cx="5303519" cy="4157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a:xfrm>
            <a:off x="8720328" y="5990590"/>
            <a:ext cx="2743200" cy="365125"/>
          </a:xfrm>
        </p:spPr>
        <p:txBody>
          <a:bodyPr/>
          <a:lstStyle/>
          <a:p>
            <a:fld id="{086B6608-6F69-448F-99DC-C9E613BFB696}" type="slidenum">
              <a:rPr lang="en-US" smtClean="0">
                <a:solidFill>
                  <a:schemeClr val="tx1"/>
                </a:solidFill>
              </a:rPr>
              <a:t>6</a:t>
            </a:fld>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a:t>
            </a:r>
            <a:r>
              <a:rPr lang="en-US" dirty="0" err="1" smtClean="0"/>
              <a:t>Lãnh</a:t>
            </a:r>
            <a:r>
              <a:rPr lang="en-US" dirty="0" smtClean="0"/>
              <a:t> </a:t>
            </a:r>
            <a:r>
              <a:rPr lang="vi-VN" dirty="0" smtClean="0"/>
              <a:t>đạo</a:t>
            </a:r>
            <a:r>
              <a:rPr lang="en-US" dirty="0"/>
              <a:t> </a:t>
            </a:r>
            <a:r>
              <a:rPr lang="en-US" dirty="0" err="1" smtClean="0"/>
              <a:t>và</a:t>
            </a:r>
            <a:r>
              <a:rPr lang="en-US" dirty="0"/>
              <a:t> </a:t>
            </a:r>
            <a:r>
              <a:rPr lang="en-US" dirty="0" err="1" smtClean="0"/>
              <a:t>kỹ</a:t>
            </a:r>
            <a:r>
              <a:rPr lang="en-US" dirty="0" smtClean="0"/>
              <a:t> n</a:t>
            </a:r>
            <a:r>
              <a:rPr lang="vi-VN" dirty="0" smtClean="0"/>
              <a:t>ă</a:t>
            </a:r>
            <a:r>
              <a:rPr lang="en-US" dirty="0" err="1" smtClean="0"/>
              <a:t>ng</a:t>
            </a:r>
            <a:r>
              <a:rPr lang="en-US" dirty="0"/>
              <a:t> </a:t>
            </a:r>
            <a:r>
              <a:rPr lang="en-US" dirty="0" err="1" smtClean="0"/>
              <a:t>lãnh</a:t>
            </a:r>
            <a:r>
              <a:rPr lang="en-US" dirty="0" smtClean="0"/>
              <a:t> </a:t>
            </a:r>
            <a:r>
              <a:rPr lang="vi-VN" dirty="0"/>
              <a:t>đạo</a:t>
            </a:r>
            <a:endParaRPr lang="en-US" dirty="0"/>
          </a:p>
        </p:txBody>
      </p:sp>
      <p:sp>
        <p:nvSpPr>
          <p:cNvPr id="6" name="Right Arrow 5"/>
          <p:cNvSpPr/>
          <p:nvPr/>
        </p:nvSpPr>
        <p:spPr>
          <a:xfrm>
            <a:off x="524256" y="2926080"/>
            <a:ext cx="1450848" cy="768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75104" y="1475232"/>
            <a:ext cx="5291328" cy="16337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vi-VN" sz="3000" dirty="0">
                <a:solidFill>
                  <a:schemeClr val="tx1"/>
                </a:solidFill>
              </a:rPr>
              <a:t>Lãnh đạo phải có chủ thể thực hiện hoạt động lãnh đạo</a:t>
            </a:r>
            <a:endParaRPr lang="en-US" sz="3000" dirty="0">
              <a:solidFill>
                <a:schemeClr val="tx1"/>
              </a:solidFill>
            </a:endParaRPr>
          </a:p>
        </p:txBody>
      </p:sp>
      <p:sp>
        <p:nvSpPr>
          <p:cNvPr id="8" name="Rectangle 7"/>
          <p:cNvSpPr/>
          <p:nvPr/>
        </p:nvSpPr>
        <p:spPr>
          <a:xfrm>
            <a:off x="1975104" y="3413760"/>
            <a:ext cx="5291328" cy="15605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000" dirty="0" smtClean="0">
                <a:solidFill>
                  <a:schemeClr val="tx1"/>
                </a:solidFill>
              </a:rPr>
              <a:t>C</a:t>
            </a:r>
            <a:r>
              <a:rPr lang="vi-VN" sz="3000" dirty="0" smtClean="0">
                <a:solidFill>
                  <a:schemeClr val="tx1"/>
                </a:solidFill>
              </a:rPr>
              <a:t>ó </a:t>
            </a:r>
            <a:r>
              <a:rPr lang="vi-VN" sz="3000" dirty="0">
                <a:solidFill>
                  <a:schemeClr val="tx1"/>
                </a:solidFill>
              </a:rPr>
              <a:t>đối tượng nhận sự lãnh đạo thông qua các tác động</a:t>
            </a:r>
            <a:endParaRPr lang="en-US" sz="3000" dirty="0">
              <a:solidFill>
                <a:schemeClr val="tx1"/>
              </a:solidFill>
            </a:endParaRPr>
          </a:p>
        </p:txBody>
      </p:sp>
      <p:sp>
        <p:nvSpPr>
          <p:cNvPr id="10" name="Right Arrow 9"/>
          <p:cNvSpPr/>
          <p:nvPr/>
        </p:nvSpPr>
        <p:spPr>
          <a:xfrm>
            <a:off x="7266432" y="2926080"/>
            <a:ext cx="1450848" cy="768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00160" y="2426208"/>
            <a:ext cx="2926080" cy="17678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dirty="0" err="1" smtClean="0"/>
              <a:t>Đạt</a:t>
            </a:r>
            <a:r>
              <a:rPr lang="en-US" sz="3000" dirty="0"/>
              <a:t> </a:t>
            </a:r>
            <a:r>
              <a:rPr lang="en-US" sz="3000" dirty="0" err="1" smtClean="0"/>
              <a:t>mục</a:t>
            </a:r>
            <a:r>
              <a:rPr lang="en-US" sz="3000" dirty="0"/>
              <a:t> </a:t>
            </a:r>
            <a:r>
              <a:rPr lang="en-US" sz="3000" dirty="0" err="1" smtClean="0"/>
              <a:t>tiêu</a:t>
            </a:r>
            <a:r>
              <a:rPr lang="en-US" sz="3000" dirty="0"/>
              <a:t> </a:t>
            </a:r>
            <a:r>
              <a:rPr lang="en-US" sz="3000" dirty="0" err="1" smtClean="0"/>
              <a:t>xác</a:t>
            </a:r>
            <a:r>
              <a:rPr lang="en-US" sz="3000" dirty="0" smtClean="0"/>
              <a:t> </a:t>
            </a:r>
            <a:r>
              <a:rPr lang="vi-VN" sz="3000" dirty="0" smtClean="0"/>
              <a:t>định</a:t>
            </a:r>
            <a:r>
              <a:rPr lang="en-US" sz="3000" dirty="0"/>
              <a:t> </a:t>
            </a:r>
            <a:r>
              <a:rPr lang="en-US" sz="3000" dirty="0" err="1" smtClean="0"/>
              <a:t>cụ</a:t>
            </a:r>
            <a:r>
              <a:rPr lang="en-US" sz="3000" dirty="0"/>
              <a:t> </a:t>
            </a:r>
            <a:r>
              <a:rPr lang="en-US" sz="3000" dirty="0" err="1" smtClean="0"/>
              <a:t>thể</a:t>
            </a:r>
            <a:r>
              <a:rPr lang="en-US" sz="3000" dirty="0"/>
              <a:t> </a:t>
            </a:r>
            <a:r>
              <a:rPr lang="en-US" sz="3000" dirty="0" err="1" smtClean="0"/>
              <a:t>của</a:t>
            </a:r>
            <a:r>
              <a:rPr lang="en-US" sz="3000" dirty="0"/>
              <a:t> </a:t>
            </a:r>
            <a:r>
              <a:rPr lang="en-US" sz="3000" dirty="0" err="1" smtClean="0"/>
              <a:t>tổ</a:t>
            </a:r>
            <a:r>
              <a:rPr lang="en-US" sz="3000" dirty="0" smtClean="0"/>
              <a:t> </a:t>
            </a:r>
            <a:r>
              <a:rPr lang="en-US" sz="3000" dirty="0" err="1"/>
              <a:t>chức</a:t>
            </a:r>
            <a:endParaRPr lang="en-US" sz="3000" dirty="0"/>
          </a:p>
        </p:txBody>
      </p:sp>
      <p:sp>
        <p:nvSpPr>
          <p:cNvPr id="3" name="Slide Number Placeholder 2"/>
          <p:cNvSpPr>
            <a:spLocks noGrp="1"/>
          </p:cNvSpPr>
          <p:nvPr>
            <p:ph type="sldNum" sz="quarter" idx="12"/>
          </p:nvPr>
        </p:nvSpPr>
        <p:spPr/>
        <p:txBody>
          <a:bodyPr/>
          <a:lstStyle/>
          <a:p>
            <a:fld id="{086B6608-6F69-448F-99DC-C9E613BFB696}" type="slidenum">
              <a:rPr lang="en-US" smtClean="0">
                <a:solidFill>
                  <a:schemeClr val="tx1"/>
                </a:solidFill>
              </a:rPr>
              <a:t>7</a:t>
            </a:fld>
            <a:endParaRPr lang="en-US" dirty="0">
              <a:solidFill>
                <a:schemeClr val="tx1"/>
              </a:solidFill>
            </a:endParaRPr>
          </a:p>
        </p:txBody>
      </p:sp>
    </p:spTree>
    <p:extLst>
      <p:ext uri="{BB962C8B-B14F-4D97-AF65-F5344CB8AC3E}">
        <p14:creationId xmlns:p14="http://schemas.microsoft.com/office/powerpoint/2010/main" val="34059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363" y="498093"/>
            <a:ext cx="8061101" cy="922762"/>
          </a:xfrm>
        </p:spPr>
        <p:txBody>
          <a:bodyPr/>
          <a:lstStyle/>
          <a:p>
            <a:r>
              <a:rPr lang="en-US" dirty="0" smtClean="0"/>
              <a:t>4.1</a:t>
            </a:r>
            <a:r>
              <a:rPr lang="en-US" dirty="0"/>
              <a:t>. </a:t>
            </a:r>
            <a:r>
              <a:rPr lang="en-US" dirty="0" err="1" smtClean="0"/>
              <a:t>Lãnh</a:t>
            </a:r>
            <a:r>
              <a:rPr lang="en-US" dirty="0" smtClean="0"/>
              <a:t> </a:t>
            </a:r>
            <a:r>
              <a:rPr lang="vi-VN" dirty="0" smtClean="0"/>
              <a:t>đạo</a:t>
            </a:r>
            <a:r>
              <a:rPr lang="en-US" dirty="0"/>
              <a:t> </a:t>
            </a:r>
            <a:r>
              <a:rPr lang="en-US" dirty="0" err="1" smtClean="0"/>
              <a:t>và</a:t>
            </a:r>
            <a:r>
              <a:rPr lang="en-US" dirty="0"/>
              <a:t> </a:t>
            </a:r>
            <a:r>
              <a:rPr lang="en-US" dirty="0" err="1" smtClean="0"/>
              <a:t>kỹ</a:t>
            </a:r>
            <a:r>
              <a:rPr lang="en-US" dirty="0" smtClean="0"/>
              <a:t> n</a:t>
            </a:r>
            <a:r>
              <a:rPr lang="vi-VN" dirty="0" smtClean="0"/>
              <a:t>ă</a:t>
            </a:r>
            <a:r>
              <a:rPr lang="en-US" dirty="0" err="1" smtClean="0"/>
              <a:t>ng</a:t>
            </a:r>
            <a:r>
              <a:rPr lang="en-US" dirty="0"/>
              <a:t> </a:t>
            </a:r>
            <a:r>
              <a:rPr lang="en-US" dirty="0" err="1" smtClean="0"/>
              <a:t>lãnh</a:t>
            </a:r>
            <a:r>
              <a:rPr lang="en-US" dirty="0" smtClean="0"/>
              <a:t> </a:t>
            </a:r>
            <a:r>
              <a:rPr lang="vi-VN" dirty="0" smtClean="0"/>
              <a:t>đạo</a:t>
            </a:r>
            <a:r>
              <a:rPr lang="en-US" dirty="0" smtClean="0"/>
              <a:t/>
            </a:r>
            <a:br>
              <a:rPr lang="en-US" dirty="0" smtClean="0"/>
            </a:br>
            <a:r>
              <a:rPr lang="en-US" dirty="0" err="1" smtClean="0"/>
              <a:t>Điều</a:t>
            </a:r>
            <a:r>
              <a:rPr lang="en-US" dirty="0" smtClean="0"/>
              <a:t> </a:t>
            </a:r>
            <a:r>
              <a:rPr lang="en-US" dirty="0" err="1" smtClean="0"/>
              <a:t>kiện</a:t>
            </a:r>
            <a:r>
              <a:rPr lang="en-US" dirty="0"/>
              <a:t> </a:t>
            </a:r>
            <a:r>
              <a:rPr lang="en-US" dirty="0" err="1" smtClean="0"/>
              <a:t>hình</a:t>
            </a:r>
            <a:r>
              <a:rPr lang="en-US" dirty="0"/>
              <a:t> </a:t>
            </a:r>
            <a:r>
              <a:rPr lang="en-US" dirty="0" err="1" smtClean="0"/>
              <a:t>thành</a:t>
            </a:r>
            <a:r>
              <a:rPr lang="en-US" dirty="0"/>
              <a:t> </a:t>
            </a:r>
            <a:r>
              <a:rPr lang="en-US" dirty="0" err="1" smtClean="0"/>
              <a:t>hoạt</a:t>
            </a:r>
            <a:r>
              <a:rPr lang="en-US" dirty="0" smtClean="0"/>
              <a:t> </a:t>
            </a:r>
            <a:r>
              <a:rPr lang="vi-VN" dirty="0" smtClean="0"/>
              <a:t>động</a:t>
            </a:r>
            <a:r>
              <a:rPr lang="en-US" dirty="0"/>
              <a:t> </a:t>
            </a:r>
            <a:r>
              <a:rPr lang="en-US" dirty="0" err="1" smtClean="0"/>
              <a:t>lãnh</a:t>
            </a:r>
            <a:r>
              <a:rPr lang="en-US" dirty="0" smtClean="0"/>
              <a:t> </a:t>
            </a:r>
            <a:r>
              <a:rPr lang="vi-VN" dirty="0"/>
              <a:t>đạo</a:t>
            </a:r>
            <a:endParaRPr lang="en-US" dirty="0"/>
          </a:p>
        </p:txBody>
      </p:sp>
      <p:sp>
        <p:nvSpPr>
          <p:cNvPr id="3" name="Content Placeholder 2"/>
          <p:cNvSpPr>
            <a:spLocks noGrp="1"/>
          </p:cNvSpPr>
          <p:nvPr>
            <p:ph sz="half" idx="1"/>
          </p:nvPr>
        </p:nvSpPr>
        <p:spPr>
          <a:xfrm>
            <a:off x="0" y="1603205"/>
            <a:ext cx="2926080" cy="4906031"/>
          </a:xfrm>
        </p:spPr>
        <p:txBody>
          <a:bodyPr/>
          <a:lstStyle/>
          <a:p>
            <a:pPr algn="just"/>
            <a:r>
              <a:rPr lang="vi-VN" dirty="0"/>
              <a:t>Lãnh đạo chỉ thực hiện khi có đối tượng bị lãnh đạo: Đối tượng ở đây có thể là một tổ chức hoặc một cá nhân hoặc nhóm người nhất định</a:t>
            </a:r>
            <a:endParaRPr lang="en-US" dirty="0"/>
          </a:p>
        </p:txBody>
      </p:sp>
      <p:sp>
        <p:nvSpPr>
          <p:cNvPr id="4" name="Content Placeholder 3"/>
          <p:cNvSpPr>
            <a:spLocks noGrp="1"/>
          </p:cNvSpPr>
          <p:nvPr>
            <p:ph sz="half" idx="2"/>
          </p:nvPr>
        </p:nvSpPr>
        <p:spPr>
          <a:xfrm>
            <a:off x="3060192" y="1511808"/>
            <a:ext cx="3316224" cy="4966991"/>
          </a:xfrm>
        </p:spPr>
        <p:txBody>
          <a:bodyPr/>
          <a:lstStyle/>
          <a:p>
            <a:pPr algn="just"/>
            <a:r>
              <a:rPr lang="vi-VN" dirty="0"/>
              <a:t>Các cá nhân phấn đấu một </a:t>
            </a:r>
            <a:r>
              <a:rPr lang="vi-VN" dirty="0" smtClean="0"/>
              <a:t>cách</a:t>
            </a:r>
            <a:r>
              <a:rPr lang="en-US" dirty="0" smtClean="0"/>
              <a:t> </a:t>
            </a:r>
            <a:r>
              <a:rPr lang="vi-VN" dirty="0" smtClean="0"/>
              <a:t>tự nguyện:bản </a:t>
            </a:r>
            <a:r>
              <a:rPr lang="vi-VN" dirty="0"/>
              <a:t>thân các cá nhân phải thấy muốn phấn đấu, muốn làm, xuất phát từ nội tâm của cá cá nhân, không thể dùng mệnh lệnh hành chính để áp đặt</a:t>
            </a:r>
            <a:endParaRPr lang="en-US" dirty="0"/>
          </a:p>
        </p:txBody>
      </p:sp>
      <p:sp>
        <p:nvSpPr>
          <p:cNvPr id="5" name="Content Placeholder 4"/>
          <p:cNvSpPr>
            <a:spLocks noGrp="1"/>
          </p:cNvSpPr>
          <p:nvPr>
            <p:ph sz="half" idx="13"/>
          </p:nvPr>
        </p:nvSpPr>
        <p:spPr>
          <a:xfrm>
            <a:off x="6672759" y="1517861"/>
            <a:ext cx="2483434" cy="4351338"/>
          </a:xfrm>
        </p:spPr>
        <p:txBody>
          <a:bodyPr/>
          <a:lstStyle/>
          <a:p>
            <a:pPr algn="just"/>
            <a:r>
              <a:rPr lang="vi-VN" dirty="0"/>
              <a:t>Lãnh đạo được tiến hành nhằm thực hiện những mục tiêu đã xác định cụ thể: Không thể lãnh đạo nếu không có mục tiêu</a:t>
            </a:r>
            <a:endParaRPr lang="en-US" dirty="0"/>
          </a:p>
        </p:txBody>
      </p:sp>
      <p:sp>
        <p:nvSpPr>
          <p:cNvPr id="6" name="Content Placeholder 4"/>
          <p:cNvSpPr txBox="1">
            <a:spLocks/>
          </p:cNvSpPr>
          <p:nvPr/>
        </p:nvSpPr>
        <p:spPr>
          <a:xfrm>
            <a:off x="9450667" y="1712933"/>
            <a:ext cx="2741333"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4"/>
          <p:cNvSpPr txBox="1">
            <a:spLocks/>
          </p:cNvSpPr>
          <p:nvPr/>
        </p:nvSpPr>
        <p:spPr>
          <a:xfrm>
            <a:off x="9304363" y="1603205"/>
            <a:ext cx="2741333"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4"/>
          <p:cNvSpPr txBox="1">
            <a:spLocks/>
          </p:cNvSpPr>
          <p:nvPr/>
        </p:nvSpPr>
        <p:spPr>
          <a:xfrm>
            <a:off x="9572587" y="1200869"/>
            <a:ext cx="2741333"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Content Placeholder 4"/>
          <p:cNvSpPr txBox="1">
            <a:spLocks/>
          </p:cNvSpPr>
          <p:nvPr/>
        </p:nvSpPr>
        <p:spPr>
          <a:xfrm>
            <a:off x="9304363" y="1517861"/>
            <a:ext cx="2741333"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dirty="0"/>
              <a:t>Hoạt động lãnh đạo luôn gắn với những điều kiện cụ thể, nhất định</a:t>
            </a:r>
            <a:endParaRPr lang="en-US" dirty="0"/>
          </a:p>
        </p:txBody>
      </p:sp>
      <p:sp>
        <p:nvSpPr>
          <p:cNvPr id="10" name="Slide Number Placeholder 9"/>
          <p:cNvSpPr>
            <a:spLocks noGrp="1"/>
          </p:cNvSpPr>
          <p:nvPr>
            <p:ph type="sldNum" sz="quarter" idx="12"/>
          </p:nvPr>
        </p:nvSpPr>
        <p:spPr/>
        <p:txBody>
          <a:bodyPr/>
          <a:lstStyle/>
          <a:p>
            <a:fld id="{086B6608-6F69-448F-99DC-C9E613BFB696}" type="slidenum">
              <a:rPr lang="en-US" smtClean="0">
                <a:solidFill>
                  <a:schemeClr val="tx1"/>
                </a:solidFill>
              </a:rPr>
              <a:t>8</a:t>
            </a:fld>
            <a:endParaRPr lang="en-US" dirty="0">
              <a:solidFill>
                <a:schemeClr val="tx1"/>
              </a:solidFill>
            </a:endParaRPr>
          </a:p>
        </p:txBody>
      </p:sp>
    </p:spTree>
    <p:extLst>
      <p:ext uri="{BB962C8B-B14F-4D97-AF65-F5344CB8AC3E}">
        <p14:creationId xmlns:p14="http://schemas.microsoft.com/office/powerpoint/2010/main" val="155653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a:t>
            </a:r>
            <a:r>
              <a:rPr lang="en-US" dirty="0" err="1" smtClean="0"/>
              <a:t>Lãnh</a:t>
            </a:r>
            <a:r>
              <a:rPr lang="en-US" dirty="0" smtClean="0"/>
              <a:t> </a:t>
            </a:r>
            <a:r>
              <a:rPr lang="vi-VN" dirty="0" smtClean="0"/>
              <a:t>đạo</a:t>
            </a:r>
            <a:r>
              <a:rPr lang="en-US" dirty="0"/>
              <a:t> </a:t>
            </a:r>
            <a:r>
              <a:rPr lang="en-US" dirty="0" err="1" smtClean="0"/>
              <a:t>và</a:t>
            </a:r>
            <a:r>
              <a:rPr lang="en-US" dirty="0"/>
              <a:t> </a:t>
            </a:r>
            <a:r>
              <a:rPr lang="en-US" dirty="0" err="1" smtClean="0"/>
              <a:t>kỹ</a:t>
            </a:r>
            <a:r>
              <a:rPr lang="en-US" dirty="0" smtClean="0"/>
              <a:t> n</a:t>
            </a:r>
            <a:r>
              <a:rPr lang="vi-VN" dirty="0" smtClean="0"/>
              <a:t>ăn</a:t>
            </a:r>
            <a:r>
              <a:rPr lang="en-US" dirty="0"/>
              <a:t>g </a:t>
            </a:r>
            <a:r>
              <a:rPr lang="en-US" dirty="0" err="1" smtClean="0"/>
              <a:t>lãnh</a:t>
            </a:r>
            <a:r>
              <a:rPr lang="en-US" dirty="0" smtClean="0"/>
              <a:t> </a:t>
            </a:r>
            <a:r>
              <a:rPr lang="vi-VN" dirty="0"/>
              <a:t>đạo</a:t>
            </a:r>
            <a:endParaRPr lang="en-US" dirty="0"/>
          </a:p>
        </p:txBody>
      </p:sp>
      <p:sp>
        <p:nvSpPr>
          <p:cNvPr id="3" name="Content Placeholder 2"/>
          <p:cNvSpPr>
            <a:spLocks noGrp="1"/>
          </p:cNvSpPr>
          <p:nvPr>
            <p:ph sz="half" idx="1"/>
          </p:nvPr>
        </p:nvSpPr>
        <p:spPr/>
        <p:txBody>
          <a:bodyPr/>
          <a:lstStyle/>
          <a:p>
            <a:pPr algn="just"/>
            <a:r>
              <a:rPr lang="en-US" sz="3000" dirty="0" err="1" smtClean="0"/>
              <a:t>Các</a:t>
            </a:r>
            <a:r>
              <a:rPr lang="en-US" sz="3000" dirty="0"/>
              <a:t> </a:t>
            </a:r>
            <a:r>
              <a:rPr lang="en-US" sz="3000" dirty="0" err="1" smtClean="0"/>
              <a:t>bạn</a:t>
            </a:r>
            <a:r>
              <a:rPr lang="en-US" sz="3000" dirty="0" smtClean="0"/>
              <a:t> </a:t>
            </a:r>
            <a:r>
              <a:rPr lang="en-US" sz="3000" dirty="0" err="1" smtClean="0"/>
              <a:t>hãy</a:t>
            </a:r>
            <a:r>
              <a:rPr lang="en-US" sz="3000" dirty="0" smtClean="0"/>
              <a:t> </a:t>
            </a:r>
            <a:r>
              <a:rPr lang="en-US" sz="3000" dirty="0" err="1" smtClean="0"/>
              <a:t>cho</a:t>
            </a:r>
            <a:r>
              <a:rPr lang="en-US" sz="3000" dirty="0"/>
              <a:t> </a:t>
            </a:r>
            <a:r>
              <a:rPr lang="en-US" sz="3000" dirty="0" err="1" smtClean="0"/>
              <a:t>biết</a:t>
            </a:r>
            <a:r>
              <a:rPr lang="en-US" sz="3000" dirty="0" smtClean="0"/>
              <a:t> </a:t>
            </a:r>
            <a:r>
              <a:rPr lang="en-US" sz="3000" dirty="0" err="1" smtClean="0"/>
              <a:t>vai</a:t>
            </a:r>
            <a:r>
              <a:rPr lang="en-US" sz="3000" dirty="0"/>
              <a:t> </a:t>
            </a:r>
            <a:r>
              <a:rPr lang="en-US" sz="3000" dirty="0" err="1" smtClean="0"/>
              <a:t>trò</a:t>
            </a:r>
            <a:r>
              <a:rPr lang="en-US" sz="3000" dirty="0"/>
              <a:t> </a:t>
            </a:r>
            <a:r>
              <a:rPr lang="en-US" sz="3000" dirty="0" err="1" smtClean="0"/>
              <a:t>của</a:t>
            </a:r>
            <a:r>
              <a:rPr lang="en-US" sz="3000" dirty="0" smtClean="0"/>
              <a:t> </a:t>
            </a:r>
            <a:r>
              <a:rPr lang="en-US" sz="3000" dirty="0" err="1" smtClean="0"/>
              <a:t>ng</a:t>
            </a:r>
            <a:r>
              <a:rPr lang="vi-VN" sz="3000" dirty="0" smtClean="0"/>
              <a:t>ườ</a:t>
            </a:r>
            <a:r>
              <a:rPr lang="en-US" sz="3000" dirty="0"/>
              <a:t>i </a:t>
            </a:r>
            <a:r>
              <a:rPr lang="en-US" sz="3000" dirty="0" err="1" smtClean="0"/>
              <a:t>lãnh</a:t>
            </a:r>
            <a:r>
              <a:rPr lang="en-US" sz="3000" dirty="0" smtClean="0"/>
              <a:t> </a:t>
            </a:r>
            <a:r>
              <a:rPr lang="vi-VN" sz="3000" dirty="0" smtClean="0"/>
              <a:t>đạo</a:t>
            </a:r>
            <a:r>
              <a:rPr lang="en-US" sz="3000" dirty="0" smtClean="0"/>
              <a:t> </a:t>
            </a:r>
            <a:r>
              <a:rPr lang="en-US" sz="3000" dirty="0" err="1" smtClean="0"/>
              <a:t>trong</a:t>
            </a:r>
            <a:r>
              <a:rPr lang="en-US" sz="3000" dirty="0"/>
              <a:t> </a:t>
            </a:r>
            <a:r>
              <a:rPr lang="en-US" sz="3000" dirty="0" err="1" smtClean="0"/>
              <a:t>tổ</a:t>
            </a:r>
            <a:r>
              <a:rPr lang="en-US" sz="3000" dirty="0"/>
              <a:t> </a:t>
            </a:r>
            <a:r>
              <a:rPr lang="en-US" sz="3000" dirty="0" err="1" smtClean="0"/>
              <a:t>chức</a:t>
            </a:r>
            <a:r>
              <a:rPr lang="en-US" sz="3000" dirty="0" smtClean="0"/>
              <a:t>?</a:t>
            </a:r>
            <a:endParaRPr lang="en-US" sz="3000" dirty="0"/>
          </a:p>
        </p:txBody>
      </p:sp>
      <p:pic>
        <p:nvPicPr>
          <p:cNvPr id="40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44281" y="1560576"/>
            <a:ext cx="6099207" cy="407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086B6608-6F69-448F-99DC-C9E613BFB696}" type="slidenum">
              <a:rPr lang="en-US" smtClean="0">
                <a:solidFill>
                  <a:schemeClr val="tx1"/>
                </a:solidFill>
              </a:rPr>
              <a:t>9</a:t>
            </a:fld>
            <a:endParaRPr lang="en-US" dirty="0">
              <a:solidFill>
                <a:schemeClr val="tx1"/>
              </a:solidFill>
            </a:endParaRPr>
          </a:p>
        </p:txBody>
      </p:sp>
    </p:spTree>
    <p:extLst>
      <p:ext uri="{BB962C8B-B14F-4D97-AF65-F5344CB8AC3E}">
        <p14:creationId xmlns:p14="http://schemas.microsoft.com/office/powerpoint/2010/main" val="3789198627"/>
      </p:ext>
    </p:extLst>
  </p:cSld>
  <p:clrMapOvr>
    <a:masterClrMapping/>
  </p:clrMapOvr>
</p:sld>
</file>

<file path=ppt/theme/theme1.xml><?xml version="1.0" encoding="utf-8"?>
<a:theme xmlns:a="http://schemas.openxmlformats.org/drawingml/2006/main" name="Vicostone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MauDH Thanh Tay</Template>
  <TotalTime>721</TotalTime>
  <Words>2983</Words>
  <Application>Microsoft Office PowerPoint</Application>
  <PresentationFormat>Custom</PresentationFormat>
  <Paragraphs>280</Paragraphs>
  <Slides>34</Slides>
  <Notes>8</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Vicostone Template</vt:lpstr>
      <vt:lpstr>PowerPoint Presentation</vt:lpstr>
      <vt:lpstr>KHỞI ĐỘNG?</vt:lpstr>
      <vt:lpstr>MỤC TIÊU</vt:lpstr>
      <vt:lpstr>Tài liệu tham khảo</vt:lpstr>
      <vt:lpstr>PowerPoint Presentation</vt:lpstr>
      <vt:lpstr>4.1.Lãnh đạo và kỹ năng lãnh đạo</vt:lpstr>
      <vt:lpstr>4.1 Lãnh đạo và kỹ năng lãnh đạo</vt:lpstr>
      <vt:lpstr>4.1. Lãnh đạo và kỹ năng lãnh đạo Điều kiện hình thành hoạt động lãnh đạo</vt:lpstr>
      <vt:lpstr>4.1 Lãnh đạo và kỹ năng lãnh đạo</vt:lpstr>
      <vt:lpstr>PowerPoint Presentation</vt:lpstr>
      <vt:lpstr>4.1. Lãnh đạo và kỹ năng lãnh đạo</vt:lpstr>
      <vt:lpstr>4.1. Lãnh đạo và kỹ năng lãnh đạo</vt:lpstr>
      <vt:lpstr>4.1. Lãnh đạo và kỹ năng lãnh đạo</vt:lpstr>
      <vt:lpstr>PowerPoint Presentation</vt:lpstr>
      <vt:lpstr>PowerPoint Presentation</vt:lpstr>
      <vt:lpstr>4.2.Kỹ năng làm việc nhóm khởi nghiệp</vt:lpstr>
      <vt:lpstr>4.2.Kỹ năng làm việc nhóm khởi nghiệp</vt:lpstr>
      <vt:lpstr>Vai trò của nhóm</vt:lpstr>
      <vt:lpstr>PowerPoint Presentation</vt:lpstr>
      <vt:lpstr>Các nguyên tắc làm việc nhóm hiệu quả</vt:lpstr>
      <vt:lpstr>4.3.Kỹ năng đàm phán</vt:lpstr>
      <vt:lpstr>4.3. Kỹ năng đàm phán</vt:lpstr>
      <vt:lpstr>Một số kỹ thuật trong nghệ thuật đàm phán </vt:lpstr>
      <vt:lpstr>4.4 .Kỹ năng làm việc với cố vấn khởi nghiệp và các bên liên quan</vt:lpstr>
      <vt:lpstr>Vai trò của người cố vấn trong khởi nghiệp</vt:lpstr>
      <vt:lpstr>Cách thức làm việc với cố vấn khởi nghiệp</vt:lpstr>
      <vt:lpstr>Lưu ý khi làm việc với cố vấn:</vt:lpstr>
      <vt:lpstr>Các bên liên quan trong hệ sinh thái khởi nghiệp</vt:lpstr>
      <vt:lpstr>Lưu ý trong quá trình làm việc với các bên liên quan:</vt:lpstr>
      <vt:lpstr>4.5. Kỹ năng thuyết trình gọi vốn </vt:lpstr>
      <vt:lpstr>Trong thuyết trình gọi vốn, bạn cần trả lời các câu hỏi:</vt:lpstr>
      <vt:lpstr>Nội dung thuyết trình gọi vốn</vt:lpstr>
      <vt:lpstr>Gợi ý chuẩn bị cho thuyết trình gọi vốn</vt:lpstr>
      <vt:lpstr>Câu hỏi ôn tập chương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User;Thanh NGUYEN - P. Truyền Thông ĐH Thành Tây</dc:creator>
  <cp:lastModifiedBy>USER</cp:lastModifiedBy>
  <cp:revision>173</cp:revision>
  <dcterms:created xsi:type="dcterms:W3CDTF">2018-07-24T06:18:00Z</dcterms:created>
  <dcterms:modified xsi:type="dcterms:W3CDTF">2022-12-15T15:37:37Z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509150F470D646B89356BE2041C86A09</vt:lpwstr>
  </property>
  <property fmtid="{D5CDD505-2E9C-101B-9397-08002B2CF9AE}" pid="3" name="KSOProductBuildVer">
    <vt:lpwstr>1033-11.2.0.11417</vt:lpwstr>
  </property>
</Properties>
</file>