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63" r:id="rId6"/>
    <p:sldId id="265" r:id="rId7"/>
    <p:sldId id="266" r:id="rId8"/>
    <p:sldId id="267" r:id="rId9"/>
    <p:sldId id="269" r:id="rId10"/>
    <p:sldId id="270" r:id="rId11"/>
    <p:sldId id="271"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F3A"/>
    <a:srgbClr val="08584B"/>
    <a:srgbClr val="10B8A0"/>
    <a:srgbClr val="075349"/>
    <a:srgbClr val="75F3E1"/>
    <a:srgbClr val="78A9AD"/>
    <a:srgbClr val="FEDC00"/>
    <a:srgbClr val="F1B201"/>
    <a:srgbClr val="A48D00"/>
    <a:srgbClr val="FFE6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26183E6B-09F2-43B9-8DDE-5A24B40B5A45}" type="datetimeFigureOut">
              <a:rPr lang="vi-VN" smtClean="0"/>
              <a:t>08/02/2023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26183E6B-09F2-43B9-8DDE-5A24B40B5A45}" type="datetimeFigureOut">
              <a:rPr lang="vi-VN" smtClean="0"/>
              <a:t>08/02/2023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26183E6B-09F2-43B9-8DDE-5A24B40B5A45}" type="datetimeFigureOut">
              <a:rPr lang="vi-VN" smtClean="0"/>
              <a:t>08/02/2023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26183E6B-09F2-43B9-8DDE-5A24B40B5A45}" type="datetimeFigureOut">
              <a:rPr lang="vi-VN" smtClean="0"/>
              <a:t>08/02/2023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83E6B-09F2-43B9-8DDE-5A24B40B5A45}" type="datetimeFigureOut">
              <a:rPr lang="vi-VN" smtClean="0"/>
              <a:t>08/02/2023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26183E6B-09F2-43B9-8DDE-5A24B40B5A45}" type="datetimeFigureOut">
              <a:rPr lang="vi-VN" smtClean="0"/>
              <a:t>08/02/2023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26183E6B-09F2-43B9-8DDE-5A24B40B5A45}" type="datetimeFigureOut">
              <a:rPr lang="vi-VN" smtClean="0"/>
              <a:t>08/02/2023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26183E6B-09F2-43B9-8DDE-5A24B40B5A45}" type="datetimeFigureOut">
              <a:rPr lang="vi-VN" smtClean="0"/>
              <a:t>08/02/2023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83E6B-09F2-43B9-8DDE-5A24B40B5A45}" type="datetimeFigureOut">
              <a:rPr lang="vi-VN" smtClean="0"/>
              <a:t>08/02/2023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83E6B-09F2-43B9-8DDE-5A24B40B5A45}" type="datetimeFigureOut">
              <a:rPr lang="vi-VN" smtClean="0"/>
              <a:t>08/02/2023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83E6B-09F2-43B9-8DDE-5A24B40B5A45}" type="datetimeFigureOut">
              <a:rPr lang="vi-VN" smtClean="0"/>
              <a:t>08/02/2023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A366E10-940B-4BC7-AA57-B73B63B59CF9}"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83E6B-09F2-43B9-8DDE-5A24B40B5A45}" type="datetimeFigureOut">
              <a:rPr lang="vi-VN" smtClean="0"/>
              <a:t>08/02/2023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66E10-940B-4BC7-AA57-B73B63B59CF9}"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3080449" y="292887"/>
            <a:ext cx="6031101" cy="6272226"/>
            <a:chOff x="5837437" y="251922"/>
            <a:chExt cx="6031101" cy="6272226"/>
          </a:xfrm>
        </p:grpSpPr>
        <p:sp>
          <p:nvSpPr>
            <p:cNvPr id="4" name="Rectangle: Rounded Corners 3"/>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5201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5201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5201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5201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5201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p:cNvSpPr/>
            <p:nvPr/>
          </p:nvSpPr>
          <p:spPr>
            <a:xfrm>
              <a:off x="625201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p:cNvSpPr/>
            <p:nvPr/>
          </p:nvSpPr>
          <p:spPr>
            <a:xfrm>
              <a:off x="625201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p:cNvSpPr/>
            <p:nvPr/>
          </p:nvSpPr>
          <p:spPr>
            <a:xfrm>
              <a:off x="625201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p:cNvSpPr/>
            <p:nvPr/>
          </p:nvSpPr>
          <p:spPr>
            <a:xfrm>
              <a:off x="625201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Freeform: Shape 42"/>
            <p:cNvSpPr/>
            <p:nvPr/>
          </p:nvSpPr>
          <p:spPr>
            <a:xfrm>
              <a:off x="6105331" y="1097014"/>
              <a:ext cx="4781" cy="463"/>
            </a:xfrm>
            <a:custGeom>
              <a:avLst/>
              <a:gdLst>
                <a:gd name="connsiteX0" fmla="*/ 0 w 4781"/>
                <a:gd name="connsiteY0" fmla="*/ 0 h 463"/>
                <a:gd name="connsiteX1" fmla="*/ 4781 w 4781"/>
                <a:gd name="connsiteY1" fmla="*/ 463 h 463"/>
                <a:gd name="connsiteX2" fmla="*/ 0 w 4781"/>
                <a:gd name="connsiteY2" fmla="*/ 463 h 463"/>
                <a:gd name="connsiteX3" fmla="*/ 0 w 4781"/>
                <a:gd name="connsiteY3" fmla="*/ 0 h 463"/>
              </a:gdLst>
              <a:ahLst/>
              <a:cxnLst>
                <a:cxn ang="0">
                  <a:pos x="connsiteX0" y="connsiteY0"/>
                </a:cxn>
                <a:cxn ang="0">
                  <a:pos x="connsiteX1" y="connsiteY1"/>
                </a:cxn>
                <a:cxn ang="0">
                  <a:pos x="connsiteX2" y="connsiteY2"/>
                </a:cxn>
                <a:cxn ang="0">
                  <a:pos x="connsiteX3" y="connsiteY3"/>
                </a:cxn>
              </a:cxnLst>
              <a:rect l="l" t="t" r="r" b="b"/>
              <a:pathLst>
                <a:path w="4781" h="463">
                  <a:moveTo>
                    <a:pt x="0" y="0"/>
                  </a:moveTo>
                  <a:lnTo>
                    <a:pt x="4781" y="463"/>
                  </a:lnTo>
                  <a:lnTo>
                    <a:pt x="0" y="46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56" name="Block Arc 55"/>
            <p:cNvSpPr/>
            <p:nvPr/>
          </p:nvSpPr>
          <p:spPr>
            <a:xfrm rot="16200000">
              <a:off x="5830403" y="643179"/>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58" name="Block Arc 57"/>
            <p:cNvSpPr/>
            <p:nvPr/>
          </p:nvSpPr>
          <p:spPr>
            <a:xfrm rot="16200000">
              <a:off x="5830403" y="1298653"/>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59" name="Block Arc 58"/>
            <p:cNvSpPr/>
            <p:nvPr/>
          </p:nvSpPr>
          <p:spPr>
            <a:xfrm rot="16200000">
              <a:off x="5830403" y="1933611"/>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0" name="Block Arc 59"/>
            <p:cNvSpPr/>
            <p:nvPr/>
          </p:nvSpPr>
          <p:spPr>
            <a:xfrm rot="16200000">
              <a:off x="5830403" y="2549049"/>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1" name="Block Arc 60"/>
            <p:cNvSpPr/>
            <p:nvPr/>
          </p:nvSpPr>
          <p:spPr>
            <a:xfrm rot="16200000">
              <a:off x="5830403" y="3225535"/>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2" name="Block Arc 61"/>
            <p:cNvSpPr/>
            <p:nvPr/>
          </p:nvSpPr>
          <p:spPr>
            <a:xfrm rot="16200000">
              <a:off x="5830403" y="3850153"/>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3" name="Block Arc 62"/>
            <p:cNvSpPr/>
            <p:nvPr/>
          </p:nvSpPr>
          <p:spPr>
            <a:xfrm rot="16200000">
              <a:off x="5830403" y="4431185"/>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4" name="Block Arc 63"/>
            <p:cNvSpPr/>
            <p:nvPr/>
          </p:nvSpPr>
          <p:spPr>
            <a:xfrm rot="16200000">
              <a:off x="5830403" y="5093632"/>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6" name="Block Arc 65"/>
            <p:cNvSpPr/>
            <p:nvPr/>
          </p:nvSpPr>
          <p:spPr>
            <a:xfrm rot="16200000">
              <a:off x="5830403" y="5723762"/>
              <a:ext cx="549852" cy="535784"/>
            </a:xfrm>
            <a:prstGeom prst="blockArc">
              <a:avLst>
                <a:gd name="adj1" fmla="val 10779183"/>
                <a:gd name="adj2" fmla="val 4399256"/>
                <a:gd name="adj3" fmla="val 137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nvGrpSpPr>
            <p:cNvPr id="129" name="Group 128"/>
            <p:cNvGrpSpPr/>
            <p:nvPr/>
          </p:nvGrpSpPr>
          <p:grpSpPr>
            <a:xfrm>
              <a:off x="6984654" y="880306"/>
              <a:ext cx="4301949" cy="1073773"/>
              <a:chOff x="6984654" y="880306"/>
              <a:chExt cx="4301949" cy="1073773"/>
            </a:xfrm>
          </p:grpSpPr>
          <p:sp>
            <p:nvSpPr>
              <p:cNvPr id="67" name="Rectangle 66"/>
              <p:cNvSpPr/>
              <p:nvPr/>
            </p:nvSpPr>
            <p:spPr>
              <a:xfrm>
                <a:off x="6984654" y="880306"/>
                <a:ext cx="4273421" cy="1073773"/>
              </a:xfrm>
              <a:custGeom>
                <a:avLst/>
                <a:gdLst>
                  <a:gd name="connsiteX0" fmla="*/ 0 w 4273421"/>
                  <a:gd name="connsiteY0" fmla="*/ 0 h 1002374"/>
                  <a:gd name="connsiteX1" fmla="*/ 4273421 w 4273421"/>
                  <a:gd name="connsiteY1" fmla="*/ 0 h 1002374"/>
                  <a:gd name="connsiteX2" fmla="*/ 4273421 w 4273421"/>
                  <a:gd name="connsiteY2" fmla="*/ 1002374 h 1002374"/>
                  <a:gd name="connsiteX3" fmla="*/ 0 w 4273421"/>
                  <a:gd name="connsiteY3" fmla="*/ 1002374 h 1002374"/>
                  <a:gd name="connsiteX4" fmla="*/ 0 w 4273421"/>
                  <a:gd name="connsiteY4" fmla="*/ 0 h 1002374"/>
                  <a:gd name="connsiteX0-1" fmla="*/ 0 w 4273421"/>
                  <a:gd name="connsiteY0-2" fmla="*/ 70497 h 1072871"/>
                  <a:gd name="connsiteX1-3" fmla="*/ 4273421 w 4273421"/>
                  <a:gd name="connsiteY1-4" fmla="*/ 70497 h 1072871"/>
                  <a:gd name="connsiteX2-5" fmla="*/ 4273421 w 4273421"/>
                  <a:gd name="connsiteY2-6" fmla="*/ 1072871 h 1072871"/>
                  <a:gd name="connsiteX3-7" fmla="*/ 0 w 4273421"/>
                  <a:gd name="connsiteY3-8" fmla="*/ 1072871 h 1072871"/>
                  <a:gd name="connsiteX4-9" fmla="*/ 0 w 4273421"/>
                  <a:gd name="connsiteY4-10" fmla="*/ 70497 h 1072871"/>
                  <a:gd name="connsiteX0-11" fmla="*/ 0 w 4273421"/>
                  <a:gd name="connsiteY0-12" fmla="*/ 38292 h 1040666"/>
                  <a:gd name="connsiteX1-13" fmla="*/ 4273421 w 4273421"/>
                  <a:gd name="connsiteY1-14" fmla="*/ 38292 h 1040666"/>
                  <a:gd name="connsiteX2-15" fmla="*/ 4273421 w 4273421"/>
                  <a:gd name="connsiteY2-16" fmla="*/ 1040666 h 1040666"/>
                  <a:gd name="connsiteX3-17" fmla="*/ 0 w 4273421"/>
                  <a:gd name="connsiteY3-18" fmla="*/ 1040666 h 1040666"/>
                  <a:gd name="connsiteX4-19" fmla="*/ 0 w 4273421"/>
                  <a:gd name="connsiteY4-20" fmla="*/ 38292 h 1040666"/>
                  <a:gd name="connsiteX0-21" fmla="*/ 0 w 4273421"/>
                  <a:gd name="connsiteY0-22" fmla="*/ 38292 h 1040666"/>
                  <a:gd name="connsiteX1-23" fmla="*/ 4273421 w 4273421"/>
                  <a:gd name="connsiteY1-24" fmla="*/ 38292 h 1040666"/>
                  <a:gd name="connsiteX2-25" fmla="*/ 4273421 w 4273421"/>
                  <a:gd name="connsiteY2-26" fmla="*/ 1040666 h 1040666"/>
                  <a:gd name="connsiteX3-27" fmla="*/ 0 w 4273421"/>
                  <a:gd name="connsiteY3-28" fmla="*/ 1040666 h 1040666"/>
                  <a:gd name="connsiteX4-29" fmla="*/ 0 w 4273421"/>
                  <a:gd name="connsiteY4-30" fmla="*/ 38292 h 1040666"/>
                  <a:gd name="connsiteX0-31" fmla="*/ 0 w 4273421"/>
                  <a:gd name="connsiteY0-32" fmla="*/ 38292 h 1040666"/>
                  <a:gd name="connsiteX1-33" fmla="*/ 4273421 w 4273421"/>
                  <a:gd name="connsiteY1-34" fmla="*/ 38292 h 1040666"/>
                  <a:gd name="connsiteX2-35" fmla="*/ 4273421 w 4273421"/>
                  <a:gd name="connsiteY2-36" fmla="*/ 1040666 h 1040666"/>
                  <a:gd name="connsiteX3-37" fmla="*/ 0 w 4273421"/>
                  <a:gd name="connsiteY3-38" fmla="*/ 1040666 h 1040666"/>
                  <a:gd name="connsiteX4-39" fmla="*/ 0 w 4273421"/>
                  <a:gd name="connsiteY4-40" fmla="*/ 38292 h 1040666"/>
                  <a:gd name="connsiteX0-41" fmla="*/ 0 w 4273421"/>
                  <a:gd name="connsiteY0-42" fmla="*/ 38292 h 1073773"/>
                  <a:gd name="connsiteX1-43" fmla="*/ 4273421 w 4273421"/>
                  <a:gd name="connsiteY1-44" fmla="*/ 38292 h 1073773"/>
                  <a:gd name="connsiteX2-45" fmla="*/ 4273421 w 4273421"/>
                  <a:gd name="connsiteY2-46" fmla="*/ 1040666 h 1073773"/>
                  <a:gd name="connsiteX3-47" fmla="*/ 0 w 4273421"/>
                  <a:gd name="connsiteY3-48" fmla="*/ 1040666 h 1073773"/>
                  <a:gd name="connsiteX4-49" fmla="*/ 0 w 4273421"/>
                  <a:gd name="connsiteY4-50" fmla="*/ 38292 h 10737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273421" h="1073773">
                    <a:moveTo>
                      <a:pt x="0" y="38292"/>
                    </a:moveTo>
                    <a:cubicBezTo>
                      <a:pt x="1443135" y="-120328"/>
                      <a:pt x="2848947" y="280888"/>
                      <a:pt x="4273421" y="38292"/>
                    </a:cubicBezTo>
                    <a:lnTo>
                      <a:pt x="4273421" y="1040666"/>
                    </a:lnTo>
                    <a:cubicBezTo>
                      <a:pt x="2830285" y="1189956"/>
                      <a:pt x="1415144" y="770078"/>
                      <a:pt x="0" y="1040666"/>
                    </a:cubicBezTo>
                    <a:lnTo>
                      <a:pt x="0" y="382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TextBox 67"/>
              <p:cNvSpPr txBox="1"/>
              <p:nvPr/>
            </p:nvSpPr>
            <p:spPr>
              <a:xfrm>
                <a:off x="6984654" y="951493"/>
                <a:ext cx="4301949" cy="954107"/>
              </a:xfrm>
              <a:prstGeom prst="rect">
                <a:avLst/>
              </a:prstGeom>
              <a:noFill/>
            </p:spPr>
            <p:txBody>
              <a:bodyPr wrap="square" rtlCol="0">
                <a:spAutoFit/>
              </a:bodyPr>
              <a:lstStyle/>
              <a:p>
                <a:pPr algn="ctr"/>
                <a:r>
                  <a:rPr lang="vi-VN" sz="2800" dirty="0">
                    <a:solidFill>
                      <a:schemeClr val="bg1"/>
                    </a:solidFill>
                    <a:latin typeface="Lobster" panose="00000500000000000000" pitchFamily="2" charset="-93"/>
                  </a:rPr>
                  <a:t>Kỹ năng khởi nghiệp và lãnh đạo</a:t>
                </a:r>
              </a:p>
            </p:txBody>
          </p:sp>
        </p:grpSp>
        <p:grpSp>
          <p:nvGrpSpPr>
            <p:cNvPr id="87" name="Group 86"/>
            <p:cNvGrpSpPr/>
            <p:nvPr/>
          </p:nvGrpSpPr>
          <p:grpSpPr>
            <a:xfrm>
              <a:off x="7558817" y="2124410"/>
              <a:ext cx="2129351" cy="1504295"/>
              <a:chOff x="6984169" y="2657336"/>
              <a:chExt cx="2600959" cy="1810401"/>
            </a:xfrm>
          </p:grpSpPr>
          <p:sp>
            <p:nvSpPr>
              <p:cNvPr id="69" name="Rectangle 68"/>
              <p:cNvSpPr/>
              <p:nvPr/>
            </p:nvSpPr>
            <p:spPr>
              <a:xfrm>
                <a:off x="6984169" y="2657336"/>
                <a:ext cx="2600959" cy="181040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Rectangle 70"/>
              <p:cNvSpPr/>
              <p:nvPr/>
            </p:nvSpPr>
            <p:spPr>
              <a:xfrm>
                <a:off x="7114690"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Rectangle 71"/>
              <p:cNvSpPr/>
              <p:nvPr/>
            </p:nvSpPr>
            <p:spPr>
              <a:xfrm>
                <a:off x="7421724"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Rectangle 72"/>
              <p:cNvSpPr/>
              <p:nvPr/>
            </p:nvSpPr>
            <p:spPr>
              <a:xfrm>
                <a:off x="772563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Rectangle 73"/>
              <p:cNvSpPr/>
              <p:nvPr/>
            </p:nvSpPr>
            <p:spPr>
              <a:xfrm>
                <a:off x="802955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Rectangle 74"/>
              <p:cNvSpPr/>
              <p:nvPr/>
            </p:nvSpPr>
            <p:spPr>
              <a:xfrm>
                <a:off x="833346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Rectangle 75"/>
              <p:cNvSpPr/>
              <p:nvPr/>
            </p:nvSpPr>
            <p:spPr>
              <a:xfrm>
                <a:off x="863738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p:cNvSpPr/>
              <p:nvPr/>
            </p:nvSpPr>
            <p:spPr>
              <a:xfrm>
                <a:off x="894129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Rectangle 77"/>
              <p:cNvSpPr/>
              <p:nvPr/>
            </p:nvSpPr>
            <p:spPr>
              <a:xfrm>
                <a:off x="924521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Rectangle 78"/>
              <p:cNvSpPr/>
              <p:nvPr/>
            </p:nvSpPr>
            <p:spPr>
              <a:xfrm>
                <a:off x="7114690"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Rectangle 79"/>
              <p:cNvSpPr/>
              <p:nvPr/>
            </p:nvSpPr>
            <p:spPr>
              <a:xfrm>
                <a:off x="7421724"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Rectangle 80"/>
              <p:cNvSpPr/>
              <p:nvPr/>
            </p:nvSpPr>
            <p:spPr>
              <a:xfrm>
                <a:off x="772563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2" name="Rectangle 81"/>
              <p:cNvSpPr/>
              <p:nvPr/>
            </p:nvSpPr>
            <p:spPr>
              <a:xfrm>
                <a:off x="802955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Rectangle 82"/>
              <p:cNvSpPr/>
              <p:nvPr/>
            </p:nvSpPr>
            <p:spPr>
              <a:xfrm>
                <a:off x="833346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Rectangle 83"/>
              <p:cNvSpPr/>
              <p:nvPr/>
            </p:nvSpPr>
            <p:spPr>
              <a:xfrm>
                <a:off x="863738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Rectangle 84"/>
              <p:cNvSpPr/>
              <p:nvPr/>
            </p:nvSpPr>
            <p:spPr>
              <a:xfrm>
                <a:off x="894129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6" name="Rectangle 85"/>
              <p:cNvSpPr/>
              <p:nvPr/>
            </p:nvSpPr>
            <p:spPr>
              <a:xfrm>
                <a:off x="924521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10" name="Group 109"/>
            <p:cNvGrpSpPr/>
            <p:nvPr/>
          </p:nvGrpSpPr>
          <p:grpSpPr>
            <a:xfrm>
              <a:off x="8820690" y="3794051"/>
              <a:ext cx="2129351" cy="1504295"/>
              <a:chOff x="6984169" y="2657336"/>
              <a:chExt cx="2600959" cy="1810401"/>
            </a:xfrm>
          </p:grpSpPr>
          <p:sp>
            <p:nvSpPr>
              <p:cNvPr id="112" name="Rectangle 111"/>
              <p:cNvSpPr/>
              <p:nvPr/>
            </p:nvSpPr>
            <p:spPr>
              <a:xfrm>
                <a:off x="6984169" y="2657336"/>
                <a:ext cx="2600959" cy="181040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3" name="Rectangle 112"/>
              <p:cNvSpPr/>
              <p:nvPr/>
            </p:nvSpPr>
            <p:spPr>
              <a:xfrm>
                <a:off x="7114690"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4" name="Rectangle 113"/>
              <p:cNvSpPr/>
              <p:nvPr/>
            </p:nvSpPr>
            <p:spPr>
              <a:xfrm>
                <a:off x="7421724"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5" name="Rectangle 114"/>
              <p:cNvSpPr/>
              <p:nvPr/>
            </p:nvSpPr>
            <p:spPr>
              <a:xfrm>
                <a:off x="772563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6" name="Rectangle 115"/>
              <p:cNvSpPr/>
              <p:nvPr/>
            </p:nvSpPr>
            <p:spPr>
              <a:xfrm>
                <a:off x="802955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7" name="Rectangle 116"/>
              <p:cNvSpPr/>
              <p:nvPr/>
            </p:nvSpPr>
            <p:spPr>
              <a:xfrm>
                <a:off x="833346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8" name="Rectangle 117"/>
              <p:cNvSpPr/>
              <p:nvPr/>
            </p:nvSpPr>
            <p:spPr>
              <a:xfrm>
                <a:off x="863738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9" name="Rectangle 118"/>
              <p:cNvSpPr/>
              <p:nvPr/>
            </p:nvSpPr>
            <p:spPr>
              <a:xfrm>
                <a:off x="894129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0" name="Rectangle 119"/>
              <p:cNvSpPr/>
              <p:nvPr/>
            </p:nvSpPr>
            <p:spPr>
              <a:xfrm>
                <a:off x="924521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1" name="Rectangle 120"/>
              <p:cNvSpPr/>
              <p:nvPr/>
            </p:nvSpPr>
            <p:spPr>
              <a:xfrm>
                <a:off x="7114690"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2" name="Rectangle 121"/>
              <p:cNvSpPr/>
              <p:nvPr/>
            </p:nvSpPr>
            <p:spPr>
              <a:xfrm>
                <a:off x="7421724"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3" name="Rectangle 122"/>
              <p:cNvSpPr/>
              <p:nvPr/>
            </p:nvSpPr>
            <p:spPr>
              <a:xfrm>
                <a:off x="772563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4" name="Rectangle 123"/>
              <p:cNvSpPr/>
              <p:nvPr/>
            </p:nvSpPr>
            <p:spPr>
              <a:xfrm>
                <a:off x="802955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5" name="Rectangle 124"/>
              <p:cNvSpPr/>
              <p:nvPr/>
            </p:nvSpPr>
            <p:spPr>
              <a:xfrm>
                <a:off x="833346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6" name="Rectangle 125"/>
              <p:cNvSpPr/>
              <p:nvPr/>
            </p:nvSpPr>
            <p:spPr>
              <a:xfrm>
                <a:off x="863738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7" name="Rectangle 126"/>
              <p:cNvSpPr/>
              <p:nvPr/>
            </p:nvSpPr>
            <p:spPr>
              <a:xfrm>
                <a:off x="894129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8" name="Rectangle 127"/>
              <p:cNvSpPr/>
              <p:nvPr/>
            </p:nvSpPr>
            <p:spPr>
              <a:xfrm>
                <a:off x="924521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3" name="Group 132"/>
            <p:cNvGrpSpPr/>
            <p:nvPr/>
          </p:nvGrpSpPr>
          <p:grpSpPr>
            <a:xfrm>
              <a:off x="6857427" y="3852641"/>
              <a:ext cx="1687030" cy="1754465"/>
              <a:chOff x="6924204" y="4026689"/>
              <a:chExt cx="1687030" cy="1754465"/>
            </a:xfrm>
          </p:grpSpPr>
          <p:sp>
            <p:nvSpPr>
              <p:cNvPr id="130" name="Oval 129"/>
              <p:cNvSpPr/>
              <p:nvPr/>
            </p:nvSpPr>
            <p:spPr>
              <a:xfrm>
                <a:off x="6924204" y="4026689"/>
                <a:ext cx="1687030" cy="175446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2" name="TextBox 131"/>
              <p:cNvSpPr txBox="1"/>
              <p:nvPr/>
            </p:nvSpPr>
            <p:spPr>
              <a:xfrm>
                <a:off x="7037585" y="4326987"/>
                <a:ext cx="1494695" cy="1200329"/>
              </a:xfrm>
              <a:prstGeom prst="rect">
                <a:avLst/>
              </a:prstGeom>
              <a:noFill/>
            </p:spPr>
            <p:txBody>
              <a:bodyPr wrap="square" rtlCol="0">
                <a:spAutoFit/>
              </a:bodyPr>
              <a:lstStyle/>
              <a:p>
                <a:pPr algn="ctr"/>
                <a:r>
                  <a:rPr lang="vi-VN" sz="3600" dirty="0">
                    <a:solidFill>
                      <a:schemeClr val="bg1"/>
                    </a:solidFill>
                    <a:latin typeface="Lobster" panose="00000500000000000000" pitchFamily="2" charset="-93"/>
                  </a:rPr>
                  <a:t>Del</a:t>
                </a:r>
                <a:r>
                  <a:rPr lang="en-US" sz="3600" dirty="0">
                    <a:solidFill>
                      <a:schemeClr val="bg1"/>
                    </a:solidFill>
                    <a:latin typeface="Lobster" panose="00000500000000000000" pitchFamily="2" charset="-93"/>
                  </a:rPr>
                  <a:t> </a:t>
                </a:r>
                <a:r>
                  <a:rPr lang="vi-VN" sz="3600" dirty="0">
                    <a:solidFill>
                      <a:schemeClr val="bg1"/>
                    </a:solidFill>
                    <a:latin typeface="Lobster" panose="00000500000000000000" pitchFamily="2" charset="-93"/>
                  </a:rPr>
                  <a:t>Luna</a:t>
                </a:r>
              </a:p>
            </p:txBody>
          </p:sp>
        </p:gr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305" y="2423099"/>
            <a:ext cx="1899042" cy="9575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557" y="4096555"/>
            <a:ext cx="1889664" cy="9884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7222" y="488294"/>
            <a:ext cx="5476777" cy="5855228"/>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36825" y="496661"/>
            <a:ext cx="5476777" cy="5855228"/>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77" name="Rectangle 676"/>
          <p:cNvSpPr/>
          <p:nvPr/>
        </p:nvSpPr>
        <p:spPr>
          <a:xfrm>
            <a:off x="539365" y="501650"/>
            <a:ext cx="5464074" cy="994485"/>
          </a:xfrm>
          <a:prstGeom prst="rect">
            <a:avLst/>
          </a:prstGeom>
          <a:solidFill>
            <a:srgbClr val="D1C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51" name="Picture 950"/>
          <p:cNvPicPr>
            <a:picLocks noChangeAspect="1"/>
          </p:cNvPicPr>
          <p:nvPr/>
        </p:nvPicPr>
        <p:blipFill>
          <a:blip r:embed="rId2"/>
          <a:stretch>
            <a:fillRect/>
          </a:stretch>
        </p:blipFill>
        <p:spPr>
          <a:xfrm>
            <a:off x="578477" y="412402"/>
            <a:ext cx="1448443" cy="1083733"/>
          </a:xfrm>
          <a:prstGeom prst="rect">
            <a:avLst/>
          </a:prstGeom>
        </p:spPr>
      </p:pic>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952" name="Picture 951"/>
          <p:cNvPicPr>
            <a:picLocks noChangeAspect="1"/>
          </p:cNvPicPr>
          <p:nvPr/>
        </p:nvPicPr>
        <p:blipFill>
          <a:blip r:embed="rId2"/>
          <a:stretch>
            <a:fillRect/>
          </a:stretch>
        </p:blipFill>
        <p:spPr>
          <a:xfrm>
            <a:off x="2320254" y="412402"/>
            <a:ext cx="1448443" cy="1083733"/>
          </a:xfrm>
          <a:prstGeom prst="rect">
            <a:avLst/>
          </a:prstGeom>
        </p:spPr>
      </p:pic>
      <p:pic>
        <p:nvPicPr>
          <p:cNvPr id="953" name="Picture 952"/>
          <p:cNvPicPr>
            <a:picLocks noChangeAspect="1"/>
          </p:cNvPicPr>
          <p:nvPr/>
        </p:nvPicPr>
        <p:blipFill>
          <a:blip r:embed="rId2"/>
          <a:stretch>
            <a:fillRect/>
          </a:stretch>
        </p:blipFill>
        <p:spPr>
          <a:xfrm>
            <a:off x="4062032" y="412402"/>
            <a:ext cx="1448443" cy="1083733"/>
          </a:xfrm>
          <a:prstGeom prst="rect">
            <a:avLst/>
          </a:prstGeom>
        </p:spPr>
      </p:pic>
      <p:sp>
        <p:nvSpPr>
          <p:cNvPr id="980" name="Hình tự do: Hình 23"/>
          <p:cNvSpPr/>
          <p:nvPr/>
        </p:nvSpPr>
        <p:spPr>
          <a:xfrm>
            <a:off x="11023887" y="859918"/>
            <a:ext cx="386991" cy="161834"/>
          </a:xfrm>
          <a:custGeom>
            <a:avLst/>
            <a:gdLst>
              <a:gd name="connsiteX0" fmla="*/ 653925 w 1307850"/>
              <a:gd name="connsiteY0" fmla="*/ 0 h 518652"/>
              <a:gd name="connsiteX1" fmla="*/ 1269978 w 1307850"/>
              <a:gd name="connsiteY1" fmla="*/ 399340 h 518652"/>
              <a:gd name="connsiteX2" fmla="*/ 1307850 w 1307850"/>
              <a:gd name="connsiteY2" fmla="*/ 518652 h 518652"/>
              <a:gd name="connsiteX3" fmla="*/ 0 w 1307850"/>
              <a:gd name="connsiteY3" fmla="*/ 518652 h 518652"/>
              <a:gd name="connsiteX4" fmla="*/ 37872 w 1307850"/>
              <a:gd name="connsiteY4" fmla="*/ 399340 h 518652"/>
              <a:gd name="connsiteX5" fmla="*/ 653925 w 1307850"/>
              <a:gd name="connsiteY5" fmla="*/ 0 h 51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7850" h="518652">
                <a:moveTo>
                  <a:pt x="653925" y="0"/>
                </a:moveTo>
                <a:cubicBezTo>
                  <a:pt x="930866" y="0"/>
                  <a:pt x="1168480" y="164664"/>
                  <a:pt x="1269978" y="399340"/>
                </a:cubicBezTo>
                <a:lnTo>
                  <a:pt x="1307850" y="518652"/>
                </a:lnTo>
                <a:lnTo>
                  <a:pt x="0" y="518652"/>
                </a:lnTo>
                <a:lnTo>
                  <a:pt x="37872" y="399340"/>
                </a:lnTo>
                <a:cubicBezTo>
                  <a:pt x="139371" y="164664"/>
                  <a:pt x="376985" y="0"/>
                  <a:pt x="653925" y="0"/>
                </a:cubicBezTo>
                <a:close/>
              </a:path>
            </a:pathLst>
          </a:custGeom>
          <a:solidFill>
            <a:srgbClr val="9DC3E6"/>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88" name="Graphic 98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1629" y="5132161"/>
            <a:ext cx="1301674" cy="1301674"/>
          </a:xfrm>
          <a:prstGeom prst="rect">
            <a:avLst/>
          </a:prstGeom>
        </p:spPr>
      </p:pic>
      <p:pic>
        <p:nvPicPr>
          <p:cNvPr id="989" name="Graphic 98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9435" y="4661950"/>
            <a:ext cx="1301674" cy="1301674"/>
          </a:xfrm>
          <a:prstGeom prst="rect">
            <a:avLst/>
          </a:prstGeom>
        </p:spPr>
      </p:pic>
      <p:pic>
        <p:nvPicPr>
          <p:cNvPr id="990" name="Graphic 98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0026" y="5132161"/>
            <a:ext cx="1301674" cy="1301674"/>
          </a:xfrm>
          <a:prstGeom prst="rect">
            <a:avLst/>
          </a:prstGeom>
        </p:spPr>
      </p:pic>
      <p:pic>
        <p:nvPicPr>
          <p:cNvPr id="24" name="Picture 23"/>
          <p:cNvPicPr>
            <a:picLocks noChangeAspect="1"/>
          </p:cNvPicPr>
          <p:nvPr/>
        </p:nvPicPr>
        <p:blipFill rotWithShape="1">
          <a:blip r:embed="rId5"/>
          <a:srcRect r="21003"/>
          <a:stretch>
            <a:fillRect/>
          </a:stretch>
        </p:blipFill>
        <p:spPr>
          <a:xfrm>
            <a:off x="10649234" y="4646869"/>
            <a:ext cx="1030642" cy="1304657"/>
          </a:xfrm>
          <a:prstGeom prst="rect">
            <a:avLst/>
          </a:prstGeom>
        </p:spPr>
      </p:pic>
      <p:pic>
        <p:nvPicPr>
          <p:cNvPr id="66" name="Graphic 987"/>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224" y="842710"/>
            <a:ext cx="4899025" cy="4899025"/>
          </a:xfrm>
          <a:prstGeom prst="rect">
            <a:avLst/>
          </a:prstGeom>
        </p:spPr>
      </p:pic>
      <p:sp>
        <p:nvSpPr>
          <p:cNvPr id="4" name="TextBox 3"/>
          <p:cNvSpPr txBox="1"/>
          <p:nvPr/>
        </p:nvSpPr>
        <p:spPr>
          <a:xfrm>
            <a:off x="1706753" y="2911490"/>
            <a:ext cx="2407116" cy="369332"/>
          </a:xfrm>
          <a:prstGeom prst="rect">
            <a:avLst/>
          </a:prstGeom>
          <a:noFill/>
        </p:spPr>
        <p:txBody>
          <a:bodyPr wrap="square" rtlCol="0">
            <a:spAutoFit/>
          </a:bodyPr>
          <a:lstStyle/>
          <a:p>
            <a:r>
              <a:rPr lang="vi-VN" dirty="0"/>
              <a:t>Loại Khởi Nghiệp</a:t>
            </a:r>
            <a:endParaRPr lang="en-US" dirty="0"/>
          </a:p>
        </p:txBody>
      </p:sp>
      <p:pic>
        <p:nvPicPr>
          <p:cNvPr id="16" name="Picture 15"/>
          <p:cNvPicPr>
            <a:picLocks noChangeAspect="1"/>
          </p:cNvPicPr>
          <p:nvPr/>
        </p:nvPicPr>
        <p:blipFill>
          <a:blip r:embed="rId6"/>
          <a:stretch>
            <a:fillRect/>
          </a:stretch>
        </p:blipFill>
        <p:spPr>
          <a:xfrm>
            <a:off x="6791120" y="1455878"/>
            <a:ext cx="4637629" cy="3086131"/>
          </a:xfrm>
          <a:prstGeom prst="rect">
            <a:avLst/>
          </a:prstGeom>
        </p:spPr>
      </p:pic>
      <p:sp>
        <p:nvSpPr>
          <p:cNvPr id="17" name="TextBox 16"/>
          <p:cNvSpPr txBox="1"/>
          <p:nvPr/>
        </p:nvSpPr>
        <p:spPr>
          <a:xfrm>
            <a:off x="1630128" y="3647781"/>
            <a:ext cx="2560366" cy="369332"/>
          </a:xfrm>
          <a:prstGeom prst="rect">
            <a:avLst/>
          </a:prstGeom>
          <a:noFill/>
        </p:spPr>
        <p:txBody>
          <a:bodyPr wrap="square" rtlCol="0">
            <a:spAutoFit/>
          </a:bodyPr>
          <a:lstStyle/>
          <a:p>
            <a:r>
              <a:rPr lang="vi-VN"/>
              <a:t>Kinh doanh nhỏ lẻ</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Rounded Corners 3"/>
          <p:cNvSpPr/>
          <p:nvPr/>
        </p:nvSpPr>
        <p:spPr>
          <a:xfrm>
            <a:off x="332792" y="292887"/>
            <a:ext cx="5763208" cy="6272226"/>
          </a:xfrm>
          <a:prstGeom prst="roundRect">
            <a:avLst>
              <a:gd name="adj" fmla="val 3391"/>
            </a:avLst>
          </a:prstGeom>
          <a:solidFill>
            <a:schemeClr val="tx1">
              <a:lumMod val="85000"/>
              <a:lumOff val="1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00110" y="69696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5600110" y="133225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5600110" y="196754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5600110" y="260283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5600110" y="323812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p:cNvSpPr/>
          <p:nvPr/>
        </p:nvSpPr>
        <p:spPr>
          <a:xfrm>
            <a:off x="5600110" y="387341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p:cNvSpPr/>
          <p:nvPr/>
        </p:nvSpPr>
        <p:spPr>
          <a:xfrm>
            <a:off x="5600110" y="450870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p:cNvSpPr/>
          <p:nvPr/>
        </p:nvSpPr>
        <p:spPr>
          <a:xfrm>
            <a:off x="5600110" y="514399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p:cNvSpPr/>
          <p:nvPr/>
        </p:nvSpPr>
        <p:spPr>
          <a:xfrm>
            <a:off x="5600110" y="5779282"/>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Freeform: Shape 42"/>
          <p:cNvSpPr/>
          <p:nvPr/>
        </p:nvSpPr>
        <p:spPr>
          <a:xfrm>
            <a:off x="5397551" y="1137979"/>
            <a:ext cx="4781" cy="463"/>
          </a:xfrm>
          <a:custGeom>
            <a:avLst/>
            <a:gdLst>
              <a:gd name="connsiteX0" fmla="*/ 0 w 4781"/>
              <a:gd name="connsiteY0" fmla="*/ 0 h 463"/>
              <a:gd name="connsiteX1" fmla="*/ 4781 w 4781"/>
              <a:gd name="connsiteY1" fmla="*/ 463 h 463"/>
              <a:gd name="connsiteX2" fmla="*/ 0 w 4781"/>
              <a:gd name="connsiteY2" fmla="*/ 463 h 463"/>
              <a:gd name="connsiteX3" fmla="*/ 0 w 4781"/>
              <a:gd name="connsiteY3" fmla="*/ 0 h 463"/>
            </a:gdLst>
            <a:ahLst/>
            <a:cxnLst>
              <a:cxn ang="0">
                <a:pos x="connsiteX0" y="connsiteY0"/>
              </a:cxn>
              <a:cxn ang="0">
                <a:pos x="connsiteX1" y="connsiteY1"/>
              </a:cxn>
              <a:cxn ang="0">
                <a:pos x="connsiteX2" y="connsiteY2"/>
              </a:cxn>
              <a:cxn ang="0">
                <a:pos x="connsiteX3" y="connsiteY3"/>
              </a:cxn>
            </a:cxnLst>
            <a:rect l="l" t="t" r="r" b="b"/>
            <a:pathLst>
              <a:path w="4781" h="463">
                <a:moveTo>
                  <a:pt x="0" y="0"/>
                </a:moveTo>
                <a:lnTo>
                  <a:pt x="4781" y="463"/>
                </a:lnTo>
                <a:lnTo>
                  <a:pt x="0" y="46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grpSp>
        <p:nvGrpSpPr>
          <p:cNvPr id="129" name="Group 128"/>
          <p:cNvGrpSpPr/>
          <p:nvPr/>
        </p:nvGrpSpPr>
        <p:grpSpPr>
          <a:xfrm>
            <a:off x="911722" y="780579"/>
            <a:ext cx="4400761" cy="1073773"/>
            <a:chOff x="6905000" y="880306"/>
            <a:chExt cx="4400761" cy="1073773"/>
          </a:xfrm>
        </p:grpSpPr>
        <p:sp>
          <p:nvSpPr>
            <p:cNvPr id="67" name="Rectangle 66"/>
            <p:cNvSpPr/>
            <p:nvPr/>
          </p:nvSpPr>
          <p:spPr>
            <a:xfrm>
              <a:off x="6984654" y="880306"/>
              <a:ext cx="4273421" cy="1073773"/>
            </a:xfrm>
            <a:custGeom>
              <a:avLst/>
              <a:gdLst>
                <a:gd name="connsiteX0" fmla="*/ 0 w 4273421"/>
                <a:gd name="connsiteY0" fmla="*/ 0 h 1002374"/>
                <a:gd name="connsiteX1" fmla="*/ 4273421 w 4273421"/>
                <a:gd name="connsiteY1" fmla="*/ 0 h 1002374"/>
                <a:gd name="connsiteX2" fmla="*/ 4273421 w 4273421"/>
                <a:gd name="connsiteY2" fmla="*/ 1002374 h 1002374"/>
                <a:gd name="connsiteX3" fmla="*/ 0 w 4273421"/>
                <a:gd name="connsiteY3" fmla="*/ 1002374 h 1002374"/>
                <a:gd name="connsiteX4" fmla="*/ 0 w 4273421"/>
                <a:gd name="connsiteY4" fmla="*/ 0 h 1002374"/>
                <a:gd name="connsiteX0-1" fmla="*/ 0 w 4273421"/>
                <a:gd name="connsiteY0-2" fmla="*/ 70497 h 1072871"/>
                <a:gd name="connsiteX1-3" fmla="*/ 4273421 w 4273421"/>
                <a:gd name="connsiteY1-4" fmla="*/ 70497 h 1072871"/>
                <a:gd name="connsiteX2-5" fmla="*/ 4273421 w 4273421"/>
                <a:gd name="connsiteY2-6" fmla="*/ 1072871 h 1072871"/>
                <a:gd name="connsiteX3-7" fmla="*/ 0 w 4273421"/>
                <a:gd name="connsiteY3-8" fmla="*/ 1072871 h 1072871"/>
                <a:gd name="connsiteX4-9" fmla="*/ 0 w 4273421"/>
                <a:gd name="connsiteY4-10" fmla="*/ 70497 h 1072871"/>
                <a:gd name="connsiteX0-11" fmla="*/ 0 w 4273421"/>
                <a:gd name="connsiteY0-12" fmla="*/ 38292 h 1040666"/>
                <a:gd name="connsiteX1-13" fmla="*/ 4273421 w 4273421"/>
                <a:gd name="connsiteY1-14" fmla="*/ 38292 h 1040666"/>
                <a:gd name="connsiteX2-15" fmla="*/ 4273421 w 4273421"/>
                <a:gd name="connsiteY2-16" fmla="*/ 1040666 h 1040666"/>
                <a:gd name="connsiteX3-17" fmla="*/ 0 w 4273421"/>
                <a:gd name="connsiteY3-18" fmla="*/ 1040666 h 1040666"/>
                <a:gd name="connsiteX4-19" fmla="*/ 0 w 4273421"/>
                <a:gd name="connsiteY4-20" fmla="*/ 38292 h 1040666"/>
                <a:gd name="connsiteX0-21" fmla="*/ 0 w 4273421"/>
                <a:gd name="connsiteY0-22" fmla="*/ 38292 h 1040666"/>
                <a:gd name="connsiteX1-23" fmla="*/ 4273421 w 4273421"/>
                <a:gd name="connsiteY1-24" fmla="*/ 38292 h 1040666"/>
                <a:gd name="connsiteX2-25" fmla="*/ 4273421 w 4273421"/>
                <a:gd name="connsiteY2-26" fmla="*/ 1040666 h 1040666"/>
                <a:gd name="connsiteX3-27" fmla="*/ 0 w 4273421"/>
                <a:gd name="connsiteY3-28" fmla="*/ 1040666 h 1040666"/>
                <a:gd name="connsiteX4-29" fmla="*/ 0 w 4273421"/>
                <a:gd name="connsiteY4-30" fmla="*/ 38292 h 1040666"/>
                <a:gd name="connsiteX0-31" fmla="*/ 0 w 4273421"/>
                <a:gd name="connsiteY0-32" fmla="*/ 38292 h 1040666"/>
                <a:gd name="connsiteX1-33" fmla="*/ 4273421 w 4273421"/>
                <a:gd name="connsiteY1-34" fmla="*/ 38292 h 1040666"/>
                <a:gd name="connsiteX2-35" fmla="*/ 4273421 w 4273421"/>
                <a:gd name="connsiteY2-36" fmla="*/ 1040666 h 1040666"/>
                <a:gd name="connsiteX3-37" fmla="*/ 0 w 4273421"/>
                <a:gd name="connsiteY3-38" fmla="*/ 1040666 h 1040666"/>
                <a:gd name="connsiteX4-39" fmla="*/ 0 w 4273421"/>
                <a:gd name="connsiteY4-40" fmla="*/ 38292 h 1040666"/>
                <a:gd name="connsiteX0-41" fmla="*/ 0 w 4273421"/>
                <a:gd name="connsiteY0-42" fmla="*/ 38292 h 1073773"/>
                <a:gd name="connsiteX1-43" fmla="*/ 4273421 w 4273421"/>
                <a:gd name="connsiteY1-44" fmla="*/ 38292 h 1073773"/>
                <a:gd name="connsiteX2-45" fmla="*/ 4273421 w 4273421"/>
                <a:gd name="connsiteY2-46" fmla="*/ 1040666 h 1073773"/>
                <a:gd name="connsiteX3-47" fmla="*/ 0 w 4273421"/>
                <a:gd name="connsiteY3-48" fmla="*/ 1040666 h 1073773"/>
                <a:gd name="connsiteX4-49" fmla="*/ 0 w 4273421"/>
                <a:gd name="connsiteY4-50" fmla="*/ 38292 h 10737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273421" h="1073773">
                  <a:moveTo>
                    <a:pt x="0" y="38292"/>
                  </a:moveTo>
                  <a:cubicBezTo>
                    <a:pt x="1443135" y="-120328"/>
                    <a:pt x="2848947" y="280888"/>
                    <a:pt x="4273421" y="38292"/>
                  </a:cubicBezTo>
                  <a:lnTo>
                    <a:pt x="4273421" y="1040666"/>
                  </a:lnTo>
                  <a:cubicBezTo>
                    <a:pt x="2830285" y="1189956"/>
                    <a:pt x="1415144" y="770078"/>
                    <a:pt x="0" y="1040666"/>
                  </a:cubicBezTo>
                  <a:lnTo>
                    <a:pt x="0" y="382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TextBox 67"/>
            <p:cNvSpPr txBox="1"/>
            <p:nvPr/>
          </p:nvSpPr>
          <p:spPr>
            <a:xfrm>
              <a:off x="6905000" y="1091765"/>
              <a:ext cx="4400761" cy="646331"/>
            </a:xfrm>
            <a:prstGeom prst="rect">
              <a:avLst/>
            </a:prstGeom>
            <a:noFill/>
          </p:spPr>
          <p:txBody>
            <a:bodyPr wrap="square" rtlCol="0">
              <a:spAutoFit/>
            </a:bodyPr>
            <a:lstStyle/>
            <a:p>
              <a:pPr algn="ctr"/>
              <a:r>
                <a:rPr lang="en-US" sz="3600">
                  <a:solidFill>
                    <a:schemeClr val="bg1"/>
                  </a:solidFill>
                  <a:latin typeface="Lobster" panose="00000500000000000000" pitchFamily="2" charset="-93"/>
                </a:rPr>
                <a:t>Thanks For Listening!</a:t>
              </a:r>
              <a:endParaRPr lang="vi-VN" sz="3600">
                <a:solidFill>
                  <a:schemeClr val="bg1"/>
                </a:solidFill>
                <a:latin typeface="Lobster" panose="00000500000000000000" pitchFamily="2" charset="-93"/>
              </a:endParaRPr>
            </a:p>
          </p:txBody>
        </p:sp>
      </p:grpSp>
      <p:grpSp>
        <p:nvGrpSpPr>
          <p:cNvPr id="87" name="Group 86"/>
          <p:cNvGrpSpPr/>
          <p:nvPr/>
        </p:nvGrpSpPr>
        <p:grpSpPr>
          <a:xfrm>
            <a:off x="1018721" y="2132134"/>
            <a:ext cx="2129351" cy="1504295"/>
            <a:chOff x="6984169" y="2657336"/>
            <a:chExt cx="2600959" cy="1810401"/>
          </a:xfrm>
        </p:grpSpPr>
        <p:sp>
          <p:nvSpPr>
            <p:cNvPr id="69" name="Rectangle 68"/>
            <p:cNvSpPr/>
            <p:nvPr/>
          </p:nvSpPr>
          <p:spPr>
            <a:xfrm>
              <a:off x="6984169" y="2657336"/>
              <a:ext cx="2600959" cy="181040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Rectangle 70"/>
            <p:cNvSpPr/>
            <p:nvPr/>
          </p:nvSpPr>
          <p:spPr>
            <a:xfrm>
              <a:off x="7114690"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Rectangle 71"/>
            <p:cNvSpPr/>
            <p:nvPr/>
          </p:nvSpPr>
          <p:spPr>
            <a:xfrm>
              <a:off x="7421724"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Rectangle 72"/>
            <p:cNvSpPr/>
            <p:nvPr/>
          </p:nvSpPr>
          <p:spPr>
            <a:xfrm>
              <a:off x="772563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Rectangle 73"/>
            <p:cNvSpPr/>
            <p:nvPr/>
          </p:nvSpPr>
          <p:spPr>
            <a:xfrm>
              <a:off x="802955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Rectangle 74"/>
            <p:cNvSpPr/>
            <p:nvPr/>
          </p:nvSpPr>
          <p:spPr>
            <a:xfrm>
              <a:off x="833346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Rectangle 75"/>
            <p:cNvSpPr/>
            <p:nvPr/>
          </p:nvSpPr>
          <p:spPr>
            <a:xfrm>
              <a:off x="863738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p:cNvSpPr/>
            <p:nvPr/>
          </p:nvSpPr>
          <p:spPr>
            <a:xfrm>
              <a:off x="894129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Rectangle 77"/>
            <p:cNvSpPr/>
            <p:nvPr/>
          </p:nvSpPr>
          <p:spPr>
            <a:xfrm>
              <a:off x="924521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Rectangle 78"/>
            <p:cNvSpPr/>
            <p:nvPr/>
          </p:nvSpPr>
          <p:spPr>
            <a:xfrm>
              <a:off x="7114690"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Rectangle 79"/>
            <p:cNvSpPr/>
            <p:nvPr/>
          </p:nvSpPr>
          <p:spPr>
            <a:xfrm>
              <a:off x="7421724"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Rectangle 80"/>
            <p:cNvSpPr/>
            <p:nvPr/>
          </p:nvSpPr>
          <p:spPr>
            <a:xfrm>
              <a:off x="772563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2" name="Rectangle 81"/>
            <p:cNvSpPr/>
            <p:nvPr/>
          </p:nvSpPr>
          <p:spPr>
            <a:xfrm>
              <a:off x="802955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Rectangle 82"/>
            <p:cNvSpPr/>
            <p:nvPr/>
          </p:nvSpPr>
          <p:spPr>
            <a:xfrm>
              <a:off x="833346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Rectangle 83"/>
            <p:cNvSpPr/>
            <p:nvPr/>
          </p:nvSpPr>
          <p:spPr>
            <a:xfrm>
              <a:off x="863738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Rectangle 84"/>
            <p:cNvSpPr/>
            <p:nvPr/>
          </p:nvSpPr>
          <p:spPr>
            <a:xfrm>
              <a:off x="894129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6" name="Rectangle 85"/>
            <p:cNvSpPr/>
            <p:nvPr/>
          </p:nvSpPr>
          <p:spPr>
            <a:xfrm>
              <a:off x="924521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10" name="Group 109"/>
          <p:cNvGrpSpPr/>
          <p:nvPr/>
        </p:nvGrpSpPr>
        <p:grpSpPr>
          <a:xfrm>
            <a:off x="3135446" y="4189166"/>
            <a:ext cx="2129351" cy="1504295"/>
            <a:chOff x="6984169" y="2657336"/>
            <a:chExt cx="2600959" cy="1810401"/>
          </a:xfrm>
        </p:grpSpPr>
        <p:sp>
          <p:nvSpPr>
            <p:cNvPr id="112" name="Rectangle 111"/>
            <p:cNvSpPr/>
            <p:nvPr/>
          </p:nvSpPr>
          <p:spPr>
            <a:xfrm>
              <a:off x="6984169" y="2657336"/>
              <a:ext cx="2600959" cy="181040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3" name="Rectangle 112"/>
            <p:cNvSpPr/>
            <p:nvPr/>
          </p:nvSpPr>
          <p:spPr>
            <a:xfrm>
              <a:off x="7114690"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4" name="Rectangle 113"/>
            <p:cNvSpPr/>
            <p:nvPr/>
          </p:nvSpPr>
          <p:spPr>
            <a:xfrm>
              <a:off x="7421724"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5" name="Rectangle 114"/>
            <p:cNvSpPr/>
            <p:nvPr/>
          </p:nvSpPr>
          <p:spPr>
            <a:xfrm>
              <a:off x="772563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6" name="Rectangle 115"/>
            <p:cNvSpPr/>
            <p:nvPr/>
          </p:nvSpPr>
          <p:spPr>
            <a:xfrm>
              <a:off x="802955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7" name="Rectangle 116"/>
            <p:cNvSpPr/>
            <p:nvPr/>
          </p:nvSpPr>
          <p:spPr>
            <a:xfrm>
              <a:off x="833346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8" name="Rectangle 117"/>
            <p:cNvSpPr/>
            <p:nvPr/>
          </p:nvSpPr>
          <p:spPr>
            <a:xfrm>
              <a:off x="863738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9" name="Rectangle 118"/>
            <p:cNvSpPr/>
            <p:nvPr/>
          </p:nvSpPr>
          <p:spPr>
            <a:xfrm>
              <a:off x="8941298"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0" name="Rectangle 119"/>
            <p:cNvSpPr/>
            <p:nvPr/>
          </p:nvSpPr>
          <p:spPr>
            <a:xfrm>
              <a:off x="9245213" y="2758776"/>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1" name="Rectangle 120"/>
            <p:cNvSpPr/>
            <p:nvPr/>
          </p:nvSpPr>
          <p:spPr>
            <a:xfrm>
              <a:off x="7114690"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2" name="Rectangle 121"/>
            <p:cNvSpPr/>
            <p:nvPr/>
          </p:nvSpPr>
          <p:spPr>
            <a:xfrm>
              <a:off x="7421724"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3" name="Rectangle 122"/>
            <p:cNvSpPr/>
            <p:nvPr/>
          </p:nvSpPr>
          <p:spPr>
            <a:xfrm>
              <a:off x="772563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4" name="Rectangle 123"/>
            <p:cNvSpPr/>
            <p:nvPr/>
          </p:nvSpPr>
          <p:spPr>
            <a:xfrm>
              <a:off x="802955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5" name="Rectangle 124"/>
            <p:cNvSpPr/>
            <p:nvPr/>
          </p:nvSpPr>
          <p:spPr>
            <a:xfrm>
              <a:off x="833346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6" name="Rectangle 125"/>
            <p:cNvSpPr/>
            <p:nvPr/>
          </p:nvSpPr>
          <p:spPr>
            <a:xfrm>
              <a:off x="863738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7" name="Rectangle 126"/>
            <p:cNvSpPr/>
            <p:nvPr/>
          </p:nvSpPr>
          <p:spPr>
            <a:xfrm>
              <a:off x="8941298"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8" name="Rectangle 127"/>
            <p:cNvSpPr/>
            <p:nvPr/>
          </p:nvSpPr>
          <p:spPr>
            <a:xfrm>
              <a:off x="9245213" y="4161712"/>
              <a:ext cx="177662" cy="1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3" name="Group 132"/>
          <p:cNvGrpSpPr/>
          <p:nvPr/>
        </p:nvGrpSpPr>
        <p:grpSpPr>
          <a:xfrm>
            <a:off x="1222669" y="3938996"/>
            <a:ext cx="1687030" cy="1754465"/>
            <a:chOff x="6924204" y="4026689"/>
            <a:chExt cx="1687030" cy="1754465"/>
          </a:xfrm>
        </p:grpSpPr>
        <p:sp>
          <p:nvSpPr>
            <p:cNvPr id="130" name="Oval 129"/>
            <p:cNvSpPr/>
            <p:nvPr/>
          </p:nvSpPr>
          <p:spPr>
            <a:xfrm>
              <a:off x="6924204" y="4026689"/>
              <a:ext cx="1687030" cy="175446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2" name="TextBox 131"/>
            <p:cNvSpPr txBox="1"/>
            <p:nvPr/>
          </p:nvSpPr>
          <p:spPr>
            <a:xfrm>
              <a:off x="7037585" y="4326987"/>
              <a:ext cx="1494695" cy="1200329"/>
            </a:xfrm>
            <a:prstGeom prst="rect">
              <a:avLst/>
            </a:prstGeom>
            <a:noFill/>
          </p:spPr>
          <p:txBody>
            <a:bodyPr wrap="square" rtlCol="0">
              <a:spAutoFit/>
            </a:bodyPr>
            <a:lstStyle/>
            <a:p>
              <a:pPr algn="ctr"/>
              <a:r>
                <a:rPr lang="vi-VN" sz="3600" dirty="0">
                  <a:solidFill>
                    <a:schemeClr val="bg1"/>
                  </a:solidFill>
                  <a:latin typeface="Lobster" panose="00000500000000000000" pitchFamily="2" charset="-93"/>
                </a:rPr>
                <a:t>DellLuna</a:t>
              </a:r>
            </a:p>
          </p:txBody>
        </p:sp>
      </p:grpSp>
      <p:sp>
        <p:nvSpPr>
          <p:cNvPr id="2" name="Block Arc 1"/>
          <p:cNvSpPr/>
          <p:nvPr/>
        </p:nvSpPr>
        <p:spPr>
          <a:xfrm>
            <a:off x="5791117" y="557758"/>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70" name="Block Arc 69"/>
          <p:cNvSpPr/>
          <p:nvPr/>
        </p:nvSpPr>
        <p:spPr>
          <a:xfrm>
            <a:off x="5791117" y="1251943"/>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8" name="Block Arc 87"/>
          <p:cNvSpPr/>
          <p:nvPr/>
        </p:nvSpPr>
        <p:spPr>
          <a:xfrm>
            <a:off x="5791117" y="1869558"/>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9" name="Block Arc 88"/>
          <p:cNvSpPr/>
          <p:nvPr/>
        </p:nvSpPr>
        <p:spPr>
          <a:xfrm>
            <a:off x="5791117" y="2534737"/>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0" name="Block Arc 89"/>
          <p:cNvSpPr/>
          <p:nvPr/>
        </p:nvSpPr>
        <p:spPr>
          <a:xfrm>
            <a:off x="5791117" y="3168758"/>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1" name="Block Arc 90"/>
          <p:cNvSpPr/>
          <p:nvPr/>
        </p:nvSpPr>
        <p:spPr>
          <a:xfrm>
            <a:off x="5791117" y="3795992"/>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2" name="Block Arc 91"/>
          <p:cNvSpPr/>
          <p:nvPr/>
        </p:nvSpPr>
        <p:spPr>
          <a:xfrm>
            <a:off x="5791117" y="4410718"/>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3" name="Block Arc 92"/>
          <p:cNvSpPr/>
          <p:nvPr/>
        </p:nvSpPr>
        <p:spPr>
          <a:xfrm>
            <a:off x="5791117" y="5085312"/>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4" name="Block Arc 93"/>
          <p:cNvSpPr/>
          <p:nvPr/>
        </p:nvSpPr>
        <p:spPr>
          <a:xfrm>
            <a:off x="5791117" y="5696637"/>
            <a:ext cx="609766" cy="580221"/>
          </a:xfrm>
          <a:prstGeom prst="blockArc">
            <a:avLst>
              <a:gd name="adj1" fmla="val 11105652"/>
              <a:gd name="adj2" fmla="val 5424571"/>
              <a:gd name="adj3" fmla="val 1908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197" y="2394659"/>
            <a:ext cx="1899042" cy="957540"/>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218" y="4433431"/>
            <a:ext cx="1900345" cy="99406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7222" y="488294"/>
            <a:ext cx="5476777" cy="5855228"/>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5" name="TextBox 14"/>
          <p:cNvSpPr txBox="1"/>
          <p:nvPr/>
        </p:nvSpPr>
        <p:spPr>
          <a:xfrm>
            <a:off x="6693245" y="655997"/>
            <a:ext cx="4813469" cy="1323439"/>
          </a:xfrm>
          <a:prstGeom prst="rect">
            <a:avLst/>
          </a:prstGeom>
          <a:noFill/>
        </p:spPr>
        <p:txBody>
          <a:bodyPr wrap="square" rtlCol="0">
            <a:spAutoFit/>
          </a:bodyPr>
          <a:lstStyle/>
          <a:p>
            <a:pPr algn="ctr"/>
            <a:r>
              <a:rPr lang="vi-VN" sz="4000" b="1" dirty="0">
                <a:latin typeface="Arial" panose="020B0604020202020204" pitchFamily="34" charset="0"/>
                <a:cs typeface="Arial" panose="020B0604020202020204" pitchFamily="34" charset="0"/>
              </a:rPr>
              <a:t>Kỹ năng khởi nghiệp và lãnh đạo</a:t>
            </a:r>
          </a:p>
        </p:txBody>
      </p:sp>
      <p:sp>
        <p:nvSpPr>
          <p:cNvPr id="17" name="TextBox 16"/>
          <p:cNvSpPr txBox="1"/>
          <p:nvPr/>
        </p:nvSpPr>
        <p:spPr>
          <a:xfrm>
            <a:off x="7595774" y="3095646"/>
            <a:ext cx="3745939" cy="584775"/>
          </a:xfrm>
          <a:prstGeom prst="rect">
            <a:avLst/>
          </a:prstGeom>
          <a:noFill/>
        </p:spPr>
        <p:txBody>
          <a:bodyPr wrap="square" rtlCol="0">
            <a:spAutoFit/>
          </a:bodyPr>
          <a:lstStyle/>
          <a:p>
            <a:r>
              <a:rPr lang="en-US" sz="3200" dirty="0" err="1">
                <a:latin typeface="Harlow Solid Italic" panose="04030604020F02020D02" pitchFamily="82" charset="0"/>
              </a:rPr>
              <a:t>DelLuna</a:t>
            </a:r>
            <a:r>
              <a:rPr lang="en-US" sz="3200" dirty="0">
                <a:latin typeface="Harlow Solid Italic" panose="04030604020F02020D02" pitchFamily="82" charset="0"/>
              </a:rPr>
              <a:t> Group</a:t>
            </a:r>
            <a:endParaRPr lang="vi-VN" sz="3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7222" y="488294"/>
            <a:ext cx="5476777" cy="5855228"/>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36825" y="496661"/>
            <a:ext cx="5476777" cy="5855228"/>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6" name="Rectangle 15"/>
          <p:cNvSpPr/>
          <p:nvPr/>
        </p:nvSpPr>
        <p:spPr>
          <a:xfrm>
            <a:off x="1085309" y="757679"/>
            <a:ext cx="4094480" cy="7557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4">
                    <a:lumMod val="50000"/>
                  </a:schemeClr>
                </a:solidFill>
                <a:latin typeface="Arial" panose="020B0604020202020204" pitchFamily="34" charset="0"/>
                <a:cs typeface="Arial" panose="020B0604020202020204" pitchFamily="34" charset="0"/>
              </a:rPr>
              <a:t>THÀNH VIÊN TRONG NHÓM</a:t>
            </a:r>
            <a:endParaRPr lang="vi-VN" sz="2000" b="1">
              <a:solidFill>
                <a:schemeClr val="accent4">
                  <a:lumMod val="50000"/>
                </a:schemeClr>
              </a:solidFill>
              <a:latin typeface="Arial" panose="020B0604020202020204" pitchFamily="34" charset="0"/>
              <a:cs typeface="Arial" panose="020B0604020202020204" pitchFamily="34" charset="0"/>
            </a:endParaRPr>
          </a:p>
        </p:txBody>
      </p:sp>
      <p:sp>
        <p:nvSpPr>
          <p:cNvPr id="17" name="Rectangle: Rounded Corners 16"/>
          <p:cNvSpPr/>
          <p:nvPr/>
        </p:nvSpPr>
        <p:spPr>
          <a:xfrm>
            <a:off x="1085309" y="2215205"/>
            <a:ext cx="4094480" cy="894423"/>
          </a:xfrm>
          <a:prstGeom prst="roundRect">
            <a:avLst>
              <a:gd name="adj" fmla="val 13259"/>
            </a:avLst>
          </a:prstGeom>
          <a:solidFill>
            <a:srgbClr val="B4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Rounded Corners 44"/>
          <p:cNvSpPr/>
          <p:nvPr/>
        </p:nvSpPr>
        <p:spPr>
          <a:xfrm>
            <a:off x="1085309" y="3332662"/>
            <a:ext cx="4094480" cy="894423"/>
          </a:xfrm>
          <a:prstGeom prst="roundRect">
            <a:avLst>
              <a:gd name="adj" fmla="val 13259"/>
            </a:avLst>
          </a:prstGeom>
          <a:solidFill>
            <a:srgbClr val="B4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Rectangle: Rounded Corners 47"/>
          <p:cNvSpPr/>
          <p:nvPr/>
        </p:nvSpPr>
        <p:spPr>
          <a:xfrm>
            <a:off x="7046115" y="985181"/>
            <a:ext cx="4094480" cy="894423"/>
          </a:xfrm>
          <a:prstGeom prst="roundRect">
            <a:avLst>
              <a:gd name="adj" fmla="val 13259"/>
            </a:avLst>
          </a:prstGeom>
          <a:solidFill>
            <a:srgbClr val="B4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ectangle: Rounded Corners 48"/>
          <p:cNvSpPr/>
          <p:nvPr/>
        </p:nvSpPr>
        <p:spPr>
          <a:xfrm>
            <a:off x="7046115" y="2089357"/>
            <a:ext cx="4094480" cy="894423"/>
          </a:xfrm>
          <a:prstGeom prst="roundRect">
            <a:avLst>
              <a:gd name="adj" fmla="val 13259"/>
            </a:avLst>
          </a:prstGeom>
          <a:solidFill>
            <a:srgbClr val="B4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Rectangle: Rounded Corners 49"/>
          <p:cNvSpPr/>
          <p:nvPr/>
        </p:nvSpPr>
        <p:spPr>
          <a:xfrm>
            <a:off x="7046115" y="3241925"/>
            <a:ext cx="4094480" cy="894423"/>
          </a:xfrm>
          <a:prstGeom prst="roundRect">
            <a:avLst>
              <a:gd name="adj" fmla="val 13259"/>
            </a:avLst>
          </a:prstGeom>
          <a:solidFill>
            <a:srgbClr val="B4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Graphic 18" descr="Users with solid fill"/>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1593" y="1487580"/>
            <a:ext cx="801911" cy="801911"/>
          </a:xfrm>
          <a:prstGeom prst="rect">
            <a:avLst/>
          </a:prstGeom>
          <a:effectLst>
            <a:outerShdw blurRad="50800" dist="38100" dir="16200000" rotWithShape="0">
              <a:prstClr val="black">
                <a:alpha val="40000"/>
              </a:prstClr>
            </a:outerShdw>
          </a:effectLst>
        </p:spPr>
      </p:pic>
      <p:sp>
        <p:nvSpPr>
          <p:cNvPr id="20" name="Oval 19"/>
          <p:cNvSpPr/>
          <p:nvPr/>
        </p:nvSpPr>
        <p:spPr>
          <a:xfrm>
            <a:off x="1278590" y="2323074"/>
            <a:ext cx="660699" cy="682919"/>
          </a:xfrm>
          <a:prstGeom prst="ellipse">
            <a:avLst/>
          </a:prstGeom>
          <a:no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Oval 51"/>
          <p:cNvSpPr/>
          <p:nvPr/>
        </p:nvSpPr>
        <p:spPr>
          <a:xfrm>
            <a:off x="1278590" y="3424275"/>
            <a:ext cx="660699" cy="682919"/>
          </a:xfrm>
          <a:prstGeom prst="ellipse">
            <a:avLst/>
          </a:prstGeom>
          <a:no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Oval 53"/>
          <p:cNvSpPr/>
          <p:nvPr/>
        </p:nvSpPr>
        <p:spPr>
          <a:xfrm>
            <a:off x="7193812" y="1086218"/>
            <a:ext cx="660699" cy="682919"/>
          </a:xfrm>
          <a:prstGeom prst="ellipse">
            <a:avLst/>
          </a:prstGeom>
          <a:no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Oval 54"/>
          <p:cNvSpPr/>
          <p:nvPr/>
        </p:nvSpPr>
        <p:spPr>
          <a:xfrm>
            <a:off x="7193812" y="2208132"/>
            <a:ext cx="660699" cy="682919"/>
          </a:xfrm>
          <a:prstGeom prst="ellipse">
            <a:avLst/>
          </a:prstGeom>
          <a:no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Oval 55"/>
          <p:cNvSpPr/>
          <p:nvPr/>
        </p:nvSpPr>
        <p:spPr>
          <a:xfrm>
            <a:off x="7193812" y="3316616"/>
            <a:ext cx="660699" cy="682919"/>
          </a:xfrm>
          <a:prstGeom prst="ellipse">
            <a:avLst/>
          </a:prstGeom>
          <a:no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TextBox 22"/>
          <p:cNvSpPr txBox="1"/>
          <p:nvPr/>
        </p:nvSpPr>
        <p:spPr>
          <a:xfrm>
            <a:off x="2027967" y="2305085"/>
            <a:ext cx="3143651" cy="369332"/>
          </a:xfrm>
          <a:prstGeom prst="rect">
            <a:avLst/>
          </a:prstGeom>
          <a:noFill/>
        </p:spPr>
        <p:txBody>
          <a:bodyPr wrap="square" rtlCol="0">
            <a:spAutoFit/>
          </a:bodyPr>
          <a:lstStyle/>
          <a:p>
            <a:r>
              <a:rPr lang="vi-VN" dirty="0">
                <a:solidFill>
                  <a:schemeClr val="bg1"/>
                </a:solidFill>
                <a:latin typeface="Arial" panose="020B0604020202020204" pitchFamily="34" charset="0"/>
                <a:cs typeface="Arial" panose="020B0604020202020204" pitchFamily="34" charset="0"/>
              </a:rPr>
              <a:t>Trần Duy Nam </a:t>
            </a:r>
          </a:p>
        </p:txBody>
      </p:sp>
      <p:sp>
        <p:nvSpPr>
          <p:cNvPr id="64" name="TextBox 63"/>
          <p:cNvSpPr txBox="1"/>
          <p:nvPr/>
        </p:nvSpPr>
        <p:spPr>
          <a:xfrm>
            <a:off x="2027967" y="2678196"/>
            <a:ext cx="271702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MSSV :</a:t>
            </a:r>
            <a:r>
              <a:rPr lang="vi-VN" sz="1600" dirty="0">
                <a:solidFill>
                  <a:schemeClr val="bg1"/>
                </a:solidFill>
                <a:latin typeface="Arial" panose="020B0604020202020204" pitchFamily="34" charset="0"/>
                <a:cs typeface="Arial" panose="020B0604020202020204" pitchFamily="34" charset="0"/>
              </a:rPr>
              <a:t>21012079</a:t>
            </a:r>
            <a:r>
              <a:rPr lang="en-US" sz="1600" dirty="0">
                <a:solidFill>
                  <a:schemeClr val="bg1"/>
                </a:solidFill>
                <a:latin typeface="Arial" panose="020B0604020202020204" pitchFamily="34" charset="0"/>
                <a:cs typeface="Arial" panose="020B0604020202020204" pitchFamily="34" charset="0"/>
              </a:rPr>
              <a:t> </a:t>
            </a:r>
            <a:endParaRPr lang="vi-VN" sz="1600" dirty="0">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a:off x="2027967" y="3394235"/>
            <a:ext cx="3011859" cy="369332"/>
          </a:xfrm>
          <a:prstGeom prst="rect">
            <a:avLst/>
          </a:prstGeom>
          <a:noFill/>
        </p:spPr>
        <p:txBody>
          <a:bodyPr wrap="square" rtlCol="0">
            <a:spAutoFit/>
          </a:bodyPr>
          <a:lstStyle/>
          <a:p>
            <a:r>
              <a:rPr lang="vi-VN" dirty="0">
                <a:solidFill>
                  <a:schemeClr val="bg1"/>
                </a:solidFill>
                <a:latin typeface="Arial" panose="020B0604020202020204" pitchFamily="34" charset="0"/>
                <a:cs typeface="Arial" panose="020B0604020202020204" pitchFamily="34" charset="0"/>
              </a:rPr>
              <a:t>Vũ Tiến Cường</a:t>
            </a:r>
          </a:p>
        </p:txBody>
      </p:sp>
      <p:sp>
        <p:nvSpPr>
          <p:cNvPr id="66" name="TextBox 65"/>
          <p:cNvSpPr txBox="1"/>
          <p:nvPr/>
        </p:nvSpPr>
        <p:spPr>
          <a:xfrm>
            <a:off x="2027967" y="3767346"/>
            <a:ext cx="2909967"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MSSV: </a:t>
            </a:r>
            <a:r>
              <a:rPr lang="vi-VN" sz="1600" dirty="0">
                <a:solidFill>
                  <a:schemeClr val="bg1"/>
                </a:solidFill>
                <a:latin typeface="Arial" panose="020B0604020202020204" pitchFamily="34" charset="0"/>
                <a:cs typeface="Arial" panose="020B0604020202020204" pitchFamily="34" charset="0"/>
              </a:rPr>
              <a:t>21010728</a:t>
            </a:r>
          </a:p>
        </p:txBody>
      </p:sp>
      <p:sp>
        <p:nvSpPr>
          <p:cNvPr id="69" name="TextBox 68"/>
          <p:cNvSpPr txBox="1"/>
          <p:nvPr/>
        </p:nvSpPr>
        <p:spPr>
          <a:xfrm>
            <a:off x="7933363" y="1077989"/>
            <a:ext cx="3500756" cy="369332"/>
          </a:xfrm>
          <a:prstGeom prst="rect">
            <a:avLst/>
          </a:prstGeom>
          <a:noFill/>
        </p:spPr>
        <p:txBody>
          <a:bodyPr wrap="square" rtlCol="0">
            <a:spAutoFit/>
          </a:bodyPr>
          <a:lstStyle/>
          <a:p>
            <a:r>
              <a:rPr lang="vi-VN" dirty="0">
                <a:solidFill>
                  <a:schemeClr val="bg1"/>
                </a:solidFill>
                <a:latin typeface="Arial" panose="020B0604020202020204" pitchFamily="34" charset="0"/>
                <a:cs typeface="Arial" panose="020B0604020202020204" pitchFamily="34" charset="0"/>
              </a:rPr>
              <a:t>Nguyễn Thanh Bình</a:t>
            </a:r>
          </a:p>
        </p:txBody>
      </p:sp>
      <p:sp>
        <p:nvSpPr>
          <p:cNvPr id="70" name="TextBox 69"/>
          <p:cNvSpPr txBox="1"/>
          <p:nvPr/>
        </p:nvSpPr>
        <p:spPr>
          <a:xfrm>
            <a:off x="7933363" y="1451100"/>
            <a:ext cx="3207231"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MSSV: </a:t>
            </a:r>
            <a:r>
              <a:rPr lang="vi-VN" sz="1600" dirty="0">
                <a:solidFill>
                  <a:schemeClr val="bg1"/>
                </a:solidFill>
                <a:latin typeface="Arial" panose="020B0604020202020204" pitchFamily="34" charset="0"/>
                <a:cs typeface="Arial" panose="020B0604020202020204" pitchFamily="34" charset="0"/>
              </a:rPr>
              <a:t>21012041</a:t>
            </a:r>
          </a:p>
        </p:txBody>
      </p:sp>
      <p:sp>
        <p:nvSpPr>
          <p:cNvPr id="71" name="TextBox 70"/>
          <p:cNvSpPr txBox="1"/>
          <p:nvPr/>
        </p:nvSpPr>
        <p:spPr>
          <a:xfrm>
            <a:off x="7854315" y="2171700"/>
            <a:ext cx="3717290" cy="368300"/>
          </a:xfrm>
          <a:prstGeom prst="rect">
            <a:avLst/>
          </a:prstGeom>
          <a:noFill/>
        </p:spPr>
        <p:txBody>
          <a:bodyPr wrap="square" rtlCol="0">
            <a:spAutoFit/>
          </a:bodyPr>
          <a:lstStyle/>
          <a:p>
            <a:r>
              <a:rPr lang="vi-VN" dirty="0">
                <a:solidFill>
                  <a:schemeClr val="bg1"/>
                </a:solidFill>
                <a:latin typeface="Arial" panose="020B0604020202020204" pitchFamily="34" charset="0"/>
                <a:cs typeface="Arial" panose="020B0604020202020204" pitchFamily="34" charset="0"/>
              </a:rPr>
              <a:t>Nguyễn T</a:t>
            </a:r>
            <a:r>
              <a:rPr lang="en-US" dirty="0" err="1">
                <a:solidFill>
                  <a:schemeClr val="bg1"/>
                </a:solidFill>
                <a:latin typeface="Arial" panose="020B0604020202020204" pitchFamily="34" charset="0"/>
                <a:cs typeface="Arial" panose="020B0604020202020204" pitchFamily="34" charset="0"/>
              </a:rPr>
              <a:t>hị</a:t>
            </a:r>
            <a:r>
              <a:rPr lang="en-US" dirty="0">
                <a:solidFill>
                  <a:schemeClr val="bg1"/>
                </a:solidFill>
                <a:latin typeface="Arial" panose="020B0604020202020204" pitchFamily="34" charset="0"/>
                <a:cs typeface="Arial" panose="020B0604020202020204" pitchFamily="34" charset="0"/>
              </a:rPr>
              <a:t> </a:t>
            </a:r>
            <a:r>
              <a:rPr lang="vi-VN" dirty="0">
                <a:solidFill>
                  <a:schemeClr val="bg1"/>
                </a:solidFill>
                <a:latin typeface="Arial" panose="020B0604020202020204" pitchFamily="34" charset="0"/>
                <a:cs typeface="Arial" panose="020B0604020202020204" pitchFamily="34" charset="0"/>
              </a:rPr>
              <a:t>Ngọc Linh</a:t>
            </a:r>
          </a:p>
        </p:txBody>
      </p:sp>
      <p:sp>
        <p:nvSpPr>
          <p:cNvPr id="72" name="TextBox 71"/>
          <p:cNvSpPr txBox="1"/>
          <p:nvPr/>
        </p:nvSpPr>
        <p:spPr>
          <a:xfrm>
            <a:off x="7933364" y="2540278"/>
            <a:ext cx="3146528" cy="337185"/>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MSSV:</a:t>
            </a:r>
            <a:r>
              <a:rPr lang="vi-VN" altLang="en-US" sz="1600" dirty="0">
                <a:solidFill>
                  <a:schemeClr val="bg1"/>
                </a:solidFill>
                <a:latin typeface="Arial" panose="020B0604020202020204" pitchFamily="34" charset="0"/>
                <a:cs typeface="Arial" panose="020B0604020202020204" pitchFamily="34" charset="0"/>
              </a:rPr>
              <a:t> 21013114</a:t>
            </a:r>
            <a:r>
              <a:rPr lang="en-US" sz="1600" dirty="0">
                <a:solidFill>
                  <a:schemeClr val="bg1"/>
                </a:solidFill>
                <a:latin typeface="Arial" panose="020B0604020202020204" pitchFamily="34" charset="0"/>
                <a:cs typeface="Arial" panose="020B0604020202020204" pitchFamily="34" charset="0"/>
              </a:rPr>
              <a:t> </a:t>
            </a:r>
          </a:p>
        </p:txBody>
      </p:sp>
      <p:sp>
        <p:nvSpPr>
          <p:cNvPr id="73" name="TextBox 72"/>
          <p:cNvSpPr txBox="1"/>
          <p:nvPr/>
        </p:nvSpPr>
        <p:spPr>
          <a:xfrm>
            <a:off x="7933363" y="3325876"/>
            <a:ext cx="3169793" cy="369332"/>
          </a:xfrm>
          <a:prstGeom prst="rect">
            <a:avLst/>
          </a:prstGeom>
          <a:noFill/>
        </p:spPr>
        <p:txBody>
          <a:bodyPr wrap="square" rtlCol="0">
            <a:spAutoFit/>
          </a:bodyPr>
          <a:lstStyle/>
          <a:p>
            <a:r>
              <a:rPr lang="vi-VN" dirty="0">
                <a:solidFill>
                  <a:schemeClr val="bg1"/>
                </a:solidFill>
                <a:latin typeface="Arial" panose="020B0604020202020204" pitchFamily="34" charset="0"/>
                <a:cs typeface="Arial" panose="020B0604020202020204" pitchFamily="34" charset="0"/>
              </a:rPr>
              <a:t>Bùi Thị Anh Đào</a:t>
            </a:r>
          </a:p>
        </p:txBody>
      </p:sp>
      <p:sp>
        <p:nvSpPr>
          <p:cNvPr id="74" name="TextBox 73"/>
          <p:cNvSpPr txBox="1"/>
          <p:nvPr/>
        </p:nvSpPr>
        <p:spPr>
          <a:xfrm>
            <a:off x="7933364" y="3698987"/>
            <a:ext cx="3146528"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MSSV:</a:t>
            </a:r>
            <a:r>
              <a:rPr lang="vi-VN" sz="1600" dirty="0">
                <a:solidFill>
                  <a:schemeClr val="bg1"/>
                </a:solidFill>
                <a:latin typeface="Arial" panose="020B0604020202020204" pitchFamily="34" charset="0"/>
                <a:cs typeface="Arial" panose="020B0604020202020204" pitchFamily="34" charset="0"/>
              </a:rPr>
              <a:t>21012864</a:t>
            </a:r>
            <a:r>
              <a:rPr lang="en-US" sz="1600" dirty="0">
                <a:solidFill>
                  <a:schemeClr val="bg1"/>
                </a:solidFill>
                <a:latin typeface="Arial" panose="020B0604020202020204" pitchFamily="34" charset="0"/>
                <a:cs typeface="Arial" panose="020B0604020202020204" pitchFamily="34" charset="0"/>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7222" y="488294"/>
            <a:ext cx="5476777" cy="585522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36825" y="496661"/>
            <a:ext cx="5476777" cy="585522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5" name="Rectangle 44"/>
          <p:cNvSpPr/>
          <p:nvPr/>
        </p:nvSpPr>
        <p:spPr>
          <a:xfrm>
            <a:off x="1085309" y="757679"/>
            <a:ext cx="4094480" cy="7557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4">
                    <a:lumMod val="50000"/>
                  </a:schemeClr>
                </a:solidFill>
                <a:latin typeface="Arial" panose="020B0604020202020204" pitchFamily="34" charset="0"/>
                <a:cs typeface="Arial" panose="020B0604020202020204" pitchFamily="34" charset="0"/>
              </a:rPr>
              <a:t>Chủ đề thuyết trình</a:t>
            </a:r>
            <a:endParaRPr lang="vi-VN" sz="2800" b="1">
              <a:solidFill>
                <a:schemeClr val="accent4">
                  <a:lumMod val="50000"/>
                </a:schemeClr>
              </a:solidFill>
              <a:latin typeface="Arial" panose="020B0604020202020204" pitchFamily="34" charset="0"/>
              <a:cs typeface="Arial" panose="020B0604020202020204" pitchFamily="34" charset="0"/>
            </a:endParaRPr>
          </a:p>
        </p:txBody>
      </p:sp>
      <p:sp>
        <p:nvSpPr>
          <p:cNvPr id="4" name="Rectangle: Rounded Corners 3"/>
          <p:cNvSpPr/>
          <p:nvPr/>
        </p:nvSpPr>
        <p:spPr>
          <a:xfrm>
            <a:off x="7090436" y="1606096"/>
            <a:ext cx="4094480" cy="834537"/>
          </a:xfrm>
          <a:prstGeom prst="roundRect">
            <a:avLst/>
          </a:prstGeom>
          <a:solidFill>
            <a:srgbClr val="EA6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dirty="0"/>
          </a:p>
        </p:txBody>
      </p:sp>
      <p:sp>
        <p:nvSpPr>
          <p:cNvPr id="47" name="Rectangle: Rounded Corners 46"/>
          <p:cNvSpPr/>
          <p:nvPr/>
        </p:nvSpPr>
        <p:spPr>
          <a:xfrm>
            <a:off x="7121454" y="2533830"/>
            <a:ext cx="4094480" cy="834537"/>
          </a:xfrm>
          <a:prstGeom prst="roundRect">
            <a:avLst/>
          </a:prstGeom>
          <a:solidFill>
            <a:srgbClr val="EA6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Rectangle: Rounded Corners 47"/>
          <p:cNvSpPr/>
          <p:nvPr/>
        </p:nvSpPr>
        <p:spPr>
          <a:xfrm>
            <a:off x="7128528" y="3496238"/>
            <a:ext cx="4094480" cy="834537"/>
          </a:xfrm>
          <a:prstGeom prst="roundRect">
            <a:avLst/>
          </a:prstGeom>
          <a:solidFill>
            <a:srgbClr val="EA6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ectangle: Rounded Corners 48"/>
          <p:cNvSpPr/>
          <p:nvPr/>
        </p:nvSpPr>
        <p:spPr>
          <a:xfrm>
            <a:off x="7121454" y="4450444"/>
            <a:ext cx="4094480" cy="834537"/>
          </a:xfrm>
          <a:prstGeom prst="roundRect">
            <a:avLst/>
          </a:prstGeom>
          <a:solidFill>
            <a:srgbClr val="EA6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Rounded Corners 15"/>
          <p:cNvSpPr/>
          <p:nvPr/>
        </p:nvSpPr>
        <p:spPr>
          <a:xfrm>
            <a:off x="7221820" y="1739812"/>
            <a:ext cx="597904" cy="5565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Rectangle: Rounded Corners 49"/>
          <p:cNvSpPr/>
          <p:nvPr/>
        </p:nvSpPr>
        <p:spPr>
          <a:xfrm>
            <a:off x="1260120" y="2767983"/>
            <a:ext cx="597904" cy="5565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Rectangle: Rounded Corners 50"/>
          <p:cNvSpPr/>
          <p:nvPr/>
        </p:nvSpPr>
        <p:spPr>
          <a:xfrm>
            <a:off x="1281006" y="3736888"/>
            <a:ext cx="597904" cy="5565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Rectangle: Rounded Corners 51"/>
          <p:cNvSpPr/>
          <p:nvPr/>
        </p:nvSpPr>
        <p:spPr>
          <a:xfrm>
            <a:off x="1262503" y="4700760"/>
            <a:ext cx="597904" cy="5565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TextBox 52"/>
          <p:cNvSpPr txBox="1"/>
          <p:nvPr/>
        </p:nvSpPr>
        <p:spPr>
          <a:xfrm>
            <a:off x="7219811" y="2755145"/>
            <a:ext cx="2842134" cy="400110"/>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Giá trị họ tạo ra?</a:t>
            </a:r>
          </a:p>
        </p:txBody>
      </p:sp>
      <p:sp>
        <p:nvSpPr>
          <p:cNvPr id="54" name="TextBox 53"/>
          <p:cNvSpPr txBox="1"/>
          <p:nvPr/>
        </p:nvSpPr>
        <p:spPr>
          <a:xfrm>
            <a:off x="7230382" y="3713451"/>
            <a:ext cx="3549388" cy="400110"/>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Tính mới thể hiện ở đâu?</a:t>
            </a:r>
          </a:p>
        </p:txBody>
      </p:sp>
      <p:sp>
        <p:nvSpPr>
          <p:cNvPr id="55" name="TextBox 54"/>
          <p:cNvSpPr txBox="1"/>
          <p:nvPr/>
        </p:nvSpPr>
        <p:spPr>
          <a:xfrm>
            <a:off x="7187734" y="4636525"/>
            <a:ext cx="3059023" cy="400110"/>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 Khả năng tăng trưởng?</a:t>
            </a:r>
          </a:p>
        </p:txBody>
      </p:sp>
      <p:pic>
        <p:nvPicPr>
          <p:cNvPr id="18" name="Graphic 17" descr="Checkmark with solid fill"/>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0976" y="1725171"/>
            <a:ext cx="585814" cy="585814"/>
          </a:xfrm>
          <a:prstGeom prst="rect">
            <a:avLst/>
          </a:prstGeom>
        </p:spPr>
      </p:pic>
      <p:pic>
        <p:nvPicPr>
          <p:cNvPr id="56" name="Graphic 55" descr="Checkmark with solid fill"/>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8120" y="2740493"/>
            <a:ext cx="585814" cy="585814"/>
          </a:xfrm>
          <a:prstGeom prst="rect">
            <a:avLst/>
          </a:prstGeom>
        </p:spPr>
      </p:pic>
      <p:pic>
        <p:nvPicPr>
          <p:cNvPr id="57" name="Graphic 56" descr="Checkmark with solid fill"/>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8959" y="3722247"/>
            <a:ext cx="585814" cy="585814"/>
          </a:xfrm>
          <a:prstGeom prst="rect">
            <a:avLst/>
          </a:prstGeom>
        </p:spPr>
      </p:pic>
      <p:pic>
        <p:nvPicPr>
          <p:cNvPr id="58" name="Graphic 57" descr="Checkmark with solid fill"/>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6436" y="4662882"/>
            <a:ext cx="585814" cy="585814"/>
          </a:xfrm>
          <a:prstGeom prst="rect">
            <a:avLst/>
          </a:prstGeom>
        </p:spPr>
      </p:pic>
      <p:sp>
        <p:nvSpPr>
          <p:cNvPr id="59" name="Rectangle 58"/>
          <p:cNvSpPr/>
          <p:nvPr/>
        </p:nvSpPr>
        <p:spPr>
          <a:xfrm>
            <a:off x="7060313" y="757679"/>
            <a:ext cx="4094480" cy="7557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4">
                    <a:lumMod val="50000"/>
                  </a:schemeClr>
                </a:solidFill>
                <a:latin typeface="Arial" panose="020B0604020202020204" pitchFamily="34" charset="0"/>
                <a:cs typeface="Arial" panose="020B0604020202020204" pitchFamily="34" charset="0"/>
              </a:rPr>
              <a:t>Nội dung bài học</a:t>
            </a:r>
            <a:endParaRPr lang="vi-VN" sz="2800" b="1">
              <a:solidFill>
                <a:schemeClr val="accent4">
                  <a:lumMod val="50000"/>
                </a:schemeClr>
              </a:solidFill>
              <a:latin typeface="Arial" panose="020B0604020202020204" pitchFamily="34" charset="0"/>
              <a:cs typeface="Arial" panose="020B0604020202020204" pitchFamily="34" charset="0"/>
            </a:endParaRPr>
          </a:p>
        </p:txBody>
      </p:sp>
      <p:sp>
        <p:nvSpPr>
          <p:cNvPr id="81" name="Rectangle: Rounded Corners 3"/>
          <p:cNvSpPr/>
          <p:nvPr/>
        </p:nvSpPr>
        <p:spPr>
          <a:xfrm>
            <a:off x="7110569" y="5412852"/>
            <a:ext cx="4094480" cy="834537"/>
          </a:xfrm>
          <a:prstGeom prst="roundRect">
            <a:avLst/>
          </a:prstGeom>
          <a:solidFill>
            <a:srgbClr val="EA6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Rectangle: Rounded Corners 15"/>
          <p:cNvSpPr/>
          <p:nvPr/>
        </p:nvSpPr>
        <p:spPr>
          <a:xfrm>
            <a:off x="1260120" y="5608228"/>
            <a:ext cx="597904" cy="5565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2" name="Graphic 17" descr="Checkmark with solid fill"/>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8120" y="5557510"/>
            <a:ext cx="585814" cy="585814"/>
          </a:xfrm>
          <a:prstGeom prst="rect">
            <a:avLst/>
          </a:prstGeom>
        </p:spPr>
      </p:pic>
      <p:sp>
        <p:nvSpPr>
          <p:cNvPr id="17" name="TextBox 16"/>
          <p:cNvSpPr txBox="1"/>
          <p:nvPr/>
        </p:nvSpPr>
        <p:spPr>
          <a:xfrm>
            <a:off x="7921615" y="1833412"/>
            <a:ext cx="2998489" cy="369332"/>
          </a:xfrm>
          <a:prstGeom prst="rect">
            <a:avLst/>
          </a:prstGeom>
          <a:noFill/>
        </p:spPr>
        <p:txBody>
          <a:bodyPr wrap="square" rtlCol="0">
            <a:spAutoFit/>
          </a:bodyPr>
          <a:lstStyle/>
          <a:p>
            <a:r>
              <a:rPr lang="vi-VN" dirty="0"/>
              <a:t>Họ là ai??</a:t>
            </a:r>
            <a:endParaRPr lang="en-US" dirty="0"/>
          </a:p>
        </p:txBody>
      </p:sp>
      <p:sp>
        <p:nvSpPr>
          <p:cNvPr id="22" name="TextBox 21"/>
          <p:cNvSpPr txBox="1"/>
          <p:nvPr/>
        </p:nvSpPr>
        <p:spPr>
          <a:xfrm>
            <a:off x="7240976" y="5684716"/>
            <a:ext cx="2998488" cy="369332"/>
          </a:xfrm>
          <a:prstGeom prst="rect">
            <a:avLst/>
          </a:prstGeom>
          <a:noFill/>
        </p:spPr>
        <p:txBody>
          <a:bodyPr wrap="square" rtlCol="0">
            <a:spAutoFit/>
          </a:bodyPr>
          <a:lstStyle/>
          <a:p>
            <a:r>
              <a:rPr lang="vi-VN" dirty="0"/>
              <a:t>Loại khởi nghiệp nào?</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7222" y="488294"/>
            <a:ext cx="5476777" cy="585522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36825" y="496661"/>
            <a:ext cx="5476777" cy="585522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extBox 14"/>
          <p:cNvSpPr txBox="1"/>
          <p:nvPr/>
        </p:nvSpPr>
        <p:spPr>
          <a:xfrm>
            <a:off x="3123869" y="832903"/>
            <a:ext cx="2310258" cy="1323439"/>
          </a:xfrm>
          <a:prstGeom prst="rect">
            <a:avLst/>
          </a:prstGeom>
          <a:noFill/>
        </p:spPr>
        <p:txBody>
          <a:bodyPr wrap="square" rtlCol="0">
            <a:spAutoFit/>
          </a:bodyPr>
          <a:lstStyle/>
          <a:p>
            <a:r>
              <a:rPr lang="vi-VN" sz="4000" dirty="0">
                <a:solidFill>
                  <a:schemeClr val="accent5">
                    <a:lumMod val="50000"/>
                  </a:schemeClr>
                </a:solidFill>
                <a:latin typeface="Lobster" panose="00000500000000000000" pitchFamily="2" charset="-93"/>
              </a:rPr>
              <a:t>Đó là ai?</a:t>
            </a:r>
          </a:p>
        </p:txBody>
      </p:sp>
      <p:sp>
        <p:nvSpPr>
          <p:cNvPr id="48" name="Freeform: Shape 47"/>
          <p:cNvSpPr/>
          <p:nvPr/>
        </p:nvSpPr>
        <p:spPr>
          <a:xfrm flipH="1" flipV="1">
            <a:off x="6197061" y="4646379"/>
            <a:ext cx="1790957" cy="1695915"/>
          </a:xfrm>
          <a:custGeom>
            <a:avLst/>
            <a:gdLst>
              <a:gd name="connsiteX0" fmla="*/ 9031 w 1847991"/>
              <a:gd name="connsiteY0" fmla="*/ 0 h 1464120"/>
              <a:gd name="connsiteX1" fmla="*/ 90311 w 1847991"/>
              <a:gd name="connsiteY1" fmla="*/ 599440 h 1464120"/>
              <a:gd name="connsiteX2" fmla="*/ 659271 w 1847991"/>
              <a:gd name="connsiteY2" fmla="*/ 508000 h 1464120"/>
              <a:gd name="connsiteX3" fmla="*/ 882791 w 1847991"/>
              <a:gd name="connsiteY3" fmla="*/ 934720 h 1464120"/>
              <a:gd name="connsiteX4" fmla="*/ 1339991 w 1847991"/>
              <a:gd name="connsiteY4" fmla="*/ 924560 h 1464120"/>
              <a:gd name="connsiteX5" fmla="*/ 1553351 w 1847991"/>
              <a:gd name="connsiteY5" fmla="*/ 1422400 h 1464120"/>
              <a:gd name="connsiteX6" fmla="*/ 1847991 w 1847991"/>
              <a:gd name="connsiteY6" fmla="*/ 1402080 h 1464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91" h="1464120">
                <a:moveTo>
                  <a:pt x="9031" y="0"/>
                </a:moveTo>
                <a:cubicBezTo>
                  <a:pt x="-4516" y="257386"/>
                  <a:pt x="-18062" y="514773"/>
                  <a:pt x="90311" y="599440"/>
                </a:cubicBezTo>
                <a:cubicBezTo>
                  <a:pt x="198684" y="684107"/>
                  <a:pt x="527191" y="452120"/>
                  <a:pt x="659271" y="508000"/>
                </a:cubicBezTo>
                <a:cubicBezTo>
                  <a:pt x="791351" y="563880"/>
                  <a:pt x="769338" y="865293"/>
                  <a:pt x="882791" y="934720"/>
                </a:cubicBezTo>
                <a:cubicBezTo>
                  <a:pt x="996244" y="1004147"/>
                  <a:pt x="1228231" y="843280"/>
                  <a:pt x="1339991" y="924560"/>
                </a:cubicBezTo>
                <a:cubicBezTo>
                  <a:pt x="1451751" y="1005840"/>
                  <a:pt x="1468684" y="1342813"/>
                  <a:pt x="1553351" y="1422400"/>
                </a:cubicBezTo>
                <a:cubicBezTo>
                  <a:pt x="1638018" y="1501987"/>
                  <a:pt x="1743004" y="1452033"/>
                  <a:pt x="1847991" y="1402080"/>
                </a:cubicBezTo>
              </a:path>
            </a:pathLst>
          </a:cu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52" name="Freeform: Shape 51"/>
          <p:cNvSpPr/>
          <p:nvPr/>
        </p:nvSpPr>
        <p:spPr>
          <a:xfrm>
            <a:off x="6736386" y="486452"/>
            <a:ext cx="3507164" cy="1698801"/>
          </a:xfrm>
          <a:custGeom>
            <a:avLst/>
            <a:gdLst>
              <a:gd name="connsiteX0" fmla="*/ 61784 w 2414760"/>
              <a:gd name="connsiteY0" fmla="*/ 614680 h 726440"/>
              <a:gd name="connsiteX1" fmla="*/ 56704 w 2414760"/>
              <a:gd name="connsiteY1" fmla="*/ 416560 h 726440"/>
              <a:gd name="connsiteX2" fmla="*/ 41464 w 2414760"/>
              <a:gd name="connsiteY2" fmla="*/ 396240 h 726440"/>
              <a:gd name="connsiteX3" fmla="*/ 26224 w 2414760"/>
              <a:gd name="connsiteY3" fmla="*/ 360680 h 726440"/>
              <a:gd name="connsiteX4" fmla="*/ 5904 w 2414760"/>
              <a:gd name="connsiteY4" fmla="*/ 299720 h 726440"/>
              <a:gd name="connsiteX5" fmla="*/ 16064 w 2414760"/>
              <a:gd name="connsiteY5" fmla="*/ 81280 h 726440"/>
              <a:gd name="connsiteX6" fmla="*/ 36384 w 2414760"/>
              <a:gd name="connsiteY6" fmla="*/ 50800 h 726440"/>
              <a:gd name="connsiteX7" fmla="*/ 71944 w 2414760"/>
              <a:gd name="connsiteY7" fmla="*/ 25400 h 726440"/>
              <a:gd name="connsiteX8" fmla="*/ 137984 w 2414760"/>
              <a:gd name="connsiteY8" fmla="*/ 0 h 726440"/>
              <a:gd name="connsiteX9" fmla="*/ 280224 w 2414760"/>
              <a:gd name="connsiteY9" fmla="*/ 30480 h 726440"/>
              <a:gd name="connsiteX10" fmla="*/ 331024 w 2414760"/>
              <a:gd name="connsiteY10" fmla="*/ 60960 h 726440"/>
              <a:gd name="connsiteX11" fmla="*/ 356424 w 2414760"/>
              <a:gd name="connsiteY11" fmla="*/ 71120 h 726440"/>
              <a:gd name="connsiteX12" fmla="*/ 590104 w 2414760"/>
              <a:gd name="connsiteY12" fmla="*/ 66040 h 726440"/>
              <a:gd name="connsiteX13" fmla="*/ 747584 w 2414760"/>
              <a:gd name="connsiteY13" fmla="*/ 55880 h 726440"/>
              <a:gd name="connsiteX14" fmla="*/ 899984 w 2414760"/>
              <a:gd name="connsiteY14" fmla="*/ 66040 h 726440"/>
              <a:gd name="connsiteX15" fmla="*/ 915224 w 2414760"/>
              <a:gd name="connsiteY15" fmla="*/ 91440 h 726440"/>
              <a:gd name="connsiteX16" fmla="*/ 950784 w 2414760"/>
              <a:gd name="connsiteY16" fmla="*/ 142240 h 726440"/>
              <a:gd name="connsiteX17" fmla="*/ 991424 w 2414760"/>
              <a:gd name="connsiteY17" fmla="*/ 132080 h 726440"/>
              <a:gd name="connsiteX18" fmla="*/ 1067624 w 2414760"/>
              <a:gd name="connsiteY18" fmla="*/ 96520 h 726440"/>
              <a:gd name="connsiteX19" fmla="*/ 1113344 w 2414760"/>
              <a:gd name="connsiteY19" fmla="*/ 91440 h 726440"/>
              <a:gd name="connsiteX20" fmla="*/ 1372424 w 2414760"/>
              <a:gd name="connsiteY20" fmla="*/ 101600 h 726440"/>
              <a:gd name="connsiteX21" fmla="*/ 1438464 w 2414760"/>
              <a:gd name="connsiteY21" fmla="*/ 111760 h 726440"/>
              <a:gd name="connsiteX22" fmla="*/ 1570544 w 2414760"/>
              <a:gd name="connsiteY22" fmla="*/ 121920 h 726440"/>
              <a:gd name="connsiteX23" fmla="*/ 1621344 w 2414760"/>
              <a:gd name="connsiteY23" fmla="*/ 132080 h 726440"/>
              <a:gd name="connsiteX24" fmla="*/ 1651824 w 2414760"/>
              <a:gd name="connsiteY24" fmla="*/ 147320 h 726440"/>
              <a:gd name="connsiteX25" fmla="*/ 1687384 w 2414760"/>
              <a:gd name="connsiteY25" fmla="*/ 157480 h 726440"/>
              <a:gd name="connsiteX26" fmla="*/ 1941384 w 2414760"/>
              <a:gd name="connsiteY26" fmla="*/ 137160 h 726440"/>
              <a:gd name="connsiteX27" fmla="*/ 2012504 w 2414760"/>
              <a:gd name="connsiteY27" fmla="*/ 101600 h 726440"/>
              <a:gd name="connsiteX28" fmla="*/ 2180144 w 2414760"/>
              <a:gd name="connsiteY28" fmla="*/ 71120 h 726440"/>
              <a:gd name="connsiteX29" fmla="*/ 2327464 w 2414760"/>
              <a:gd name="connsiteY29" fmla="*/ 106680 h 726440"/>
              <a:gd name="connsiteX30" fmla="*/ 2408744 w 2414760"/>
              <a:gd name="connsiteY30" fmla="*/ 269240 h 726440"/>
              <a:gd name="connsiteX31" fmla="*/ 2403664 w 2414760"/>
              <a:gd name="connsiteY31" fmla="*/ 401320 h 726440"/>
              <a:gd name="connsiteX32" fmla="*/ 2373184 w 2414760"/>
              <a:gd name="connsiteY32" fmla="*/ 482600 h 726440"/>
              <a:gd name="connsiteX33" fmla="*/ 2342704 w 2414760"/>
              <a:gd name="connsiteY33" fmla="*/ 513080 h 726440"/>
              <a:gd name="connsiteX34" fmla="*/ 2302064 w 2414760"/>
              <a:gd name="connsiteY34" fmla="*/ 558800 h 726440"/>
              <a:gd name="connsiteX35" fmla="*/ 2159824 w 2414760"/>
              <a:gd name="connsiteY35" fmla="*/ 599440 h 726440"/>
              <a:gd name="connsiteX36" fmla="*/ 2098864 w 2414760"/>
              <a:gd name="connsiteY36" fmla="*/ 609600 h 726440"/>
              <a:gd name="connsiteX37" fmla="*/ 2083624 w 2414760"/>
              <a:gd name="connsiteY37" fmla="*/ 614680 h 726440"/>
              <a:gd name="connsiteX38" fmla="*/ 1900744 w 2414760"/>
              <a:gd name="connsiteY38" fmla="*/ 629920 h 726440"/>
              <a:gd name="connsiteX39" fmla="*/ 1885504 w 2414760"/>
              <a:gd name="connsiteY39" fmla="*/ 645160 h 726440"/>
              <a:gd name="connsiteX40" fmla="*/ 1829624 w 2414760"/>
              <a:gd name="connsiteY40" fmla="*/ 655320 h 726440"/>
              <a:gd name="connsiteX41" fmla="*/ 1799144 w 2414760"/>
              <a:gd name="connsiteY41" fmla="*/ 665480 h 726440"/>
              <a:gd name="connsiteX42" fmla="*/ 1728024 w 2414760"/>
              <a:gd name="connsiteY42" fmla="*/ 695960 h 726440"/>
              <a:gd name="connsiteX43" fmla="*/ 1682304 w 2414760"/>
              <a:gd name="connsiteY43" fmla="*/ 721360 h 726440"/>
              <a:gd name="connsiteX44" fmla="*/ 1631504 w 2414760"/>
              <a:gd name="connsiteY44" fmla="*/ 726440 h 726440"/>
              <a:gd name="connsiteX45" fmla="*/ 1575624 w 2414760"/>
              <a:gd name="connsiteY45" fmla="*/ 711200 h 726440"/>
              <a:gd name="connsiteX46" fmla="*/ 1560384 w 2414760"/>
              <a:gd name="connsiteY46" fmla="*/ 690880 h 726440"/>
              <a:gd name="connsiteX47" fmla="*/ 1550224 w 2414760"/>
              <a:gd name="connsiteY47" fmla="*/ 655320 h 726440"/>
              <a:gd name="connsiteX48" fmla="*/ 1524824 w 2414760"/>
              <a:gd name="connsiteY48" fmla="*/ 599440 h 726440"/>
              <a:gd name="connsiteX49" fmla="*/ 1463864 w 2414760"/>
              <a:gd name="connsiteY49" fmla="*/ 584200 h 726440"/>
              <a:gd name="connsiteX50" fmla="*/ 1443544 w 2414760"/>
              <a:gd name="connsiteY50" fmla="*/ 579120 h 726440"/>
              <a:gd name="connsiteX51" fmla="*/ 1016824 w 2414760"/>
              <a:gd name="connsiteY51" fmla="*/ 574040 h 726440"/>
              <a:gd name="connsiteX52" fmla="*/ 747584 w 2414760"/>
              <a:gd name="connsiteY52" fmla="*/ 568960 h 726440"/>
              <a:gd name="connsiteX53" fmla="*/ 554544 w 2414760"/>
              <a:gd name="connsiteY53" fmla="*/ 594360 h 726440"/>
              <a:gd name="connsiteX54" fmla="*/ 544384 w 2414760"/>
              <a:gd name="connsiteY54" fmla="*/ 624840 h 726440"/>
              <a:gd name="connsiteX55" fmla="*/ 529144 w 2414760"/>
              <a:gd name="connsiteY55" fmla="*/ 650240 h 726440"/>
              <a:gd name="connsiteX56" fmla="*/ 437704 w 2414760"/>
              <a:gd name="connsiteY56" fmla="*/ 670560 h 726440"/>
              <a:gd name="connsiteX57" fmla="*/ 320864 w 2414760"/>
              <a:gd name="connsiteY57" fmla="*/ 645160 h 726440"/>
              <a:gd name="connsiteX58" fmla="*/ 290384 w 2414760"/>
              <a:gd name="connsiteY58" fmla="*/ 624840 h 726440"/>
              <a:gd name="connsiteX59" fmla="*/ 264984 w 2414760"/>
              <a:gd name="connsiteY59" fmla="*/ 609600 h 726440"/>
              <a:gd name="connsiteX60" fmla="*/ 198944 w 2414760"/>
              <a:gd name="connsiteY60" fmla="*/ 614680 h 726440"/>
              <a:gd name="connsiteX61" fmla="*/ 163384 w 2414760"/>
              <a:gd name="connsiteY61" fmla="*/ 624840 h 726440"/>
              <a:gd name="connsiteX62" fmla="*/ 61784 w 2414760"/>
              <a:gd name="connsiteY62" fmla="*/ 614680 h 726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14760" h="726440">
                <a:moveTo>
                  <a:pt x="61784" y="614680"/>
                </a:moveTo>
                <a:cubicBezTo>
                  <a:pt x="44004" y="579967"/>
                  <a:pt x="62823" y="482338"/>
                  <a:pt x="56704" y="416560"/>
                </a:cubicBezTo>
                <a:cubicBezTo>
                  <a:pt x="55920" y="408130"/>
                  <a:pt x="45518" y="403673"/>
                  <a:pt x="41464" y="396240"/>
                </a:cubicBezTo>
                <a:cubicBezTo>
                  <a:pt x="35289" y="384919"/>
                  <a:pt x="31013" y="372654"/>
                  <a:pt x="26224" y="360680"/>
                </a:cubicBezTo>
                <a:cubicBezTo>
                  <a:pt x="10498" y="321366"/>
                  <a:pt x="13544" y="330281"/>
                  <a:pt x="5904" y="299720"/>
                </a:cubicBezTo>
                <a:cubicBezTo>
                  <a:pt x="2800" y="212803"/>
                  <a:pt x="-10064" y="159664"/>
                  <a:pt x="16064" y="81280"/>
                </a:cubicBezTo>
                <a:cubicBezTo>
                  <a:pt x="19925" y="69696"/>
                  <a:pt x="27750" y="59434"/>
                  <a:pt x="36384" y="50800"/>
                </a:cubicBezTo>
                <a:cubicBezTo>
                  <a:pt x="46684" y="40500"/>
                  <a:pt x="59453" y="32894"/>
                  <a:pt x="71944" y="25400"/>
                </a:cubicBezTo>
                <a:cubicBezTo>
                  <a:pt x="108216" y="3637"/>
                  <a:pt x="104625" y="6672"/>
                  <a:pt x="137984" y="0"/>
                </a:cubicBezTo>
                <a:cubicBezTo>
                  <a:pt x="185397" y="10160"/>
                  <a:pt x="233349" y="18072"/>
                  <a:pt x="280224" y="30480"/>
                </a:cubicBezTo>
                <a:cubicBezTo>
                  <a:pt x="313869" y="39386"/>
                  <a:pt x="304902" y="46448"/>
                  <a:pt x="331024" y="60960"/>
                </a:cubicBezTo>
                <a:cubicBezTo>
                  <a:pt x="338995" y="65389"/>
                  <a:pt x="347957" y="67733"/>
                  <a:pt x="356424" y="71120"/>
                </a:cubicBezTo>
                <a:lnTo>
                  <a:pt x="590104" y="66040"/>
                </a:lnTo>
                <a:cubicBezTo>
                  <a:pt x="625073" y="64930"/>
                  <a:pt x="709613" y="58592"/>
                  <a:pt x="747584" y="55880"/>
                </a:cubicBezTo>
                <a:cubicBezTo>
                  <a:pt x="806167" y="46116"/>
                  <a:pt x="816735" y="41374"/>
                  <a:pt x="899984" y="66040"/>
                </a:cubicBezTo>
                <a:cubicBezTo>
                  <a:pt x="909451" y="68845"/>
                  <a:pt x="911335" y="82365"/>
                  <a:pt x="915224" y="91440"/>
                </a:cubicBezTo>
                <a:cubicBezTo>
                  <a:pt x="938255" y="145179"/>
                  <a:pt x="912453" y="132657"/>
                  <a:pt x="950784" y="142240"/>
                </a:cubicBezTo>
                <a:cubicBezTo>
                  <a:pt x="964331" y="138853"/>
                  <a:pt x="978349" y="136983"/>
                  <a:pt x="991424" y="132080"/>
                </a:cubicBezTo>
                <a:cubicBezTo>
                  <a:pt x="1012755" y="124081"/>
                  <a:pt x="1044405" y="102325"/>
                  <a:pt x="1067624" y="96520"/>
                </a:cubicBezTo>
                <a:cubicBezTo>
                  <a:pt x="1082500" y="92801"/>
                  <a:pt x="1098104" y="93133"/>
                  <a:pt x="1113344" y="91440"/>
                </a:cubicBezTo>
                <a:cubicBezTo>
                  <a:pt x="1199704" y="94827"/>
                  <a:pt x="1286166" y="96209"/>
                  <a:pt x="1372424" y="101600"/>
                </a:cubicBezTo>
                <a:cubicBezTo>
                  <a:pt x="1394653" y="102989"/>
                  <a:pt x="1416308" y="109488"/>
                  <a:pt x="1438464" y="111760"/>
                </a:cubicBezTo>
                <a:cubicBezTo>
                  <a:pt x="1482390" y="116265"/>
                  <a:pt x="1526517" y="118533"/>
                  <a:pt x="1570544" y="121920"/>
                </a:cubicBezTo>
                <a:cubicBezTo>
                  <a:pt x="1587477" y="125307"/>
                  <a:pt x="1604861" y="126929"/>
                  <a:pt x="1621344" y="132080"/>
                </a:cubicBezTo>
                <a:cubicBezTo>
                  <a:pt x="1632186" y="135468"/>
                  <a:pt x="1641222" y="143242"/>
                  <a:pt x="1651824" y="147320"/>
                </a:cubicBezTo>
                <a:cubicBezTo>
                  <a:pt x="1663330" y="151745"/>
                  <a:pt x="1675531" y="154093"/>
                  <a:pt x="1687384" y="157480"/>
                </a:cubicBezTo>
                <a:cubicBezTo>
                  <a:pt x="1772051" y="150707"/>
                  <a:pt x="1856930" y="146209"/>
                  <a:pt x="1941384" y="137160"/>
                </a:cubicBezTo>
                <a:cubicBezTo>
                  <a:pt x="1974260" y="133638"/>
                  <a:pt x="1981814" y="115240"/>
                  <a:pt x="2012504" y="101600"/>
                </a:cubicBezTo>
                <a:cubicBezTo>
                  <a:pt x="2060251" y="80379"/>
                  <a:pt x="2136136" y="76860"/>
                  <a:pt x="2180144" y="71120"/>
                </a:cubicBezTo>
                <a:cubicBezTo>
                  <a:pt x="2229251" y="82973"/>
                  <a:pt x="2284441" y="80204"/>
                  <a:pt x="2327464" y="106680"/>
                </a:cubicBezTo>
                <a:cubicBezTo>
                  <a:pt x="2354916" y="123573"/>
                  <a:pt x="2396347" y="238247"/>
                  <a:pt x="2408744" y="269240"/>
                </a:cubicBezTo>
                <a:cubicBezTo>
                  <a:pt x="2417554" y="330912"/>
                  <a:pt x="2417360" y="308871"/>
                  <a:pt x="2403664" y="401320"/>
                </a:cubicBezTo>
                <a:cubicBezTo>
                  <a:pt x="2399688" y="428158"/>
                  <a:pt x="2389057" y="460378"/>
                  <a:pt x="2373184" y="482600"/>
                </a:cubicBezTo>
                <a:cubicBezTo>
                  <a:pt x="2364833" y="494292"/>
                  <a:pt x="2352369" y="502448"/>
                  <a:pt x="2342704" y="513080"/>
                </a:cubicBezTo>
                <a:cubicBezTo>
                  <a:pt x="2335612" y="520881"/>
                  <a:pt x="2313078" y="552969"/>
                  <a:pt x="2302064" y="558800"/>
                </a:cubicBezTo>
                <a:cubicBezTo>
                  <a:pt x="2253689" y="584410"/>
                  <a:pt x="2213199" y="589556"/>
                  <a:pt x="2159824" y="599440"/>
                </a:cubicBezTo>
                <a:cubicBezTo>
                  <a:pt x="2139568" y="603191"/>
                  <a:pt x="2119064" y="605560"/>
                  <a:pt x="2098864" y="609600"/>
                </a:cubicBezTo>
                <a:cubicBezTo>
                  <a:pt x="2093613" y="610650"/>
                  <a:pt x="2088951" y="614134"/>
                  <a:pt x="2083624" y="614680"/>
                </a:cubicBezTo>
                <a:cubicBezTo>
                  <a:pt x="2022772" y="620921"/>
                  <a:pt x="1961704" y="624840"/>
                  <a:pt x="1900744" y="629920"/>
                </a:cubicBezTo>
                <a:cubicBezTo>
                  <a:pt x="1895664" y="635000"/>
                  <a:pt x="1892270" y="642744"/>
                  <a:pt x="1885504" y="645160"/>
                </a:cubicBezTo>
                <a:cubicBezTo>
                  <a:pt x="1867675" y="651528"/>
                  <a:pt x="1848053" y="650984"/>
                  <a:pt x="1829624" y="655320"/>
                </a:cubicBezTo>
                <a:cubicBezTo>
                  <a:pt x="1819199" y="657773"/>
                  <a:pt x="1809088" y="661503"/>
                  <a:pt x="1799144" y="665480"/>
                </a:cubicBezTo>
                <a:cubicBezTo>
                  <a:pt x="1775197" y="675059"/>
                  <a:pt x="1750570" y="683434"/>
                  <a:pt x="1728024" y="695960"/>
                </a:cubicBezTo>
                <a:cubicBezTo>
                  <a:pt x="1712784" y="704427"/>
                  <a:pt x="1698929" y="716110"/>
                  <a:pt x="1682304" y="721360"/>
                </a:cubicBezTo>
                <a:cubicBezTo>
                  <a:pt x="1666076" y="726485"/>
                  <a:pt x="1648437" y="724747"/>
                  <a:pt x="1631504" y="726440"/>
                </a:cubicBezTo>
                <a:cubicBezTo>
                  <a:pt x="1612877" y="721360"/>
                  <a:pt x="1592893" y="719834"/>
                  <a:pt x="1575624" y="711200"/>
                </a:cubicBezTo>
                <a:cubicBezTo>
                  <a:pt x="1568051" y="707414"/>
                  <a:pt x="1563888" y="698588"/>
                  <a:pt x="1560384" y="690880"/>
                </a:cubicBezTo>
                <a:cubicBezTo>
                  <a:pt x="1555283" y="679657"/>
                  <a:pt x="1553214" y="667280"/>
                  <a:pt x="1550224" y="655320"/>
                </a:cubicBezTo>
                <a:cubicBezTo>
                  <a:pt x="1544657" y="633054"/>
                  <a:pt x="1547235" y="615739"/>
                  <a:pt x="1524824" y="599440"/>
                </a:cubicBezTo>
                <a:cubicBezTo>
                  <a:pt x="1516955" y="593717"/>
                  <a:pt x="1476143" y="586929"/>
                  <a:pt x="1463864" y="584200"/>
                </a:cubicBezTo>
                <a:cubicBezTo>
                  <a:pt x="1457048" y="582685"/>
                  <a:pt x="1450524" y="579279"/>
                  <a:pt x="1443544" y="579120"/>
                </a:cubicBezTo>
                <a:cubicBezTo>
                  <a:pt x="1301331" y="575888"/>
                  <a:pt x="1159059" y="576116"/>
                  <a:pt x="1016824" y="574040"/>
                </a:cubicBezTo>
                <a:lnTo>
                  <a:pt x="747584" y="568960"/>
                </a:lnTo>
                <a:cubicBezTo>
                  <a:pt x="683237" y="577427"/>
                  <a:pt x="617122" y="577151"/>
                  <a:pt x="554544" y="594360"/>
                </a:cubicBezTo>
                <a:cubicBezTo>
                  <a:pt x="544218" y="597200"/>
                  <a:pt x="548816" y="615090"/>
                  <a:pt x="544384" y="624840"/>
                </a:cubicBezTo>
                <a:cubicBezTo>
                  <a:pt x="540298" y="633829"/>
                  <a:pt x="537129" y="644433"/>
                  <a:pt x="529144" y="650240"/>
                </a:cubicBezTo>
                <a:cubicBezTo>
                  <a:pt x="504342" y="668278"/>
                  <a:pt x="465529" y="667778"/>
                  <a:pt x="437704" y="670560"/>
                </a:cubicBezTo>
                <a:cubicBezTo>
                  <a:pt x="347567" y="660545"/>
                  <a:pt x="368982" y="675781"/>
                  <a:pt x="320864" y="645160"/>
                </a:cubicBezTo>
                <a:cubicBezTo>
                  <a:pt x="310562" y="638604"/>
                  <a:pt x="300686" y="631396"/>
                  <a:pt x="290384" y="624840"/>
                </a:cubicBezTo>
                <a:cubicBezTo>
                  <a:pt x="282054" y="619539"/>
                  <a:pt x="264984" y="609600"/>
                  <a:pt x="264984" y="609600"/>
                </a:cubicBezTo>
                <a:cubicBezTo>
                  <a:pt x="242971" y="611293"/>
                  <a:pt x="220778" y="611405"/>
                  <a:pt x="198944" y="614680"/>
                </a:cubicBezTo>
                <a:cubicBezTo>
                  <a:pt x="186753" y="616509"/>
                  <a:pt x="175712" y="624840"/>
                  <a:pt x="163384" y="624840"/>
                </a:cubicBezTo>
                <a:cubicBezTo>
                  <a:pt x="131033" y="624840"/>
                  <a:pt x="79564" y="649393"/>
                  <a:pt x="61784" y="61468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TextBox 48"/>
          <p:cNvSpPr txBox="1"/>
          <p:nvPr/>
        </p:nvSpPr>
        <p:spPr>
          <a:xfrm>
            <a:off x="6823885" y="661552"/>
            <a:ext cx="3119078" cy="1323439"/>
          </a:xfrm>
          <a:prstGeom prst="rect">
            <a:avLst/>
          </a:prstGeom>
          <a:noFill/>
        </p:spPr>
        <p:txBody>
          <a:bodyPr wrap="square" rtlCol="0">
            <a:spAutoFit/>
          </a:bodyPr>
          <a:lstStyle/>
          <a:p>
            <a:r>
              <a:rPr lang="vi-VN" sz="4000" dirty="0">
                <a:solidFill>
                  <a:schemeClr val="accent5">
                    <a:lumMod val="75000"/>
                  </a:schemeClr>
                </a:solidFill>
                <a:latin typeface="Lobster" panose="00000500000000000000" pitchFamily="2" charset="-93"/>
              </a:rPr>
              <a:t>Phạm Nhật Vượng</a:t>
            </a:r>
          </a:p>
        </p:txBody>
      </p:sp>
      <p:sp>
        <p:nvSpPr>
          <p:cNvPr id="53" name="Rectangle 52"/>
          <p:cNvSpPr/>
          <p:nvPr/>
        </p:nvSpPr>
        <p:spPr>
          <a:xfrm>
            <a:off x="6848706" y="2166845"/>
            <a:ext cx="4616925" cy="146412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Rectangle 53"/>
          <p:cNvSpPr/>
          <p:nvPr/>
        </p:nvSpPr>
        <p:spPr>
          <a:xfrm>
            <a:off x="6897744" y="4161572"/>
            <a:ext cx="4582306" cy="1725394"/>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Rectangle: Rounded Corners 56"/>
          <p:cNvSpPr/>
          <p:nvPr/>
        </p:nvSpPr>
        <p:spPr>
          <a:xfrm>
            <a:off x="6950865" y="1957359"/>
            <a:ext cx="2348156" cy="439444"/>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accent5">
                    <a:lumMod val="75000"/>
                  </a:schemeClr>
                </a:solidFill>
                <a:latin typeface="Lobster" panose="00000500000000000000" pitchFamily="2" charset="-93"/>
              </a:rPr>
              <a:t>Phạm Nhật Vượng</a:t>
            </a:r>
          </a:p>
        </p:txBody>
      </p:sp>
      <p:pic>
        <p:nvPicPr>
          <p:cNvPr id="64" name="Graphic 63" descr="A palm leaf"/>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30721">
            <a:off x="605919" y="5271465"/>
            <a:ext cx="977919" cy="977919"/>
          </a:xfrm>
          <a:prstGeom prst="rect">
            <a:avLst/>
          </a:prstGeom>
        </p:spPr>
      </p:pic>
      <p:sp>
        <p:nvSpPr>
          <p:cNvPr id="55" name="Rectangle 54"/>
          <p:cNvSpPr/>
          <p:nvPr/>
        </p:nvSpPr>
        <p:spPr>
          <a:xfrm>
            <a:off x="1314442" y="2177829"/>
            <a:ext cx="3603547" cy="3379434"/>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p:cNvPicPr>
            <a:picLocks noChangeAspect="1"/>
          </p:cNvPicPr>
          <p:nvPr/>
        </p:nvPicPr>
        <p:blipFill>
          <a:blip r:embed="rId4"/>
          <a:stretch>
            <a:fillRect/>
          </a:stretch>
        </p:blipFill>
        <p:spPr>
          <a:xfrm>
            <a:off x="1491004" y="2316676"/>
            <a:ext cx="3178348" cy="3115535"/>
          </a:xfrm>
          <a:prstGeom prst="rect">
            <a:avLst/>
          </a:prstGeom>
        </p:spPr>
      </p:pic>
      <p:sp>
        <p:nvSpPr>
          <p:cNvPr id="23" name="TextBox 22"/>
          <p:cNvSpPr txBox="1"/>
          <p:nvPr/>
        </p:nvSpPr>
        <p:spPr>
          <a:xfrm>
            <a:off x="6882948" y="2365880"/>
            <a:ext cx="4386982" cy="1200329"/>
          </a:xfrm>
          <a:prstGeom prst="rect">
            <a:avLst/>
          </a:prstGeom>
          <a:noFill/>
        </p:spPr>
        <p:txBody>
          <a:bodyPr wrap="square" rtlCol="0">
            <a:spAutoFit/>
          </a:bodyPr>
          <a:lstStyle/>
          <a:p>
            <a:r>
              <a:rPr lang="vi-VN" dirty="0"/>
              <a:t>- Sinh 5/8/1968 tại Hà Nội</a:t>
            </a:r>
          </a:p>
          <a:p>
            <a:r>
              <a:rPr lang="vi-VN" dirty="0"/>
              <a:t>- Quê quán: Hà Tĩnh</a:t>
            </a:r>
          </a:p>
          <a:p>
            <a:r>
              <a:rPr lang="vi-VN" dirty="0"/>
              <a:t>- Là tỷ phú đô-la đầu tiên ở Việt Nam và là chủ tịch của VinGroup.</a:t>
            </a:r>
            <a:endParaRPr lang="en-US" dirty="0"/>
          </a:p>
        </p:txBody>
      </p:sp>
      <p:sp>
        <p:nvSpPr>
          <p:cNvPr id="24" name="TextBox 23"/>
          <p:cNvSpPr txBox="1"/>
          <p:nvPr/>
        </p:nvSpPr>
        <p:spPr>
          <a:xfrm>
            <a:off x="6921831" y="4160344"/>
            <a:ext cx="4479245" cy="2031325"/>
          </a:xfrm>
          <a:prstGeom prst="rect">
            <a:avLst/>
          </a:prstGeom>
          <a:noFill/>
        </p:spPr>
        <p:txBody>
          <a:bodyPr wrap="square" rtlCol="0">
            <a:spAutoFit/>
          </a:bodyPr>
          <a:lstStyle/>
          <a:p>
            <a:r>
              <a:rPr lang="vi-VN" dirty="0"/>
              <a:t>- 2020, ông là tỉ phú ở vị trí 286 di tạp chí Forbes bình chọn.</a:t>
            </a:r>
          </a:p>
          <a:p>
            <a:r>
              <a:rPr lang="vi-VN" dirty="0"/>
              <a:t>- Trước khi trở thành tỷ phú như hiện nay, ông từng kinh doanh nhiều thứ nhỏ lẻ và hoàn toàn làm nên cơ đồ từ hai bàn tay trắng.</a:t>
            </a:r>
          </a:p>
          <a:p>
            <a:endParaRPr lang="en-US" dirty="0"/>
          </a:p>
        </p:txBody>
      </p:sp>
      <p:sp>
        <p:nvSpPr>
          <p:cNvPr id="20" name="Freeform: Shape 19"/>
          <p:cNvSpPr/>
          <p:nvPr/>
        </p:nvSpPr>
        <p:spPr>
          <a:xfrm>
            <a:off x="9846169" y="487680"/>
            <a:ext cx="1847991" cy="1464120"/>
          </a:xfrm>
          <a:custGeom>
            <a:avLst/>
            <a:gdLst>
              <a:gd name="connsiteX0" fmla="*/ 9031 w 1847991"/>
              <a:gd name="connsiteY0" fmla="*/ 0 h 1464120"/>
              <a:gd name="connsiteX1" fmla="*/ 90311 w 1847991"/>
              <a:gd name="connsiteY1" fmla="*/ 599440 h 1464120"/>
              <a:gd name="connsiteX2" fmla="*/ 659271 w 1847991"/>
              <a:gd name="connsiteY2" fmla="*/ 508000 h 1464120"/>
              <a:gd name="connsiteX3" fmla="*/ 882791 w 1847991"/>
              <a:gd name="connsiteY3" fmla="*/ 934720 h 1464120"/>
              <a:gd name="connsiteX4" fmla="*/ 1339991 w 1847991"/>
              <a:gd name="connsiteY4" fmla="*/ 924560 h 1464120"/>
              <a:gd name="connsiteX5" fmla="*/ 1553351 w 1847991"/>
              <a:gd name="connsiteY5" fmla="*/ 1422400 h 1464120"/>
              <a:gd name="connsiteX6" fmla="*/ 1847991 w 1847991"/>
              <a:gd name="connsiteY6" fmla="*/ 1402080 h 1464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991" h="1464120">
                <a:moveTo>
                  <a:pt x="9031" y="0"/>
                </a:moveTo>
                <a:cubicBezTo>
                  <a:pt x="-4516" y="257386"/>
                  <a:pt x="-18062" y="514773"/>
                  <a:pt x="90311" y="599440"/>
                </a:cubicBezTo>
                <a:cubicBezTo>
                  <a:pt x="198684" y="684107"/>
                  <a:pt x="527191" y="452120"/>
                  <a:pt x="659271" y="508000"/>
                </a:cubicBezTo>
                <a:cubicBezTo>
                  <a:pt x="791351" y="563880"/>
                  <a:pt x="769338" y="865293"/>
                  <a:pt x="882791" y="934720"/>
                </a:cubicBezTo>
                <a:cubicBezTo>
                  <a:pt x="996244" y="1004147"/>
                  <a:pt x="1228231" y="843280"/>
                  <a:pt x="1339991" y="924560"/>
                </a:cubicBezTo>
                <a:cubicBezTo>
                  <a:pt x="1451751" y="1005840"/>
                  <a:pt x="1468684" y="1342813"/>
                  <a:pt x="1553351" y="1422400"/>
                </a:cubicBezTo>
                <a:cubicBezTo>
                  <a:pt x="1638018" y="1501987"/>
                  <a:pt x="1743004" y="1452033"/>
                  <a:pt x="1847991" y="1402080"/>
                </a:cubicBezTo>
              </a:path>
            </a:pathLst>
          </a:cu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7222" y="488294"/>
            <a:ext cx="5476777" cy="5855228"/>
          </a:xfrm>
          <a:prstGeom prst="rect">
            <a:avLst/>
          </a:prstGeom>
          <a:solidFill>
            <a:srgbClr val="F9DB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36825" y="496661"/>
            <a:ext cx="5476777" cy="5855228"/>
          </a:xfrm>
          <a:prstGeom prst="rect">
            <a:avLst/>
          </a:prstGeom>
          <a:solidFill>
            <a:srgbClr val="F9DB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0" name="Freeform: Shape 19"/>
          <p:cNvSpPr/>
          <p:nvPr/>
        </p:nvSpPr>
        <p:spPr>
          <a:xfrm>
            <a:off x="906906" y="1946224"/>
            <a:ext cx="3744158" cy="1607915"/>
          </a:xfrm>
          <a:custGeom>
            <a:avLst/>
            <a:gdLst>
              <a:gd name="connsiteX0" fmla="*/ 65494 w 3744158"/>
              <a:gd name="connsiteY0" fmla="*/ 822960 h 1607915"/>
              <a:gd name="connsiteX1" fmla="*/ 339814 w 3744158"/>
              <a:gd name="connsiteY1" fmla="*/ 137160 h 1607915"/>
              <a:gd name="connsiteX2" fmla="*/ 1467574 w 3744158"/>
              <a:gd name="connsiteY2" fmla="*/ 0 h 1607915"/>
              <a:gd name="connsiteX3" fmla="*/ 3311614 w 3744158"/>
              <a:gd name="connsiteY3" fmla="*/ 53340 h 1607915"/>
              <a:gd name="connsiteX4" fmla="*/ 3738334 w 3744158"/>
              <a:gd name="connsiteY4" fmla="*/ 556260 h 1607915"/>
              <a:gd name="connsiteX5" fmla="*/ 3433534 w 3744158"/>
              <a:gd name="connsiteY5" fmla="*/ 1524000 h 1607915"/>
              <a:gd name="connsiteX6" fmla="*/ 1894294 w 3744158"/>
              <a:gd name="connsiteY6" fmla="*/ 1485900 h 1607915"/>
              <a:gd name="connsiteX7" fmla="*/ 873214 w 3744158"/>
              <a:gd name="connsiteY7" fmla="*/ 1607820 h 1607915"/>
              <a:gd name="connsiteX8" fmla="*/ 73114 w 3744158"/>
              <a:gd name="connsiteY8" fmla="*/ 1463040 h 1607915"/>
              <a:gd name="connsiteX9" fmla="*/ 65494 w 3744158"/>
              <a:gd name="connsiteY9" fmla="*/ 822960 h 160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158" h="1607915">
                <a:moveTo>
                  <a:pt x="65494" y="822960"/>
                </a:moveTo>
                <a:cubicBezTo>
                  <a:pt x="109944" y="601980"/>
                  <a:pt x="106134" y="274320"/>
                  <a:pt x="339814" y="137160"/>
                </a:cubicBezTo>
                <a:cubicBezTo>
                  <a:pt x="573494" y="0"/>
                  <a:pt x="972274" y="13970"/>
                  <a:pt x="1467574" y="0"/>
                </a:cubicBezTo>
                <a:lnTo>
                  <a:pt x="3311614" y="53340"/>
                </a:lnTo>
                <a:cubicBezTo>
                  <a:pt x="3690074" y="146050"/>
                  <a:pt x="3718014" y="311150"/>
                  <a:pt x="3738334" y="556260"/>
                </a:cubicBezTo>
                <a:cubicBezTo>
                  <a:pt x="3758654" y="801370"/>
                  <a:pt x="3740874" y="1369060"/>
                  <a:pt x="3433534" y="1524000"/>
                </a:cubicBezTo>
                <a:cubicBezTo>
                  <a:pt x="3126194" y="1678940"/>
                  <a:pt x="2321014" y="1471930"/>
                  <a:pt x="1894294" y="1485900"/>
                </a:cubicBezTo>
                <a:cubicBezTo>
                  <a:pt x="1467574" y="1499870"/>
                  <a:pt x="1176744" y="1611630"/>
                  <a:pt x="873214" y="1607820"/>
                </a:cubicBezTo>
                <a:cubicBezTo>
                  <a:pt x="569684" y="1604010"/>
                  <a:pt x="206464" y="1600200"/>
                  <a:pt x="73114" y="1463040"/>
                </a:cubicBezTo>
                <a:cubicBezTo>
                  <a:pt x="-60236" y="1325880"/>
                  <a:pt x="21044" y="1043940"/>
                  <a:pt x="65494" y="822960"/>
                </a:cubicBezTo>
                <a:close/>
              </a:path>
            </a:pathLst>
          </a:custGeom>
          <a:solidFill>
            <a:srgbClr val="EFA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reeform: Shape 16"/>
          <p:cNvSpPr/>
          <p:nvPr/>
        </p:nvSpPr>
        <p:spPr>
          <a:xfrm>
            <a:off x="1274646" y="2289906"/>
            <a:ext cx="3008678" cy="838789"/>
          </a:xfrm>
          <a:custGeom>
            <a:avLst/>
            <a:gdLst>
              <a:gd name="connsiteX0" fmla="*/ 0 w 2992120"/>
              <a:gd name="connsiteY0" fmla="*/ 132080 h 822960"/>
              <a:gd name="connsiteX1" fmla="*/ 10160 w 2992120"/>
              <a:gd name="connsiteY1" fmla="*/ 690880 h 822960"/>
              <a:gd name="connsiteX2" fmla="*/ 121920 w 2992120"/>
              <a:gd name="connsiteY2" fmla="*/ 822960 h 822960"/>
              <a:gd name="connsiteX3" fmla="*/ 2824480 w 2992120"/>
              <a:gd name="connsiteY3" fmla="*/ 782320 h 822960"/>
              <a:gd name="connsiteX4" fmla="*/ 2992120 w 2992120"/>
              <a:gd name="connsiteY4" fmla="*/ 690880 h 822960"/>
              <a:gd name="connsiteX5" fmla="*/ 2992120 w 2992120"/>
              <a:gd name="connsiteY5" fmla="*/ 50800 h 822960"/>
              <a:gd name="connsiteX6" fmla="*/ 1447800 w 2992120"/>
              <a:gd name="connsiteY6" fmla="*/ 91440 h 822960"/>
              <a:gd name="connsiteX7" fmla="*/ 1437640 w 2992120"/>
              <a:gd name="connsiteY7" fmla="*/ 0 h 822960"/>
              <a:gd name="connsiteX8" fmla="*/ 1290320 w 2992120"/>
              <a:gd name="connsiteY8" fmla="*/ 10160 h 822960"/>
              <a:gd name="connsiteX9" fmla="*/ 1275080 w 2992120"/>
              <a:gd name="connsiteY9" fmla="*/ 71120 h 822960"/>
              <a:gd name="connsiteX10" fmla="*/ 35560 w 2992120"/>
              <a:gd name="connsiteY10" fmla="*/ 76200 h 822960"/>
              <a:gd name="connsiteX11" fmla="*/ 0 w 2992120"/>
              <a:gd name="connsiteY11" fmla="*/ 132080 h 822960"/>
              <a:gd name="connsiteX0-1" fmla="*/ 0 w 2992120"/>
              <a:gd name="connsiteY0-2" fmla="*/ 132080 h 822960"/>
              <a:gd name="connsiteX1-3" fmla="*/ 10160 w 2992120"/>
              <a:gd name="connsiteY1-4" fmla="*/ 690880 h 822960"/>
              <a:gd name="connsiteX2-5" fmla="*/ 121920 w 2992120"/>
              <a:gd name="connsiteY2-6" fmla="*/ 822960 h 822960"/>
              <a:gd name="connsiteX3-7" fmla="*/ 2824480 w 2992120"/>
              <a:gd name="connsiteY3-8" fmla="*/ 782320 h 822960"/>
              <a:gd name="connsiteX4-9" fmla="*/ 2992120 w 2992120"/>
              <a:gd name="connsiteY4-10" fmla="*/ 690880 h 822960"/>
              <a:gd name="connsiteX5-11" fmla="*/ 2992120 w 2992120"/>
              <a:gd name="connsiteY5-12" fmla="*/ 50800 h 822960"/>
              <a:gd name="connsiteX6-13" fmla="*/ 1447800 w 2992120"/>
              <a:gd name="connsiteY6-14" fmla="*/ 91440 h 822960"/>
              <a:gd name="connsiteX7-15" fmla="*/ 1437640 w 2992120"/>
              <a:gd name="connsiteY7-16" fmla="*/ 0 h 822960"/>
              <a:gd name="connsiteX8-17" fmla="*/ 1290320 w 2992120"/>
              <a:gd name="connsiteY8-18" fmla="*/ 10160 h 822960"/>
              <a:gd name="connsiteX9-19" fmla="*/ 1275080 w 2992120"/>
              <a:gd name="connsiteY9-20" fmla="*/ 71120 h 822960"/>
              <a:gd name="connsiteX10-21" fmla="*/ 35560 w 2992120"/>
              <a:gd name="connsiteY10-22" fmla="*/ 76200 h 822960"/>
              <a:gd name="connsiteX11-23" fmla="*/ 0 w 2992120"/>
              <a:gd name="connsiteY11-24" fmla="*/ 132080 h 822960"/>
              <a:gd name="connsiteX0-25" fmla="*/ 0 w 2992120"/>
              <a:gd name="connsiteY0-26" fmla="*/ 132080 h 822960"/>
              <a:gd name="connsiteX1-27" fmla="*/ 10160 w 2992120"/>
              <a:gd name="connsiteY1-28" fmla="*/ 690880 h 822960"/>
              <a:gd name="connsiteX2-29" fmla="*/ 121920 w 2992120"/>
              <a:gd name="connsiteY2-30" fmla="*/ 822960 h 822960"/>
              <a:gd name="connsiteX3-31" fmla="*/ 2824480 w 2992120"/>
              <a:gd name="connsiteY3-32" fmla="*/ 782320 h 822960"/>
              <a:gd name="connsiteX4-33" fmla="*/ 2992120 w 2992120"/>
              <a:gd name="connsiteY4-34" fmla="*/ 690880 h 822960"/>
              <a:gd name="connsiteX5-35" fmla="*/ 2992120 w 2992120"/>
              <a:gd name="connsiteY5-36" fmla="*/ 50800 h 822960"/>
              <a:gd name="connsiteX6-37" fmla="*/ 1447800 w 2992120"/>
              <a:gd name="connsiteY6-38" fmla="*/ 91440 h 822960"/>
              <a:gd name="connsiteX7-39" fmla="*/ 1437640 w 2992120"/>
              <a:gd name="connsiteY7-40" fmla="*/ 0 h 822960"/>
              <a:gd name="connsiteX8-41" fmla="*/ 1290320 w 2992120"/>
              <a:gd name="connsiteY8-42" fmla="*/ 10160 h 822960"/>
              <a:gd name="connsiteX9-43" fmla="*/ 1275080 w 2992120"/>
              <a:gd name="connsiteY9-44" fmla="*/ 71120 h 822960"/>
              <a:gd name="connsiteX10-45" fmla="*/ 35560 w 2992120"/>
              <a:gd name="connsiteY10-46" fmla="*/ 76200 h 822960"/>
              <a:gd name="connsiteX11-47" fmla="*/ 0 w 2992120"/>
              <a:gd name="connsiteY11-48" fmla="*/ 132080 h 822960"/>
              <a:gd name="connsiteX0-49" fmla="*/ 0 w 2992120"/>
              <a:gd name="connsiteY0-50" fmla="*/ 132080 h 822960"/>
              <a:gd name="connsiteX1-51" fmla="*/ 10160 w 2992120"/>
              <a:gd name="connsiteY1-52" fmla="*/ 690880 h 822960"/>
              <a:gd name="connsiteX2-53" fmla="*/ 121920 w 2992120"/>
              <a:gd name="connsiteY2-54" fmla="*/ 822960 h 822960"/>
              <a:gd name="connsiteX3-55" fmla="*/ 2824480 w 2992120"/>
              <a:gd name="connsiteY3-56" fmla="*/ 782320 h 822960"/>
              <a:gd name="connsiteX4-57" fmla="*/ 2992120 w 2992120"/>
              <a:gd name="connsiteY4-58" fmla="*/ 690880 h 822960"/>
              <a:gd name="connsiteX5-59" fmla="*/ 2992120 w 2992120"/>
              <a:gd name="connsiteY5-60" fmla="*/ 50800 h 822960"/>
              <a:gd name="connsiteX6-61" fmla="*/ 1447800 w 2992120"/>
              <a:gd name="connsiteY6-62" fmla="*/ 91440 h 822960"/>
              <a:gd name="connsiteX7-63" fmla="*/ 1437640 w 2992120"/>
              <a:gd name="connsiteY7-64" fmla="*/ 0 h 822960"/>
              <a:gd name="connsiteX8-65" fmla="*/ 1290320 w 2992120"/>
              <a:gd name="connsiteY8-66" fmla="*/ 10160 h 822960"/>
              <a:gd name="connsiteX9-67" fmla="*/ 1275080 w 2992120"/>
              <a:gd name="connsiteY9-68" fmla="*/ 71120 h 822960"/>
              <a:gd name="connsiteX10-69" fmla="*/ 35560 w 2992120"/>
              <a:gd name="connsiteY10-70" fmla="*/ 76200 h 822960"/>
              <a:gd name="connsiteX11-71" fmla="*/ 0 w 2992120"/>
              <a:gd name="connsiteY11-72" fmla="*/ 132080 h 822960"/>
              <a:gd name="connsiteX0-73" fmla="*/ 0 w 2992120"/>
              <a:gd name="connsiteY0-74" fmla="*/ 132080 h 822960"/>
              <a:gd name="connsiteX1-75" fmla="*/ 10160 w 2992120"/>
              <a:gd name="connsiteY1-76" fmla="*/ 690880 h 822960"/>
              <a:gd name="connsiteX2-77" fmla="*/ 121920 w 2992120"/>
              <a:gd name="connsiteY2-78" fmla="*/ 822960 h 822960"/>
              <a:gd name="connsiteX3-79" fmla="*/ 2824480 w 2992120"/>
              <a:gd name="connsiteY3-80" fmla="*/ 782320 h 822960"/>
              <a:gd name="connsiteX4-81" fmla="*/ 2992120 w 2992120"/>
              <a:gd name="connsiteY4-82" fmla="*/ 690880 h 822960"/>
              <a:gd name="connsiteX5-83" fmla="*/ 2992120 w 2992120"/>
              <a:gd name="connsiteY5-84" fmla="*/ 50800 h 822960"/>
              <a:gd name="connsiteX6-85" fmla="*/ 1447800 w 2992120"/>
              <a:gd name="connsiteY6-86" fmla="*/ 91440 h 822960"/>
              <a:gd name="connsiteX7-87" fmla="*/ 1437640 w 2992120"/>
              <a:gd name="connsiteY7-88" fmla="*/ 0 h 822960"/>
              <a:gd name="connsiteX8-89" fmla="*/ 1290320 w 2992120"/>
              <a:gd name="connsiteY8-90" fmla="*/ 10160 h 822960"/>
              <a:gd name="connsiteX9-91" fmla="*/ 1275080 w 2992120"/>
              <a:gd name="connsiteY9-92" fmla="*/ 71120 h 822960"/>
              <a:gd name="connsiteX10-93" fmla="*/ 35560 w 2992120"/>
              <a:gd name="connsiteY10-94" fmla="*/ 76200 h 822960"/>
              <a:gd name="connsiteX11-95" fmla="*/ 0 w 2992120"/>
              <a:gd name="connsiteY11-96" fmla="*/ 132080 h 822960"/>
              <a:gd name="connsiteX0-97" fmla="*/ 0 w 2992120"/>
              <a:gd name="connsiteY0-98" fmla="*/ 132080 h 822960"/>
              <a:gd name="connsiteX1-99" fmla="*/ 10160 w 2992120"/>
              <a:gd name="connsiteY1-100" fmla="*/ 690880 h 822960"/>
              <a:gd name="connsiteX2-101" fmla="*/ 121920 w 2992120"/>
              <a:gd name="connsiteY2-102" fmla="*/ 822960 h 822960"/>
              <a:gd name="connsiteX3-103" fmla="*/ 2824480 w 2992120"/>
              <a:gd name="connsiteY3-104" fmla="*/ 782320 h 822960"/>
              <a:gd name="connsiteX4-105" fmla="*/ 2992120 w 2992120"/>
              <a:gd name="connsiteY4-106" fmla="*/ 690880 h 822960"/>
              <a:gd name="connsiteX5-107" fmla="*/ 2992120 w 2992120"/>
              <a:gd name="connsiteY5-108" fmla="*/ 50800 h 822960"/>
              <a:gd name="connsiteX6-109" fmla="*/ 1447800 w 2992120"/>
              <a:gd name="connsiteY6-110" fmla="*/ 91440 h 822960"/>
              <a:gd name="connsiteX7-111" fmla="*/ 1437640 w 2992120"/>
              <a:gd name="connsiteY7-112" fmla="*/ 0 h 822960"/>
              <a:gd name="connsiteX8-113" fmla="*/ 1290320 w 2992120"/>
              <a:gd name="connsiteY8-114" fmla="*/ 10160 h 822960"/>
              <a:gd name="connsiteX9-115" fmla="*/ 1275080 w 2992120"/>
              <a:gd name="connsiteY9-116" fmla="*/ 71120 h 822960"/>
              <a:gd name="connsiteX10-117" fmla="*/ 35560 w 2992120"/>
              <a:gd name="connsiteY10-118" fmla="*/ 76200 h 822960"/>
              <a:gd name="connsiteX11-119" fmla="*/ 0 w 2992120"/>
              <a:gd name="connsiteY11-120" fmla="*/ 132080 h 822960"/>
              <a:gd name="connsiteX0-121" fmla="*/ 0 w 2992120"/>
              <a:gd name="connsiteY0-122" fmla="*/ 132080 h 822960"/>
              <a:gd name="connsiteX1-123" fmla="*/ 10160 w 2992120"/>
              <a:gd name="connsiteY1-124" fmla="*/ 690880 h 822960"/>
              <a:gd name="connsiteX2-125" fmla="*/ 121920 w 2992120"/>
              <a:gd name="connsiteY2-126" fmla="*/ 822960 h 822960"/>
              <a:gd name="connsiteX3-127" fmla="*/ 2824480 w 2992120"/>
              <a:gd name="connsiteY3-128" fmla="*/ 782320 h 822960"/>
              <a:gd name="connsiteX4-129" fmla="*/ 2992120 w 2992120"/>
              <a:gd name="connsiteY4-130" fmla="*/ 690880 h 822960"/>
              <a:gd name="connsiteX5-131" fmla="*/ 2992120 w 2992120"/>
              <a:gd name="connsiteY5-132" fmla="*/ 50800 h 822960"/>
              <a:gd name="connsiteX6-133" fmla="*/ 1447800 w 2992120"/>
              <a:gd name="connsiteY6-134" fmla="*/ 91440 h 822960"/>
              <a:gd name="connsiteX7-135" fmla="*/ 1437640 w 2992120"/>
              <a:gd name="connsiteY7-136" fmla="*/ 0 h 822960"/>
              <a:gd name="connsiteX8-137" fmla="*/ 1290320 w 2992120"/>
              <a:gd name="connsiteY8-138" fmla="*/ 10160 h 822960"/>
              <a:gd name="connsiteX9-139" fmla="*/ 1275080 w 2992120"/>
              <a:gd name="connsiteY9-140" fmla="*/ 71120 h 822960"/>
              <a:gd name="connsiteX10-141" fmla="*/ 35560 w 2992120"/>
              <a:gd name="connsiteY10-142" fmla="*/ 76200 h 822960"/>
              <a:gd name="connsiteX11-143" fmla="*/ 0 w 2992120"/>
              <a:gd name="connsiteY11-144" fmla="*/ 132080 h 822960"/>
              <a:gd name="connsiteX0-145" fmla="*/ 0 w 2992120"/>
              <a:gd name="connsiteY0-146" fmla="*/ 132080 h 822960"/>
              <a:gd name="connsiteX1-147" fmla="*/ 10160 w 2992120"/>
              <a:gd name="connsiteY1-148" fmla="*/ 690880 h 822960"/>
              <a:gd name="connsiteX2-149" fmla="*/ 121920 w 2992120"/>
              <a:gd name="connsiteY2-150" fmla="*/ 822960 h 822960"/>
              <a:gd name="connsiteX3-151" fmla="*/ 2824480 w 2992120"/>
              <a:gd name="connsiteY3-152" fmla="*/ 782320 h 822960"/>
              <a:gd name="connsiteX4-153" fmla="*/ 2992120 w 2992120"/>
              <a:gd name="connsiteY4-154" fmla="*/ 690880 h 822960"/>
              <a:gd name="connsiteX5-155" fmla="*/ 2992120 w 2992120"/>
              <a:gd name="connsiteY5-156" fmla="*/ 50800 h 822960"/>
              <a:gd name="connsiteX6-157" fmla="*/ 1447800 w 2992120"/>
              <a:gd name="connsiteY6-158" fmla="*/ 91440 h 822960"/>
              <a:gd name="connsiteX7-159" fmla="*/ 1437640 w 2992120"/>
              <a:gd name="connsiteY7-160" fmla="*/ 0 h 822960"/>
              <a:gd name="connsiteX8-161" fmla="*/ 1290320 w 2992120"/>
              <a:gd name="connsiteY8-162" fmla="*/ 10160 h 822960"/>
              <a:gd name="connsiteX9-163" fmla="*/ 1275080 w 2992120"/>
              <a:gd name="connsiteY9-164" fmla="*/ 71120 h 822960"/>
              <a:gd name="connsiteX10-165" fmla="*/ 35560 w 2992120"/>
              <a:gd name="connsiteY10-166" fmla="*/ 76200 h 822960"/>
              <a:gd name="connsiteX11-167" fmla="*/ 0 w 2992120"/>
              <a:gd name="connsiteY11-168" fmla="*/ 132080 h 822960"/>
              <a:gd name="connsiteX0-169" fmla="*/ 0 w 2992120"/>
              <a:gd name="connsiteY0-170" fmla="*/ 132080 h 822960"/>
              <a:gd name="connsiteX1-171" fmla="*/ 10160 w 2992120"/>
              <a:gd name="connsiteY1-172" fmla="*/ 690880 h 822960"/>
              <a:gd name="connsiteX2-173" fmla="*/ 121920 w 2992120"/>
              <a:gd name="connsiteY2-174" fmla="*/ 822960 h 822960"/>
              <a:gd name="connsiteX3-175" fmla="*/ 2824480 w 2992120"/>
              <a:gd name="connsiteY3-176" fmla="*/ 782320 h 822960"/>
              <a:gd name="connsiteX4-177" fmla="*/ 2992120 w 2992120"/>
              <a:gd name="connsiteY4-178" fmla="*/ 690880 h 822960"/>
              <a:gd name="connsiteX5-179" fmla="*/ 2992120 w 2992120"/>
              <a:gd name="connsiteY5-180" fmla="*/ 50800 h 822960"/>
              <a:gd name="connsiteX6-181" fmla="*/ 1447800 w 2992120"/>
              <a:gd name="connsiteY6-182" fmla="*/ 91440 h 822960"/>
              <a:gd name="connsiteX7-183" fmla="*/ 1437640 w 2992120"/>
              <a:gd name="connsiteY7-184" fmla="*/ 0 h 822960"/>
              <a:gd name="connsiteX8-185" fmla="*/ 1290320 w 2992120"/>
              <a:gd name="connsiteY8-186" fmla="*/ 10160 h 822960"/>
              <a:gd name="connsiteX9-187" fmla="*/ 1275080 w 2992120"/>
              <a:gd name="connsiteY9-188" fmla="*/ 71120 h 822960"/>
              <a:gd name="connsiteX10-189" fmla="*/ 35560 w 2992120"/>
              <a:gd name="connsiteY10-190" fmla="*/ 76200 h 822960"/>
              <a:gd name="connsiteX11-191" fmla="*/ 0 w 2992120"/>
              <a:gd name="connsiteY11-192" fmla="*/ 132080 h 822960"/>
              <a:gd name="connsiteX0-193" fmla="*/ 0 w 2992120"/>
              <a:gd name="connsiteY0-194" fmla="*/ 137577 h 828457"/>
              <a:gd name="connsiteX1-195" fmla="*/ 10160 w 2992120"/>
              <a:gd name="connsiteY1-196" fmla="*/ 696377 h 828457"/>
              <a:gd name="connsiteX2-197" fmla="*/ 121920 w 2992120"/>
              <a:gd name="connsiteY2-198" fmla="*/ 828457 h 828457"/>
              <a:gd name="connsiteX3-199" fmla="*/ 2824480 w 2992120"/>
              <a:gd name="connsiteY3-200" fmla="*/ 787817 h 828457"/>
              <a:gd name="connsiteX4-201" fmla="*/ 2992120 w 2992120"/>
              <a:gd name="connsiteY4-202" fmla="*/ 696377 h 828457"/>
              <a:gd name="connsiteX5-203" fmla="*/ 2992120 w 2992120"/>
              <a:gd name="connsiteY5-204" fmla="*/ 56297 h 828457"/>
              <a:gd name="connsiteX6-205" fmla="*/ 1447800 w 2992120"/>
              <a:gd name="connsiteY6-206" fmla="*/ 96937 h 828457"/>
              <a:gd name="connsiteX7-207" fmla="*/ 1437640 w 2992120"/>
              <a:gd name="connsiteY7-208" fmla="*/ 5497 h 828457"/>
              <a:gd name="connsiteX8-209" fmla="*/ 1290320 w 2992120"/>
              <a:gd name="connsiteY8-210" fmla="*/ 15657 h 828457"/>
              <a:gd name="connsiteX9-211" fmla="*/ 1275080 w 2992120"/>
              <a:gd name="connsiteY9-212" fmla="*/ 76617 h 828457"/>
              <a:gd name="connsiteX10-213" fmla="*/ 35560 w 2992120"/>
              <a:gd name="connsiteY10-214" fmla="*/ 81697 h 828457"/>
              <a:gd name="connsiteX11-215" fmla="*/ 0 w 2992120"/>
              <a:gd name="connsiteY11-216" fmla="*/ 137577 h 828457"/>
              <a:gd name="connsiteX0-217" fmla="*/ 0 w 2992120"/>
              <a:gd name="connsiteY0-218" fmla="*/ 142930 h 833810"/>
              <a:gd name="connsiteX1-219" fmla="*/ 10160 w 2992120"/>
              <a:gd name="connsiteY1-220" fmla="*/ 701730 h 833810"/>
              <a:gd name="connsiteX2-221" fmla="*/ 121920 w 2992120"/>
              <a:gd name="connsiteY2-222" fmla="*/ 833810 h 833810"/>
              <a:gd name="connsiteX3-223" fmla="*/ 2824480 w 2992120"/>
              <a:gd name="connsiteY3-224" fmla="*/ 793170 h 833810"/>
              <a:gd name="connsiteX4-225" fmla="*/ 2992120 w 2992120"/>
              <a:gd name="connsiteY4-226" fmla="*/ 701730 h 833810"/>
              <a:gd name="connsiteX5-227" fmla="*/ 2992120 w 2992120"/>
              <a:gd name="connsiteY5-228" fmla="*/ 61650 h 833810"/>
              <a:gd name="connsiteX6-229" fmla="*/ 1447800 w 2992120"/>
              <a:gd name="connsiteY6-230" fmla="*/ 102290 h 833810"/>
              <a:gd name="connsiteX7-231" fmla="*/ 1437640 w 2992120"/>
              <a:gd name="connsiteY7-232" fmla="*/ 10850 h 833810"/>
              <a:gd name="connsiteX8-233" fmla="*/ 1290320 w 2992120"/>
              <a:gd name="connsiteY8-234" fmla="*/ 21010 h 833810"/>
              <a:gd name="connsiteX9-235" fmla="*/ 1275080 w 2992120"/>
              <a:gd name="connsiteY9-236" fmla="*/ 81970 h 833810"/>
              <a:gd name="connsiteX10-237" fmla="*/ 35560 w 2992120"/>
              <a:gd name="connsiteY10-238" fmla="*/ 87050 h 833810"/>
              <a:gd name="connsiteX11-239" fmla="*/ 0 w 2992120"/>
              <a:gd name="connsiteY11-240" fmla="*/ 142930 h 833810"/>
              <a:gd name="connsiteX0-241" fmla="*/ 0 w 2992120"/>
              <a:gd name="connsiteY0-242" fmla="*/ 142930 h 833810"/>
              <a:gd name="connsiteX1-243" fmla="*/ 10160 w 2992120"/>
              <a:gd name="connsiteY1-244" fmla="*/ 701730 h 833810"/>
              <a:gd name="connsiteX2-245" fmla="*/ 121920 w 2992120"/>
              <a:gd name="connsiteY2-246" fmla="*/ 833810 h 833810"/>
              <a:gd name="connsiteX3-247" fmla="*/ 2824480 w 2992120"/>
              <a:gd name="connsiteY3-248" fmla="*/ 793170 h 833810"/>
              <a:gd name="connsiteX4-249" fmla="*/ 2992120 w 2992120"/>
              <a:gd name="connsiteY4-250" fmla="*/ 701730 h 833810"/>
              <a:gd name="connsiteX5-251" fmla="*/ 2992120 w 2992120"/>
              <a:gd name="connsiteY5-252" fmla="*/ 61650 h 833810"/>
              <a:gd name="connsiteX6-253" fmla="*/ 1447800 w 2992120"/>
              <a:gd name="connsiteY6-254" fmla="*/ 102290 h 833810"/>
              <a:gd name="connsiteX7-255" fmla="*/ 1437640 w 2992120"/>
              <a:gd name="connsiteY7-256" fmla="*/ 10850 h 833810"/>
              <a:gd name="connsiteX8-257" fmla="*/ 1290320 w 2992120"/>
              <a:gd name="connsiteY8-258" fmla="*/ 21010 h 833810"/>
              <a:gd name="connsiteX9-259" fmla="*/ 1275080 w 2992120"/>
              <a:gd name="connsiteY9-260" fmla="*/ 81970 h 833810"/>
              <a:gd name="connsiteX10-261" fmla="*/ 35560 w 2992120"/>
              <a:gd name="connsiteY10-262" fmla="*/ 87050 h 833810"/>
              <a:gd name="connsiteX11-263" fmla="*/ 0 w 2992120"/>
              <a:gd name="connsiteY11-264" fmla="*/ 142930 h 833810"/>
              <a:gd name="connsiteX0-265" fmla="*/ 0 w 2992120"/>
              <a:gd name="connsiteY0-266" fmla="*/ 142930 h 833810"/>
              <a:gd name="connsiteX1-267" fmla="*/ 10160 w 2992120"/>
              <a:gd name="connsiteY1-268" fmla="*/ 701730 h 833810"/>
              <a:gd name="connsiteX2-269" fmla="*/ 121920 w 2992120"/>
              <a:gd name="connsiteY2-270" fmla="*/ 833810 h 833810"/>
              <a:gd name="connsiteX3-271" fmla="*/ 2824480 w 2992120"/>
              <a:gd name="connsiteY3-272" fmla="*/ 793170 h 833810"/>
              <a:gd name="connsiteX4-273" fmla="*/ 2992120 w 2992120"/>
              <a:gd name="connsiteY4-274" fmla="*/ 701730 h 833810"/>
              <a:gd name="connsiteX5-275" fmla="*/ 2992120 w 2992120"/>
              <a:gd name="connsiteY5-276" fmla="*/ 61650 h 833810"/>
              <a:gd name="connsiteX6-277" fmla="*/ 1455420 w 2992120"/>
              <a:gd name="connsiteY6-278" fmla="*/ 102290 h 833810"/>
              <a:gd name="connsiteX7-279" fmla="*/ 1437640 w 2992120"/>
              <a:gd name="connsiteY7-280" fmla="*/ 10850 h 833810"/>
              <a:gd name="connsiteX8-281" fmla="*/ 1290320 w 2992120"/>
              <a:gd name="connsiteY8-282" fmla="*/ 21010 h 833810"/>
              <a:gd name="connsiteX9-283" fmla="*/ 1275080 w 2992120"/>
              <a:gd name="connsiteY9-284" fmla="*/ 81970 h 833810"/>
              <a:gd name="connsiteX10-285" fmla="*/ 35560 w 2992120"/>
              <a:gd name="connsiteY10-286" fmla="*/ 87050 h 833810"/>
              <a:gd name="connsiteX11-287" fmla="*/ 0 w 2992120"/>
              <a:gd name="connsiteY11-288" fmla="*/ 142930 h 833810"/>
              <a:gd name="connsiteX0-289" fmla="*/ 0 w 2992120"/>
              <a:gd name="connsiteY0-290" fmla="*/ 142930 h 833810"/>
              <a:gd name="connsiteX1-291" fmla="*/ 10160 w 2992120"/>
              <a:gd name="connsiteY1-292" fmla="*/ 701730 h 833810"/>
              <a:gd name="connsiteX2-293" fmla="*/ 121920 w 2992120"/>
              <a:gd name="connsiteY2-294" fmla="*/ 833810 h 833810"/>
              <a:gd name="connsiteX3-295" fmla="*/ 2824480 w 2992120"/>
              <a:gd name="connsiteY3-296" fmla="*/ 793170 h 833810"/>
              <a:gd name="connsiteX4-297" fmla="*/ 2992120 w 2992120"/>
              <a:gd name="connsiteY4-298" fmla="*/ 701730 h 833810"/>
              <a:gd name="connsiteX5-299" fmla="*/ 2992120 w 2992120"/>
              <a:gd name="connsiteY5-300" fmla="*/ 61650 h 833810"/>
              <a:gd name="connsiteX6-301" fmla="*/ 1455420 w 2992120"/>
              <a:gd name="connsiteY6-302" fmla="*/ 102290 h 833810"/>
              <a:gd name="connsiteX7-303" fmla="*/ 1437640 w 2992120"/>
              <a:gd name="connsiteY7-304" fmla="*/ 10850 h 833810"/>
              <a:gd name="connsiteX8-305" fmla="*/ 1290320 w 2992120"/>
              <a:gd name="connsiteY8-306" fmla="*/ 21010 h 833810"/>
              <a:gd name="connsiteX9-307" fmla="*/ 1275080 w 2992120"/>
              <a:gd name="connsiteY9-308" fmla="*/ 81970 h 833810"/>
              <a:gd name="connsiteX10-309" fmla="*/ 35560 w 2992120"/>
              <a:gd name="connsiteY10-310" fmla="*/ 87050 h 833810"/>
              <a:gd name="connsiteX11-311" fmla="*/ 0 w 2992120"/>
              <a:gd name="connsiteY11-312" fmla="*/ 142930 h 833810"/>
              <a:gd name="connsiteX0-313" fmla="*/ 0 w 2992120"/>
              <a:gd name="connsiteY0-314" fmla="*/ 142930 h 833810"/>
              <a:gd name="connsiteX1-315" fmla="*/ 10160 w 2992120"/>
              <a:gd name="connsiteY1-316" fmla="*/ 701730 h 833810"/>
              <a:gd name="connsiteX2-317" fmla="*/ 121920 w 2992120"/>
              <a:gd name="connsiteY2-318" fmla="*/ 833810 h 833810"/>
              <a:gd name="connsiteX3-319" fmla="*/ 2824480 w 2992120"/>
              <a:gd name="connsiteY3-320" fmla="*/ 793170 h 833810"/>
              <a:gd name="connsiteX4-321" fmla="*/ 2992120 w 2992120"/>
              <a:gd name="connsiteY4-322" fmla="*/ 701730 h 833810"/>
              <a:gd name="connsiteX5-323" fmla="*/ 2992120 w 2992120"/>
              <a:gd name="connsiteY5-324" fmla="*/ 61650 h 833810"/>
              <a:gd name="connsiteX6-325" fmla="*/ 1464945 w 2992120"/>
              <a:gd name="connsiteY6-326" fmla="*/ 94670 h 833810"/>
              <a:gd name="connsiteX7-327" fmla="*/ 1437640 w 2992120"/>
              <a:gd name="connsiteY7-328" fmla="*/ 10850 h 833810"/>
              <a:gd name="connsiteX8-329" fmla="*/ 1290320 w 2992120"/>
              <a:gd name="connsiteY8-330" fmla="*/ 21010 h 833810"/>
              <a:gd name="connsiteX9-331" fmla="*/ 1275080 w 2992120"/>
              <a:gd name="connsiteY9-332" fmla="*/ 81970 h 833810"/>
              <a:gd name="connsiteX10-333" fmla="*/ 35560 w 2992120"/>
              <a:gd name="connsiteY10-334" fmla="*/ 87050 h 833810"/>
              <a:gd name="connsiteX11-335" fmla="*/ 0 w 2992120"/>
              <a:gd name="connsiteY11-336" fmla="*/ 142930 h 833810"/>
              <a:gd name="connsiteX0-337" fmla="*/ 0 w 2992120"/>
              <a:gd name="connsiteY0-338" fmla="*/ 142930 h 833810"/>
              <a:gd name="connsiteX1-339" fmla="*/ 10160 w 2992120"/>
              <a:gd name="connsiteY1-340" fmla="*/ 701730 h 833810"/>
              <a:gd name="connsiteX2-341" fmla="*/ 121920 w 2992120"/>
              <a:gd name="connsiteY2-342" fmla="*/ 833810 h 833810"/>
              <a:gd name="connsiteX3-343" fmla="*/ 2824480 w 2992120"/>
              <a:gd name="connsiteY3-344" fmla="*/ 793170 h 833810"/>
              <a:gd name="connsiteX4-345" fmla="*/ 2992120 w 2992120"/>
              <a:gd name="connsiteY4-346" fmla="*/ 701730 h 833810"/>
              <a:gd name="connsiteX5-347" fmla="*/ 2992120 w 2992120"/>
              <a:gd name="connsiteY5-348" fmla="*/ 61650 h 833810"/>
              <a:gd name="connsiteX6-349" fmla="*/ 1464945 w 2992120"/>
              <a:gd name="connsiteY6-350" fmla="*/ 94670 h 833810"/>
              <a:gd name="connsiteX7-351" fmla="*/ 1437640 w 2992120"/>
              <a:gd name="connsiteY7-352" fmla="*/ 10850 h 833810"/>
              <a:gd name="connsiteX8-353" fmla="*/ 1290320 w 2992120"/>
              <a:gd name="connsiteY8-354" fmla="*/ 21010 h 833810"/>
              <a:gd name="connsiteX9-355" fmla="*/ 1275080 w 2992120"/>
              <a:gd name="connsiteY9-356" fmla="*/ 81970 h 833810"/>
              <a:gd name="connsiteX10-357" fmla="*/ 35560 w 2992120"/>
              <a:gd name="connsiteY10-358" fmla="*/ 87050 h 833810"/>
              <a:gd name="connsiteX11-359" fmla="*/ 0 w 2992120"/>
              <a:gd name="connsiteY11-360" fmla="*/ 142930 h 833810"/>
              <a:gd name="connsiteX0-361" fmla="*/ 0 w 2992120"/>
              <a:gd name="connsiteY0-362" fmla="*/ 142930 h 833810"/>
              <a:gd name="connsiteX1-363" fmla="*/ 10160 w 2992120"/>
              <a:gd name="connsiteY1-364" fmla="*/ 701730 h 833810"/>
              <a:gd name="connsiteX2-365" fmla="*/ 121920 w 2992120"/>
              <a:gd name="connsiteY2-366" fmla="*/ 833810 h 833810"/>
              <a:gd name="connsiteX3-367" fmla="*/ 2824480 w 2992120"/>
              <a:gd name="connsiteY3-368" fmla="*/ 806505 h 833810"/>
              <a:gd name="connsiteX4-369" fmla="*/ 2992120 w 2992120"/>
              <a:gd name="connsiteY4-370" fmla="*/ 701730 h 833810"/>
              <a:gd name="connsiteX5-371" fmla="*/ 2992120 w 2992120"/>
              <a:gd name="connsiteY5-372" fmla="*/ 61650 h 833810"/>
              <a:gd name="connsiteX6-373" fmla="*/ 1464945 w 2992120"/>
              <a:gd name="connsiteY6-374" fmla="*/ 94670 h 833810"/>
              <a:gd name="connsiteX7-375" fmla="*/ 1437640 w 2992120"/>
              <a:gd name="connsiteY7-376" fmla="*/ 10850 h 833810"/>
              <a:gd name="connsiteX8-377" fmla="*/ 1290320 w 2992120"/>
              <a:gd name="connsiteY8-378" fmla="*/ 21010 h 833810"/>
              <a:gd name="connsiteX9-379" fmla="*/ 1275080 w 2992120"/>
              <a:gd name="connsiteY9-380" fmla="*/ 81970 h 833810"/>
              <a:gd name="connsiteX10-381" fmla="*/ 35560 w 2992120"/>
              <a:gd name="connsiteY10-382" fmla="*/ 87050 h 833810"/>
              <a:gd name="connsiteX11-383" fmla="*/ 0 w 2992120"/>
              <a:gd name="connsiteY11-384" fmla="*/ 142930 h 833810"/>
              <a:gd name="connsiteX0-385" fmla="*/ 0 w 2992120"/>
              <a:gd name="connsiteY0-386" fmla="*/ 142930 h 833810"/>
              <a:gd name="connsiteX1-387" fmla="*/ 10160 w 2992120"/>
              <a:gd name="connsiteY1-388" fmla="*/ 701730 h 833810"/>
              <a:gd name="connsiteX2-389" fmla="*/ 121920 w 2992120"/>
              <a:gd name="connsiteY2-390" fmla="*/ 833810 h 833810"/>
              <a:gd name="connsiteX3-391" fmla="*/ 2824480 w 2992120"/>
              <a:gd name="connsiteY3-392" fmla="*/ 806505 h 833810"/>
              <a:gd name="connsiteX4-393" fmla="*/ 2992120 w 2992120"/>
              <a:gd name="connsiteY4-394" fmla="*/ 701730 h 833810"/>
              <a:gd name="connsiteX5-395" fmla="*/ 2992120 w 2992120"/>
              <a:gd name="connsiteY5-396" fmla="*/ 61650 h 833810"/>
              <a:gd name="connsiteX6-397" fmla="*/ 1464945 w 2992120"/>
              <a:gd name="connsiteY6-398" fmla="*/ 94670 h 833810"/>
              <a:gd name="connsiteX7-399" fmla="*/ 1437640 w 2992120"/>
              <a:gd name="connsiteY7-400" fmla="*/ 10850 h 833810"/>
              <a:gd name="connsiteX8-401" fmla="*/ 1290320 w 2992120"/>
              <a:gd name="connsiteY8-402" fmla="*/ 21010 h 833810"/>
              <a:gd name="connsiteX9-403" fmla="*/ 1275080 w 2992120"/>
              <a:gd name="connsiteY9-404" fmla="*/ 81970 h 833810"/>
              <a:gd name="connsiteX10-405" fmla="*/ 35560 w 2992120"/>
              <a:gd name="connsiteY10-406" fmla="*/ 87050 h 833810"/>
              <a:gd name="connsiteX11-407" fmla="*/ 0 w 2992120"/>
              <a:gd name="connsiteY11-408" fmla="*/ 142930 h 833810"/>
              <a:gd name="connsiteX0-409" fmla="*/ 0 w 2992120"/>
              <a:gd name="connsiteY0-410" fmla="*/ 142930 h 833810"/>
              <a:gd name="connsiteX1-411" fmla="*/ 10160 w 2992120"/>
              <a:gd name="connsiteY1-412" fmla="*/ 701730 h 833810"/>
              <a:gd name="connsiteX2-413" fmla="*/ 121920 w 2992120"/>
              <a:gd name="connsiteY2-414" fmla="*/ 833810 h 833810"/>
              <a:gd name="connsiteX3-415" fmla="*/ 2824480 w 2992120"/>
              <a:gd name="connsiteY3-416" fmla="*/ 806505 h 833810"/>
              <a:gd name="connsiteX4-417" fmla="*/ 2992120 w 2992120"/>
              <a:gd name="connsiteY4-418" fmla="*/ 701730 h 833810"/>
              <a:gd name="connsiteX5-419" fmla="*/ 2992120 w 2992120"/>
              <a:gd name="connsiteY5-420" fmla="*/ 61650 h 833810"/>
              <a:gd name="connsiteX6-421" fmla="*/ 1464945 w 2992120"/>
              <a:gd name="connsiteY6-422" fmla="*/ 94670 h 833810"/>
              <a:gd name="connsiteX7-423" fmla="*/ 1437640 w 2992120"/>
              <a:gd name="connsiteY7-424" fmla="*/ 10850 h 833810"/>
              <a:gd name="connsiteX8-425" fmla="*/ 1290320 w 2992120"/>
              <a:gd name="connsiteY8-426" fmla="*/ 21010 h 833810"/>
              <a:gd name="connsiteX9-427" fmla="*/ 1275080 w 2992120"/>
              <a:gd name="connsiteY9-428" fmla="*/ 81970 h 833810"/>
              <a:gd name="connsiteX10-429" fmla="*/ 35560 w 2992120"/>
              <a:gd name="connsiteY10-430" fmla="*/ 87050 h 833810"/>
              <a:gd name="connsiteX11-431" fmla="*/ 0 w 2992120"/>
              <a:gd name="connsiteY11-432" fmla="*/ 142930 h 833810"/>
              <a:gd name="connsiteX0-433" fmla="*/ 0 w 3005666"/>
              <a:gd name="connsiteY0-434" fmla="*/ 142930 h 833810"/>
              <a:gd name="connsiteX1-435" fmla="*/ 10160 w 3005666"/>
              <a:gd name="connsiteY1-436" fmla="*/ 701730 h 833810"/>
              <a:gd name="connsiteX2-437" fmla="*/ 121920 w 3005666"/>
              <a:gd name="connsiteY2-438" fmla="*/ 833810 h 833810"/>
              <a:gd name="connsiteX3-439" fmla="*/ 2824480 w 3005666"/>
              <a:gd name="connsiteY3-440" fmla="*/ 806505 h 833810"/>
              <a:gd name="connsiteX4-441" fmla="*/ 2992120 w 3005666"/>
              <a:gd name="connsiteY4-442" fmla="*/ 701730 h 833810"/>
              <a:gd name="connsiteX5-443" fmla="*/ 2992120 w 3005666"/>
              <a:gd name="connsiteY5-444" fmla="*/ 61650 h 833810"/>
              <a:gd name="connsiteX6-445" fmla="*/ 1464945 w 3005666"/>
              <a:gd name="connsiteY6-446" fmla="*/ 94670 h 833810"/>
              <a:gd name="connsiteX7-447" fmla="*/ 1437640 w 3005666"/>
              <a:gd name="connsiteY7-448" fmla="*/ 10850 h 833810"/>
              <a:gd name="connsiteX8-449" fmla="*/ 1290320 w 3005666"/>
              <a:gd name="connsiteY8-450" fmla="*/ 21010 h 833810"/>
              <a:gd name="connsiteX9-451" fmla="*/ 1275080 w 3005666"/>
              <a:gd name="connsiteY9-452" fmla="*/ 81970 h 833810"/>
              <a:gd name="connsiteX10-453" fmla="*/ 35560 w 3005666"/>
              <a:gd name="connsiteY10-454" fmla="*/ 87050 h 833810"/>
              <a:gd name="connsiteX11-455" fmla="*/ 0 w 3005666"/>
              <a:gd name="connsiteY11-456" fmla="*/ 142930 h 833810"/>
              <a:gd name="connsiteX0-457" fmla="*/ 0 w 3005666"/>
              <a:gd name="connsiteY0-458" fmla="*/ 142930 h 833810"/>
              <a:gd name="connsiteX1-459" fmla="*/ 10160 w 3005666"/>
              <a:gd name="connsiteY1-460" fmla="*/ 701730 h 833810"/>
              <a:gd name="connsiteX2-461" fmla="*/ 121920 w 3005666"/>
              <a:gd name="connsiteY2-462" fmla="*/ 833810 h 833810"/>
              <a:gd name="connsiteX3-463" fmla="*/ 2824480 w 3005666"/>
              <a:gd name="connsiteY3-464" fmla="*/ 806505 h 833810"/>
              <a:gd name="connsiteX4-465" fmla="*/ 2992120 w 3005666"/>
              <a:gd name="connsiteY4-466" fmla="*/ 701730 h 833810"/>
              <a:gd name="connsiteX5-467" fmla="*/ 2992120 w 3005666"/>
              <a:gd name="connsiteY5-468" fmla="*/ 61650 h 833810"/>
              <a:gd name="connsiteX6-469" fmla="*/ 1464945 w 3005666"/>
              <a:gd name="connsiteY6-470" fmla="*/ 94670 h 833810"/>
              <a:gd name="connsiteX7-471" fmla="*/ 1437640 w 3005666"/>
              <a:gd name="connsiteY7-472" fmla="*/ 10850 h 833810"/>
              <a:gd name="connsiteX8-473" fmla="*/ 1290320 w 3005666"/>
              <a:gd name="connsiteY8-474" fmla="*/ 21010 h 833810"/>
              <a:gd name="connsiteX9-475" fmla="*/ 1275080 w 3005666"/>
              <a:gd name="connsiteY9-476" fmla="*/ 81970 h 833810"/>
              <a:gd name="connsiteX10-477" fmla="*/ 35560 w 3005666"/>
              <a:gd name="connsiteY10-478" fmla="*/ 87050 h 833810"/>
              <a:gd name="connsiteX11-479" fmla="*/ 0 w 3005666"/>
              <a:gd name="connsiteY11-480" fmla="*/ 142930 h 833810"/>
              <a:gd name="connsiteX0-481" fmla="*/ 0 w 3000349"/>
              <a:gd name="connsiteY0-482" fmla="*/ 142930 h 833810"/>
              <a:gd name="connsiteX1-483" fmla="*/ 10160 w 3000349"/>
              <a:gd name="connsiteY1-484" fmla="*/ 701730 h 833810"/>
              <a:gd name="connsiteX2-485" fmla="*/ 121920 w 3000349"/>
              <a:gd name="connsiteY2-486" fmla="*/ 833810 h 833810"/>
              <a:gd name="connsiteX3-487" fmla="*/ 2824480 w 3000349"/>
              <a:gd name="connsiteY3-488" fmla="*/ 806505 h 833810"/>
              <a:gd name="connsiteX4-489" fmla="*/ 2992120 w 3000349"/>
              <a:gd name="connsiteY4-490" fmla="*/ 701730 h 833810"/>
              <a:gd name="connsiteX5-491" fmla="*/ 2984500 w 3000349"/>
              <a:gd name="connsiteY5-492" fmla="*/ 103560 h 833810"/>
              <a:gd name="connsiteX6-493" fmla="*/ 1464945 w 3000349"/>
              <a:gd name="connsiteY6-494" fmla="*/ 94670 h 833810"/>
              <a:gd name="connsiteX7-495" fmla="*/ 1437640 w 3000349"/>
              <a:gd name="connsiteY7-496" fmla="*/ 10850 h 833810"/>
              <a:gd name="connsiteX8-497" fmla="*/ 1290320 w 3000349"/>
              <a:gd name="connsiteY8-498" fmla="*/ 21010 h 833810"/>
              <a:gd name="connsiteX9-499" fmla="*/ 1275080 w 3000349"/>
              <a:gd name="connsiteY9-500" fmla="*/ 81970 h 833810"/>
              <a:gd name="connsiteX10-501" fmla="*/ 35560 w 3000349"/>
              <a:gd name="connsiteY10-502" fmla="*/ 87050 h 833810"/>
              <a:gd name="connsiteX11-503" fmla="*/ 0 w 3000349"/>
              <a:gd name="connsiteY11-504" fmla="*/ 142930 h 833810"/>
              <a:gd name="connsiteX0-505" fmla="*/ 0 w 3008678"/>
              <a:gd name="connsiteY0-506" fmla="*/ 142930 h 833810"/>
              <a:gd name="connsiteX1-507" fmla="*/ 10160 w 3008678"/>
              <a:gd name="connsiteY1-508" fmla="*/ 701730 h 833810"/>
              <a:gd name="connsiteX2-509" fmla="*/ 121920 w 3008678"/>
              <a:gd name="connsiteY2-510" fmla="*/ 833810 h 833810"/>
              <a:gd name="connsiteX3-511" fmla="*/ 2824480 w 3008678"/>
              <a:gd name="connsiteY3-512" fmla="*/ 806505 h 833810"/>
              <a:gd name="connsiteX4-513" fmla="*/ 2992120 w 3008678"/>
              <a:gd name="connsiteY4-514" fmla="*/ 701730 h 833810"/>
              <a:gd name="connsiteX5-515" fmla="*/ 2984500 w 3008678"/>
              <a:gd name="connsiteY5-516" fmla="*/ 103560 h 833810"/>
              <a:gd name="connsiteX6-517" fmla="*/ 1464945 w 3008678"/>
              <a:gd name="connsiteY6-518" fmla="*/ 94670 h 833810"/>
              <a:gd name="connsiteX7-519" fmla="*/ 1437640 w 3008678"/>
              <a:gd name="connsiteY7-520" fmla="*/ 10850 h 833810"/>
              <a:gd name="connsiteX8-521" fmla="*/ 1290320 w 3008678"/>
              <a:gd name="connsiteY8-522" fmla="*/ 21010 h 833810"/>
              <a:gd name="connsiteX9-523" fmla="*/ 1275080 w 3008678"/>
              <a:gd name="connsiteY9-524" fmla="*/ 81970 h 833810"/>
              <a:gd name="connsiteX10-525" fmla="*/ 35560 w 3008678"/>
              <a:gd name="connsiteY10-526" fmla="*/ 87050 h 833810"/>
              <a:gd name="connsiteX11-527" fmla="*/ 0 w 3008678"/>
              <a:gd name="connsiteY11-528" fmla="*/ 142930 h 833810"/>
              <a:gd name="connsiteX0-529" fmla="*/ 0 w 3008678"/>
              <a:gd name="connsiteY0-530" fmla="*/ 142930 h 833810"/>
              <a:gd name="connsiteX1-531" fmla="*/ 10160 w 3008678"/>
              <a:gd name="connsiteY1-532" fmla="*/ 701730 h 833810"/>
              <a:gd name="connsiteX2-533" fmla="*/ 121920 w 3008678"/>
              <a:gd name="connsiteY2-534" fmla="*/ 833810 h 833810"/>
              <a:gd name="connsiteX3-535" fmla="*/ 2824480 w 3008678"/>
              <a:gd name="connsiteY3-536" fmla="*/ 806505 h 833810"/>
              <a:gd name="connsiteX4-537" fmla="*/ 2992120 w 3008678"/>
              <a:gd name="connsiteY4-538" fmla="*/ 701730 h 833810"/>
              <a:gd name="connsiteX5-539" fmla="*/ 2984500 w 3008678"/>
              <a:gd name="connsiteY5-540" fmla="*/ 103560 h 833810"/>
              <a:gd name="connsiteX6-541" fmla="*/ 1464945 w 3008678"/>
              <a:gd name="connsiteY6-542" fmla="*/ 94670 h 833810"/>
              <a:gd name="connsiteX7-543" fmla="*/ 1437640 w 3008678"/>
              <a:gd name="connsiteY7-544" fmla="*/ 10850 h 833810"/>
              <a:gd name="connsiteX8-545" fmla="*/ 1290320 w 3008678"/>
              <a:gd name="connsiteY8-546" fmla="*/ 21010 h 833810"/>
              <a:gd name="connsiteX9-547" fmla="*/ 1275080 w 3008678"/>
              <a:gd name="connsiteY9-548" fmla="*/ 81970 h 833810"/>
              <a:gd name="connsiteX10-549" fmla="*/ 35560 w 3008678"/>
              <a:gd name="connsiteY10-550" fmla="*/ 87050 h 833810"/>
              <a:gd name="connsiteX11-551" fmla="*/ 0 w 3008678"/>
              <a:gd name="connsiteY11-552" fmla="*/ 142930 h 833810"/>
              <a:gd name="connsiteX0-553" fmla="*/ 0 w 3008678"/>
              <a:gd name="connsiteY0-554" fmla="*/ 147909 h 838789"/>
              <a:gd name="connsiteX1-555" fmla="*/ 10160 w 3008678"/>
              <a:gd name="connsiteY1-556" fmla="*/ 706709 h 838789"/>
              <a:gd name="connsiteX2-557" fmla="*/ 121920 w 3008678"/>
              <a:gd name="connsiteY2-558" fmla="*/ 838789 h 838789"/>
              <a:gd name="connsiteX3-559" fmla="*/ 2824480 w 3008678"/>
              <a:gd name="connsiteY3-560" fmla="*/ 811484 h 838789"/>
              <a:gd name="connsiteX4-561" fmla="*/ 2992120 w 3008678"/>
              <a:gd name="connsiteY4-562" fmla="*/ 706709 h 838789"/>
              <a:gd name="connsiteX5-563" fmla="*/ 2984500 w 3008678"/>
              <a:gd name="connsiteY5-564" fmla="*/ 108539 h 838789"/>
              <a:gd name="connsiteX6-565" fmla="*/ 1464945 w 3008678"/>
              <a:gd name="connsiteY6-566" fmla="*/ 99649 h 838789"/>
              <a:gd name="connsiteX7-567" fmla="*/ 1450975 w 3008678"/>
              <a:gd name="connsiteY7-568" fmla="*/ 8209 h 838789"/>
              <a:gd name="connsiteX8-569" fmla="*/ 1290320 w 3008678"/>
              <a:gd name="connsiteY8-570" fmla="*/ 25989 h 838789"/>
              <a:gd name="connsiteX9-571" fmla="*/ 1275080 w 3008678"/>
              <a:gd name="connsiteY9-572" fmla="*/ 86949 h 838789"/>
              <a:gd name="connsiteX10-573" fmla="*/ 35560 w 3008678"/>
              <a:gd name="connsiteY10-574" fmla="*/ 92029 h 838789"/>
              <a:gd name="connsiteX11-575" fmla="*/ 0 w 3008678"/>
              <a:gd name="connsiteY11-576" fmla="*/ 147909 h 8387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008678" h="838789">
                <a:moveTo>
                  <a:pt x="0" y="147909"/>
                </a:moveTo>
                <a:lnTo>
                  <a:pt x="10160" y="706709"/>
                </a:lnTo>
                <a:cubicBezTo>
                  <a:pt x="18838" y="792646"/>
                  <a:pt x="63712" y="832862"/>
                  <a:pt x="121920" y="838789"/>
                </a:cubicBezTo>
                <a:lnTo>
                  <a:pt x="2824480" y="811484"/>
                </a:lnTo>
                <a:cubicBezTo>
                  <a:pt x="2912745" y="811484"/>
                  <a:pt x="2966720" y="782909"/>
                  <a:pt x="2992120" y="706709"/>
                </a:cubicBezTo>
                <a:cubicBezTo>
                  <a:pt x="2992120" y="493349"/>
                  <a:pt x="3034030" y="323804"/>
                  <a:pt x="2984500" y="108539"/>
                </a:cubicBezTo>
                <a:cubicBezTo>
                  <a:pt x="2473537" y="58586"/>
                  <a:pt x="1974003" y="88642"/>
                  <a:pt x="1464945" y="99649"/>
                </a:cubicBezTo>
                <a:cubicBezTo>
                  <a:pt x="1459653" y="63454"/>
                  <a:pt x="1461982" y="38689"/>
                  <a:pt x="1450975" y="8209"/>
                </a:cubicBezTo>
                <a:cubicBezTo>
                  <a:pt x="1398058" y="-7454"/>
                  <a:pt x="1339427" y="-258"/>
                  <a:pt x="1290320" y="25989"/>
                </a:cubicBezTo>
                <a:cubicBezTo>
                  <a:pt x="1277620" y="46309"/>
                  <a:pt x="1280160" y="66629"/>
                  <a:pt x="1275080" y="86949"/>
                </a:cubicBezTo>
                <a:lnTo>
                  <a:pt x="35560" y="92029"/>
                </a:lnTo>
                <a:cubicBezTo>
                  <a:pt x="12277" y="101131"/>
                  <a:pt x="423" y="117852"/>
                  <a:pt x="0" y="147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 name="TextBox 3"/>
          <p:cNvSpPr txBox="1"/>
          <p:nvPr/>
        </p:nvSpPr>
        <p:spPr>
          <a:xfrm>
            <a:off x="918246" y="2302205"/>
            <a:ext cx="3706238" cy="830997"/>
          </a:xfrm>
          <a:prstGeom prst="rect">
            <a:avLst/>
          </a:prstGeom>
          <a:noFill/>
        </p:spPr>
        <p:txBody>
          <a:bodyPr wrap="square" rtlCol="0">
            <a:spAutoFit/>
          </a:bodyPr>
          <a:lstStyle/>
          <a:p>
            <a:pPr algn="ctr"/>
            <a:r>
              <a:rPr lang="vi-VN" sz="4800" dirty="0">
                <a:solidFill>
                  <a:srgbClr val="791553"/>
                </a:solidFill>
                <a:latin typeface="iCiel Cadena" panose="02000503000000020004" pitchFamily="50" charset="-93"/>
              </a:rPr>
              <a:t>Giá trị tạo ra?</a:t>
            </a:r>
          </a:p>
        </p:txBody>
      </p:sp>
      <p:pic>
        <p:nvPicPr>
          <p:cNvPr id="22" name="Graphic 21" descr="The sun peeking from behind a cloud"/>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4226" y="148176"/>
            <a:ext cx="2766097" cy="2766097"/>
          </a:xfrm>
          <a:prstGeom prst="rect">
            <a:avLst/>
          </a:prstGeom>
        </p:spPr>
      </p:pic>
      <p:grpSp>
        <p:nvGrpSpPr>
          <p:cNvPr id="109" name="Group 108"/>
          <p:cNvGrpSpPr/>
          <p:nvPr/>
        </p:nvGrpSpPr>
        <p:grpSpPr>
          <a:xfrm>
            <a:off x="6999305" y="739234"/>
            <a:ext cx="2183234" cy="755779"/>
            <a:chOff x="7063524" y="787941"/>
            <a:chExt cx="1879570" cy="654284"/>
          </a:xfrm>
        </p:grpSpPr>
        <p:sp>
          <p:nvSpPr>
            <p:cNvPr id="107" name="Freeform: Shape 106"/>
            <p:cNvSpPr/>
            <p:nvPr/>
          </p:nvSpPr>
          <p:spPr>
            <a:xfrm>
              <a:off x="7063524" y="787941"/>
              <a:ext cx="1787301" cy="567675"/>
            </a:xfrm>
            <a:custGeom>
              <a:avLst/>
              <a:gdLst>
                <a:gd name="connsiteX0" fmla="*/ 0 w 1741251"/>
                <a:gd name="connsiteY0" fmla="*/ 291830 h 554477"/>
                <a:gd name="connsiteX1" fmla="*/ 136187 w 1741251"/>
                <a:gd name="connsiteY1" fmla="*/ 116732 h 554477"/>
                <a:gd name="connsiteX2" fmla="*/ 1138136 w 1741251"/>
                <a:gd name="connsiteY2" fmla="*/ 107005 h 554477"/>
                <a:gd name="connsiteX3" fmla="*/ 1429966 w 1741251"/>
                <a:gd name="connsiteY3" fmla="*/ 0 h 554477"/>
                <a:gd name="connsiteX4" fmla="*/ 1653702 w 1741251"/>
                <a:gd name="connsiteY4" fmla="*/ 58366 h 554477"/>
                <a:gd name="connsiteX5" fmla="*/ 1741251 w 1741251"/>
                <a:gd name="connsiteY5" fmla="*/ 359924 h 554477"/>
                <a:gd name="connsiteX6" fmla="*/ 1643974 w 1741251"/>
                <a:gd name="connsiteY6" fmla="*/ 466928 h 554477"/>
                <a:gd name="connsiteX7" fmla="*/ 1011676 w 1741251"/>
                <a:gd name="connsiteY7" fmla="*/ 408562 h 554477"/>
                <a:gd name="connsiteX8" fmla="*/ 389106 w 1741251"/>
                <a:gd name="connsiteY8" fmla="*/ 379379 h 554477"/>
                <a:gd name="connsiteX9" fmla="*/ 58366 w 1741251"/>
                <a:gd name="connsiteY9" fmla="*/ 554477 h 554477"/>
                <a:gd name="connsiteX10" fmla="*/ 0 w 1741251"/>
                <a:gd name="connsiteY10" fmla="*/ 291830 h 554477"/>
                <a:gd name="connsiteX0-1" fmla="*/ 0 w 1741251"/>
                <a:gd name="connsiteY0-2" fmla="*/ 291830 h 554477"/>
                <a:gd name="connsiteX1-3" fmla="*/ 136187 w 1741251"/>
                <a:gd name="connsiteY1-4" fmla="*/ 116732 h 554477"/>
                <a:gd name="connsiteX2-5" fmla="*/ 1138136 w 1741251"/>
                <a:gd name="connsiteY2-6" fmla="*/ 107005 h 554477"/>
                <a:gd name="connsiteX3-7" fmla="*/ 1429966 w 1741251"/>
                <a:gd name="connsiteY3-8" fmla="*/ 0 h 554477"/>
                <a:gd name="connsiteX4-9" fmla="*/ 1653702 w 1741251"/>
                <a:gd name="connsiteY4-10" fmla="*/ 58366 h 554477"/>
                <a:gd name="connsiteX5-11" fmla="*/ 1741251 w 1741251"/>
                <a:gd name="connsiteY5-12" fmla="*/ 359924 h 554477"/>
                <a:gd name="connsiteX6-13" fmla="*/ 1643974 w 1741251"/>
                <a:gd name="connsiteY6-14" fmla="*/ 466928 h 554477"/>
                <a:gd name="connsiteX7-15" fmla="*/ 1011676 w 1741251"/>
                <a:gd name="connsiteY7-16" fmla="*/ 408562 h 554477"/>
                <a:gd name="connsiteX8-17" fmla="*/ 389106 w 1741251"/>
                <a:gd name="connsiteY8-18" fmla="*/ 379379 h 554477"/>
                <a:gd name="connsiteX9-19" fmla="*/ 58366 w 1741251"/>
                <a:gd name="connsiteY9-20" fmla="*/ 554477 h 554477"/>
                <a:gd name="connsiteX10-21" fmla="*/ 0 w 1741251"/>
                <a:gd name="connsiteY10-22" fmla="*/ 291830 h 554477"/>
                <a:gd name="connsiteX0-23" fmla="*/ 0 w 1741251"/>
                <a:gd name="connsiteY0-24" fmla="*/ 291830 h 554477"/>
                <a:gd name="connsiteX1-25" fmla="*/ 136187 w 1741251"/>
                <a:gd name="connsiteY1-26" fmla="*/ 116732 h 554477"/>
                <a:gd name="connsiteX2-27" fmla="*/ 1138136 w 1741251"/>
                <a:gd name="connsiteY2-28" fmla="*/ 107005 h 554477"/>
                <a:gd name="connsiteX3-29" fmla="*/ 1429966 w 1741251"/>
                <a:gd name="connsiteY3-30" fmla="*/ 0 h 554477"/>
                <a:gd name="connsiteX4-31" fmla="*/ 1653702 w 1741251"/>
                <a:gd name="connsiteY4-32" fmla="*/ 58366 h 554477"/>
                <a:gd name="connsiteX5-33" fmla="*/ 1741251 w 1741251"/>
                <a:gd name="connsiteY5-34" fmla="*/ 359924 h 554477"/>
                <a:gd name="connsiteX6-35" fmla="*/ 1643974 w 1741251"/>
                <a:gd name="connsiteY6-36" fmla="*/ 466928 h 554477"/>
                <a:gd name="connsiteX7-37" fmla="*/ 1011676 w 1741251"/>
                <a:gd name="connsiteY7-38" fmla="*/ 408562 h 554477"/>
                <a:gd name="connsiteX8-39" fmla="*/ 389106 w 1741251"/>
                <a:gd name="connsiteY8-40" fmla="*/ 379379 h 554477"/>
                <a:gd name="connsiteX9-41" fmla="*/ 58366 w 1741251"/>
                <a:gd name="connsiteY9-42" fmla="*/ 554477 h 554477"/>
                <a:gd name="connsiteX10-43" fmla="*/ 0 w 1741251"/>
                <a:gd name="connsiteY10-44" fmla="*/ 291830 h 554477"/>
                <a:gd name="connsiteX0-45" fmla="*/ 0 w 1741251"/>
                <a:gd name="connsiteY0-46" fmla="*/ 291830 h 554477"/>
                <a:gd name="connsiteX1-47" fmla="*/ 136187 w 1741251"/>
                <a:gd name="connsiteY1-48" fmla="*/ 116732 h 554477"/>
                <a:gd name="connsiteX2-49" fmla="*/ 1138136 w 1741251"/>
                <a:gd name="connsiteY2-50" fmla="*/ 107005 h 554477"/>
                <a:gd name="connsiteX3-51" fmla="*/ 1429966 w 1741251"/>
                <a:gd name="connsiteY3-52" fmla="*/ 0 h 554477"/>
                <a:gd name="connsiteX4-53" fmla="*/ 1653702 w 1741251"/>
                <a:gd name="connsiteY4-54" fmla="*/ 58366 h 554477"/>
                <a:gd name="connsiteX5-55" fmla="*/ 1741251 w 1741251"/>
                <a:gd name="connsiteY5-56" fmla="*/ 359924 h 554477"/>
                <a:gd name="connsiteX6-57" fmla="*/ 1643974 w 1741251"/>
                <a:gd name="connsiteY6-58" fmla="*/ 466928 h 554477"/>
                <a:gd name="connsiteX7-59" fmla="*/ 1011676 w 1741251"/>
                <a:gd name="connsiteY7-60" fmla="*/ 408562 h 554477"/>
                <a:gd name="connsiteX8-61" fmla="*/ 389106 w 1741251"/>
                <a:gd name="connsiteY8-62" fmla="*/ 379379 h 554477"/>
                <a:gd name="connsiteX9-63" fmla="*/ 58366 w 1741251"/>
                <a:gd name="connsiteY9-64" fmla="*/ 554477 h 554477"/>
                <a:gd name="connsiteX10-65" fmla="*/ 0 w 1741251"/>
                <a:gd name="connsiteY10-66" fmla="*/ 291830 h 554477"/>
                <a:gd name="connsiteX0-67" fmla="*/ 0 w 1741251"/>
                <a:gd name="connsiteY0-68" fmla="*/ 291830 h 554477"/>
                <a:gd name="connsiteX1-69" fmla="*/ 136187 w 1741251"/>
                <a:gd name="connsiteY1-70" fmla="*/ 116732 h 554477"/>
                <a:gd name="connsiteX2-71" fmla="*/ 1127976 w 1741251"/>
                <a:gd name="connsiteY2-72" fmla="*/ 81605 h 554477"/>
                <a:gd name="connsiteX3-73" fmla="*/ 1429966 w 1741251"/>
                <a:gd name="connsiteY3-74" fmla="*/ 0 h 554477"/>
                <a:gd name="connsiteX4-75" fmla="*/ 1653702 w 1741251"/>
                <a:gd name="connsiteY4-76" fmla="*/ 58366 h 554477"/>
                <a:gd name="connsiteX5-77" fmla="*/ 1741251 w 1741251"/>
                <a:gd name="connsiteY5-78" fmla="*/ 359924 h 554477"/>
                <a:gd name="connsiteX6-79" fmla="*/ 1643974 w 1741251"/>
                <a:gd name="connsiteY6-80" fmla="*/ 466928 h 554477"/>
                <a:gd name="connsiteX7-81" fmla="*/ 1011676 w 1741251"/>
                <a:gd name="connsiteY7-82" fmla="*/ 408562 h 554477"/>
                <a:gd name="connsiteX8-83" fmla="*/ 389106 w 1741251"/>
                <a:gd name="connsiteY8-84" fmla="*/ 379379 h 554477"/>
                <a:gd name="connsiteX9-85" fmla="*/ 58366 w 1741251"/>
                <a:gd name="connsiteY9-86" fmla="*/ 554477 h 554477"/>
                <a:gd name="connsiteX10-87" fmla="*/ 0 w 1741251"/>
                <a:gd name="connsiteY10-88" fmla="*/ 291830 h 554477"/>
                <a:gd name="connsiteX0-89" fmla="*/ 0 w 1741251"/>
                <a:gd name="connsiteY0-90" fmla="*/ 291830 h 554477"/>
                <a:gd name="connsiteX1-91" fmla="*/ 136187 w 1741251"/>
                <a:gd name="connsiteY1-92" fmla="*/ 116732 h 554477"/>
                <a:gd name="connsiteX2-93" fmla="*/ 1127976 w 1741251"/>
                <a:gd name="connsiteY2-94" fmla="*/ 81605 h 554477"/>
                <a:gd name="connsiteX3-95" fmla="*/ 1429966 w 1741251"/>
                <a:gd name="connsiteY3-96" fmla="*/ 0 h 554477"/>
                <a:gd name="connsiteX4-97" fmla="*/ 1653702 w 1741251"/>
                <a:gd name="connsiteY4-98" fmla="*/ 58366 h 554477"/>
                <a:gd name="connsiteX5-99" fmla="*/ 1741251 w 1741251"/>
                <a:gd name="connsiteY5-100" fmla="*/ 359924 h 554477"/>
                <a:gd name="connsiteX6-101" fmla="*/ 1643974 w 1741251"/>
                <a:gd name="connsiteY6-102" fmla="*/ 466928 h 554477"/>
                <a:gd name="connsiteX7-103" fmla="*/ 1011676 w 1741251"/>
                <a:gd name="connsiteY7-104" fmla="*/ 408562 h 554477"/>
                <a:gd name="connsiteX8-105" fmla="*/ 389106 w 1741251"/>
                <a:gd name="connsiteY8-106" fmla="*/ 379379 h 554477"/>
                <a:gd name="connsiteX9-107" fmla="*/ 58366 w 1741251"/>
                <a:gd name="connsiteY9-108" fmla="*/ 554477 h 554477"/>
                <a:gd name="connsiteX10-109" fmla="*/ 0 w 1741251"/>
                <a:gd name="connsiteY10-110" fmla="*/ 291830 h 554477"/>
                <a:gd name="connsiteX0-111" fmla="*/ 0 w 1741251"/>
                <a:gd name="connsiteY0-112" fmla="*/ 291830 h 554477"/>
                <a:gd name="connsiteX1-113" fmla="*/ 136187 w 1741251"/>
                <a:gd name="connsiteY1-114" fmla="*/ 116732 h 554477"/>
                <a:gd name="connsiteX2-115" fmla="*/ 1127976 w 1741251"/>
                <a:gd name="connsiteY2-116" fmla="*/ 81605 h 554477"/>
                <a:gd name="connsiteX3-117" fmla="*/ 1429966 w 1741251"/>
                <a:gd name="connsiteY3-118" fmla="*/ 0 h 554477"/>
                <a:gd name="connsiteX4-119" fmla="*/ 1653702 w 1741251"/>
                <a:gd name="connsiteY4-120" fmla="*/ 58366 h 554477"/>
                <a:gd name="connsiteX5-121" fmla="*/ 1741251 w 1741251"/>
                <a:gd name="connsiteY5-122" fmla="*/ 359924 h 554477"/>
                <a:gd name="connsiteX6-123" fmla="*/ 1643974 w 1741251"/>
                <a:gd name="connsiteY6-124" fmla="*/ 466928 h 554477"/>
                <a:gd name="connsiteX7-125" fmla="*/ 1011676 w 1741251"/>
                <a:gd name="connsiteY7-126" fmla="*/ 408562 h 554477"/>
                <a:gd name="connsiteX8-127" fmla="*/ 389106 w 1741251"/>
                <a:gd name="connsiteY8-128" fmla="*/ 379379 h 554477"/>
                <a:gd name="connsiteX9-129" fmla="*/ 58366 w 1741251"/>
                <a:gd name="connsiteY9-130" fmla="*/ 554477 h 554477"/>
                <a:gd name="connsiteX10-131" fmla="*/ 0 w 1741251"/>
                <a:gd name="connsiteY10-132" fmla="*/ 291830 h 554477"/>
                <a:gd name="connsiteX0-133" fmla="*/ 0 w 1741251"/>
                <a:gd name="connsiteY0-134" fmla="*/ 291830 h 554477"/>
                <a:gd name="connsiteX1-135" fmla="*/ 136187 w 1741251"/>
                <a:gd name="connsiteY1-136" fmla="*/ 116732 h 554477"/>
                <a:gd name="connsiteX2-137" fmla="*/ 1127976 w 1741251"/>
                <a:gd name="connsiteY2-138" fmla="*/ 81605 h 554477"/>
                <a:gd name="connsiteX3-139" fmla="*/ 1429966 w 1741251"/>
                <a:gd name="connsiteY3-140" fmla="*/ 0 h 554477"/>
                <a:gd name="connsiteX4-141" fmla="*/ 1653702 w 1741251"/>
                <a:gd name="connsiteY4-142" fmla="*/ 58366 h 554477"/>
                <a:gd name="connsiteX5-143" fmla="*/ 1741251 w 1741251"/>
                <a:gd name="connsiteY5-144" fmla="*/ 359924 h 554477"/>
                <a:gd name="connsiteX6-145" fmla="*/ 1643974 w 1741251"/>
                <a:gd name="connsiteY6-146" fmla="*/ 466928 h 554477"/>
                <a:gd name="connsiteX7-147" fmla="*/ 1011676 w 1741251"/>
                <a:gd name="connsiteY7-148" fmla="*/ 408562 h 554477"/>
                <a:gd name="connsiteX8-149" fmla="*/ 389106 w 1741251"/>
                <a:gd name="connsiteY8-150" fmla="*/ 379379 h 554477"/>
                <a:gd name="connsiteX9-151" fmla="*/ 58366 w 1741251"/>
                <a:gd name="connsiteY9-152" fmla="*/ 554477 h 554477"/>
                <a:gd name="connsiteX10-153" fmla="*/ 0 w 1741251"/>
                <a:gd name="connsiteY10-154" fmla="*/ 291830 h 554477"/>
                <a:gd name="connsiteX0-155" fmla="*/ 0 w 1741251"/>
                <a:gd name="connsiteY0-156" fmla="*/ 291830 h 554477"/>
                <a:gd name="connsiteX1-157" fmla="*/ 136187 w 1741251"/>
                <a:gd name="connsiteY1-158" fmla="*/ 116732 h 554477"/>
                <a:gd name="connsiteX2-159" fmla="*/ 1127976 w 1741251"/>
                <a:gd name="connsiteY2-160" fmla="*/ 81605 h 554477"/>
                <a:gd name="connsiteX3-161" fmla="*/ 1429966 w 1741251"/>
                <a:gd name="connsiteY3-162" fmla="*/ 0 h 554477"/>
                <a:gd name="connsiteX4-163" fmla="*/ 1653702 w 1741251"/>
                <a:gd name="connsiteY4-164" fmla="*/ 58366 h 554477"/>
                <a:gd name="connsiteX5-165" fmla="*/ 1741251 w 1741251"/>
                <a:gd name="connsiteY5-166" fmla="*/ 359924 h 554477"/>
                <a:gd name="connsiteX6-167" fmla="*/ 1643974 w 1741251"/>
                <a:gd name="connsiteY6-168" fmla="*/ 466928 h 554477"/>
                <a:gd name="connsiteX7-169" fmla="*/ 1011676 w 1741251"/>
                <a:gd name="connsiteY7-170" fmla="*/ 408562 h 554477"/>
                <a:gd name="connsiteX8-171" fmla="*/ 389106 w 1741251"/>
                <a:gd name="connsiteY8-172" fmla="*/ 379379 h 554477"/>
                <a:gd name="connsiteX9-173" fmla="*/ 58366 w 1741251"/>
                <a:gd name="connsiteY9-174" fmla="*/ 554477 h 554477"/>
                <a:gd name="connsiteX10-175" fmla="*/ 0 w 1741251"/>
                <a:gd name="connsiteY10-176" fmla="*/ 291830 h 554477"/>
                <a:gd name="connsiteX0-177" fmla="*/ 0 w 1741251"/>
                <a:gd name="connsiteY0-178" fmla="*/ 291830 h 554477"/>
                <a:gd name="connsiteX1-179" fmla="*/ 136187 w 1741251"/>
                <a:gd name="connsiteY1-180" fmla="*/ 116732 h 554477"/>
                <a:gd name="connsiteX2-181" fmla="*/ 1127976 w 1741251"/>
                <a:gd name="connsiteY2-182" fmla="*/ 81605 h 554477"/>
                <a:gd name="connsiteX3-183" fmla="*/ 1429966 w 1741251"/>
                <a:gd name="connsiteY3-184" fmla="*/ 0 h 554477"/>
                <a:gd name="connsiteX4-185" fmla="*/ 1653702 w 1741251"/>
                <a:gd name="connsiteY4-186" fmla="*/ 58366 h 554477"/>
                <a:gd name="connsiteX5-187" fmla="*/ 1741251 w 1741251"/>
                <a:gd name="connsiteY5-188" fmla="*/ 359924 h 554477"/>
                <a:gd name="connsiteX6-189" fmla="*/ 1643974 w 1741251"/>
                <a:gd name="connsiteY6-190" fmla="*/ 466928 h 554477"/>
                <a:gd name="connsiteX7-191" fmla="*/ 1011676 w 1741251"/>
                <a:gd name="connsiteY7-192" fmla="*/ 408562 h 554477"/>
                <a:gd name="connsiteX8-193" fmla="*/ 389106 w 1741251"/>
                <a:gd name="connsiteY8-194" fmla="*/ 379379 h 554477"/>
                <a:gd name="connsiteX9-195" fmla="*/ 58366 w 1741251"/>
                <a:gd name="connsiteY9-196" fmla="*/ 554477 h 554477"/>
                <a:gd name="connsiteX10-197" fmla="*/ 0 w 1741251"/>
                <a:gd name="connsiteY10-198" fmla="*/ 291830 h 554477"/>
                <a:gd name="connsiteX0-199" fmla="*/ 0 w 1741251"/>
                <a:gd name="connsiteY0-200" fmla="*/ 291830 h 554477"/>
                <a:gd name="connsiteX1-201" fmla="*/ 136187 w 1741251"/>
                <a:gd name="connsiteY1-202" fmla="*/ 116732 h 554477"/>
                <a:gd name="connsiteX2-203" fmla="*/ 1127976 w 1741251"/>
                <a:gd name="connsiteY2-204" fmla="*/ 81605 h 554477"/>
                <a:gd name="connsiteX3-205" fmla="*/ 1429966 w 1741251"/>
                <a:gd name="connsiteY3-206" fmla="*/ 0 h 554477"/>
                <a:gd name="connsiteX4-207" fmla="*/ 1653702 w 1741251"/>
                <a:gd name="connsiteY4-208" fmla="*/ 58366 h 554477"/>
                <a:gd name="connsiteX5-209" fmla="*/ 1741251 w 1741251"/>
                <a:gd name="connsiteY5-210" fmla="*/ 359924 h 554477"/>
                <a:gd name="connsiteX6-211" fmla="*/ 1643974 w 1741251"/>
                <a:gd name="connsiteY6-212" fmla="*/ 466928 h 554477"/>
                <a:gd name="connsiteX7-213" fmla="*/ 1011676 w 1741251"/>
                <a:gd name="connsiteY7-214" fmla="*/ 408562 h 554477"/>
                <a:gd name="connsiteX8-215" fmla="*/ 389106 w 1741251"/>
                <a:gd name="connsiteY8-216" fmla="*/ 379379 h 554477"/>
                <a:gd name="connsiteX9-217" fmla="*/ 58366 w 1741251"/>
                <a:gd name="connsiteY9-218" fmla="*/ 554477 h 554477"/>
                <a:gd name="connsiteX10-219" fmla="*/ 0 w 1741251"/>
                <a:gd name="connsiteY10-220" fmla="*/ 291830 h 554477"/>
                <a:gd name="connsiteX0-221" fmla="*/ 0 w 1741251"/>
                <a:gd name="connsiteY0-222" fmla="*/ 291830 h 554477"/>
                <a:gd name="connsiteX1-223" fmla="*/ 136187 w 1741251"/>
                <a:gd name="connsiteY1-224" fmla="*/ 116732 h 554477"/>
                <a:gd name="connsiteX2-225" fmla="*/ 1127976 w 1741251"/>
                <a:gd name="connsiteY2-226" fmla="*/ 81605 h 554477"/>
                <a:gd name="connsiteX3-227" fmla="*/ 1429966 w 1741251"/>
                <a:gd name="connsiteY3-228" fmla="*/ 0 h 554477"/>
                <a:gd name="connsiteX4-229" fmla="*/ 1653702 w 1741251"/>
                <a:gd name="connsiteY4-230" fmla="*/ 58366 h 554477"/>
                <a:gd name="connsiteX5-231" fmla="*/ 1741251 w 1741251"/>
                <a:gd name="connsiteY5-232" fmla="*/ 359924 h 554477"/>
                <a:gd name="connsiteX6-233" fmla="*/ 1643974 w 1741251"/>
                <a:gd name="connsiteY6-234" fmla="*/ 466928 h 554477"/>
                <a:gd name="connsiteX7-235" fmla="*/ 1011676 w 1741251"/>
                <a:gd name="connsiteY7-236" fmla="*/ 408562 h 554477"/>
                <a:gd name="connsiteX8-237" fmla="*/ 389106 w 1741251"/>
                <a:gd name="connsiteY8-238" fmla="*/ 379379 h 554477"/>
                <a:gd name="connsiteX9-239" fmla="*/ 58366 w 1741251"/>
                <a:gd name="connsiteY9-240" fmla="*/ 554477 h 554477"/>
                <a:gd name="connsiteX10-241" fmla="*/ 0 w 1741251"/>
                <a:gd name="connsiteY10-242" fmla="*/ 291830 h 554477"/>
                <a:gd name="connsiteX0-243" fmla="*/ 0 w 1728551"/>
                <a:gd name="connsiteY0-244" fmla="*/ 291830 h 554477"/>
                <a:gd name="connsiteX1-245" fmla="*/ 136187 w 1728551"/>
                <a:gd name="connsiteY1-246" fmla="*/ 116732 h 554477"/>
                <a:gd name="connsiteX2-247" fmla="*/ 1127976 w 1728551"/>
                <a:gd name="connsiteY2-248" fmla="*/ 81605 h 554477"/>
                <a:gd name="connsiteX3-249" fmla="*/ 1429966 w 1728551"/>
                <a:gd name="connsiteY3-250" fmla="*/ 0 h 554477"/>
                <a:gd name="connsiteX4-251" fmla="*/ 1653702 w 1728551"/>
                <a:gd name="connsiteY4-252" fmla="*/ 58366 h 554477"/>
                <a:gd name="connsiteX5-253" fmla="*/ 1728551 w 1728551"/>
                <a:gd name="connsiteY5-254" fmla="*/ 357384 h 554477"/>
                <a:gd name="connsiteX6-255" fmla="*/ 1643974 w 1728551"/>
                <a:gd name="connsiteY6-256" fmla="*/ 466928 h 554477"/>
                <a:gd name="connsiteX7-257" fmla="*/ 1011676 w 1728551"/>
                <a:gd name="connsiteY7-258" fmla="*/ 408562 h 554477"/>
                <a:gd name="connsiteX8-259" fmla="*/ 389106 w 1728551"/>
                <a:gd name="connsiteY8-260" fmla="*/ 379379 h 554477"/>
                <a:gd name="connsiteX9-261" fmla="*/ 58366 w 1728551"/>
                <a:gd name="connsiteY9-262" fmla="*/ 554477 h 554477"/>
                <a:gd name="connsiteX10-263" fmla="*/ 0 w 1728551"/>
                <a:gd name="connsiteY10-264" fmla="*/ 291830 h 554477"/>
                <a:gd name="connsiteX0-265" fmla="*/ 0 w 1739421"/>
                <a:gd name="connsiteY0-266" fmla="*/ 291830 h 554477"/>
                <a:gd name="connsiteX1-267" fmla="*/ 136187 w 1739421"/>
                <a:gd name="connsiteY1-268" fmla="*/ 116732 h 554477"/>
                <a:gd name="connsiteX2-269" fmla="*/ 1127976 w 1739421"/>
                <a:gd name="connsiteY2-270" fmla="*/ 81605 h 554477"/>
                <a:gd name="connsiteX3-271" fmla="*/ 1429966 w 1739421"/>
                <a:gd name="connsiteY3-272" fmla="*/ 0 h 554477"/>
                <a:gd name="connsiteX4-273" fmla="*/ 1653702 w 1739421"/>
                <a:gd name="connsiteY4-274" fmla="*/ 58366 h 554477"/>
                <a:gd name="connsiteX5-275" fmla="*/ 1728551 w 1739421"/>
                <a:gd name="connsiteY5-276" fmla="*/ 357384 h 554477"/>
                <a:gd name="connsiteX6-277" fmla="*/ 1643974 w 1739421"/>
                <a:gd name="connsiteY6-278" fmla="*/ 466928 h 554477"/>
                <a:gd name="connsiteX7-279" fmla="*/ 1011676 w 1739421"/>
                <a:gd name="connsiteY7-280" fmla="*/ 408562 h 554477"/>
                <a:gd name="connsiteX8-281" fmla="*/ 389106 w 1739421"/>
                <a:gd name="connsiteY8-282" fmla="*/ 379379 h 554477"/>
                <a:gd name="connsiteX9-283" fmla="*/ 58366 w 1739421"/>
                <a:gd name="connsiteY9-284" fmla="*/ 554477 h 554477"/>
                <a:gd name="connsiteX10-285" fmla="*/ 0 w 1739421"/>
                <a:gd name="connsiteY10-286" fmla="*/ 291830 h 554477"/>
                <a:gd name="connsiteX0-287" fmla="*/ 0 w 1739421"/>
                <a:gd name="connsiteY0-288" fmla="*/ 291830 h 554477"/>
                <a:gd name="connsiteX1-289" fmla="*/ 136187 w 1739421"/>
                <a:gd name="connsiteY1-290" fmla="*/ 116732 h 554477"/>
                <a:gd name="connsiteX2-291" fmla="*/ 1127976 w 1739421"/>
                <a:gd name="connsiteY2-292" fmla="*/ 81605 h 554477"/>
                <a:gd name="connsiteX3-293" fmla="*/ 1429966 w 1739421"/>
                <a:gd name="connsiteY3-294" fmla="*/ 0 h 554477"/>
                <a:gd name="connsiteX4-295" fmla="*/ 1653702 w 1739421"/>
                <a:gd name="connsiteY4-296" fmla="*/ 58366 h 554477"/>
                <a:gd name="connsiteX5-297" fmla="*/ 1728551 w 1739421"/>
                <a:gd name="connsiteY5-298" fmla="*/ 357384 h 554477"/>
                <a:gd name="connsiteX6-299" fmla="*/ 1643974 w 1739421"/>
                <a:gd name="connsiteY6-300" fmla="*/ 466928 h 554477"/>
                <a:gd name="connsiteX7-301" fmla="*/ 1011676 w 1739421"/>
                <a:gd name="connsiteY7-302" fmla="*/ 408562 h 554477"/>
                <a:gd name="connsiteX8-303" fmla="*/ 389106 w 1739421"/>
                <a:gd name="connsiteY8-304" fmla="*/ 379379 h 554477"/>
                <a:gd name="connsiteX9-305" fmla="*/ 58366 w 1739421"/>
                <a:gd name="connsiteY9-306" fmla="*/ 554477 h 554477"/>
                <a:gd name="connsiteX10-307" fmla="*/ 0 w 1739421"/>
                <a:gd name="connsiteY10-308" fmla="*/ 291830 h 554477"/>
                <a:gd name="connsiteX0-309" fmla="*/ 0 w 1739421"/>
                <a:gd name="connsiteY0-310" fmla="*/ 291830 h 554477"/>
                <a:gd name="connsiteX1-311" fmla="*/ 136187 w 1739421"/>
                <a:gd name="connsiteY1-312" fmla="*/ 116732 h 554477"/>
                <a:gd name="connsiteX2-313" fmla="*/ 1127976 w 1739421"/>
                <a:gd name="connsiteY2-314" fmla="*/ 81605 h 554477"/>
                <a:gd name="connsiteX3-315" fmla="*/ 1429966 w 1739421"/>
                <a:gd name="connsiteY3-316" fmla="*/ 0 h 554477"/>
                <a:gd name="connsiteX4-317" fmla="*/ 1653702 w 1739421"/>
                <a:gd name="connsiteY4-318" fmla="*/ 58366 h 554477"/>
                <a:gd name="connsiteX5-319" fmla="*/ 1728551 w 1739421"/>
                <a:gd name="connsiteY5-320" fmla="*/ 357384 h 554477"/>
                <a:gd name="connsiteX6-321" fmla="*/ 1643974 w 1739421"/>
                <a:gd name="connsiteY6-322" fmla="*/ 466928 h 554477"/>
                <a:gd name="connsiteX7-323" fmla="*/ 1011676 w 1739421"/>
                <a:gd name="connsiteY7-324" fmla="*/ 408562 h 554477"/>
                <a:gd name="connsiteX8-325" fmla="*/ 389106 w 1739421"/>
                <a:gd name="connsiteY8-326" fmla="*/ 379379 h 554477"/>
                <a:gd name="connsiteX9-327" fmla="*/ 58366 w 1739421"/>
                <a:gd name="connsiteY9-328" fmla="*/ 554477 h 554477"/>
                <a:gd name="connsiteX10-329" fmla="*/ 0 w 1739421"/>
                <a:gd name="connsiteY10-330" fmla="*/ 291830 h 554477"/>
                <a:gd name="connsiteX0-331" fmla="*/ 0 w 1739421"/>
                <a:gd name="connsiteY0-332" fmla="*/ 291830 h 554477"/>
                <a:gd name="connsiteX1-333" fmla="*/ 136187 w 1739421"/>
                <a:gd name="connsiteY1-334" fmla="*/ 116732 h 554477"/>
                <a:gd name="connsiteX2-335" fmla="*/ 1127976 w 1739421"/>
                <a:gd name="connsiteY2-336" fmla="*/ 81605 h 554477"/>
                <a:gd name="connsiteX3-337" fmla="*/ 1429966 w 1739421"/>
                <a:gd name="connsiteY3-338" fmla="*/ 0 h 554477"/>
                <a:gd name="connsiteX4-339" fmla="*/ 1653702 w 1739421"/>
                <a:gd name="connsiteY4-340" fmla="*/ 58366 h 554477"/>
                <a:gd name="connsiteX5-341" fmla="*/ 1728551 w 1739421"/>
                <a:gd name="connsiteY5-342" fmla="*/ 357384 h 554477"/>
                <a:gd name="connsiteX6-343" fmla="*/ 1649054 w 1739421"/>
                <a:gd name="connsiteY6-344" fmla="*/ 474548 h 554477"/>
                <a:gd name="connsiteX7-345" fmla="*/ 1011676 w 1739421"/>
                <a:gd name="connsiteY7-346" fmla="*/ 408562 h 554477"/>
                <a:gd name="connsiteX8-347" fmla="*/ 389106 w 1739421"/>
                <a:gd name="connsiteY8-348" fmla="*/ 379379 h 554477"/>
                <a:gd name="connsiteX9-349" fmla="*/ 58366 w 1739421"/>
                <a:gd name="connsiteY9-350" fmla="*/ 554477 h 554477"/>
                <a:gd name="connsiteX10-351" fmla="*/ 0 w 1739421"/>
                <a:gd name="connsiteY10-352" fmla="*/ 291830 h 554477"/>
                <a:gd name="connsiteX0-353" fmla="*/ 0 w 1739421"/>
                <a:gd name="connsiteY0-354" fmla="*/ 291830 h 554477"/>
                <a:gd name="connsiteX1-355" fmla="*/ 136187 w 1739421"/>
                <a:gd name="connsiteY1-356" fmla="*/ 116732 h 554477"/>
                <a:gd name="connsiteX2-357" fmla="*/ 1127976 w 1739421"/>
                <a:gd name="connsiteY2-358" fmla="*/ 81605 h 554477"/>
                <a:gd name="connsiteX3-359" fmla="*/ 1429966 w 1739421"/>
                <a:gd name="connsiteY3-360" fmla="*/ 0 h 554477"/>
                <a:gd name="connsiteX4-361" fmla="*/ 1653702 w 1739421"/>
                <a:gd name="connsiteY4-362" fmla="*/ 58366 h 554477"/>
                <a:gd name="connsiteX5-363" fmla="*/ 1728551 w 1739421"/>
                <a:gd name="connsiteY5-364" fmla="*/ 357384 h 554477"/>
                <a:gd name="connsiteX6-365" fmla="*/ 1649054 w 1739421"/>
                <a:gd name="connsiteY6-366" fmla="*/ 474548 h 554477"/>
                <a:gd name="connsiteX7-367" fmla="*/ 1011676 w 1739421"/>
                <a:gd name="connsiteY7-368" fmla="*/ 408562 h 554477"/>
                <a:gd name="connsiteX8-369" fmla="*/ 389106 w 1739421"/>
                <a:gd name="connsiteY8-370" fmla="*/ 379379 h 554477"/>
                <a:gd name="connsiteX9-371" fmla="*/ 58366 w 1739421"/>
                <a:gd name="connsiteY9-372" fmla="*/ 554477 h 554477"/>
                <a:gd name="connsiteX10-373" fmla="*/ 0 w 1739421"/>
                <a:gd name="connsiteY10-374" fmla="*/ 291830 h 554477"/>
                <a:gd name="connsiteX0-375" fmla="*/ 0 w 1739421"/>
                <a:gd name="connsiteY0-376" fmla="*/ 291830 h 554477"/>
                <a:gd name="connsiteX1-377" fmla="*/ 136187 w 1739421"/>
                <a:gd name="connsiteY1-378" fmla="*/ 116732 h 554477"/>
                <a:gd name="connsiteX2-379" fmla="*/ 1127976 w 1739421"/>
                <a:gd name="connsiteY2-380" fmla="*/ 81605 h 554477"/>
                <a:gd name="connsiteX3-381" fmla="*/ 1429966 w 1739421"/>
                <a:gd name="connsiteY3-382" fmla="*/ 0 h 554477"/>
                <a:gd name="connsiteX4-383" fmla="*/ 1653702 w 1739421"/>
                <a:gd name="connsiteY4-384" fmla="*/ 58366 h 554477"/>
                <a:gd name="connsiteX5-385" fmla="*/ 1728551 w 1739421"/>
                <a:gd name="connsiteY5-386" fmla="*/ 357384 h 554477"/>
                <a:gd name="connsiteX6-387" fmla="*/ 1649054 w 1739421"/>
                <a:gd name="connsiteY6-388" fmla="*/ 474548 h 554477"/>
                <a:gd name="connsiteX7-389" fmla="*/ 1011676 w 1739421"/>
                <a:gd name="connsiteY7-390" fmla="*/ 408562 h 554477"/>
                <a:gd name="connsiteX8-391" fmla="*/ 389106 w 1739421"/>
                <a:gd name="connsiteY8-392" fmla="*/ 379379 h 554477"/>
                <a:gd name="connsiteX9-393" fmla="*/ 58366 w 1739421"/>
                <a:gd name="connsiteY9-394" fmla="*/ 554477 h 554477"/>
                <a:gd name="connsiteX10-395" fmla="*/ 0 w 1739421"/>
                <a:gd name="connsiteY10-396" fmla="*/ 291830 h 554477"/>
                <a:gd name="connsiteX0-397" fmla="*/ 0 w 1766090"/>
                <a:gd name="connsiteY0-398" fmla="*/ 291830 h 554477"/>
                <a:gd name="connsiteX1-399" fmla="*/ 136187 w 1766090"/>
                <a:gd name="connsiteY1-400" fmla="*/ 116732 h 554477"/>
                <a:gd name="connsiteX2-401" fmla="*/ 1127976 w 1766090"/>
                <a:gd name="connsiteY2-402" fmla="*/ 81605 h 554477"/>
                <a:gd name="connsiteX3-403" fmla="*/ 1429966 w 1766090"/>
                <a:gd name="connsiteY3-404" fmla="*/ 0 h 554477"/>
                <a:gd name="connsiteX4-405" fmla="*/ 1653702 w 1766090"/>
                <a:gd name="connsiteY4-406" fmla="*/ 58366 h 554477"/>
                <a:gd name="connsiteX5-407" fmla="*/ 1759031 w 1766090"/>
                <a:gd name="connsiteY5-408" fmla="*/ 357384 h 554477"/>
                <a:gd name="connsiteX6-409" fmla="*/ 1649054 w 1766090"/>
                <a:gd name="connsiteY6-410" fmla="*/ 474548 h 554477"/>
                <a:gd name="connsiteX7-411" fmla="*/ 1011676 w 1766090"/>
                <a:gd name="connsiteY7-412" fmla="*/ 408562 h 554477"/>
                <a:gd name="connsiteX8-413" fmla="*/ 389106 w 1766090"/>
                <a:gd name="connsiteY8-414" fmla="*/ 379379 h 554477"/>
                <a:gd name="connsiteX9-415" fmla="*/ 58366 w 1766090"/>
                <a:gd name="connsiteY9-416" fmla="*/ 554477 h 554477"/>
                <a:gd name="connsiteX10-417" fmla="*/ 0 w 1766090"/>
                <a:gd name="connsiteY10-418" fmla="*/ 291830 h 554477"/>
                <a:gd name="connsiteX0-419" fmla="*/ 0 w 1760893"/>
                <a:gd name="connsiteY0-420" fmla="*/ 291830 h 554477"/>
                <a:gd name="connsiteX1-421" fmla="*/ 136187 w 1760893"/>
                <a:gd name="connsiteY1-422" fmla="*/ 116732 h 554477"/>
                <a:gd name="connsiteX2-423" fmla="*/ 1127976 w 1760893"/>
                <a:gd name="connsiteY2-424" fmla="*/ 81605 h 554477"/>
                <a:gd name="connsiteX3-425" fmla="*/ 1429966 w 1760893"/>
                <a:gd name="connsiteY3-426" fmla="*/ 0 h 554477"/>
                <a:gd name="connsiteX4-427" fmla="*/ 1653702 w 1760893"/>
                <a:gd name="connsiteY4-428" fmla="*/ 58366 h 554477"/>
                <a:gd name="connsiteX5-429" fmla="*/ 1759031 w 1760893"/>
                <a:gd name="connsiteY5-430" fmla="*/ 357384 h 554477"/>
                <a:gd name="connsiteX6-431" fmla="*/ 1649054 w 1760893"/>
                <a:gd name="connsiteY6-432" fmla="*/ 474548 h 554477"/>
                <a:gd name="connsiteX7-433" fmla="*/ 1011676 w 1760893"/>
                <a:gd name="connsiteY7-434" fmla="*/ 408562 h 554477"/>
                <a:gd name="connsiteX8-435" fmla="*/ 389106 w 1760893"/>
                <a:gd name="connsiteY8-436" fmla="*/ 379379 h 554477"/>
                <a:gd name="connsiteX9-437" fmla="*/ 58366 w 1760893"/>
                <a:gd name="connsiteY9-438" fmla="*/ 554477 h 554477"/>
                <a:gd name="connsiteX10-439" fmla="*/ 0 w 1760893"/>
                <a:gd name="connsiteY10-440" fmla="*/ 291830 h 554477"/>
                <a:gd name="connsiteX0-441" fmla="*/ 0 w 1759361"/>
                <a:gd name="connsiteY0-442" fmla="*/ 291830 h 554477"/>
                <a:gd name="connsiteX1-443" fmla="*/ 136187 w 1759361"/>
                <a:gd name="connsiteY1-444" fmla="*/ 116732 h 554477"/>
                <a:gd name="connsiteX2-445" fmla="*/ 1127976 w 1759361"/>
                <a:gd name="connsiteY2-446" fmla="*/ 81605 h 554477"/>
                <a:gd name="connsiteX3-447" fmla="*/ 1429966 w 1759361"/>
                <a:gd name="connsiteY3-448" fmla="*/ 0 h 554477"/>
                <a:gd name="connsiteX4-449" fmla="*/ 1653702 w 1759361"/>
                <a:gd name="connsiteY4-450" fmla="*/ 58366 h 554477"/>
                <a:gd name="connsiteX5-451" fmla="*/ 1759031 w 1759361"/>
                <a:gd name="connsiteY5-452" fmla="*/ 357384 h 554477"/>
                <a:gd name="connsiteX6-453" fmla="*/ 1649054 w 1759361"/>
                <a:gd name="connsiteY6-454" fmla="*/ 474548 h 554477"/>
                <a:gd name="connsiteX7-455" fmla="*/ 1011676 w 1759361"/>
                <a:gd name="connsiteY7-456" fmla="*/ 408562 h 554477"/>
                <a:gd name="connsiteX8-457" fmla="*/ 389106 w 1759361"/>
                <a:gd name="connsiteY8-458" fmla="*/ 379379 h 554477"/>
                <a:gd name="connsiteX9-459" fmla="*/ 58366 w 1759361"/>
                <a:gd name="connsiteY9-460" fmla="*/ 554477 h 554477"/>
                <a:gd name="connsiteX10-461" fmla="*/ 0 w 1759361"/>
                <a:gd name="connsiteY10-462" fmla="*/ 291830 h 554477"/>
                <a:gd name="connsiteX0-463" fmla="*/ 0 w 1759361"/>
                <a:gd name="connsiteY0-464" fmla="*/ 291830 h 554477"/>
                <a:gd name="connsiteX1-465" fmla="*/ 136187 w 1759361"/>
                <a:gd name="connsiteY1-466" fmla="*/ 116732 h 554477"/>
                <a:gd name="connsiteX2-467" fmla="*/ 1127976 w 1759361"/>
                <a:gd name="connsiteY2-468" fmla="*/ 81605 h 554477"/>
                <a:gd name="connsiteX3-469" fmla="*/ 1429966 w 1759361"/>
                <a:gd name="connsiteY3-470" fmla="*/ 0 h 554477"/>
                <a:gd name="connsiteX4-471" fmla="*/ 1653702 w 1759361"/>
                <a:gd name="connsiteY4-472" fmla="*/ 58366 h 554477"/>
                <a:gd name="connsiteX5-473" fmla="*/ 1759031 w 1759361"/>
                <a:gd name="connsiteY5-474" fmla="*/ 357384 h 554477"/>
                <a:gd name="connsiteX6-475" fmla="*/ 1649054 w 1759361"/>
                <a:gd name="connsiteY6-476" fmla="*/ 474548 h 554477"/>
                <a:gd name="connsiteX7-477" fmla="*/ 1011676 w 1759361"/>
                <a:gd name="connsiteY7-478" fmla="*/ 408562 h 554477"/>
                <a:gd name="connsiteX8-479" fmla="*/ 404346 w 1759361"/>
                <a:gd name="connsiteY8-480" fmla="*/ 402239 h 554477"/>
                <a:gd name="connsiteX9-481" fmla="*/ 58366 w 1759361"/>
                <a:gd name="connsiteY9-482" fmla="*/ 554477 h 554477"/>
                <a:gd name="connsiteX10-483" fmla="*/ 0 w 1759361"/>
                <a:gd name="connsiteY10-484" fmla="*/ 291830 h 554477"/>
                <a:gd name="connsiteX0-485" fmla="*/ 0 w 1759361"/>
                <a:gd name="connsiteY0-486" fmla="*/ 291830 h 554477"/>
                <a:gd name="connsiteX1-487" fmla="*/ 136187 w 1759361"/>
                <a:gd name="connsiteY1-488" fmla="*/ 116732 h 554477"/>
                <a:gd name="connsiteX2-489" fmla="*/ 1127976 w 1759361"/>
                <a:gd name="connsiteY2-490" fmla="*/ 81605 h 554477"/>
                <a:gd name="connsiteX3-491" fmla="*/ 1429966 w 1759361"/>
                <a:gd name="connsiteY3-492" fmla="*/ 0 h 554477"/>
                <a:gd name="connsiteX4-493" fmla="*/ 1653702 w 1759361"/>
                <a:gd name="connsiteY4-494" fmla="*/ 58366 h 554477"/>
                <a:gd name="connsiteX5-495" fmla="*/ 1759031 w 1759361"/>
                <a:gd name="connsiteY5-496" fmla="*/ 357384 h 554477"/>
                <a:gd name="connsiteX6-497" fmla="*/ 1649054 w 1759361"/>
                <a:gd name="connsiteY6-498" fmla="*/ 474548 h 554477"/>
                <a:gd name="connsiteX7-499" fmla="*/ 1011676 w 1759361"/>
                <a:gd name="connsiteY7-500" fmla="*/ 408562 h 554477"/>
                <a:gd name="connsiteX8-501" fmla="*/ 404346 w 1759361"/>
                <a:gd name="connsiteY8-502" fmla="*/ 402239 h 554477"/>
                <a:gd name="connsiteX9-503" fmla="*/ 58366 w 1759361"/>
                <a:gd name="connsiteY9-504" fmla="*/ 554477 h 554477"/>
                <a:gd name="connsiteX10-505" fmla="*/ 0 w 1759361"/>
                <a:gd name="connsiteY10-506" fmla="*/ 291830 h 554477"/>
                <a:gd name="connsiteX0-507" fmla="*/ 0 w 1759361"/>
                <a:gd name="connsiteY0-508" fmla="*/ 291830 h 554477"/>
                <a:gd name="connsiteX1-509" fmla="*/ 136187 w 1759361"/>
                <a:gd name="connsiteY1-510" fmla="*/ 116732 h 554477"/>
                <a:gd name="connsiteX2-511" fmla="*/ 1127976 w 1759361"/>
                <a:gd name="connsiteY2-512" fmla="*/ 81605 h 554477"/>
                <a:gd name="connsiteX3-513" fmla="*/ 1429966 w 1759361"/>
                <a:gd name="connsiteY3-514" fmla="*/ 0 h 554477"/>
                <a:gd name="connsiteX4-515" fmla="*/ 1653702 w 1759361"/>
                <a:gd name="connsiteY4-516" fmla="*/ 58366 h 554477"/>
                <a:gd name="connsiteX5-517" fmla="*/ 1759031 w 1759361"/>
                <a:gd name="connsiteY5-518" fmla="*/ 357384 h 554477"/>
                <a:gd name="connsiteX6-519" fmla="*/ 1649054 w 1759361"/>
                <a:gd name="connsiteY6-520" fmla="*/ 474548 h 554477"/>
                <a:gd name="connsiteX7-521" fmla="*/ 1011676 w 1759361"/>
                <a:gd name="connsiteY7-522" fmla="*/ 408562 h 554477"/>
                <a:gd name="connsiteX8-523" fmla="*/ 404346 w 1759361"/>
                <a:gd name="connsiteY8-524" fmla="*/ 402239 h 554477"/>
                <a:gd name="connsiteX9-525" fmla="*/ 58366 w 1759361"/>
                <a:gd name="connsiteY9-526" fmla="*/ 554477 h 554477"/>
                <a:gd name="connsiteX10-527" fmla="*/ 0 w 1759361"/>
                <a:gd name="connsiteY10-528" fmla="*/ 291830 h 554477"/>
                <a:gd name="connsiteX0-529" fmla="*/ 0 w 1759361"/>
                <a:gd name="connsiteY0-530" fmla="*/ 291830 h 566052"/>
                <a:gd name="connsiteX1-531" fmla="*/ 136187 w 1759361"/>
                <a:gd name="connsiteY1-532" fmla="*/ 116732 h 566052"/>
                <a:gd name="connsiteX2-533" fmla="*/ 1127976 w 1759361"/>
                <a:gd name="connsiteY2-534" fmla="*/ 81605 h 566052"/>
                <a:gd name="connsiteX3-535" fmla="*/ 1429966 w 1759361"/>
                <a:gd name="connsiteY3-536" fmla="*/ 0 h 566052"/>
                <a:gd name="connsiteX4-537" fmla="*/ 1653702 w 1759361"/>
                <a:gd name="connsiteY4-538" fmla="*/ 58366 h 566052"/>
                <a:gd name="connsiteX5-539" fmla="*/ 1759031 w 1759361"/>
                <a:gd name="connsiteY5-540" fmla="*/ 357384 h 566052"/>
                <a:gd name="connsiteX6-541" fmla="*/ 1649054 w 1759361"/>
                <a:gd name="connsiteY6-542" fmla="*/ 474548 h 566052"/>
                <a:gd name="connsiteX7-543" fmla="*/ 1011676 w 1759361"/>
                <a:gd name="connsiteY7-544" fmla="*/ 408562 h 566052"/>
                <a:gd name="connsiteX8-545" fmla="*/ 404346 w 1759361"/>
                <a:gd name="connsiteY8-546" fmla="*/ 402239 h 566052"/>
                <a:gd name="connsiteX9-547" fmla="*/ 58366 w 1759361"/>
                <a:gd name="connsiteY9-548" fmla="*/ 554477 h 566052"/>
                <a:gd name="connsiteX10-549" fmla="*/ 0 w 1759361"/>
                <a:gd name="connsiteY10-550" fmla="*/ 291830 h 566052"/>
                <a:gd name="connsiteX0-551" fmla="*/ 0 w 1759361"/>
                <a:gd name="connsiteY0-552" fmla="*/ 291830 h 566052"/>
                <a:gd name="connsiteX1-553" fmla="*/ 136187 w 1759361"/>
                <a:gd name="connsiteY1-554" fmla="*/ 116732 h 566052"/>
                <a:gd name="connsiteX2-555" fmla="*/ 1127976 w 1759361"/>
                <a:gd name="connsiteY2-556" fmla="*/ 81605 h 566052"/>
                <a:gd name="connsiteX3-557" fmla="*/ 1429966 w 1759361"/>
                <a:gd name="connsiteY3-558" fmla="*/ 0 h 566052"/>
                <a:gd name="connsiteX4-559" fmla="*/ 1653702 w 1759361"/>
                <a:gd name="connsiteY4-560" fmla="*/ 58366 h 566052"/>
                <a:gd name="connsiteX5-561" fmla="*/ 1759031 w 1759361"/>
                <a:gd name="connsiteY5-562" fmla="*/ 357384 h 566052"/>
                <a:gd name="connsiteX6-563" fmla="*/ 1649054 w 1759361"/>
                <a:gd name="connsiteY6-564" fmla="*/ 474548 h 566052"/>
                <a:gd name="connsiteX7-565" fmla="*/ 1011676 w 1759361"/>
                <a:gd name="connsiteY7-566" fmla="*/ 408562 h 566052"/>
                <a:gd name="connsiteX8-567" fmla="*/ 404346 w 1759361"/>
                <a:gd name="connsiteY8-568" fmla="*/ 402239 h 566052"/>
                <a:gd name="connsiteX9-569" fmla="*/ 58366 w 1759361"/>
                <a:gd name="connsiteY9-570" fmla="*/ 554477 h 566052"/>
                <a:gd name="connsiteX10-571" fmla="*/ 0 w 1759361"/>
                <a:gd name="connsiteY10-572" fmla="*/ 291830 h 566052"/>
                <a:gd name="connsiteX0-573" fmla="*/ 0 w 1787301"/>
                <a:gd name="connsiteY0-574" fmla="*/ 289290 h 566052"/>
                <a:gd name="connsiteX1-575" fmla="*/ 164127 w 1787301"/>
                <a:gd name="connsiteY1-576" fmla="*/ 116732 h 566052"/>
                <a:gd name="connsiteX2-577" fmla="*/ 1155916 w 1787301"/>
                <a:gd name="connsiteY2-578" fmla="*/ 81605 h 566052"/>
                <a:gd name="connsiteX3-579" fmla="*/ 1457906 w 1787301"/>
                <a:gd name="connsiteY3-580" fmla="*/ 0 h 566052"/>
                <a:gd name="connsiteX4-581" fmla="*/ 1681642 w 1787301"/>
                <a:gd name="connsiteY4-582" fmla="*/ 58366 h 566052"/>
                <a:gd name="connsiteX5-583" fmla="*/ 1786971 w 1787301"/>
                <a:gd name="connsiteY5-584" fmla="*/ 357384 h 566052"/>
                <a:gd name="connsiteX6-585" fmla="*/ 1676994 w 1787301"/>
                <a:gd name="connsiteY6-586" fmla="*/ 474548 h 566052"/>
                <a:gd name="connsiteX7-587" fmla="*/ 1039616 w 1787301"/>
                <a:gd name="connsiteY7-588" fmla="*/ 408562 h 566052"/>
                <a:gd name="connsiteX8-589" fmla="*/ 432286 w 1787301"/>
                <a:gd name="connsiteY8-590" fmla="*/ 402239 h 566052"/>
                <a:gd name="connsiteX9-591" fmla="*/ 86306 w 1787301"/>
                <a:gd name="connsiteY9-592" fmla="*/ 554477 h 566052"/>
                <a:gd name="connsiteX10-593" fmla="*/ 0 w 1787301"/>
                <a:gd name="connsiteY10-594" fmla="*/ 289290 h 566052"/>
                <a:gd name="connsiteX0-595" fmla="*/ 0 w 1787301"/>
                <a:gd name="connsiteY0-596" fmla="*/ 289290 h 566052"/>
                <a:gd name="connsiteX1-597" fmla="*/ 164127 w 1787301"/>
                <a:gd name="connsiteY1-598" fmla="*/ 116732 h 566052"/>
                <a:gd name="connsiteX2-599" fmla="*/ 1155916 w 1787301"/>
                <a:gd name="connsiteY2-600" fmla="*/ 81605 h 566052"/>
                <a:gd name="connsiteX3-601" fmla="*/ 1457906 w 1787301"/>
                <a:gd name="connsiteY3-602" fmla="*/ 0 h 566052"/>
                <a:gd name="connsiteX4-603" fmla="*/ 1681642 w 1787301"/>
                <a:gd name="connsiteY4-604" fmla="*/ 58366 h 566052"/>
                <a:gd name="connsiteX5-605" fmla="*/ 1786971 w 1787301"/>
                <a:gd name="connsiteY5-606" fmla="*/ 357384 h 566052"/>
                <a:gd name="connsiteX6-607" fmla="*/ 1676994 w 1787301"/>
                <a:gd name="connsiteY6-608" fmla="*/ 474548 h 566052"/>
                <a:gd name="connsiteX7-609" fmla="*/ 1039616 w 1787301"/>
                <a:gd name="connsiteY7-610" fmla="*/ 408562 h 566052"/>
                <a:gd name="connsiteX8-611" fmla="*/ 432286 w 1787301"/>
                <a:gd name="connsiteY8-612" fmla="*/ 402239 h 566052"/>
                <a:gd name="connsiteX9-613" fmla="*/ 86306 w 1787301"/>
                <a:gd name="connsiteY9-614" fmla="*/ 554477 h 566052"/>
                <a:gd name="connsiteX10-615" fmla="*/ 0 w 1787301"/>
                <a:gd name="connsiteY10-616" fmla="*/ 289290 h 566052"/>
                <a:gd name="connsiteX0-617" fmla="*/ 0 w 1787301"/>
                <a:gd name="connsiteY0-618" fmla="*/ 289290 h 567675"/>
                <a:gd name="connsiteX1-619" fmla="*/ 164127 w 1787301"/>
                <a:gd name="connsiteY1-620" fmla="*/ 116732 h 567675"/>
                <a:gd name="connsiteX2-621" fmla="*/ 1155916 w 1787301"/>
                <a:gd name="connsiteY2-622" fmla="*/ 81605 h 567675"/>
                <a:gd name="connsiteX3-623" fmla="*/ 1457906 w 1787301"/>
                <a:gd name="connsiteY3-624" fmla="*/ 0 h 567675"/>
                <a:gd name="connsiteX4-625" fmla="*/ 1681642 w 1787301"/>
                <a:gd name="connsiteY4-626" fmla="*/ 58366 h 567675"/>
                <a:gd name="connsiteX5-627" fmla="*/ 1786971 w 1787301"/>
                <a:gd name="connsiteY5-628" fmla="*/ 357384 h 567675"/>
                <a:gd name="connsiteX6-629" fmla="*/ 1676994 w 1787301"/>
                <a:gd name="connsiteY6-630" fmla="*/ 474548 h 567675"/>
                <a:gd name="connsiteX7-631" fmla="*/ 1039616 w 1787301"/>
                <a:gd name="connsiteY7-632" fmla="*/ 408562 h 567675"/>
                <a:gd name="connsiteX8-633" fmla="*/ 452606 w 1787301"/>
                <a:gd name="connsiteY8-634" fmla="*/ 427639 h 567675"/>
                <a:gd name="connsiteX9-635" fmla="*/ 86306 w 1787301"/>
                <a:gd name="connsiteY9-636" fmla="*/ 554477 h 567675"/>
                <a:gd name="connsiteX10-637" fmla="*/ 0 w 1787301"/>
                <a:gd name="connsiteY10-638" fmla="*/ 289290 h 5676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787301" h="567675">
                  <a:moveTo>
                    <a:pt x="0" y="289290"/>
                  </a:moveTo>
                  <a:cubicBezTo>
                    <a:pt x="7296" y="180124"/>
                    <a:pt x="75551" y="134458"/>
                    <a:pt x="164127" y="116732"/>
                  </a:cubicBezTo>
                  <a:cubicBezTo>
                    <a:pt x="500650" y="85550"/>
                    <a:pt x="821933" y="84847"/>
                    <a:pt x="1155916" y="81605"/>
                  </a:cubicBezTo>
                  <a:cubicBezTo>
                    <a:pt x="1294679" y="59483"/>
                    <a:pt x="1331843" y="4342"/>
                    <a:pt x="1457906" y="0"/>
                  </a:cubicBezTo>
                  <a:cubicBezTo>
                    <a:pt x="1552805" y="1675"/>
                    <a:pt x="1607063" y="8431"/>
                    <a:pt x="1681642" y="58366"/>
                  </a:cubicBezTo>
                  <a:cubicBezTo>
                    <a:pt x="1761625" y="166505"/>
                    <a:pt x="1790808" y="223845"/>
                    <a:pt x="1786971" y="357384"/>
                  </a:cubicBezTo>
                  <a:cubicBezTo>
                    <a:pt x="1781639" y="429459"/>
                    <a:pt x="1722966" y="460893"/>
                    <a:pt x="1676994" y="474548"/>
                  </a:cubicBezTo>
                  <a:lnTo>
                    <a:pt x="1039616" y="408562"/>
                  </a:lnTo>
                  <a:cubicBezTo>
                    <a:pt x="837173" y="406454"/>
                    <a:pt x="670289" y="396727"/>
                    <a:pt x="452606" y="427639"/>
                  </a:cubicBezTo>
                  <a:cubicBezTo>
                    <a:pt x="322039" y="473305"/>
                    <a:pt x="232113" y="610411"/>
                    <a:pt x="86306" y="554477"/>
                  </a:cubicBezTo>
                  <a:cubicBezTo>
                    <a:pt x="-1729" y="464388"/>
                    <a:pt x="11835" y="381919"/>
                    <a:pt x="0" y="289290"/>
                  </a:cubicBezTo>
                  <a:close/>
                </a:path>
              </a:pathLst>
            </a:custGeom>
            <a:solidFill>
              <a:srgbClr val="B31F7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8" name="Freeform: Shape 107"/>
            <p:cNvSpPr/>
            <p:nvPr/>
          </p:nvSpPr>
          <p:spPr>
            <a:xfrm>
              <a:off x="7155793" y="874550"/>
              <a:ext cx="1787301" cy="567675"/>
            </a:xfrm>
            <a:custGeom>
              <a:avLst/>
              <a:gdLst>
                <a:gd name="connsiteX0" fmla="*/ 0 w 1741251"/>
                <a:gd name="connsiteY0" fmla="*/ 291830 h 554477"/>
                <a:gd name="connsiteX1" fmla="*/ 136187 w 1741251"/>
                <a:gd name="connsiteY1" fmla="*/ 116732 h 554477"/>
                <a:gd name="connsiteX2" fmla="*/ 1138136 w 1741251"/>
                <a:gd name="connsiteY2" fmla="*/ 107005 h 554477"/>
                <a:gd name="connsiteX3" fmla="*/ 1429966 w 1741251"/>
                <a:gd name="connsiteY3" fmla="*/ 0 h 554477"/>
                <a:gd name="connsiteX4" fmla="*/ 1653702 w 1741251"/>
                <a:gd name="connsiteY4" fmla="*/ 58366 h 554477"/>
                <a:gd name="connsiteX5" fmla="*/ 1741251 w 1741251"/>
                <a:gd name="connsiteY5" fmla="*/ 359924 h 554477"/>
                <a:gd name="connsiteX6" fmla="*/ 1643974 w 1741251"/>
                <a:gd name="connsiteY6" fmla="*/ 466928 h 554477"/>
                <a:gd name="connsiteX7" fmla="*/ 1011676 w 1741251"/>
                <a:gd name="connsiteY7" fmla="*/ 408562 h 554477"/>
                <a:gd name="connsiteX8" fmla="*/ 389106 w 1741251"/>
                <a:gd name="connsiteY8" fmla="*/ 379379 h 554477"/>
                <a:gd name="connsiteX9" fmla="*/ 58366 w 1741251"/>
                <a:gd name="connsiteY9" fmla="*/ 554477 h 554477"/>
                <a:gd name="connsiteX10" fmla="*/ 0 w 1741251"/>
                <a:gd name="connsiteY10" fmla="*/ 291830 h 554477"/>
                <a:gd name="connsiteX0-1" fmla="*/ 0 w 1741251"/>
                <a:gd name="connsiteY0-2" fmla="*/ 291830 h 554477"/>
                <a:gd name="connsiteX1-3" fmla="*/ 136187 w 1741251"/>
                <a:gd name="connsiteY1-4" fmla="*/ 116732 h 554477"/>
                <a:gd name="connsiteX2-5" fmla="*/ 1138136 w 1741251"/>
                <a:gd name="connsiteY2-6" fmla="*/ 107005 h 554477"/>
                <a:gd name="connsiteX3-7" fmla="*/ 1429966 w 1741251"/>
                <a:gd name="connsiteY3-8" fmla="*/ 0 h 554477"/>
                <a:gd name="connsiteX4-9" fmla="*/ 1653702 w 1741251"/>
                <a:gd name="connsiteY4-10" fmla="*/ 58366 h 554477"/>
                <a:gd name="connsiteX5-11" fmla="*/ 1741251 w 1741251"/>
                <a:gd name="connsiteY5-12" fmla="*/ 359924 h 554477"/>
                <a:gd name="connsiteX6-13" fmla="*/ 1643974 w 1741251"/>
                <a:gd name="connsiteY6-14" fmla="*/ 466928 h 554477"/>
                <a:gd name="connsiteX7-15" fmla="*/ 1011676 w 1741251"/>
                <a:gd name="connsiteY7-16" fmla="*/ 408562 h 554477"/>
                <a:gd name="connsiteX8-17" fmla="*/ 389106 w 1741251"/>
                <a:gd name="connsiteY8-18" fmla="*/ 379379 h 554477"/>
                <a:gd name="connsiteX9-19" fmla="*/ 58366 w 1741251"/>
                <a:gd name="connsiteY9-20" fmla="*/ 554477 h 554477"/>
                <a:gd name="connsiteX10-21" fmla="*/ 0 w 1741251"/>
                <a:gd name="connsiteY10-22" fmla="*/ 291830 h 554477"/>
                <a:gd name="connsiteX0-23" fmla="*/ 0 w 1741251"/>
                <a:gd name="connsiteY0-24" fmla="*/ 291830 h 554477"/>
                <a:gd name="connsiteX1-25" fmla="*/ 136187 w 1741251"/>
                <a:gd name="connsiteY1-26" fmla="*/ 116732 h 554477"/>
                <a:gd name="connsiteX2-27" fmla="*/ 1138136 w 1741251"/>
                <a:gd name="connsiteY2-28" fmla="*/ 107005 h 554477"/>
                <a:gd name="connsiteX3-29" fmla="*/ 1429966 w 1741251"/>
                <a:gd name="connsiteY3-30" fmla="*/ 0 h 554477"/>
                <a:gd name="connsiteX4-31" fmla="*/ 1653702 w 1741251"/>
                <a:gd name="connsiteY4-32" fmla="*/ 58366 h 554477"/>
                <a:gd name="connsiteX5-33" fmla="*/ 1741251 w 1741251"/>
                <a:gd name="connsiteY5-34" fmla="*/ 359924 h 554477"/>
                <a:gd name="connsiteX6-35" fmla="*/ 1643974 w 1741251"/>
                <a:gd name="connsiteY6-36" fmla="*/ 466928 h 554477"/>
                <a:gd name="connsiteX7-37" fmla="*/ 1011676 w 1741251"/>
                <a:gd name="connsiteY7-38" fmla="*/ 408562 h 554477"/>
                <a:gd name="connsiteX8-39" fmla="*/ 389106 w 1741251"/>
                <a:gd name="connsiteY8-40" fmla="*/ 379379 h 554477"/>
                <a:gd name="connsiteX9-41" fmla="*/ 58366 w 1741251"/>
                <a:gd name="connsiteY9-42" fmla="*/ 554477 h 554477"/>
                <a:gd name="connsiteX10-43" fmla="*/ 0 w 1741251"/>
                <a:gd name="connsiteY10-44" fmla="*/ 291830 h 554477"/>
                <a:gd name="connsiteX0-45" fmla="*/ 0 w 1741251"/>
                <a:gd name="connsiteY0-46" fmla="*/ 291830 h 554477"/>
                <a:gd name="connsiteX1-47" fmla="*/ 136187 w 1741251"/>
                <a:gd name="connsiteY1-48" fmla="*/ 116732 h 554477"/>
                <a:gd name="connsiteX2-49" fmla="*/ 1138136 w 1741251"/>
                <a:gd name="connsiteY2-50" fmla="*/ 107005 h 554477"/>
                <a:gd name="connsiteX3-51" fmla="*/ 1429966 w 1741251"/>
                <a:gd name="connsiteY3-52" fmla="*/ 0 h 554477"/>
                <a:gd name="connsiteX4-53" fmla="*/ 1653702 w 1741251"/>
                <a:gd name="connsiteY4-54" fmla="*/ 58366 h 554477"/>
                <a:gd name="connsiteX5-55" fmla="*/ 1741251 w 1741251"/>
                <a:gd name="connsiteY5-56" fmla="*/ 359924 h 554477"/>
                <a:gd name="connsiteX6-57" fmla="*/ 1643974 w 1741251"/>
                <a:gd name="connsiteY6-58" fmla="*/ 466928 h 554477"/>
                <a:gd name="connsiteX7-59" fmla="*/ 1011676 w 1741251"/>
                <a:gd name="connsiteY7-60" fmla="*/ 408562 h 554477"/>
                <a:gd name="connsiteX8-61" fmla="*/ 389106 w 1741251"/>
                <a:gd name="connsiteY8-62" fmla="*/ 379379 h 554477"/>
                <a:gd name="connsiteX9-63" fmla="*/ 58366 w 1741251"/>
                <a:gd name="connsiteY9-64" fmla="*/ 554477 h 554477"/>
                <a:gd name="connsiteX10-65" fmla="*/ 0 w 1741251"/>
                <a:gd name="connsiteY10-66" fmla="*/ 291830 h 554477"/>
                <a:gd name="connsiteX0-67" fmla="*/ 0 w 1741251"/>
                <a:gd name="connsiteY0-68" fmla="*/ 291830 h 554477"/>
                <a:gd name="connsiteX1-69" fmla="*/ 136187 w 1741251"/>
                <a:gd name="connsiteY1-70" fmla="*/ 116732 h 554477"/>
                <a:gd name="connsiteX2-71" fmla="*/ 1127976 w 1741251"/>
                <a:gd name="connsiteY2-72" fmla="*/ 81605 h 554477"/>
                <a:gd name="connsiteX3-73" fmla="*/ 1429966 w 1741251"/>
                <a:gd name="connsiteY3-74" fmla="*/ 0 h 554477"/>
                <a:gd name="connsiteX4-75" fmla="*/ 1653702 w 1741251"/>
                <a:gd name="connsiteY4-76" fmla="*/ 58366 h 554477"/>
                <a:gd name="connsiteX5-77" fmla="*/ 1741251 w 1741251"/>
                <a:gd name="connsiteY5-78" fmla="*/ 359924 h 554477"/>
                <a:gd name="connsiteX6-79" fmla="*/ 1643974 w 1741251"/>
                <a:gd name="connsiteY6-80" fmla="*/ 466928 h 554477"/>
                <a:gd name="connsiteX7-81" fmla="*/ 1011676 w 1741251"/>
                <a:gd name="connsiteY7-82" fmla="*/ 408562 h 554477"/>
                <a:gd name="connsiteX8-83" fmla="*/ 389106 w 1741251"/>
                <a:gd name="connsiteY8-84" fmla="*/ 379379 h 554477"/>
                <a:gd name="connsiteX9-85" fmla="*/ 58366 w 1741251"/>
                <a:gd name="connsiteY9-86" fmla="*/ 554477 h 554477"/>
                <a:gd name="connsiteX10-87" fmla="*/ 0 w 1741251"/>
                <a:gd name="connsiteY10-88" fmla="*/ 291830 h 554477"/>
                <a:gd name="connsiteX0-89" fmla="*/ 0 w 1741251"/>
                <a:gd name="connsiteY0-90" fmla="*/ 291830 h 554477"/>
                <a:gd name="connsiteX1-91" fmla="*/ 136187 w 1741251"/>
                <a:gd name="connsiteY1-92" fmla="*/ 116732 h 554477"/>
                <a:gd name="connsiteX2-93" fmla="*/ 1127976 w 1741251"/>
                <a:gd name="connsiteY2-94" fmla="*/ 81605 h 554477"/>
                <a:gd name="connsiteX3-95" fmla="*/ 1429966 w 1741251"/>
                <a:gd name="connsiteY3-96" fmla="*/ 0 h 554477"/>
                <a:gd name="connsiteX4-97" fmla="*/ 1653702 w 1741251"/>
                <a:gd name="connsiteY4-98" fmla="*/ 58366 h 554477"/>
                <a:gd name="connsiteX5-99" fmla="*/ 1741251 w 1741251"/>
                <a:gd name="connsiteY5-100" fmla="*/ 359924 h 554477"/>
                <a:gd name="connsiteX6-101" fmla="*/ 1643974 w 1741251"/>
                <a:gd name="connsiteY6-102" fmla="*/ 466928 h 554477"/>
                <a:gd name="connsiteX7-103" fmla="*/ 1011676 w 1741251"/>
                <a:gd name="connsiteY7-104" fmla="*/ 408562 h 554477"/>
                <a:gd name="connsiteX8-105" fmla="*/ 389106 w 1741251"/>
                <a:gd name="connsiteY8-106" fmla="*/ 379379 h 554477"/>
                <a:gd name="connsiteX9-107" fmla="*/ 58366 w 1741251"/>
                <a:gd name="connsiteY9-108" fmla="*/ 554477 h 554477"/>
                <a:gd name="connsiteX10-109" fmla="*/ 0 w 1741251"/>
                <a:gd name="connsiteY10-110" fmla="*/ 291830 h 554477"/>
                <a:gd name="connsiteX0-111" fmla="*/ 0 w 1741251"/>
                <a:gd name="connsiteY0-112" fmla="*/ 291830 h 554477"/>
                <a:gd name="connsiteX1-113" fmla="*/ 136187 w 1741251"/>
                <a:gd name="connsiteY1-114" fmla="*/ 116732 h 554477"/>
                <a:gd name="connsiteX2-115" fmla="*/ 1127976 w 1741251"/>
                <a:gd name="connsiteY2-116" fmla="*/ 81605 h 554477"/>
                <a:gd name="connsiteX3-117" fmla="*/ 1429966 w 1741251"/>
                <a:gd name="connsiteY3-118" fmla="*/ 0 h 554477"/>
                <a:gd name="connsiteX4-119" fmla="*/ 1653702 w 1741251"/>
                <a:gd name="connsiteY4-120" fmla="*/ 58366 h 554477"/>
                <a:gd name="connsiteX5-121" fmla="*/ 1741251 w 1741251"/>
                <a:gd name="connsiteY5-122" fmla="*/ 359924 h 554477"/>
                <a:gd name="connsiteX6-123" fmla="*/ 1643974 w 1741251"/>
                <a:gd name="connsiteY6-124" fmla="*/ 466928 h 554477"/>
                <a:gd name="connsiteX7-125" fmla="*/ 1011676 w 1741251"/>
                <a:gd name="connsiteY7-126" fmla="*/ 408562 h 554477"/>
                <a:gd name="connsiteX8-127" fmla="*/ 389106 w 1741251"/>
                <a:gd name="connsiteY8-128" fmla="*/ 379379 h 554477"/>
                <a:gd name="connsiteX9-129" fmla="*/ 58366 w 1741251"/>
                <a:gd name="connsiteY9-130" fmla="*/ 554477 h 554477"/>
                <a:gd name="connsiteX10-131" fmla="*/ 0 w 1741251"/>
                <a:gd name="connsiteY10-132" fmla="*/ 291830 h 554477"/>
                <a:gd name="connsiteX0-133" fmla="*/ 0 w 1741251"/>
                <a:gd name="connsiteY0-134" fmla="*/ 291830 h 554477"/>
                <a:gd name="connsiteX1-135" fmla="*/ 136187 w 1741251"/>
                <a:gd name="connsiteY1-136" fmla="*/ 116732 h 554477"/>
                <a:gd name="connsiteX2-137" fmla="*/ 1127976 w 1741251"/>
                <a:gd name="connsiteY2-138" fmla="*/ 81605 h 554477"/>
                <a:gd name="connsiteX3-139" fmla="*/ 1429966 w 1741251"/>
                <a:gd name="connsiteY3-140" fmla="*/ 0 h 554477"/>
                <a:gd name="connsiteX4-141" fmla="*/ 1653702 w 1741251"/>
                <a:gd name="connsiteY4-142" fmla="*/ 58366 h 554477"/>
                <a:gd name="connsiteX5-143" fmla="*/ 1741251 w 1741251"/>
                <a:gd name="connsiteY5-144" fmla="*/ 359924 h 554477"/>
                <a:gd name="connsiteX6-145" fmla="*/ 1643974 w 1741251"/>
                <a:gd name="connsiteY6-146" fmla="*/ 466928 h 554477"/>
                <a:gd name="connsiteX7-147" fmla="*/ 1011676 w 1741251"/>
                <a:gd name="connsiteY7-148" fmla="*/ 408562 h 554477"/>
                <a:gd name="connsiteX8-149" fmla="*/ 389106 w 1741251"/>
                <a:gd name="connsiteY8-150" fmla="*/ 379379 h 554477"/>
                <a:gd name="connsiteX9-151" fmla="*/ 58366 w 1741251"/>
                <a:gd name="connsiteY9-152" fmla="*/ 554477 h 554477"/>
                <a:gd name="connsiteX10-153" fmla="*/ 0 w 1741251"/>
                <a:gd name="connsiteY10-154" fmla="*/ 291830 h 554477"/>
                <a:gd name="connsiteX0-155" fmla="*/ 0 w 1741251"/>
                <a:gd name="connsiteY0-156" fmla="*/ 291830 h 554477"/>
                <a:gd name="connsiteX1-157" fmla="*/ 136187 w 1741251"/>
                <a:gd name="connsiteY1-158" fmla="*/ 116732 h 554477"/>
                <a:gd name="connsiteX2-159" fmla="*/ 1127976 w 1741251"/>
                <a:gd name="connsiteY2-160" fmla="*/ 81605 h 554477"/>
                <a:gd name="connsiteX3-161" fmla="*/ 1429966 w 1741251"/>
                <a:gd name="connsiteY3-162" fmla="*/ 0 h 554477"/>
                <a:gd name="connsiteX4-163" fmla="*/ 1653702 w 1741251"/>
                <a:gd name="connsiteY4-164" fmla="*/ 58366 h 554477"/>
                <a:gd name="connsiteX5-165" fmla="*/ 1741251 w 1741251"/>
                <a:gd name="connsiteY5-166" fmla="*/ 359924 h 554477"/>
                <a:gd name="connsiteX6-167" fmla="*/ 1643974 w 1741251"/>
                <a:gd name="connsiteY6-168" fmla="*/ 466928 h 554477"/>
                <a:gd name="connsiteX7-169" fmla="*/ 1011676 w 1741251"/>
                <a:gd name="connsiteY7-170" fmla="*/ 408562 h 554477"/>
                <a:gd name="connsiteX8-171" fmla="*/ 389106 w 1741251"/>
                <a:gd name="connsiteY8-172" fmla="*/ 379379 h 554477"/>
                <a:gd name="connsiteX9-173" fmla="*/ 58366 w 1741251"/>
                <a:gd name="connsiteY9-174" fmla="*/ 554477 h 554477"/>
                <a:gd name="connsiteX10-175" fmla="*/ 0 w 1741251"/>
                <a:gd name="connsiteY10-176" fmla="*/ 291830 h 554477"/>
                <a:gd name="connsiteX0-177" fmla="*/ 0 w 1741251"/>
                <a:gd name="connsiteY0-178" fmla="*/ 291830 h 554477"/>
                <a:gd name="connsiteX1-179" fmla="*/ 136187 w 1741251"/>
                <a:gd name="connsiteY1-180" fmla="*/ 116732 h 554477"/>
                <a:gd name="connsiteX2-181" fmla="*/ 1127976 w 1741251"/>
                <a:gd name="connsiteY2-182" fmla="*/ 81605 h 554477"/>
                <a:gd name="connsiteX3-183" fmla="*/ 1429966 w 1741251"/>
                <a:gd name="connsiteY3-184" fmla="*/ 0 h 554477"/>
                <a:gd name="connsiteX4-185" fmla="*/ 1653702 w 1741251"/>
                <a:gd name="connsiteY4-186" fmla="*/ 58366 h 554477"/>
                <a:gd name="connsiteX5-187" fmla="*/ 1741251 w 1741251"/>
                <a:gd name="connsiteY5-188" fmla="*/ 359924 h 554477"/>
                <a:gd name="connsiteX6-189" fmla="*/ 1643974 w 1741251"/>
                <a:gd name="connsiteY6-190" fmla="*/ 466928 h 554477"/>
                <a:gd name="connsiteX7-191" fmla="*/ 1011676 w 1741251"/>
                <a:gd name="connsiteY7-192" fmla="*/ 408562 h 554477"/>
                <a:gd name="connsiteX8-193" fmla="*/ 389106 w 1741251"/>
                <a:gd name="connsiteY8-194" fmla="*/ 379379 h 554477"/>
                <a:gd name="connsiteX9-195" fmla="*/ 58366 w 1741251"/>
                <a:gd name="connsiteY9-196" fmla="*/ 554477 h 554477"/>
                <a:gd name="connsiteX10-197" fmla="*/ 0 w 1741251"/>
                <a:gd name="connsiteY10-198" fmla="*/ 291830 h 554477"/>
                <a:gd name="connsiteX0-199" fmla="*/ 0 w 1741251"/>
                <a:gd name="connsiteY0-200" fmla="*/ 291830 h 554477"/>
                <a:gd name="connsiteX1-201" fmla="*/ 136187 w 1741251"/>
                <a:gd name="connsiteY1-202" fmla="*/ 116732 h 554477"/>
                <a:gd name="connsiteX2-203" fmla="*/ 1127976 w 1741251"/>
                <a:gd name="connsiteY2-204" fmla="*/ 81605 h 554477"/>
                <a:gd name="connsiteX3-205" fmla="*/ 1429966 w 1741251"/>
                <a:gd name="connsiteY3-206" fmla="*/ 0 h 554477"/>
                <a:gd name="connsiteX4-207" fmla="*/ 1653702 w 1741251"/>
                <a:gd name="connsiteY4-208" fmla="*/ 58366 h 554477"/>
                <a:gd name="connsiteX5-209" fmla="*/ 1741251 w 1741251"/>
                <a:gd name="connsiteY5-210" fmla="*/ 359924 h 554477"/>
                <a:gd name="connsiteX6-211" fmla="*/ 1643974 w 1741251"/>
                <a:gd name="connsiteY6-212" fmla="*/ 466928 h 554477"/>
                <a:gd name="connsiteX7-213" fmla="*/ 1011676 w 1741251"/>
                <a:gd name="connsiteY7-214" fmla="*/ 408562 h 554477"/>
                <a:gd name="connsiteX8-215" fmla="*/ 389106 w 1741251"/>
                <a:gd name="connsiteY8-216" fmla="*/ 379379 h 554477"/>
                <a:gd name="connsiteX9-217" fmla="*/ 58366 w 1741251"/>
                <a:gd name="connsiteY9-218" fmla="*/ 554477 h 554477"/>
                <a:gd name="connsiteX10-219" fmla="*/ 0 w 1741251"/>
                <a:gd name="connsiteY10-220" fmla="*/ 291830 h 554477"/>
                <a:gd name="connsiteX0-221" fmla="*/ 0 w 1741251"/>
                <a:gd name="connsiteY0-222" fmla="*/ 291830 h 554477"/>
                <a:gd name="connsiteX1-223" fmla="*/ 136187 w 1741251"/>
                <a:gd name="connsiteY1-224" fmla="*/ 116732 h 554477"/>
                <a:gd name="connsiteX2-225" fmla="*/ 1127976 w 1741251"/>
                <a:gd name="connsiteY2-226" fmla="*/ 81605 h 554477"/>
                <a:gd name="connsiteX3-227" fmla="*/ 1429966 w 1741251"/>
                <a:gd name="connsiteY3-228" fmla="*/ 0 h 554477"/>
                <a:gd name="connsiteX4-229" fmla="*/ 1653702 w 1741251"/>
                <a:gd name="connsiteY4-230" fmla="*/ 58366 h 554477"/>
                <a:gd name="connsiteX5-231" fmla="*/ 1741251 w 1741251"/>
                <a:gd name="connsiteY5-232" fmla="*/ 359924 h 554477"/>
                <a:gd name="connsiteX6-233" fmla="*/ 1643974 w 1741251"/>
                <a:gd name="connsiteY6-234" fmla="*/ 466928 h 554477"/>
                <a:gd name="connsiteX7-235" fmla="*/ 1011676 w 1741251"/>
                <a:gd name="connsiteY7-236" fmla="*/ 408562 h 554477"/>
                <a:gd name="connsiteX8-237" fmla="*/ 389106 w 1741251"/>
                <a:gd name="connsiteY8-238" fmla="*/ 379379 h 554477"/>
                <a:gd name="connsiteX9-239" fmla="*/ 58366 w 1741251"/>
                <a:gd name="connsiteY9-240" fmla="*/ 554477 h 554477"/>
                <a:gd name="connsiteX10-241" fmla="*/ 0 w 1741251"/>
                <a:gd name="connsiteY10-242" fmla="*/ 291830 h 554477"/>
                <a:gd name="connsiteX0-243" fmla="*/ 0 w 1728551"/>
                <a:gd name="connsiteY0-244" fmla="*/ 291830 h 554477"/>
                <a:gd name="connsiteX1-245" fmla="*/ 136187 w 1728551"/>
                <a:gd name="connsiteY1-246" fmla="*/ 116732 h 554477"/>
                <a:gd name="connsiteX2-247" fmla="*/ 1127976 w 1728551"/>
                <a:gd name="connsiteY2-248" fmla="*/ 81605 h 554477"/>
                <a:gd name="connsiteX3-249" fmla="*/ 1429966 w 1728551"/>
                <a:gd name="connsiteY3-250" fmla="*/ 0 h 554477"/>
                <a:gd name="connsiteX4-251" fmla="*/ 1653702 w 1728551"/>
                <a:gd name="connsiteY4-252" fmla="*/ 58366 h 554477"/>
                <a:gd name="connsiteX5-253" fmla="*/ 1728551 w 1728551"/>
                <a:gd name="connsiteY5-254" fmla="*/ 357384 h 554477"/>
                <a:gd name="connsiteX6-255" fmla="*/ 1643974 w 1728551"/>
                <a:gd name="connsiteY6-256" fmla="*/ 466928 h 554477"/>
                <a:gd name="connsiteX7-257" fmla="*/ 1011676 w 1728551"/>
                <a:gd name="connsiteY7-258" fmla="*/ 408562 h 554477"/>
                <a:gd name="connsiteX8-259" fmla="*/ 389106 w 1728551"/>
                <a:gd name="connsiteY8-260" fmla="*/ 379379 h 554477"/>
                <a:gd name="connsiteX9-261" fmla="*/ 58366 w 1728551"/>
                <a:gd name="connsiteY9-262" fmla="*/ 554477 h 554477"/>
                <a:gd name="connsiteX10-263" fmla="*/ 0 w 1728551"/>
                <a:gd name="connsiteY10-264" fmla="*/ 291830 h 554477"/>
                <a:gd name="connsiteX0-265" fmla="*/ 0 w 1739421"/>
                <a:gd name="connsiteY0-266" fmla="*/ 291830 h 554477"/>
                <a:gd name="connsiteX1-267" fmla="*/ 136187 w 1739421"/>
                <a:gd name="connsiteY1-268" fmla="*/ 116732 h 554477"/>
                <a:gd name="connsiteX2-269" fmla="*/ 1127976 w 1739421"/>
                <a:gd name="connsiteY2-270" fmla="*/ 81605 h 554477"/>
                <a:gd name="connsiteX3-271" fmla="*/ 1429966 w 1739421"/>
                <a:gd name="connsiteY3-272" fmla="*/ 0 h 554477"/>
                <a:gd name="connsiteX4-273" fmla="*/ 1653702 w 1739421"/>
                <a:gd name="connsiteY4-274" fmla="*/ 58366 h 554477"/>
                <a:gd name="connsiteX5-275" fmla="*/ 1728551 w 1739421"/>
                <a:gd name="connsiteY5-276" fmla="*/ 357384 h 554477"/>
                <a:gd name="connsiteX6-277" fmla="*/ 1643974 w 1739421"/>
                <a:gd name="connsiteY6-278" fmla="*/ 466928 h 554477"/>
                <a:gd name="connsiteX7-279" fmla="*/ 1011676 w 1739421"/>
                <a:gd name="connsiteY7-280" fmla="*/ 408562 h 554477"/>
                <a:gd name="connsiteX8-281" fmla="*/ 389106 w 1739421"/>
                <a:gd name="connsiteY8-282" fmla="*/ 379379 h 554477"/>
                <a:gd name="connsiteX9-283" fmla="*/ 58366 w 1739421"/>
                <a:gd name="connsiteY9-284" fmla="*/ 554477 h 554477"/>
                <a:gd name="connsiteX10-285" fmla="*/ 0 w 1739421"/>
                <a:gd name="connsiteY10-286" fmla="*/ 291830 h 554477"/>
                <a:gd name="connsiteX0-287" fmla="*/ 0 w 1739421"/>
                <a:gd name="connsiteY0-288" fmla="*/ 291830 h 554477"/>
                <a:gd name="connsiteX1-289" fmla="*/ 136187 w 1739421"/>
                <a:gd name="connsiteY1-290" fmla="*/ 116732 h 554477"/>
                <a:gd name="connsiteX2-291" fmla="*/ 1127976 w 1739421"/>
                <a:gd name="connsiteY2-292" fmla="*/ 81605 h 554477"/>
                <a:gd name="connsiteX3-293" fmla="*/ 1429966 w 1739421"/>
                <a:gd name="connsiteY3-294" fmla="*/ 0 h 554477"/>
                <a:gd name="connsiteX4-295" fmla="*/ 1653702 w 1739421"/>
                <a:gd name="connsiteY4-296" fmla="*/ 58366 h 554477"/>
                <a:gd name="connsiteX5-297" fmla="*/ 1728551 w 1739421"/>
                <a:gd name="connsiteY5-298" fmla="*/ 357384 h 554477"/>
                <a:gd name="connsiteX6-299" fmla="*/ 1643974 w 1739421"/>
                <a:gd name="connsiteY6-300" fmla="*/ 466928 h 554477"/>
                <a:gd name="connsiteX7-301" fmla="*/ 1011676 w 1739421"/>
                <a:gd name="connsiteY7-302" fmla="*/ 408562 h 554477"/>
                <a:gd name="connsiteX8-303" fmla="*/ 389106 w 1739421"/>
                <a:gd name="connsiteY8-304" fmla="*/ 379379 h 554477"/>
                <a:gd name="connsiteX9-305" fmla="*/ 58366 w 1739421"/>
                <a:gd name="connsiteY9-306" fmla="*/ 554477 h 554477"/>
                <a:gd name="connsiteX10-307" fmla="*/ 0 w 1739421"/>
                <a:gd name="connsiteY10-308" fmla="*/ 291830 h 554477"/>
                <a:gd name="connsiteX0-309" fmla="*/ 0 w 1739421"/>
                <a:gd name="connsiteY0-310" fmla="*/ 291830 h 554477"/>
                <a:gd name="connsiteX1-311" fmla="*/ 136187 w 1739421"/>
                <a:gd name="connsiteY1-312" fmla="*/ 116732 h 554477"/>
                <a:gd name="connsiteX2-313" fmla="*/ 1127976 w 1739421"/>
                <a:gd name="connsiteY2-314" fmla="*/ 81605 h 554477"/>
                <a:gd name="connsiteX3-315" fmla="*/ 1429966 w 1739421"/>
                <a:gd name="connsiteY3-316" fmla="*/ 0 h 554477"/>
                <a:gd name="connsiteX4-317" fmla="*/ 1653702 w 1739421"/>
                <a:gd name="connsiteY4-318" fmla="*/ 58366 h 554477"/>
                <a:gd name="connsiteX5-319" fmla="*/ 1728551 w 1739421"/>
                <a:gd name="connsiteY5-320" fmla="*/ 357384 h 554477"/>
                <a:gd name="connsiteX6-321" fmla="*/ 1643974 w 1739421"/>
                <a:gd name="connsiteY6-322" fmla="*/ 466928 h 554477"/>
                <a:gd name="connsiteX7-323" fmla="*/ 1011676 w 1739421"/>
                <a:gd name="connsiteY7-324" fmla="*/ 408562 h 554477"/>
                <a:gd name="connsiteX8-325" fmla="*/ 389106 w 1739421"/>
                <a:gd name="connsiteY8-326" fmla="*/ 379379 h 554477"/>
                <a:gd name="connsiteX9-327" fmla="*/ 58366 w 1739421"/>
                <a:gd name="connsiteY9-328" fmla="*/ 554477 h 554477"/>
                <a:gd name="connsiteX10-329" fmla="*/ 0 w 1739421"/>
                <a:gd name="connsiteY10-330" fmla="*/ 291830 h 554477"/>
                <a:gd name="connsiteX0-331" fmla="*/ 0 w 1739421"/>
                <a:gd name="connsiteY0-332" fmla="*/ 291830 h 554477"/>
                <a:gd name="connsiteX1-333" fmla="*/ 136187 w 1739421"/>
                <a:gd name="connsiteY1-334" fmla="*/ 116732 h 554477"/>
                <a:gd name="connsiteX2-335" fmla="*/ 1127976 w 1739421"/>
                <a:gd name="connsiteY2-336" fmla="*/ 81605 h 554477"/>
                <a:gd name="connsiteX3-337" fmla="*/ 1429966 w 1739421"/>
                <a:gd name="connsiteY3-338" fmla="*/ 0 h 554477"/>
                <a:gd name="connsiteX4-339" fmla="*/ 1653702 w 1739421"/>
                <a:gd name="connsiteY4-340" fmla="*/ 58366 h 554477"/>
                <a:gd name="connsiteX5-341" fmla="*/ 1728551 w 1739421"/>
                <a:gd name="connsiteY5-342" fmla="*/ 357384 h 554477"/>
                <a:gd name="connsiteX6-343" fmla="*/ 1649054 w 1739421"/>
                <a:gd name="connsiteY6-344" fmla="*/ 474548 h 554477"/>
                <a:gd name="connsiteX7-345" fmla="*/ 1011676 w 1739421"/>
                <a:gd name="connsiteY7-346" fmla="*/ 408562 h 554477"/>
                <a:gd name="connsiteX8-347" fmla="*/ 389106 w 1739421"/>
                <a:gd name="connsiteY8-348" fmla="*/ 379379 h 554477"/>
                <a:gd name="connsiteX9-349" fmla="*/ 58366 w 1739421"/>
                <a:gd name="connsiteY9-350" fmla="*/ 554477 h 554477"/>
                <a:gd name="connsiteX10-351" fmla="*/ 0 w 1739421"/>
                <a:gd name="connsiteY10-352" fmla="*/ 291830 h 554477"/>
                <a:gd name="connsiteX0-353" fmla="*/ 0 w 1739421"/>
                <a:gd name="connsiteY0-354" fmla="*/ 291830 h 554477"/>
                <a:gd name="connsiteX1-355" fmla="*/ 136187 w 1739421"/>
                <a:gd name="connsiteY1-356" fmla="*/ 116732 h 554477"/>
                <a:gd name="connsiteX2-357" fmla="*/ 1127976 w 1739421"/>
                <a:gd name="connsiteY2-358" fmla="*/ 81605 h 554477"/>
                <a:gd name="connsiteX3-359" fmla="*/ 1429966 w 1739421"/>
                <a:gd name="connsiteY3-360" fmla="*/ 0 h 554477"/>
                <a:gd name="connsiteX4-361" fmla="*/ 1653702 w 1739421"/>
                <a:gd name="connsiteY4-362" fmla="*/ 58366 h 554477"/>
                <a:gd name="connsiteX5-363" fmla="*/ 1728551 w 1739421"/>
                <a:gd name="connsiteY5-364" fmla="*/ 357384 h 554477"/>
                <a:gd name="connsiteX6-365" fmla="*/ 1649054 w 1739421"/>
                <a:gd name="connsiteY6-366" fmla="*/ 474548 h 554477"/>
                <a:gd name="connsiteX7-367" fmla="*/ 1011676 w 1739421"/>
                <a:gd name="connsiteY7-368" fmla="*/ 408562 h 554477"/>
                <a:gd name="connsiteX8-369" fmla="*/ 389106 w 1739421"/>
                <a:gd name="connsiteY8-370" fmla="*/ 379379 h 554477"/>
                <a:gd name="connsiteX9-371" fmla="*/ 58366 w 1739421"/>
                <a:gd name="connsiteY9-372" fmla="*/ 554477 h 554477"/>
                <a:gd name="connsiteX10-373" fmla="*/ 0 w 1739421"/>
                <a:gd name="connsiteY10-374" fmla="*/ 291830 h 554477"/>
                <a:gd name="connsiteX0-375" fmla="*/ 0 w 1739421"/>
                <a:gd name="connsiteY0-376" fmla="*/ 291830 h 554477"/>
                <a:gd name="connsiteX1-377" fmla="*/ 136187 w 1739421"/>
                <a:gd name="connsiteY1-378" fmla="*/ 116732 h 554477"/>
                <a:gd name="connsiteX2-379" fmla="*/ 1127976 w 1739421"/>
                <a:gd name="connsiteY2-380" fmla="*/ 81605 h 554477"/>
                <a:gd name="connsiteX3-381" fmla="*/ 1429966 w 1739421"/>
                <a:gd name="connsiteY3-382" fmla="*/ 0 h 554477"/>
                <a:gd name="connsiteX4-383" fmla="*/ 1653702 w 1739421"/>
                <a:gd name="connsiteY4-384" fmla="*/ 58366 h 554477"/>
                <a:gd name="connsiteX5-385" fmla="*/ 1728551 w 1739421"/>
                <a:gd name="connsiteY5-386" fmla="*/ 357384 h 554477"/>
                <a:gd name="connsiteX6-387" fmla="*/ 1649054 w 1739421"/>
                <a:gd name="connsiteY6-388" fmla="*/ 474548 h 554477"/>
                <a:gd name="connsiteX7-389" fmla="*/ 1011676 w 1739421"/>
                <a:gd name="connsiteY7-390" fmla="*/ 408562 h 554477"/>
                <a:gd name="connsiteX8-391" fmla="*/ 389106 w 1739421"/>
                <a:gd name="connsiteY8-392" fmla="*/ 379379 h 554477"/>
                <a:gd name="connsiteX9-393" fmla="*/ 58366 w 1739421"/>
                <a:gd name="connsiteY9-394" fmla="*/ 554477 h 554477"/>
                <a:gd name="connsiteX10-395" fmla="*/ 0 w 1739421"/>
                <a:gd name="connsiteY10-396" fmla="*/ 291830 h 554477"/>
                <a:gd name="connsiteX0-397" fmla="*/ 0 w 1766090"/>
                <a:gd name="connsiteY0-398" fmla="*/ 291830 h 554477"/>
                <a:gd name="connsiteX1-399" fmla="*/ 136187 w 1766090"/>
                <a:gd name="connsiteY1-400" fmla="*/ 116732 h 554477"/>
                <a:gd name="connsiteX2-401" fmla="*/ 1127976 w 1766090"/>
                <a:gd name="connsiteY2-402" fmla="*/ 81605 h 554477"/>
                <a:gd name="connsiteX3-403" fmla="*/ 1429966 w 1766090"/>
                <a:gd name="connsiteY3-404" fmla="*/ 0 h 554477"/>
                <a:gd name="connsiteX4-405" fmla="*/ 1653702 w 1766090"/>
                <a:gd name="connsiteY4-406" fmla="*/ 58366 h 554477"/>
                <a:gd name="connsiteX5-407" fmla="*/ 1759031 w 1766090"/>
                <a:gd name="connsiteY5-408" fmla="*/ 357384 h 554477"/>
                <a:gd name="connsiteX6-409" fmla="*/ 1649054 w 1766090"/>
                <a:gd name="connsiteY6-410" fmla="*/ 474548 h 554477"/>
                <a:gd name="connsiteX7-411" fmla="*/ 1011676 w 1766090"/>
                <a:gd name="connsiteY7-412" fmla="*/ 408562 h 554477"/>
                <a:gd name="connsiteX8-413" fmla="*/ 389106 w 1766090"/>
                <a:gd name="connsiteY8-414" fmla="*/ 379379 h 554477"/>
                <a:gd name="connsiteX9-415" fmla="*/ 58366 w 1766090"/>
                <a:gd name="connsiteY9-416" fmla="*/ 554477 h 554477"/>
                <a:gd name="connsiteX10-417" fmla="*/ 0 w 1766090"/>
                <a:gd name="connsiteY10-418" fmla="*/ 291830 h 554477"/>
                <a:gd name="connsiteX0-419" fmla="*/ 0 w 1760893"/>
                <a:gd name="connsiteY0-420" fmla="*/ 291830 h 554477"/>
                <a:gd name="connsiteX1-421" fmla="*/ 136187 w 1760893"/>
                <a:gd name="connsiteY1-422" fmla="*/ 116732 h 554477"/>
                <a:gd name="connsiteX2-423" fmla="*/ 1127976 w 1760893"/>
                <a:gd name="connsiteY2-424" fmla="*/ 81605 h 554477"/>
                <a:gd name="connsiteX3-425" fmla="*/ 1429966 w 1760893"/>
                <a:gd name="connsiteY3-426" fmla="*/ 0 h 554477"/>
                <a:gd name="connsiteX4-427" fmla="*/ 1653702 w 1760893"/>
                <a:gd name="connsiteY4-428" fmla="*/ 58366 h 554477"/>
                <a:gd name="connsiteX5-429" fmla="*/ 1759031 w 1760893"/>
                <a:gd name="connsiteY5-430" fmla="*/ 357384 h 554477"/>
                <a:gd name="connsiteX6-431" fmla="*/ 1649054 w 1760893"/>
                <a:gd name="connsiteY6-432" fmla="*/ 474548 h 554477"/>
                <a:gd name="connsiteX7-433" fmla="*/ 1011676 w 1760893"/>
                <a:gd name="connsiteY7-434" fmla="*/ 408562 h 554477"/>
                <a:gd name="connsiteX8-435" fmla="*/ 389106 w 1760893"/>
                <a:gd name="connsiteY8-436" fmla="*/ 379379 h 554477"/>
                <a:gd name="connsiteX9-437" fmla="*/ 58366 w 1760893"/>
                <a:gd name="connsiteY9-438" fmla="*/ 554477 h 554477"/>
                <a:gd name="connsiteX10-439" fmla="*/ 0 w 1760893"/>
                <a:gd name="connsiteY10-440" fmla="*/ 291830 h 554477"/>
                <a:gd name="connsiteX0-441" fmla="*/ 0 w 1759361"/>
                <a:gd name="connsiteY0-442" fmla="*/ 291830 h 554477"/>
                <a:gd name="connsiteX1-443" fmla="*/ 136187 w 1759361"/>
                <a:gd name="connsiteY1-444" fmla="*/ 116732 h 554477"/>
                <a:gd name="connsiteX2-445" fmla="*/ 1127976 w 1759361"/>
                <a:gd name="connsiteY2-446" fmla="*/ 81605 h 554477"/>
                <a:gd name="connsiteX3-447" fmla="*/ 1429966 w 1759361"/>
                <a:gd name="connsiteY3-448" fmla="*/ 0 h 554477"/>
                <a:gd name="connsiteX4-449" fmla="*/ 1653702 w 1759361"/>
                <a:gd name="connsiteY4-450" fmla="*/ 58366 h 554477"/>
                <a:gd name="connsiteX5-451" fmla="*/ 1759031 w 1759361"/>
                <a:gd name="connsiteY5-452" fmla="*/ 357384 h 554477"/>
                <a:gd name="connsiteX6-453" fmla="*/ 1649054 w 1759361"/>
                <a:gd name="connsiteY6-454" fmla="*/ 474548 h 554477"/>
                <a:gd name="connsiteX7-455" fmla="*/ 1011676 w 1759361"/>
                <a:gd name="connsiteY7-456" fmla="*/ 408562 h 554477"/>
                <a:gd name="connsiteX8-457" fmla="*/ 389106 w 1759361"/>
                <a:gd name="connsiteY8-458" fmla="*/ 379379 h 554477"/>
                <a:gd name="connsiteX9-459" fmla="*/ 58366 w 1759361"/>
                <a:gd name="connsiteY9-460" fmla="*/ 554477 h 554477"/>
                <a:gd name="connsiteX10-461" fmla="*/ 0 w 1759361"/>
                <a:gd name="connsiteY10-462" fmla="*/ 291830 h 554477"/>
                <a:gd name="connsiteX0-463" fmla="*/ 0 w 1759361"/>
                <a:gd name="connsiteY0-464" fmla="*/ 291830 h 554477"/>
                <a:gd name="connsiteX1-465" fmla="*/ 136187 w 1759361"/>
                <a:gd name="connsiteY1-466" fmla="*/ 116732 h 554477"/>
                <a:gd name="connsiteX2-467" fmla="*/ 1127976 w 1759361"/>
                <a:gd name="connsiteY2-468" fmla="*/ 81605 h 554477"/>
                <a:gd name="connsiteX3-469" fmla="*/ 1429966 w 1759361"/>
                <a:gd name="connsiteY3-470" fmla="*/ 0 h 554477"/>
                <a:gd name="connsiteX4-471" fmla="*/ 1653702 w 1759361"/>
                <a:gd name="connsiteY4-472" fmla="*/ 58366 h 554477"/>
                <a:gd name="connsiteX5-473" fmla="*/ 1759031 w 1759361"/>
                <a:gd name="connsiteY5-474" fmla="*/ 357384 h 554477"/>
                <a:gd name="connsiteX6-475" fmla="*/ 1649054 w 1759361"/>
                <a:gd name="connsiteY6-476" fmla="*/ 474548 h 554477"/>
                <a:gd name="connsiteX7-477" fmla="*/ 1011676 w 1759361"/>
                <a:gd name="connsiteY7-478" fmla="*/ 408562 h 554477"/>
                <a:gd name="connsiteX8-479" fmla="*/ 404346 w 1759361"/>
                <a:gd name="connsiteY8-480" fmla="*/ 402239 h 554477"/>
                <a:gd name="connsiteX9-481" fmla="*/ 58366 w 1759361"/>
                <a:gd name="connsiteY9-482" fmla="*/ 554477 h 554477"/>
                <a:gd name="connsiteX10-483" fmla="*/ 0 w 1759361"/>
                <a:gd name="connsiteY10-484" fmla="*/ 291830 h 554477"/>
                <a:gd name="connsiteX0-485" fmla="*/ 0 w 1759361"/>
                <a:gd name="connsiteY0-486" fmla="*/ 291830 h 554477"/>
                <a:gd name="connsiteX1-487" fmla="*/ 136187 w 1759361"/>
                <a:gd name="connsiteY1-488" fmla="*/ 116732 h 554477"/>
                <a:gd name="connsiteX2-489" fmla="*/ 1127976 w 1759361"/>
                <a:gd name="connsiteY2-490" fmla="*/ 81605 h 554477"/>
                <a:gd name="connsiteX3-491" fmla="*/ 1429966 w 1759361"/>
                <a:gd name="connsiteY3-492" fmla="*/ 0 h 554477"/>
                <a:gd name="connsiteX4-493" fmla="*/ 1653702 w 1759361"/>
                <a:gd name="connsiteY4-494" fmla="*/ 58366 h 554477"/>
                <a:gd name="connsiteX5-495" fmla="*/ 1759031 w 1759361"/>
                <a:gd name="connsiteY5-496" fmla="*/ 357384 h 554477"/>
                <a:gd name="connsiteX6-497" fmla="*/ 1649054 w 1759361"/>
                <a:gd name="connsiteY6-498" fmla="*/ 474548 h 554477"/>
                <a:gd name="connsiteX7-499" fmla="*/ 1011676 w 1759361"/>
                <a:gd name="connsiteY7-500" fmla="*/ 408562 h 554477"/>
                <a:gd name="connsiteX8-501" fmla="*/ 404346 w 1759361"/>
                <a:gd name="connsiteY8-502" fmla="*/ 402239 h 554477"/>
                <a:gd name="connsiteX9-503" fmla="*/ 58366 w 1759361"/>
                <a:gd name="connsiteY9-504" fmla="*/ 554477 h 554477"/>
                <a:gd name="connsiteX10-505" fmla="*/ 0 w 1759361"/>
                <a:gd name="connsiteY10-506" fmla="*/ 291830 h 554477"/>
                <a:gd name="connsiteX0-507" fmla="*/ 0 w 1759361"/>
                <a:gd name="connsiteY0-508" fmla="*/ 291830 h 554477"/>
                <a:gd name="connsiteX1-509" fmla="*/ 136187 w 1759361"/>
                <a:gd name="connsiteY1-510" fmla="*/ 116732 h 554477"/>
                <a:gd name="connsiteX2-511" fmla="*/ 1127976 w 1759361"/>
                <a:gd name="connsiteY2-512" fmla="*/ 81605 h 554477"/>
                <a:gd name="connsiteX3-513" fmla="*/ 1429966 w 1759361"/>
                <a:gd name="connsiteY3-514" fmla="*/ 0 h 554477"/>
                <a:gd name="connsiteX4-515" fmla="*/ 1653702 w 1759361"/>
                <a:gd name="connsiteY4-516" fmla="*/ 58366 h 554477"/>
                <a:gd name="connsiteX5-517" fmla="*/ 1759031 w 1759361"/>
                <a:gd name="connsiteY5-518" fmla="*/ 357384 h 554477"/>
                <a:gd name="connsiteX6-519" fmla="*/ 1649054 w 1759361"/>
                <a:gd name="connsiteY6-520" fmla="*/ 474548 h 554477"/>
                <a:gd name="connsiteX7-521" fmla="*/ 1011676 w 1759361"/>
                <a:gd name="connsiteY7-522" fmla="*/ 408562 h 554477"/>
                <a:gd name="connsiteX8-523" fmla="*/ 404346 w 1759361"/>
                <a:gd name="connsiteY8-524" fmla="*/ 402239 h 554477"/>
                <a:gd name="connsiteX9-525" fmla="*/ 58366 w 1759361"/>
                <a:gd name="connsiteY9-526" fmla="*/ 554477 h 554477"/>
                <a:gd name="connsiteX10-527" fmla="*/ 0 w 1759361"/>
                <a:gd name="connsiteY10-528" fmla="*/ 291830 h 554477"/>
                <a:gd name="connsiteX0-529" fmla="*/ 0 w 1759361"/>
                <a:gd name="connsiteY0-530" fmla="*/ 291830 h 566052"/>
                <a:gd name="connsiteX1-531" fmla="*/ 136187 w 1759361"/>
                <a:gd name="connsiteY1-532" fmla="*/ 116732 h 566052"/>
                <a:gd name="connsiteX2-533" fmla="*/ 1127976 w 1759361"/>
                <a:gd name="connsiteY2-534" fmla="*/ 81605 h 566052"/>
                <a:gd name="connsiteX3-535" fmla="*/ 1429966 w 1759361"/>
                <a:gd name="connsiteY3-536" fmla="*/ 0 h 566052"/>
                <a:gd name="connsiteX4-537" fmla="*/ 1653702 w 1759361"/>
                <a:gd name="connsiteY4-538" fmla="*/ 58366 h 566052"/>
                <a:gd name="connsiteX5-539" fmla="*/ 1759031 w 1759361"/>
                <a:gd name="connsiteY5-540" fmla="*/ 357384 h 566052"/>
                <a:gd name="connsiteX6-541" fmla="*/ 1649054 w 1759361"/>
                <a:gd name="connsiteY6-542" fmla="*/ 474548 h 566052"/>
                <a:gd name="connsiteX7-543" fmla="*/ 1011676 w 1759361"/>
                <a:gd name="connsiteY7-544" fmla="*/ 408562 h 566052"/>
                <a:gd name="connsiteX8-545" fmla="*/ 404346 w 1759361"/>
                <a:gd name="connsiteY8-546" fmla="*/ 402239 h 566052"/>
                <a:gd name="connsiteX9-547" fmla="*/ 58366 w 1759361"/>
                <a:gd name="connsiteY9-548" fmla="*/ 554477 h 566052"/>
                <a:gd name="connsiteX10-549" fmla="*/ 0 w 1759361"/>
                <a:gd name="connsiteY10-550" fmla="*/ 291830 h 566052"/>
                <a:gd name="connsiteX0-551" fmla="*/ 0 w 1759361"/>
                <a:gd name="connsiteY0-552" fmla="*/ 291830 h 566052"/>
                <a:gd name="connsiteX1-553" fmla="*/ 136187 w 1759361"/>
                <a:gd name="connsiteY1-554" fmla="*/ 116732 h 566052"/>
                <a:gd name="connsiteX2-555" fmla="*/ 1127976 w 1759361"/>
                <a:gd name="connsiteY2-556" fmla="*/ 81605 h 566052"/>
                <a:gd name="connsiteX3-557" fmla="*/ 1429966 w 1759361"/>
                <a:gd name="connsiteY3-558" fmla="*/ 0 h 566052"/>
                <a:gd name="connsiteX4-559" fmla="*/ 1653702 w 1759361"/>
                <a:gd name="connsiteY4-560" fmla="*/ 58366 h 566052"/>
                <a:gd name="connsiteX5-561" fmla="*/ 1759031 w 1759361"/>
                <a:gd name="connsiteY5-562" fmla="*/ 357384 h 566052"/>
                <a:gd name="connsiteX6-563" fmla="*/ 1649054 w 1759361"/>
                <a:gd name="connsiteY6-564" fmla="*/ 474548 h 566052"/>
                <a:gd name="connsiteX7-565" fmla="*/ 1011676 w 1759361"/>
                <a:gd name="connsiteY7-566" fmla="*/ 408562 h 566052"/>
                <a:gd name="connsiteX8-567" fmla="*/ 404346 w 1759361"/>
                <a:gd name="connsiteY8-568" fmla="*/ 402239 h 566052"/>
                <a:gd name="connsiteX9-569" fmla="*/ 58366 w 1759361"/>
                <a:gd name="connsiteY9-570" fmla="*/ 554477 h 566052"/>
                <a:gd name="connsiteX10-571" fmla="*/ 0 w 1759361"/>
                <a:gd name="connsiteY10-572" fmla="*/ 291830 h 566052"/>
                <a:gd name="connsiteX0-573" fmla="*/ 0 w 1787301"/>
                <a:gd name="connsiteY0-574" fmla="*/ 289290 h 566052"/>
                <a:gd name="connsiteX1-575" fmla="*/ 164127 w 1787301"/>
                <a:gd name="connsiteY1-576" fmla="*/ 116732 h 566052"/>
                <a:gd name="connsiteX2-577" fmla="*/ 1155916 w 1787301"/>
                <a:gd name="connsiteY2-578" fmla="*/ 81605 h 566052"/>
                <a:gd name="connsiteX3-579" fmla="*/ 1457906 w 1787301"/>
                <a:gd name="connsiteY3-580" fmla="*/ 0 h 566052"/>
                <a:gd name="connsiteX4-581" fmla="*/ 1681642 w 1787301"/>
                <a:gd name="connsiteY4-582" fmla="*/ 58366 h 566052"/>
                <a:gd name="connsiteX5-583" fmla="*/ 1786971 w 1787301"/>
                <a:gd name="connsiteY5-584" fmla="*/ 357384 h 566052"/>
                <a:gd name="connsiteX6-585" fmla="*/ 1676994 w 1787301"/>
                <a:gd name="connsiteY6-586" fmla="*/ 474548 h 566052"/>
                <a:gd name="connsiteX7-587" fmla="*/ 1039616 w 1787301"/>
                <a:gd name="connsiteY7-588" fmla="*/ 408562 h 566052"/>
                <a:gd name="connsiteX8-589" fmla="*/ 432286 w 1787301"/>
                <a:gd name="connsiteY8-590" fmla="*/ 402239 h 566052"/>
                <a:gd name="connsiteX9-591" fmla="*/ 86306 w 1787301"/>
                <a:gd name="connsiteY9-592" fmla="*/ 554477 h 566052"/>
                <a:gd name="connsiteX10-593" fmla="*/ 0 w 1787301"/>
                <a:gd name="connsiteY10-594" fmla="*/ 289290 h 566052"/>
                <a:gd name="connsiteX0-595" fmla="*/ 0 w 1787301"/>
                <a:gd name="connsiteY0-596" fmla="*/ 289290 h 566052"/>
                <a:gd name="connsiteX1-597" fmla="*/ 164127 w 1787301"/>
                <a:gd name="connsiteY1-598" fmla="*/ 116732 h 566052"/>
                <a:gd name="connsiteX2-599" fmla="*/ 1155916 w 1787301"/>
                <a:gd name="connsiteY2-600" fmla="*/ 81605 h 566052"/>
                <a:gd name="connsiteX3-601" fmla="*/ 1457906 w 1787301"/>
                <a:gd name="connsiteY3-602" fmla="*/ 0 h 566052"/>
                <a:gd name="connsiteX4-603" fmla="*/ 1681642 w 1787301"/>
                <a:gd name="connsiteY4-604" fmla="*/ 58366 h 566052"/>
                <a:gd name="connsiteX5-605" fmla="*/ 1786971 w 1787301"/>
                <a:gd name="connsiteY5-606" fmla="*/ 357384 h 566052"/>
                <a:gd name="connsiteX6-607" fmla="*/ 1676994 w 1787301"/>
                <a:gd name="connsiteY6-608" fmla="*/ 474548 h 566052"/>
                <a:gd name="connsiteX7-609" fmla="*/ 1039616 w 1787301"/>
                <a:gd name="connsiteY7-610" fmla="*/ 408562 h 566052"/>
                <a:gd name="connsiteX8-611" fmla="*/ 432286 w 1787301"/>
                <a:gd name="connsiteY8-612" fmla="*/ 402239 h 566052"/>
                <a:gd name="connsiteX9-613" fmla="*/ 86306 w 1787301"/>
                <a:gd name="connsiteY9-614" fmla="*/ 554477 h 566052"/>
                <a:gd name="connsiteX10-615" fmla="*/ 0 w 1787301"/>
                <a:gd name="connsiteY10-616" fmla="*/ 289290 h 566052"/>
                <a:gd name="connsiteX0-617" fmla="*/ 0 w 1787301"/>
                <a:gd name="connsiteY0-618" fmla="*/ 289290 h 567675"/>
                <a:gd name="connsiteX1-619" fmla="*/ 164127 w 1787301"/>
                <a:gd name="connsiteY1-620" fmla="*/ 116732 h 567675"/>
                <a:gd name="connsiteX2-621" fmla="*/ 1155916 w 1787301"/>
                <a:gd name="connsiteY2-622" fmla="*/ 81605 h 567675"/>
                <a:gd name="connsiteX3-623" fmla="*/ 1457906 w 1787301"/>
                <a:gd name="connsiteY3-624" fmla="*/ 0 h 567675"/>
                <a:gd name="connsiteX4-625" fmla="*/ 1681642 w 1787301"/>
                <a:gd name="connsiteY4-626" fmla="*/ 58366 h 567675"/>
                <a:gd name="connsiteX5-627" fmla="*/ 1786971 w 1787301"/>
                <a:gd name="connsiteY5-628" fmla="*/ 357384 h 567675"/>
                <a:gd name="connsiteX6-629" fmla="*/ 1676994 w 1787301"/>
                <a:gd name="connsiteY6-630" fmla="*/ 474548 h 567675"/>
                <a:gd name="connsiteX7-631" fmla="*/ 1039616 w 1787301"/>
                <a:gd name="connsiteY7-632" fmla="*/ 408562 h 567675"/>
                <a:gd name="connsiteX8-633" fmla="*/ 452606 w 1787301"/>
                <a:gd name="connsiteY8-634" fmla="*/ 427639 h 567675"/>
                <a:gd name="connsiteX9-635" fmla="*/ 86306 w 1787301"/>
                <a:gd name="connsiteY9-636" fmla="*/ 554477 h 567675"/>
                <a:gd name="connsiteX10-637" fmla="*/ 0 w 1787301"/>
                <a:gd name="connsiteY10-638" fmla="*/ 289290 h 5676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787301" h="567675">
                  <a:moveTo>
                    <a:pt x="0" y="289290"/>
                  </a:moveTo>
                  <a:cubicBezTo>
                    <a:pt x="7296" y="180124"/>
                    <a:pt x="75551" y="134458"/>
                    <a:pt x="164127" y="116732"/>
                  </a:cubicBezTo>
                  <a:cubicBezTo>
                    <a:pt x="500650" y="85550"/>
                    <a:pt x="821933" y="84847"/>
                    <a:pt x="1155916" y="81605"/>
                  </a:cubicBezTo>
                  <a:cubicBezTo>
                    <a:pt x="1294679" y="59483"/>
                    <a:pt x="1331843" y="4342"/>
                    <a:pt x="1457906" y="0"/>
                  </a:cubicBezTo>
                  <a:cubicBezTo>
                    <a:pt x="1552805" y="1675"/>
                    <a:pt x="1607063" y="8431"/>
                    <a:pt x="1681642" y="58366"/>
                  </a:cubicBezTo>
                  <a:cubicBezTo>
                    <a:pt x="1761625" y="166505"/>
                    <a:pt x="1790808" y="223845"/>
                    <a:pt x="1786971" y="357384"/>
                  </a:cubicBezTo>
                  <a:cubicBezTo>
                    <a:pt x="1781639" y="429459"/>
                    <a:pt x="1722966" y="460893"/>
                    <a:pt x="1676994" y="474548"/>
                  </a:cubicBezTo>
                  <a:lnTo>
                    <a:pt x="1039616" y="408562"/>
                  </a:lnTo>
                  <a:cubicBezTo>
                    <a:pt x="837173" y="406454"/>
                    <a:pt x="670289" y="396727"/>
                    <a:pt x="452606" y="427639"/>
                  </a:cubicBezTo>
                  <a:cubicBezTo>
                    <a:pt x="322039" y="473305"/>
                    <a:pt x="232113" y="610411"/>
                    <a:pt x="86306" y="554477"/>
                  </a:cubicBezTo>
                  <a:cubicBezTo>
                    <a:pt x="-1729" y="464388"/>
                    <a:pt x="11835" y="381919"/>
                    <a:pt x="0" y="289290"/>
                  </a:cubicBezTo>
                  <a:close/>
                </a:path>
              </a:pathLst>
            </a:custGeom>
            <a:solidFill>
              <a:srgbClr val="B31F7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36" name="Rectangle 135"/>
          <p:cNvSpPr/>
          <p:nvPr/>
        </p:nvSpPr>
        <p:spPr>
          <a:xfrm rot="21225207">
            <a:off x="946299" y="3248489"/>
            <a:ext cx="4385738" cy="260549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8" name="Rectangle 137"/>
          <p:cNvSpPr/>
          <p:nvPr/>
        </p:nvSpPr>
        <p:spPr>
          <a:xfrm rot="1532212">
            <a:off x="10443486" y="1371514"/>
            <a:ext cx="925975" cy="307230"/>
          </a:xfrm>
          <a:prstGeom prst="rect">
            <a:avLst/>
          </a:prstGeom>
          <a:solidFill>
            <a:srgbClr val="EFA1D1">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0" name="Rectangle 139"/>
          <p:cNvSpPr/>
          <p:nvPr/>
        </p:nvSpPr>
        <p:spPr>
          <a:xfrm rot="1532212">
            <a:off x="6819607" y="4033873"/>
            <a:ext cx="925975" cy="307230"/>
          </a:xfrm>
          <a:prstGeom prst="rect">
            <a:avLst/>
          </a:prstGeom>
          <a:solidFill>
            <a:srgbClr val="EFA1D1">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3" name="Oval 142"/>
          <p:cNvSpPr/>
          <p:nvPr/>
        </p:nvSpPr>
        <p:spPr>
          <a:xfrm>
            <a:off x="968726" y="739234"/>
            <a:ext cx="497659" cy="513206"/>
          </a:xfrm>
          <a:prstGeom prst="ellipse">
            <a:avLst/>
          </a:prstGeom>
          <a:solidFill>
            <a:srgbClr val="B31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4" name="Oval 143"/>
          <p:cNvSpPr/>
          <p:nvPr/>
        </p:nvSpPr>
        <p:spPr>
          <a:xfrm>
            <a:off x="2327445" y="1034684"/>
            <a:ext cx="497659" cy="513206"/>
          </a:xfrm>
          <a:prstGeom prst="ellipse">
            <a:avLst/>
          </a:prstGeom>
          <a:solidFill>
            <a:srgbClr val="EFA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5" name="Oval 144"/>
          <p:cNvSpPr/>
          <p:nvPr/>
        </p:nvSpPr>
        <p:spPr>
          <a:xfrm>
            <a:off x="844971" y="1588748"/>
            <a:ext cx="356738" cy="369752"/>
          </a:xfrm>
          <a:prstGeom prst="ellipse">
            <a:avLst/>
          </a:prstGeom>
          <a:solidFill>
            <a:srgbClr val="EFA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6" name="Oval 145"/>
          <p:cNvSpPr/>
          <p:nvPr/>
        </p:nvSpPr>
        <p:spPr>
          <a:xfrm>
            <a:off x="1855941" y="664947"/>
            <a:ext cx="356738" cy="369752"/>
          </a:xfrm>
          <a:prstGeom prst="ellipse">
            <a:avLst/>
          </a:prstGeom>
          <a:solidFill>
            <a:srgbClr val="7915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7" name="Oval 146"/>
          <p:cNvSpPr/>
          <p:nvPr/>
        </p:nvSpPr>
        <p:spPr>
          <a:xfrm>
            <a:off x="1494876" y="1348604"/>
            <a:ext cx="497659" cy="513206"/>
          </a:xfrm>
          <a:prstGeom prst="ellipse">
            <a:avLst/>
          </a:prstGeom>
          <a:solidFill>
            <a:srgbClr val="EFA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53" name="Graphic 152" descr="Apple with solid fill"/>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939459">
            <a:off x="9235429" y="880914"/>
            <a:ext cx="623944" cy="623944"/>
          </a:xfrm>
          <a:prstGeom prst="rect">
            <a:avLst/>
          </a:prstGeom>
        </p:spPr>
      </p:pic>
      <p:sp>
        <p:nvSpPr>
          <p:cNvPr id="154" name="Rectangle 153"/>
          <p:cNvSpPr/>
          <p:nvPr/>
        </p:nvSpPr>
        <p:spPr>
          <a:xfrm>
            <a:off x="6876878" y="1716478"/>
            <a:ext cx="4569265" cy="4351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1" name="TextBox 150"/>
          <p:cNvSpPr txBox="1"/>
          <p:nvPr/>
        </p:nvSpPr>
        <p:spPr>
          <a:xfrm>
            <a:off x="6876877" y="1816522"/>
            <a:ext cx="4536525" cy="4524315"/>
          </a:xfrm>
          <a:prstGeom prst="rect">
            <a:avLst/>
          </a:prstGeom>
          <a:noFill/>
        </p:spPr>
        <p:txBody>
          <a:bodyPr wrap="square" rtlCol="0">
            <a:spAutoFit/>
          </a:bodyPr>
          <a:lstStyle/>
          <a:p>
            <a:r>
              <a:rPr lang="vi-VN" sz="1600" b="1" dirty="0"/>
              <a:t>- Năm 1993</a:t>
            </a:r>
            <a:r>
              <a:rPr lang="vi-VN" sz="1600" dirty="0"/>
              <a:t>, ông Vượng đến Ukraine để thành lập Công ty Technocom chuyên sản xuất mỳ gói tại cố đô Kharkov. Với ưu thế nguyên liệu tươi ngon được trực tiếp nhập từ Việt Nam, thương hiệu mỳ ăn liền Mivina được đông đảo người dân ưa chuộng và chiếm tới 97% thị trường tại đây vào năm 2004.</a:t>
            </a:r>
          </a:p>
          <a:p>
            <a:r>
              <a:rPr lang="vi-VN" sz="1600" b="1" dirty="0"/>
              <a:t>- Năm 2007</a:t>
            </a:r>
            <a:r>
              <a:rPr lang="vi-VN" sz="1600" dirty="0"/>
              <a:t> ông mở rộng hoạt động sản xuất sang các sản phẩm khác như các loại súp đóng gói và thức ăn nhanh…Liên tục gặt hái được những thành công, ông được người dân tại Ukraine nhìn nhận với danh xưng “ông vua của thức ăn chế biến”.</a:t>
            </a:r>
          </a:p>
          <a:p>
            <a:r>
              <a:rPr lang="vi-VN" sz="1600" b="1" dirty="0"/>
              <a:t>- Năm 2010</a:t>
            </a:r>
            <a:r>
              <a:rPr lang="vi-VN" sz="1600" dirty="0"/>
              <a:t>, ông quyết định bán lại </a:t>
            </a:r>
            <a:r>
              <a:rPr lang="vi-VN" sz="1600" b="1" dirty="0"/>
              <a:t>Technocom</a:t>
            </a:r>
            <a:r>
              <a:rPr lang="vi-VN" sz="1600" dirty="0"/>
              <a:t> cho Công ty Nestle Thụy Sĩ với giá 150 triệu USD để tìm cơ hội đầu tư tại Việt Nam.</a:t>
            </a:r>
          </a:p>
          <a:p>
            <a:endParaRPr lang="vi-VN" sz="1600"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179060">
            <a:off x="1018197" y="3374354"/>
            <a:ext cx="4136252" cy="1854413"/>
          </a:xfrm>
          <a:prstGeom prst="rect">
            <a:avLst/>
          </a:prstGeom>
        </p:spPr>
      </p:pic>
      <p:sp>
        <p:nvSpPr>
          <p:cNvPr id="16" name="TextBox 15"/>
          <p:cNvSpPr txBox="1"/>
          <p:nvPr/>
        </p:nvSpPr>
        <p:spPr>
          <a:xfrm rot="21185339">
            <a:off x="2134039" y="5196711"/>
            <a:ext cx="3361038" cy="369332"/>
          </a:xfrm>
          <a:prstGeom prst="rect">
            <a:avLst/>
          </a:prstGeom>
          <a:noFill/>
        </p:spPr>
        <p:txBody>
          <a:bodyPr wrap="square" rtlCol="0">
            <a:spAutoFit/>
          </a:bodyPr>
          <a:lstStyle/>
          <a:p>
            <a:r>
              <a:rPr lang="vi-VN"/>
              <a:t>SP của Technocom</a:t>
            </a:r>
            <a:endParaRPr lang="en-US" dirty="0"/>
          </a:p>
        </p:txBody>
      </p:sp>
      <p:sp>
        <p:nvSpPr>
          <p:cNvPr id="18" name="TextBox 17"/>
          <p:cNvSpPr txBox="1"/>
          <p:nvPr/>
        </p:nvSpPr>
        <p:spPr>
          <a:xfrm>
            <a:off x="7291269" y="836268"/>
            <a:ext cx="2231118" cy="461665"/>
          </a:xfrm>
          <a:prstGeom prst="rect">
            <a:avLst/>
          </a:prstGeom>
          <a:noFill/>
        </p:spPr>
        <p:txBody>
          <a:bodyPr wrap="square" rtlCol="0">
            <a:spAutoFit/>
          </a:bodyPr>
          <a:lstStyle/>
          <a:p>
            <a:r>
              <a:rPr lang="vi-VN" sz="2400" dirty="0">
                <a:solidFill>
                  <a:schemeClr val="bg1"/>
                </a:solidFill>
              </a:rPr>
              <a:t>Ngoài nước</a:t>
            </a:r>
            <a:endParaRPr lang="en-US" sz="240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2387" y="460420"/>
            <a:ext cx="5476777" cy="5855228"/>
          </a:xfrm>
          <a:prstGeom prst="rect">
            <a:avLst/>
          </a:prstGeom>
          <a:solidFill>
            <a:srgbClr val="F9DB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48235" y="512814"/>
            <a:ext cx="5476777" cy="5855228"/>
          </a:xfrm>
          <a:prstGeom prst="rect">
            <a:avLst/>
          </a:prstGeom>
          <a:solidFill>
            <a:srgbClr val="F9DB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7" name="Rectangle 46"/>
          <p:cNvSpPr/>
          <p:nvPr/>
        </p:nvSpPr>
        <p:spPr>
          <a:xfrm rot="21248806">
            <a:off x="927778" y="950713"/>
            <a:ext cx="3284780" cy="2123563"/>
          </a:xfrm>
          <a:prstGeom prst="rect">
            <a:avLst/>
          </a:prstGeom>
          <a:solidFill>
            <a:schemeClr val="accent2">
              <a:lumMod val="40000"/>
              <a:lumOff val="60000"/>
            </a:schemeClr>
          </a:solidFill>
          <a:ln>
            <a:solidFill>
              <a:srgbClr val="7915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52"/>
          <p:cNvSpPr/>
          <p:nvPr/>
        </p:nvSpPr>
        <p:spPr>
          <a:xfrm rot="21284988">
            <a:off x="2218344" y="3153926"/>
            <a:ext cx="3284780" cy="2123563"/>
          </a:xfrm>
          <a:prstGeom prst="rect">
            <a:avLst/>
          </a:prstGeom>
          <a:solidFill>
            <a:schemeClr val="accent2">
              <a:lumMod val="40000"/>
              <a:lumOff val="60000"/>
            </a:schemeClr>
          </a:solidFill>
          <a:ln>
            <a:solidFill>
              <a:srgbClr val="7915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Freeform: Shape 57"/>
          <p:cNvSpPr/>
          <p:nvPr/>
        </p:nvSpPr>
        <p:spPr>
          <a:xfrm>
            <a:off x="6719629" y="788755"/>
            <a:ext cx="4691532" cy="5373147"/>
          </a:xfrm>
          <a:custGeom>
            <a:avLst/>
            <a:gdLst>
              <a:gd name="connsiteX0" fmla="*/ 105747 w 4662226"/>
              <a:gd name="connsiteY0" fmla="*/ 552177 h 1444184"/>
              <a:gd name="connsiteX1" fmla="*/ 580309 w 4662226"/>
              <a:gd name="connsiteY1" fmla="*/ 147063 h 1444184"/>
              <a:gd name="connsiteX2" fmla="*/ 1413686 w 4662226"/>
              <a:gd name="connsiteY2" fmla="*/ 77615 h 1444184"/>
              <a:gd name="connsiteX3" fmla="*/ 2987843 w 4662226"/>
              <a:gd name="connsiteY3" fmla="*/ 19742 h 1444184"/>
              <a:gd name="connsiteX4" fmla="*/ 3994841 w 4662226"/>
              <a:gd name="connsiteY4" fmla="*/ 31316 h 1444184"/>
              <a:gd name="connsiteX5" fmla="*/ 4562000 w 4662226"/>
              <a:gd name="connsiteY5" fmla="*/ 366982 h 1444184"/>
              <a:gd name="connsiteX6" fmla="*/ 4654598 w 4662226"/>
              <a:gd name="connsiteY6" fmla="*/ 1073038 h 1444184"/>
              <a:gd name="connsiteX7" fmla="*/ 4469403 w 4662226"/>
              <a:gd name="connsiteY7" fmla="*/ 1373980 h 1444184"/>
              <a:gd name="connsiteX8" fmla="*/ 4272633 w 4662226"/>
              <a:gd name="connsiteY8" fmla="*/ 1443428 h 1444184"/>
              <a:gd name="connsiteX9" fmla="*/ 3855944 w 4662226"/>
              <a:gd name="connsiteY9" fmla="*/ 1408704 h 1444184"/>
              <a:gd name="connsiteX10" fmla="*/ 2073443 w 4662226"/>
              <a:gd name="connsiteY10" fmla="*/ 1373980 h 1444184"/>
              <a:gd name="connsiteX11" fmla="*/ 441413 w 4662226"/>
              <a:gd name="connsiteY11" fmla="*/ 1420278 h 1444184"/>
              <a:gd name="connsiteX12" fmla="*/ 36299 w 4662226"/>
              <a:gd name="connsiteY12" fmla="*/ 1154061 h 1444184"/>
              <a:gd name="connsiteX13" fmla="*/ 24724 w 4662226"/>
              <a:gd name="connsiteY13" fmla="*/ 656349 h 1444184"/>
              <a:gd name="connsiteX14" fmla="*/ 105747 w 4662226"/>
              <a:gd name="connsiteY14" fmla="*/ 552177 h 1444184"/>
              <a:gd name="connsiteX0-1" fmla="*/ 68541 w 4661596"/>
              <a:gd name="connsiteY0-2" fmla="*/ 344913 h 1444184"/>
              <a:gd name="connsiteX1-3" fmla="*/ 579679 w 4661596"/>
              <a:gd name="connsiteY1-4" fmla="*/ 147063 h 1444184"/>
              <a:gd name="connsiteX2-5" fmla="*/ 1413056 w 4661596"/>
              <a:gd name="connsiteY2-6" fmla="*/ 77615 h 1444184"/>
              <a:gd name="connsiteX3-7" fmla="*/ 2987213 w 4661596"/>
              <a:gd name="connsiteY3-8" fmla="*/ 19742 h 1444184"/>
              <a:gd name="connsiteX4-9" fmla="*/ 3994211 w 4661596"/>
              <a:gd name="connsiteY4-10" fmla="*/ 31316 h 1444184"/>
              <a:gd name="connsiteX5-11" fmla="*/ 4561370 w 4661596"/>
              <a:gd name="connsiteY5-12" fmla="*/ 366982 h 1444184"/>
              <a:gd name="connsiteX6-13" fmla="*/ 4653968 w 4661596"/>
              <a:gd name="connsiteY6-14" fmla="*/ 1073038 h 1444184"/>
              <a:gd name="connsiteX7-15" fmla="*/ 4468773 w 4661596"/>
              <a:gd name="connsiteY7-16" fmla="*/ 1373980 h 1444184"/>
              <a:gd name="connsiteX8-17" fmla="*/ 4272003 w 4661596"/>
              <a:gd name="connsiteY8-18" fmla="*/ 1443428 h 1444184"/>
              <a:gd name="connsiteX9-19" fmla="*/ 3855314 w 4661596"/>
              <a:gd name="connsiteY9-20" fmla="*/ 1408704 h 1444184"/>
              <a:gd name="connsiteX10-21" fmla="*/ 2072813 w 4661596"/>
              <a:gd name="connsiteY10-22" fmla="*/ 1373980 h 1444184"/>
              <a:gd name="connsiteX11-23" fmla="*/ 440783 w 4661596"/>
              <a:gd name="connsiteY11-24" fmla="*/ 1420278 h 1444184"/>
              <a:gd name="connsiteX12-25" fmla="*/ 35669 w 4661596"/>
              <a:gd name="connsiteY12-26" fmla="*/ 1154061 h 1444184"/>
              <a:gd name="connsiteX13-27" fmla="*/ 24094 w 4661596"/>
              <a:gd name="connsiteY13-28" fmla="*/ 656349 h 1444184"/>
              <a:gd name="connsiteX14-29" fmla="*/ 68541 w 4661596"/>
              <a:gd name="connsiteY14-30" fmla="*/ 344913 h 1444184"/>
              <a:gd name="connsiteX0-31" fmla="*/ 80413 w 4673468"/>
              <a:gd name="connsiteY0-32" fmla="*/ 344913 h 1444184"/>
              <a:gd name="connsiteX1-33" fmla="*/ 591551 w 4673468"/>
              <a:gd name="connsiteY1-34" fmla="*/ 147063 h 1444184"/>
              <a:gd name="connsiteX2-35" fmla="*/ 1424928 w 4673468"/>
              <a:gd name="connsiteY2-36" fmla="*/ 77615 h 1444184"/>
              <a:gd name="connsiteX3-37" fmla="*/ 2999085 w 4673468"/>
              <a:gd name="connsiteY3-38" fmla="*/ 19742 h 1444184"/>
              <a:gd name="connsiteX4-39" fmla="*/ 4006083 w 4673468"/>
              <a:gd name="connsiteY4-40" fmla="*/ 31316 h 1444184"/>
              <a:gd name="connsiteX5-41" fmla="*/ 4573242 w 4673468"/>
              <a:gd name="connsiteY5-42" fmla="*/ 366982 h 1444184"/>
              <a:gd name="connsiteX6-43" fmla="*/ 4665840 w 4673468"/>
              <a:gd name="connsiteY6-44" fmla="*/ 1073038 h 1444184"/>
              <a:gd name="connsiteX7-45" fmla="*/ 4480645 w 4673468"/>
              <a:gd name="connsiteY7-46" fmla="*/ 1373980 h 1444184"/>
              <a:gd name="connsiteX8-47" fmla="*/ 4283875 w 4673468"/>
              <a:gd name="connsiteY8-48" fmla="*/ 1443428 h 1444184"/>
              <a:gd name="connsiteX9-49" fmla="*/ 3867186 w 4673468"/>
              <a:gd name="connsiteY9-50" fmla="*/ 1408704 h 1444184"/>
              <a:gd name="connsiteX10-51" fmla="*/ 2084685 w 4673468"/>
              <a:gd name="connsiteY10-52" fmla="*/ 1373980 h 1444184"/>
              <a:gd name="connsiteX11-53" fmla="*/ 452655 w 4673468"/>
              <a:gd name="connsiteY11-54" fmla="*/ 1420278 h 1444184"/>
              <a:gd name="connsiteX12-55" fmla="*/ 47541 w 4673468"/>
              <a:gd name="connsiteY12-56" fmla="*/ 1154061 h 1444184"/>
              <a:gd name="connsiteX13-57" fmla="*/ 35966 w 4673468"/>
              <a:gd name="connsiteY13-58" fmla="*/ 656349 h 1444184"/>
              <a:gd name="connsiteX14-59" fmla="*/ 80413 w 4673468"/>
              <a:gd name="connsiteY14-60" fmla="*/ 344913 h 1444184"/>
              <a:gd name="connsiteX0-61" fmla="*/ 95864 w 4688919"/>
              <a:gd name="connsiteY0-62" fmla="*/ 344913 h 1444184"/>
              <a:gd name="connsiteX1-63" fmla="*/ 607002 w 4688919"/>
              <a:gd name="connsiteY1-64" fmla="*/ 147063 h 1444184"/>
              <a:gd name="connsiteX2-65" fmla="*/ 1440379 w 4688919"/>
              <a:gd name="connsiteY2-66" fmla="*/ 77615 h 1444184"/>
              <a:gd name="connsiteX3-67" fmla="*/ 3014536 w 4688919"/>
              <a:gd name="connsiteY3-68" fmla="*/ 19742 h 1444184"/>
              <a:gd name="connsiteX4-69" fmla="*/ 4021534 w 4688919"/>
              <a:gd name="connsiteY4-70" fmla="*/ 31316 h 1444184"/>
              <a:gd name="connsiteX5-71" fmla="*/ 4588693 w 4688919"/>
              <a:gd name="connsiteY5-72" fmla="*/ 366982 h 1444184"/>
              <a:gd name="connsiteX6-73" fmla="*/ 4681291 w 4688919"/>
              <a:gd name="connsiteY6-74" fmla="*/ 1073038 h 1444184"/>
              <a:gd name="connsiteX7-75" fmla="*/ 4496096 w 4688919"/>
              <a:gd name="connsiteY7-76" fmla="*/ 1373980 h 1444184"/>
              <a:gd name="connsiteX8-77" fmla="*/ 4299326 w 4688919"/>
              <a:gd name="connsiteY8-78" fmla="*/ 1443428 h 1444184"/>
              <a:gd name="connsiteX9-79" fmla="*/ 3882637 w 4688919"/>
              <a:gd name="connsiteY9-80" fmla="*/ 1408704 h 1444184"/>
              <a:gd name="connsiteX10-81" fmla="*/ 2100136 w 4688919"/>
              <a:gd name="connsiteY10-82" fmla="*/ 1373980 h 1444184"/>
              <a:gd name="connsiteX11-83" fmla="*/ 468106 w 4688919"/>
              <a:gd name="connsiteY11-84" fmla="*/ 1420278 h 1444184"/>
              <a:gd name="connsiteX12-85" fmla="*/ 62992 w 4688919"/>
              <a:gd name="connsiteY12-86" fmla="*/ 1154061 h 1444184"/>
              <a:gd name="connsiteX13-87" fmla="*/ 2649 w 4688919"/>
              <a:gd name="connsiteY13-88" fmla="*/ 662445 h 1444184"/>
              <a:gd name="connsiteX14-89" fmla="*/ 95864 w 4688919"/>
              <a:gd name="connsiteY14-90" fmla="*/ 344913 h 1444184"/>
              <a:gd name="connsiteX0-91" fmla="*/ 98477 w 4691532"/>
              <a:gd name="connsiteY0-92" fmla="*/ 344913 h 1444184"/>
              <a:gd name="connsiteX1-93" fmla="*/ 609615 w 4691532"/>
              <a:gd name="connsiteY1-94" fmla="*/ 147063 h 1444184"/>
              <a:gd name="connsiteX2-95" fmla="*/ 1442992 w 4691532"/>
              <a:gd name="connsiteY2-96" fmla="*/ 77615 h 1444184"/>
              <a:gd name="connsiteX3-97" fmla="*/ 3017149 w 4691532"/>
              <a:gd name="connsiteY3-98" fmla="*/ 19742 h 1444184"/>
              <a:gd name="connsiteX4-99" fmla="*/ 4024147 w 4691532"/>
              <a:gd name="connsiteY4-100" fmla="*/ 31316 h 1444184"/>
              <a:gd name="connsiteX5-101" fmla="*/ 4591306 w 4691532"/>
              <a:gd name="connsiteY5-102" fmla="*/ 366982 h 1444184"/>
              <a:gd name="connsiteX6-103" fmla="*/ 4683904 w 4691532"/>
              <a:gd name="connsiteY6-104" fmla="*/ 1073038 h 1444184"/>
              <a:gd name="connsiteX7-105" fmla="*/ 4498709 w 4691532"/>
              <a:gd name="connsiteY7-106" fmla="*/ 1373980 h 1444184"/>
              <a:gd name="connsiteX8-107" fmla="*/ 4301939 w 4691532"/>
              <a:gd name="connsiteY8-108" fmla="*/ 1443428 h 1444184"/>
              <a:gd name="connsiteX9-109" fmla="*/ 3885250 w 4691532"/>
              <a:gd name="connsiteY9-110" fmla="*/ 1408704 h 1444184"/>
              <a:gd name="connsiteX10-111" fmla="*/ 2102749 w 4691532"/>
              <a:gd name="connsiteY10-112" fmla="*/ 1373980 h 1444184"/>
              <a:gd name="connsiteX11-113" fmla="*/ 470719 w 4691532"/>
              <a:gd name="connsiteY11-114" fmla="*/ 1420278 h 1444184"/>
              <a:gd name="connsiteX12-115" fmla="*/ 65605 w 4691532"/>
              <a:gd name="connsiteY12-116" fmla="*/ 1154061 h 1444184"/>
              <a:gd name="connsiteX13-117" fmla="*/ 5262 w 4691532"/>
              <a:gd name="connsiteY13-118" fmla="*/ 662445 h 1444184"/>
              <a:gd name="connsiteX14-119" fmla="*/ 98477 w 4691532"/>
              <a:gd name="connsiteY14-120" fmla="*/ 344913 h 1444184"/>
              <a:gd name="connsiteX0-121" fmla="*/ 98477 w 4691532"/>
              <a:gd name="connsiteY0-122" fmla="*/ 344913 h 1444184"/>
              <a:gd name="connsiteX1-123" fmla="*/ 633999 w 4691532"/>
              <a:gd name="connsiteY1-124" fmla="*/ 92199 h 1444184"/>
              <a:gd name="connsiteX2-125" fmla="*/ 1442992 w 4691532"/>
              <a:gd name="connsiteY2-126" fmla="*/ 77615 h 1444184"/>
              <a:gd name="connsiteX3-127" fmla="*/ 3017149 w 4691532"/>
              <a:gd name="connsiteY3-128" fmla="*/ 19742 h 1444184"/>
              <a:gd name="connsiteX4-129" fmla="*/ 4024147 w 4691532"/>
              <a:gd name="connsiteY4-130" fmla="*/ 31316 h 1444184"/>
              <a:gd name="connsiteX5-131" fmla="*/ 4591306 w 4691532"/>
              <a:gd name="connsiteY5-132" fmla="*/ 366982 h 1444184"/>
              <a:gd name="connsiteX6-133" fmla="*/ 4683904 w 4691532"/>
              <a:gd name="connsiteY6-134" fmla="*/ 1073038 h 1444184"/>
              <a:gd name="connsiteX7-135" fmla="*/ 4498709 w 4691532"/>
              <a:gd name="connsiteY7-136" fmla="*/ 1373980 h 1444184"/>
              <a:gd name="connsiteX8-137" fmla="*/ 4301939 w 4691532"/>
              <a:gd name="connsiteY8-138" fmla="*/ 1443428 h 1444184"/>
              <a:gd name="connsiteX9-139" fmla="*/ 3885250 w 4691532"/>
              <a:gd name="connsiteY9-140" fmla="*/ 1408704 h 1444184"/>
              <a:gd name="connsiteX10-141" fmla="*/ 2102749 w 4691532"/>
              <a:gd name="connsiteY10-142" fmla="*/ 1373980 h 1444184"/>
              <a:gd name="connsiteX11-143" fmla="*/ 470719 w 4691532"/>
              <a:gd name="connsiteY11-144" fmla="*/ 1420278 h 1444184"/>
              <a:gd name="connsiteX12-145" fmla="*/ 65605 w 4691532"/>
              <a:gd name="connsiteY12-146" fmla="*/ 1154061 h 1444184"/>
              <a:gd name="connsiteX13-147" fmla="*/ 5262 w 4691532"/>
              <a:gd name="connsiteY13-148" fmla="*/ 662445 h 1444184"/>
              <a:gd name="connsiteX14-149" fmla="*/ 98477 w 4691532"/>
              <a:gd name="connsiteY14-150" fmla="*/ 344913 h 1444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4691532" h="1444184">
                <a:moveTo>
                  <a:pt x="98477" y="344913"/>
                </a:moveTo>
                <a:cubicBezTo>
                  <a:pt x="203266" y="249872"/>
                  <a:pt x="409913" y="136749"/>
                  <a:pt x="633999" y="92199"/>
                </a:cubicBezTo>
                <a:cubicBezTo>
                  <a:pt x="858085" y="47649"/>
                  <a:pt x="1045800" y="89691"/>
                  <a:pt x="1442992" y="77615"/>
                </a:cubicBezTo>
                <a:lnTo>
                  <a:pt x="3017149" y="19742"/>
                </a:lnTo>
                <a:cubicBezTo>
                  <a:pt x="3447341" y="12026"/>
                  <a:pt x="3761787" y="-26557"/>
                  <a:pt x="4024147" y="31316"/>
                </a:cubicBezTo>
                <a:cubicBezTo>
                  <a:pt x="4286507" y="89189"/>
                  <a:pt x="4481347" y="193362"/>
                  <a:pt x="4591306" y="366982"/>
                </a:cubicBezTo>
                <a:cubicBezTo>
                  <a:pt x="4701265" y="540602"/>
                  <a:pt x="4699337" y="905205"/>
                  <a:pt x="4683904" y="1073038"/>
                </a:cubicBezTo>
                <a:cubicBezTo>
                  <a:pt x="4668471" y="1240871"/>
                  <a:pt x="4562370" y="1312248"/>
                  <a:pt x="4498709" y="1373980"/>
                </a:cubicBezTo>
                <a:cubicBezTo>
                  <a:pt x="4435048" y="1435712"/>
                  <a:pt x="4404182" y="1437641"/>
                  <a:pt x="4301939" y="1443428"/>
                </a:cubicBezTo>
                <a:cubicBezTo>
                  <a:pt x="4199696" y="1449215"/>
                  <a:pt x="4251782" y="1420279"/>
                  <a:pt x="3885250" y="1408704"/>
                </a:cubicBezTo>
                <a:cubicBezTo>
                  <a:pt x="3518718" y="1397129"/>
                  <a:pt x="2671837" y="1372051"/>
                  <a:pt x="2102749" y="1373980"/>
                </a:cubicBezTo>
                <a:cubicBezTo>
                  <a:pt x="1533661" y="1375909"/>
                  <a:pt x="810243" y="1456931"/>
                  <a:pt x="470719" y="1420278"/>
                </a:cubicBezTo>
                <a:cubicBezTo>
                  <a:pt x="131195" y="1383625"/>
                  <a:pt x="135053" y="1281383"/>
                  <a:pt x="65605" y="1154061"/>
                </a:cubicBezTo>
                <a:cubicBezTo>
                  <a:pt x="-3843" y="1026740"/>
                  <a:pt x="-6313" y="809495"/>
                  <a:pt x="5262" y="662445"/>
                </a:cubicBezTo>
                <a:cubicBezTo>
                  <a:pt x="16837" y="515395"/>
                  <a:pt x="-6312" y="439954"/>
                  <a:pt x="98477" y="344913"/>
                </a:cubicBezTo>
                <a:close/>
              </a:path>
            </a:pathLst>
          </a:custGeom>
          <a:solidFill>
            <a:srgbClr val="EFA1D1"/>
          </a:solidFill>
          <a:ln>
            <a:solidFill>
              <a:srgbClr val="7915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9" name="Rectangle 58"/>
          <p:cNvSpPr/>
          <p:nvPr/>
        </p:nvSpPr>
        <p:spPr>
          <a:xfrm>
            <a:off x="7536154" y="685530"/>
            <a:ext cx="2285218" cy="415531"/>
          </a:xfrm>
          <a:prstGeom prst="rect">
            <a:avLst/>
          </a:prstGeom>
          <a:solidFill>
            <a:srgbClr val="791553"/>
          </a:solidFill>
          <a:ln>
            <a:solidFill>
              <a:srgbClr val="EFA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6CAE5"/>
                </a:solidFill>
                <a:latin typeface="iCiel Cadena" panose="02000503000000020004" pitchFamily="50" charset="-93"/>
              </a:rPr>
              <a:t>Trong nước</a:t>
            </a:r>
          </a:p>
        </p:txBody>
      </p:sp>
      <p:pic>
        <p:nvPicPr>
          <p:cNvPr id="121" name="Graphic 120" descr="A flow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91251">
            <a:off x="6437480" y="299124"/>
            <a:ext cx="1183785" cy="1183785"/>
          </a:xfrm>
          <a:prstGeom prst="rect">
            <a:avLst/>
          </a:prstGeom>
        </p:spPr>
      </p:pic>
      <p:pic>
        <p:nvPicPr>
          <p:cNvPr id="120" name="Picture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95159">
            <a:off x="2351047" y="3238131"/>
            <a:ext cx="2992304" cy="1870190"/>
          </a:xfrm>
          <a:prstGeom prst="rect">
            <a:avLst/>
          </a:prstGeom>
        </p:spPr>
      </p:pic>
      <p:pic>
        <p:nvPicPr>
          <p:cNvPr id="18" name="Picture 17"/>
          <p:cNvPicPr>
            <a:picLocks noChangeAspect="1"/>
          </p:cNvPicPr>
          <p:nvPr/>
        </p:nvPicPr>
        <p:blipFill>
          <a:blip r:embed="rId5"/>
          <a:stretch>
            <a:fillRect/>
          </a:stretch>
        </p:blipFill>
        <p:spPr>
          <a:xfrm rot="21230297">
            <a:off x="1165859" y="1129811"/>
            <a:ext cx="2911092" cy="1638442"/>
          </a:xfrm>
          <a:prstGeom prst="rect">
            <a:avLst/>
          </a:prstGeom>
        </p:spPr>
      </p:pic>
      <p:grpSp>
        <p:nvGrpSpPr>
          <p:cNvPr id="55" name="Group 54"/>
          <p:cNvGrpSpPr/>
          <p:nvPr/>
        </p:nvGrpSpPr>
        <p:grpSpPr>
          <a:xfrm rot="3662431">
            <a:off x="1876956" y="4869165"/>
            <a:ext cx="1107982" cy="887177"/>
            <a:chOff x="761007" y="3105260"/>
            <a:chExt cx="874867" cy="732232"/>
          </a:xfrm>
        </p:grpSpPr>
        <p:sp>
          <p:nvSpPr>
            <p:cNvPr id="56" name="Heart 16"/>
            <p:cNvSpPr/>
            <p:nvPr/>
          </p:nvSpPr>
          <p:spPr>
            <a:xfrm rot="19771148">
              <a:off x="761007" y="3105260"/>
              <a:ext cx="847889" cy="732232"/>
            </a:xfrm>
            <a:custGeom>
              <a:avLst/>
              <a:gdLst>
                <a:gd name="connsiteX0" fmla="*/ 416415 w 832830"/>
                <a:gd name="connsiteY0" fmla="*/ 190384 h 761534"/>
                <a:gd name="connsiteX1" fmla="*/ 416415 w 832830"/>
                <a:gd name="connsiteY1" fmla="*/ 761534 h 761534"/>
                <a:gd name="connsiteX2" fmla="*/ 416415 w 832830"/>
                <a:gd name="connsiteY2" fmla="*/ 190384 h 761534"/>
                <a:gd name="connsiteX0-1" fmla="*/ 427108 w 838953"/>
                <a:gd name="connsiteY0-2" fmla="*/ 171762 h 791686"/>
                <a:gd name="connsiteX1-3" fmla="*/ 416084 w 838953"/>
                <a:gd name="connsiteY1-4" fmla="*/ 791686 h 791686"/>
                <a:gd name="connsiteX2-5" fmla="*/ 427108 w 838953"/>
                <a:gd name="connsiteY2-6" fmla="*/ 171762 h 791686"/>
                <a:gd name="connsiteX0-7" fmla="*/ 427108 w 884701"/>
                <a:gd name="connsiteY0-8" fmla="*/ 171762 h 791686"/>
                <a:gd name="connsiteX1-9" fmla="*/ 416084 w 884701"/>
                <a:gd name="connsiteY1-10" fmla="*/ 791686 h 791686"/>
                <a:gd name="connsiteX2-11" fmla="*/ 427108 w 884701"/>
                <a:gd name="connsiteY2-12" fmla="*/ 171762 h 791686"/>
                <a:gd name="connsiteX0-13" fmla="*/ 444613 w 902206"/>
                <a:gd name="connsiteY0-14" fmla="*/ 144332 h 764256"/>
                <a:gd name="connsiteX1-15" fmla="*/ 433589 w 902206"/>
                <a:gd name="connsiteY1-16" fmla="*/ 764256 h 764256"/>
                <a:gd name="connsiteX2-17" fmla="*/ 444613 w 902206"/>
                <a:gd name="connsiteY2-18" fmla="*/ 144332 h 764256"/>
                <a:gd name="connsiteX0-19" fmla="*/ 444613 w 877593"/>
                <a:gd name="connsiteY0-20" fmla="*/ 144332 h 764256"/>
                <a:gd name="connsiteX1-21" fmla="*/ 433589 w 877593"/>
                <a:gd name="connsiteY1-22" fmla="*/ 764256 h 764256"/>
                <a:gd name="connsiteX2-23" fmla="*/ 444613 w 877593"/>
                <a:gd name="connsiteY2-24" fmla="*/ 144332 h 764256"/>
                <a:gd name="connsiteX0-25" fmla="*/ 423990 w 856970"/>
                <a:gd name="connsiteY0-26" fmla="*/ 100395 h 720319"/>
                <a:gd name="connsiteX1-27" fmla="*/ 412966 w 856970"/>
                <a:gd name="connsiteY1-28" fmla="*/ 720319 h 720319"/>
                <a:gd name="connsiteX2-29" fmla="*/ 423990 w 856970"/>
                <a:gd name="connsiteY2-30" fmla="*/ 100395 h 720319"/>
                <a:gd name="connsiteX0-31" fmla="*/ 423990 w 839671"/>
                <a:gd name="connsiteY0-32" fmla="*/ 99427 h 719351"/>
                <a:gd name="connsiteX1-33" fmla="*/ 412966 w 839671"/>
                <a:gd name="connsiteY1-34" fmla="*/ 719351 h 719351"/>
                <a:gd name="connsiteX2-35" fmla="*/ 423990 w 839671"/>
                <a:gd name="connsiteY2-36" fmla="*/ 99427 h 719351"/>
                <a:gd name="connsiteX0-37" fmla="*/ 423990 w 848701"/>
                <a:gd name="connsiteY0-38" fmla="*/ 99427 h 719351"/>
                <a:gd name="connsiteX1-39" fmla="*/ 412966 w 848701"/>
                <a:gd name="connsiteY1-40" fmla="*/ 719351 h 719351"/>
                <a:gd name="connsiteX2-41" fmla="*/ 423990 w 848701"/>
                <a:gd name="connsiteY2-42" fmla="*/ 99427 h 719351"/>
                <a:gd name="connsiteX0-43" fmla="*/ 423178 w 847889"/>
                <a:gd name="connsiteY0-44" fmla="*/ 112308 h 732232"/>
                <a:gd name="connsiteX1-45" fmla="*/ 412154 w 847889"/>
                <a:gd name="connsiteY1-46" fmla="*/ 732232 h 732232"/>
                <a:gd name="connsiteX2-47" fmla="*/ 423178 w 847889"/>
                <a:gd name="connsiteY2-48" fmla="*/ 112308 h 732232"/>
              </a:gdLst>
              <a:ahLst/>
              <a:cxnLst>
                <a:cxn ang="0">
                  <a:pos x="connsiteX0-1" y="connsiteY0-2"/>
                </a:cxn>
                <a:cxn ang="0">
                  <a:pos x="connsiteX1-3" y="connsiteY1-4"/>
                </a:cxn>
                <a:cxn ang="0">
                  <a:pos x="connsiteX2-5" y="connsiteY2-6"/>
                </a:cxn>
              </a:cxnLst>
              <a:rect l="l" t="t" r="r" b="b"/>
              <a:pathLst>
                <a:path w="847889" h="732232">
                  <a:moveTo>
                    <a:pt x="423178" y="112308"/>
                  </a:moveTo>
                  <a:cubicBezTo>
                    <a:pt x="645051" y="-123667"/>
                    <a:pt x="1262335" y="161082"/>
                    <a:pt x="412154" y="732232"/>
                  </a:cubicBezTo>
                  <a:cubicBezTo>
                    <a:pt x="-438027" y="161082"/>
                    <a:pt x="265218" y="-193087"/>
                    <a:pt x="423178" y="112308"/>
                  </a:cubicBezTo>
                  <a:close/>
                </a:path>
              </a:pathLst>
            </a:custGeom>
            <a:solidFill>
              <a:srgbClr val="EFA1D1"/>
            </a:solidFill>
            <a:ln>
              <a:solidFill>
                <a:srgbClr val="7915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Graphic 18" descr="A ribbon tied in a bow"/>
            <p:cNvSpPr/>
            <p:nvPr/>
          </p:nvSpPr>
          <p:spPr>
            <a:xfrm rot="19509034">
              <a:off x="809276" y="3188285"/>
              <a:ext cx="826598" cy="624251"/>
            </a:xfrm>
            <a:custGeom>
              <a:avLst/>
              <a:gdLst>
                <a:gd name="connsiteX0" fmla="*/ 515514 w 515514"/>
                <a:gd name="connsiteY0" fmla="*/ 264902 h 546895"/>
                <a:gd name="connsiteX1" fmla="*/ 292293 w 515514"/>
                <a:gd name="connsiteY1" fmla="*/ 264902 h 546895"/>
                <a:gd name="connsiteX2" fmla="*/ 351514 w 515514"/>
                <a:gd name="connsiteY2" fmla="*/ 224475 h 546895"/>
                <a:gd name="connsiteX3" fmla="*/ 375038 w 515514"/>
                <a:gd name="connsiteY3" fmla="*/ 187868 h 546895"/>
                <a:gd name="connsiteX4" fmla="*/ 372208 w 515514"/>
                <a:gd name="connsiteY4" fmla="*/ 154310 h 546895"/>
                <a:gd name="connsiteX5" fmla="*/ 340575 w 515514"/>
                <a:gd name="connsiteY5" fmla="*/ 151306 h 546895"/>
                <a:gd name="connsiteX6" fmla="*/ 306067 w 515514"/>
                <a:gd name="connsiteY6" fmla="*/ 176263 h 546895"/>
                <a:gd name="connsiteX7" fmla="*/ 265813 w 515514"/>
                <a:gd name="connsiteY7" fmla="*/ 243514 h 546895"/>
                <a:gd name="connsiteX8" fmla="*/ 265813 w 515514"/>
                <a:gd name="connsiteY8" fmla="*/ 0 h 546895"/>
                <a:gd name="connsiteX9" fmla="*/ 249703 w 515514"/>
                <a:gd name="connsiteY9" fmla="*/ 0 h 546895"/>
                <a:gd name="connsiteX10" fmla="*/ 249703 w 515514"/>
                <a:gd name="connsiteY10" fmla="*/ 245738 h 546895"/>
                <a:gd name="connsiteX11" fmla="*/ 207300 w 515514"/>
                <a:gd name="connsiteY11" fmla="*/ 173986 h 546895"/>
                <a:gd name="connsiteX12" fmla="*/ 172792 w 515514"/>
                <a:gd name="connsiteY12" fmla="*/ 149029 h 546895"/>
                <a:gd name="connsiteX13" fmla="*/ 141160 w 515514"/>
                <a:gd name="connsiteY13" fmla="*/ 152032 h 546895"/>
                <a:gd name="connsiteX14" fmla="*/ 161854 w 515514"/>
                <a:gd name="connsiteY14" fmla="*/ 222198 h 546895"/>
                <a:gd name="connsiteX15" fmla="*/ 225247 w 515514"/>
                <a:gd name="connsiteY15" fmla="*/ 264903 h 546895"/>
                <a:gd name="connsiteX16" fmla="*/ 0 w 515514"/>
                <a:gd name="connsiteY16" fmla="*/ 264903 h 546895"/>
                <a:gd name="connsiteX17" fmla="*/ 0 w 515514"/>
                <a:gd name="connsiteY17" fmla="*/ 281994 h 546895"/>
                <a:gd name="connsiteX18" fmla="*/ 211577 w 515514"/>
                <a:gd name="connsiteY18" fmla="*/ 281994 h 546895"/>
                <a:gd name="connsiteX19" fmla="*/ 161853 w 515514"/>
                <a:gd name="connsiteY19" fmla="*/ 317084 h 546895"/>
                <a:gd name="connsiteX20" fmla="*/ 138330 w 515514"/>
                <a:gd name="connsiteY20" fmla="*/ 353692 h 546895"/>
                <a:gd name="connsiteX21" fmla="*/ 141160 w 515514"/>
                <a:gd name="connsiteY21" fmla="*/ 387250 h 546895"/>
                <a:gd name="connsiteX22" fmla="*/ 157142 w 515514"/>
                <a:gd name="connsiteY22" fmla="*/ 393653 h 546895"/>
                <a:gd name="connsiteX23" fmla="*/ 172792 w 515514"/>
                <a:gd name="connsiteY23" fmla="*/ 390253 h 546895"/>
                <a:gd name="connsiteX24" fmla="*/ 207300 w 515514"/>
                <a:gd name="connsiteY24" fmla="*/ 365296 h 546895"/>
                <a:gd name="connsiteX25" fmla="*/ 249703 w 515514"/>
                <a:gd name="connsiteY25" fmla="*/ 293544 h 546895"/>
                <a:gd name="connsiteX26" fmla="*/ 249703 w 515514"/>
                <a:gd name="connsiteY26" fmla="*/ 546895 h 546895"/>
                <a:gd name="connsiteX27" fmla="*/ 265813 w 515514"/>
                <a:gd name="connsiteY27" fmla="*/ 546895 h 546895"/>
                <a:gd name="connsiteX28" fmla="*/ 265813 w 515514"/>
                <a:gd name="connsiteY28" fmla="*/ 295765 h 546895"/>
                <a:gd name="connsiteX29" fmla="*/ 306067 w 515514"/>
                <a:gd name="connsiteY29" fmla="*/ 363016 h 546895"/>
                <a:gd name="connsiteX30" fmla="*/ 340575 w 515514"/>
                <a:gd name="connsiteY30" fmla="*/ 387973 h 546895"/>
                <a:gd name="connsiteX31" fmla="*/ 356226 w 515514"/>
                <a:gd name="connsiteY31" fmla="*/ 391373 h 546895"/>
                <a:gd name="connsiteX32" fmla="*/ 372208 w 515514"/>
                <a:gd name="connsiteY32" fmla="*/ 384970 h 546895"/>
                <a:gd name="connsiteX33" fmla="*/ 375038 w 515514"/>
                <a:gd name="connsiteY33" fmla="*/ 351412 h 546895"/>
                <a:gd name="connsiteX34" fmla="*/ 351514 w 515514"/>
                <a:gd name="connsiteY34" fmla="*/ 314804 h 546895"/>
                <a:gd name="connsiteX35" fmla="*/ 305726 w 515514"/>
                <a:gd name="connsiteY35" fmla="*/ 281993 h 546895"/>
                <a:gd name="connsiteX36" fmla="*/ 515514 w 515514"/>
                <a:gd name="connsiteY36" fmla="*/ 281993 h 546895"/>
                <a:gd name="connsiteX37" fmla="*/ 515514 w 515514"/>
                <a:gd name="connsiteY37" fmla="*/ 264902 h 546895"/>
                <a:gd name="connsiteX38" fmla="*/ 317460 w 515514"/>
                <a:gd name="connsiteY38" fmla="*/ 188347 h 546895"/>
                <a:gd name="connsiteX39" fmla="*/ 346272 w 515514"/>
                <a:gd name="connsiteY39" fmla="*/ 167293 h 546895"/>
                <a:gd name="connsiteX40" fmla="*/ 356174 w 515514"/>
                <a:gd name="connsiteY40" fmla="*/ 165011 h 546895"/>
                <a:gd name="connsiteX41" fmla="*/ 360816 w 515514"/>
                <a:gd name="connsiteY41" fmla="*/ 166394 h 546895"/>
                <a:gd name="connsiteX42" fmla="*/ 359968 w 515514"/>
                <a:gd name="connsiteY42" fmla="*/ 181823 h 546895"/>
                <a:gd name="connsiteX43" fmla="*/ 340122 w 515514"/>
                <a:gd name="connsiteY43" fmla="*/ 212390 h 546895"/>
                <a:gd name="connsiteX44" fmla="*/ 279537 w 515514"/>
                <a:gd name="connsiteY44" fmla="*/ 252621 h 546895"/>
                <a:gd name="connsiteX45" fmla="*/ 317460 w 515514"/>
                <a:gd name="connsiteY45" fmla="*/ 188347 h 546895"/>
                <a:gd name="connsiteX46" fmla="*/ 152551 w 515514"/>
                <a:gd name="connsiteY46" fmla="*/ 164115 h 546895"/>
                <a:gd name="connsiteX47" fmla="*/ 157193 w 515514"/>
                <a:gd name="connsiteY47" fmla="*/ 162732 h 546895"/>
                <a:gd name="connsiteX48" fmla="*/ 167095 w 515514"/>
                <a:gd name="connsiteY48" fmla="*/ 165014 h 546895"/>
                <a:gd name="connsiteX49" fmla="*/ 195907 w 515514"/>
                <a:gd name="connsiteY49" fmla="*/ 186069 h 546895"/>
                <a:gd name="connsiteX50" fmla="*/ 233831 w 515514"/>
                <a:gd name="connsiteY50" fmla="*/ 250342 h 546895"/>
                <a:gd name="connsiteX51" fmla="*/ 173246 w 515514"/>
                <a:gd name="connsiteY51" fmla="*/ 210111 h 546895"/>
                <a:gd name="connsiteX52" fmla="*/ 152551 w 515514"/>
                <a:gd name="connsiteY52" fmla="*/ 164115 h 546895"/>
                <a:gd name="connsiteX53" fmla="*/ 195907 w 515514"/>
                <a:gd name="connsiteY53" fmla="*/ 353210 h 546895"/>
                <a:gd name="connsiteX54" fmla="*/ 167095 w 515514"/>
                <a:gd name="connsiteY54" fmla="*/ 374264 h 546895"/>
                <a:gd name="connsiteX55" fmla="*/ 152551 w 515514"/>
                <a:gd name="connsiteY55" fmla="*/ 375163 h 546895"/>
                <a:gd name="connsiteX56" fmla="*/ 153399 w 515514"/>
                <a:gd name="connsiteY56" fmla="*/ 359734 h 546895"/>
                <a:gd name="connsiteX57" fmla="*/ 173245 w 515514"/>
                <a:gd name="connsiteY57" fmla="*/ 329167 h 546895"/>
                <a:gd name="connsiteX58" fmla="*/ 233833 w 515514"/>
                <a:gd name="connsiteY58" fmla="*/ 288934 h 546895"/>
                <a:gd name="connsiteX59" fmla="*/ 195907 w 515514"/>
                <a:gd name="connsiteY59" fmla="*/ 353210 h 546895"/>
                <a:gd name="connsiteX60" fmla="*/ 359968 w 515514"/>
                <a:gd name="connsiteY60" fmla="*/ 357455 h 546895"/>
                <a:gd name="connsiteX61" fmla="*/ 360816 w 515514"/>
                <a:gd name="connsiteY61" fmla="*/ 372884 h 546895"/>
                <a:gd name="connsiteX62" fmla="*/ 346272 w 515514"/>
                <a:gd name="connsiteY62" fmla="*/ 371985 h 546895"/>
                <a:gd name="connsiteX63" fmla="*/ 317460 w 515514"/>
                <a:gd name="connsiteY63" fmla="*/ 350931 h 546895"/>
                <a:gd name="connsiteX64" fmla="*/ 279536 w 515514"/>
                <a:gd name="connsiteY64" fmla="*/ 286657 h 546895"/>
                <a:gd name="connsiteX65" fmla="*/ 340121 w 515514"/>
                <a:gd name="connsiteY65" fmla="*/ 326888 h 546895"/>
                <a:gd name="connsiteX66" fmla="*/ 359968 w 515514"/>
                <a:gd name="connsiteY66" fmla="*/ 357455 h 546895"/>
                <a:gd name="connsiteX0-1" fmla="*/ 515514 w 570313"/>
                <a:gd name="connsiteY0-2" fmla="*/ 264902 h 546895"/>
                <a:gd name="connsiteX1-3" fmla="*/ 292293 w 570313"/>
                <a:gd name="connsiteY1-4" fmla="*/ 264902 h 546895"/>
                <a:gd name="connsiteX2-5" fmla="*/ 351514 w 570313"/>
                <a:gd name="connsiteY2-6" fmla="*/ 224475 h 546895"/>
                <a:gd name="connsiteX3-7" fmla="*/ 375038 w 570313"/>
                <a:gd name="connsiteY3-8" fmla="*/ 187868 h 546895"/>
                <a:gd name="connsiteX4-9" fmla="*/ 372208 w 570313"/>
                <a:gd name="connsiteY4-10" fmla="*/ 154310 h 546895"/>
                <a:gd name="connsiteX5-11" fmla="*/ 340575 w 570313"/>
                <a:gd name="connsiteY5-12" fmla="*/ 151306 h 546895"/>
                <a:gd name="connsiteX6-13" fmla="*/ 306067 w 570313"/>
                <a:gd name="connsiteY6-14" fmla="*/ 176263 h 546895"/>
                <a:gd name="connsiteX7-15" fmla="*/ 265813 w 570313"/>
                <a:gd name="connsiteY7-16" fmla="*/ 243514 h 546895"/>
                <a:gd name="connsiteX8-17" fmla="*/ 265813 w 570313"/>
                <a:gd name="connsiteY8-18" fmla="*/ 0 h 546895"/>
                <a:gd name="connsiteX9-19" fmla="*/ 249703 w 570313"/>
                <a:gd name="connsiteY9-20" fmla="*/ 0 h 546895"/>
                <a:gd name="connsiteX10-21" fmla="*/ 249703 w 570313"/>
                <a:gd name="connsiteY10-22" fmla="*/ 245738 h 546895"/>
                <a:gd name="connsiteX11-23" fmla="*/ 207300 w 570313"/>
                <a:gd name="connsiteY11-24" fmla="*/ 173986 h 546895"/>
                <a:gd name="connsiteX12-25" fmla="*/ 172792 w 570313"/>
                <a:gd name="connsiteY12-26" fmla="*/ 149029 h 546895"/>
                <a:gd name="connsiteX13-27" fmla="*/ 141160 w 570313"/>
                <a:gd name="connsiteY13-28" fmla="*/ 152032 h 546895"/>
                <a:gd name="connsiteX14-29" fmla="*/ 161854 w 570313"/>
                <a:gd name="connsiteY14-30" fmla="*/ 222198 h 546895"/>
                <a:gd name="connsiteX15-31" fmla="*/ 225247 w 570313"/>
                <a:gd name="connsiteY15-32" fmla="*/ 264903 h 546895"/>
                <a:gd name="connsiteX16-33" fmla="*/ 0 w 570313"/>
                <a:gd name="connsiteY16-34" fmla="*/ 264903 h 546895"/>
                <a:gd name="connsiteX17-35" fmla="*/ 0 w 570313"/>
                <a:gd name="connsiteY17-36" fmla="*/ 281994 h 546895"/>
                <a:gd name="connsiteX18-37" fmla="*/ 211577 w 570313"/>
                <a:gd name="connsiteY18-38" fmla="*/ 281994 h 546895"/>
                <a:gd name="connsiteX19-39" fmla="*/ 161853 w 570313"/>
                <a:gd name="connsiteY19-40" fmla="*/ 317084 h 546895"/>
                <a:gd name="connsiteX20-41" fmla="*/ 138330 w 570313"/>
                <a:gd name="connsiteY20-42" fmla="*/ 353692 h 546895"/>
                <a:gd name="connsiteX21-43" fmla="*/ 141160 w 570313"/>
                <a:gd name="connsiteY21-44" fmla="*/ 387250 h 546895"/>
                <a:gd name="connsiteX22-45" fmla="*/ 157142 w 570313"/>
                <a:gd name="connsiteY22-46" fmla="*/ 393653 h 546895"/>
                <a:gd name="connsiteX23-47" fmla="*/ 172792 w 570313"/>
                <a:gd name="connsiteY23-48" fmla="*/ 390253 h 546895"/>
                <a:gd name="connsiteX24-49" fmla="*/ 207300 w 570313"/>
                <a:gd name="connsiteY24-50" fmla="*/ 365296 h 546895"/>
                <a:gd name="connsiteX25-51" fmla="*/ 249703 w 570313"/>
                <a:gd name="connsiteY25-52" fmla="*/ 293544 h 546895"/>
                <a:gd name="connsiteX26-53" fmla="*/ 249703 w 570313"/>
                <a:gd name="connsiteY26-54" fmla="*/ 546895 h 546895"/>
                <a:gd name="connsiteX27-55" fmla="*/ 265813 w 570313"/>
                <a:gd name="connsiteY27-56" fmla="*/ 546895 h 546895"/>
                <a:gd name="connsiteX28-57" fmla="*/ 265813 w 570313"/>
                <a:gd name="connsiteY28-58" fmla="*/ 295765 h 546895"/>
                <a:gd name="connsiteX29-59" fmla="*/ 306067 w 570313"/>
                <a:gd name="connsiteY29-60" fmla="*/ 363016 h 546895"/>
                <a:gd name="connsiteX30-61" fmla="*/ 340575 w 570313"/>
                <a:gd name="connsiteY30-62" fmla="*/ 387973 h 546895"/>
                <a:gd name="connsiteX31-63" fmla="*/ 356226 w 570313"/>
                <a:gd name="connsiteY31-64" fmla="*/ 391373 h 546895"/>
                <a:gd name="connsiteX32-65" fmla="*/ 372208 w 570313"/>
                <a:gd name="connsiteY32-66" fmla="*/ 384970 h 546895"/>
                <a:gd name="connsiteX33-67" fmla="*/ 375038 w 570313"/>
                <a:gd name="connsiteY33-68" fmla="*/ 351412 h 546895"/>
                <a:gd name="connsiteX34-69" fmla="*/ 351514 w 570313"/>
                <a:gd name="connsiteY34-70" fmla="*/ 314804 h 546895"/>
                <a:gd name="connsiteX35-71" fmla="*/ 305726 w 570313"/>
                <a:gd name="connsiteY35-72" fmla="*/ 281993 h 546895"/>
                <a:gd name="connsiteX36-73" fmla="*/ 570313 w 570313"/>
                <a:gd name="connsiteY36-74" fmla="*/ 289972 h 546895"/>
                <a:gd name="connsiteX37-75" fmla="*/ 515514 w 570313"/>
                <a:gd name="connsiteY37-76" fmla="*/ 264902 h 546895"/>
                <a:gd name="connsiteX38-77" fmla="*/ 317460 w 570313"/>
                <a:gd name="connsiteY38-78" fmla="*/ 188347 h 546895"/>
                <a:gd name="connsiteX39-79" fmla="*/ 346272 w 570313"/>
                <a:gd name="connsiteY39-80" fmla="*/ 167293 h 546895"/>
                <a:gd name="connsiteX40-81" fmla="*/ 356174 w 570313"/>
                <a:gd name="connsiteY40-82" fmla="*/ 165011 h 546895"/>
                <a:gd name="connsiteX41-83" fmla="*/ 360816 w 570313"/>
                <a:gd name="connsiteY41-84" fmla="*/ 166394 h 546895"/>
                <a:gd name="connsiteX42-85" fmla="*/ 359968 w 570313"/>
                <a:gd name="connsiteY42-86" fmla="*/ 181823 h 546895"/>
                <a:gd name="connsiteX43-87" fmla="*/ 340122 w 570313"/>
                <a:gd name="connsiteY43-88" fmla="*/ 212390 h 546895"/>
                <a:gd name="connsiteX44-89" fmla="*/ 279537 w 570313"/>
                <a:gd name="connsiteY44-90" fmla="*/ 252621 h 546895"/>
                <a:gd name="connsiteX45-91" fmla="*/ 317460 w 570313"/>
                <a:gd name="connsiteY45-92" fmla="*/ 188347 h 546895"/>
                <a:gd name="connsiteX46-93" fmla="*/ 152551 w 570313"/>
                <a:gd name="connsiteY46-94" fmla="*/ 164115 h 546895"/>
                <a:gd name="connsiteX47-95" fmla="*/ 157193 w 570313"/>
                <a:gd name="connsiteY47-96" fmla="*/ 162732 h 546895"/>
                <a:gd name="connsiteX48-97" fmla="*/ 167095 w 570313"/>
                <a:gd name="connsiteY48-98" fmla="*/ 165014 h 546895"/>
                <a:gd name="connsiteX49-99" fmla="*/ 195907 w 570313"/>
                <a:gd name="connsiteY49-100" fmla="*/ 186069 h 546895"/>
                <a:gd name="connsiteX50-101" fmla="*/ 233831 w 570313"/>
                <a:gd name="connsiteY50-102" fmla="*/ 250342 h 546895"/>
                <a:gd name="connsiteX51-103" fmla="*/ 173246 w 570313"/>
                <a:gd name="connsiteY51-104" fmla="*/ 210111 h 546895"/>
                <a:gd name="connsiteX52-105" fmla="*/ 152551 w 570313"/>
                <a:gd name="connsiteY52-106" fmla="*/ 164115 h 546895"/>
                <a:gd name="connsiteX53-107" fmla="*/ 195907 w 570313"/>
                <a:gd name="connsiteY53-108" fmla="*/ 353210 h 546895"/>
                <a:gd name="connsiteX54-109" fmla="*/ 167095 w 570313"/>
                <a:gd name="connsiteY54-110" fmla="*/ 374264 h 546895"/>
                <a:gd name="connsiteX55-111" fmla="*/ 152551 w 570313"/>
                <a:gd name="connsiteY55-112" fmla="*/ 375163 h 546895"/>
                <a:gd name="connsiteX56-113" fmla="*/ 153399 w 570313"/>
                <a:gd name="connsiteY56-114" fmla="*/ 359734 h 546895"/>
                <a:gd name="connsiteX57-115" fmla="*/ 173245 w 570313"/>
                <a:gd name="connsiteY57-116" fmla="*/ 329167 h 546895"/>
                <a:gd name="connsiteX58-117" fmla="*/ 233833 w 570313"/>
                <a:gd name="connsiteY58-118" fmla="*/ 288934 h 546895"/>
                <a:gd name="connsiteX59-119" fmla="*/ 195907 w 570313"/>
                <a:gd name="connsiteY59-120" fmla="*/ 353210 h 546895"/>
                <a:gd name="connsiteX60-121" fmla="*/ 359968 w 570313"/>
                <a:gd name="connsiteY60-122" fmla="*/ 357455 h 546895"/>
                <a:gd name="connsiteX61-123" fmla="*/ 360816 w 570313"/>
                <a:gd name="connsiteY61-124" fmla="*/ 372884 h 546895"/>
                <a:gd name="connsiteX62-125" fmla="*/ 346272 w 570313"/>
                <a:gd name="connsiteY62-126" fmla="*/ 371985 h 546895"/>
                <a:gd name="connsiteX63-127" fmla="*/ 317460 w 570313"/>
                <a:gd name="connsiteY63-128" fmla="*/ 350931 h 546895"/>
                <a:gd name="connsiteX64-129" fmla="*/ 279536 w 570313"/>
                <a:gd name="connsiteY64-130" fmla="*/ 286657 h 546895"/>
                <a:gd name="connsiteX65-131" fmla="*/ 340121 w 570313"/>
                <a:gd name="connsiteY65-132" fmla="*/ 326888 h 546895"/>
                <a:gd name="connsiteX66-133" fmla="*/ 359968 w 570313"/>
                <a:gd name="connsiteY66-134" fmla="*/ 357455 h 546895"/>
                <a:gd name="connsiteX0-135" fmla="*/ 610311 w 610311"/>
                <a:gd name="connsiteY0-136" fmla="*/ 228772 h 546895"/>
                <a:gd name="connsiteX1-137" fmla="*/ 292293 w 610311"/>
                <a:gd name="connsiteY1-138" fmla="*/ 264902 h 546895"/>
                <a:gd name="connsiteX2-139" fmla="*/ 351514 w 610311"/>
                <a:gd name="connsiteY2-140" fmla="*/ 224475 h 546895"/>
                <a:gd name="connsiteX3-141" fmla="*/ 375038 w 610311"/>
                <a:gd name="connsiteY3-142" fmla="*/ 187868 h 546895"/>
                <a:gd name="connsiteX4-143" fmla="*/ 372208 w 610311"/>
                <a:gd name="connsiteY4-144" fmla="*/ 154310 h 546895"/>
                <a:gd name="connsiteX5-145" fmla="*/ 340575 w 610311"/>
                <a:gd name="connsiteY5-146" fmla="*/ 151306 h 546895"/>
                <a:gd name="connsiteX6-147" fmla="*/ 306067 w 610311"/>
                <a:gd name="connsiteY6-148" fmla="*/ 176263 h 546895"/>
                <a:gd name="connsiteX7-149" fmla="*/ 265813 w 610311"/>
                <a:gd name="connsiteY7-150" fmla="*/ 243514 h 546895"/>
                <a:gd name="connsiteX8-151" fmla="*/ 265813 w 610311"/>
                <a:gd name="connsiteY8-152" fmla="*/ 0 h 546895"/>
                <a:gd name="connsiteX9-153" fmla="*/ 249703 w 610311"/>
                <a:gd name="connsiteY9-154" fmla="*/ 0 h 546895"/>
                <a:gd name="connsiteX10-155" fmla="*/ 249703 w 610311"/>
                <a:gd name="connsiteY10-156" fmla="*/ 245738 h 546895"/>
                <a:gd name="connsiteX11-157" fmla="*/ 207300 w 610311"/>
                <a:gd name="connsiteY11-158" fmla="*/ 173986 h 546895"/>
                <a:gd name="connsiteX12-159" fmla="*/ 172792 w 610311"/>
                <a:gd name="connsiteY12-160" fmla="*/ 149029 h 546895"/>
                <a:gd name="connsiteX13-161" fmla="*/ 141160 w 610311"/>
                <a:gd name="connsiteY13-162" fmla="*/ 152032 h 546895"/>
                <a:gd name="connsiteX14-163" fmla="*/ 161854 w 610311"/>
                <a:gd name="connsiteY14-164" fmla="*/ 222198 h 546895"/>
                <a:gd name="connsiteX15-165" fmla="*/ 225247 w 610311"/>
                <a:gd name="connsiteY15-166" fmla="*/ 264903 h 546895"/>
                <a:gd name="connsiteX16-167" fmla="*/ 0 w 610311"/>
                <a:gd name="connsiteY16-168" fmla="*/ 264903 h 546895"/>
                <a:gd name="connsiteX17-169" fmla="*/ 0 w 610311"/>
                <a:gd name="connsiteY17-170" fmla="*/ 281994 h 546895"/>
                <a:gd name="connsiteX18-171" fmla="*/ 211577 w 610311"/>
                <a:gd name="connsiteY18-172" fmla="*/ 281994 h 546895"/>
                <a:gd name="connsiteX19-173" fmla="*/ 161853 w 610311"/>
                <a:gd name="connsiteY19-174" fmla="*/ 317084 h 546895"/>
                <a:gd name="connsiteX20-175" fmla="*/ 138330 w 610311"/>
                <a:gd name="connsiteY20-176" fmla="*/ 353692 h 546895"/>
                <a:gd name="connsiteX21-177" fmla="*/ 141160 w 610311"/>
                <a:gd name="connsiteY21-178" fmla="*/ 387250 h 546895"/>
                <a:gd name="connsiteX22-179" fmla="*/ 157142 w 610311"/>
                <a:gd name="connsiteY22-180" fmla="*/ 393653 h 546895"/>
                <a:gd name="connsiteX23-181" fmla="*/ 172792 w 610311"/>
                <a:gd name="connsiteY23-182" fmla="*/ 390253 h 546895"/>
                <a:gd name="connsiteX24-183" fmla="*/ 207300 w 610311"/>
                <a:gd name="connsiteY24-184" fmla="*/ 365296 h 546895"/>
                <a:gd name="connsiteX25-185" fmla="*/ 249703 w 610311"/>
                <a:gd name="connsiteY25-186" fmla="*/ 293544 h 546895"/>
                <a:gd name="connsiteX26-187" fmla="*/ 249703 w 610311"/>
                <a:gd name="connsiteY26-188" fmla="*/ 546895 h 546895"/>
                <a:gd name="connsiteX27-189" fmla="*/ 265813 w 610311"/>
                <a:gd name="connsiteY27-190" fmla="*/ 546895 h 546895"/>
                <a:gd name="connsiteX28-191" fmla="*/ 265813 w 610311"/>
                <a:gd name="connsiteY28-192" fmla="*/ 295765 h 546895"/>
                <a:gd name="connsiteX29-193" fmla="*/ 306067 w 610311"/>
                <a:gd name="connsiteY29-194" fmla="*/ 363016 h 546895"/>
                <a:gd name="connsiteX30-195" fmla="*/ 340575 w 610311"/>
                <a:gd name="connsiteY30-196" fmla="*/ 387973 h 546895"/>
                <a:gd name="connsiteX31-197" fmla="*/ 356226 w 610311"/>
                <a:gd name="connsiteY31-198" fmla="*/ 391373 h 546895"/>
                <a:gd name="connsiteX32-199" fmla="*/ 372208 w 610311"/>
                <a:gd name="connsiteY32-200" fmla="*/ 384970 h 546895"/>
                <a:gd name="connsiteX33-201" fmla="*/ 375038 w 610311"/>
                <a:gd name="connsiteY33-202" fmla="*/ 351412 h 546895"/>
                <a:gd name="connsiteX34-203" fmla="*/ 351514 w 610311"/>
                <a:gd name="connsiteY34-204" fmla="*/ 314804 h 546895"/>
                <a:gd name="connsiteX35-205" fmla="*/ 305726 w 610311"/>
                <a:gd name="connsiteY35-206" fmla="*/ 281993 h 546895"/>
                <a:gd name="connsiteX36-207" fmla="*/ 570313 w 610311"/>
                <a:gd name="connsiteY36-208" fmla="*/ 289972 h 546895"/>
                <a:gd name="connsiteX37-209" fmla="*/ 610311 w 610311"/>
                <a:gd name="connsiteY37-210" fmla="*/ 228772 h 546895"/>
                <a:gd name="connsiteX38-211" fmla="*/ 317460 w 610311"/>
                <a:gd name="connsiteY38-212" fmla="*/ 188347 h 546895"/>
                <a:gd name="connsiteX39-213" fmla="*/ 346272 w 610311"/>
                <a:gd name="connsiteY39-214" fmla="*/ 167293 h 546895"/>
                <a:gd name="connsiteX40-215" fmla="*/ 356174 w 610311"/>
                <a:gd name="connsiteY40-216" fmla="*/ 165011 h 546895"/>
                <a:gd name="connsiteX41-217" fmla="*/ 360816 w 610311"/>
                <a:gd name="connsiteY41-218" fmla="*/ 166394 h 546895"/>
                <a:gd name="connsiteX42-219" fmla="*/ 359968 w 610311"/>
                <a:gd name="connsiteY42-220" fmla="*/ 181823 h 546895"/>
                <a:gd name="connsiteX43-221" fmla="*/ 340122 w 610311"/>
                <a:gd name="connsiteY43-222" fmla="*/ 212390 h 546895"/>
                <a:gd name="connsiteX44-223" fmla="*/ 279537 w 610311"/>
                <a:gd name="connsiteY44-224" fmla="*/ 252621 h 546895"/>
                <a:gd name="connsiteX45-225" fmla="*/ 317460 w 610311"/>
                <a:gd name="connsiteY45-226" fmla="*/ 188347 h 546895"/>
                <a:gd name="connsiteX46-227" fmla="*/ 152551 w 610311"/>
                <a:gd name="connsiteY46-228" fmla="*/ 164115 h 546895"/>
                <a:gd name="connsiteX47-229" fmla="*/ 157193 w 610311"/>
                <a:gd name="connsiteY47-230" fmla="*/ 162732 h 546895"/>
                <a:gd name="connsiteX48-231" fmla="*/ 167095 w 610311"/>
                <a:gd name="connsiteY48-232" fmla="*/ 165014 h 546895"/>
                <a:gd name="connsiteX49-233" fmla="*/ 195907 w 610311"/>
                <a:gd name="connsiteY49-234" fmla="*/ 186069 h 546895"/>
                <a:gd name="connsiteX50-235" fmla="*/ 233831 w 610311"/>
                <a:gd name="connsiteY50-236" fmla="*/ 250342 h 546895"/>
                <a:gd name="connsiteX51-237" fmla="*/ 173246 w 610311"/>
                <a:gd name="connsiteY51-238" fmla="*/ 210111 h 546895"/>
                <a:gd name="connsiteX52-239" fmla="*/ 152551 w 610311"/>
                <a:gd name="connsiteY52-240" fmla="*/ 164115 h 546895"/>
                <a:gd name="connsiteX53-241" fmla="*/ 195907 w 610311"/>
                <a:gd name="connsiteY53-242" fmla="*/ 353210 h 546895"/>
                <a:gd name="connsiteX54-243" fmla="*/ 167095 w 610311"/>
                <a:gd name="connsiteY54-244" fmla="*/ 374264 h 546895"/>
                <a:gd name="connsiteX55-245" fmla="*/ 152551 w 610311"/>
                <a:gd name="connsiteY55-246" fmla="*/ 375163 h 546895"/>
                <a:gd name="connsiteX56-247" fmla="*/ 153399 w 610311"/>
                <a:gd name="connsiteY56-248" fmla="*/ 359734 h 546895"/>
                <a:gd name="connsiteX57-249" fmla="*/ 173245 w 610311"/>
                <a:gd name="connsiteY57-250" fmla="*/ 329167 h 546895"/>
                <a:gd name="connsiteX58-251" fmla="*/ 233833 w 610311"/>
                <a:gd name="connsiteY58-252" fmla="*/ 288934 h 546895"/>
                <a:gd name="connsiteX59-253" fmla="*/ 195907 w 610311"/>
                <a:gd name="connsiteY59-254" fmla="*/ 353210 h 546895"/>
                <a:gd name="connsiteX60-255" fmla="*/ 359968 w 610311"/>
                <a:gd name="connsiteY60-256" fmla="*/ 357455 h 546895"/>
                <a:gd name="connsiteX61-257" fmla="*/ 360816 w 610311"/>
                <a:gd name="connsiteY61-258" fmla="*/ 372884 h 546895"/>
                <a:gd name="connsiteX62-259" fmla="*/ 346272 w 610311"/>
                <a:gd name="connsiteY62-260" fmla="*/ 371985 h 546895"/>
                <a:gd name="connsiteX63-261" fmla="*/ 317460 w 610311"/>
                <a:gd name="connsiteY63-262" fmla="*/ 350931 h 546895"/>
                <a:gd name="connsiteX64-263" fmla="*/ 279536 w 610311"/>
                <a:gd name="connsiteY64-264" fmla="*/ 286657 h 546895"/>
                <a:gd name="connsiteX65-265" fmla="*/ 340121 w 610311"/>
                <a:gd name="connsiteY65-266" fmla="*/ 326888 h 546895"/>
                <a:gd name="connsiteX66-267" fmla="*/ 359968 w 610311"/>
                <a:gd name="connsiteY66-268" fmla="*/ 357455 h 546895"/>
                <a:gd name="connsiteX0-269" fmla="*/ 583572 w 583572"/>
                <a:gd name="connsiteY0-270" fmla="*/ 270508 h 546895"/>
                <a:gd name="connsiteX1-271" fmla="*/ 292293 w 583572"/>
                <a:gd name="connsiteY1-272" fmla="*/ 264902 h 546895"/>
                <a:gd name="connsiteX2-273" fmla="*/ 351514 w 583572"/>
                <a:gd name="connsiteY2-274" fmla="*/ 224475 h 546895"/>
                <a:gd name="connsiteX3-275" fmla="*/ 375038 w 583572"/>
                <a:gd name="connsiteY3-276" fmla="*/ 187868 h 546895"/>
                <a:gd name="connsiteX4-277" fmla="*/ 372208 w 583572"/>
                <a:gd name="connsiteY4-278" fmla="*/ 154310 h 546895"/>
                <a:gd name="connsiteX5-279" fmla="*/ 340575 w 583572"/>
                <a:gd name="connsiteY5-280" fmla="*/ 151306 h 546895"/>
                <a:gd name="connsiteX6-281" fmla="*/ 306067 w 583572"/>
                <a:gd name="connsiteY6-282" fmla="*/ 176263 h 546895"/>
                <a:gd name="connsiteX7-283" fmla="*/ 265813 w 583572"/>
                <a:gd name="connsiteY7-284" fmla="*/ 243514 h 546895"/>
                <a:gd name="connsiteX8-285" fmla="*/ 265813 w 583572"/>
                <a:gd name="connsiteY8-286" fmla="*/ 0 h 546895"/>
                <a:gd name="connsiteX9-287" fmla="*/ 249703 w 583572"/>
                <a:gd name="connsiteY9-288" fmla="*/ 0 h 546895"/>
                <a:gd name="connsiteX10-289" fmla="*/ 249703 w 583572"/>
                <a:gd name="connsiteY10-290" fmla="*/ 245738 h 546895"/>
                <a:gd name="connsiteX11-291" fmla="*/ 207300 w 583572"/>
                <a:gd name="connsiteY11-292" fmla="*/ 173986 h 546895"/>
                <a:gd name="connsiteX12-293" fmla="*/ 172792 w 583572"/>
                <a:gd name="connsiteY12-294" fmla="*/ 149029 h 546895"/>
                <a:gd name="connsiteX13-295" fmla="*/ 141160 w 583572"/>
                <a:gd name="connsiteY13-296" fmla="*/ 152032 h 546895"/>
                <a:gd name="connsiteX14-297" fmla="*/ 161854 w 583572"/>
                <a:gd name="connsiteY14-298" fmla="*/ 222198 h 546895"/>
                <a:gd name="connsiteX15-299" fmla="*/ 225247 w 583572"/>
                <a:gd name="connsiteY15-300" fmla="*/ 264903 h 546895"/>
                <a:gd name="connsiteX16-301" fmla="*/ 0 w 583572"/>
                <a:gd name="connsiteY16-302" fmla="*/ 264903 h 546895"/>
                <a:gd name="connsiteX17-303" fmla="*/ 0 w 583572"/>
                <a:gd name="connsiteY17-304" fmla="*/ 281994 h 546895"/>
                <a:gd name="connsiteX18-305" fmla="*/ 211577 w 583572"/>
                <a:gd name="connsiteY18-306" fmla="*/ 281994 h 546895"/>
                <a:gd name="connsiteX19-307" fmla="*/ 161853 w 583572"/>
                <a:gd name="connsiteY19-308" fmla="*/ 317084 h 546895"/>
                <a:gd name="connsiteX20-309" fmla="*/ 138330 w 583572"/>
                <a:gd name="connsiteY20-310" fmla="*/ 353692 h 546895"/>
                <a:gd name="connsiteX21-311" fmla="*/ 141160 w 583572"/>
                <a:gd name="connsiteY21-312" fmla="*/ 387250 h 546895"/>
                <a:gd name="connsiteX22-313" fmla="*/ 157142 w 583572"/>
                <a:gd name="connsiteY22-314" fmla="*/ 393653 h 546895"/>
                <a:gd name="connsiteX23-315" fmla="*/ 172792 w 583572"/>
                <a:gd name="connsiteY23-316" fmla="*/ 390253 h 546895"/>
                <a:gd name="connsiteX24-317" fmla="*/ 207300 w 583572"/>
                <a:gd name="connsiteY24-318" fmla="*/ 365296 h 546895"/>
                <a:gd name="connsiteX25-319" fmla="*/ 249703 w 583572"/>
                <a:gd name="connsiteY25-320" fmla="*/ 293544 h 546895"/>
                <a:gd name="connsiteX26-321" fmla="*/ 249703 w 583572"/>
                <a:gd name="connsiteY26-322" fmla="*/ 546895 h 546895"/>
                <a:gd name="connsiteX27-323" fmla="*/ 265813 w 583572"/>
                <a:gd name="connsiteY27-324" fmla="*/ 546895 h 546895"/>
                <a:gd name="connsiteX28-325" fmla="*/ 265813 w 583572"/>
                <a:gd name="connsiteY28-326" fmla="*/ 295765 h 546895"/>
                <a:gd name="connsiteX29-327" fmla="*/ 306067 w 583572"/>
                <a:gd name="connsiteY29-328" fmla="*/ 363016 h 546895"/>
                <a:gd name="connsiteX30-329" fmla="*/ 340575 w 583572"/>
                <a:gd name="connsiteY30-330" fmla="*/ 387973 h 546895"/>
                <a:gd name="connsiteX31-331" fmla="*/ 356226 w 583572"/>
                <a:gd name="connsiteY31-332" fmla="*/ 391373 h 546895"/>
                <a:gd name="connsiteX32-333" fmla="*/ 372208 w 583572"/>
                <a:gd name="connsiteY32-334" fmla="*/ 384970 h 546895"/>
                <a:gd name="connsiteX33-335" fmla="*/ 375038 w 583572"/>
                <a:gd name="connsiteY33-336" fmla="*/ 351412 h 546895"/>
                <a:gd name="connsiteX34-337" fmla="*/ 351514 w 583572"/>
                <a:gd name="connsiteY34-338" fmla="*/ 314804 h 546895"/>
                <a:gd name="connsiteX35-339" fmla="*/ 305726 w 583572"/>
                <a:gd name="connsiteY35-340" fmla="*/ 281993 h 546895"/>
                <a:gd name="connsiteX36-341" fmla="*/ 570313 w 583572"/>
                <a:gd name="connsiteY36-342" fmla="*/ 289972 h 546895"/>
                <a:gd name="connsiteX37-343" fmla="*/ 583572 w 583572"/>
                <a:gd name="connsiteY37-344" fmla="*/ 270508 h 546895"/>
                <a:gd name="connsiteX38-345" fmla="*/ 317460 w 583572"/>
                <a:gd name="connsiteY38-346" fmla="*/ 188347 h 546895"/>
                <a:gd name="connsiteX39-347" fmla="*/ 346272 w 583572"/>
                <a:gd name="connsiteY39-348" fmla="*/ 167293 h 546895"/>
                <a:gd name="connsiteX40-349" fmla="*/ 356174 w 583572"/>
                <a:gd name="connsiteY40-350" fmla="*/ 165011 h 546895"/>
                <a:gd name="connsiteX41-351" fmla="*/ 360816 w 583572"/>
                <a:gd name="connsiteY41-352" fmla="*/ 166394 h 546895"/>
                <a:gd name="connsiteX42-353" fmla="*/ 359968 w 583572"/>
                <a:gd name="connsiteY42-354" fmla="*/ 181823 h 546895"/>
                <a:gd name="connsiteX43-355" fmla="*/ 340122 w 583572"/>
                <a:gd name="connsiteY43-356" fmla="*/ 212390 h 546895"/>
                <a:gd name="connsiteX44-357" fmla="*/ 279537 w 583572"/>
                <a:gd name="connsiteY44-358" fmla="*/ 252621 h 546895"/>
                <a:gd name="connsiteX45-359" fmla="*/ 317460 w 583572"/>
                <a:gd name="connsiteY45-360" fmla="*/ 188347 h 546895"/>
                <a:gd name="connsiteX46-361" fmla="*/ 152551 w 583572"/>
                <a:gd name="connsiteY46-362" fmla="*/ 164115 h 546895"/>
                <a:gd name="connsiteX47-363" fmla="*/ 157193 w 583572"/>
                <a:gd name="connsiteY47-364" fmla="*/ 162732 h 546895"/>
                <a:gd name="connsiteX48-365" fmla="*/ 167095 w 583572"/>
                <a:gd name="connsiteY48-366" fmla="*/ 165014 h 546895"/>
                <a:gd name="connsiteX49-367" fmla="*/ 195907 w 583572"/>
                <a:gd name="connsiteY49-368" fmla="*/ 186069 h 546895"/>
                <a:gd name="connsiteX50-369" fmla="*/ 233831 w 583572"/>
                <a:gd name="connsiteY50-370" fmla="*/ 250342 h 546895"/>
                <a:gd name="connsiteX51-371" fmla="*/ 173246 w 583572"/>
                <a:gd name="connsiteY51-372" fmla="*/ 210111 h 546895"/>
                <a:gd name="connsiteX52-373" fmla="*/ 152551 w 583572"/>
                <a:gd name="connsiteY52-374" fmla="*/ 164115 h 546895"/>
                <a:gd name="connsiteX53-375" fmla="*/ 195907 w 583572"/>
                <a:gd name="connsiteY53-376" fmla="*/ 353210 h 546895"/>
                <a:gd name="connsiteX54-377" fmla="*/ 167095 w 583572"/>
                <a:gd name="connsiteY54-378" fmla="*/ 374264 h 546895"/>
                <a:gd name="connsiteX55-379" fmla="*/ 152551 w 583572"/>
                <a:gd name="connsiteY55-380" fmla="*/ 375163 h 546895"/>
                <a:gd name="connsiteX56-381" fmla="*/ 153399 w 583572"/>
                <a:gd name="connsiteY56-382" fmla="*/ 359734 h 546895"/>
                <a:gd name="connsiteX57-383" fmla="*/ 173245 w 583572"/>
                <a:gd name="connsiteY57-384" fmla="*/ 329167 h 546895"/>
                <a:gd name="connsiteX58-385" fmla="*/ 233833 w 583572"/>
                <a:gd name="connsiteY58-386" fmla="*/ 288934 h 546895"/>
                <a:gd name="connsiteX59-387" fmla="*/ 195907 w 583572"/>
                <a:gd name="connsiteY59-388" fmla="*/ 353210 h 546895"/>
                <a:gd name="connsiteX60-389" fmla="*/ 359968 w 583572"/>
                <a:gd name="connsiteY60-390" fmla="*/ 357455 h 546895"/>
                <a:gd name="connsiteX61-391" fmla="*/ 360816 w 583572"/>
                <a:gd name="connsiteY61-392" fmla="*/ 372884 h 546895"/>
                <a:gd name="connsiteX62-393" fmla="*/ 346272 w 583572"/>
                <a:gd name="connsiteY62-394" fmla="*/ 371985 h 546895"/>
                <a:gd name="connsiteX63-395" fmla="*/ 317460 w 583572"/>
                <a:gd name="connsiteY63-396" fmla="*/ 350931 h 546895"/>
                <a:gd name="connsiteX64-397" fmla="*/ 279536 w 583572"/>
                <a:gd name="connsiteY64-398" fmla="*/ 286657 h 546895"/>
                <a:gd name="connsiteX65-399" fmla="*/ 340121 w 583572"/>
                <a:gd name="connsiteY65-400" fmla="*/ 326888 h 546895"/>
                <a:gd name="connsiteX66-401" fmla="*/ 359968 w 583572"/>
                <a:gd name="connsiteY66-402" fmla="*/ 357455 h 546895"/>
                <a:gd name="connsiteX0-403" fmla="*/ 633009 w 633009"/>
                <a:gd name="connsiteY0-404" fmla="*/ 270508 h 546895"/>
                <a:gd name="connsiteX1-405" fmla="*/ 341730 w 633009"/>
                <a:gd name="connsiteY1-406" fmla="*/ 264902 h 546895"/>
                <a:gd name="connsiteX2-407" fmla="*/ 400951 w 633009"/>
                <a:gd name="connsiteY2-408" fmla="*/ 224475 h 546895"/>
                <a:gd name="connsiteX3-409" fmla="*/ 424475 w 633009"/>
                <a:gd name="connsiteY3-410" fmla="*/ 187868 h 546895"/>
                <a:gd name="connsiteX4-411" fmla="*/ 421645 w 633009"/>
                <a:gd name="connsiteY4-412" fmla="*/ 154310 h 546895"/>
                <a:gd name="connsiteX5-413" fmla="*/ 390012 w 633009"/>
                <a:gd name="connsiteY5-414" fmla="*/ 151306 h 546895"/>
                <a:gd name="connsiteX6-415" fmla="*/ 355504 w 633009"/>
                <a:gd name="connsiteY6-416" fmla="*/ 176263 h 546895"/>
                <a:gd name="connsiteX7-417" fmla="*/ 315250 w 633009"/>
                <a:gd name="connsiteY7-418" fmla="*/ 243514 h 546895"/>
                <a:gd name="connsiteX8-419" fmla="*/ 315250 w 633009"/>
                <a:gd name="connsiteY8-420" fmla="*/ 0 h 546895"/>
                <a:gd name="connsiteX9-421" fmla="*/ 299140 w 633009"/>
                <a:gd name="connsiteY9-422" fmla="*/ 0 h 546895"/>
                <a:gd name="connsiteX10-423" fmla="*/ 299140 w 633009"/>
                <a:gd name="connsiteY10-424" fmla="*/ 245738 h 546895"/>
                <a:gd name="connsiteX11-425" fmla="*/ 256737 w 633009"/>
                <a:gd name="connsiteY11-426" fmla="*/ 173986 h 546895"/>
                <a:gd name="connsiteX12-427" fmla="*/ 222229 w 633009"/>
                <a:gd name="connsiteY12-428" fmla="*/ 149029 h 546895"/>
                <a:gd name="connsiteX13-429" fmla="*/ 190597 w 633009"/>
                <a:gd name="connsiteY13-430" fmla="*/ 152032 h 546895"/>
                <a:gd name="connsiteX14-431" fmla="*/ 211291 w 633009"/>
                <a:gd name="connsiteY14-432" fmla="*/ 222198 h 546895"/>
                <a:gd name="connsiteX15-433" fmla="*/ 274684 w 633009"/>
                <a:gd name="connsiteY15-434" fmla="*/ 264903 h 546895"/>
                <a:gd name="connsiteX16-435" fmla="*/ 49437 w 633009"/>
                <a:gd name="connsiteY16-436" fmla="*/ 264903 h 546895"/>
                <a:gd name="connsiteX17-437" fmla="*/ 0 w 633009"/>
                <a:gd name="connsiteY17-438" fmla="*/ 296318 h 546895"/>
                <a:gd name="connsiteX18-439" fmla="*/ 261014 w 633009"/>
                <a:gd name="connsiteY18-440" fmla="*/ 281994 h 546895"/>
                <a:gd name="connsiteX19-441" fmla="*/ 211290 w 633009"/>
                <a:gd name="connsiteY19-442" fmla="*/ 317084 h 546895"/>
                <a:gd name="connsiteX20-443" fmla="*/ 187767 w 633009"/>
                <a:gd name="connsiteY20-444" fmla="*/ 353692 h 546895"/>
                <a:gd name="connsiteX21-445" fmla="*/ 190597 w 633009"/>
                <a:gd name="connsiteY21-446" fmla="*/ 387250 h 546895"/>
                <a:gd name="connsiteX22-447" fmla="*/ 206579 w 633009"/>
                <a:gd name="connsiteY22-448" fmla="*/ 393653 h 546895"/>
                <a:gd name="connsiteX23-449" fmla="*/ 222229 w 633009"/>
                <a:gd name="connsiteY23-450" fmla="*/ 390253 h 546895"/>
                <a:gd name="connsiteX24-451" fmla="*/ 256737 w 633009"/>
                <a:gd name="connsiteY24-452" fmla="*/ 365296 h 546895"/>
                <a:gd name="connsiteX25-453" fmla="*/ 299140 w 633009"/>
                <a:gd name="connsiteY25-454" fmla="*/ 293544 h 546895"/>
                <a:gd name="connsiteX26-455" fmla="*/ 299140 w 633009"/>
                <a:gd name="connsiteY26-456" fmla="*/ 546895 h 546895"/>
                <a:gd name="connsiteX27-457" fmla="*/ 315250 w 633009"/>
                <a:gd name="connsiteY27-458" fmla="*/ 546895 h 546895"/>
                <a:gd name="connsiteX28-459" fmla="*/ 315250 w 633009"/>
                <a:gd name="connsiteY28-460" fmla="*/ 295765 h 546895"/>
                <a:gd name="connsiteX29-461" fmla="*/ 355504 w 633009"/>
                <a:gd name="connsiteY29-462" fmla="*/ 363016 h 546895"/>
                <a:gd name="connsiteX30-463" fmla="*/ 390012 w 633009"/>
                <a:gd name="connsiteY30-464" fmla="*/ 387973 h 546895"/>
                <a:gd name="connsiteX31-465" fmla="*/ 405663 w 633009"/>
                <a:gd name="connsiteY31-466" fmla="*/ 391373 h 546895"/>
                <a:gd name="connsiteX32-467" fmla="*/ 421645 w 633009"/>
                <a:gd name="connsiteY32-468" fmla="*/ 384970 h 546895"/>
                <a:gd name="connsiteX33-469" fmla="*/ 424475 w 633009"/>
                <a:gd name="connsiteY33-470" fmla="*/ 351412 h 546895"/>
                <a:gd name="connsiteX34-471" fmla="*/ 400951 w 633009"/>
                <a:gd name="connsiteY34-472" fmla="*/ 314804 h 546895"/>
                <a:gd name="connsiteX35-473" fmla="*/ 355163 w 633009"/>
                <a:gd name="connsiteY35-474" fmla="*/ 281993 h 546895"/>
                <a:gd name="connsiteX36-475" fmla="*/ 619750 w 633009"/>
                <a:gd name="connsiteY36-476" fmla="*/ 289972 h 546895"/>
                <a:gd name="connsiteX37-477" fmla="*/ 633009 w 633009"/>
                <a:gd name="connsiteY37-478" fmla="*/ 270508 h 546895"/>
                <a:gd name="connsiteX38-479" fmla="*/ 366897 w 633009"/>
                <a:gd name="connsiteY38-480" fmla="*/ 188347 h 546895"/>
                <a:gd name="connsiteX39-481" fmla="*/ 395709 w 633009"/>
                <a:gd name="connsiteY39-482" fmla="*/ 167293 h 546895"/>
                <a:gd name="connsiteX40-483" fmla="*/ 405611 w 633009"/>
                <a:gd name="connsiteY40-484" fmla="*/ 165011 h 546895"/>
                <a:gd name="connsiteX41-485" fmla="*/ 410253 w 633009"/>
                <a:gd name="connsiteY41-486" fmla="*/ 166394 h 546895"/>
                <a:gd name="connsiteX42-487" fmla="*/ 409405 w 633009"/>
                <a:gd name="connsiteY42-488" fmla="*/ 181823 h 546895"/>
                <a:gd name="connsiteX43-489" fmla="*/ 389559 w 633009"/>
                <a:gd name="connsiteY43-490" fmla="*/ 212390 h 546895"/>
                <a:gd name="connsiteX44-491" fmla="*/ 328974 w 633009"/>
                <a:gd name="connsiteY44-492" fmla="*/ 252621 h 546895"/>
                <a:gd name="connsiteX45-493" fmla="*/ 366897 w 633009"/>
                <a:gd name="connsiteY45-494" fmla="*/ 188347 h 546895"/>
                <a:gd name="connsiteX46-495" fmla="*/ 201988 w 633009"/>
                <a:gd name="connsiteY46-496" fmla="*/ 164115 h 546895"/>
                <a:gd name="connsiteX47-497" fmla="*/ 206630 w 633009"/>
                <a:gd name="connsiteY47-498" fmla="*/ 162732 h 546895"/>
                <a:gd name="connsiteX48-499" fmla="*/ 216532 w 633009"/>
                <a:gd name="connsiteY48-500" fmla="*/ 165014 h 546895"/>
                <a:gd name="connsiteX49-501" fmla="*/ 245344 w 633009"/>
                <a:gd name="connsiteY49-502" fmla="*/ 186069 h 546895"/>
                <a:gd name="connsiteX50-503" fmla="*/ 283268 w 633009"/>
                <a:gd name="connsiteY50-504" fmla="*/ 250342 h 546895"/>
                <a:gd name="connsiteX51-505" fmla="*/ 222683 w 633009"/>
                <a:gd name="connsiteY51-506" fmla="*/ 210111 h 546895"/>
                <a:gd name="connsiteX52-507" fmla="*/ 201988 w 633009"/>
                <a:gd name="connsiteY52-508" fmla="*/ 164115 h 546895"/>
                <a:gd name="connsiteX53-509" fmla="*/ 245344 w 633009"/>
                <a:gd name="connsiteY53-510" fmla="*/ 353210 h 546895"/>
                <a:gd name="connsiteX54-511" fmla="*/ 216532 w 633009"/>
                <a:gd name="connsiteY54-512" fmla="*/ 374264 h 546895"/>
                <a:gd name="connsiteX55-513" fmla="*/ 201988 w 633009"/>
                <a:gd name="connsiteY55-514" fmla="*/ 375163 h 546895"/>
                <a:gd name="connsiteX56-515" fmla="*/ 202836 w 633009"/>
                <a:gd name="connsiteY56-516" fmla="*/ 359734 h 546895"/>
                <a:gd name="connsiteX57-517" fmla="*/ 222682 w 633009"/>
                <a:gd name="connsiteY57-518" fmla="*/ 329167 h 546895"/>
                <a:gd name="connsiteX58-519" fmla="*/ 283270 w 633009"/>
                <a:gd name="connsiteY58-520" fmla="*/ 288934 h 546895"/>
                <a:gd name="connsiteX59-521" fmla="*/ 245344 w 633009"/>
                <a:gd name="connsiteY59-522" fmla="*/ 353210 h 546895"/>
                <a:gd name="connsiteX60-523" fmla="*/ 409405 w 633009"/>
                <a:gd name="connsiteY60-524" fmla="*/ 357455 h 546895"/>
                <a:gd name="connsiteX61-525" fmla="*/ 410253 w 633009"/>
                <a:gd name="connsiteY61-526" fmla="*/ 372884 h 546895"/>
                <a:gd name="connsiteX62-527" fmla="*/ 395709 w 633009"/>
                <a:gd name="connsiteY62-528" fmla="*/ 371985 h 546895"/>
                <a:gd name="connsiteX63-529" fmla="*/ 366897 w 633009"/>
                <a:gd name="connsiteY63-530" fmla="*/ 350931 h 546895"/>
                <a:gd name="connsiteX64-531" fmla="*/ 328973 w 633009"/>
                <a:gd name="connsiteY64-532" fmla="*/ 286657 h 546895"/>
                <a:gd name="connsiteX65-533" fmla="*/ 389558 w 633009"/>
                <a:gd name="connsiteY65-534" fmla="*/ 326888 h 546895"/>
                <a:gd name="connsiteX66-535" fmla="*/ 409405 w 633009"/>
                <a:gd name="connsiteY66-536" fmla="*/ 357455 h 546895"/>
                <a:gd name="connsiteX0-537" fmla="*/ 650958 w 650958"/>
                <a:gd name="connsiteY0-538" fmla="*/ 270508 h 546895"/>
                <a:gd name="connsiteX1-539" fmla="*/ 359679 w 650958"/>
                <a:gd name="connsiteY1-540" fmla="*/ 264902 h 546895"/>
                <a:gd name="connsiteX2-541" fmla="*/ 418900 w 650958"/>
                <a:gd name="connsiteY2-542" fmla="*/ 224475 h 546895"/>
                <a:gd name="connsiteX3-543" fmla="*/ 442424 w 650958"/>
                <a:gd name="connsiteY3-544" fmla="*/ 187868 h 546895"/>
                <a:gd name="connsiteX4-545" fmla="*/ 439594 w 650958"/>
                <a:gd name="connsiteY4-546" fmla="*/ 154310 h 546895"/>
                <a:gd name="connsiteX5-547" fmla="*/ 407961 w 650958"/>
                <a:gd name="connsiteY5-548" fmla="*/ 151306 h 546895"/>
                <a:gd name="connsiteX6-549" fmla="*/ 373453 w 650958"/>
                <a:gd name="connsiteY6-550" fmla="*/ 176263 h 546895"/>
                <a:gd name="connsiteX7-551" fmla="*/ 333199 w 650958"/>
                <a:gd name="connsiteY7-552" fmla="*/ 243514 h 546895"/>
                <a:gd name="connsiteX8-553" fmla="*/ 333199 w 650958"/>
                <a:gd name="connsiteY8-554" fmla="*/ 0 h 546895"/>
                <a:gd name="connsiteX9-555" fmla="*/ 317089 w 650958"/>
                <a:gd name="connsiteY9-556" fmla="*/ 0 h 546895"/>
                <a:gd name="connsiteX10-557" fmla="*/ 317089 w 650958"/>
                <a:gd name="connsiteY10-558" fmla="*/ 245738 h 546895"/>
                <a:gd name="connsiteX11-559" fmla="*/ 274686 w 650958"/>
                <a:gd name="connsiteY11-560" fmla="*/ 173986 h 546895"/>
                <a:gd name="connsiteX12-561" fmla="*/ 240178 w 650958"/>
                <a:gd name="connsiteY12-562" fmla="*/ 149029 h 546895"/>
                <a:gd name="connsiteX13-563" fmla="*/ 208546 w 650958"/>
                <a:gd name="connsiteY13-564" fmla="*/ 152032 h 546895"/>
                <a:gd name="connsiteX14-565" fmla="*/ 229240 w 650958"/>
                <a:gd name="connsiteY14-566" fmla="*/ 222198 h 546895"/>
                <a:gd name="connsiteX15-567" fmla="*/ 292633 w 650958"/>
                <a:gd name="connsiteY15-568" fmla="*/ 264903 h 546895"/>
                <a:gd name="connsiteX16-569" fmla="*/ 0 w 650958"/>
                <a:gd name="connsiteY16-570" fmla="*/ 278335 h 546895"/>
                <a:gd name="connsiteX17-571" fmla="*/ 17949 w 650958"/>
                <a:gd name="connsiteY17-572" fmla="*/ 296318 h 546895"/>
                <a:gd name="connsiteX18-573" fmla="*/ 278963 w 650958"/>
                <a:gd name="connsiteY18-574" fmla="*/ 281994 h 546895"/>
                <a:gd name="connsiteX19-575" fmla="*/ 229239 w 650958"/>
                <a:gd name="connsiteY19-576" fmla="*/ 317084 h 546895"/>
                <a:gd name="connsiteX20-577" fmla="*/ 205716 w 650958"/>
                <a:gd name="connsiteY20-578" fmla="*/ 353692 h 546895"/>
                <a:gd name="connsiteX21-579" fmla="*/ 208546 w 650958"/>
                <a:gd name="connsiteY21-580" fmla="*/ 387250 h 546895"/>
                <a:gd name="connsiteX22-581" fmla="*/ 224528 w 650958"/>
                <a:gd name="connsiteY22-582" fmla="*/ 393653 h 546895"/>
                <a:gd name="connsiteX23-583" fmla="*/ 240178 w 650958"/>
                <a:gd name="connsiteY23-584" fmla="*/ 390253 h 546895"/>
                <a:gd name="connsiteX24-585" fmla="*/ 274686 w 650958"/>
                <a:gd name="connsiteY24-586" fmla="*/ 365296 h 546895"/>
                <a:gd name="connsiteX25-587" fmla="*/ 317089 w 650958"/>
                <a:gd name="connsiteY25-588" fmla="*/ 293544 h 546895"/>
                <a:gd name="connsiteX26-589" fmla="*/ 317089 w 650958"/>
                <a:gd name="connsiteY26-590" fmla="*/ 546895 h 546895"/>
                <a:gd name="connsiteX27-591" fmla="*/ 333199 w 650958"/>
                <a:gd name="connsiteY27-592" fmla="*/ 546895 h 546895"/>
                <a:gd name="connsiteX28-593" fmla="*/ 333199 w 650958"/>
                <a:gd name="connsiteY28-594" fmla="*/ 295765 h 546895"/>
                <a:gd name="connsiteX29-595" fmla="*/ 373453 w 650958"/>
                <a:gd name="connsiteY29-596" fmla="*/ 363016 h 546895"/>
                <a:gd name="connsiteX30-597" fmla="*/ 407961 w 650958"/>
                <a:gd name="connsiteY30-598" fmla="*/ 387973 h 546895"/>
                <a:gd name="connsiteX31-599" fmla="*/ 423612 w 650958"/>
                <a:gd name="connsiteY31-600" fmla="*/ 391373 h 546895"/>
                <a:gd name="connsiteX32-601" fmla="*/ 439594 w 650958"/>
                <a:gd name="connsiteY32-602" fmla="*/ 384970 h 546895"/>
                <a:gd name="connsiteX33-603" fmla="*/ 442424 w 650958"/>
                <a:gd name="connsiteY33-604" fmla="*/ 351412 h 546895"/>
                <a:gd name="connsiteX34-605" fmla="*/ 418900 w 650958"/>
                <a:gd name="connsiteY34-606" fmla="*/ 314804 h 546895"/>
                <a:gd name="connsiteX35-607" fmla="*/ 373112 w 650958"/>
                <a:gd name="connsiteY35-608" fmla="*/ 281993 h 546895"/>
                <a:gd name="connsiteX36-609" fmla="*/ 637699 w 650958"/>
                <a:gd name="connsiteY36-610" fmla="*/ 289972 h 546895"/>
                <a:gd name="connsiteX37-611" fmla="*/ 650958 w 650958"/>
                <a:gd name="connsiteY37-612" fmla="*/ 270508 h 546895"/>
                <a:gd name="connsiteX38-613" fmla="*/ 384846 w 650958"/>
                <a:gd name="connsiteY38-614" fmla="*/ 188347 h 546895"/>
                <a:gd name="connsiteX39-615" fmla="*/ 413658 w 650958"/>
                <a:gd name="connsiteY39-616" fmla="*/ 167293 h 546895"/>
                <a:gd name="connsiteX40-617" fmla="*/ 423560 w 650958"/>
                <a:gd name="connsiteY40-618" fmla="*/ 165011 h 546895"/>
                <a:gd name="connsiteX41-619" fmla="*/ 428202 w 650958"/>
                <a:gd name="connsiteY41-620" fmla="*/ 166394 h 546895"/>
                <a:gd name="connsiteX42-621" fmla="*/ 427354 w 650958"/>
                <a:gd name="connsiteY42-622" fmla="*/ 181823 h 546895"/>
                <a:gd name="connsiteX43-623" fmla="*/ 407508 w 650958"/>
                <a:gd name="connsiteY43-624" fmla="*/ 212390 h 546895"/>
                <a:gd name="connsiteX44-625" fmla="*/ 346923 w 650958"/>
                <a:gd name="connsiteY44-626" fmla="*/ 252621 h 546895"/>
                <a:gd name="connsiteX45-627" fmla="*/ 384846 w 650958"/>
                <a:gd name="connsiteY45-628" fmla="*/ 188347 h 546895"/>
                <a:gd name="connsiteX46-629" fmla="*/ 219937 w 650958"/>
                <a:gd name="connsiteY46-630" fmla="*/ 164115 h 546895"/>
                <a:gd name="connsiteX47-631" fmla="*/ 224579 w 650958"/>
                <a:gd name="connsiteY47-632" fmla="*/ 162732 h 546895"/>
                <a:gd name="connsiteX48-633" fmla="*/ 234481 w 650958"/>
                <a:gd name="connsiteY48-634" fmla="*/ 165014 h 546895"/>
                <a:gd name="connsiteX49-635" fmla="*/ 263293 w 650958"/>
                <a:gd name="connsiteY49-636" fmla="*/ 186069 h 546895"/>
                <a:gd name="connsiteX50-637" fmla="*/ 301217 w 650958"/>
                <a:gd name="connsiteY50-638" fmla="*/ 250342 h 546895"/>
                <a:gd name="connsiteX51-639" fmla="*/ 240632 w 650958"/>
                <a:gd name="connsiteY51-640" fmla="*/ 210111 h 546895"/>
                <a:gd name="connsiteX52-641" fmla="*/ 219937 w 650958"/>
                <a:gd name="connsiteY52-642" fmla="*/ 164115 h 546895"/>
                <a:gd name="connsiteX53-643" fmla="*/ 263293 w 650958"/>
                <a:gd name="connsiteY53-644" fmla="*/ 353210 h 546895"/>
                <a:gd name="connsiteX54-645" fmla="*/ 234481 w 650958"/>
                <a:gd name="connsiteY54-646" fmla="*/ 374264 h 546895"/>
                <a:gd name="connsiteX55-647" fmla="*/ 219937 w 650958"/>
                <a:gd name="connsiteY55-648" fmla="*/ 375163 h 546895"/>
                <a:gd name="connsiteX56-649" fmla="*/ 220785 w 650958"/>
                <a:gd name="connsiteY56-650" fmla="*/ 359734 h 546895"/>
                <a:gd name="connsiteX57-651" fmla="*/ 240631 w 650958"/>
                <a:gd name="connsiteY57-652" fmla="*/ 329167 h 546895"/>
                <a:gd name="connsiteX58-653" fmla="*/ 301219 w 650958"/>
                <a:gd name="connsiteY58-654" fmla="*/ 288934 h 546895"/>
                <a:gd name="connsiteX59-655" fmla="*/ 263293 w 650958"/>
                <a:gd name="connsiteY59-656" fmla="*/ 353210 h 546895"/>
                <a:gd name="connsiteX60-657" fmla="*/ 427354 w 650958"/>
                <a:gd name="connsiteY60-658" fmla="*/ 357455 h 546895"/>
                <a:gd name="connsiteX61-659" fmla="*/ 428202 w 650958"/>
                <a:gd name="connsiteY61-660" fmla="*/ 372884 h 546895"/>
                <a:gd name="connsiteX62-661" fmla="*/ 413658 w 650958"/>
                <a:gd name="connsiteY62-662" fmla="*/ 371985 h 546895"/>
                <a:gd name="connsiteX63-663" fmla="*/ 384846 w 650958"/>
                <a:gd name="connsiteY63-664" fmla="*/ 350931 h 546895"/>
                <a:gd name="connsiteX64-665" fmla="*/ 346922 w 650958"/>
                <a:gd name="connsiteY64-666" fmla="*/ 286657 h 546895"/>
                <a:gd name="connsiteX65-667" fmla="*/ 407507 w 650958"/>
                <a:gd name="connsiteY65-668" fmla="*/ 326888 h 546895"/>
                <a:gd name="connsiteX66-669" fmla="*/ 427354 w 650958"/>
                <a:gd name="connsiteY66-670" fmla="*/ 357455 h 546895"/>
                <a:gd name="connsiteX0-671" fmla="*/ 650958 w 650958"/>
                <a:gd name="connsiteY0-672" fmla="*/ 270508 h 560884"/>
                <a:gd name="connsiteX1-673" fmla="*/ 359679 w 650958"/>
                <a:gd name="connsiteY1-674" fmla="*/ 264902 h 560884"/>
                <a:gd name="connsiteX2-675" fmla="*/ 418900 w 650958"/>
                <a:gd name="connsiteY2-676" fmla="*/ 224475 h 560884"/>
                <a:gd name="connsiteX3-677" fmla="*/ 442424 w 650958"/>
                <a:gd name="connsiteY3-678" fmla="*/ 187868 h 560884"/>
                <a:gd name="connsiteX4-679" fmla="*/ 439594 w 650958"/>
                <a:gd name="connsiteY4-680" fmla="*/ 154310 h 560884"/>
                <a:gd name="connsiteX5-681" fmla="*/ 407961 w 650958"/>
                <a:gd name="connsiteY5-682" fmla="*/ 151306 h 560884"/>
                <a:gd name="connsiteX6-683" fmla="*/ 373453 w 650958"/>
                <a:gd name="connsiteY6-684" fmla="*/ 176263 h 560884"/>
                <a:gd name="connsiteX7-685" fmla="*/ 333199 w 650958"/>
                <a:gd name="connsiteY7-686" fmla="*/ 243514 h 560884"/>
                <a:gd name="connsiteX8-687" fmla="*/ 333199 w 650958"/>
                <a:gd name="connsiteY8-688" fmla="*/ 0 h 560884"/>
                <a:gd name="connsiteX9-689" fmla="*/ 317089 w 650958"/>
                <a:gd name="connsiteY9-690" fmla="*/ 0 h 560884"/>
                <a:gd name="connsiteX10-691" fmla="*/ 317089 w 650958"/>
                <a:gd name="connsiteY10-692" fmla="*/ 245738 h 560884"/>
                <a:gd name="connsiteX11-693" fmla="*/ 274686 w 650958"/>
                <a:gd name="connsiteY11-694" fmla="*/ 173986 h 560884"/>
                <a:gd name="connsiteX12-695" fmla="*/ 240178 w 650958"/>
                <a:gd name="connsiteY12-696" fmla="*/ 149029 h 560884"/>
                <a:gd name="connsiteX13-697" fmla="*/ 208546 w 650958"/>
                <a:gd name="connsiteY13-698" fmla="*/ 152032 h 560884"/>
                <a:gd name="connsiteX14-699" fmla="*/ 229240 w 650958"/>
                <a:gd name="connsiteY14-700" fmla="*/ 222198 h 560884"/>
                <a:gd name="connsiteX15-701" fmla="*/ 292633 w 650958"/>
                <a:gd name="connsiteY15-702" fmla="*/ 264903 h 560884"/>
                <a:gd name="connsiteX16-703" fmla="*/ 0 w 650958"/>
                <a:gd name="connsiteY16-704" fmla="*/ 278335 h 560884"/>
                <a:gd name="connsiteX17-705" fmla="*/ 17949 w 650958"/>
                <a:gd name="connsiteY17-706" fmla="*/ 296318 h 560884"/>
                <a:gd name="connsiteX18-707" fmla="*/ 278963 w 650958"/>
                <a:gd name="connsiteY18-708" fmla="*/ 281994 h 560884"/>
                <a:gd name="connsiteX19-709" fmla="*/ 229239 w 650958"/>
                <a:gd name="connsiteY19-710" fmla="*/ 317084 h 560884"/>
                <a:gd name="connsiteX20-711" fmla="*/ 205716 w 650958"/>
                <a:gd name="connsiteY20-712" fmla="*/ 353692 h 560884"/>
                <a:gd name="connsiteX21-713" fmla="*/ 208546 w 650958"/>
                <a:gd name="connsiteY21-714" fmla="*/ 387250 h 560884"/>
                <a:gd name="connsiteX22-715" fmla="*/ 224528 w 650958"/>
                <a:gd name="connsiteY22-716" fmla="*/ 393653 h 560884"/>
                <a:gd name="connsiteX23-717" fmla="*/ 240178 w 650958"/>
                <a:gd name="connsiteY23-718" fmla="*/ 390253 h 560884"/>
                <a:gd name="connsiteX24-719" fmla="*/ 274686 w 650958"/>
                <a:gd name="connsiteY24-720" fmla="*/ 365296 h 560884"/>
                <a:gd name="connsiteX25-721" fmla="*/ 317089 w 650958"/>
                <a:gd name="connsiteY25-722" fmla="*/ 293544 h 560884"/>
                <a:gd name="connsiteX26-723" fmla="*/ 277171 w 650958"/>
                <a:gd name="connsiteY26-724" fmla="*/ 560884 h 560884"/>
                <a:gd name="connsiteX27-725" fmla="*/ 333199 w 650958"/>
                <a:gd name="connsiteY27-726" fmla="*/ 546895 h 560884"/>
                <a:gd name="connsiteX28-727" fmla="*/ 333199 w 650958"/>
                <a:gd name="connsiteY28-728" fmla="*/ 295765 h 560884"/>
                <a:gd name="connsiteX29-729" fmla="*/ 373453 w 650958"/>
                <a:gd name="connsiteY29-730" fmla="*/ 363016 h 560884"/>
                <a:gd name="connsiteX30-731" fmla="*/ 407961 w 650958"/>
                <a:gd name="connsiteY30-732" fmla="*/ 387973 h 560884"/>
                <a:gd name="connsiteX31-733" fmla="*/ 423612 w 650958"/>
                <a:gd name="connsiteY31-734" fmla="*/ 391373 h 560884"/>
                <a:gd name="connsiteX32-735" fmla="*/ 439594 w 650958"/>
                <a:gd name="connsiteY32-736" fmla="*/ 384970 h 560884"/>
                <a:gd name="connsiteX33-737" fmla="*/ 442424 w 650958"/>
                <a:gd name="connsiteY33-738" fmla="*/ 351412 h 560884"/>
                <a:gd name="connsiteX34-739" fmla="*/ 418900 w 650958"/>
                <a:gd name="connsiteY34-740" fmla="*/ 314804 h 560884"/>
                <a:gd name="connsiteX35-741" fmla="*/ 373112 w 650958"/>
                <a:gd name="connsiteY35-742" fmla="*/ 281993 h 560884"/>
                <a:gd name="connsiteX36-743" fmla="*/ 637699 w 650958"/>
                <a:gd name="connsiteY36-744" fmla="*/ 289972 h 560884"/>
                <a:gd name="connsiteX37-745" fmla="*/ 650958 w 650958"/>
                <a:gd name="connsiteY37-746" fmla="*/ 270508 h 560884"/>
                <a:gd name="connsiteX38-747" fmla="*/ 384846 w 650958"/>
                <a:gd name="connsiteY38-748" fmla="*/ 188347 h 560884"/>
                <a:gd name="connsiteX39-749" fmla="*/ 413658 w 650958"/>
                <a:gd name="connsiteY39-750" fmla="*/ 167293 h 560884"/>
                <a:gd name="connsiteX40-751" fmla="*/ 423560 w 650958"/>
                <a:gd name="connsiteY40-752" fmla="*/ 165011 h 560884"/>
                <a:gd name="connsiteX41-753" fmla="*/ 428202 w 650958"/>
                <a:gd name="connsiteY41-754" fmla="*/ 166394 h 560884"/>
                <a:gd name="connsiteX42-755" fmla="*/ 427354 w 650958"/>
                <a:gd name="connsiteY42-756" fmla="*/ 181823 h 560884"/>
                <a:gd name="connsiteX43-757" fmla="*/ 407508 w 650958"/>
                <a:gd name="connsiteY43-758" fmla="*/ 212390 h 560884"/>
                <a:gd name="connsiteX44-759" fmla="*/ 346923 w 650958"/>
                <a:gd name="connsiteY44-760" fmla="*/ 252621 h 560884"/>
                <a:gd name="connsiteX45-761" fmla="*/ 384846 w 650958"/>
                <a:gd name="connsiteY45-762" fmla="*/ 188347 h 560884"/>
                <a:gd name="connsiteX46-763" fmla="*/ 219937 w 650958"/>
                <a:gd name="connsiteY46-764" fmla="*/ 164115 h 560884"/>
                <a:gd name="connsiteX47-765" fmla="*/ 224579 w 650958"/>
                <a:gd name="connsiteY47-766" fmla="*/ 162732 h 560884"/>
                <a:gd name="connsiteX48-767" fmla="*/ 234481 w 650958"/>
                <a:gd name="connsiteY48-768" fmla="*/ 165014 h 560884"/>
                <a:gd name="connsiteX49-769" fmla="*/ 263293 w 650958"/>
                <a:gd name="connsiteY49-770" fmla="*/ 186069 h 560884"/>
                <a:gd name="connsiteX50-771" fmla="*/ 301217 w 650958"/>
                <a:gd name="connsiteY50-772" fmla="*/ 250342 h 560884"/>
                <a:gd name="connsiteX51-773" fmla="*/ 240632 w 650958"/>
                <a:gd name="connsiteY51-774" fmla="*/ 210111 h 560884"/>
                <a:gd name="connsiteX52-775" fmla="*/ 219937 w 650958"/>
                <a:gd name="connsiteY52-776" fmla="*/ 164115 h 560884"/>
                <a:gd name="connsiteX53-777" fmla="*/ 263293 w 650958"/>
                <a:gd name="connsiteY53-778" fmla="*/ 353210 h 560884"/>
                <a:gd name="connsiteX54-779" fmla="*/ 234481 w 650958"/>
                <a:gd name="connsiteY54-780" fmla="*/ 374264 h 560884"/>
                <a:gd name="connsiteX55-781" fmla="*/ 219937 w 650958"/>
                <a:gd name="connsiteY55-782" fmla="*/ 375163 h 560884"/>
                <a:gd name="connsiteX56-783" fmla="*/ 220785 w 650958"/>
                <a:gd name="connsiteY56-784" fmla="*/ 359734 h 560884"/>
                <a:gd name="connsiteX57-785" fmla="*/ 240631 w 650958"/>
                <a:gd name="connsiteY57-786" fmla="*/ 329167 h 560884"/>
                <a:gd name="connsiteX58-787" fmla="*/ 301219 w 650958"/>
                <a:gd name="connsiteY58-788" fmla="*/ 288934 h 560884"/>
                <a:gd name="connsiteX59-789" fmla="*/ 263293 w 650958"/>
                <a:gd name="connsiteY59-790" fmla="*/ 353210 h 560884"/>
                <a:gd name="connsiteX60-791" fmla="*/ 427354 w 650958"/>
                <a:gd name="connsiteY60-792" fmla="*/ 357455 h 560884"/>
                <a:gd name="connsiteX61-793" fmla="*/ 428202 w 650958"/>
                <a:gd name="connsiteY61-794" fmla="*/ 372884 h 560884"/>
                <a:gd name="connsiteX62-795" fmla="*/ 413658 w 650958"/>
                <a:gd name="connsiteY62-796" fmla="*/ 371985 h 560884"/>
                <a:gd name="connsiteX63-797" fmla="*/ 384846 w 650958"/>
                <a:gd name="connsiteY63-798" fmla="*/ 350931 h 560884"/>
                <a:gd name="connsiteX64-799" fmla="*/ 346922 w 650958"/>
                <a:gd name="connsiteY64-800" fmla="*/ 286657 h 560884"/>
                <a:gd name="connsiteX65-801" fmla="*/ 407507 w 650958"/>
                <a:gd name="connsiteY65-802" fmla="*/ 326888 h 560884"/>
                <a:gd name="connsiteX66-803" fmla="*/ 427354 w 650958"/>
                <a:gd name="connsiteY66-804" fmla="*/ 357455 h 560884"/>
                <a:gd name="connsiteX0-805" fmla="*/ 650958 w 650958"/>
                <a:gd name="connsiteY0-806" fmla="*/ 270508 h 563814"/>
                <a:gd name="connsiteX1-807" fmla="*/ 359679 w 650958"/>
                <a:gd name="connsiteY1-808" fmla="*/ 264902 h 563814"/>
                <a:gd name="connsiteX2-809" fmla="*/ 418900 w 650958"/>
                <a:gd name="connsiteY2-810" fmla="*/ 224475 h 563814"/>
                <a:gd name="connsiteX3-811" fmla="*/ 442424 w 650958"/>
                <a:gd name="connsiteY3-812" fmla="*/ 187868 h 563814"/>
                <a:gd name="connsiteX4-813" fmla="*/ 439594 w 650958"/>
                <a:gd name="connsiteY4-814" fmla="*/ 154310 h 563814"/>
                <a:gd name="connsiteX5-815" fmla="*/ 407961 w 650958"/>
                <a:gd name="connsiteY5-816" fmla="*/ 151306 h 563814"/>
                <a:gd name="connsiteX6-817" fmla="*/ 373453 w 650958"/>
                <a:gd name="connsiteY6-818" fmla="*/ 176263 h 563814"/>
                <a:gd name="connsiteX7-819" fmla="*/ 333199 w 650958"/>
                <a:gd name="connsiteY7-820" fmla="*/ 243514 h 563814"/>
                <a:gd name="connsiteX8-821" fmla="*/ 333199 w 650958"/>
                <a:gd name="connsiteY8-822" fmla="*/ 0 h 563814"/>
                <a:gd name="connsiteX9-823" fmla="*/ 317089 w 650958"/>
                <a:gd name="connsiteY9-824" fmla="*/ 0 h 563814"/>
                <a:gd name="connsiteX10-825" fmla="*/ 317089 w 650958"/>
                <a:gd name="connsiteY10-826" fmla="*/ 245738 h 563814"/>
                <a:gd name="connsiteX11-827" fmla="*/ 274686 w 650958"/>
                <a:gd name="connsiteY11-828" fmla="*/ 173986 h 563814"/>
                <a:gd name="connsiteX12-829" fmla="*/ 240178 w 650958"/>
                <a:gd name="connsiteY12-830" fmla="*/ 149029 h 563814"/>
                <a:gd name="connsiteX13-831" fmla="*/ 208546 w 650958"/>
                <a:gd name="connsiteY13-832" fmla="*/ 152032 h 563814"/>
                <a:gd name="connsiteX14-833" fmla="*/ 229240 w 650958"/>
                <a:gd name="connsiteY14-834" fmla="*/ 222198 h 563814"/>
                <a:gd name="connsiteX15-835" fmla="*/ 292633 w 650958"/>
                <a:gd name="connsiteY15-836" fmla="*/ 264903 h 563814"/>
                <a:gd name="connsiteX16-837" fmla="*/ 0 w 650958"/>
                <a:gd name="connsiteY16-838" fmla="*/ 278335 h 563814"/>
                <a:gd name="connsiteX17-839" fmla="*/ 17949 w 650958"/>
                <a:gd name="connsiteY17-840" fmla="*/ 296318 h 563814"/>
                <a:gd name="connsiteX18-841" fmla="*/ 278963 w 650958"/>
                <a:gd name="connsiteY18-842" fmla="*/ 281994 h 563814"/>
                <a:gd name="connsiteX19-843" fmla="*/ 229239 w 650958"/>
                <a:gd name="connsiteY19-844" fmla="*/ 317084 h 563814"/>
                <a:gd name="connsiteX20-845" fmla="*/ 205716 w 650958"/>
                <a:gd name="connsiteY20-846" fmla="*/ 353692 h 563814"/>
                <a:gd name="connsiteX21-847" fmla="*/ 208546 w 650958"/>
                <a:gd name="connsiteY21-848" fmla="*/ 387250 h 563814"/>
                <a:gd name="connsiteX22-849" fmla="*/ 224528 w 650958"/>
                <a:gd name="connsiteY22-850" fmla="*/ 393653 h 563814"/>
                <a:gd name="connsiteX23-851" fmla="*/ 240178 w 650958"/>
                <a:gd name="connsiteY23-852" fmla="*/ 390253 h 563814"/>
                <a:gd name="connsiteX24-853" fmla="*/ 274686 w 650958"/>
                <a:gd name="connsiteY24-854" fmla="*/ 365296 h 563814"/>
                <a:gd name="connsiteX25-855" fmla="*/ 317089 w 650958"/>
                <a:gd name="connsiteY25-856" fmla="*/ 293544 h 563814"/>
                <a:gd name="connsiteX26-857" fmla="*/ 277171 w 650958"/>
                <a:gd name="connsiteY26-858" fmla="*/ 560884 h 563814"/>
                <a:gd name="connsiteX27-859" fmla="*/ 307491 w 650958"/>
                <a:gd name="connsiteY27-860" fmla="*/ 563814 h 563814"/>
                <a:gd name="connsiteX28-861" fmla="*/ 333199 w 650958"/>
                <a:gd name="connsiteY28-862" fmla="*/ 295765 h 563814"/>
                <a:gd name="connsiteX29-863" fmla="*/ 373453 w 650958"/>
                <a:gd name="connsiteY29-864" fmla="*/ 363016 h 563814"/>
                <a:gd name="connsiteX30-865" fmla="*/ 407961 w 650958"/>
                <a:gd name="connsiteY30-866" fmla="*/ 387973 h 563814"/>
                <a:gd name="connsiteX31-867" fmla="*/ 423612 w 650958"/>
                <a:gd name="connsiteY31-868" fmla="*/ 391373 h 563814"/>
                <a:gd name="connsiteX32-869" fmla="*/ 439594 w 650958"/>
                <a:gd name="connsiteY32-870" fmla="*/ 384970 h 563814"/>
                <a:gd name="connsiteX33-871" fmla="*/ 442424 w 650958"/>
                <a:gd name="connsiteY33-872" fmla="*/ 351412 h 563814"/>
                <a:gd name="connsiteX34-873" fmla="*/ 418900 w 650958"/>
                <a:gd name="connsiteY34-874" fmla="*/ 314804 h 563814"/>
                <a:gd name="connsiteX35-875" fmla="*/ 373112 w 650958"/>
                <a:gd name="connsiteY35-876" fmla="*/ 281993 h 563814"/>
                <a:gd name="connsiteX36-877" fmla="*/ 637699 w 650958"/>
                <a:gd name="connsiteY36-878" fmla="*/ 289972 h 563814"/>
                <a:gd name="connsiteX37-879" fmla="*/ 650958 w 650958"/>
                <a:gd name="connsiteY37-880" fmla="*/ 270508 h 563814"/>
                <a:gd name="connsiteX38-881" fmla="*/ 384846 w 650958"/>
                <a:gd name="connsiteY38-882" fmla="*/ 188347 h 563814"/>
                <a:gd name="connsiteX39-883" fmla="*/ 413658 w 650958"/>
                <a:gd name="connsiteY39-884" fmla="*/ 167293 h 563814"/>
                <a:gd name="connsiteX40-885" fmla="*/ 423560 w 650958"/>
                <a:gd name="connsiteY40-886" fmla="*/ 165011 h 563814"/>
                <a:gd name="connsiteX41-887" fmla="*/ 428202 w 650958"/>
                <a:gd name="connsiteY41-888" fmla="*/ 166394 h 563814"/>
                <a:gd name="connsiteX42-889" fmla="*/ 427354 w 650958"/>
                <a:gd name="connsiteY42-890" fmla="*/ 181823 h 563814"/>
                <a:gd name="connsiteX43-891" fmla="*/ 407508 w 650958"/>
                <a:gd name="connsiteY43-892" fmla="*/ 212390 h 563814"/>
                <a:gd name="connsiteX44-893" fmla="*/ 346923 w 650958"/>
                <a:gd name="connsiteY44-894" fmla="*/ 252621 h 563814"/>
                <a:gd name="connsiteX45-895" fmla="*/ 384846 w 650958"/>
                <a:gd name="connsiteY45-896" fmla="*/ 188347 h 563814"/>
                <a:gd name="connsiteX46-897" fmla="*/ 219937 w 650958"/>
                <a:gd name="connsiteY46-898" fmla="*/ 164115 h 563814"/>
                <a:gd name="connsiteX47-899" fmla="*/ 224579 w 650958"/>
                <a:gd name="connsiteY47-900" fmla="*/ 162732 h 563814"/>
                <a:gd name="connsiteX48-901" fmla="*/ 234481 w 650958"/>
                <a:gd name="connsiteY48-902" fmla="*/ 165014 h 563814"/>
                <a:gd name="connsiteX49-903" fmla="*/ 263293 w 650958"/>
                <a:gd name="connsiteY49-904" fmla="*/ 186069 h 563814"/>
                <a:gd name="connsiteX50-905" fmla="*/ 301217 w 650958"/>
                <a:gd name="connsiteY50-906" fmla="*/ 250342 h 563814"/>
                <a:gd name="connsiteX51-907" fmla="*/ 240632 w 650958"/>
                <a:gd name="connsiteY51-908" fmla="*/ 210111 h 563814"/>
                <a:gd name="connsiteX52-909" fmla="*/ 219937 w 650958"/>
                <a:gd name="connsiteY52-910" fmla="*/ 164115 h 563814"/>
                <a:gd name="connsiteX53-911" fmla="*/ 263293 w 650958"/>
                <a:gd name="connsiteY53-912" fmla="*/ 353210 h 563814"/>
                <a:gd name="connsiteX54-913" fmla="*/ 234481 w 650958"/>
                <a:gd name="connsiteY54-914" fmla="*/ 374264 h 563814"/>
                <a:gd name="connsiteX55-915" fmla="*/ 219937 w 650958"/>
                <a:gd name="connsiteY55-916" fmla="*/ 375163 h 563814"/>
                <a:gd name="connsiteX56-917" fmla="*/ 220785 w 650958"/>
                <a:gd name="connsiteY56-918" fmla="*/ 359734 h 563814"/>
                <a:gd name="connsiteX57-919" fmla="*/ 240631 w 650958"/>
                <a:gd name="connsiteY57-920" fmla="*/ 329167 h 563814"/>
                <a:gd name="connsiteX58-921" fmla="*/ 301219 w 650958"/>
                <a:gd name="connsiteY58-922" fmla="*/ 288934 h 563814"/>
                <a:gd name="connsiteX59-923" fmla="*/ 263293 w 650958"/>
                <a:gd name="connsiteY59-924" fmla="*/ 353210 h 563814"/>
                <a:gd name="connsiteX60-925" fmla="*/ 427354 w 650958"/>
                <a:gd name="connsiteY60-926" fmla="*/ 357455 h 563814"/>
                <a:gd name="connsiteX61-927" fmla="*/ 428202 w 650958"/>
                <a:gd name="connsiteY61-928" fmla="*/ 372884 h 563814"/>
                <a:gd name="connsiteX62-929" fmla="*/ 413658 w 650958"/>
                <a:gd name="connsiteY62-930" fmla="*/ 371985 h 563814"/>
                <a:gd name="connsiteX63-931" fmla="*/ 384846 w 650958"/>
                <a:gd name="connsiteY63-932" fmla="*/ 350931 h 563814"/>
                <a:gd name="connsiteX64-933" fmla="*/ 346922 w 650958"/>
                <a:gd name="connsiteY64-934" fmla="*/ 286657 h 563814"/>
                <a:gd name="connsiteX65-935" fmla="*/ 407507 w 650958"/>
                <a:gd name="connsiteY65-936" fmla="*/ 326888 h 563814"/>
                <a:gd name="connsiteX66-937" fmla="*/ 427354 w 650958"/>
                <a:gd name="connsiteY66-938" fmla="*/ 357455 h 563814"/>
                <a:gd name="connsiteX0-939" fmla="*/ 650958 w 650958"/>
                <a:gd name="connsiteY0-940" fmla="*/ 270508 h 560884"/>
                <a:gd name="connsiteX1-941" fmla="*/ 359679 w 650958"/>
                <a:gd name="connsiteY1-942" fmla="*/ 264902 h 560884"/>
                <a:gd name="connsiteX2-943" fmla="*/ 418900 w 650958"/>
                <a:gd name="connsiteY2-944" fmla="*/ 224475 h 560884"/>
                <a:gd name="connsiteX3-945" fmla="*/ 442424 w 650958"/>
                <a:gd name="connsiteY3-946" fmla="*/ 187868 h 560884"/>
                <a:gd name="connsiteX4-947" fmla="*/ 439594 w 650958"/>
                <a:gd name="connsiteY4-948" fmla="*/ 154310 h 560884"/>
                <a:gd name="connsiteX5-949" fmla="*/ 407961 w 650958"/>
                <a:gd name="connsiteY5-950" fmla="*/ 151306 h 560884"/>
                <a:gd name="connsiteX6-951" fmla="*/ 373453 w 650958"/>
                <a:gd name="connsiteY6-952" fmla="*/ 176263 h 560884"/>
                <a:gd name="connsiteX7-953" fmla="*/ 333199 w 650958"/>
                <a:gd name="connsiteY7-954" fmla="*/ 243514 h 560884"/>
                <a:gd name="connsiteX8-955" fmla="*/ 333199 w 650958"/>
                <a:gd name="connsiteY8-956" fmla="*/ 0 h 560884"/>
                <a:gd name="connsiteX9-957" fmla="*/ 317089 w 650958"/>
                <a:gd name="connsiteY9-958" fmla="*/ 0 h 560884"/>
                <a:gd name="connsiteX10-959" fmla="*/ 317089 w 650958"/>
                <a:gd name="connsiteY10-960" fmla="*/ 245738 h 560884"/>
                <a:gd name="connsiteX11-961" fmla="*/ 274686 w 650958"/>
                <a:gd name="connsiteY11-962" fmla="*/ 173986 h 560884"/>
                <a:gd name="connsiteX12-963" fmla="*/ 240178 w 650958"/>
                <a:gd name="connsiteY12-964" fmla="*/ 149029 h 560884"/>
                <a:gd name="connsiteX13-965" fmla="*/ 208546 w 650958"/>
                <a:gd name="connsiteY13-966" fmla="*/ 152032 h 560884"/>
                <a:gd name="connsiteX14-967" fmla="*/ 229240 w 650958"/>
                <a:gd name="connsiteY14-968" fmla="*/ 222198 h 560884"/>
                <a:gd name="connsiteX15-969" fmla="*/ 292633 w 650958"/>
                <a:gd name="connsiteY15-970" fmla="*/ 264903 h 560884"/>
                <a:gd name="connsiteX16-971" fmla="*/ 0 w 650958"/>
                <a:gd name="connsiteY16-972" fmla="*/ 278335 h 560884"/>
                <a:gd name="connsiteX17-973" fmla="*/ 17949 w 650958"/>
                <a:gd name="connsiteY17-974" fmla="*/ 296318 h 560884"/>
                <a:gd name="connsiteX18-975" fmla="*/ 278963 w 650958"/>
                <a:gd name="connsiteY18-976" fmla="*/ 281994 h 560884"/>
                <a:gd name="connsiteX19-977" fmla="*/ 229239 w 650958"/>
                <a:gd name="connsiteY19-978" fmla="*/ 317084 h 560884"/>
                <a:gd name="connsiteX20-979" fmla="*/ 205716 w 650958"/>
                <a:gd name="connsiteY20-980" fmla="*/ 353692 h 560884"/>
                <a:gd name="connsiteX21-981" fmla="*/ 208546 w 650958"/>
                <a:gd name="connsiteY21-982" fmla="*/ 387250 h 560884"/>
                <a:gd name="connsiteX22-983" fmla="*/ 224528 w 650958"/>
                <a:gd name="connsiteY22-984" fmla="*/ 393653 h 560884"/>
                <a:gd name="connsiteX23-985" fmla="*/ 240178 w 650958"/>
                <a:gd name="connsiteY23-986" fmla="*/ 390253 h 560884"/>
                <a:gd name="connsiteX24-987" fmla="*/ 274686 w 650958"/>
                <a:gd name="connsiteY24-988" fmla="*/ 365296 h 560884"/>
                <a:gd name="connsiteX25-989" fmla="*/ 317089 w 650958"/>
                <a:gd name="connsiteY25-990" fmla="*/ 293544 h 560884"/>
                <a:gd name="connsiteX26-991" fmla="*/ 277171 w 650958"/>
                <a:gd name="connsiteY26-992" fmla="*/ 560884 h 560884"/>
                <a:gd name="connsiteX27-993" fmla="*/ 302801 w 650958"/>
                <a:gd name="connsiteY27-994" fmla="*/ 560548 h 560884"/>
                <a:gd name="connsiteX28-995" fmla="*/ 333199 w 650958"/>
                <a:gd name="connsiteY28-996" fmla="*/ 295765 h 560884"/>
                <a:gd name="connsiteX29-997" fmla="*/ 373453 w 650958"/>
                <a:gd name="connsiteY29-998" fmla="*/ 363016 h 560884"/>
                <a:gd name="connsiteX30-999" fmla="*/ 407961 w 650958"/>
                <a:gd name="connsiteY30-1000" fmla="*/ 387973 h 560884"/>
                <a:gd name="connsiteX31-1001" fmla="*/ 423612 w 650958"/>
                <a:gd name="connsiteY31-1002" fmla="*/ 391373 h 560884"/>
                <a:gd name="connsiteX32-1003" fmla="*/ 439594 w 650958"/>
                <a:gd name="connsiteY32-1004" fmla="*/ 384970 h 560884"/>
                <a:gd name="connsiteX33-1005" fmla="*/ 442424 w 650958"/>
                <a:gd name="connsiteY33-1006" fmla="*/ 351412 h 560884"/>
                <a:gd name="connsiteX34-1007" fmla="*/ 418900 w 650958"/>
                <a:gd name="connsiteY34-1008" fmla="*/ 314804 h 560884"/>
                <a:gd name="connsiteX35-1009" fmla="*/ 373112 w 650958"/>
                <a:gd name="connsiteY35-1010" fmla="*/ 281993 h 560884"/>
                <a:gd name="connsiteX36-1011" fmla="*/ 637699 w 650958"/>
                <a:gd name="connsiteY36-1012" fmla="*/ 289972 h 560884"/>
                <a:gd name="connsiteX37-1013" fmla="*/ 650958 w 650958"/>
                <a:gd name="connsiteY37-1014" fmla="*/ 270508 h 560884"/>
                <a:gd name="connsiteX38-1015" fmla="*/ 384846 w 650958"/>
                <a:gd name="connsiteY38-1016" fmla="*/ 188347 h 560884"/>
                <a:gd name="connsiteX39-1017" fmla="*/ 413658 w 650958"/>
                <a:gd name="connsiteY39-1018" fmla="*/ 167293 h 560884"/>
                <a:gd name="connsiteX40-1019" fmla="*/ 423560 w 650958"/>
                <a:gd name="connsiteY40-1020" fmla="*/ 165011 h 560884"/>
                <a:gd name="connsiteX41-1021" fmla="*/ 428202 w 650958"/>
                <a:gd name="connsiteY41-1022" fmla="*/ 166394 h 560884"/>
                <a:gd name="connsiteX42-1023" fmla="*/ 427354 w 650958"/>
                <a:gd name="connsiteY42-1024" fmla="*/ 181823 h 560884"/>
                <a:gd name="connsiteX43-1025" fmla="*/ 407508 w 650958"/>
                <a:gd name="connsiteY43-1026" fmla="*/ 212390 h 560884"/>
                <a:gd name="connsiteX44-1027" fmla="*/ 346923 w 650958"/>
                <a:gd name="connsiteY44-1028" fmla="*/ 252621 h 560884"/>
                <a:gd name="connsiteX45-1029" fmla="*/ 384846 w 650958"/>
                <a:gd name="connsiteY45-1030" fmla="*/ 188347 h 560884"/>
                <a:gd name="connsiteX46-1031" fmla="*/ 219937 w 650958"/>
                <a:gd name="connsiteY46-1032" fmla="*/ 164115 h 560884"/>
                <a:gd name="connsiteX47-1033" fmla="*/ 224579 w 650958"/>
                <a:gd name="connsiteY47-1034" fmla="*/ 162732 h 560884"/>
                <a:gd name="connsiteX48-1035" fmla="*/ 234481 w 650958"/>
                <a:gd name="connsiteY48-1036" fmla="*/ 165014 h 560884"/>
                <a:gd name="connsiteX49-1037" fmla="*/ 263293 w 650958"/>
                <a:gd name="connsiteY49-1038" fmla="*/ 186069 h 560884"/>
                <a:gd name="connsiteX50-1039" fmla="*/ 301217 w 650958"/>
                <a:gd name="connsiteY50-1040" fmla="*/ 250342 h 560884"/>
                <a:gd name="connsiteX51-1041" fmla="*/ 240632 w 650958"/>
                <a:gd name="connsiteY51-1042" fmla="*/ 210111 h 560884"/>
                <a:gd name="connsiteX52-1043" fmla="*/ 219937 w 650958"/>
                <a:gd name="connsiteY52-1044" fmla="*/ 164115 h 560884"/>
                <a:gd name="connsiteX53-1045" fmla="*/ 263293 w 650958"/>
                <a:gd name="connsiteY53-1046" fmla="*/ 353210 h 560884"/>
                <a:gd name="connsiteX54-1047" fmla="*/ 234481 w 650958"/>
                <a:gd name="connsiteY54-1048" fmla="*/ 374264 h 560884"/>
                <a:gd name="connsiteX55-1049" fmla="*/ 219937 w 650958"/>
                <a:gd name="connsiteY55-1050" fmla="*/ 375163 h 560884"/>
                <a:gd name="connsiteX56-1051" fmla="*/ 220785 w 650958"/>
                <a:gd name="connsiteY56-1052" fmla="*/ 359734 h 560884"/>
                <a:gd name="connsiteX57-1053" fmla="*/ 240631 w 650958"/>
                <a:gd name="connsiteY57-1054" fmla="*/ 329167 h 560884"/>
                <a:gd name="connsiteX58-1055" fmla="*/ 301219 w 650958"/>
                <a:gd name="connsiteY58-1056" fmla="*/ 288934 h 560884"/>
                <a:gd name="connsiteX59-1057" fmla="*/ 263293 w 650958"/>
                <a:gd name="connsiteY59-1058" fmla="*/ 353210 h 560884"/>
                <a:gd name="connsiteX60-1059" fmla="*/ 427354 w 650958"/>
                <a:gd name="connsiteY60-1060" fmla="*/ 357455 h 560884"/>
                <a:gd name="connsiteX61-1061" fmla="*/ 428202 w 650958"/>
                <a:gd name="connsiteY61-1062" fmla="*/ 372884 h 560884"/>
                <a:gd name="connsiteX62-1063" fmla="*/ 413658 w 650958"/>
                <a:gd name="connsiteY62-1064" fmla="*/ 371985 h 560884"/>
                <a:gd name="connsiteX63-1065" fmla="*/ 384846 w 650958"/>
                <a:gd name="connsiteY63-1066" fmla="*/ 350931 h 560884"/>
                <a:gd name="connsiteX64-1067" fmla="*/ 346922 w 650958"/>
                <a:gd name="connsiteY64-1068" fmla="*/ 286657 h 560884"/>
                <a:gd name="connsiteX65-1069" fmla="*/ 407507 w 650958"/>
                <a:gd name="connsiteY65-1070" fmla="*/ 326888 h 560884"/>
                <a:gd name="connsiteX66-1071" fmla="*/ 427354 w 650958"/>
                <a:gd name="connsiteY66-1072" fmla="*/ 357455 h 560884"/>
                <a:gd name="connsiteX0-1073" fmla="*/ 650958 w 650958"/>
                <a:gd name="connsiteY0-1074" fmla="*/ 342224 h 632600"/>
                <a:gd name="connsiteX1-1075" fmla="*/ 359679 w 650958"/>
                <a:gd name="connsiteY1-1076" fmla="*/ 336618 h 632600"/>
                <a:gd name="connsiteX2-1077" fmla="*/ 418900 w 650958"/>
                <a:gd name="connsiteY2-1078" fmla="*/ 296191 h 632600"/>
                <a:gd name="connsiteX3-1079" fmla="*/ 442424 w 650958"/>
                <a:gd name="connsiteY3-1080" fmla="*/ 259584 h 632600"/>
                <a:gd name="connsiteX4-1081" fmla="*/ 439594 w 650958"/>
                <a:gd name="connsiteY4-1082" fmla="*/ 226026 h 632600"/>
                <a:gd name="connsiteX5-1083" fmla="*/ 407961 w 650958"/>
                <a:gd name="connsiteY5-1084" fmla="*/ 223022 h 632600"/>
                <a:gd name="connsiteX6-1085" fmla="*/ 373453 w 650958"/>
                <a:gd name="connsiteY6-1086" fmla="*/ 247979 h 632600"/>
                <a:gd name="connsiteX7-1087" fmla="*/ 333199 w 650958"/>
                <a:gd name="connsiteY7-1088" fmla="*/ 315230 h 632600"/>
                <a:gd name="connsiteX8-1089" fmla="*/ 366886 w 650958"/>
                <a:gd name="connsiteY8-1090" fmla="*/ 0 h 632600"/>
                <a:gd name="connsiteX9-1091" fmla="*/ 317089 w 650958"/>
                <a:gd name="connsiteY9-1092" fmla="*/ 71716 h 632600"/>
                <a:gd name="connsiteX10-1093" fmla="*/ 317089 w 650958"/>
                <a:gd name="connsiteY10-1094" fmla="*/ 317454 h 632600"/>
                <a:gd name="connsiteX11-1095" fmla="*/ 274686 w 650958"/>
                <a:gd name="connsiteY11-1096" fmla="*/ 245702 h 632600"/>
                <a:gd name="connsiteX12-1097" fmla="*/ 240178 w 650958"/>
                <a:gd name="connsiteY12-1098" fmla="*/ 220745 h 632600"/>
                <a:gd name="connsiteX13-1099" fmla="*/ 208546 w 650958"/>
                <a:gd name="connsiteY13-1100" fmla="*/ 223748 h 632600"/>
                <a:gd name="connsiteX14-1101" fmla="*/ 229240 w 650958"/>
                <a:gd name="connsiteY14-1102" fmla="*/ 293914 h 632600"/>
                <a:gd name="connsiteX15-1103" fmla="*/ 292633 w 650958"/>
                <a:gd name="connsiteY15-1104" fmla="*/ 336619 h 632600"/>
                <a:gd name="connsiteX16-1105" fmla="*/ 0 w 650958"/>
                <a:gd name="connsiteY16-1106" fmla="*/ 350051 h 632600"/>
                <a:gd name="connsiteX17-1107" fmla="*/ 17949 w 650958"/>
                <a:gd name="connsiteY17-1108" fmla="*/ 368034 h 632600"/>
                <a:gd name="connsiteX18-1109" fmla="*/ 278963 w 650958"/>
                <a:gd name="connsiteY18-1110" fmla="*/ 353710 h 632600"/>
                <a:gd name="connsiteX19-1111" fmla="*/ 229239 w 650958"/>
                <a:gd name="connsiteY19-1112" fmla="*/ 388800 h 632600"/>
                <a:gd name="connsiteX20-1113" fmla="*/ 205716 w 650958"/>
                <a:gd name="connsiteY20-1114" fmla="*/ 425408 h 632600"/>
                <a:gd name="connsiteX21-1115" fmla="*/ 208546 w 650958"/>
                <a:gd name="connsiteY21-1116" fmla="*/ 458966 h 632600"/>
                <a:gd name="connsiteX22-1117" fmla="*/ 224528 w 650958"/>
                <a:gd name="connsiteY22-1118" fmla="*/ 465369 h 632600"/>
                <a:gd name="connsiteX23-1119" fmla="*/ 240178 w 650958"/>
                <a:gd name="connsiteY23-1120" fmla="*/ 461969 h 632600"/>
                <a:gd name="connsiteX24-1121" fmla="*/ 274686 w 650958"/>
                <a:gd name="connsiteY24-1122" fmla="*/ 437012 h 632600"/>
                <a:gd name="connsiteX25-1123" fmla="*/ 317089 w 650958"/>
                <a:gd name="connsiteY25-1124" fmla="*/ 365260 h 632600"/>
                <a:gd name="connsiteX26-1125" fmla="*/ 277171 w 650958"/>
                <a:gd name="connsiteY26-1126" fmla="*/ 632600 h 632600"/>
                <a:gd name="connsiteX27-1127" fmla="*/ 302801 w 650958"/>
                <a:gd name="connsiteY27-1128" fmla="*/ 632264 h 632600"/>
                <a:gd name="connsiteX28-1129" fmla="*/ 333199 w 650958"/>
                <a:gd name="connsiteY28-1130" fmla="*/ 367481 h 632600"/>
                <a:gd name="connsiteX29-1131" fmla="*/ 373453 w 650958"/>
                <a:gd name="connsiteY29-1132" fmla="*/ 434732 h 632600"/>
                <a:gd name="connsiteX30-1133" fmla="*/ 407961 w 650958"/>
                <a:gd name="connsiteY30-1134" fmla="*/ 459689 h 632600"/>
                <a:gd name="connsiteX31-1135" fmla="*/ 423612 w 650958"/>
                <a:gd name="connsiteY31-1136" fmla="*/ 463089 h 632600"/>
                <a:gd name="connsiteX32-1137" fmla="*/ 439594 w 650958"/>
                <a:gd name="connsiteY32-1138" fmla="*/ 456686 h 632600"/>
                <a:gd name="connsiteX33-1139" fmla="*/ 442424 w 650958"/>
                <a:gd name="connsiteY33-1140" fmla="*/ 423128 h 632600"/>
                <a:gd name="connsiteX34-1141" fmla="*/ 418900 w 650958"/>
                <a:gd name="connsiteY34-1142" fmla="*/ 386520 h 632600"/>
                <a:gd name="connsiteX35-1143" fmla="*/ 373112 w 650958"/>
                <a:gd name="connsiteY35-1144" fmla="*/ 353709 h 632600"/>
                <a:gd name="connsiteX36-1145" fmla="*/ 637699 w 650958"/>
                <a:gd name="connsiteY36-1146" fmla="*/ 361688 h 632600"/>
                <a:gd name="connsiteX37-1147" fmla="*/ 650958 w 650958"/>
                <a:gd name="connsiteY37-1148" fmla="*/ 342224 h 632600"/>
                <a:gd name="connsiteX38-1149" fmla="*/ 384846 w 650958"/>
                <a:gd name="connsiteY38-1150" fmla="*/ 260063 h 632600"/>
                <a:gd name="connsiteX39-1151" fmla="*/ 413658 w 650958"/>
                <a:gd name="connsiteY39-1152" fmla="*/ 239009 h 632600"/>
                <a:gd name="connsiteX40-1153" fmla="*/ 423560 w 650958"/>
                <a:gd name="connsiteY40-1154" fmla="*/ 236727 h 632600"/>
                <a:gd name="connsiteX41-1155" fmla="*/ 428202 w 650958"/>
                <a:gd name="connsiteY41-1156" fmla="*/ 238110 h 632600"/>
                <a:gd name="connsiteX42-1157" fmla="*/ 427354 w 650958"/>
                <a:gd name="connsiteY42-1158" fmla="*/ 253539 h 632600"/>
                <a:gd name="connsiteX43-1159" fmla="*/ 407508 w 650958"/>
                <a:gd name="connsiteY43-1160" fmla="*/ 284106 h 632600"/>
                <a:gd name="connsiteX44-1161" fmla="*/ 346923 w 650958"/>
                <a:gd name="connsiteY44-1162" fmla="*/ 324337 h 632600"/>
                <a:gd name="connsiteX45-1163" fmla="*/ 384846 w 650958"/>
                <a:gd name="connsiteY45-1164" fmla="*/ 260063 h 632600"/>
                <a:gd name="connsiteX46-1165" fmla="*/ 219937 w 650958"/>
                <a:gd name="connsiteY46-1166" fmla="*/ 235831 h 632600"/>
                <a:gd name="connsiteX47-1167" fmla="*/ 224579 w 650958"/>
                <a:gd name="connsiteY47-1168" fmla="*/ 234448 h 632600"/>
                <a:gd name="connsiteX48-1169" fmla="*/ 234481 w 650958"/>
                <a:gd name="connsiteY48-1170" fmla="*/ 236730 h 632600"/>
                <a:gd name="connsiteX49-1171" fmla="*/ 263293 w 650958"/>
                <a:gd name="connsiteY49-1172" fmla="*/ 257785 h 632600"/>
                <a:gd name="connsiteX50-1173" fmla="*/ 301217 w 650958"/>
                <a:gd name="connsiteY50-1174" fmla="*/ 322058 h 632600"/>
                <a:gd name="connsiteX51-1175" fmla="*/ 240632 w 650958"/>
                <a:gd name="connsiteY51-1176" fmla="*/ 281827 h 632600"/>
                <a:gd name="connsiteX52-1177" fmla="*/ 219937 w 650958"/>
                <a:gd name="connsiteY52-1178" fmla="*/ 235831 h 632600"/>
                <a:gd name="connsiteX53-1179" fmla="*/ 263293 w 650958"/>
                <a:gd name="connsiteY53-1180" fmla="*/ 424926 h 632600"/>
                <a:gd name="connsiteX54-1181" fmla="*/ 234481 w 650958"/>
                <a:gd name="connsiteY54-1182" fmla="*/ 445980 h 632600"/>
                <a:gd name="connsiteX55-1183" fmla="*/ 219937 w 650958"/>
                <a:gd name="connsiteY55-1184" fmla="*/ 446879 h 632600"/>
                <a:gd name="connsiteX56-1185" fmla="*/ 220785 w 650958"/>
                <a:gd name="connsiteY56-1186" fmla="*/ 431450 h 632600"/>
                <a:gd name="connsiteX57-1187" fmla="*/ 240631 w 650958"/>
                <a:gd name="connsiteY57-1188" fmla="*/ 400883 h 632600"/>
                <a:gd name="connsiteX58-1189" fmla="*/ 301219 w 650958"/>
                <a:gd name="connsiteY58-1190" fmla="*/ 360650 h 632600"/>
                <a:gd name="connsiteX59-1191" fmla="*/ 263293 w 650958"/>
                <a:gd name="connsiteY59-1192" fmla="*/ 424926 h 632600"/>
                <a:gd name="connsiteX60-1193" fmla="*/ 427354 w 650958"/>
                <a:gd name="connsiteY60-1194" fmla="*/ 429171 h 632600"/>
                <a:gd name="connsiteX61-1195" fmla="*/ 428202 w 650958"/>
                <a:gd name="connsiteY61-1196" fmla="*/ 444600 h 632600"/>
                <a:gd name="connsiteX62-1197" fmla="*/ 413658 w 650958"/>
                <a:gd name="connsiteY62-1198" fmla="*/ 443701 h 632600"/>
                <a:gd name="connsiteX63-1199" fmla="*/ 384846 w 650958"/>
                <a:gd name="connsiteY63-1200" fmla="*/ 422647 h 632600"/>
                <a:gd name="connsiteX64-1201" fmla="*/ 346922 w 650958"/>
                <a:gd name="connsiteY64-1202" fmla="*/ 358373 h 632600"/>
                <a:gd name="connsiteX65-1203" fmla="*/ 407507 w 650958"/>
                <a:gd name="connsiteY65-1204" fmla="*/ 398604 h 632600"/>
                <a:gd name="connsiteX66-1205" fmla="*/ 427354 w 650958"/>
                <a:gd name="connsiteY66-1206" fmla="*/ 429171 h 632600"/>
                <a:gd name="connsiteX0-1207" fmla="*/ 650958 w 650958"/>
                <a:gd name="connsiteY0-1208" fmla="*/ 342224 h 632600"/>
                <a:gd name="connsiteX1-1209" fmla="*/ 359679 w 650958"/>
                <a:gd name="connsiteY1-1210" fmla="*/ 336618 h 632600"/>
                <a:gd name="connsiteX2-1211" fmla="*/ 418900 w 650958"/>
                <a:gd name="connsiteY2-1212" fmla="*/ 296191 h 632600"/>
                <a:gd name="connsiteX3-1213" fmla="*/ 442424 w 650958"/>
                <a:gd name="connsiteY3-1214" fmla="*/ 259584 h 632600"/>
                <a:gd name="connsiteX4-1215" fmla="*/ 439594 w 650958"/>
                <a:gd name="connsiteY4-1216" fmla="*/ 226026 h 632600"/>
                <a:gd name="connsiteX5-1217" fmla="*/ 407961 w 650958"/>
                <a:gd name="connsiteY5-1218" fmla="*/ 223022 h 632600"/>
                <a:gd name="connsiteX6-1219" fmla="*/ 373453 w 650958"/>
                <a:gd name="connsiteY6-1220" fmla="*/ 247979 h 632600"/>
                <a:gd name="connsiteX7-1221" fmla="*/ 333199 w 650958"/>
                <a:gd name="connsiteY7-1222" fmla="*/ 315230 h 632600"/>
                <a:gd name="connsiteX8-1223" fmla="*/ 366886 w 650958"/>
                <a:gd name="connsiteY8-1224" fmla="*/ 0 h 632600"/>
                <a:gd name="connsiteX9-1225" fmla="*/ 331125 w 650958"/>
                <a:gd name="connsiteY9-1226" fmla="*/ 4886 h 632600"/>
                <a:gd name="connsiteX10-1227" fmla="*/ 317089 w 650958"/>
                <a:gd name="connsiteY10-1228" fmla="*/ 317454 h 632600"/>
                <a:gd name="connsiteX11-1229" fmla="*/ 274686 w 650958"/>
                <a:gd name="connsiteY11-1230" fmla="*/ 245702 h 632600"/>
                <a:gd name="connsiteX12-1231" fmla="*/ 240178 w 650958"/>
                <a:gd name="connsiteY12-1232" fmla="*/ 220745 h 632600"/>
                <a:gd name="connsiteX13-1233" fmla="*/ 208546 w 650958"/>
                <a:gd name="connsiteY13-1234" fmla="*/ 223748 h 632600"/>
                <a:gd name="connsiteX14-1235" fmla="*/ 229240 w 650958"/>
                <a:gd name="connsiteY14-1236" fmla="*/ 293914 h 632600"/>
                <a:gd name="connsiteX15-1237" fmla="*/ 292633 w 650958"/>
                <a:gd name="connsiteY15-1238" fmla="*/ 336619 h 632600"/>
                <a:gd name="connsiteX16-1239" fmla="*/ 0 w 650958"/>
                <a:gd name="connsiteY16-1240" fmla="*/ 350051 h 632600"/>
                <a:gd name="connsiteX17-1241" fmla="*/ 17949 w 650958"/>
                <a:gd name="connsiteY17-1242" fmla="*/ 368034 h 632600"/>
                <a:gd name="connsiteX18-1243" fmla="*/ 278963 w 650958"/>
                <a:gd name="connsiteY18-1244" fmla="*/ 353710 h 632600"/>
                <a:gd name="connsiteX19-1245" fmla="*/ 229239 w 650958"/>
                <a:gd name="connsiteY19-1246" fmla="*/ 388800 h 632600"/>
                <a:gd name="connsiteX20-1247" fmla="*/ 205716 w 650958"/>
                <a:gd name="connsiteY20-1248" fmla="*/ 425408 h 632600"/>
                <a:gd name="connsiteX21-1249" fmla="*/ 208546 w 650958"/>
                <a:gd name="connsiteY21-1250" fmla="*/ 458966 h 632600"/>
                <a:gd name="connsiteX22-1251" fmla="*/ 224528 w 650958"/>
                <a:gd name="connsiteY22-1252" fmla="*/ 465369 h 632600"/>
                <a:gd name="connsiteX23-1253" fmla="*/ 240178 w 650958"/>
                <a:gd name="connsiteY23-1254" fmla="*/ 461969 h 632600"/>
                <a:gd name="connsiteX24-1255" fmla="*/ 274686 w 650958"/>
                <a:gd name="connsiteY24-1256" fmla="*/ 437012 h 632600"/>
                <a:gd name="connsiteX25-1257" fmla="*/ 317089 w 650958"/>
                <a:gd name="connsiteY25-1258" fmla="*/ 365260 h 632600"/>
                <a:gd name="connsiteX26-1259" fmla="*/ 277171 w 650958"/>
                <a:gd name="connsiteY26-1260" fmla="*/ 632600 h 632600"/>
                <a:gd name="connsiteX27-1261" fmla="*/ 302801 w 650958"/>
                <a:gd name="connsiteY27-1262" fmla="*/ 632264 h 632600"/>
                <a:gd name="connsiteX28-1263" fmla="*/ 333199 w 650958"/>
                <a:gd name="connsiteY28-1264" fmla="*/ 367481 h 632600"/>
                <a:gd name="connsiteX29-1265" fmla="*/ 373453 w 650958"/>
                <a:gd name="connsiteY29-1266" fmla="*/ 434732 h 632600"/>
                <a:gd name="connsiteX30-1267" fmla="*/ 407961 w 650958"/>
                <a:gd name="connsiteY30-1268" fmla="*/ 459689 h 632600"/>
                <a:gd name="connsiteX31-1269" fmla="*/ 423612 w 650958"/>
                <a:gd name="connsiteY31-1270" fmla="*/ 463089 h 632600"/>
                <a:gd name="connsiteX32-1271" fmla="*/ 439594 w 650958"/>
                <a:gd name="connsiteY32-1272" fmla="*/ 456686 h 632600"/>
                <a:gd name="connsiteX33-1273" fmla="*/ 442424 w 650958"/>
                <a:gd name="connsiteY33-1274" fmla="*/ 423128 h 632600"/>
                <a:gd name="connsiteX34-1275" fmla="*/ 418900 w 650958"/>
                <a:gd name="connsiteY34-1276" fmla="*/ 386520 h 632600"/>
                <a:gd name="connsiteX35-1277" fmla="*/ 373112 w 650958"/>
                <a:gd name="connsiteY35-1278" fmla="*/ 353709 h 632600"/>
                <a:gd name="connsiteX36-1279" fmla="*/ 637699 w 650958"/>
                <a:gd name="connsiteY36-1280" fmla="*/ 361688 h 632600"/>
                <a:gd name="connsiteX37-1281" fmla="*/ 650958 w 650958"/>
                <a:gd name="connsiteY37-1282" fmla="*/ 342224 h 632600"/>
                <a:gd name="connsiteX38-1283" fmla="*/ 384846 w 650958"/>
                <a:gd name="connsiteY38-1284" fmla="*/ 260063 h 632600"/>
                <a:gd name="connsiteX39-1285" fmla="*/ 413658 w 650958"/>
                <a:gd name="connsiteY39-1286" fmla="*/ 239009 h 632600"/>
                <a:gd name="connsiteX40-1287" fmla="*/ 423560 w 650958"/>
                <a:gd name="connsiteY40-1288" fmla="*/ 236727 h 632600"/>
                <a:gd name="connsiteX41-1289" fmla="*/ 428202 w 650958"/>
                <a:gd name="connsiteY41-1290" fmla="*/ 238110 h 632600"/>
                <a:gd name="connsiteX42-1291" fmla="*/ 427354 w 650958"/>
                <a:gd name="connsiteY42-1292" fmla="*/ 253539 h 632600"/>
                <a:gd name="connsiteX43-1293" fmla="*/ 407508 w 650958"/>
                <a:gd name="connsiteY43-1294" fmla="*/ 284106 h 632600"/>
                <a:gd name="connsiteX44-1295" fmla="*/ 346923 w 650958"/>
                <a:gd name="connsiteY44-1296" fmla="*/ 324337 h 632600"/>
                <a:gd name="connsiteX45-1297" fmla="*/ 384846 w 650958"/>
                <a:gd name="connsiteY45-1298" fmla="*/ 260063 h 632600"/>
                <a:gd name="connsiteX46-1299" fmla="*/ 219937 w 650958"/>
                <a:gd name="connsiteY46-1300" fmla="*/ 235831 h 632600"/>
                <a:gd name="connsiteX47-1301" fmla="*/ 224579 w 650958"/>
                <a:gd name="connsiteY47-1302" fmla="*/ 234448 h 632600"/>
                <a:gd name="connsiteX48-1303" fmla="*/ 234481 w 650958"/>
                <a:gd name="connsiteY48-1304" fmla="*/ 236730 h 632600"/>
                <a:gd name="connsiteX49-1305" fmla="*/ 263293 w 650958"/>
                <a:gd name="connsiteY49-1306" fmla="*/ 257785 h 632600"/>
                <a:gd name="connsiteX50-1307" fmla="*/ 301217 w 650958"/>
                <a:gd name="connsiteY50-1308" fmla="*/ 322058 h 632600"/>
                <a:gd name="connsiteX51-1309" fmla="*/ 240632 w 650958"/>
                <a:gd name="connsiteY51-1310" fmla="*/ 281827 h 632600"/>
                <a:gd name="connsiteX52-1311" fmla="*/ 219937 w 650958"/>
                <a:gd name="connsiteY52-1312" fmla="*/ 235831 h 632600"/>
                <a:gd name="connsiteX53-1313" fmla="*/ 263293 w 650958"/>
                <a:gd name="connsiteY53-1314" fmla="*/ 424926 h 632600"/>
                <a:gd name="connsiteX54-1315" fmla="*/ 234481 w 650958"/>
                <a:gd name="connsiteY54-1316" fmla="*/ 445980 h 632600"/>
                <a:gd name="connsiteX55-1317" fmla="*/ 219937 w 650958"/>
                <a:gd name="connsiteY55-1318" fmla="*/ 446879 h 632600"/>
                <a:gd name="connsiteX56-1319" fmla="*/ 220785 w 650958"/>
                <a:gd name="connsiteY56-1320" fmla="*/ 431450 h 632600"/>
                <a:gd name="connsiteX57-1321" fmla="*/ 240631 w 650958"/>
                <a:gd name="connsiteY57-1322" fmla="*/ 400883 h 632600"/>
                <a:gd name="connsiteX58-1323" fmla="*/ 301219 w 650958"/>
                <a:gd name="connsiteY58-1324" fmla="*/ 360650 h 632600"/>
                <a:gd name="connsiteX59-1325" fmla="*/ 263293 w 650958"/>
                <a:gd name="connsiteY59-1326" fmla="*/ 424926 h 632600"/>
                <a:gd name="connsiteX60-1327" fmla="*/ 427354 w 650958"/>
                <a:gd name="connsiteY60-1328" fmla="*/ 429171 h 632600"/>
                <a:gd name="connsiteX61-1329" fmla="*/ 428202 w 650958"/>
                <a:gd name="connsiteY61-1330" fmla="*/ 444600 h 632600"/>
                <a:gd name="connsiteX62-1331" fmla="*/ 413658 w 650958"/>
                <a:gd name="connsiteY62-1332" fmla="*/ 443701 h 632600"/>
                <a:gd name="connsiteX63-1333" fmla="*/ 384846 w 650958"/>
                <a:gd name="connsiteY63-1334" fmla="*/ 422647 h 632600"/>
                <a:gd name="connsiteX64-1335" fmla="*/ 346922 w 650958"/>
                <a:gd name="connsiteY64-1336" fmla="*/ 358373 h 632600"/>
                <a:gd name="connsiteX65-1337" fmla="*/ 407507 w 650958"/>
                <a:gd name="connsiteY65-1338" fmla="*/ 398604 h 632600"/>
                <a:gd name="connsiteX66-1339" fmla="*/ 427354 w 650958"/>
                <a:gd name="connsiteY66-1340" fmla="*/ 429171 h 632600"/>
                <a:gd name="connsiteX0-1341" fmla="*/ 650958 w 650958"/>
                <a:gd name="connsiteY0-1342" fmla="*/ 337338 h 627714"/>
                <a:gd name="connsiteX1-1343" fmla="*/ 359679 w 650958"/>
                <a:gd name="connsiteY1-1344" fmla="*/ 331732 h 627714"/>
                <a:gd name="connsiteX2-1345" fmla="*/ 418900 w 650958"/>
                <a:gd name="connsiteY2-1346" fmla="*/ 291305 h 627714"/>
                <a:gd name="connsiteX3-1347" fmla="*/ 442424 w 650958"/>
                <a:gd name="connsiteY3-1348" fmla="*/ 254698 h 627714"/>
                <a:gd name="connsiteX4-1349" fmla="*/ 439594 w 650958"/>
                <a:gd name="connsiteY4-1350" fmla="*/ 221140 h 627714"/>
                <a:gd name="connsiteX5-1351" fmla="*/ 407961 w 650958"/>
                <a:gd name="connsiteY5-1352" fmla="*/ 218136 h 627714"/>
                <a:gd name="connsiteX6-1353" fmla="*/ 373453 w 650958"/>
                <a:gd name="connsiteY6-1354" fmla="*/ 243093 h 627714"/>
                <a:gd name="connsiteX7-1355" fmla="*/ 333199 w 650958"/>
                <a:gd name="connsiteY7-1356" fmla="*/ 310344 h 627714"/>
                <a:gd name="connsiteX8-1357" fmla="*/ 336892 w 650958"/>
                <a:gd name="connsiteY8-1358" fmla="*/ 171541 h 627714"/>
                <a:gd name="connsiteX9-1359" fmla="*/ 331125 w 650958"/>
                <a:gd name="connsiteY9-1360" fmla="*/ 0 h 627714"/>
                <a:gd name="connsiteX10-1361" fmla="*/ 317089 w 650958"/>
                <a:gd name="connsiteY10-1362" fmla="*/ 312568 h 627714"/>
                <a:gd name="connsiteX11-1363" fmla="*/ 274686 w 650958"/>
                <a:gd name="connsiteY11-1364" fmla="*/ 240816 h 627714"/>
                <a:gd name="connsiteX12-1365" fmla="*/ 240178 w 650958"/>
                <a:gd name="connsiteY12-1366" fmla="*/ 215859 h 627714"/>
                <a:gd name="connsiteX13-1367" fmla="*/ 208546 w 650958"/>
                <a:gd name="connsiteY13-1368" fmla="*/ 218862 h 627714"/>
                <a:gd name="connsiteX14-1369" fmla="*/ 229240 w 650958"/>
                <a:gd name="connsiteY14-1370" fmla="*/ 289028 h 627714"/>
                <a:gd name="connsiteX15-1371" fmla="*/ 292633 w 650958"/>
                <a:gd name="connsiteY15-1372" fmla="*/ 331733 h 627714"/>
                <a:gd name="connsiteX16-1373" fmla="*/ 0 w 650958"/>
                <a:gd name="connsiteY16-1374" fmla="*/ 345165 h 627714"/>
                <a:gd name="connsiteX17-1375" fmla="*/ 17949 w 650958"/>
                <a:gd name="connsiteY17-1376" fmla="*/ 363148 h 627714"/>
                <a:gd name="connsiteX18-1377" fmla="*/ 278963 w 650958"/>
                <a:gd name="connsiteY18-1378" fmla="*/ 348824 h 627714"/>
                <a:gd name="connsiteX19-1379" fmla="*/ 229239 w 650958"/>
                <a:gd name="connsiteY19-1380" fmla="*/ 383914 h 627714"/>
                <a:gd name="connsiteX20-1381" fmla="*/ 205716 w 650958"/>
                <a:gd name="connsiteY20-1382" fmla="*/ 420522 h 627714"/>
                <a:gd name="connsiteX21-1383" fmla="*/ 208546 w 650958"/>
                <a:gd name="connsiteY21-1384" fmla="*/ 454080 h 627714"/>
                <a:gd name="connsiteX22-1385" fmla="*/ 224528 w 650958"/>
                <a:gd name="connsiteY22-1386" fmla="*/ 460483 h 627714"/>
                <a:gd name="connsiteX23-1387" fmla="*/ 240178 w 650958"/>
                <a:gd name="connsiteY23-1388" fmla="*/ 457083 h 627714"/>
                <a:gd name="connsiteX24-1389" fmla="*/ 274686 w 650958"/>
                <a:gd name="connsiteY24-1390" fmla="*/ 432126 h 627714"/>
                <a:gd name="connsiteX25-1391" fmla="*/ 317089 w 650958"/>
                <a:gd name="connsiteY25-1392" fmla="*/ 360374 h 627714"/>
                <a:gd name="connsiteX26-1393" fmla="*/ 277171 w 650958"/>
                <a:gd name="connsiteY26-1394" fmla="*/ 627714 h 627714"/>
                <a:gd name="connsiteX27-1395" fmla="*/ 302801 w 650958"/>
                <a:gd name="connsiteY27-1396" fmla="*/ 627378 h 627714"/>
                <a:gd name="connsiteX28-1397" fmla="*/ 333199 w 650958"/>
                <a:gd name="connsiteY28-1398" fmla="*/ 362595 h 627714"/>
                <a:gd name="connsiteX29-1399" fmla="*/ 373453 w 650958"/>
                <a:gd name="connsiteY29-1400" fmla="*/ 429846 h 627714"/>
                <a:gd name="connsiteX30-1401" fmla="*/ 407961 w 650958"/>
                <a:gd name="connsiteY30-1402" fmla="*/ 454803 h 627714"/>
                <a:gd name="connsiteX31-1403" fmla="*/ 423612 w 650958"/>
                <a:gd name="connsiteY31-1404" fmla="*/ 458203 h 627714"/>
                <a:gd name="connsiteX32-1405" fmla="*/ 439594 w 650958"/>
                <a:gd name="connsiteY32-1406" fmla="*/ 451800 h 627714"/>
                <a:gd name="connsiteX33-1407" fmla="*/ 442424 w 650958"/>
                <a:gd name="connsiteY33-1408" fmla="*/ 418242 h 627714"/>
                <a:gd name="connsiteX34-1409" fmla="*/ 418900 w 650958"/>
                <a:gd name="connsiteY34-1410" fmla="*/ 381634 h 627714"/>
                <a:gd name="connsiteX35-1411" fmla="*/ 373112 w 650958"/>
                <a:gd name="connsiteY35-1412" fmla="*/ 348823 h 627714"/>
                <a:gd name="connsiteX36-1413" fmla="*/ 637699 w 650958"/>
                <a:gd name="connsiteY36-1414" fmla="*/ 356802 h 627714"/>
                <a:gd name="connsiteX37-1415" fmla="*/ 650958 w 650958"/>
                <a:gd name="connsiteY37-1416" fmla="*/ 337338 h 627714"/>
                <a:gd name="connsiteX38-1417" fmla="*/ 384846 w 650958"/>
                <a:gd name="connsiteY38-1418" fmla="*/ 255177 h 627714"/>
                <a:gd name="connsiteX39-1419" fmla="*/ 413658 w 650958"/>
                <a:gd name="connsiteY39-1420" fmla="*/ 234123 h 627714"/>
                <a:gd name="connsiteX40-1421" fmla="*/ 423560 w 650958"/>
                <a:gd name="connsiteY40-1422" fmla="*/ 231841 h 627714"/>
                <a:gd name="connsiteX41-1423" fmla="*/ 428202 w 650958"/>
                <a:gd name="connsiteY41-1424" fmla="*/ 233224 h 627714"/>
                <a:gd name="connsiteX42-1425" fmla="*/ 427354 w 650958"/>
                <a:gd name="connsiteY42-1426" fmla="*/ 248653 h 627714"/>
                <a:gd name="connsiteX43-1427" fmla="*/ 407508 w 650958"/>
                <a:gd name="connsiteY43-1428" fmla="*/ 279220 h 627714"/>
                <a:gd name="connsiteX44-1429" fmla="*/ 346923 w 650958"/>
                <a:gd name="connsiteY44-1430" fmla="*/ 319451 h 627714"/>
                <a:gd name="connsiteX45-1431" fmla="*/ 384846 w 650958"/>
                <a:gd name="connsiteY45-1432" fmla="*/ 255177 h 627714"/>
                <a:gd name="connsiteX46-1433" fmla="*/ 219937 w 650958"/>
                <a:gd name="connsiteY46-1434" fmla="*/ 230945 h 627714"/>
                <a:gd name="connsiteX47-1435" fmla="*/ 224579 w 650958"/>
                <a:gd name="connsiteY47-1436" fmla="*/ 229562 h 627714"/>
                <a:gd name="connsiteX48-1437" fmla="*/ 234481 w 650958"/>
                <a:gd name="connsiteY48-1438" fmla="*/ 231844 h 627714"/>
                <a:gd name="connsiteX49-1439" fmla="*/ 263293 w 650958"/>
                <a:gd name="connsiteY49-1440" fmla="*/ 252899 h 627714"/>
                <a:gd name="connsiteX50-1441" fmla="*/ 301217 w 650958"/>
                <a:gd name="connsiteY50-1442" fmla="*/ 317172 h 627714"/>
                <a:gd name="connsiteX51-1443" fmla="*/ 240632 w 650958"/>
                <a:gd name="connsiteY51-1444" fmla="*/ 276941 h 627714"/>
                <a:gd name="connsiteX52-1445" fmla="*/ 219937 w 650958"/>
                <a:gd name="connsiteY52-1446" fmla="*/ 230945 h 627714"/>
                <a:gd name="connsiteX53-1447" fmla="*/ 263293 w 650958"/>
                <a:gd name="connsiteY53-1448" fmla="*/ 420040 h 627714"/>
                <a:gd name="connsiteX54-1449" fmla="*/ 234481 w 650958"/>
                <a:gd name="connsiteY54-1450" fmla="*/ 441094 h 627714"/>
                <a:gd name="connsiteX55-1451" fmla="*/ 219937 w 650958"/>
                <a:gd name="connsiteY55-1452" fmla="*/ 441993 h 627714"/>
                <a:gd name="connsiteX56-1453" fmla="*/ 220785 w 650958"/>
                <a:gd name="connsiteY56-1454" fmla="*/ 426564 h 627714"/>
                <a:gd name="connsiteX57-1455" fmla="*/ 240631 w 650958"/>
                <a:gd name="connsiteY57-1456" fmla="*/ 395997 h 627714"/>
                <a:gd name="connsiteX58-1457" fmla="*/ 301219 w 650958"/>
                <a:gd name="connsiteY58-1458" fmla="*/ 355764 h 627714"/>
                <a:gd name="connsiteX59-1459" fmla="*/ 263293 w 650958"/>
                <a:gd name="connsiteY59-1460" fmla="*/ 420040 h 627714"/>
                <a:gd name="connsiteX60-1461" fmla="*/ 427354 w 650958"/>
                <a:gd name="connsiteY60-1462" fmla="*/ 424285 h 627714"/>
                <a:gd name="connsiteX61-1463" fmla="*/ 428202 w 650958"/>
                <a:gd name="connsiteY61-1464" fmla="*/ 439714 h 627714"/>
                <a:gd name="connsiteX62-1465" fmla="*/ 413658 w 650958"/>
                <a:gd name="connsiteY62-1466" fmla="*/ 438815 h 627714"/>
                <a:gd name="connsiteX63-1467" fmla="*/ 384846 w 650958"/>
                <a:gd name="connsiteY63-1468" fmla="*/ 417761 h 627714"/>
                <a:gd name="connsiteX64-1469" fmla="*/ 346922 w 650958"/>
                <a:gd name="connsiteY64-1470" fmla="*/ 353487 h 627714"/>
                <a:gd name="connsiteX65-1471" fmla="*/ 407507 w 650958"/>
                <a:gd name="connsiteY65-1472" fmla="*/ 393718 h 627714"/>
                <a:gd name="connsiteX66-1473" fmla="*/ 427354 w 650958"/>
                <a:gd name="connsiteY66-1474" fmla="*/ 424285 h 627714"/>
                <a:gd name="connsiteX0-1475" fmla="*/ 650958 w 650958"/>
                <a:gd name="connsiteY0-1476" fmla="*/ 170013 h 460389"/>
                <a:gd name="connsiteX1-1477" fmla="*/ 359679 w 650958"/>
                <a:gd name="connsiteY1-1478" fmla="*/ 164407 h 460389"/>
                <a:gd name="connsiteX2-1479" fmla="*/ 418900 w 650958"/>
                <a:gd name="connsiteY2-1480" fmla="*/ 123980 h 460389"/>
                <a:gd name="connsiteX3-1481" fmla="*/ 442424 w 650958"/>
                <a:gd name="connsiteY3-1482" fmla="*/ 87373 h 460389"/>
                <a:gd name="connsiteX4-1483" fmla="*/ 439594 w 650958"/>
                <a:gd name="connsiteY4-1484" fmla="*/ 53815 h 460389"/>
                <a:gd name="connsiteX5-1485" fmla="*/ 407961 w 650958"/>
                <a:gd name="connsiteY5-1486" fmla="*/ 50811 h 460389"/>
                <a:gd name="connsiteX6-1487" fmla="*/ 373453 w 650958"/>
                <a:gd name="connsiteY6-1488" fmla="*/ 75768 h 460389"/>
                <a:gd name="connsiteX7-1489" fmla="*/ 333199 w 650958"/>
                <a:gd name="connsiteY7-1490" fmla="*/ 143019 h 460389"/>
                <a:gd name="connsiteX8-1491" fmla="*/ 336892 w 650958"/>
                <a:gd name="connsiteY8-1492" fmla="*/ 4216 h 460389"/>
                <a:gd name="connsiteX9-1493" fmla="*/ 321397 w 650958"/>
                <a:gd name="connsiteY9-1494" fmla="*/ 0 h 460389"/>
                <a:gd name="connsiteX10-1495" fmla="*/ 317089 w 650958"/>
                <a:gd name="connsiteY10-1496" fmla="*/ 145243 h 460389"/>
                <a:gd name="connsiteX11-1497" fmla="*/ 274686 w 650958"/>
                <a:gd name="connsiteY11-1498" fmla="*/ 73491 h 460389"/>
                <a:gd name="connsiteX12-1499" fmla="*/ 240178 w 650958"/>
                <a:gd name="connsiteY12-1500" fmla="*/ 48534 h 460389"/>
                <a:gd name="connsiteX13-1501" fmla="*/ 208546 w 650958"/>
                <a:gd name="connsiteY13-1502" fmla="*/ 51537 h 460389"/>
                <a:gd name="connsiteX14-1503" fmla="*/ 229240 w 650958"/>
                <a:gd name="connsiteY14-1504" fmla="*/ 121703 h 460389"/>
                <a:gd name="connsiteX15-1505" fmla="*/ 292633 w 650958"/>
                <a:gd name="connsiteY15-1506" fmla="*/ 164408 h 460389"/>
                <a:gd name="connsiteX16-1507" fmla="*/ 0 w 650958"/>
                <a:gd name="connsiteY16-1508" fmla="*/ 177840 h 460389"/>
                <a:gd name="connsiteX17-1509" fmla="*/ 17949 w 650958"/>
                <a:gd name="connsiteY17-1510" fmla="*/ 195823 h 460389"/>
                <a:gd name="connsiteX18-1511" fmla="*/ 278963 w 650958"/>
                <a:gd name="connsiteY18-1512" fmla="*/ 181499 h 460389"/>
                <a:gd name="connsiteX19-1513" fmla="*/ 229239 w 650958"/>
                <a:gd name="connsiteY19-1514" fmla="*/ 216589 h 460389"/>
                <a:gd name="connsiteX20-1515" fmla="*/ 205716 w 650958"/>
                <a:gd name="connsiteY20-1516" fmla="*/ 253197 h 460389"/>
                <a:gd name="connsiteX21-1517" fmla="*/ 208546 w 650958"/>
                <a:gd name="connsiteY21-1518" fmla="*/ 286755 h 460389"/>
                <a:gd name="connsiteX22-1519" fmla="*/ 224528 w 650958"/>
                <a:gd name="connsiteY22-1520" fmla="*/ 293158 h 460389"/>
                <a:gd name="connsiteX23-1521" fmla="*/ 240178 w 650958"/>
                <a:gd name="connsiteY23-1522" fmla="*/ 289758 h 460389"/>
                <a:gd name="connsiteX24-1523" fmla="*/ 274686 w 650958"/>
                <a:gd name="connsiteY24-1524" fmla="*/ 264801 h 460389"/>
                <a:gd name="connsiteX25-1525" fmla="*/ 317089 w 650958"/>
                <a:gd name="connsiteY25-1526" fmla="*/ 193049 h 460389"/>
                <a:gd name="connsiteX26-1527" fmla="*/ 277171 w 650958"/>
                <a:gd name="connsiteY26-1528" fmla="*/ 460389 h 460389"/>
                <a:gd name="connsiteX27-1529" fmla="*/ 302801 w 650958"/>
                <a:gd name="connsiteY27-1530" fmla="*/ 460053 h 460389"/>
                <a:gd name="connsiteX28-1531" fmla="*/ 333199 w 650958"/>
                <a:gd name="connsiteY28-1532" fmla="*/ 195270 h 460389"/>
                <a:gd name="connsiteX29-1533" fmla="*/ 373453 w 650958"/>
                <a:gd name="connsiteY29-1534" fmla="*/ 262521 h 460389"/>
                <a:gd name="connsiteX30-1535" fmla="*/ 407961 w 650958"/>
                <a:gd name="connsiteY30-1536" fmla="*/ 287478 h 460389"/>
                <a:gd name="connsiteX31-1537" fmla="*/ 423612 w 650958"/>
                <a:gd name="connsiteY31-1538" fmla="*/ 290878 h 460389"/>
                <a:gd name="connsiteX32-1539" fmla="*/ 439594 w 650958"/>
                <a:gd name="connsiteY32-1540" fmla="*/ 284475 h 460389"/>
                <a:gd name="connsiteX33-1541" fmla="*/ 442424 w 650958"/>
                <a:gd name="connsiteY33-1542" fmla="*/ 250917 h 460389"/>
                <a:gd name="connsiteX34-1543" fmla="*/ 418900 w 650958"/>
                <a:gd name="connsiteY34-1544" fmla="*/ 214309 h 460389"/>
                <a:gd name="connsiteX35-1545" fmla="*/ 373112 w 650958"/>
                <a:gd name="connsiteY35-1546" fmla="*/ 181498 h 460389"/>
                <a:gd name="connsiteX36-1547" fmla="*/ 637699 w 650958"/>
                <a:gd name="connsiteY36-1548" fmla="*/ 189477 h 460389"/>
                <a:gd name="connsiteX37-1549" fmla="*/ 650958 w 650958"/>
                <a:gd name="connsiteY37-1550" fmla="*/ 170013 h 460389"/>
                <a:gd name="connsiteX38-1551" fmla="*/ 384846 w 650958"/>
                <a:gd name="connsiteY38-1552" fmla="*/ 87852 h 460389"/>
                <a:gd name="connsiteX39-1553" fmla="*/ 413658 w 650958"/>
                <a:gd name="connsiteY39-1554" fmla="*/ 66798 h 460389"/>
                <a:gd name="connsiteX40-1555" fmla="*/ 423560 w 650958"/>
                <a:gd name="connsiteY40-1556" fmla="*/ 64516 h 460389"/>
                <a:gd name="connsiteX41-1557" fmla="*/ 428202 w 650958"/>
                <a:gd name="connsiteY41-1558" fmla="*/ 65899 h 460389"/>
                <a:gd name="connsiteX42-1559" fmla="*/ 427354 w 650958"/>
                <a:gd name="connsiteY42-1560" fmla="*/ 81328 h 460389"/>
                <a:gd name="connsiteX43-1561" fmla="*/ 407508 w 650958"/>
                <a:gd name="connsiteY43-1562" fmla="*/ 111895 h 460389"/>
                <a:gd name="connsiteX44-1563" fmla="*/ 346923 w 650958"/>
                <a:gd name="connsiteY44-1564" fmla="*/ 152126 h 460389"/>
                <a:gd name="connsiteX45-1565" fmla="*/ 384846 w 650958"/>
                <a:gd name="connsiteY45-1566" fmla="*/ 87852 h 460389"/>
                <a:gd name="connsiteX46-1567" fmla="*/ 219937 w 650958"/>
                <a:gd name="connsiteY46-1568" fmla="*/ 63620 h 460389"/>
                <a:gd name="connsiteX47-1569" fmla="*/ 224579 w 650958"/>
                <a:gd name="connsiteY47-1570" fmla="*/ 62237 h 460389"/>
                <a:gd name="connsiteX48-1571" fmla="*/ 234481 w 650958"/>
                <a:gd name="connsiteY48-1572" fmla="*/ 64519 h 460389"/>
                <a:gd name="connsiteX49-1573" fmla="*/ 263293 w 650958"/>
                <a:gd name="connsiteY49-1574" fmla="*/ 85574 h 460389"/>
                <a:gd name="connsiteX50-1575" fmla="*/ 301217 w 650958"/>
                <a:gd name="connsiteY50-1576" fmla="*/ 149847 h 460389"/>
                <a:gd name="connsiteX51-1577" fmla="*/ 240632 w 650958"/>
                <a:gd name="connsiteY51-1578" fmla="*/ 109616 h 460389"/>
                <a:gd name="connsiteX52-1579" fmla="*/ 219937 w 650958"/>
                <a:gd name="connsiteY52-1580" fmla="*/ 63620 h 460389"/>
                <a:gd name="connsiteX53-1581" fmla="*/ 263293 w 650958"/>
                <a:gd name="connsiteY53-1582" fmla="*/ 252715 h 460389"/>
                <a:gd name="connsiteX54-1583" fmla="*/ 234481 w 650958"/>
                <a:gd name="connsiteY54-1584" fmla="*/ 273769 h 460389"/>
                <a:gd name="connsiteX55-1585" fmla="*/ 219937 w 650958"/>
                <a:gd name="connsiteY55-1586" fmla="*/ 274668 h 460389"/>
                <a:gd name="connsiteX56-1587" fmla="*/ 220785 w 650958"/>
                <a:gd name="connsiteY56-1588" fmla="*/ 259239 h 460389"/>
                <a:gd name="connsiteX57-1589" fmla="*/ 240631 w 650958"/>
                <a:gd name="connsiteY57-1590" fmla="*/ 228672 h 460389"/>
                <a:gd name="connsiteX58-1591" fmla="*/ 301219 w 650958"/>
                <a:gd name="connsiteY58-1592" fmla="*/ 188439 h 460389"/>
                <a:gd name="connsiteX59-1593" fmla="*/ 263293 w 650958"/>
                <a:gd name="connsiteY59-1594" fmla="*/ 252715 h 460389"/>
                <a:gd name="connsiteX60-1595" fmla="*/ 427354 w 650958"/>
                <a:gd name="connsiteY60-1596" fmla="*/ 256960 h 460389"/>
                <a:gd name="connsiteX61-1597" fmla="*/ 428202 w 650958"/>
                <a:gd name="connsiteY61-1598" fmla="*/ 272389 h 460389"/>
                <a:gd name="connsiteX62-1599" fmla="*/ 413658 w 650958"/>
                <a:gd name="connsiteY62-1600" fmla="*/ 271490 h 460389"/>
                <a:gd name="connsiteX63-1601" fmla="*/ 384846 w 650958"/>
                <a:gd name="connsiteY63-1602" fmla="*/ 250436 h 460389"/>
                <a:gd name="connsiteX64-1603" fmla="*/ 346922 w 650958"/>
                <a:gd name="connsiteY64-1604" fmla="*/ 186162 h 460389"/>
                <a:gd name="connsiteX65-1605" fmla="*/ 407507 w 650958"/>
                <a:gd name="connsiteY65-1606" fmla="*/ 226393 h 460389"/>
                <a:gd name="connsiteX66-1607" fmla="*/ 427354 w 650958"/>
                <a:gd name="connsiteY66-1608" fmla="*/ 256960 h 460389"/>
                <a:gd name="connsiteX0-1609" fmla="*/ 650958 w 650958"/>
                <a:gd name="connsiteY0-1610" fmla="*/ 170013 h 460389"/>
                <a:gd name="connsiteX1-1611" fmla="*/ 359679 w 650958"/>
                <a:gd name="connsiteY1-1612" fmla="*/ 164407 h 460389"/>
                <a:gd name="connsiteX2-1613" fmla="*/ 418900 w 650958"/>
                <a:gd name="connsiteY2-1614" fmla="*/ 123980 h 460389"/>
                <a:gd name="connsiteX3-1615" fmla="*/ 442424 w 650958"/>
                <a:gd name="connsiteY3-1616" fmla="*/ 87373 h 460389"/>
                <a:gd name="connsiteX4-1617" fmla="*/ 439594 w 650958"/>
                <a:gd name="connsiteY4-1618" fmla="*/ 53815 h 460389"/>
                <a:gd name="connsiteX5-1619" fmla="*/ 407961 w 650958"/>
                <a:gd name="connsiteY5-1620" fmla="*/ 50811 h 460389"/>
                <a:gd name="connsiteX6-1621" fmla="*/ 373453 w 650958"/>
                <a:gd name="connsiteY6-1622" fmla="*/ 75768 h 460389"/>
                <a:gd name="connsiteX7-1623" fmla="*/ 333199 w 650958"/>
                <a:gd name="connsiteY7-1624" fmla="*/ 143019 h 460389"/>
                <a:gd name="connsiteX8-1625" fmla="*/ 343342 w 650958"/>
                <a:gd name="connsiteY8-1626" fmla="*/ 24957 h 460389"/>
                <a:gd name="connsiteX9-1627" fmla="*/ 321397 w 650958"/>
                <a:gd name="connsiteY9-1628" fmla="*/ 0 h 460389"/>
                <a:gd name="connsiteX10-1629" fmla="*/ 317089 w 650958"/>
                <a:gd name="connsiteY10-1630" fmla="*/ 145243 h 460389"/>
                <a:gd name="connsiteX11-1631" fmla="*/ 274686 w 650958"/>
                <a:gd name="connsiteY11-1632" fmla="*/ 73491 h 460389"/>
                <a:gd name="connsiteX12-1633" fmla="*/ 240178 w 650958"/>
                <a:gd name="connsiteY12-1634" fmla="*/ 48534 h 460389"/>
                <a:gd name="connsiteX13-1635" fmla="*/ 208546 w 650958"/>
                <a:gd name="connsiteY13-1636" fmla="*/ 51537 h 460389"/>
                <a:gd name="connsiteX14-1637" fmla="*/ 229240 w 650958"/>
                <a:gd name="connsiteY14-1638" fmla="*/ 121703 h 460389"/>
                <a:gd name="connsiteX15-1639" fmla="*/ 292633 w 650958"/>
                <a:gd name="connsiteY15-1640" fmla="*/ 164408 h 460389"/>
                <a:gd name="connsiteX16-1641" fmla="*/ 0 w 650958"/>
                <a:gd name="connsiteY16-1642" fmla="*/ 177840 h 460389"/>
                <a:gd name="connsiteX17-1643" fmla="*/ 17949 w 650958"/>
                <a:gd name="connsiteY17-1644" fmla="*/ 195823 h 460389"/>
                <a:gd name="connsiteX18-1645" fmla="*/ 278963 w 650958"/>
                <a:gd name="connsiteY18-1646" fmla="*/ 181499 h 460389"/>
                <a:gd name="connsiteX19-1647" fmla="*/ 229239 w 650958"/>
                <a:gd name="connsiteY19-1648" fmla="*/ 216589 h 460389"/>
                <a:gd name="connsiteX20-1649" fmla="*/ 205716 w 650958"/>
                <a:gd name="connsiteY20-1650" fmla="*/ 253197 h 460389"/>
                <a:gd name="connsiteX21-1651" fmla="*/ 208546 w 650958"/>
                <a:gd name="connsiteY21-1652" fmla="*/ 286755 h 460389"/>
                <a:gd name="connsiteX22-1653" fmla="*/ 224528 w 650958"/>
                <a:gd name="connsiteY22-1654" fmla="*/ 293158 h 460389"/>
                <a:gd name="connsiteX23-1655" fmla="*/ 240178 w 650958"/>
                <a:gd name="connsiteY23-1656" fmla="*/ 289758 h 460389"/>
                <a:gd name="connsiteX24-1657" fmla="*/ 274686 w 650958"/>
                <a:gd name="connsiteY24-1658" fmla="*/ 264801 h 460389"/>
                <a:gd name="connsiteX25-1659" fmla="*/ 317089 w 650958"/>
                <a:gd name="connsiteY25-1660" fmla="*/ 193049 h 460389"/>
                <a:gd name="connsiteX26-1661" fmla="*/ 277171 w 650958"/>
                <a:gd name="connsiteY26-1662" fmla="*/ 460389 h 460389"/>
                <a:gd name="connsiteX27-1663" fmla="*/ 302801 w 650958"/>
                <a:gd name="connsiteY27-1664" fmla="*/ 460053 h 460389"/>
                <a:gd name="connsiteX28-1665" fmla="*/ 333199 w 650958"/>
                <a:gd name="connsiteY28-1666" fmla="*/ 195270 h 460389"/>
                <a:gd name="connsiteX29-1667" fmla="*/ 373453 w 650958"/>
                <a:gd name="connsiteY29-1668" fmla="*/ 262521 h 460389"/>
                <a:gd name="connsiteX30-1669" fmla="*/ 407961 w 650958"/>
                <a:gd name="connsiteY30-1670" fmla="*/ 287478 h 460389"/>
                <a:gd name="connsiteX31-1671" fmla="*/ 423612 w 650958"/>
                <a:gd name="connsiteY31-1672" fmla="*/ 290878 h 460389"/>
                <a:gd name="connsiteX32-1673" fmla="*/ 439594 w 650958"/>
                <a:gd name="connsiteY32-1674" fmla="*/ 284475 h 460389"/>
                <a:gd name="connsiteX33-1675" fmla="*/ 442424 w 650958"/>
                <a:gd name="connsiteY33-1676" fmla="*/ 250917 h 460389"/>
                <a:gd name="connsiteX34-1677" fmla="*/ 418900 w 650958"/>
                <a:gd name="connsiteY34-1678" fmla="*/ 214309 h 460389"/>
                <a:gd name="connsiteX35-1679" fmla="*/ 373112 w 650958"/>
                <a:gd name="connsiteY35-1680" fmla="*/ 181498 h 460389"/>
                <a:gd name="connsiteX36-1681" fmla="*/ 637699 w 650958"/>
                <a:gd name="connsiteY36-1682" fmla="*/ 189477 h 460389"/>
                <a:gd name="connsiteX37-1683" fmla="*/ 650958 w 650958"/>
                <a:gd name="connsiteY37-1684" fmla="*/ 170013 h 460389"/>
                <a:gd name="connsiteX38-1685" fmla="*/ 384846 w 650958"/>
                <a:gd name="connsiteY38-1686" fmla="*/ 87852 h 460389"/>
                <a:gd name="connsiteX39-1687" fmla="*/ 413658 w 650958"/>
                <a:gd name="connsiteY39-1688" fmla="*/ 66798 h 460389"/>
                <a:gd name="connsiteX40-1689" fmla="*/ 423560 w 650958"/>
                <a:gd name="connsiteY40-1690" fmla="*/ 64516 h 460389"/>
                <a:gd name="connsiteX41-1691" fmla="*/ 428202 w 650958"/>
                <a:gd name="connsiteY41-1692" fmla="*/ 65899 h 460389"/>
                <a:gd name="connsiteX42-1693" fmla="*/ 427354 w 650958"/>
                <a:gd name="connsiteY42-1694" fmla="*/ 81328 h 460389"/>
                <a:gd name="connsiteX43-1695" fmla="*/ 407508 w 650958"/>
                <a:gd name="connsiteY43-1696" fmla="*/ 111895 h 460389"/>
                <a:gd name="connsiteX44-1697" fmla="*/ 346923 w 650958"/>
                <a:gd name="connsiteY44-1698" fmla="*/ 152126 h 460389"/>
                <a:gd name="connsiteX45-1699" fmla="*/ 384846 w 650958"/>
                <a:gd name="connsiteY45-1700" fmla="*/ 87852 h 460389"/>
                <a:gd name="connsiteX46-1701" fmla="*/ 219937 w 650958"/>
                <a:gd name="connsiteY46-1702" fmla="*/ 63620 h 460389"/>
                <a:gd name="connsiteX47-1703" fmla="*/ 224579 w 650958"/>
                <a:gd name="connsiteY47-1704" fmla="*/ 62237 h 460389"/>
                <a:gd name="connsiteX48-1705" fmla="*/ 234481 w 650958"/>
                <a:gd name="connsiteY48-1706" fmla="*/ 64519 h 460389"/>
                <a:gd name="connsiteX49-1707" fmla="*/ 263293 w 650958"/>
                <a:gd name="connsiteY49-1708" fmla="*/ 85574 h 460389"/>
                <a:gd name="connsiteX50-1709" fmla="*/ 301217 w 650958"/>
                <a:gd name="connsiteY50-1710" fmla="*/ 149847 h 460389"/>
                <a:gd name="connsiteX51-1711" fmla="*/ 240632 w 650958"/>
                <a:gd name="connsiteY51-1712" fmla="*/ 109616 h 460389"/>
                <a:gd name="connsiteX52-1713" fmla="*/ 219937 w 650958"/>
                <a:gd name="connsiteY52-1714" fmla="*/ 63620 h 460389"/>
                <a:gd name="connsiteX53-1715" fmla="*/ 263293 w 650958"/>
                <a:gd name="connsiteY53-1716" fmla="*/ 252715 h 460389"/>
                <a:gd name="connsiteX54-1717" fmla="*/ 234481 w 650958"/>
                <a:gd name="connsiteY54-1718" fmla="*/ 273769 h 460389"/>
                <a:gd name="connsiteX55-1719" fmla="*/ 219937 w 650958"/>
                <a:gd name="connsiteY55-1720" fmla="*/ 274668 h 460389"/>
                <a:gd name="connsiteX56-1721" fmla="*/ 220785 w 650958"/>
                <a:gd name="connsiteY56-1722" fmla="*/ 259239 h 460389"/>
                <a:gd name="connsiteX57-1723" fmla="*/ 240631 w 650958"/>
                <a:gd name="connsiteY57-1724" fmla="*/ 228672 h 460389"/>
                <a:gd name="connsiteX58-1725" fmla="*/ 301219 w 650958"/>
                <a:gd name="connsiteY58-1726" fmla="*/ 188439 h 460389"/>
                <a:gd name="connsiteX59-1727" fmla="*/ 263293 w 650958"/>
                <a:gd name="connsiteY59-1728" fmla="*/ 252715 h 460389"/>
                <a:gd name="connsiteX60-1729" fmla="*/ 427354 w 650958"/>
                <a:gd name="connsiteY60-1730" fmla="*/ 256960 h 460389"/>
                <a:gd name="connsiteX61-1731" fmla="*/ 428202 w 650958"/>
                <a:gd name="connsiteY61-1732" fmla="*/ 272389 h 460389"/>
                <a:gd name="connsiteX62-1733" fmla="*/ 413658 w 650958"/>
                <a:gd name="connsiteY62-1734" fmla="*/ 271490 h 460389"/>
                <a:gd name="connsiteX63-1735" fmla="*/ 384846 w 650958"/>
                <a:gd name="connsiteY63-1736" fmla="*/ 250436 h 460389"/>
                <a:gd name="connsiteX64-1737" fmla="*/ 346922 w 650958"/>
                <a:gd name="connsiteY64-1738" fmla="*/ 186162 h 460389"/>
                <a:gd name="connsiteX65-1739" fmla="*/ 407507 w 650958"/>
                <a:gd name="connsiteY65-1740" fmla="*/ 226393 h 460389"/>
                <a:gd name="connsiteX66-1741" fmla="*/ 427354 w 650958"/>
                <a:gd name="connsiteY66-1742" fmla="*/ 256960 h 460389"/>
                <a:gd name="connsiteX0-1743" fmla="*/ 650958 w 650958"/>
                <a:gd name="connsiteY0-1744" fmla="*/ 145056 h 435432"/>
                <a:gd name="connsiteX1-1745" fmla="*/ 359679 w 650958"/>
                <a:gd name="connsiteY1-1746" fmla="*/ 139450 h 435432"/>
                <a:gd name="connsiteX2-1747" fmla="*/ 418900 w 650958"/>
                <a:gd name="connsiteY2-1748" fmla="*/ 99023 h 435432"/>
                <a:gd name="connsiteX3-1749" fmla="*/ 442424 w 650958"/>
                <a:gd name="connsiteY3-1750" fmla="*/ 62416 h 435432"/>
                <a:gd name="connsiteX4-1751" fmla="*/ 439594 w 650958"/>
                <a:gd name="connsiteY4-1752" fmla="*/ 28858 h 435432"/>
                <a:gd name="connsiteX5-1753" fmla="*/ 407961 w 650958"/>
                <a:gd name="connsiteY5-1754" fmla="*/ 25854 h 435432"/>
                <a:gd name="connsiteX6-1755" fmla="*/ 373453 w 650958"/>
                <a:gd name="connsiteY6-1756" fmla="*/ 50811 h 435432"/>
                <a:gd name="connsiteX7-1757" fmla="*/ 333199 w 650958"/>
                <a:gd name="connsiteY7-1758" fmla="*/ 118062 h 435432"/>
                <a:gd name="connsiteX8-1759" fmla="*/ 343342 w 650958"/>
                <a:gd name="connsiteY8-1760" fmla="*/ 0 h 435432"/>
                <a:gd name="connsiteX9-1761" fmla="*/ 314923 w 650958"/>
                <a:gd name="connsiteY9-1762" fmla="*/ 7677 h 435432"/>
                <a:gd name="connsiteX10-1763" fmla="*/ 317089 w 650958"/>
                <a:gd name="connsiteY10-1764" fmla="*/ 120286 h 435432"/>
                <a:gd name="connsiteX11-1765" fmla="*/ 274686 w 650958"/>
                <a:gd name="connsiteY11-1766" fmla="*/ 48534 h 435432"/>
                <a:gd name="connsiteX12-1767" fmla="*/ 240178 w 650958"/>
                <a:gd name="connsiteY12-1768" fmla="*/ 23577 h 435432"/>
                <a:gd name="connsiteX13-1769" fmla="*/ 208546 w 650958"/>
                <a:gd name="connsiteY13-1770" fmla="*/ 26580 h 435432"/>
                <a:gd name="connsiteX14-1771" fmla="*/ 229240 w 650958"/>
                <a:gd name="connsiteY14-1772" fmla="*/ 96746 h 435432"/>
                <a:gd name="connsiteX15-1773" fmla="*/ 292633 w 650958"/>
                <a:gd name="connsiteY15-1774" fmla="*/ 139451 h 435432"/>
                <a:gd name="connsiteX16-1775" fmla="*/ 0 w 650958"/>
                <a:gd name="connsiteY16-1776" fmla="*/ 152883 h 435432"/>
                <a:gd name="connsiteX17-1777" fmla="*/ 17949 w 650958"/>
                <a:gd name="connsiteY17-1778" fmla="*/ 170866 h 435432"/>
                <a:gd name="connsiteX18-1779" fmla="*/ 278963 w 650958"/>
                <a:gd name="connsiteY18-1780" fmla="*/ 156542 h 435432"/>
                <a:gd name="connsiteX19-1781" fmla="*/ 229239 w 650958"/>
                <a:gd name="connsiteY19-1782" fmla="*/ 191632 h 435432"/>
                <a:gd name="connsiteX20-1783" fmla="*/ 205716 w 650958"/>
                <a:gd name="connsiteY20-1784" fmla="*/ 228240 h 435432"/>
                <a:gd name="connsiteX21-1785" fmla="*/ 208546 w 650958"/>
                <a:gd name="connsiteY21-1786" fmla="*/ 261798 h 435432"/>
                <a:gd name="connsiteX22-1787" fmla="*/ 224528 w 650958"/>
                <a:gd name="connsiteY22-1788" fmla="*/ 268201 h 435432"/>
                <a:gd name="connsiteX23-1789" fmla="*/ 240178 w 650958"/>
                <a:gd name="connsiteY23-1790" fmla="*/ 264801 h 435432"/>
                <a:gd name="connsiteX24-1791" fmla="*/ 274686 w 650958"/>
                <a:gd name="connsiteY24-1792" fmla="*/ 239844 h 435432"/>
                <a:gd name="connsiteX25-1793" fmla="*/ 317089 w 650958"/>
                <a:gd name="connsiteY25-1794" fmla="*/ 168092 h 435432"/>
                <a:gd name="connsiteX26-1795" fmla="*/ 277171 w 650958"/>
                <a:gd name="connsiteY26-1796" fmla="*/ 435432 h 435432"/>
                <a:gd name="connsiteX27-1797" fmla="*/ 302801 w 650958"/>
                <a:gd name="connsiteY27-1798" fmla="*/ 435096 h 435432"/>
                <a:gd name="connsiteX28-1799" fmla="*/ 333199 w 650958"/>
                <a:gd name="connsiteY28-1800" fmla="*/ 170313 h 435432"/>
                <a:gd name="connsiteX29-1801" fmla="*/ 373453 w 650958"/>
                <a:gd name="connsiteY29-1802" fmla="*/ 237564 h 435432"/>
                <a:gd name="connsiteX30-1803" fmla="*/ 407961 w 650958"/>
                <a:gd name="connsiteY30-1804" fmla="*/ 262521 h 435432"/>
                <a:gd name="connsiteX31-1805" fmla="*/ 423612 w 650958"/>
                <a:gd name="connsiteY31-1806" fmla="*/ 265921 h 435432"/>
                <a:gd name="connsiteX32-1807" fmla="*/ 439594 w 650958"/>
                <a:gd name="connsiteY32-1808" fmla="*/ 259518 h 435432"/>
                <a:gd name="connsiteX33-1809" fmla="*/ 442424 w 650958"/>
                <a:gd name="connsiteY33-1810" fmla="*/ 225960 h 435432"/>
                <a:gd name="connsiteX34-1811" fmla="*/ 418900 w 650958"/>
                <a:gd name="connsiteY34-1812" fmla="*/ 189352 h 435432"/>
                <a:gd name="connsiteX35-1813" fmla="*/ 373112 w 650958"/>
                <a:gd name="connsiteY35-1814" fmla="*/ 156541 h 435432"/>
                <a:gd name="connsiteX36-1815" fmla="*/ 637699 w 650958"/>
                <a:gd name="connsiteY36-1816" fmla="*/ 164520 h 435432"/>
                <a:gd name="connsiteX37-1817" fmla="*/ 650958 w 650958"/>
                <a:gd name="connsiteY37-1818" fmla="*/ 145056 h 435432"/>
                <a:gd name="connsiteX38-1819" fmla="*/ 384846 w 650958"/>
                <a:gd name="connsiteY38-1820" fmla="*/ 62895 h 435432"/>
                <a:gd name="connsiteX39-1821" fmla="*/ 413658 w 650958"/>
                <a:gd name="connsiteY39-1822" fmla="*/ 41841 h 435432"/>
                <a:gd name="connsiteX40-1823" fmla="*/ 423560 w 650958"/>
                <a:gd name="connsiteY40-1824" fmla="*/ 39559 h 435432"/>
                <a:gd name="connsiteX41-1825" fmla="*/ 428202 w 650958"/>
                <a:gd name="connsiteY41-1826" fmla="*/ 40942 h 435432"/>
                <a:gd name="connsiteX42-1827" fmla="*/ 427354 w 650958"/>
                <a:gd name="connsiteY42-1828" fmla="*/ 56371 h 435432"/>
                <a:gd name="connsiteX43-1829" fmla="*/ 407508 w 650958"/>
                <a:gd name="connsiteY43-1830" fmla="*/ 86938 h 435432"/>
                <a:gd name="connsiteX44-1831" fmla="*/ 346923 w 650958"/>
                <a:gd name="connsiteY44-1832" fmla="*/ 127169 h 435432"/>
                <a:gd name="connsiteX45-1833" fmla="*/ 384846 w 650958"/>
                <a:gd name="connsiteY45-1834" fmla="*/ 62895 h 435432"/>
                <a:gd name="connsiteX46-1835" fmla="*/ 219937 w 650958"/>
                <a:gd name="connsiteY46-1836" fmla="*/ 38663 h 435432"/>
                <a:gd name="connsiteX47-1837" fmla="*/ 224579 w 650958"/>
                <a:gd name="connsiteY47-1838" fmla="*/ 37280 h 435432"/>
                <a:gd name="connsiteX48-1839" fmla="*/ 234481 w 650958"/>
                <a:gd name="connsiteY48-1840" fmla="*/ 39562 h 435432"/>
                <a:gd name="connsiteX49-1841" fmla="*/ 263293 w 650958"/>
                <a:gd name="connsiteY49-1842" fmla="*/ 60617 h 435432"/>
                <a:gd name="connsiteX50-1843" fmla="*/ 301217 w 650958"/>
                <a:gd name="connsiteY50-1844" fmla="*/ 124890 h 435432"/>
                <a:gd name="connsiteX51-1845" fmla="*/ 240632 w 650958"/>
                <a:gd name="connsiteY51-1846" fmla="*/ 84659 h 435432"/>
                <a:gd name="connsiteX52-1847" fmla="*/ 219937 w 650958"/>
                <a:gd name="connsiteY52-1848" fmla="*/ 38663 h 435432"/>
                <a:gd name="connsiteX53-1849" fmla="*/ 263293 w 650958"/>
                <a:gd name="connsiteY53-1850" fmla="*/ 227758 h 435432"/>
                <a:gd name="connsiteX54-1851" fmla="*/ 234481 w 650958"/>
                <a:gd name="connsiteY54-1852" fmla="*/ 248812 h 435432"/>
                <a:gd name="connsiteX55-1853" fmla="*/ 219937 w 650958"/>
                <a:gd name="connsiteY55-1854" fmla="*/ 249711 h 435432"/>
                <a:gd name="connsiteX56-1855" fmla="*/ 220785 w 650958"/>
                <a:gd name="connsiteY56-1856" fmla="*/ 234282 h 435432"/>
                <a:gd name="connsiteX57-1857" fmla="*/ 240631 w 650958"/>
                <a:gd name="connsiteY57-1858" fmla="*/ 203715 h 435432"/>
                <a:gd name="connsiteX58-1859" fmla="*/ 301219 w 650958"/>
                <a:gd name="connsiteY58-1860" fmla="*/ 163482 h 435432"/>
                <a:gd name="connsiteX59-1861" fmla="*/ 263293 w 650958"/>
                <a:gd name="connsiteY59-1862" fmla="*/ 227758 h 435432"/>
                <a:gd name="connsiteX60-1863" fmla="*/ 427354 w 650958"/>
                <a:gd name="connsiteY60-1864" fmla="*/ 232003 h 435432"/>
                <a:gd name="connsiteX61-1865" fmla="*/ 428202 w 650958"/>
                <a:gd name="connsiteY61-1866" fmla="*/ 247432 h 435432"/>
                <a:gd name="connsiteX62-1867" fmla="*/ 413658 w 650958"/>
                <a:gd name="connsiteY62-1868" fmla="*/ 246533 h 435432"/>
                <a:gd name="connsiteX63-1869" fmla="*/ 384846 w 650958"/>
                <a:gd name="connsiteY63-1870" fmla="*/ 225479 h 435432"/>
                <a:gd name="connsiteX64-1871" fmla="*/ 346922 w 650958"/>
                <a:gd name="connsiteY64-1872" fmla="*/ 161205 h 435432"/>
                <a:gd name="connsiteX65-1873" fmla="*/ 407507 w 650958"/>
                <a:gd name="connsiteY65-1874" fmla="*/ 201436 h 435432"/>
                <a:gd name="connsiteX66-1875" fmla="*/ 427354 w 650958"/>
                <a:gd name="connsiteY66-1876" fmla="*/ 232003 h 435432"/>
                <a:gd name="connsiteX0-1877" fmla="*/ 650958 w 650958"/>
                <a:gd name="connsiteY0-1878" fmla="*/ 167975 h 458351"/>
                <a:gd name="connsiteX1-1879" fmla="*/ 359679 w 650958"/>
                <a:gd name="connsiteY1-1880" fmla="*/ 162369 h 458351"/>
                <a:gd name="connsiteX2-1881" fmla="*/ 418900 w 650958"/>
                <a:gd name="connsiteY2-1882" fmla="*/ 121942 h 458351"/>
                <a:gd name="connsiteX3-1883" fmla="*/ 442424 w 650958"/>
                <a:gd name="connsiteY3-1884" fmla="*/ 85335 h 458351"/>
                <a:gd name="connsiteX4-1885" fmla="*/ 439594 w 650958"/>
                <a:gd name="connsiteY4-1886" fmla="*/ 51777 h 458351"/>
                <a:gd name="connsiteX5-1887" fmla="*/ 407961 w 650958"/>
                <a:gd name="connsiteY5-1888" fmla="*/ 48773 h 458351"/>
                <a:gd name="connsiteX6-1889" fmla="*/ 373453 w 650958"/>
                <a:gd name="connsiteY6-1890" fmla="*/ 73730 h 458351"/>
                <a:gd name="connsiteX7-1891" fmla="*/ 333199 w 650958"/>
                <a:gd name="connsiteY7-1892" fmla="*/ 140981 h 458351"/>
                <a:gd name="connsiteX8-1893" fmla="*/ 343342 w 650958"/>
                <a:gd name="connsiteY8-1894" fmla="*/ 22919 h 458351"/>
                <a:gd name="connsiteX9-1895" fmla="*/ 317656 w 650958"/>
                <a:gd name="connsiteY9-1896" fmla="*/ 0 h 458351"/>
                <a:gd name="connsiteX10-1897" fmla="*/ 317089 w 650958"/>
                <a:gd name="connsiteY10-1898" fmla="*/ 143205 h 458351"/>
                <a:gd name="connsiteX11-1899" fmla="*/ 274686 w 650958"/>
                <a:gd name="connsiteY11-1900" fmla="*/ 71453 h 458351"/>
                <a:gd name="connsiteX12-1901" fmla="*/ 240178 w 650958"/>
                <a:gd name="connsiteY12-1902" fmla="*/ 46496 h 458351"/>
                <a:gd name="connsiteX13-1903" fmla="*/ 208546 w 650958"/>
                <a:gd name="connsiteY13-1904" fmla="*/ 49499 h 458351"/>
                <a:gd name="connsiteX14-1905" fmla="*/ 229240 w 650958"/>
                <a:gd name="connsiteY14-1906" fmla="*/ 119665 h 458351"/>
                <a:gd name="connsiteX15-1907" fmla="*/ 292633 w 650958"/>
                <a:gd name="connsiteY15-1908" fmla="*/ 162370 h 458351"/>
                <a:gd name="connsiteX16-1909" fmla="*/ 0 w 650958"/>
                <a:gd name="connsiteY16-1910" fmla="*/ 175802 h 458351"/>
                <a:gd name="connsiteX17-1911" fmla="*/ 17949 w 650958"/>
                <a:gd name="connsiteY17-1912" fmla="*/ 193785 h 458351"/>
                <a:gd name="connsiteX18-1913" fmla="*/ 278963 w 650958"/>
                <a:gd name="connsiteY18-1914" fmla="*/ 179461 h 458351"/>
                <a:gd name="connsiteX19-1915" fmla="*/ 229239 w 650958"/>
                <a:gd name="connsiteY19-1916" fmla="*/ 214551 h 458351"/>
                <a:gd name="connsiteX20-1917" fmla="*/ 205716 w 650958"/>
                <a:gd name="connsiteY20-1918" fmla="*/ 251159 h 458351"/>
                <a:gd name="connsiteX21-1919" fmla="*/ 208546 w 650958"/>
                <a:gd name="connsiteY21-1920" fmla="*/ 284717 h 458351"/>
                <a:gd name="connsiteX22-1921" fmla="*/ 224528 w 650958"/>
                <a:gd name="connsiteY22-1922" fmla="*/ 291120 h 458351"/>
                <a:gd name="connsiteX23-1923" fmla="*/ 240178 w 650958"/>
                <a:gd name="connsiteY23-1924" fmla="*/ 287720 h 458351"/>
                <a:gd name="connsiteX24-1925" fmla="*/ 274686 w 650958"/>
                <a:gd name="connsiteY24-1926" fmla="*/ 262763 h 458351"/>
                <a:gd name="connsiteX25-1927" fmla="*/ 317089 w 650958"/>
                <a:gd name="connsiteY25-1928" fmla="*/ 191011 h 458351"/>
                <a:gd name="connsiteX26-1929" fmla="*/ 277171 w 650958"/>
                <a:gd name="connsiteY26-1930" fmla="*/ 458351 h 458351"/>
                <a:gd name="connsiteX27-1931" fmla="*/ 302801 w 650958"/>
                <a:gd name="connsiteY27-1932" fmla="*/ 458015 h 458351"/>
                <a:gd name="connsiteX28-1933" fmla="*/ 333199 w 650958"/>
                <a:gd name="connsiteY28-1934" fmla="*/ 193232 h 458351"/>
                <a:gd name="connsiteX29-1935" fmla="*/ 373453 w 650958"/>
                <a:gd name="connsiteY29-1936" fmla="*/ 260483 h 458351"/>
                <a:gd name="connsiteX30-1937" fmla="*/ 407961 w 650958"/>
                <a:gd name="connsiteY30-1938" fmla="*/ 285440 h 458351"/>
                <a:gd name="connsiteX31-1939" fmla="*/ 423612 w 650958"/>
                <a:gd name="connsiteY31-1940" fmla="*/ 288840 h 458351"/>
                <a:gd name="connsiteX32-1941" fmla="*/ 439594 w 650958"/>
                <a:gd name="connsiteY32-1942" fmla="*/ 282437 h 458351"/>
                <a:gd name="connsiteX33-1943" fmla="*/ 442424 w 650958"/>
                <a:gd name="connsiteY33-1944" fmla="*/ 248879 h 458351"/>
                <a:gd name="connsiteX34-1945" fmla="*/ 418900 w 650958"/>
                <a:gd name="connsiteY34-1946" fmla="*/ 212271 h 458351"/>
                <a:gd name="connsiteX35-1947" fmla="*/ 373112 w 650958"/>
                <a:gd name="connsiteY35-1948" fmla="*/ 179460 h 458351"/>
                <a:gd name="connsiteX36-1949" fmla="*/ 637699 w 650958"/>
                <a:gd name="connsiteY36-1950" fmla="*/ 187439 h 458351"/>
                <a:gd name="connsiteX37-1951" fmla="*/ 650958 w 650958"/>
                <a:gd name="connsiteY37-1952" fmla="*/ 167975 h 458351"/>
                <a:gd name="connsiteX38-1953" fmla="*/ 384846 w 650958"/>
                <a:gd name="connsiteY38-1954" fmla="*/ 85814 h 458351"/>
                <a:gd name="connsiteX39-1955" fmla="*/ 413658 w 650958"/>
                <a:gd name="connsiteY39-1956" fmla="*/ 64760 h 458351"/>
                <a:gd name="connsiteX40-1957" fmla="*/ 423560 w 650958"/>
                <a:gd name="connsiteY40-1958" fmla="*/ 62478 h 458351"/>
                <a:gd name="connsiteX41-1959" fmla="*/ 428202 w 650958"/>
                <a:gd name="connsiteY41-1960" fmla="*/ 63861 h 458351"/>
                <a:gd name="connsiteX42-1961" fmla="*/ 427354 w 650958"/>
                <a:gd name="connsiteY42-1962" fmla="*/ 79290 h 458351"/>
                <a:gd name="connsiteX43-1963" fmla="*/ 407508 w 650958"/>
                <a:gd name="connsiteY43-1964" fmla="*/ 109857 h 458351"/>
                <a:gd name="connsiteX44-1965" fmla="*/ 346923 w 650958"/>
                <a:gd name="connsiteY44-1966" fmla="*/ 150088 h 458351"/>
                <a:gd name="connsiteX45-1967" fmla="*/ 384846 w 650958"/>
                <a:gd name="connsiteY45-1968" fmla="*/ 85814 h 458351"/>
                <a:gd name="connsiteX46-1969" fmla="*/ 219937 w 650958"/>
                <a:gd name="connsiteY46-1970" fmla="*/ 61582 h 458351"/>
                <a:gd name="connsiteX47-1971" fmla="*/ 224579 w 650958"/>
                <a:gd name="connsiteY47-1972" fmla="*/ 60199 h 458351"/>
                <a:gd name="connsiteX48-1973" fmla="*/ 234481 w 650958"/>
                <a:gd name="connsiteY48-1974" fmla="*/ 62481 h 458351"/>
                <a:gd name="connsiteX49-1975" fmla="*/ 263293 w 650958"/>
                <a:gd name="connsiteY49-1976" fmla="*/ 83536 h 458351"/>
                <a:gd name="connsiteX50-1977" fmla="*/ 301217 w 650958"/>
                <a:gd name="connsiteY50-1978" fmla="*/ 147809 h 458351"/>
                <a:gd name="connsiteX51-1979" fmla="*/ 240632 w 650958"/>
                <a:gd name="connsiteY51-1980" fmla="*/ 107578 h 458351"/>
                <a:gd name="connsiteX52-1981" fmla="*/ 219937 w 650958"/>
                <a:gd name="connsiteY52-1982" fmla="*/ 61582 h 458351"/>
                <a:gd name="connsiteX53-1983" fmla="*/ 263293 w 650958"/>
                <a:gd name="connsiteY53-1984" fmla="*/ 250677 h 458351"/>
                <a:gd name="connsiteX54-1985" fmla="*/ 234481 w 650958"/>
                <a:gd name="connsiteY54-1986" fmla="*/ 271731 h 458351"/>
                <a:gd name="connsiteX55-1987" fmla="*/ 219937 w 650958"/>
                <a:gd name="connsiteY55-1988" fmla="*/ 272630 h 458351"/>
                <a:gd name="connsiteX56-1989" fmla="*/ 220785 w 650958"/>
                <a:gd name="connsiteY56-1990" fmla="*/ 257201 h 458351"/>
                <a:gd name="connsiteX57-1991" fmla="*/ 240631 w 650958"/>
                <a:gd name="connsiteY57-1992" fmla="*/ 226634 h 458351"/>
                <a:gd name="connsiteX58-1993" fmla="*/ 301219 w 650958"/>
                <a:gd name="connsiteY58-1994" fmla="*/ 186401 h 458351"/>
                <a:gd name="connsiteX59-1995" fmla="*/ 263293 w 650958"/>
                <a:gd name="connsiteY59-1996" fmla="*/ 250677 h 458351"/>
                <a:gd name="connsiteX60-1997" fmla="*/ 427354 w 650958"/>
                <a:gd name="connsiteY60-1998" fmla="*/ 254922 h 458351"/>
                <a:gd name="connsiteX61-1999" fmla="*/ 428202 w 650958"/>
                <a:gd name="connsiteY61-2000" fmla="*/ 270351 h 458351"/>
                <a:gd name="connsiteX62-2001" fmla="*/ 413658 w 650958"/>
                <a:gd name="connsiteY62-2002" fmla="*/ 269452 h 458351"/>
                <a:gd name="connsiteX63-2003" fmla="*/ 384846 w 650958"/>
                <a:gd name="connsiteY63-2004" fmla="*/ 248398 h 458351"/>
                <a:gd name="connsiteX64-2005" fmla="*/ 346922 w 650958"/>
                <a:gd name="connsiteY64-2006" fmla="*/ 184124 h 458351"/>
                <a:gd name="connsiteX65-2007" fmla="*/ 407507 w 650958"/>
                <a:gd name="connsiteY65-2008" fmla="*/ 224355 h 458351"/>
                <a:gd name="connsiteX66-2009" fmla="*/ 427354 w 650958"/>
                <a:gd name="connsiteY66-2010" fmla="*/ 254922 h 458351"/>
                <a:gd name="connsiteX0-2011" fmla="*/ 650958 w 650958"/>
                <a:gd name="connsiteY0-2012" fmla="*/ 167975 h 458351"/>
                <a:gd name="connsiteX1-2013" fmla="*/ 359679 w 650958"/>
                <a:gd name="connsiteY1-2014" fmla="*/ 162369 h 458351"/>
                <a:gd name="connsiteX2-2015" fmla="*/ 418900 w 650958"/>
                <a:gd name="connsiteY2-2016" fmla="*/ 121942 h 458351"/>
                <a:gd name="connsiteX3-2017" fmla="*/ 442424 w 650958"/>
                <a:gd name="connsiteY3-2018" fmla="*/ 85335 h 458351"/>
                <a:gd name="connsiteX4-2019" fmla="*/ 439594 w 650958"/>
                <a:gd name="connsiteY4-2020" fmla="*/ 51777 h 458351"/>
                <a:gd name="connsiteX5-2021" fmla="*/ 407961 w 650958"/>
                <a:gd name="connsiteY5-2022" fmla="*/ 48773 h 458351"/>
                <a:gd name="connsiteX6-2023" fmla="*/ 373453 w 650958"/>
                <a:gd name="connsiteY6-2024" fmla="*/ 73730 h 458351"/>
                <a:gd name="connsiteX7-2025" fmla="*/ 333199 w 650958"/>
                <a:gd name="connsiteY7-2026" fmla="*/ 140981 h 458351"/>
                <a:gd name="connsiteX8-2027" fmla="*/ 346411 w 650958"/>
                <a:gd name="connsiteY8-2028" fmla="*/ 1842 h 458351"/>
                <a:gd name="connsiteX9-2029" fmla="*/ 317656 w 650958"/>
                <a:gd name="connsiteY9-2030" fmla="*/ 0 h 458351"/>
                <a:gd name="connsiteX10-2031" fmla="*/ 317089 w 650958"/>
                <a:gd name="connsiteY10-2032" fmla="*/ 143205 h 458351"/>
                <a:gd name="connsiteX11-2033" fmla="*/ 274686 w 650958"/>
                <a:gd name="connsiteY11-2034" fmla="*/ 71453 h 458351"/>
                <a:gd name="connsiteX12-2035" fmla="*/ 240178 w 650958"/>
                <a:gd name="connsiteY12-2036" fmla="*/ 46496 h 458351"/>
                <a:gd name="connsiteX13-2037" fmla="*/ 208546 w 650958"/>
                <a:gd name="connsiteY13-2038" fmla="*/ 49499 h 458351"/>
                <a:gd name="connsiteX14-2039" fmla="*/ 229240 w 650958"/>
                <a:gd name="connsiteY14-2040" fmla="*/ 119665 h 458351"/>
                <a:gd name="connsiteX15-2041" fmla="*/ 292633 w 650958"/>
                <a:gd name="connsiteY15-2042" fmla="*/ 162370 h 458351"/>
                <a:gd name="connsiteX16-2043" fmla="*/ 0 w 650958"/>
                <a:gd name="connsiteY16-2044" fmla="*/ 175802 h 458351"/>
                <a:gd name="connsiteX17-2045" fmla="*/ 17949 w 650958"/>
                <a:gd name="connsiteY17-2046" fmla="*/ 193785 h 458351"/>
                <a:gd name="connsiteX18-2047" fmla="*/ 278963 w 650958"/>
                <a:gd name="connsiteY18-2048" fmla="*/ 179461 h 458351"/>
                <a:gd name="connsiteX19-2049" fmla="*/ 229239 w 650958"/>
                <a:gd name="connsiteY19-2050" fmla="*/ 214551 h 458351"/>
                <a:gd name="connsiteX20-2051" fmla="*/ 205716 w 650958"/>
                <a:gd name="connsiteY20-2052" fmla="*/ 251159 h 458351"/>
                <a:gd name="connsiteX21-2053" fmla="*/ 208546 w 650958"/>
                <a:gd name="connsiteY21-2054" fmla="*/ 284717 h 458351"/>
                <a:gd name="connsiteX22-2055" fmla="*/ 224528 w 650958"/>
                <a:gd name="connsiteY22-2056" fmla="*/ 291120 h 458351"/>
                <a:gd name="connsiteX23-2057" fmla="*/ 240178 w 650958"/>
                <a:gd name="connsiteY23-2058" fmla="*/ 287720 h 458351"/>
                <a:gd name="connsiteX24-2059" fmla="*/ 274686 w 650958"/>
                <a:gd name="connsiteY24-2060" fmla="*/ 262763 h 458351"/>
                <a:gd name="connsiteX25-2061" fmla="*/ 317089 w 650958"/>
                <a:gd name="connsiteY25-2062" fmla="*/ 191011 h 458351"/>
                <a:gd name="connsiteX26-2063" fmla="*/ 277171 w 650958"/>
                <a:gd name="connsiteY26-2064" fmla="*/ 458351 h 458351"/>
                <a:gd name="connsiteX27-2065" fmla="*/ 302801 w 650958"/>
                <a:gd name="connsiteY27-2066" fmla="*/ 458015 h 458351"/>
                <a:gd name="connsiteX28-2067" fmla="*/ 333199 w 650958"/>
                <a:gd name="connsiteY28-2068" fmla="*/ 193232 h 458351"/>
                <a:gd name="connsiteX29-2069" fmla="*/ 373453 w 650958"/>
                <a:gd name="connsiteY29-2070" fmla="*/ 260483 h 458351"/>
                <a:gd name="connsiteX30-2071" fmla="*/ 407961 w 650958"/>
                <a:gd name="connsiteY30-2072" fmla="*/ 285440 h 458351"/>
                <a:gd name="connsiteX31-2073" fmla="*/ 423612 w 650958"/>
                <a:gd name="connsiteY31-2074" fmla="*/ 288840 h 458351"/>
                <a:gd name="connsiteX32-2075" fmla="*/ 439594 w 650958"/>
                <a:gd name="connsiteY32-2076" fmla="*/ 282437 h 458351"/>
                <a:gd name="connsiteX33-2077" fmla="*/ 442424 w 650958"/>
                <a:gd name="connsiteY33-2078" fmla="*/ 248879 h 458351"/>
                <a:gd name="connsiteX34-2079" fmla="*/ 418900 w 650958"/>
                <a:gd name="connsiteY34-2080" fmla="*/ 212271 h 458351"/>
                <a:gd name="connsiteX35-2081" fmla="*/ 373112 w 650958"/>
                <a:gd name="connsiteY35-2082" fmla="*/ 179460 h 458351"/>
                <a:gd name="connsiteX36-2083" fmla="*/ 637699 w 650958"/>
                <a:gd name="connsiteY36-2084" fmla="*/ 187439 h 458351"/>
                <a:gd name="connsiteX37-2085" fmla="*/ 650958 w 650958"/>
                <a:gd name="connsiteY37-2086" fmla="*/ 167975 h 458351"/>
                <a:gd name="connsiteX38-2087" fmla="*/ 384846 w 650958"/>
                <a:gd name="connsiteY38-2088" fmla="*/ 85814 h 458351"/>
                <a:gd name="connsiteX39-2089" fmla="*/ 413658 w 650958"/>
                <a:gd name="connsiteY39-2090" fmla="*/ 64760 h 458351"/>
                <a:gd name="connsiteX40-2091" fmla="*/ 423560 w 650958"/>
                <a:gd name="connsiteY40-2092" fmla="*/ 62478 h 458351"/>
                <a:gd name="connsiteX41-2093" fmla="*/ 428202 w 650958"/>
                <a:gd name="connsiteY41-2094" fmla="*/ 63861 h 458351"/>
                <a:gd name="connsiteX42-2095" fmla="*/ 427354 w 650958"/>
                <a:gd name="connsiteY42-2096" fmla="*/ 79290 h 458351"/>
                <a:gd name="connsiteX43-2097" fmla="*/ 407508 w 650958"/>
                <a:gd name="connsiteY43-2098" fmla="*/ 109857 h 458351"/>
                <a:gd name="connsiteX44-2099" fmla="*/ 346923 w 650958"/>
                <a:gd name="connsiteY44-2100" fmla="*/ 150088 h 458351"/>
                <a:gd name="connsiteX45-2101" fmla="*/ 384846 w 650958"/>
                <a:gd name="connsiteY45-2102" fmla="*/ 85814 h 458351"/>
                <a:gd name="connsiteX46-2103" fmla="*/ 219937 w 650958"/>
                <a:gd name="connsiteY46-2104" fmla="*/ 61582 h 458351"/>
                <a:gd name="connsiteX47-2105" fmla="*/ 224579 w 650958"/>
                <a:gd name="connsiteY47-2106" fmla="*/ 60199 h 458351"/>
                <a:gd name="connsiteX48-2107" fmla="*/ 234481 w 650958"/>
                <a:gd name="connsiteY48-2108" fmla="*/ 62481 h 458351"/>
                <a:gd name="connsiteX49-2109" fmla="*/ 263293 w 650958"/>
                <a:gd name="connsiteY49-2110" fmla="*/ 83536 h 458351"/>
                <a:gd name="connsiteX50-2111" fmla="*/ 301217 w 650958"/>
                <a:gd name="connsiteY50-2112" fmla="*/ 147809 h 458351"/>
                <a:gd name="connsiteX51-2113" fmla="*/ 240632 w 650958"/>
                <a:gd name="connsiteY51-2114" fmla="*/ 107578 h 458351"/>
                <a:gd name="connsiteX52-2115" fmla="*/ 219937 w 650958"/>
                <a:gd name="connsiteY52-2116" fmla="*/ 61582 h 458351"/>
                <a:gd name="connsiteX53-2117" fmla="*/ 263293 w 650958"/>
                <a:gd name="connsiteY53-2118" fmla="*/ 250677 h 458351"/>
                <a:gd name="connsiteX54-2119" fmla="*/ 234481 w 650958"/>
                <a:gd name="connsiteY54-2120" fmla="*/ 271731 h 458351"/>
                <a:gd name="connsiteX55-2121" fmla="*/ 219937 w 650958"/>
                <a:gd name="connsiteY55-2122" fmla="*/ 272630 h 458351"/>
                <a:gd name="connsiteX56-2123" fmla="*/ 220785 w 650958"/>
                <a:gd name="connsiteY56-2124" fmla="*/ 257201 h 458351"/>
                <a:gd name="connsiteX57-2125" fmla="*/ 240631 w 650958"/>
                <a:gd name="connsiteY57-2126" fmla="*/ 226634 h 458351"/>
                <a:gd name="connsiteX58-2127" fmla="*/ 301219 w 650958"/>
                <a:gd name="connsiteY58-2128" fmla="*/ 186401 h 458351"/>
                <a:gd name="connsiteX59-2129" fmla="*/ 263293 w 650958"/>
                <a:gd name="connsiteY59-2130" fmla="*/ 250677 h 458351"/>
                <a:gd name="connsiteX60-2131" fmla="*/ 427354 w 650958"/>
                <a:gd name="connsiteY60-2132" fmla="*/ 254922 h 458351"/>
                <a:gd name="connsiteX61-2133" fmla="*/ 428202 w 650958"/>
                <a:gd name="connsiteY61-2134" fmla="*/ 270351 h 458351"/>
                <a:gd name="connsiteX62-2135" fmla="*/ 413658 w 650958"/>
                <a:gd name="connsiteY62-2136" fmla="*/ 269452 h 458351"/>
                <a:gd name="connsiteX63-2137" fmla="*/ 384846 w 650958"/>
                <a:gd name="connsiteY63-2138" fmla="*/ 248398 h 458351"/>
                <a:gd name="connsiteX64-2139" fmla="*/ 346922 w 650958"/>
                <a:gd name="connsiteY64-2140" fmla="*/ 184124 h 458351"/>
                <a:gd name="connsiteX65-2141" fmla="*/ 407507 w 650958"/>
                <a:gd name="connsiteY65-2142" fmla="*/ 224355 h 458351"/>
                <a:gd name="connsiteX66-2143" fmla="*/ 427354 w 650958"/>
                <a:gd name="connsiteY66-2144" fmla="*/ 254922 h 458351"/>
                <a:gd name="connsiteX0-2145" fmla="*/ 650958 w 727169"/>
                <a:gd name="connsiteY0-2146" fmla="*/ 167975 h 458351"/>
                <a:gd name="connsiteX1-2147" fmla="*/ 359679 w 727169"/>
                <a:gd name="connsiteY1-2148" fmla="*/ 162369 h 458351"/>
                <a:gd name="connsiteX2-2149" fmla="*/ 418900 w 727169"/>
                <a:gd name="connsiteY2-2150" fmla="*/ 121942 h 458351"/>
                <a:gd name="connsiteX3-2151" fmla="*/ 442424 w 727169"/>
                <a:gd name="connsiteY3-2152" fmla="*/ 85335 h 458351"/>
                <a:gd name="connsiteX4-2153" fmla="*/ 439594 w 727169"/>
                <a:gd name="connsiteY4-2154" fmla="*/ 51777 h 458351"/>
                <a:gd name="connsiteX5-2155" fmla="*/ 407961 w 727169"/>
                <a:gd name="connsiteY5-2156" fmla="*/ 48773 h 458351"/>
                <a:gd name="connsiteX6-2157" fmla="*/ 373453 w 727169"/>
                <a:gd name="connsiteY6-2158" fmla="*/ 73730 h 458351"/>
                <a:gd name="connsiteX7-2159" fmla="*/ 333199 w 727169"/>
                <a:gd name="connsiteY7-2160" fmla="*/ 140981 h 458351"/>
                <a:gd name="connsiteX8-2161" fmla="*/ 346411 w 727169"/>
                <a:gd name="connsiteY8-2162" fmla="*/ 1842 h 458351"/>
                <a:gd name="connsiteX9-2163" fmla="*/ 317656 w 727169"/>
                <a:gd name="connsiteY9-2164" fmla="*/ 0 h 458351"/>
                <a:gd name="connsiteX10-2165" fmla="*/ 317089 w 727169"/>
                <a:gd name="connsiteY10-2166" fmla="*/ 143205 h 458351"/>
                <a:gd name="connsiteX11-2167" fmla="*/ 274686 w 727169"/>
                <a:gd name="connsiteY11-2168" fmla="*/ 71453 h 458351"/>
                <a:gd name="connsiteX12-2169" fmla="*/ 240178 w 727169"/>
                <a:gd name="connsiteY12-2170" fmla="*/ 46496 h 458351"/>
                <a:gd name="connsiteX13-2171" fmla="*/ 208546 w 727169"/>
                <a:gd name="connsiteY13-2172" fmla="*/ 49499 h 458351"/>
                <a:gd name="connsiteX14-2173" fmla="*/ 229240 w 727169"/>
                <a:gd name="connsiteY14-2174" fmla="*/ 119665 h 458351"/>
                <a:gd name="connsiteX15-2175" fmla="*/ 292633 w 727169"/>
                <a:gd name="connsiteY15-2176" fmla="*/ 162370 h 458351"/>
                <a:gd name="connsiteX16-2177" fmla="*/ 0 w 727169"/>
                <a:gd name="connsiteY16-2178" fmla="*/ 175802 h 458351"/>
                <a:gd name="connsiteX17-2179" fmla="*/ 17949 w 727169"/>
                <a:gd name="connsiteY17-2180" fmla="*/ 193785 h 458351"/>
                <a:gd name="connsiteX18-2181" fmla="*/ 278963 w 727169"/>
                <a:gd name="connsiteY18-2182" fmla="*/ 179461 h 458351"/>
                <a:gd name="connsiteX19-2183" fmla="*/ 229239 w 727169"/>
                <a:gd name="connsiteY19-2184" fmla="*/ 214551 h 458351"/>
                <a:gd name="connsiteX20-2185" fmla="*/ 205716 w 727169"/>
                <a:gd name="connsiteY20-2186" fmla="*/ 251159 h 458351"/>
                <a:gd name="connsiteX21-2187" fmla="*/ 208546 w 727169"/>
                <a:gd name="connsiteY21-2188" fmla="*/ 284717 h 458351"/>
                <a:gd name="connsiteX22-2189" fmla="*/ 224528 w 727169"/>
                <a:gd name="connsiteY22-2190" fmla="*/ 291120 h 458351"/>
                <a:gd name="connsiteX23-2191" fmla="*/ 240178 w 727169"/>
                <a:gd name="connsiteY23-2192" fmla="*/ 287720 h 458351"/>
                <a:gd name="connsiteX24-2193" fmla="*/ 274686 w 727169"/>
                <a:gd name="connsiteY24-2194" fmla="*/ 262763 h 458351"/>
                <a:gd name="connsiteX25-2195" fmla="*/ 317089 w 727169"/>
                <a:gd name="connsiteY25-2196" fmla="*/ 191011 h 458351"/>
                <a:gd name="connsiteX26-2197" fmla="*/ 277171 w 727169"/>
                <a:gd name="connsiteY26-2198" fmla="*/ 458351 h 458351"/>
                <a:gd name="connsiteX27-2199" fmla="*/ 302801 w 727169"/>
                <a:gd name="connsiteY27-2200" fmla="*/ 458015 h 458351"/>
                <a:gd name="connsiteX28-2201" fmla="*/ 333199 w 727169"/>
                <a:gd name="connsiteY28-2202" fmla="*/ 193232 h 458351"/>
                <a:gd name="connsiteX29-2203" fmla="*/ 373453 w 727169"/>
                <a:gd name="connsiteY29-2204" fmla="*/ 260483 h 458351"/>
                <a:gd name="connsiteX30-2205" fmla="*/ 407961 w 727169"/>
                <a:gd name="connsiteY30-2206" fmla="*/ 285440 h 458351"/>
                <a:gd name="connsiteX31-2207" fmla="*/ 423612 w 727169"/>
                <a:gd name="connsiteY31-2208" fmla="*/ 288840 h 458351"/>
                <a:gd name="connsiteX32-2209" fmla="*/ 439594 w 727169"/>
                <a:gd name="connsiteY32-2210" fmla="*/ 282437 h 458351"/>
                <a:gd name="connsiteX33-2211" fmla="*/ 442424 w 727169"/>
                <a:gd name="connsiteY33-2212" fmla="*/ 248879 h 458351"/>
                <a:gd name="connsiteX34-2213" fmla="*/ 418900 w 727169"/>
                <a:gd name="connsiteY34-2214" fmla="*/ 212271 h 458351"/>
                <a:gd name="connsiteX35-2215" fmla="*/ 373112 w 727169"/>
                <a:gd name="connsiteY35-2216" fmla="*/ 179460 h 458351"/>
                <a:gd name="connsiteX36-2217" fmla="*/ 727169 w 727169"/>
                <a:gd name="connsiteY36-2218" fmla="*/ 205631 h 458351"/>
                <a:gd name="connsiteX37-2219" fmla="*/ 650958 w 727169"/>
                <a:gd name="connsiteY37-2220" fmla="*/ 167975 h 458351"/>
                <a:gd name="connsiteX38-2221" fmla="*/ 384846 w 727169"/>
                <a:gd name="connsiteY38-2222" fmla="*/ 85814 h 458351"/>
                <a:gd name="connsiteX39-2223" fmla="*/ 413658 w 727169"/>
                <a:gd name="connsiteY39-2224" fmla="*/ 64760 h 458351"/>
                <a:gd name="connsiteX40-2225" fmla="*/ 423560 w 727169"/>
                <a:gd name="connsiteY40-2226" fmla="*/ 62478 h 458351"/>
                <a:gd name="connsiteX41-2227" fmla="*/ 428202 w 727169"/>
                <a:gd name="connsiteY41-2228" fmla="*/ 63861 h 458351"/>
                <a:gd name="connsiteX42-2229" fmla="*/ 427354 w 727169"/>
                <a:gd name="connsiteY42-2230" fmla="*/ 79290 h 458351"/>
                <a:gd name="connsiteX43-2231" fmla="*/ 407508 w 727169"/>
                <a:gd name="connsiteY43-2232" fmla="*/ 109857 h 458351"/>
                <a:gd name="connsiteX44-2233" fmla="*/ 346923 w 727169"/>
                <a:gd name="connsiteY44-2234" fmla="*/ 150088 h 458351"/>
                <a:gd name="connsiteX45-2235" fmla="*/ 384846 w 727169"/>
                <a:gd name="connsiteY45-2236" fmla="*/ 85814 h 458351"/>
                <a:gd name="connsiteX46-2237" fmla="*/ 219937 w 727169"/>
                <a:gd name="connsiteY46-2238" fmla="*/ 61582 h 458351"/>
                <a:gd name="connsiteX47-2239" fmla="*/ 224579 w 727169"/>
                <a:gd name="connsiteY47-2240" fmla="*/ 60199 h 458351"/>
                <a:gd name="connsiteX48-2241" fmla="*/ 234481 w 727169"/>
                <a:gd name="connsiteY48-2242" fmla="*/ 62481 h 458351"/>
                <a:gd name="connsiteX49-2243" fmla="*/ 263293 w 727169"/>
                <a:gd name="connsiteY49-2244" fmla="*/ 83536 h 458351"/>
                <a:gd name="connsiteX50-2245" fmla="*/ 301217 w 727169"/>
                <a:gd name="connsiteY50-2246" fmla="*/ 147809 h 458351"/>
                <a:gd name="connsiteX51-2247" fmla="*/ 240632 w 727169"/>
                <a:gd name="connsiteY51-2248" fmla="*/ 107578 h 458351"/>
                <a:gd name="connsiteX52-2249" fmla="*/ 219937 w 727169"/>
                <a:gd name="connsiteY52-2250" fmla="*/ 61582 h 458351"/>
                <a:gd name="connsiteX53-2251" fmla="*/ 263293 w 727169"/>
                <a:gd name="connsiteY53-2252" fmla="*/ 250677 h 458351"/>
                <a:gd name="connsiteX54-2253" fmla="*/ 234481 w 727169"/>
                <a:gd name="connsiteY54-2254" fmla="*/ 271731 h 458351"/>
                <a:gd name="connsiteX55-2255" fmla="*/ 219937 w 727169"/>
                <a:gd name="connsiteY55-2256" fmla="*/ 272630 h 458351"/>
                <a:gd name="connsiteX56-2257" fmla="*/ 220785 w 727169"/>
                <a:gd name="connsiteY56-2258" fmla="*/ 257201 h 458351"/>
                <a:gd name="connsiteX57-2259" fmla="*/ 240631 w 727169"/>
                <a:gd name="connsiteY57-2260" fmla="*/ 226634 h 458351"/>
                <a:gd name="connsiteX58-2261" fmla="*/ 301219 w 727169"/>
                <a:gd name="connsiteY58-2262" fmla="*/ 186401 h 458351"/>
                <a:gd name="connsiteX59-2263" fmla="*/ 263293 w 727169"/>
                <a:gd name="connsiteY59-2264" fmla="*/ 250677 h 458351"/>
                <a:gd name="connsiteX60-2265" fmla="*/ 427354 w 727169"/>
                <a:gd name="connsiteY60-2266" fmla="*/ 254922 h 458351"/>
                <a:gd name="connsiteX61-2267" fmla="*/ 428202 w 727169"/>
                <a:gd name="connsiteY61-2268" fmla="*/ 270351 h 458351"/>
                <a:gd name="connsiteX62-2269" fmla="*/ 413658 w 727169"/>
                <a:gd name="connsiteY62-2270" fmla="*/ 269452 h 458351"/>
                <a:gd name="connsiteX63-2271" fmla="*/ 384846 w 727169"/>
                <a:gd name="connsiteY63-2272" fmla="*/ 248398 h 458351"/>
                <a:gd name="connsiteX64-2273" fmla="*/ 346922 w 727169"/>
                <a:gd name="connsiteY64-2274" fmla="*/ 184124 h 458351"/>
                <a:gd name="connsiteX65-2275" fmla="*/ 407507 w 727169"/>
                <a:gd name="connsiteY65-2276" fmla="*/ 224355 h 458351"/>
                <a:gd name="connsiteX66-2277" fmla="*/ 427354 w 727169"/>
                <a:gd name="connsiteY66-2278" fmla="*/ 254922 h 458351"/>
                <a:gd name="connsiteX0-2279" fmla="*/ 740370 w 740370"/>
                <a:gd name="connsiteY0-2280" fmla="*/ 162914 h 458351"/>
                <a:gd name="connsiteX1-2281" fmla="*/ 359679 w 740370"/>
                <a:gd name="connsiteY1-2282" fmla="*/ 162369 h 458351"/>
                <a:gd name="connsiteX2-2283" fmla="*/ 418900 w 740370"/>
                <a:gd name="connsiteY2-2284" fmla="*/ 121942 h 458351"/>
                <a:gd name="connsiteX3-2285" fmla="*/ 442424 w 740370"/>
                <a:gd name="connsiteY3-2286" fmla="*/ 85335 h 458351"/>
                <a:gd name="connsiteX4-2287" fmla="*/ 439594 w 740370"/>
                <a:gd name="connsiteY4-2288" fmla="*/ 51777 h 458351"/>
                <a:gd name="connsiteX5-2289" fmla="*/ 407961 w 740370"/>
                <a:gd name="connsiteY5-2290" fmla="*/ 48773 h 458351"/>
                <a:gd name="connsiteX6-2291" fmla="*/ 373453 w 740370"/>
                <a:gd name="connsiteY6-2292" fmla="*/ 73730 h 458351"/>
                <a:gd name="connsiteX7-2293" fmla="*/ 333199 w 740370"/>
                <a:gd name="connsiteY7-2294" fmla="*/ 140981 h 458351"/>
                <a:gd name="connsiteX8-2295" fmla="*/ 346411 w 740370"/>
                <a:gd name="connsiteY8-2296" fmla="*/ 1842 h 458351"/>
                <a:gd name="connsiteX9-2297" fmla="*/ 317656 w 740370"/>
                <a:gd name="connsiteY9-2298" fmla="*/ 0 h 458351"/>
                <a:gd name="connsiteX10-2299" fmla="*/ 317089 w 740370"/>
                <a:gd name="connsiteY10-2300" fmla="*/ 143205 h 458351"/>
                <a:gd name="connsiteX11-2301" fmla="*/ 274686 w 740370"/>
                <a:gd name="connsiteY11-2302" fmla="*/ 71453 h 458351"/>
                <a:gd name="connsiteX12-2303" fmla="*/ 240178 w 740370"/>
                <a:gd name="connsiteY12-2304" fmla="*/ 46496 h 458351"/>
                <a:gd name="connsiteX13-2305" fmla="*/ 208546 w 740370"/>
                <a:gd name="connsiteY13-2306" fmla="*/ 49499 h 458351"/>
                <a:gd name="connsiteX14-2307" fmla="*/ 229240 w 740370"/>
                <a:gd name="connsiteY14-2308" fmla="*/ 119665 h 458351"/>
                <a:gd name="connsiteX15-2309" fmla="*/ 292633 w 740370"/>
                <a:gd name="connsiteY15-2310" fmla="*/ 162370 h 458351"/>
                <a:gd name="connsiteX16-2311" fmla="*/ 0 w 740370"/>
                <a:gd name="connsiteY16-2312" fmla="*/ 175802 h 458351"/>
                <a:gd name="connsiteX17-2313" fmla="*/ 17949 w 740370"/>
                <a:gd name="connsiteY17-2314" fmla="*/ 193785 h 458351"/>
                <a:gd name="connsiteX18-2315" fmla="*/ 278963 w 740370"/>
                <a:gd name="connsiteY18-2316" fmla="*/ 179461 h 458351"/>
                <a:gd name="connsiteX19-2317" fmla="*/ 229239 w 740370"/>
                <a:gd name="connsiteY19-2318" fmla="*/ 214551 h 458351"/>
                <a:gd name="connsiteX20-2319" fmla="*/ 205716 w 740370"/>
                <a:gd name="connsiteY20-2320" fmla="*/ 251159 h 458351"/>
                <a:gd name="connsiteX21-2321" fmla="*/ 208546 w 740370"/>
                <a:gd name="connsiteY21-2322" fmla="*/ 284717 h 458351"/>
                <a:gd name="connsiteX22-2323" fmla="*/ 224528 w 740370"/>
                <a:gd name="connsiteY22-2324" fmla="*/ 291120 h 458351"/>
                <a:gd name="connsiteX23-2325" fmla="*/ 240178 w 740370"/>
                <a:gd name="connsiteY23-2326" fmla="*/ 287720 h 458351"/>
                <a:gd name="connsiteX24-2327" fmla="*/ 274686 w 740370"/>
                <a:gd name="connsiteY24-2328" fmla="*/ 262763 h 458351"/>
                <a:gd name="connsiteX25-2329" fmla="*/ 317089 w 740370"/>
                <a:gd name="connsiteY25-2330" fmla="*/ 191011 h 458351"/>
                <a:gd name="connsiteX26-2331" fmla="*/ 277171 w 740370"/>
                <a:gd name="connsiteY26-2332" fmla="*/ 458351 h 458351"/>
                <a:gd name="connsiteX27-2333" fmla="*/ 302801 w 740370"/>
                <a:gd name="connsiteY27-2334" fmla="*/ 458015 h 458351"/>
                <a:gd name="connsiteX28-2335" fmla="*/ 333199 w 740370"/>
                <a:gd name="connsiteY28-2336" fmla="*/ 193232 h 458351"/>
                <a:gd name="connsiteX29-2337" fmla="*/ 373453 w 740370"/>
                <a:gd name="connsiteY29-2338" fmla="*/ 260483 h 458351"/>
                <a:gd name="connsiteX30-2339" fmla="*/ 407961 w 740370"/>
                <a:gd name="connsiteY30-2340" fmla="*/ 285440 h 458351"/>
                <a:gd name="connsiteX31-2341" fmla="*/ 423612 w 740370"/>
                <a:gd name="connsiteY31-2342" fmla="*/ 288840 h 458351"/>
                <a:gd name="connsiteX32-2343" fmla="*/ 439594 w 740370"/>
                <a:gd name="connsiteY32-2344" fmla="*/ 282437 h 458351"/>
                <a:gd name="connsiteX33-2345" fmla="*/ 442424 w 740370"/>
                <a:gd name="connsiteY33-2346" fmla="*/ 248879 h 458351"/>
                <a:gd name="connsiteX34-2347" fmla="*/ 418900 w 740370"/>
                <a:gd name="connsiteY34-2348" fmla="*/ 212271 h 458351"/>
                <a:gd name="connsiteX35-2349" fmla="*/ 373112 w 740370"/>
                <a:gd name="connsiteY35-2350" fmla="*/ 179460 h 458351"/>
                <a:gd name="connsiteX36-2351" fmla="*/ 727169 w 740370"/>
                <a:gd name="connsiteY36-2352" fmla="*/ 205631 h 458351"/>
                <a:gd name="connsiteX37-2353" fmla="*/ 740370 w 740370"/>
                <a:gd name="connsiteY37-2354" fmla="*/ 162914 h 458351"/>
                <a:gd name="connsiteX38-2355" fmla="*/ 384846 w 740370"/>
                <a:gd name="connsiteY38-2356" fmla="*/ 85814 h 458351"/>
                <a:gd name="connsiteX39-2357" fmla="*/ 413658 w 740370"/>
                <a:gd name="connsiteY39-2358" fmla="*/ 64760 h 458351"/>
                <a:gd name="connsiteX40-2359" fmla="*/ 423560 w 740370"/>
                <a:gd name="connsiteY40-2360" fmla="*/ 62478 h 458351"/>
                <a:gd name="connsiteX41-2361" fmla="*/ 428202 w 740370"/>
                <a:gd name="connsiteY41-2362" fmla="*/ 63861 h 458351"/>
                <a:gd name="connsiteX42-2363" fmla="*/ 427354 w 740370"/>
                <a:gd name="connsiteY42-2364" fmla="*/ 79290 h 458351"/>
                <a:gd name="connsiteX43-2365" fmla="*/ 407508 w 740370"/>
                <a:gd name="connsiteY43-2366" fmla="*/ 109857 h 458351"/>
                <a:gd name="connsiteX44-2367" fmla="*/ 346923 w 740370"/>
                <a:gd name="connsiteY44-2368" fmla="*/ 150088 h 458351"/>
                <a:gd name="connsiteX45-2369" fmla="*/ 384846 w 740370"/>
                <a:gd name="connsiteY45-2370" fmla="*/ 85814 h 458351"/>
                <a:gd name="connsiteX46-2371" fmla="*/ 219937 w 740370"/>
                <a:gd name="connsiteY46-2372" fmla="*/ 61582 h 458351"/>
                <a:gd name="connsiteX47-2373" fmla="*/ 224579 w 740370"/>
                <a:gd name="connsiteY47-2374" fmla="*/ 60199 h 458351"/>
                <a:gd name="connsiteX48-2375" fmla="*/ 234481 w 740370"/>
                <a:gd name="connsiteY48-2376" fmla="*/ 62481 h 458351"/>
                <a:gd name="connsiteX49-2377" fmla="*/ 263293 w 740370"/>
                <a:gd name="connsiteY49-2378" fmla="*/ 83536 h 458351"/>
                <a:gd name="connsiteX50-2379" fmla="*/ 301217 w 740370"/>
                <a:gd name="connsiteY50-2380" fmla="*/ 147809 h 458351"/>
                <a:gd name="connsiteX51-2381" fmla="*/ 240632 w 740370"/>
                <a:gd name="connsiteY51-2382" fmla="*/ 107578 h 458351"/>
                <a:gd name="connsiteX52-2383" fmla="*/ 219937 w 740370"/>
                <a:gd name="connsiteY52-2384" fmla="*/ 61582 h 458351"/>
                <a:gd name="connsiteX53-2385" fmla="*/ 263293 w 740370"/>
                <a:gd name="connsiteY53-2386" fmla="*/ 250677 h 458351"/>
                <a:gd name="connsiteX54-2387" fmla="*/ 234481 w 740370"/>
                <a:gd name="connsiteY54-2388" fmla="*/ 271731 h 458351"/>
                <a:gd name="connsiteX55-2389" fmla="*/ 219937 w 740370"/>
                <a:gd name="connsiteY55-2390" fmla="*/ 272630 h 458351"/>
                <a:gd name="connsiteX56-2391" fmla="*/ 220785 w 740370"/>
                <a:gd name="connsiteY56-2392" fmla="*/ 257201 h 458351"/>
                <a:gd name="connsiteX57-2393" fmla="*/ 240631 w 740370"/>
                <a:gd name="connsiteY57-2394" fmla="*/ 226634 h 458351"/>
                <a:gd name="connsiteX58-2395" fmla="*/ 301219 w 740370"/>
                <a:gd name="connsiteY58-2396" fmla="*/ 186401 h 458351"/>
                <a:gd name="connsiteX59-2397" fmla="*/ 263293 w 740370"/>
                <a:gd name="connsiteY59-2398" fmla="*/ 250677 h 458351"/>
                <a:gd name="connsiteX60-2399" fmla="*/ 427354 w 740370"/>
                <a:gd name="connsiteY60-2400" fmla="*/ 254922 h 458351"/>
                <a:gd name="connsiteX61-2401" fmla="*/ 428202 w 740370"/>
                <a:gd name="connsiteY61-2402" fmla="*/ 270351 h 458351"/>
                <a:gd name="connsiteX62-2403" fmla="*/ 413658 w 740370"/>
                <a:gd name="connsiteY62-2404" fmla="*/ 269452 h 458351"/>
                <a:gd name="connsiteX63-2405" fmla="*/ 384846 w 740370"/>
                <a:gd name="connsiteY63-2406" fmla="*/ 248398 h 458351"/>
                <a:gd name="connsiteX64-2407" fmla="*/ 346922 w 740370"/>
                <a:gd name="connsiteY64-2408" fmla="*/ 184124 h 458351"/>
                <a:gd name="connsiteX65-2409" fmla="*/ 407507 w 740370"/>
                <a:gd name="connsiteY65-2410" fmla="*/ 224355 h 458351"/>
                <a:gd name="connsiteX66-2411" fmla="*/ 427354 w 740370"/>
                <a:gd name="connsiteY66-2412" fmla="*/ 254922 h 458351"/>
                <a:gd name="connsiteX0-2413" fmla="*/ 815654 w 815654"/>
                <a:gd name="connsiteY0-2414" fmla="*/ 162914 h 458351"/>
                <a:gd name="connsiteX1-2415" fmla="*/ 434963 w 815654"/>
                <a:gd name="connsiteY1-2416" fmla="*/ 162369 h 458351"/>
                <a:gd name="connsiteX2-2417" fmla="*/ 494184 w 815654"/>
                <a:gd name="connsiteY2-2418" fmla="*/ 121942 h 458351"/>
                <a:gd name="connsiteX3-2419" fmla="*/ 517708 w 815654"/>
                <a:gd name="connsiteY3-2420" fmla="*/ 85335 h 458351"/>
                <a:gd name="connsiteX4-2421" fmla="*/ 514878 w 815654"/>
                <a:gd name="connsiteY4-2422" fmla="*/ 51777 h 458351"/>
                <a:gd name="connsiteX5-2423" fmla="*/ 483245 w 815654"/>
                <a:gd name="connsiteY5-2424" fmla="*/ 48773 h 458351"/>
                <a:gd name="connsiteX6-2425" fmla="*/ 448737 w 815654"/>
                <a:gd name="connsiteY6-2426" fmla="*/ 73730 h 458351"/>
                <a:gd name="connsiteX7-2427" fmla="*/ 408483 w 815654"/>
                <a:gd name="connsiteY7-2428" fmla="*/ 140981 h 458351"/>
                <a:gd name="connsiteX8-2429" fmla="*/ 421695 w 815654"/>
                <a:gd name="connsiteY8-2430" fmla="*/ 1842 h 458351"/>
                <a:gd name="connsiteX9-2431" fmla="*/ 392940 w 815654"/>
                <a:gd name="connsiteY9-2432" fmla="*/ 0 h 458351"/>
                <a:gd name="connsiteX10-2433" fmla="*/ 392373 w 815654"/>
                <a:gd name="connsiteY10-2434" fmla="*/ 143205 h 458351"/>
                <a:gd name="connsiteX11-2435" fmla="*/ 349970 w 815654"/>
                <a:gd name="connsiteY11-2436" fmla="*/ 71453 h 458351"/>
                <a:gd name="connsiteX12-2437" fmla="*/ 315462 w 815654"/>
                <a:gd name="connsiteY12-2438" fmla="*/ 46496 h 458351"/>
                <a:gd name="connsiteX13-2439" fmla="*/ 283830 w 815654"/>
                <a:gd name="connsiteY13-2440" fmla="*/ 49499 h 458351"/>
                <a:gd name="connsiteX14-2441" fmla="*/ 304524 w 815654"/>
                <a:gd name="connsiteY14-2442" fmla="*/ 119665 h 458351"/>
                <a:gd name="connsiteX15-2443" fmla="*/ 367917 w 815654"/>
                <a:gd name="connsiteY15-2444" fmla="*/ 162370 h 458351"/>
                <a:gd name="connsiteX16-2445" fmla="*/ 75284 w 815654"/>
                <a:gd name="connsiteY16-2446" fmla="*/ 175802 h 458351"/>
                <a:gd name="connsiteX17-2447" fmla="*/ 0 w 815654"/>
                <a:gd name="connsiteY17-2448" fmla="*/ 231004 h 458351"/>
                <a:gd name="connsiteX18-2449" fmla="*/ 354247 w 815654"/>
                <a:gd name="connsiteY18-2450" fmla="*/ 179461 h 458351"/>
                <a:gd name="connsiteX19-2451" fmla="*/ 304523 w 815654"/>
                <a:gd name="connsiteY19-2452" fmla="*/ 214551 h 458351"/>
                <a:gd name="connsiteX20-2453" fmla="*/ 281000 w 815654"/>
                <a:gd name="connsiteY20-2454" fmla="*/ 251159 h 458351"/>
                <a:gd name="connsiteX21-2455" fmla="*/ 283830 w 815654"/>
                <a:gd name="connsiteY21-2456" fmla="*/ 284717 h 458351"/>
                <a:gd name="connsiteX22-2457" fmla="*/ 299812 w 815654"/>
                <a:gd name="connsiteY22-2458" fmla="*/ 291120 h 458351"/>
                <a:gd name="connsiteX23-2459" fmla="*/ 315462 w 815654"/>
                <a:gd name="connsiteY23-2460" fmla="*/ 287720 h 458351"/>
                <a:gd name="connsiteX24-2461" fmla="*/ 349970 w 815654"/>
                <a:gd name="connsiteY24-2462" fmla="*/ 262763 h 458351"/>
                <a:gd name="connsiteX25-2463" fmla="*/ 392373 w 815654"/>
                <a:gd name="connsiteY25-2464" fmla="*/ 191011 h 458351"/>
                <a:gd name="connsiteX26-2465" fmla="*/ 352455 w 815654"/>
                <a:gd name="connsiteY26-2466" fmla="*/ 458351 h 458351"/>
                <a:gd name="connsiteX27-2467" fmla="*/ 378085 w 815654"/>
                <a:gd name="connsiteY27-2468" fmla="*/ 458015 h 458351"/>
                <a:gd name="connsiteX28-2469" fmla="*/ 408483 w 815654"/>
                <a:gd name="connsiteY28-2470" fmla="*/ 193232 h 458351"/>
                <a:gd name="connsiteX29-2471" fmla="*/ 448737 w 815654"/>
                <a:gd name="connsiteY29-2472" fmla="*/ 260483 h 458351"/>
                <a:gd name="connsiteX30-2473" fmla="*/ 483245 w 815654"/>
                <a:gd name="connsiteY30-2474" fmla="*/ 285440 h 458351"/>
                <a:gd name="connsiteX31-2475" fmla="*/ 498896 w 815654"/>
                <a:gd name="connsiteY31-2476" fmla="*/ 288840 h 458351"/>
                <a:gd name="connsiteX32-2477" fmla="*/ 514878 w 815654"/>
                <a:gd name="connsiteY32-2478" fmla="*/ 282437 h 458351"/>
                <a:gd name="connsiteX33-2479" fmla="*/ 517708 w 815654"/>
                <a:gd name="connsiteY33-2480" fmla="*/ 248879 h 458351"/>
                <a:gd name="connsiteX34-2481" fmla="*/ 494184 w 815654"/>
                <a:gd name="connsiteY34-2482" fmla="*/ 212271 h 458351"/>
                <a:gd name="connsiteX35-2483" fmla="*/ 448396 w 815654"/>
                <a:gd name="connsiteY35-2484" fmla="*/ 179460 h 458351"/>
                <a:gd name="connsiteX36-2485" fmla="*/ 802453 w 815654"/>
                <a:gd name="connsiteY36-2486" fmla="*/ 205631 h 458351"/>
                <a:gd name="connsiteX37-2487" fmla="*/ 815654 w 815654"/>
                <a:gd name="connsiteY37-2488" fmla="*/ 162914 h 458351"/>
                <a:gd name="connsiteX38-2489" fmla="*/ 460130 w 815654"/>
                <a:gd name="connsiteY38-2490" fmla="*/ 85814 h 458351"/>
                <a:gd name="connsiteX39-2491" fmla="*/ 488942 w 815654"/>
                <a:gd name="connsiteY39-2492" fmla="*/ 64760 h 458351"/>
                <a:gd name="connsiteX40-2493" fmla="*/ 498844 w 815654"/>
                <a:gd name="connsiteY40-2494" fmla="*/ 62478 h 458351"/>
                <a:gd name="connsiteX41-2495" fmla="*/ 503486 w 815654"/>
                <a:gd name="connsiteY41-2496" fmla="*/ 63861 h 458351"/>
                <a:gd name="connsiteX42-2497" fmla="*/ 502638 w 815654"/>
                <a:gd name="connsiteY42-2498" fmla="*/ 79290 h 458351"/>
                <a:gd name="connsiteX43-2499" fmla="*/ 482792 w 815654"/>
                <a:gd name="connsiteY43-2500" fmla="*/ 109857 h 458351"/>
                <a:gd name="connsiteX44-2501" fmla="*/ 422207 w 815654"/>
                <a:gd name="connsiteY44-2502" fmla="*/ 150088 h 458351"/>
                <a:gd name="connsiteX45-2503" fmla="*/ 460130 w 815654"/>
                <a:gd name="connsiteY45-2504" fmla="*/ 85814 h 458351"/>
                <a:gd name="connsiteX46-2505" fmla="*/ 295221 w 815654"/>
                <a:gd name="connsiteY46-2506" fmla="*/ 61582 h 458351"/>
                <a:gd name="connsiteX47-2507" fmla="*/ 299863 w 815654"/>
                <a:gd name="connsiteY47-2508" fmla="*/ 60199 h 458351"/>
                <a:gd name="connsiteX48-2509" fmla="*/ 309765 w 815654"/>
                <a:gd name="connsiteY48-2510" fmla="*/ 62481 h 458351"/>
                <a:gd name="connsiteX49-2511" fmla="*/ 338577 w 815654"/>
                <a:gd name="connsiteY49-2512" fmla="*/ 83536 h 458351"/>
                <a:gd name="connsiteX50-2513" fmla="*/ 376501 w 815654"/>
                <a:gd name="connsiteY50-2514" fmla="*/ 147809 h 458351"/>
                <a:gd name="connsiteX51-2515" fmla="*/ 315916 w 815654"/>
                <a:gd name="connsiteY51-2516" fmla="*/ 107578 h 458351"/>
                <a:gd name="connsiteX52-2517" fmla="*/ 295221 w 815654"/>
                <a:gd name="connsiteY52-2518" fmla="*/ 61582 h 458351"/>
                <a:gd name="connsiteX53-2519" fmla="*/ 338577 w 815654"/>
                <a:gd name="connsiteY53-2520" fmla="*/ 250677 h 458351"/>
                <a:gd name="connsiteX54-2521" fmla="*/ 309765 w 815654"/>
                <a:gd name="connsiteY54-2522" fmla="*/ 271731 h 458351"/>
                <a:gd name="connsiteX55-2523" fmla="*/ 295221 w 815654"/>
                <a:gd name="connsiteY55-2524" fmla="*/ 272630 h 458351"/>
                <a:gd name="connsiteX56-2525" fmla="*/ 296069 w 815654"/>
                <a:gd name="connsiteY56-2526" fmla="*/ 257201 h 458351"/>
                <a:gd name="connsiteX57-2527" fmla="*/ 315915 w 815654"/>
                <a:gd name="connsiteY57-2528" fmla="*/ 226634 h 458351"/>
                <a:gd name="connsiteX58-2529" fmla="*/ 376503 w 815654"/>
                <a:gd name="connsiteY58-2530" fmla="*/ 186401 h 458351"/>
                <a:gd name="connsiteX59-2531" fmla="*/ 338577 w 815654"/>
                <a:gd name="connsiteY59-2532" fmla="*/ 250677 h 458351"/>
                <a:gd name="connsiteX60-2533" fmla="*/ 502638 w 815654"/>
                <a:gd name="connsiteY60-2534" fmla="*/ 254922 h 458351"/>
                <a:gd name="connsiteX61-2535" fmla="*/ 503486 w 815654"/>
                <a:gd name="connsiteY61-2536" fmla="*/ 270351 h 458351"/>
                <a:gd name="connsiteX62-2537" fmla="*/ 488942 w 815654"/>
                <a:gd name="connsiteY62-2538" fmla="*/ 269452 h 458351"/>
                <a:gd name="connsiteX63-2539" fmla="*/ 460130 w 815654"/>
                <a:gd name="connsiteY63-2540" fmla="*/ 248398 h 458351"/>
                <a:gd name="connsiteX64-2541" fmla="*/ 422206 w 815654"/>
                <a:gd name="connsiteY64-2542" fmla="*/ 184124 h 458351"/>
                <a:gd name="connsiteX65-2543" fmla="*/ 482791 w 815654"/>
                <a:gd name="connsiteY65-2544" fmla="*/ 224355 h 458351"/>
                <a:gd name="connsiteX66-2545" fmla="*/ 502638 w 815654"/>
                <a:gd name="connsiteY66-2546" fmla="*/ 254922 h 458351"/>
                <a:gd name="connsiteX0-2547" fmla="*/ 826598 w 826598"/>
                <a:gd name="connsiteY0-2548" fmla="*/ 162914 h 458351"/>
                <a:gd name="connsiteX1-2549" fmla="*/ 445907 w 826598"/>
                <a:gd name="connsiteY1-2550" fmla="*/ 162369 h 458351"/>
                <a:gd name="connsiteX2-2551" fmla="*/ 505128 w 826598"/>
                <a:gd name="connsiteY2-2552" fmla="*/ 121942 h 458351"/>
                <a:gd name="connsiteX3-2553" fmla="*/ 528652 w 826598"/>
                <a:gd name="connsiteY3-2554" fmla="*/ 85335 h 458351"/>
                <a:gd name="connsiteX4-2555" fmla="*/ 525822 w 826598"/>
                <a:gd name="connsiteY4-2556" fmla="*/ 51777 h 458351"/>
                <a:gd name="connsiteX5-2557" fmla="*/ 494189 w 826598"/>
                <a:gd name="connsiteY5-2558" fmla="*/ 48773 h 458351"/>
                <a:gd name="connsiteX6-2559" fmla="*/ 459681 w 826598"/>
                <a:gd name="connsiteY6-2560" fmla="*/ 73730 h 458351"/>
                <a:gd name="connsiteX7-2561" fmla="*/ 419427 w 826598"/>
                <a:gd name="connsiteY7-2562" fmla="*/ 140981 h 458351"/>
                <a:gd name="connsiteX8-2563" fmla="*/ 432639 w 826598"/>
                <a:gd name="connsiteY8-2564" fmla="*/ 1842 h 458351"/>
                <a:gd name="connsiteX9-2565" fmla="*/ 403884 w 826598"/>
                <a:gd name="connsiteY9-2566" fmla="*/ 0 h 458351"/>
                <a:gd name="connsiteX10-2567" fmla="*/ 403317 w 826598"/>
                <a:gd name="connsiteY10-2568" fmla="*/ 143205 h 458351"/>
                <a:gd name="connsiteX11-2569" fmla="*/ 360914 w 826598"/>
                <a:gd name="connsiteY11-2570" fmla="*/ 71453 h 458351"/>
                <a:gd name="connsiteX12-2571" fmla="*/ 326406 w 826598"/>
                <a:gd name="connsiteY12-2572" fmla="*/ 46496 h 458351"/>
                <a:gd name="connsiteX13-2573" fmla="*/ 294774 w 826598"/>
                <a:gd name="connsiteY13-2574" fmla="*/ 49499 h 458351"/>
                <a:gd name="connsiteX14-2575" fmla="*/ 315468 w 826598"/>
                <a:gd name="connsiteY14-2576" fmla="*/ 119665 h 458351"/>
                <a:gd name="connsiteX15-2577" fmla="*/ 378861 w 826598"/>
                <a:gd name="connsiteY15-2578" fmla="*/ 162370 h 458351"/>
                <a:gd name="connsiteX16-2579" fmla="*/ 0 w 826598"/>
                <a:gd name="connsiteY16-2580" fmla="*/ 206293 h 458351"/>
                <a:gd name="connsiteX17-2581" fmla="*/ 10944 w 826598"/>
                <a:gd name="connsiteY17-2582" fmla="*/ 231004 h 458351"/>
                <a:gd name="connsiteX18-2583" fmla="*/ 365191 w 826598"/>
                <a:gd name="connsiteY18-2584" fmla="*/ 179461 h 458351"/>
                <a:gd name="connsiteX19-2585" fmla="*/ 315467 w 826598"/>
                <a:gd name="connsiteY19-2586" fmla="*/ 214551 h 458351"/>
                <a:gd name="connsiteX20-2587" fmla="*/ 291944 w 826598"/>
                <a:gd name="connsiteY20-2588" fmla="*/ 251159 h 458351"/>
                <a:gd name="connsiteX21-2589" fmla="*/ 294774 w 826598"/>
                <a:gd name="connsiteY21-2590" fmla="*/ 284717 h 458351"/>
                <a:gd name="connsiteX22-2591" fmla="*/ 310756 w 826598"/>
                <a:gd name="connsiteY22-2592" fmla="*/ 291120 h 458351"/>
                <a:gd name="connsiteX23-2593" fmla="*/ 326406 w 826598"/>
                <a:gd name="connsiteY23-2594" fmla="*/ 287720 h 458351"/>
                <a:gd name="connsiteX24-2595" fmla="*/ 360914 w 826598"/>
                <a:gd name="connsiteY24-2596" fmla="*/ 262763 h 458351"/>
                <a:gd name="connsiteX25-2597" fmla="*/ 403317 w 826598"/>
                <a:gd name="connsiteY25-2598" fmla="*/ 191011 h 458351"/>
                <a:gd name="connsiteX26-2599" fmla="*/ 363399 w 826598"/>
                <a:gd name="connsiteY26-2600" fmla="*/ 458351 h 458351"/>
                <a:gd name="connsiteX27-2601" fmla="*/ 389029 w 826598"/>
                <a:gd name="connsiteY27-2602" fmla="*/ 458015 h 458351"/>
                <a:gd name="connsiteX28-2603" fmla="*/ 419427 w 826598"/>
                <a:gd name="connsiteY28-2604" fmla="*/ 193232 h 458351"/>
                <a:gd name="connsiteX29-2605" fmla="*/ 459681 w 826598"/>
                <a:gd name="connsiteY29-2606" fmla="*/ 260483 h 458351"/>
                <a:gd name="connsiteX30-2607" fmla="*/ 494189 w 826598"/>
                <a:gd name="connsiteY30-2608" fmla="*/ 285440 h 458351"/>
                <a:gd name="connsiteX31-2609" fmla="*/ 509840 w 826598"/>
                <a:gd name="connsiteY31-2610" fmla="*/ 288840 h 458351"/>
                <a:gd name="connsiteX32-2611" fmla="*/ 525822 w 826598"/>
                <a:gd name="connsiteY32-2612" fmla="*/ 282437 h 458351"/>
                <a:gd name="connsiteX33-2613" fmla="*/ 528652 w 826598"/>
                <a:gd name="connsiteY33-2614" fmla="*/ 248879 h 458351"/>
                <a:gd name="connsiteX34-2615" fmla="*/ 505128 w 826598"/>
                <a:gd name="connsiteY34-2616" fmla="*/ 212271 h 458351"/>
                <a:gd name="connsiteX35-2617" fmla="*/ 459340 w 826598"/>
                <a:gd name="connsiteY35-2618" fmla="*/ 179460 h 458351"/>
                <a:gd name="connsiteX36-2619" fmla="*/ 813397 w 826598"/>
                <a:gd name="connsiteY36-2620" fmla="*/ 205631 h 458351"/>
                <a:gd name="connsiteX37-2621" fmla="*/ 826598 w 826598"/>
                <a:gd name="connsiteY37-2622" fmla="*/ 162914 h 458351"/>
                <a:gd name="connsiteX38-2623" fmla="*/ 471074 w 826598"/>
                <a:gd name="connsiteY38-2624" fmla="*/ 85814 h 458351"/>
                <a:gd name="connsiteX39-2625" fmla="*/ 499886 w 826598"/>
                <a:gd name="connsiteY39-2626" fmla="*/ 64760 h 458351"/>
                <a:gd name="connsiteX40-2627" fmla="*/ 509788 w 826598"/>
                <a:gd name="connsiteY40-2628" fmla="*/ 62478 h 458351"/>
                <a:gd name="connsiteX41-2629" fmla="*/ 514430 w 826598"/>
                <a:gd name="connsiteY41-2630" fmla="*/ 63861 h 458351"/>
                <a:gd name="connsiteX42-2631" fmla="*/ 513582 w 826598"/>
                <a:gd name="connsiteY42-2632" fmla="*/ 79290 h 458351"/>
                <a:gd name="connsiteX43-2633" fmla="*/ 493736 w 826598"/>
                <a:gd name="connsiteY43-2634" fmla="*/ 109857 h 458351"/>
                <a:gd name="connsiteX44-2635" fmla="*/ 433151 w 826598"/>
                <a:gd name="connsiteY44-2636" fmla="*/ 150088 h 458351"/>
                <a:gd name="connsiteX45-2637" fmla="*/ 471074 w 826598"/>
                <a:gd name="connsiteY45-2638" fmla="*/ 85814 h 458351"/>
                <a:gd name="connsiteX46-2639" fmla="*/ 306165 w 826598"/>
                <a:gd name="connsiteY46-2640" fmla="*/ 61582 h 458351"/>
                <a:gd name="connsiteX47-2641" fmla="*/ 310807 w 826598"/>
                <a:gd name="connsiteY47-2642" fmla="*/ 60199 h 458351"/>
                <a:gd name="connsiteX48-2643" fmla="*/ 320709 w 826598"/>
                <a:gd name="connsiteY48-2644" fmla="*/ 62481 h 458351"/>
                <a:gd name="connsiteX49-2645" fmla="*/ 349521 w 826598"/>
                <a:gd name="connsiteY49-2646" fmla="*/ 83536 h 458351"/>
                <a:gd name="connsiteX50-2647" fmla="*/ 387445 w 826598"/>
                <a:gd name="connsiteY50-2648" fmla="*/ 147809 h 458351"/>
                <a:gd name="connsiteX51-2649" fmla="*/ 326860 w 826598"/>
                <a:gd name="connsiteY51-2650" fmla="*/ 107578 h 458351"/>
                <a:gd name="connsiteX52-2651" fmla="*/ 306165 w 826598"/>
                <a:gd name="connsiteY52-2652" fmla="*/ 61582 h 458351"/>
                <a:gd name="connsiteX53-2653" fmla="*/ 349521 w 826598"/>
                <a:gd name="connsiteY53-2654" fmla="*/ 250677 h 458351"/>
                <a:gd name="connsiteX54-2655" fmla="*/ 320709 w 826598"/>
                <a:gd name="connsiteY54-2656" fmla="*/ 271731 h 458351"/>
                <a:gd name="connsiteX55-2657" fmla="*/ 306165 w 826598"/>
                <a:gd name="connsiteY55-2658" fmla="*/ 272630 h 458351"/>
                <a:gd name="connsiteX56-2659" fmla="*/ 307013 w 826598"/>
                <a:gd name="connsiteY56-2660" fmla="*/ 257201 h 458351"/>
                <a:gd name="connsiteX57-2661" fmla="*/ 326859 w 826598"/>
                <a:gd name="connsiteY57-2662" fmla="*/ 226634 h 458351"/>
                <a:gd name="connsiteX58-2663" fmla="*/ 387447 w 826598"/>
                <a:gd name="connsiteY58-2664" fmla="*/ 186401 h 458351"/>
                <a:gd name="connsiteX59-2665" fmla="*/ 349521 w 826598"/>
                <a:gd name="connsiteY59-2666" fmla="*/ 250677 h 458351"/>
                <a:gd name="connsiteX60-2667" fmla="*/ 513582 w 826598"/>
                <a:gd name="connsiteY60-2668" fmla="*/ 254922 h 458351"/>
                <a:gd name="connsiteX61-2669" fmla="*/ 514430 w 826598"/>
                <a:gd name="connsiteY61-2670" fmla="*/ 270351 h 458351"/>
                <a:gd name="connsiteX62-2671" fmla="*/ 499886 w 826598"/>
                <a:gd name="connsiteY62-2672" fmla="*/ 269452 h 458351"/>
                <a:gd name="connsiteX63-2673" fmla="*/ 471074 w 826598"/>
                <a:gd name="connsiteY63-2674" fmla="*/ 248398 h 458351"/>
                <a:gd name="connsiteX64-2675" fmla="*/ 433150 w 826598"/>
                <a:gd name="connsiteY64-2676" fmla="*/ 184124 h 458351"/>
                <a:gd name="connsiteX65-2677" fmla="*/ 493735 w 826598"/>
                <a:gd name="connsiteY65-2678" fmla="*/ 224355 h 458351"/>
                <a:gd name="connsiteX66-2679" fmla="*/ 513582 w 826598"/>
                <a:gd name="connsiteY66-2680" fmla="*/ 254922 h 458351"/>
                <a:gd name="connsiteX0-2681" fmla="*/ 826598 w 826598"/>
                <a:gd name="connsiteY0-2682" fmla="*/ 162914 h 624251"/>
                <a:gd name="connsiteX1-2683" fmla="*/ 445907 w 826598"/>
                <a:gd name="connsiteY1-2684" fmla="*/ 162369 h 624251"/>
                <a:gd name="connsiteX2-2685" fmla="*/ 505128 w 826598"/>
                <a:gd name="connsiteY2-2686" fmla="*/ 121942 h 624251"/>
                <a:gd name="connsiteX3-2687" fmla="*/ 528652 w 826598"/>
                <a:gd name="connsiteY3-2688" fmla="*/ 85335 h 624251"/>
                <a:gd name="connsiteX4-2689" fmla="*/ 525822 w 826598"/>
                <a:gd name="connsiteY4-2690" fmla="*/ 51777 h 624251"/>
                <a:gd name="connsiteX5-2691" fmla="*/ 494189 w 826598"/>
                <a:gd name="connsiteY5-2692" fmla="*/ 48773 h 624251"/>
                <a:gd name="connsiteX6-2693" fmla="*/ 459681 w 826598"/>
                <a:gd name="connsiteY6-2694" fmla="*/ 73730 h 624251"/>
                <a:gd name="connsiteX7-2695" fmla="*/ 419427 w 826598"/>
                <a:gd name="connsiteY7-2696" fmla="*/ 140981 h 624251"/>
                <a:gd name="connsiteX8-2697" fmla="*/ 432639 w 826598"/>
                <a:gd name="connsiteY8-2698" fmla="*/ 1842 h 624251"/>
                <a:gd name="connsiteX9-2699" fmla="*/ 403884 w 826598"/>
                <a:gd name="connsiteY9-2700" fmla="*/ 0 h 624251"/>
                <a:gd name="connsiteX10-2701" fmla="*/ 403317 w 826598"/>
                <a:gd name="connsiteY10-2702" fmla="*/ 143205 h 624251"/>
                <a:gd name="connsiteX11-2703" fmla="*/ 360914 w 826598"/>
                <a:gd name="connsiteY11-2704" fmla="*/ 71453 h 624251"/>
                <a:gd name="connsiteX12-2705" fmla="*/ 326406 w 826598"/>
                <a:gd name="connsiteY12-2706" fmla="*/ 46496 h 624251"/>
                <a:gd name="connsiteX13-2707" fmla="*/ 294774 w 826598"/>
                <a:gd name="connsiteY13-2708" fmla="*/ 49499 h 624251"/>
                <a:gd name="connsiteX14-2709" fmla="*/ 315468 w 826598"/>
                <a:gd name="connsiteY14-2710" fmla="*/ 119665 h 624251"/>
                <a:gd name="connsiteX15-2711" fmla="*/ 378861 w 826598"/>
                <a:gd name="connsiteY15-2712" fmla="*/ 162370 h 624251"/>
                <a:gd name="connsiteX16-2713" fmla="*/ 0 w 826598"/>
                <a:gd name="connsiteY16-2714" fmla="*/ 206293 h 624251"/>
                <a:gd name="connsiteX17-2715" fmla="*/ 10944 w 826598"/>
                <a:gd name="connsiteY17-2716" fmla="*/ 231004 h 624251"/>
                <a:gd name="connsiteX18-2717" fmla="*/ 365191 w 826598"/>
                <a:gd name="connsiteY18-2718" fmla="*/ 179461 h 624251"/>
                <a:gd name="connsiteX19-2719" fmla="*/ 315467 w 826598"/>
                <a:gd name="connsiteY19-2720" fmla="*/ 214551 h 624251"/>
                <a:gd name="connsiteX20-2721" fmla="*/ 291944 w 826598"/>
                <a:gd name="connsiteY20-2722" fmla="*/ 251159 h 624251"/>
                <a:gd name="connsiteX21-2723" fmla="*/ 294774 w 826598"/>
                <a:gd name="connsiteY21-2724" fmla="*/ 284717 h 624251"/>
                <a:gd name="connsiteX22-2725" fmla="*/ 310756 w 826598"/>
                <a:gd name="connsiteY22-2726" fmla="*/ 291120 h 624251"/>
                <a:gd name="connsiteX23-2727" fmla="*/ 326406 w 826598"/>
                <a:gd name="connsiteY23-2728" fmla="*/ 287720 h 624251"/>
                <a:gd name="connsiteX24-2729" fmla="*/ 360914 w 826598"/>
                <a:gd name="connsiteY24-2730" fmla="*/ 262763 h 624251"/>
                <a:gd name="connsiteX25-2731" fmla="*/ 403317 w 826598"/>
                <a:gd name="connsiteY25-2732" fmla="*/ 191011 h 624251"/>
                <a:gd name="connsiteX26-2733" fmla="*/ 363399 w 826598"/>
                <a:gd name="connsiteY26-2734" fmla="*/ 458351 h 624251"/>
                <a:gd name="connsiteX27-2735" fmla="*/ 377738 w 826598"/>
                <a:gd name="connsiteY27-2736" fmla="*/ 624251 h 624251"/>
                <a:gd name="connsiteX28-2737" fmla="*/ 419427 w 826598"/>
                <a:gd name="connsiteY28-2738" fmla="*/ 193232 h 624251"/>
                <a:gd name="connsiteX29-2739" fmla="*/ 459681 w 826598"/>
                <a:gd name="connsiteY29-2740" fmla="*/ 260483 h 624251"/>
                <a:gd name="connsiteX30-2741" fmla="*/ 494189 w 826598"/>
                <a:gd name="connsiteY30-2742" fmla="*/ 285440 h 624251"/>
                <a:gd name="connsiteX31-2743" fmla="*/ 509840 w 826598"/>
                <a:gd name="connsiteY31-2744" fmla="*/ 288840 h 624251"/>
                <a:gd name="connsiteX32-2745" fmla="*/ 525822 w 826598"/>
                <a:gd name="connsiteY32-2746" fmla="*/ 282437 h 624251"/>
                <a:gd name="connsiteX33-2747" fmla="*/ 528652 w 826598"/>
                <a:gd name="connsiteY33-2748" fmla="*/ 248879 h 624251"/>
                <a:gd name="connsiteX34-2749" fmla="*/ 505128 w 826598"/>
                <a:gd name="connsiteY34-2750" fmla="*/ 212271 h 624251"/>
                <a:gd name="connsiteX35-2751" fmla="*/ 459340 w 826598"/>
                <a:gd name="connsiteY35-2752" fmla="*/ 179460 h 624251"/>
                <a:gd name="connsiteX36-2753" fmla="*/ 813397 w 826598"/>
                <a:gd name="connsiteY36-2754" fmla="*/ 205631 h 624251"/>
                <a:gd name="connsiteX37-2755" fmla="*/ 826598 w 826598"/>
                <a:gd name="connsiteY37-2756" fmla="*/ 162914 h 624251"/>
                <a:gd name="connsiteX38-2757" fmla="*/ 471074 w 826598"/>
                <a:gd name="connsiteY38-2758" fmla="*/ 85814 h 624251"/>
                <a:gd name="connsiteX39-2759" fmla="*/ 499886 w 826598"/>
                <a:gd name="connsiteY39-2760" fmla="*/ 64760 h 624251"/>
                <a:gd name="connsiteX40-2761" fmla="*/ 509788 w 826598"/>
                <a:gd name="connsiteY40-2762" fmla="*/ 62478 h 624251"/>
                <a:gd name="connsiteX41-2763" fmla="*/ 514430 w 826598"/>
                <a:gd name="connsiteY41-2764" fmla="*/ 63861 h 624251"/>
                <a:gd name="connsiteX42-2765" fmla="*/ 513582 w 826598"/>
                <a:gd name="connsiteY42-2766" fmla="*/ 79290 h 624251"/>
                <a:gd name="connsiteX43-2767" fmla="*/ 493736 w 826598"/>
                <a:gd name="connsiteY43-2768" fmla="*/ 109857 h 624251"/>
                <a:gd name="connsiteX44-2769" fmla="*/ 433151 w 826598"/>
                <a:gd name="connsiteY44-2770" fmla="*/ 150088 h 624251"/>
                <a:gd name="connsiteX45-2771" fmla="*/ 471074 w 826598"/>
                <a:gd name="connsiteY45-2772" fmla="*/ 85814 h 624251"/>
                <a:gd name="connsiteX46-2773" fmla="*/ 306165 w 826598"/>
                <a:gd name="connsiteY46-2774" fmla="*/ 61582 h 624251"/>
                <a:gd name="connsiteX47-2775" fmla="*/ 310807 w 826598"/>
                <a:gd name="connsiteY47-2776" fmla="*/ 60199 h 624251"/>
                <a:gd name="connsiteX48-2777" fmla="*/ 320709 w 826598"/>
                <a:gd name="connsiteY48-2778" fmla="*/ 62481 h 624251"/>
                <a:gd name="connsiteX49-2779" fmla="*/ 349521 w 826598"/>
                <a:gd name="connsiteY49-2780" fmla="*/ 83536 h 624251"/>
                <a:gd name="connsiteX50-2781" fmla="*/ 387445 w 826598"/>
                <a:gd name="connsiteY50-2782" fmla="*/ 147809 h 624251"/>
                <a:gd name="connsiteX51-2783" fmla="*/ 326860 w 826598"/>
                <a:gd name="connsiteY51-2784" fmla="*/ 107578 h 624251"/>
                <a:gd name="connsiteX52-2785" fmla="*/ 306165 w 826598"/>
                <a:gd name="connsiteY52-2786" fmla="*/ 61582 h 624251"/>
                <a:gd name="connsiteX53-2787" fmla="*/ 349521 w 826598"/>
                <a:gd name="connsiteY53-2788" fmla="*/ 250677 h 624251"/>
                <a:gd name="connsiteX54-2789" fmla="*/ 320709 w 826598"/>
                <a:gd name="connsiteY54-2790" fmla="*/ 271731 h 624251"/>
                <a:gd name="connsiteX55-2791" fmla="*/ 306165 w 826598"/>
                <a:gd name="connsiteY55-2792" fmla="*/ 272630 h 624251"/>
                <a:gd name="connsiteX56-2793" fmla="*/ 307013 w 826598"/>
                <a:gd name="connsiteY56-2794" fmla="*/ 257201 h 624251"/>
                <a:gd name="connsiteX57-2795" fmla="*/ 326859 w 826598"/>
                <a:gd name="connsiteY57-2796" fmla="*/ 226634 h 624251"/>
                <a:gd name="connsiteX58-2797" fmla="*/ 387447 w 826598"/>
                <a:gd name="connsiteY58-2798" fmla="*/ 186401 h 624251"/>
                <a:gd name="connsiteX59-2799" fmla="*/ 349521 w 826598"/>
                <a:gd name="connsiteY59-2800" fmla="*/ 250677 h 624251"/>
                <a:gd name="connsiteX60-2801" fmla="*/ 513582 w 826598"/>
                <a:gd name="connsiteY60-2802" fmla="*/ 254922 h 624251"/>
                <a:gd name="connsiteX61-2803" fmla="*/ 514430 w 826598"/>
                <a:gd name="connsiteY61-2804" fmla="*/ 270351 h 624251"/>
                <a:gd name="connsiteX62-2805" fmla="*/ 499886 w 826598"/>
                <a:gd name="connsiteY62-2806" fmla="*/ 269452 h 624251"/>
                <a:gd name="connsiteX63-2807" fmla="*/ 471074 w 826598"/>
                <a:gd name="connsiteY63-2808" fmla="*/ 248398 h 624251"/>
                <a:gd name="connsiteX64-2809" fmla="*/ 433150 w 826598"/>
                <a:gd name="connsiteY64-2810" fmla="*/ 184124 h 624251"/>
                <a:gd name="connsiteX65-2811" fmla="*/ 493735 w 826598"/>
                <a:gd name="connsiteY65-2812" fmla="*/ 224355 h 624251"/>
                <a:gd name="connsiteX66-2813" fmla="*/ 513582 w 826598"/>
                <a:gd name="connsiteY66-2814" fmla="*/ 254922 h 624251"/>
                <a:gd name="connsiteX0-2815" fmla="*/ 826598 w 826598"/>
                <a:gd name="connsiteY0-2816" fmla="*/ 162914 h 624251"/>
                <a:gd name="connsiteX1-2817" fmla="*/ 445907 w 826598"/>
                <a:gd name="connsiteY1-2818" fmla="*/ 162369 h 624251"/>
                <a:gd name="connsiteX2-2819" fmla="*/ 505128 w 826598"/>
                <a:gd name="connsiteY2-2820" fmla="*/ 121942 h 624251"/>
                <a:gd name="connsiteX3-2821" fmla="*/ 528652 w 826598"/>
                <a:gd name="connsiteY3-2822" fmla="*/ 85335 h 624251"/>
                <a:gd name="connsiteX4-2823" fmla="*/ 525822 w 826598"/>
                <a:gd name="connsiteY4-2824" fmla="*/ 51777 h 624251"/>
                <a:gd name="connsiteX5-2825" fmla="*/ 494189 w 826598"/>
                <a:gd name="connsiteY5-2826" fmla="*/ 48773 h 624251"/>
                <a:gd name="connsiteX6-2827" fmla="*/ 459681 w 826598"/>
                <a:gd name="connsiteY6-2828" fmla="*/ 73730 h 624251"/>
                <a:gd name="connsiteX7-2829" fmla="*/ 419427 w 826598"/>
                <a:gd name="connsiteY7-2830" fmla="*/ 140981 h 624251"/>
                <a:gd name="connsiteX8-2831" fmla="*/ 432639 w 826598"/>
                <a:gd name="connsiteY8-2832" fmla="*/ 1842 h 624251"/>
                <a:gd name="connsiteX9-2833" fmla="*/ 403884 w 826598"/>
                <a:gd name="connsiteY9-2834" fmla="*/ 0 h 624251"/>
                <a:gd name="connsiteX10-2835" fmla="*/ 403317 w 826598"/>
                <a:gd name="connsiteY10-2836" fmla="*/ 143205 h 624251"/>
                <a:gd name="connsiteX11-2837" fmla="*/ 360914 w 826598"/>
                <a:gd name="connsiteY11-2838" fmla="*/ 71453 h 624251"/>
                <a:gd name="connsiteX12-2839" fmla="*/ 326406 w 826598"/>
                <a:gd name="connsiteY12-2840" fmla="*/ 46496 h 624251"/>
                <a:gd name="connsiteX13-2841" fmla="*/ 294774 w 826598"/>
                <a:gd name="connsiteY13-2842" fmla="*/ 49499 h 624251"/>
                <a:gd name="connsiteX14-2843" fmla="*/ 315468 w 826598"/>
                <a:gd name="connsiteY14-2844" fmla="*/ 119665 h 624251"/>
                <a:gd name="connsiteX15-2845" fmla="*/ 378861 w 826598"/>
                <a:gd name="connsiteY15-2846" fmla="*/ 162370 h 624251"/>
                <a:gd name="connsiteX16-2847" fmla="*/ 0 w 826598"/>
                <a:gd name="connsiteY16-2848" fmla="*/ 206293 h 624251"/>
                <a:gd name="connsiteX17-2849" fmla="*/ 10944 w 826598"/>
                <a:gd name="connsiteY17-2850" fmla="*/ 231004 h 624251"/>
                <a:gd name="connsiteX18-2851" fmla="*/ 365191 w 826598"/>
                <a:gd name="connsiteY18-2852" fmla="*/ 179461 h 624251"/>
                <a:gd name="connsiteX19-2853" fmla="*/ 315467 w 826598"/>
                <a:gd name="connsiteY19-2854" fmla="*/ 214551 h 624251"/>
                <a:gd name="connsiteX20-2855" fmla="*/ 291944 w 826598"/>
                <a:gd name="connsiteY20-2856" fmla="*/ 251159 h 624251"/>
                <a:gd name="connsiteX21-2857" fmla="*/ 294774 w 826598"/>
                <a:gd name="connsiteY21-2858" fmla="*/ 284717 h 624251"/>
                <a:gd name="connsiteX22-2859" fmla="*/ 310756 w 826598"/>
                <a:gd name="connsiteY22-2860" fmla="*/ 291120 h 624251"/>
                <a:gd name="connsiteX23-2861" fmla="*/ 326406 w 826598"/>
                <a:gd name="connsiteY23-2862" fmla="*/ 287720 h 624251"/>
                <a:gd name="connsiteX24-2863" fmla="*/ 360914 w 826598"/>
                <a:gd name="connsiteY24-2864" fmla="*/ 262763 h 624251"/>
                <a:gd name="connsiteX25-2865" fmla="*/ 403317 w 826598"/>
                <a:gd name="connsiteY25-2866" fmla="*/ 191011 h 624251"/>
                <a:gd name="connsiteX26-2867" fmla="*/ 351633 w 826598"/>
                <a:gd name="connsiteY26-2868" fmla="*/ 621935 h 624251"/>
                <a:gd name="connsiteX27-2869" fmla="*/ 377738 w 826598"/>
                <a:gd name="connsiteY27-2870" fmla="*/ 624251 h 624251"/>
                <a:gd name="connsiteX28-2871" fmla="*/ 419427 w 826598"/>
                <a:gd name="connsiteY28-2872" fmla="*/ 193232 h 624251"/>
                <a:gd name="connsiteX29-2873" fmla="*/ 459681 w 826598"/>
                <a:gd name="connsiteY29-2874" fmla="*/ 260483 h 624251"/>
                <a:gd name="connsiteX30-2875" fmla="*/ 494189 w 826598"/>
                <a:gd name="connsiteY30-2876" fmla="*/ 285440 h 624251"/>
                <a:gd name="connsiteX31-2877" fmla="*/ 509840 w 826598"/>
                <a:gd name="connsiteY31-2878" fmla="*/ 288840 h 624251"/>
                <a:gd name="connsiteX32-2879" fmla="*/ 525822 w 826598"/>
                <a:gd name="connsiteY32-2880" fmla="*/ 282437 h 624251"/>
                <a:gd name="connsiteX33-2881" fmla="*/ 528652 w 826598"/>
                <a:gd name="connsiteY33-2882" fmla="*/ 248879 h 624251"/>
                <a:gd name="connsiteX34-2883" fmla="*/ 505128 w 826598"/>
                <a:gd name="connsiteY34-2884" fmla="*/ 212271 h 624251"/>
                <a:gd name="connsiteX35-2885" fmla="*/ 459340 w 826598"/>
                <a:gd name="connsiteY35-2886" fmla="*/ 179460 h 624251"/>
                <a:gd name="connsiteX36-2887" fmla="*/ 813397 w 826598"/>
                <a:gd name="connsiteY36-2888" fmla="*/ 205631 h 624251"/>
                <a:gd name="connsiteX37-2889" fmla="*/ 826598 w 826598"/>
                <a:gd name="connsiteY37-2890" fmla="*/ 162914 h 624251"/>
                <a:gd name="connsiteX38-2891" fmla="*/ 471074 w 826598"/>
                <a:gd name="connsiteY38-2892" fmla="*/ 85814 h 624251"/>
                <a:gd name="connsiteX39-2893" fmla="*/ 499886 w 826598"/>
                <a:gd name="connsiteY39-2894" fmla="*/ 64760 h 624251"/>
                <a:gd name="connsiteX40-2895" fmla="*/ 509788 w 826598"/>
                <a:gd name="connsiteY40-2896" fmla="*/ 62478 h 624251"/>
                <a:gd name="connsiteX41-2897" fmla="*/ 514430 w 826598"/>
                <a:gd name="connsiteY41-2898" fmla="*/ 63861 h 624251"/>
                <a:gd name="connsiteX42-2899" fmla="*/ 513582 w 826598"/>
                <a:gd name="connsiteY42-2900" fmla="*/ 79290 h 624251"/>
                <a:gd name="connsiteX43-2901" fmla="*/ 493736 w 826598"/>
                <a:gd name="connsiteY43-2902" fmla="*/ 109857 h 624251"/>
                <a:gd name="connsiteX44-2903" fmla="*/ 433151 w 826598"/>
                <a:gd name="connsiteY44-2904" fmla="*/ 150088 h 624251"/>
                <a:gd name="connsiteX45-2905" fmla="*/ 471074 w 826598"/>
                <a:gd name="connsiteY45-2906" fmla="*/ 85814 h 624251"/>
                <a:gd name="connsiteX46-2907" fmla="*/ 306165 w 826598"/>
                <a:gd name="connsiteY46-2908" fmla="*/ 61582 h 624251"/>
                <a:gd name="connsiteX47-2909" fmla="*/ 310807 w 826598"/>
                <a:gd name="connsiteY47-2910" fmla="*/ 60199 h 624251"/>
                <a:gd name="connsiteX48-2911" fmla="*/ 320709 w 826598"/>
                <a:gd name="connsiteY48-2912" fmla="*/ 62481 h 624251"/>
                <a:gd name="connsiteX49-2913" fmla="*/ 349521 w 826598"/>
                <a:gd name="connsiteY49-2914" fmla="*/ 83536 h 624251"/>
                <a:gd name="connsiteX50-2915" fmla="*/ 387445 w 826598"/>
                <a:gd name="connsiteY50-2916" fmla="*/ 147809 h 624251"/>
                <a:gd name="connsiteX51-2917" fmla="*/ 326860 w 826598"/>
                <a:gd name="connsiteY51-2918" fmla="*/ 107578 h 624251"/>
                <a:gd name="connsiteX52-2919" fmla="*/ 306165 w 826598"/>
                <a:gd name="connsiteY52-2920" fmla="*/ 61582 h 624251"/>
                <a:gd name="connsiteX53-2921" fmla="*/ 349521 w 826598"/>
                <a:gd name="connsiteY53-2922" fmla="*/ 250677 h 624251"/>
                <a:gd name="connsiteX54-2923" fmla="*/ 320709 w 826598"/>
                <a:gd name="connsiteY54-2924" fmla="*/ 271731 h 624251"/>
                <a:gd name="connsiteX55-2925" fmla="*/ 306165 w 826598"/>
                <a:gd name="connsiteY55-2926" fmla="*/ 272630 h 624251"/>
                <a:gd name="connsiteX56-2927" fmla="*/ 307013 w 826598"/>
                <a:gd name="connsiteY56-2928" fmla="*/ 257201 h 624251"/>
                <a:gd name="connsiteX57-2929" fmla="*/ 326859 w 826598"/>
                <a:gd name="connsiteY57-2930" fmla="*/ 226634 h 624251"/>
                <a:gd name="connsiteX58-2931" fmla="*/ 387447 w 826598"/>
                <a:gd name="connsiteY58-2932" fmla="*/ 186401 h 624251"/>
                <a:gd name="connsiteX59-2933" fmla="*/ 349521 w 826598"/>
                <a:gd name="connsiteY59-2934" fmla="*/ 250677 h 624251"/>
                <a:gd name="connsiteX60-2935" fmla="*/ 513582 w 826598"/>
                <a:gd name="connsiteY60-2936" fmla="*/ 254922 h 624251"/>
                <a:gd name="connsiteX61-2937" fmla="*/ 514430 w 826598"/>
                <a:gd name="connsiteY61-2938" fmla="*/ 270351 h 624251"/>
                <a:gd name="connsiteX62-2939" fmla="*/ 499886 w 826598"/>
                <a:gd name="connsiteY62-2940" fmla="*/ 269452 h 624251"/>
                <a:gd name="connsiteX63-2941" fmla="*/ 471074 w 826598"/>
                <a:gd name="connsiteY63-2942" fmla="*/ 248398 h 624251"/>
                <a:gd name="connsiteX64-2943" fmla="*/ 433150 w 826598"/>
                <a:gd name="connsiteY64-2944" fmla="*/ 184124 h 624251"/>
                <a:gd name="connsiteX65-2945" fmla="*/ 493735 w 826598"/>
                <a:gd name="connsiteY65-2946" fmla="*/ 224355 h 624251"/>
                <a:gd name="connsiteX66-2947" fmla="*/ 513582 w 826598"/>
                <a:gd name="connsiteY66-2948" fmla="*/ 254922 h 6242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Lst>
              <a:rect l="l" t="t" r="r" b="b"/>
              <a:pathLst>
                <a:path w="826598" h="624251">
                  <a:moveTo>
                    <a:pt x="826598" y="162914"/>
                  </a:moveTo>
                  <a:lnTo>
                    <a:pt x="445907" y="162369"/>
                  </a:lnTo>
                  <a:cubicBezTo>
                    <a:pt x="466169" y="151211"/>
                    <a:pt x="492512" y="135326"/>
                    <a:pt x="505128" y="121942"/>
                  </a:cubicBezTo>
                  <a:cubicBezTo>
                    <a:pt x="515994" y="110414"/>
                    <a:pt x="524348" y="97414"/>
                    <a:pt x="528652" y="85335"/>
                  </a:cubicBezTo>
                  <a:cubicBezTo>
                    <a:pt x="533747" y="71036"/>
                    <a:pt x="532741" y="59118"/>
                    <a:pt x="525822" y="51777"/>
                  </a:cubicBezTo>
                  <a:cubicBezTo>
                    <a:pt x="518903" y="44435"/>
                    <a:pt x="507668" y="43369"/>
                    <a:pt x="494189" y="48773"/>
                  </a:cubicBezTo>
                  <a:cubicBezTo>
                    <a:pt x="482803" y="53340"/>
                    <a:pt x="470548" y="62203"/>
                    <a:pt x="459681" y="73730"/>
                  </a:cubicBezTo>
                  <a:cubicBezTo>
                    <a:pt x="446180" y="88054"/>
                    <a:pt x="429977" y="119059"/>
                    <a:pt x="419427" y="140981"/>
                  </a:cubicBezTo>
                  <a:lnTo>
                    <a:pt x="432639" y="1842"/>
                  </a:lnTo>
                  <a:lnTo>
                    <a:pt x="403884" y="0"/>
                  </a:lnTo>
                  <a:lnTo>
                    <a:pt x="403317" y="143205"/>
                  </a:lnTo>
                  <a:cubicBezTo>
                    <a:pt x="392922" y="121245"/>
                    <a:pt x="375370" y="86788"/>
                    <a:pt x="360914" y="71453"/>
                  </a:cubicBezTo>
                  <a:cubicBezTo>
                    <a:pt x="350047" y="59924"/>
                    <a:pt x="337793" y="51061"/>
                    <a:pt x="326406" y="46496"/>
                  </a:cubicBezTo>
                  <a:cubicBezTo>
                    <a:pt x="312926" y="41091"/>
                    <a:pt x="301693" y="42157"/>
                    <a:pt x="294774" y="49499"/>
                  </a:cubicBezTo>
                  <a:cubicBezTo>
                    <a:pt x="281820" y="63242"/>
                    <a:pt x="290717" y="93407"/>
                    <a:pt x="315468" y="119665"/>
                  </a:cubicBezTo>
                  <a:cubicBezTo>
                    <a:pt x="328970" y="133989"/>
                    <a:pt x="358196" y="151178"/>
                    <a:pt x="378861" y="162370"/>
                  </a:cubicBezTo>
                  <a:lnTo>
                    <a:pt x="0" y="206293"/>
                  </a:lnTo>
                  <a:lnTo>
                    <a:pt x="10944" y="231004"/>
                  </a:lnTo>
                  <a:lnTo>
                    <a:pt x="365191" y="179461"/>
                  </a:lnTo>
                  <a:cubicBezTo>
                    <a:pt x="346805" y="190009"/>
                    <a:pt x="326184" y="203182"/>
                    <a:pt x="315467" y="214551"/>
                  </a:cubicBezTo>
                  <a:cubicBezTo>
                    <a:pt x="304602" y="226079"/>
                    <a:pt x="296247" y="239079"/>
                    <a:pt x="291944" y="251159"/>
                  </a:cubicBezTo>
                  <a:cubicBezTo>
                    <a:pt x="286849" y="265458"/>
                    <a:pt x="287854" y="277376"/>
                    <a:pt x="294774" y="284717"/>
                  </a:cubicBezTo>
                  <a:cubicBezTo>
                    <a:pt x="298786" y="288973"/>
                    <a:pt x="304246" y="291120"/>
                    <a:pt x="310756" y="291120"/>
                  </a:cubicBezTo>
                  <a:cubicBezTo>
                    <a:pt x="315474" y="291120"/>
                    <a:pt x="320743" y="289991"/>
                    <a:pt x="326406" y="287720"/>
                  </a:cubicBezTo>
                  <a:cubicBezTo>
                    <a:pt x="337793" y="283154"/>
                    <a:pt x="350047" y="274290"/>
                    <a:pt x="360914" y="262763"/>
                  </a:cubicBezTo>
                  <a:cubicBezTo>
                    <a:pt x="375370" y="247427"/>
                    <a:pt x="392922" y="212971"/>
                    <a:pt x="403317" y="191011"/>
                  </a:cubicBezTo>
                  <a:lnTo>
                    <a:pt x="351633" y="621935"/>
                  </a:lnTo>
                  <a:lnTo>
                    <a:pt x="377738" y="624251"/>
                  </a:lnTo>
                  <a:lnTo>
                    <a:pt x="419427" y="193232"/>
                  </a:lnTo>
                  <a:cubicBezTo>
                    <a:pt x="429977" y="215155"/>
                    <a:pt x="446180" y="246159"/>
                    <a:pt x="459681" y="260483"/>
                  </a:cubicBezTo>
                  <a:cubicBezTo>
                    <a:pt x="470548" y="272011"/>
                    <a:pt x="482803" y="280873"/>
                    <a:pt x="494189" y="285440"/>
                  </a:cubicBezTo>
                  <a:cubicBezTo>
                    <a:pt x="499854" y="287712"/>
                    <a:pt x="505123" y="288840"/>
                    <a:pt x="509840" y="288840"/>
                  </a:cubicBezTo>
                  <a:cubicBezTo>
                    <a:pt x="516348" y="288840"/>
                    <a:pt x="521810" y="286692"/>
                    <a:pt x="525822" y="282437"/>
                  </a:cubicBezTo>
                  <a:cubicBezTo>
                    <a:pt x="532740" y="275096"/>
                    <a:pt x="533747" y="263178"/>
                    <a:pt x="528652" y="248879"/>
                  </a:cubicBezTo>
                  <a:cubicBezTo>
                    <a:pt x="524348" y="236799"/>
                    <a:pt x="515994" y="223798"/>
                    <a:pt x="505128" y="212271"/>
                  </a:cubicBezTo>
                  <a:cubicBezTo>
                    <a:pt x="495170" y="201707"/>
                    <a:pt x="476661" y="189585"/>
                    <a:pt x="459340" y="179460"/>
                  </a:cubicBezTo>
                  <a:lnTo>
                    <a:pt x="813397" y="205631"/>
                  </a:lnTo>
                  <a:cubicBezTo>
                    <a:pt x="813397" y="199934"/>
                    <a:pt x="826598" y="168611"/>
                    <a:pt x="826598" y="162914"/>
                  </a:cubicBezTo>
                  <a:close/>
                  <a:moveTo>
                    <a:pt x="471074" y="85814"/>
                  </a:moveTo>
                  <a:cubicBezTo>
                    <a:pt x="480224" y="76107"/>
                    <a:pt x="490726" y="68433"/>
                    <a:pt x="499886" y="64760"/>
                  </a:cubicBezTo>
                  <a:cubicBezTo>
                    <a:pt x="503938" y="63135"/>
                    <a:pt x="507282" y="62478"/>
                    <a:pt x="509788" y="62478"/>
                  </a:cubicBezTo>
                  <a:cubicBezTo>
                    <a:pt x="512052" y="62478"/>
                    <a:pt x="513633" y="63016"/>
                    <a:pt x="514430" y="63861"/>
                  </a:cubicBezTo>
                  <a:cubicBezTo>
                    <a:pt x="516110" y="65643"/>
                    <a:pt x="516499" y="71105"/>
                    <a:pt x="513582" y="79290"/>
                  </a:cubicBezTo>
                  <a:cubicBezTo>
                    <a:pt x="510120" y="89008"/>
                    <a:pt x="502887" y="100150"/>
                    <a:pt x="493736" y="109857"/>
                  </a:cubicBezTo>
                  <a:cubicBezTo>
                    <a:pt x="481498" y="122840"/>
                    <a:pt x="452965" y="139416"/>
                    <a:pt x="433151" y="150088"/>
                  </a:cubicBezTo>
                  <a:cubicBezTo>
                    <a:pt x="443210" y="129068"/>
                    <a:pt x="458835" y="98797"/>
                    <a:pt x="471074" y="85814"/>
                  </a:cubicBezTo>
                  <a:close/>
                  <a:moveTo>
                    <a:pt x="306165" y="61582"/>
                  </a:moveTo>
                  <a:cubicBezTo>
                    <a:pt x="306962" y="60736"/>
                    <a:pt x="308542" y="60199"/>
                    <a:pt x="310807" y="60199"/>
                  </a:cubicBezTo>
                  <a:cubicBezTo>
                    <a:pt x="313313" y="60199"/>
                    <a:pt x="316657" y="60856"/>
                    <a:pt x="320709" y="62481"/>
                  </a:cubicBezTo>
                  <a:cubicBezTo>
                    <a:pt x="329869" y="66154"/>
                    <a:pt x="340372" y="73828"/>
                    <a:pt x="349521" y="83536"/>
                  </a:cubicBezTo>
                  <a:cubicBezTo>
                    <a:pt x="361760" y="96519"/>
                    <a:pt x="377385" y="126789"/>
                    <a:pt x="387445" y="147809"/>
                  </a:cubicBezTo>
                  <a:cubicBezTo>
                    <a:pt x="367631" y="137137"/>
                    <a:pt x="339097" y="120561"/>
                    <a:pt x="326860" y="107578"/>
                  </a:cubicBezTo>
                  <a:cubicBezTo>
                    <a:pt x="306138" y="85595"/>
                    <a:pt x="302319" y="65662"/>
                    <a:pt x="306165" y="61582"/>
                  </a:cubicBezTo>
                  <a:close/>
                  <a:moveTo>
                    <a:pt x="349521" y="250677"/>
                  </a:moveTo>
                  <a:cubicBezTo>
                    <a:pt x="340371" y="260384"/>
                    <a:pt x="329869" y="268059"/>
                    <a:pt x="320709" y="271731"/>
                  </a:cubicBezTo>
                  <a:cubicBezTo>
                    <a:pt x="312993" y="274826"/>
                    <a:pt x="307844" y="274413"/>
                    <a:pt x="306165" y="272630"/>
                  </a:cubicBezTo>
                  <a:cubicBezTo>
                    <a:pt x="304486" y="270848"/>
                    <a:pt x="304096" y="265386"/>
                    <a:pt x="307013" y="257201"/>
                  </a:cubicBezTo>
                  <a:cubicBezTo>
                    <a:pt x="310475" y="247483"/>
                    <a:pt x="317709" y="236341"/>
                    <a:pt x="326859" y="226634"/>
                  </a:cubicBezTo>
                  <a:cubicBezTo>
                    <a:pt x="339097" y="213651"/>
                    <a:pt x="367633" y="197073"/>
                    <a:pt x="387447" y="186401"/>
                  </a:cubicBezTo>
                  <a:cubicBezTo>
                    <a:pt x="377390" y="207420"/>
                    <a:pt x="361767" y="237686"/>
                    <a:pt x="349521" y="250677"/>
                  </a:cubicBezTo>
                  <a:close/>
                  <a:moveTo>
                    <a:pt x="513582" y="254922"/>
                  </a:moveTo>
                  <a:cubicBezTo>
                    <a:pt x="516499" y="263108"/>
                    <a:pt x="516111" y="268571"/>
                    <a:pt x="514430" y="270351"/>
                  </a:cubicBezTo>
                  <a:cubicBezTo>
                    <a:pt x="512751" y="272133"/>
                    <a:pt x="507600" y="272546"/>
                    <a:pt x="499886" y="269452"/>
                  </a:cubicBezTo>
                  <a:cubicBezTo>
                    <a:pt x="490726" y="265779"/>
                    <a:pt x="480223" y="258106"/>
                    <a:pt x="471074" y="248398"/>
                  </a:cubicBezTo>
                  <a:cubicBezTo>
                    <a:pt x="458835" y="235415"/>
                    <a:pt x="443212" y="205144"/>
                    <a:pt x="433150" y="184124"/>
                  </a:cubicBezTo>
                  <a:cubicBezTo>
                    <a:pt x="452964" y="194797"/>
                    <a:pt x="481498" y="211372"/>
                    <a:pt x="493735" y="224355"/>
                  </a:cubicBezTo>
                  <a:cubicBezTo>
                    <a:pt x="502887" y="234064"/>
                    <a:pt x="510120" y="245205"/>
                    <a:pt x="513582" y="254922"/>
                  </a:cubicBezTo>
                  <a:close/>
                </a:path>
              </a:pathLst>
            </a:custGeom>
            <a:solidFill>
              <a:srgbClr val="791553"/>
            </a:solidFill>
            <a:ln w="1072" cap="flat">
              <a:noFill/>
              <a:prstDash val="solid"/>
              <a:miter/>
            </a:ln>
          </p:spPr>
          <p:txBody>
            <a:bodyPr rtlCol="0" anchor="ctr"/>
            <a:lstStyle/>
            <a:p>
              <a:endParaRPr lang="vi-VN"/>
            </a:p>
          </p:txBody>
        </p:sp>
      </p:grpSp>
      <p:grpSp>
        <p:nvGrpSpPr>
          <p:cNvPr id="23" name="Group 22"/>
          <p:cNvGrpSpPr/>
          <p:nvPr/>
        </p:nvGrpSpPr>
        <p:grpSpPr>
          <a:xfrm>
            <a:off x="761164" y="2794109"/>
            <a:ext cx="874867" cy="732232"/>
            <a:chOff x="761007" y="3105260"/>
            <a:chExt cx="874867" cy="732232"/>
          </a:xfrm>
        </p:grpSpPr>
        <p:sp>
          <p:nvSpPr>
            <p:cNvPr id="17" name="Heart 16"/>
            <p:cNvSpPr/>
            <p:nvPr/>
          </p:nvSpPr>
          <p:spPr>
            <a:xfrm rot="19771148">
              <a:off x="761007" y="3105260"/>
              <a:ext cx="847889" cy="732232"/>
            </a:xfrm>
            <a:custGeom>
              <a:avLst/>
              <a:gdLst>
                <a:gd name="connsiteX0" fmla="*/ 416415 w 832830"/>
                <a:gd name="connsiteY0" fmla="*/ 190384 h 761534"/>
                <a:gd name="connsiteX1" fmla="*/ 416415 w 832830"/>
                <a:gd name="connsiteY1" fmla="*/ 761534 h 761534"/>
                <a:gd name="connsiteX2" fmla="*/ 416415 w 832830"/>
                <a:gd name="connsiteY2" fmla="*/ 190384 h 761534"/>
                <a:gd name="connsiteX0-1" fmla="*/ 427108 w 838953"/>
                <a:gd name="connsiteY0-2" fmla="*/ 171762 h 791686"/>
                <a:gd name="connsiteX1-3" fmla="*/ 416084 w 838953"/>
                <a:gd name="connsiteY1-4" fmla="*/ 791686 h 791686"/>
                <a:gd name="connsiteX2-5" fmla="*/ 427108 w 838953"/>
                <a:gd name="connsiteY2-6" fmla="*/ 171762 h 791686"/>
                <a:gd name="connsiteX0-7" fmla="*/ 427108 w 884701"/>
                <a:gd name="connsiteY0-8" fmla="*/ 171762 h 791686"/>
                <a:gd name="connsiteX1-9" fmla="*/ 416084 w 884701"/>
                <a:gd name="connsiteY1-10" fmla="*/ 791686 h 791686"/>
                <a:gd name="connsiteX2-11" fmla="*/ 427108 w 884701"/>
                <a:gd name="connsiteY2-12" fmla="*/ 171762 h 791686"/>
                <a:gd name="connsiteX0-13" fmla="*/ 444613 w 902206"/>
                <a:gd name="connsiteY0-14" fmla="*/ 144332 h 764256"/>
                <a:gd name="connsiteX1-15" fmla="*/ 433589 w 902206"/>
                <a:gd name="connsiteY1-16" fmla="*/ 764256 h 764256"/>
                <a:gd name="connsiteX2-17" fmla="*/ 444613 w 902206"/>
                <a:gd name="connsiteY2-18" fmla="*/ 144332 h 764256"/>
                <a:gd name="connsiteX0-19" fmla="*/ 444613 w 877593"/>
                <a:gd name="connsiteY0-20" fmla="*/ 144332 h 764256"/>
                <a:gd name="connsiteX1-21" fmla="*/ 433589 w 877593"/>
                <a:gd name="connsiteY1-22" fmla="*/ 764256 h 764256"/>
                <a:gd name="connsiteX2-23" fmla="*/ 444613 w 877593"/>
                <a:gd name="connsiteY2-24" fmla="*/ 144332 h 764256"/>
                <a:gd name="connsiteX0-25" fmla="*/ 423990 w 856970"/>
                <a:gd name="connsiteY0-26" fmla="*/ 100395 h 720319"/>
                <a:gd name="connsiteX1-27" fmla="*/ 412966 w 856970"/>
                <a:gd name="connsiteY1-28" fmla="*/ 720319 h 720319"/>
                <a:gd name="connsiteX2-29" fmla="*/ 423990 w 856970"/>
                <a:gd name="connsiteY2-30" fmla="*/ 100395 h 720319"/>
                <a:gd name="connsiteX0-31" fmla="*/ 423990 w 839671"/>
                <a:gd name="connsiteY0-32" fmla="*/ 99427 h 719351"/>
                <a:gd name="connsiteX1-33" fmla="*/ 412966 w 839671"/>
                <a:gd name="connsiteY1-34" fmla="*/ 719351 h 719351"/>
                <a:gd name="connsiteX2-35" fmla="*/ 423990 w 839671"/>
                <a:gd name="connsiteY2-36" fmla="*/ 99427 h 719351"/>
                <a:gd name="connsiteX0-37" fmla="*/ 423990 w 848701"/>
                <a:gd name="connsiteY0-38" fmla="*/ 99427 h 719351"/>
                <a:gd name="connsiteX1-39" fmla="*/ 412966 w 848701"/>
                <a:gd name="connsiteY1-40" fmla="*/ 719351 h 719351"/>
                <a:gd name="connsiteX2-41" fmla="*/ 423990 w 848701"/>
                <a:gd name="connsiteY2-42" fmla="*/ 99427 h 719351"/>
                <a:gd name="connsiteX0-43" fmla="*/ 423178 w 847889"/>
                <a:gd name="connsiteY0-44" fmla="*/ 112308 h 732232"/>
                <a:gd name="connsiteX1-45" fmla="*/ 412154 w 847889"/>
                <a:gd name="connsiteY1-46" fmla="*/ 732232 h 732232"/>
                <a:gd name="connsiteX2-47" fmla="*/ 423178 w 847889"/>
                <a:gd name="connsiteY2-48" fmla="*/ 112308 h 732232"/>
              </a:gdLst>
              <a:ahLst/>
              <a:cxnLst>
                <a:cxn ang="0">
                  <a:pos x="connsiteX0-1" y="connsiteY0-2"/>
                </a:cxn>
                <a:cxn ang="0">
                  <a:pos x="connsiteX1-3" y="connsiteY1-4"/>
                </a:cxn>
                <a:cxn ang="0">
                  <a:pos x="connsiteX2-5" y="connsiteY2-6"/>
                </a:cxn>
              </a:cxnLst>
              <a:rect l="l" t="t" r="r" b="b"/>
              <a:pathLst>
                <a:path w="847889" h="732232">
                  <a:moveTo>
                    <a:pt x="423178" y="112308"/>
                  </a:moveTo>
                  <a:cubicBezTo>
                    <a:pt x="645051" y="-123667"/>
                    <a:pt x="1262335" y="161082"/>
                    <a:pt x="412154" y="732232"/>
                  </a:cubicBezTo>
                  <a:cubicBezTo>
                    <a:pt x="-438027" y="161082"/>
                    <a:pt x="265218" y="-193087"/>
                    <a:pt x="423178" y="112308"/>
                  </a:cubicBezTo>
                  <a:close/>
                </a:path>
              </a:pathLst>
            </a:custGeom>
            <a:solidFill>
              <a:srgbClr val="EFA1D1"/>
            </a:solidFill>
            <a:ln>
              <a:solidFill>
                <a:srgbClr val="7915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Graphic 18" descr="A ribbon tied in a bow"/>
            <p:cNvSpPr/>
            <p:nvPr/>
          </p:nvSpPr>
          <p:spPr>
            <a:xfrm rot="19509034">
              <a:off x="809276" y="3188285"/>
              <a:ext cx="826598" cy="624251"/>
            </a:xfrm>
            <a:custGeom>
              <a:avLst/>
              <a:gdLst>
                <a:gd name="connsiteX0" fmla="*/ 515514 w 515514"/>
                <a:gd name="connsiteY0" fmla="*/ 264902 h 546895"/>
                <a:gd name="connsiteX1" fmla="*/ 292293 w 515514"/>
                <a:gd name="connsiteY1" fmla="*/ 264902 h 546895"/>
                <a:gd name="connsiteX2" fmla="*/ 351514 w 515514"/>
                <a:gd name="connsiteY2" fmla="*/ 224475 h 546895"/>
                <a:gd name="connsiteX3" fmla="*/ 375038 w 515514"/>
                <a:gd name="connsiteY3" fmla="*/ 187868 h 546895"/>
                <a:gd name="connsiteX4" fmla="*/ 372208 w 515514"/>
                <a:gd name="connsiteY4" fmla="*/ 154310 h 546895"/>
                <a:gd name="connsiteX5" fmla="*/ 340575 w 515514"/>
                <a:gd name="connsiteY5" fmla="*/ 151306 h 546895"/>
                <a:gd name="connsiteX6" fmla="*/ 306067 w 515514"/>
                <a:gd name="connsiteY6" fmla="*/ 176263 h 546895"/>
                <a:gd name="connsiteX7" fmla="*/ 265813 w 515514"/>
                <a:gd name="connsiteY7" fmla="*/ 243514 h 546895"/>
                <a:gd name="connsiteX8" fmla="*/ 265813 w 515514"/>
                <a:gd name="connsiteY8" fmla="*/ 0 h 546895"/>
                <a:gd name="connsiteX9" fmla="*/ 249703 w 515514"/>
                <a:gd name="connsiteY9" fmla="*/ 0 h 546895"/>
                <a:gd name="connsiteX10" fmla="*/ 249703 w 515514"/>
                <a:gd name="connsiteY10" fmla="*/ 245738 h 546895"/>
                <a:gd name="connsiteX11" fmla="*/ 207300 w 515514"/>
                <a:gd name="connsiteY11" fmla="*/ 173986 h 546895"/>
                <a:gd name="connsiteX12" fmla="*/ 172792 w 515514"/>
                <a:gd name="connsiteY12" fmla="*/ 149029 h 546895"/>
                <a:gd name="connsiteX13" fmla="*/ 141160 w 515514"/>
                <a:gd name="connsiteY13" fmla="*/ 152032 h 546895"/>
                <a:gd name="connsiteX14" fmla="*/ 161854 w 515514"/>
                <a:gd name="connsiteY14" fmla="*/ 222198 h 546895"/>
                <a:gd name="connsiteX15" fmla="*/ 225247 w 515514"/>
                <a:gd name="connsiteY15" fmla="*/ 264903 h 546895"/>
                <a:gd name="connsiteX16" fmla="*/ 0 w 515514"/>
                <a:gd name="connsiteY16" fmla="*/ 264903 h 546895"/>
                <a:gd name="connsiteX17" fmla="*/ 0 w 515514"/>
                <a:gd name="connsiteY17" fmla="*/ 281994 h 546895"/>
                <a:gd name="connsiteX18" fmla="*/ 211577 w 515514"/>
                <a:gd name="connsiteY18" fmla="*/ 281994 h 546895"/>
                <a:gd name="connsiteX19" fmla="*/ 161853 w 515514"/>
                <a:gd name="connsiteY19" fmla="*/ 317084 h 546895"/>
                <a:gd name="connsiteX20" fmla="*/ 138330 w 515514"/>
                <a:gd name="connsiteY20" fmla="*/ 353692 h 546895"/>
                <a:gd name="connsiteX21" fmla="*/ 141160 w 515514"/>
                <a:gd name="connsiteY21" fmla="*/ 387250 h 546895"/>
                <a:gd name="connsiteX22" fmla="*/ 157142 w 515514"/>
                <a:gd name="connsiteY22" fmla="*/ 393653 h 546895"/>
                <a:gd name="connsiteX23" fmla="*/ 172792 w 515514"/>
                <a:gd name="connsiteY23" fmla="*/ 390253 h 546895"/>
                <a:gd name="connsiteX24" fmla="*/ 207300 w 515514"/>
                <a:gd name="connsiteY24" fmla="*/ 365296 h 546895"/>
                <a:gd name="connsiteX25" fmla="*/ 249703 w 515514"/>
                <a:gd name="connsiteY25" fmla="*/ 293544 h 546895"/>
                <a:gd name="connsiteX26" fmla="*/ 249703 w 515514"/>
                <a:gd name="connsiteY26" fmla="*/ 546895 h 546895"/>
                <a:gd name="connsiteX27" fmla="*/ 265813 w 515514"/>
                <a:gd name="connsiteY27" fmla="*/ 546895 h 546895"/>
                <a:gd name="connsiteX28" fmla="*/ 265813 w 515514"/>
                <a:gd name="connsiteY28" fmla="*/ 295765 h 546895"/>
                <a:gd name="connsiteX29" fmla="*/ 306067 w 515514"/>
                <a:gd name="connsiteY29" fmla="*/ 363016 h 546895"/>
                <a:gd name="connsiteX30" fmla="*/ 340575 w 515514"/>
                <a:gd name="connsiteY30" fmla="*/ 387973 h 546895"/>
                <a:gd name="connsiteX31" fmla="*/ 356226 w 515514"/>
                <a:gd name="connsiteY31" fmla="*/ 391373 h 546895"/>
                <a:gd name="connsiteX32" fmla="*/ 372208 w 515514"/>
                <a:gd name="connsiteY32" fmla="*/ 384970 h 546895"/>
                <a:gd name="connsiteX33" fmla="*/ 375038 w 515514"/>
                <a:gd name="connsiteY33" fmla="*/ 351412 h 546895"/>
                <a:gd name="connsiteX34" fmla="*/ 351514 w 515514"/>
                <a:gd name="connsiteY34" fmla="*/ 314804 h 546895"/>
                <a:gd name="connsiteX35" fmla="*/ 305726 w 515514"/>
                <a:gd name="connsiteY35" fmla="*/ 281993 h 546895"/>
                <a:gd name="connsiteX36" fmla="*/ 515514 w 515514"/>
                <a:gd name="connsiteY36" fmla="*/ 281993 h 546895"/>
                <a:gd name="connsiteX37" fmla="*/ 515514 w 515514"/>
                <a:gd name="connsiteY37" fmla="*/ 264902 h 546895"/>
                <a:gd name="connsiteX38" fmla="*/ 317460 w 515514"/>
                <a:gd name="connsiteY38" fmla="*/ 188347 h 546895"/>
                <a:gd name="connsiteX39" fmla="*/ 346272 w 515514"/>
                <a:gd name="connsiteY39" fmla="*/ 167293 h 546895"/>
                <a:gd name="connsiteX40" fmla="*/ 356174 w 515514"/>
                <a:gd name="connsiteY40" fmla="*/ 165011 h 546895"/>
                <a:gd name="connsiteX41" fmla="*/ 360816 w 515514"/>
                <a:gd name="connsiteY41" fmla="*/ 166394 h 546895"/>
                <a:gd name="connsiteX42" fmla="*/ 359968 w 515514"/>
                <a:gd name="connsiteY42" fmla="*/ 181823 h 546895"/>
                <a:gd name="connsiteX43" fmla="*/ 340122 w 515514"/>
                <a:gd name="connsiteY43" fmla="*/ 212390 h 546895"/>
                <a:gd name="connsiteX44" fmla="*/ 279537 w 515514"/>
                <a:gd name="connsiteY44" fmla="*/ 252621 h 546895"/>
                <a:gd name="connsiteX45" fmla="*/ 317460 w 515514"/>
                <a:gd name="connsiteY45" fmla="*/ 188347 h 546895"/>
                <a:gd name="connsiteX46" fmla="*/ 152551 w 515514"/>
                <a:gd name="connsiteY46" fmla="*/ 164115 h 546895"/>
                <a:gd name="connsiteX47" fmla="*/ 157193 w 515514"/>
                <a:gd name="connsiteY47" fmla="*/ 162732 h 546895"/>
                <a:gd name="connsiteX48" fmla="*/ 167095 w 515514"/>
                <a:gd name="connsiteY48" fmla="*/ 165014 h 546895"/>
                <a:gd name="connsiteX49" fmla="*/ 195907 w 515514"/>
                <a:gd name="connsiteY49" fmla="*/ 186069 h 546895"/>
                <a:gd name="connsiteX50" fmla="*/ 233831 w 515514"/>
                <a:gd name="connsiteY50" fmla="*/ 250342 h 546895"/>
                <a:gd name="connsiteX51" fmla="*/ 173246 w 515514"/>
                <a:gd name="connsiteY51" fmla="*/ 210111 h 546895"/>
                <a:gd name="connsiteX52" fmla="*/ 152551 w 515514"/>
                <a:gd name="connsiteY52" fmla="*/ 164115 h 546895"/>
                <a:gd name="connsiteX53" fmla="*/ 195907 w 515514"/>
                <a:gd name="connsiteY53" fmla="*/ 353210 h 546895"/>
                <a:gd name="connsiteX54" fmla="*/ 167095 w 515514"/>
                <a:gd name="connsiteY54" fmla="*/ 374264 h 546895"/>
                <a:gd name="connsiteX55" fmla="*/ 152551 w 515514"/>
                <a:gd name="connsiteY55" fmla="*/ 375163 h 546895"/>
                <a:gd name="connsiteX56" fmla="*/ 153399 w 515514"/>
                <a:gd name="connsiteY56" fmla="*/ 359734 h 546895"/>
                <a:gd name="connsiteX57" fmla="*/ 173245 w 515514"/>
                <a:gd name="connsiteY57" fmla="*/ 329167 h 546895"/>
                <a:gd name="connsiteX58" fmla="*/ 233833 w 515514"/>
                <a:gd name="connsiteY58" fmla="*/ 288934 h 546895"/>
                <a:gd name="connsiteX59" fmla="*/ 195907 w 515514"/>
                <a:gd name="connsiteY59" fmla="*/ 353210 h 546895"/>
                <a:gd name="connsiteX60" fmla="*/ 359968 w 515514"/>
                <a:gd name="connsiteY60" fmla="*/ 357455 h 546895"/>
                <a:gd name="connsiteX61" fmla="*/ 360816 w 515514"/>
                <a:gd name="connsiteY61" fmla="*/ 372884 h 546895"/>
                <a:gd name="connsiteX62" fmla="*/ 346272 w 515514"/>
                <a:gd name="connsiteY62" fmla="*/ 371985 h 546895"/>
                <a:gd name="connsiteX63" fmla="*/ 317460 w 515514"/>
                <a:gd name="connsiteY63" fmla="*/ 350931 h 546895"/>
                <a:gd name="connsiteX64" fmla="*/ 279536 w 515514"/>
                <a:gd name="connsiteY64" fmla="*/ 286657 h 546895"/>
                <a:gd name="connsiteX65" fmla="*/ 340121 w 515514"/>
                <a:gd name="connsiteY65" fmla="*/ 326888 h 546895"/>
                <a:gd name="connsiteX66" fmla="*/ 359968 w 515514"/>
                <a:gd name="connsiteY66" fmla="*/ 357455 h 546895"/>
                <a:gd name="connsiteX0-1" fmla="*/ 515514 w 570313"/>
                <a:gd name="connsiteY0-2" fmla="*/ 264902 h 546895"/>
                <a:gd name="connsiteX1-3" fmla="*/ 292293 w 570313"/>
                <a:gd name="connsiteY1-4" fmla="*/ 264902 h 546895"/>
                <a:gd name="connsiteX2-5" fmla="*/ 351514 w 570313"/>
                <a:gd name="connsiteY2-6" fmla="*/ 224475 h 546895"/>
                <a:gd name="connsiteX3-7" fmla="*/ 375038 w 570313"/>
                <a:gd name="connsiteY3-8" fmla="*/ 187868 h 546895"/>
                <a:gd name="connsiteX4-9" fmla="*/ 372208 w 570313"/>
                <a:gd name="connsiteY4-10" fmla="*/ 154310 h 546895"/>
                <a:gd name="connsiteX5-11" fmla="*/ 340575 w 570313"/>
                <a:gd name="connsiteY5-12" fmla="*/ 151306 h 546895"/>
                <a:gd name="connsiteX6-13" fmla="*/ 306067 w 570313"/>
                <a:gd name="connsiteY6-14" fmla="*/ 176263 h 546895"/>
                <a:gd name="connsiteX7-15" fmla="*/ 265813 w 570313"/>
                <a:gd name="connsiteY7-16" fmla="*/ 243514 h 546895"/>
                <a:gd name="connsiteX8-17" fmla="*/ 265813 w 570313"/>
                <a:gd name="connsiteY8-18" fmla="*/ 0 h 546895"/>
                <a:gd name="connsiteX9-19" fmla="*/ 249703 w 570313"/>
                <a:gd name="connsiteY9-20" fmla="*/ 0 h 546895"/>
                <a:gd name="connsiteX10-21" fmla="*/ 249703 w 570313"/>
                <a:gd name="connsiteY10-22" fmla="*/ 245738 h 546895"/>
                <a:gd name="connsiteX11-23" fmla="*/ 207300 w 570313"/>
                <a:gd name="connsiteY11-24" fmla="*/ 173986 h 546895"/>
                <a:gd name="connsiteX12-25" fmla="*/ 172792 w 570313"/>
                <a:gd name="connsiteY12-26" fmla="*/ 149029 h 546895"/>
                <a:gd name="connsiteX13-27" fmla="*/ 141160 w 570313"/>
                <a:gd name="connsiteY13-28" fmla="*/ 152032 h 546895"/>
                <a:gd name="connsiteX14-29" fmla="*/ 161854 w 570313"/>
                <a:gd name="connsiteY14-30" fmla="*/ 222198 h 546895"/>
                <a:gd name="connsiteX15-31" fmla="*/ 225247 w 570313"/>
                <a:gd name="connsiteY15-32" fmla="*/ 264903 h 546895"/>
                <a:gd name="connsiteX16-33" fmla="*/ 0 w 570313"/>
                <a:gd name="connsiteY16-34" fmla="*/ 264903 h 546895"/>
                <a:gd name="connsiteX17-35" fmla="*/ 0 w 570313"/>
                <a:gd name="connsiteY17-36" fmla="*/ 281994 h 546895"/>
                <a:gd name="connsiteX18-37" fmla="*/ 211577 w 570313"/>
                <a:gd name="connsiteY18-38" fmla="*/ 281994 h 546895"/>
                <a:gd name="connsiteX19-39" fmla="*/ 161853 w 570313"/>
                <a:gd name="connsiteY19-40" fmla="*/ 317084 h 546895"/>
                <a:gd name="connsiteX20-41" fmla="*/ 138330 w 570313"/>
                <a:gd name="connsiteY20-42" fmla="*/ 353692 h 546895"/>
                <a:gd name="connsiteX21-43" fmla="*/ 141160 w 570313"/>
                <a:gd name="connsiteY21-44" fmla="*/ 387250 h 546895"/>
                <a:gd name="connsiteX22-45" fmla="*/ 157142 w 570313"/>
                <a:gd name="connsiteY22-46" fmla="*/ 393653 h 546895"/>
                <a:gd name="connsiteX23-47" fmla="*/ 172792 w 570313"/>
                <a:gd name="connsiteY23-48" fmla="*/ 390253 h 546895"/>
                <a:gd name="connsiteX24-49" fmla="*/ 207300 w 570313"/>
                <a:gd name="connsiteY24-50" fmla="*/ 365296 h 546895"/>
                <a:gd name="connsiteX25-51" fmla="*/ 249703 w 570313"/>
                <a:gd name="connsiteY25-52" fmla="*/ 293544 h 546895"/>
                <a:gd name="connsiteX26-53" fmla="*/ 249703 w 570313"/>
                <a:gd name="connsiteY26-54" fmla="*/ 546895 h 546895"/>
                <a:gd name="connsiteX27-55" fmla="*/ 265813 w 570313"/>
                <a:gd name="connsiteY27-56" fmla="*/ 546895 h 546895"/>
                <a:gd name="connsiteX28-57" fmla="*/ 265813 w 570313"/>
                <a:gd name="connsiteY28-58" fmla="*/ 295765 h 546895"/>
                <a:gd name="connsiteX29-59" fmla="*/ 306067 w 570313"/>
                <a:gd name="connsiteY29-60" fmla="*/ 363016 h 546895"/>
                <a:gd name="connsiteX30-61" fmla="*/ 340575 w 570313"/>
                <a:gd name="connsiteY30-62" fmla="*/ 387973 h 546895"/>
                <a:gd name="connsiteX31-63" fmla="*/ 356226 w 570313"/>
                <a:gd name="connsiteY31-64" fmla="*/ 391373 h 546895"/>
                <a:gd name="connsiteX32-65" fmla="*/ 372208 w 570313"/>
                <a:gd name="connsiteY32-66" fmla="*/ 384970 h 546895"/>
                <a:gd name="connsiteX33-67" fmla="*/ 375038 w 570313"/>
                <a:gd name="connsiteY33-68" fmla="*/ 351412 h 546895"/>
                <a:gd name="connsiteX34-69" fmla="*/ 351514 w 570313"/>
                <a:gd name="connsiteY34-70" fmla="*/ 314804 h 546895"/>
                <a:gd name="connsiteX35-71" fmla="*/ 305726 w 570313"/>
                <a:gd name="connsiteY35-72" fmla="*/ 281993 h 546895"/>
                <a:gd name="connsiteX36-73" fmla="*/ 570313 w 570313"/>
                <a:gd name="connsiteY36-74" fmla="*/ 289972 h 546895"/>
                <a:gd name="connsiteX37-75" fmla="*/ 515514 w 570313"/>
                <a:gd name="connsiteY37-76" fmla="*/ 264902 h 546895"/>
                <a:gd name="connsiteX38-77" fmla="*/ 317460 w 570313"/>
                <a:gd name="connsiteY38-78" fmla="*/ 188347 h 546895"/>
                <a:gd name="connsiteX39-79" fmla="*/ 346272 w 570313"/>
                <a:gd name="connsiteY39-80" fmla="*/ 167293 h 546895"/>
                <a:gd name="connsiteX40-81" fmla="*/ 356174 w 570313"/>
                <a:gd name="connsiteY40-82" fmla="*/ 165011 h 546895"/>
                <a:gd name="connsiteX41-83" fmla="*/ 360816 w 570313"/>
                <a:gd name="connsiteY41-84" fmla="*/ 166394 h 546895"/>
                <a:gd name="connsiteX42-85" fmla="*/ 359968 w 570313"/>
                <a:gd name="connsiteY42-86" fmla="*/ 181823 h 546895"/>
                <a:gd name="connsiteX43-87" fmla="*/ 340122 w 570313"/>
                <a:gd name="connsiteY43-88" fmla="*/ 212390 h 546895"/>
                <a:gd name="connsiteX44-89" fmla="*/ 279537 w 570313"/>
                <a:gd name="connsiteY44-90" fmla="*/ 252621 h 546895"/>
                <a:gd name="connsiteX45-91" fmla="*/ 317460 w 570313"/>
                <a:gd name="connsiteY45-92" fmla="*/ 188347 h 546895"/>
                <a:gd name="connsiteX46-93" fmla="*/ 152551 w 570313"/>
                <a:gd name="connsiteY46-94" fmla="*/ 164115 h 546895"/>
                <a:gd name="connsiteX47-95" fmla="*/ 157193 w 570313"/>
                <a:gd name="connsiteY47-96" fmla="*/ 162732 h 546895"/>
                <a:gd name="connsiteX48-97" fmla="*/ 167095 w 570313"/>
                <a:gd name="connsiteY48-98" fmla="*/ 165014 h 546895"/>
                <a:gd name="connsiteX49-99" fmla="*/ 195907 w 570313"/>
                <a:gd name="connsiteY49-100" fmla="*/ 186069 h 546895"/>
                <a:gd name="connsiteX50-101" fmla="*/ 233831 w 570313"/>
                <a:gd name="connsiteY50-102" fmla="*/ 250342 h 546895"/>
                <a:gd name="connsiteX51-103" fmla="*/ 173246 w 570313"/>
                <a:gd name="connsiteY51-104" fmla="*/ 210111 h 546895"/>
                <a:gd name="connsiteX52-105" fmla="*/ 152551 w 570313"/>
                <a:gd name="connsiteY52-106" fmla="*/ 164115 h 546895"/>
                <a:gd name="connsiteX53-107" fmla="*/ 195907 w 570313"/>
                <a:gd name="connsiteY53-108" fmla="*/ 353210 h 546895"/>
                <a:gd name="connsiteX54-109" fmla="*/ 167095 w 570313"/>
                <a:gd name="connsiteY54-110" fmla="*/ 374264 h 546895"/>
                <a:gd name="connsiteX55-111" fmla="*/ 152551 w 570313"/>
                <a:gd name="connsiteY55-112" fmla="*/ 375163 h 546895"/>
                <a:gd name="connsiteX56-113" fmla="*/ 153399 w 570313"/>
                <a:gd name="connsiteY56-114" fmla="*/ 359734 h 546895"/>
                <a:gd name="connsiteX57-115" fmla="*/ 173245 w 570313"/>
                <a:gd name="connsiteY57-116" fmla="*/ 329167 h 546895"/>
                <a:gd name="connsiteX58-117" fmla="*/ 233833 w 570313"/>
                <a:gd name="connsiteY58-118" fmla="*/ 288934 h 546895"/>
                <a:gd name="connsiteX59-119" fmla="*/ 195907 w 570313"/>
                <a:gd name="connsiteY59-120" fmla="*/ 353210 h 546895"/>
                <a:gd name="connsiteX60-121" fmla="*/ 359968 w 570313"/>
                <a:gd name="connsiteY60-122" fmla="*/ 357455 h 546895"/>
                <a:gd name="connsiteX61-123" fmla="*/ 360816 w 570313"/>
                <a:gd name="connsiteY61-124" fmla="*/ 372884 h 546895"/>
                <a:gd name="connsiteX62-125" fmla="*/ 346272 w 570313"/>
                <a:gd name="connsiteY62-126" fmla="*/ 371985 h 546895"/>
                <a:gd name="connsiteX63-127" fmla="*/ 317460 w 570313"/>
                <a:gd name="connsiteY63-128" fmla="*/ 350931 h 546895"/>
                <a:gd name="connsiteX64-129" fmla="*/ 279536 w 570313"/>
                <a:gd name="connsiteY64-130" fmla="*/ 286657 h 546895"/>
                <a:gd name="connsiteX65-131" fmla="*/ 340121 w 570313"/>
                <a:gd name="connsiteY65-132" fmla="*/ 326888 h 546895"/>
                <a:gd name="connsiteX66-133" fmla="*/ 359968 w 570313"/>
                <a:gd name="connsiteY66-134" fmla="*/ 357455 h 546895"/>
                <a:gd name="connsiteX0-135" fmla="*/ 610311 w 610311"/>
                <a:gd name="connsiteY0-136" fmla="*/ 228772 h 546895"/>
                <a:gd name="connsiteX1-137" fmla="*/ 292293 w 610311"/>
                <a:gd name="connsiteY1-138" fmla="*/ 264902 h 546895"/>
                <a:gd name="connsiteX2-139" fmla="*/ 351514 w 610311"/>
                <a:gd name="connsiteY2-140" fmla="*/ 224475 h 546895"/>
                <a:gd name="connsiteX3-141" fmla="*/ 375038 w 610311"/>
                <a:gd name="connsiteY3-142" fmla="*/ 187868 h 546895"/>
                <a:gd name="connsiteX4-143" fmla="*/ 372208 w 610311"/>
                <a:gd name="connsiteY4-144" fmla="*/ 154310 h 546895"/>
                <a:gd name="connsiteX5-145" fmla="*/ 340575 w 610311"/>
                <a:gd name="connsiteY5-146" fmla="*/ 151306 h 546895"/>
                <a:gd name="connsiteX6-147" fmla="*/ 306067 w 610311"/>
                <a:gd name="connsiteY6-148" fmla="*/ 176263 h 546895"/>
                <a:gd name="connsiteX7-149" fmla="*/ 265813 w 610311"/>
                <a:gd name="connsiteY7-150" fmla="*/ 243514 h 546895"/>
                <a:gd name="connsiteX8-151" fmla="*/ 265813 w 610311"/>
                <a:gd name="connsiteY8-152" fmla="*/ 0 h 546895"/>
                <a:gd name="connsiteX9-153" fmla="*/ 249703 w 610311"/>
                <a:gd name="connsiteY9-154" fmla="*/ 0 h 546895"/>
                <a:gd name="connsiteX10-155" fmla="*/ 249703 w 610311"/>
                <a:gd name="connsiteY10-156" fmla="*/ 245738 h 546895"/>
                <a:gd name="connsiteX11-157" fmla="*/ 207300 w 610311"/>
                <a:gd name="connsiteY11-158" fmla="*/ 173986 h 546895"/>
                <a:gd name="connsiteX12-159" fmla="*/ 172792 w 610311"/>
                <a:gd name="connsiteY12-160" fmla="*/ 149029 h 546895"/>
                <a:gd name="connsiteX13-161" fmla="*/ 141160 w 610311"/>
                <a:gd name="connsiteY13-162" fmla="*/ 152032 h 546895"/>
                <a:gd name="connsiteX14-163" fmla="*/ 161854 w 610311"/>
                <a:gd name="connsiteY14-164" fmla="*/ 222198 h 546895"/>
                <a:gd name="connsiteX15-165" fmla="*/ 225247 w 610311"/>
                <a:gd name="connsiteY15-166" fmla="*/ 264903 h 546895"/>
                <a:gd name="connsiteX16-167" fmla="*/ 0 w 610311"/>
                <a:gd name="connsiteY16-168" fmla="*/ 264903 h 546895"/>
                <a:gd name="connsiteX17-169" fmla="*/ 0 w 610311"/>
                <a:gd name="connsiteY17-170" fmla="*/ 281994 h 546895"/>
                <a:gd name="connsiteX18-171" fmla="*/ 211577 w 610311"/>
                <a:gd name="connsiteY18-172" fmla="*/ 281994 h 546895"/>
                <a:gd name="connsiteX19-173" fmla="*/ 161853 w 610311"/>
                <a:gd name="connsiteY19-174" fmla="*/ 317084 h 546895"/>
                <a:gd name="connsiteX20-175" fmla="*/ 138330 w 610311"/>
                <a:gd name="connsiteY20-176" fmla="*/ 353692 h 546895"/>
                <a:gd name="connsiteX21-177" fmla="*/ 141160 w 610311"/>
                <a:gd name="connsiteY21-178" fmla="*/ 387250 h 546895"/>
                <a:gd name="connsiteX22-179" fmla="*/ 157142 w 610311"/>
                <a:gd name="connsiteY22-180" fmla="*/ 393653 h 546895"/>
                <a:gd name="connsiteX23-181" fmla="*/ 172792 w 610311"/>
                <a:gd name="connsiteY23-182" fmla="*/ 390253 h 546895"/>
                <a:gd name="connsiteX24-183" fmla="*/ 207300 w 610311"/>
                <a:gd name="connsiteY24-184" fmla="*/ 365296 h 546895"/>
                <a:gd name="connsiteX25-185" fmla="*/ 249703 w 610311"/>
                <a:gd name="connsiteY25-186" fmla="*/ 293544 h 546895"/>
                <a:gd name="connsiteX26-187" fmla="*/ 249703 w 610311"/>
                <a:gd name="connsiteY26-188" fmla="*/ 546895 h 546895"/>
                <a:gd name="connsiteX27-189" fmla="*/ 265813 w 610311"/>
                <a:gd name="connsiteY27-190" fmla="*/ 546895 h 546895"/>
                <a:gd name="connsiteX28-191" fmla="*/ 265813 w 610311"/>
                <a:gd name="connsiteY28-192" fmla="*/ 295765 h 546895"/>
                <a:gd name="connsiteX29-193" fmla="*/ 306067 w 610311"/>
                <a:gd name="connsiteY29-194" fmla="*/ 363016 h 546895"/>
                <a:gd name="connsiteX30-195" fmla="*/ 340575 w 610311"/>
                <a:gd name="connsiteY30-196" fmla="*/ 387973 h 546895"/>
                <a:gd name="connsiteX31-197" fmla="*/ 356226 w 610311"/>
                <a:gd name="connsiteY31-198" fmla="*/ 391373 h 546895"/>
                <a:gd name="connsiteX32-199" fmla="*/ 372208 w 610311"/>
                <a:gd name="connsiteY32-200" fmla="*/ 384970 h 546895"/>
                <a:gd name="connsiteX33-201" fmla="*/ 375038 w 610311"/>
                <a:gd name="connsiteY33-202" fmla="*/ 351412 h 546895"/>
                <a:gd name="connsiteX34-203" fmla="*/ 351514 w 610311"/>
                <a:gd name="connsiteY34-204" fmla="*/ 314804 h 546895"/>
                <a:gd name="connsiteX35-205" fmla="*/ 305726 w 610311"/>
                <a:gd name="connsiteY35-206" fmla="*/ 281993 h 546895"/>
                <a:gd name="connsiteX36-207" fmla="*/ 570313 w 610311"/>
                <a:gd name="connsiteY36-208" fmla="*/ 289972 h 546895"/>
                <a:gd name="connsiteX37-209" fmla="*/ 610311 w 610311"/>
                <a:gd name="connsiteY37-210" fmla="*/ 228772 h 546895"/>
                <a:gd name="connsiteX38-211" fmla="*/ 317460 w 610311"/>
                <a:gd name="connsiteY38-212" fmla="*/ 188347 h 546895"/>
                <a:gd name="connsiteX39-213" fmla="*/ 346272 w 610311"/>
                <a:gd name="connsiteY39-214" fmla="*/ 167293 h 546895"/>
                <a:gd name="connsiteX40-215" fmla="*/ 356174 w 610311"/>
                <a:gd name="connsiteY40-216" fmla="*/ 165011 h 546895"/>
                <a:gd name="connsiteX41-217" fmla="*/ 360816 w 610311"/>
                <a:gd name="connsiteY41-218" fmla="*/ 166394 h 546895"/>
                <a:gd name="connsiteX42-219" fmla="*/ 359968 w 610311"/>
                <a:gd name="connsiteY42-220" fmla="*/ 181823 h 546895"/>
                <a:gd name="connsiteX43-221" fmla="*/ 340122 w 610311"/>
                <a:gd name="connsiteY43-222" fmla="*/ 212390 h 546895"/>
                <a:gd name="connsiteX44-223" fmla="*/ 279537 w 610311"/>
                <a:gd name="connsiteY44-224" fmla="*/ 252621 h 546895"/>
                <a:gd name="connsiteX45-225" fmla="*/ 317460 w 610311"/>
                <a:gd name="connsiteY45-226" fmla="*/ 188347 h 546895"/>
                <a:gd name="connsiteX46-227" fmla="*/ 152551 w 610311"/>
                <a:gd name="connsiteY46-228" fmla="*/ 164115 h 546895"/>
                <a:gd name="connsiteX47-229" fmla="*/ 157193 w 610311"/>
                <a:gd name="connsiteY47-230" fmla="*/ 162732 h 546895"/>
                <a:gd name="connsiteX48-231" fmla="*/ 167095 w 610311"/>
                <a:gd name="connsiteY48-232" fmla="*/ 165014 h 546895"/>
                <a:gd name="connsiteX49-233" fmla="*/ 195907 w 610311"/>
                <a:gd name="connsiteY49-234" fmla="*/ 186069 h 546895"/>
                <a:gd name="connsiteX50-235" fmla="*/ 233831 w 610311"/>
                <a:gd name="connsiteY50-236" fmla="*/ 250342 h 546895"/>
                <a:gd name="connsiteX51-237" fmla="*/ 173246 w 610311"/>
                <a:gd name="connsiteY51-238" fmla="*/ 210111 h 546895"/>
                <a:gd name="connsiteX52-239" fmla="*/ 152551 w 610311"/>
                <a:gd name="connsiteY52-240" fmla="*/ 164115 h 546895"/>
                <a:gd name="connsiteX53-241" fmla="*/ 195907 w 610311"/>
                <a:gd name="connsiteY53-242" fmla="*/ 353210 h 546895"/>
                <a:gd name="connsiteX54-243" fmla="*/ 167095 w 610311"/>
                <a:gd name="connsiteY54-244" fmla="*/ 374264 h 546895"/>
                <a:gd name="connsiteX55-245" fmla="*/ 152551 w 610311"/>
                <a:gd name="connsiteY55-246" fmla="*/ 375163 h 546895"/>
                <a:gd name="connsiteX56-247" fmla="*/ 153399 w 610311"/>
                <a:gd name="connsiteY56-248" fmla="*/ 359734 h 546895"/>
                <a:gd name="connsiteX57-249" fmla="*/ 173245 w 610311"/>
                <a:gd name="connsiteY57-250" fmla="*/ 329167 h 546895"/>
                <a:gd name="connsiteX58-251" fmla="*/ 233833 w 610311"/>
                <a:gd name="connsiteY58-252" fmla="*/ 288934 h 546895"/>
                <a:gd name="connsiteX59-253" fmla="*/ 195907 w 610311"/>
                <a:gd name="connsiteY59-254" fmla="*/ 353210 h 546895"/>
                <a:gd name="connsiteX60-255" fmla="*/ 359968 w 610311"/>
                <a:gd name="connsiteY60-256" fmla="*/ 357455 h 546895"/>
                <a:gd name="connsiteX61-257" fmla="*/ 360816 w 610311"/>
                <a:gd name="connsiteY61-258" fmla="*/ 372884 h 546895"/>
                <a:gd name="connsiteX62-259" fmla="*/ 346272 w 610311"/>
                <a:gd name="connsiteY62-260" fmla="*/ 371985 h 546895"/>
                <a:gd name="connsiteX63-261" fmla="*/ 317460 w 610311"/>
                <a:gd name="connsiteY63-262" fmla="*/ 350931 h 546895"/>
                <a:gd name="connsiteX64-263" fmla="*/ 279536 w 610311"/>
                <a:gd name="connsiteY64-264" fmla="*/ 286657 h 546895"/>
                <a:gd name="connsiteX65-265" fmla="*/ 340121 w 610311"/>
                <a:gd name="connsiteY65-266" fmla="*/ 326888 h 546895"/>
                <a:gd name="connsiteX66-267" fmla="*/ 359968 w 610311"/>
                <a:gd name="connsiteY66-268" fmla="*/ 357455 h 546895"/>
                <a:gd name="connsiteX0-269" fmla="*/ 583572 w 583572"/>
                <a:gd name="connsiteY0-270" fmla="*/ 270508 h 546895"/>
                <a:gd name="connsiteX1-271" fmla="*/ 292293 w 583572"/>
                <a:gd name="connsiteY1-272" fmla="*/ 264902 h 546895"/>
                <a:gd name="connsiteX2-273" fmla="*/ 351514 w 583572"/>
                <a:gd name="connsiteY2-274" fmla="*/ 224475 h 546895"/>
                <a:gd name="connsiteX3-275" fmla="*/ 375038 w 583572"/>
                <a:gd name="connsiteY3-276" fmla="*/ 187868 h 546895"/>
                <a:gd name="connsiteX4-277" fmla="*/ 372208 w 583572"/>
                <a:gd name="connsiteY4-278" fmla="*/ 154310 h 546895"/>
                <a:gd name="connsiteX5-279" fmla="*/ 340575 w 583572"/>
                <a:gd name="connsiteY5-280" fmla="*/ 151306 h 546895"/>
                <a:gd name="connsiteX6-281" fmla="*/ 306067 w 583572"/>
                <a:gd name="connsiteY6-282" fmla="*/ 176263 h 546895"/>
                <a:gd name="connsiteX7-283" fmla="*/ 265813 w 583572"/>
                <a:gd name="connsiteY7-284" fmla="*/ 243514 h 546895"/>
                <a:gd name="connsiteX8-285" fmla="*/ 265813 w 583572"/>
                <a:gd name="connsiteY8-286" fmla="*/ 0 h 546895"/>
                <a:gd name="connsiteX9-287" fmla="*/ 249703 w 583572"/>
                <a:gd name="connsiteY9-288" fmla="*/ 0 h 546895"/>
                <a:gd name="connsiteX10-289" fmla="*/ 249703 w 583572"/>
                <a:gd name="connsiteY10-290" fmla="*/ 245738 h 546895"/>
                <a:gd name="connsiteX11-291" fmla="*/ 207300 w 583572"/>
                <a:gd name="connsiteY11-292" fmla="*/ 173986 h 546895"/>
                <a:gd name="connsiteX12-293" fmla="*/ 172792 w 583572"/>
                <a:gd name="connsiteY12-294" fmla="*/ 149029 h 546895"/>
                <a:gd name="connsiteX13-295" fmla="*/ 141160 w 583572"/>
                <a:gd name="connsiteY13-296" fmla="*/ 152032 h 546895"/>
                <a:gd name="connsiteX14-297" fmla="*/ 161854 w 583572"/>
                <a:gd name="connsiteY14-298" fmla="*/ 222198 h 546895"/>
                <a:gd name="connsiteX15-299" fmla="*/ 225247 w 583572"/>
                <a:gd name="connsiteY15-300" fmla="*/ 264903 h 546895"/>
                <a:gd name="connsiteX16-301" fmla="*/ 0 w 583572"/>
                <a:gd name="connsiteY16-302" fmla="*/ 264903 h 546895"/>
                <a:gd name="connsiteX17-303" fmla="*/ 0 w 583572"/>
                <a:gd name="connsiteY17-304" fmla="*/ 281994 h 546895"/>
                <a:gd name="connsiteX18-305" fmla="*/ 211577 w 583572"/>
                <a:gd name="connsiteY18-306" fmla="*/ 281994 h 546895"/>
                <a:gd name="connsiteX19-307" fmla="*/ 161853 w 583572"/>
                <a:gd name="connsiteY19-308" fmla="*/ 317084 h 546895"/>
                <a:gd name="connsiteX20-309" fmla="*/ 138330 w 583572"/>
                <a:gd name="connsiteY20-310" fmla="*/ 353692 h 546895"/>
                <a:gd name="connsiteX21-311" fmla="*/ 141160 w 583572"/>
                <a:gd name="connsiteY21-312" fmla="*/ 387250 h 546895"/>
                <a:gd name="connsiteX22-313" fmla="*/ 157142 w 583572"/>
                <a:gd name="connsiteY22-314" fmla="*/ 393653 h 546895"/>
                <a:gd name="connsiteX23-315" fmla="*/ 172792 w 583572"/>
                <a:gd name="connsiteY23-316" fmla="*/ 390253 h 546895"/>
                <a:gd name="connsiteX24-317" fmla="*/ 207300 w 583572"/>
                <a:gd name="connsiteY24-318" fmla="*/ 365296 h 546895"/>
                <a:gd name="connsiteX25-319" fmla="*/ 249703 w 583572"/>
                <a:gd name="connsiteY25-320" fmla="*/ 293544 h 546895"/>
                <a:gd name="connsiteX26-321" fmla="*/ 249703 w 583572"/>
                <a:gd name="connsiteY26-322" fmla="*/ 546895 h 546895"/>
                <a:gd name="connsiteX27-323" fmla="*/ 265813 w 583572"/>
                <a:gd name="connsiteY27-324" fmla="*/ 546895 h 546895"/>
                <a:gd name="connsiteX28-325" fmla="*/ 265813 w 583572"/>
                <a:gd name="connsiteY28-326" fmla="*/ 295765 h 546895"/>
                <a:gd name="connsiteX29-327" fmla="*/ 306067 w 583572"/>
                <a:gd name="connsiteY29-328" fmla="*/ 363016 h 546895"/>
                <a:gd name="connsiteX30-329" fmla="*/ 340575 w 583572"/>
                <a:gd name="connsiteY30-330" fmla="*/ 387973 h 546895"/>
                <a:gd name="connsiteX31-331" fmla="*/ 356226 w 583572"/>
                <a:gd name="connsiteY31-332" fmla="*/ 391373 h 546895"/>
                <a:gd name="connsiteX32-333" fmla="*/ 372208 w 583572"/>
                <a:gd name="connsiteY32-334" fmla="*/ 384970 h 546895"/>
                <a:gd name="connsiteX33-335" fmla="*/ 375038 w 583572"/>
                <a:gd name="connsiteY33-336" fmla="*/ 351412 h 546895"/>
                <a:gd name="connsiteX34-337" fmla="*/ 351514 w 583572"/>
                <a:gd name="connsiteY34-338" fmla="*/ 314804 h 546895"/>
                <a:gd name="connsiteX35-339" fmla="*/ 305726 w 583572"/>
                <a:gd name="connsiteY35-340" fmla="*/ 281993 h 546895"/>
                <a:gd name="connsiteX36-341" fmla="*/ 570313 w 583572"/>
                <a:gd name="connsiteY36-342" fmla="*/ 289972 h 546895"/>
                <a:gd name="connsiteX37-343" fmla="*/ 583572 w 583572"/>
                <a:gd name="connsiteY37-344" fmla="*/ 270508 h 546895"/>
                <a:gd name="connsiteX38-345" fmla="*/ 317460 w 583572"/>
                <a:gd name="connsiteY38-346" fmla="*/ 188347 h 546895"/>
                <a:gd name="connsiteX39-347" fmla="*/ 346272 w 583572"/>
                <a:gd name="connsiteY39-348" fmla="*/ 167293 h 546895"/>
                <a:gd name="connsiteX40-349" fmla="*/ 356174 w 583572"/>
                <a:gd name="connsiteY40-350" fmla="*/ 165011 h 546895"/>
                <a:gd name="connsiteX41-351" fmla="*/ 360816 w 583572"/>
                <a:gd name="connsiteY41-352" fmla="*/ 166394 h 546895"/>
                <a:gd name="connsiteX42-353" fmla="*/ 359968 w 583572"/>
                <a:gd name="connsiteY42-354" fmla="*/ 181823 h 546895"/>
                <a:gd name="connsiteX43-355" fmla="*/ 340122 w 583572"/>
                <a:gd name="connsiteY43-356" fmla="*/ 212390 h 546895"/>
                <a:gd name="connsiteX44-357" fmla="*/ 279537 w 583572"/>
                <a:gd name="connsiteY44-358" fmla="*/ 252621 h 546895"/>
                <a:gd name="connsiteX45-359" fmla="*/ 317460 w 583572"/>
                <a:gd name="connsiteY45-360" fmla="*/ 188347 h 546895"/>
                <a:gd name="connsiteX46-361" fmla="*/ 152551 w 583572"/>
                <a:gd name="connsiteY46-362" fmla="*/ 164115 h 546895"/>
                <a:gd name="connsiteX47-363" fmla="*/ 157193 w 583572"/>
                <a:gd name="connsiteY47-364" fmla="*/ 162732 h 546895"/>
                <a:gd name="connsiteX48-365" fmla="*/ 167095 w 583572"/>
                <a:gd name="connsiteY48-366" fmla="*/ 165014 h 546895"/>
                <a:gd name="connsiteX49-367" fmla="*/ 195907 w 583572"/>
                <a:gd name="connsiteY49-368" fmla="*/ 186069 h 546895"/>
                <a:gd name="connsiteX50-369" fmla="*/ 233831 w 583572"/>
                <a:gd name="connsiteY50-370" fmla="*/ 250342 h 546895"/>
                <a:gd name="connsiteX51-371" fmla="*/ 173246 w 583572"/>
                <a:gd name="connsiteY51-372" fmla="*/ 210111 h 546895"/>
                <a:gd name="connsiteX52-373" fmla="*/ 152551 w 583572"/>
                <a:gd name="connsiteY52-374" fmla="*/ 164115 h 546895"/>
                <a:gd name="connsiteX53-375" fmla="*/ 195907 w 583572"/>
                <a:gd name="connsiteY53-376" fmla="*/ 353210 h 546895"/>
                <a:gd name="connsiteX54-377" fmla="*/ 167095 w 583572"/>
                <a:gd name="connsiteY54-378" fmla="*/ 374264 h 546895"/>
                <a:gd name="connsiteX55-379" fmla="*/ 152551 w 583572"/>
                <a:gd name="connsiteY55-380" fmla="*/ 375163 h 546895"/>
                <a:gd name="connsiteX56-381" fmla="*/ 153399 w 583572"/>
                <a:gd name="connsiteY56-382" fmla="*/ 359734 h 546895"/>
                <a:gd name="connsiteX57-383" fmla="*/ 173245 w 583572"/>
                <a:gd name="connsiteY57-384" fmla="*/ 329167 h 546895"/>
                <a:gd name="connsiteX58-385" fmla="*/ 233833 w 583572"/>
                <a:gd name="connsiteY58-386" fmla="*/ 288934 h 546895"/>
                <a:gd name="connsiteX59-387" fmla="*/ 195907 w 583572"/>
                <a:gd name="connsiteY59-388" fmla="*/ 353210 h 546895"/>
                <a:gd name="connsiteX60-389" fmla="*/ 359968 w 583572"/>
                <a:gd name="connsiteY60-390" fmla="*/ 357455 h 546895"/>
                <a:gd name="connsiteX61-391" fmla="*/ 360816 w 583572"/>
                <a:gd name="connsiteY61-392" fmla="*/ 372884 h 546895"/>
                <a:gd name="connsiteX62-393" fmla="*/ 346272 w 583572"/>
                <a:gd name="connsiteY62-394" fmla="*/ 371985 h 546895"/>
                <a:gd name="connsiteX63-395" fmla="*/ 317460 w 583572"/>
                <a:gd name="connsiteY63-396" fmla="*/ 350931 h 546895"/>
                <a:gd name="connsiteX64-397" fmla="*/ 279536 w 583572"/>
                <a:gd name="connsiteY64-398" fmla="*/ 286657 h 546895"/>
                <a:gd name="connsiteX65-399" fmla="*/ 340121 w 583572"/>
                <a:gd name="connsiteY65-400" fmla="*/ 326888 h 546895"/>
                <a:gd name="connsiteX66-401" fmla="*/ 359968 w 583572"/>
                <a:gd name="connsiteY66-402" fmla="*/ 357455 h 546895"/>
                <a:gd name="connsiteX0-403" fmla="*/ 633009 w 633009"/>
                <a:gd name="connsiteY0-404" fmla="*/ 270508 h 546895"/>
                <a:gd name="connsiteX1-405" fmla="*/ 341730 w 633009"/>
                <a:gd name="connsiteY1-406" fmla="*/ 264902 h 546895"/>
                <a:gd name="connsiteX2-407" fmla="*/ 400951 w 633009"/>
                <a:gd name="connsiteY2-408" fmla="*/ 224475 h 546895"/>
                <a:gd name="connsiteX3-409" fmla="*/ 424475 w 633009"/>
                <a:gd name="connsiteY3-410" fmla="*/ 187868 h 546895"/>
                <a:gd name="connsiteX4-411" fmla="*/ 421645 w 633009"/>
                <a:gd name="connsiteY4-412" fmla="*/ 154310 h 546895"/>
                <a:gd name="connsiteX5-413" fmla="*/ 390012 w 633009"/>
                <a:gd name="connsiteY5-414" fmla="*/ 151306 h 546895"/>
                <a:gd name="connsiteX6-415" fmla="*/ 355504 w 633009"/>
                <a:gd name="connsiteY6-416" fmla="*/ 176263 h 546895"/>
                <a:gd name="connsiteX7-417" fmla="*/ 315250 w 633009"/>
                <a:gd name="connsiteY7-418" fmla="*/ 243514 h 546895"/>
                <a:gd name="connsiteX8-419" fmla="*/ 315250 w 633009"/>
                <a:gd name="connsiteY8-420" fmla="*/ 0 h 546895"/>
                <a:gd name="connsiteX9-421" fmla="*/ 299140 w 633009"/>
                <a:gd name="connsiteY9-422" fmla="*/ 0 h 546895"/>
                <a:gd name="connsiteX10-423" fmla="*/ 299140 w 633009"/>
                <a:gd name="connsiteY10-424" fmla="*/ 245738 h 546895"/>
                <a:gd name="connsiteX11-425" fmla="*/ 256737 w 633009"/>
                <a:gd name="connsiteY11-426" fmla="*/ 173986 h 546895"/>
                <a:gd name="connsiteX12-427" fmla="*/ 222229 w 633009"/>
                <a:gd name="connsiteY12-428" fmla="*/ 149029 h 546895"/>
                <a:gd name="connsiteX13-429" fmla="*/ 190597 w 633009"/>
                <a:gd name="connsiteY13-430" fmla="*/ 152032 h 546895"/>
                <a:gd name="connsiteX14-431" fmla="*/ 211291 w 633009"/>
                <a:gd name="connsiteY14-432" fmla="*/ 222198 h 546895"/>
                <a:gd name="connsiteX15-433" fmla="*/ 274684 w 633009"/>
                <a:gd name="connsiteY15-434" fmla="*/ 264903 h 546895"/>
                <a:gd name="connsiteX16-435" fmla="*/ 49437 w 633009"/>
                <a:gd name="connsiteY16-436" fmla="*/ 264903 h 546895"/>
                <a:gd name="connsiteX17-437" fmla="*/ 0 w 633009"/>
                <a:gd name="connsiteY17-438" fmla="*/ 296318 h 546895"/>
                <a:gd name="connsiteX18-439" fmla="*/ 261014 w 633009"/>
                <a:gd name="connsiteY18-440" fmla="*/ 281994 h 546895"/>
                <a:gd name="connsiteX19-441" fmla="*/ 211290 w 633009"/>
                <a:gd name="connsiteY19-442" fmla="*/ 317084 h 546895"/>
                <a:gd name="connsiteX20-443" fmla="*/ 187767 w 633009"/>
                <a:gd name="connsiteY20-444" fmla="*/ 353692 h 546895"/>
                <a:gd name="connsiteX21-445" fmla="*/ 190597 w 633009"/>
                <a:gd name="connsiteY21-446" fmla="*/ 387250 h 546895"/>
                <a:gd name="connsiteX22-447" fmla="*/ 206579 w 633009"/>
                <a:gd name="connsiteY22-448" fmla="*/ 393653 h 546895"/>
                <a:gd name="connsiteX23-449" fmla="*/ 222229 w 633009"/>
                <a:gd name="connsiteY23-450" fmla="*/ 390253 h 546895"/>
                <a:gd name="connsiteX24-451" fmla="*/ 256737 w 633009"/>
                <a:gd name="connsiteY24-452" fmla="*/ 365296 h 546895"/>
                <a:gd name="connsiteX25-453" fmla="*/ 299140 w 633009"/>
                <a:gd name="connsiteY25-454" fmla="*/ 293544 h 546895"/>
                <a:gd name="connsiteX26-455" fmla="*/ 299140 w 633009"/>
                <a:gd name="connsiteY26-456" fmla="*/ 546895 h 546895"/>
                <a:gd name="connsiteX27-457" fmla="*/ 315250 w 633009"/>
                <a:gd name="connsiteY27-458" fmla="*/ 546895 h 546895"/>
                <a:gd name="connsiteX28-459" fmla="*/ 315250 w 633009"/>
                <a:gd name="connsiteY28-460" fmla="*/ 295765 h 546895"/>
                <a:gd name="connsiteX29-461" fmla="*/ 355504 w 633009"/>
                <a:gd name="connsiteY29-462" fmla="*/ 363016 h 546895"/>
                <a:gd name="connsiteX30-463" fmla="*/ 390012 w 633009"/>
                <a:gd name="connsiteY30-464" fmla="*/ 387973 h 546895"/>
                <a:gd name="connsiteX31-465" fmla="*/ 405663 w 633009"/>
                <a:gd name="connsiteY31-466" fmla="*/ 391373 h 546895"/>
                <a:gd name="connsiteX32-467" fmla="*/ 421645 w 633009"/>
                <a:gd name="connsiteY32-468" fmla="*/ 384970 h 546895"/>
                <a:gd name="connsiteX33-469" fmla="*/ 424475 w 633009"/>
                <a:gd name="connsiteY33-470" fmla="*/ 351412 h 546895"/>
                <a:gd name="connsiteX34-471" fmla="*/ 400951 w 633009"/>
                <a:gd name="connsiteY34-472" fmla="*/ 314804 h 546895"/>
                <a:gd name="connsiteX35-473" fmla="*/ 355163 w 633009"/>
                <a:gd name="connsiteY35-474" fmla="*/ 281993 h 546895"/>
                <a:gd name="connsiteX36-475" fmla="*/ 619750 w 633009"/>
                <a:gd name="connsiteY36-476" fmla="*/ 289972 h 546895"/>
                <a:gd name="connsiteX37-477" fmla="*/ 633009 w 633009"/>
                <a:gd name="connsiteY37-478" fmla="*/ 270508 h 546895"/>
                <a:gd name="connsiteX38-479" fmla="*/ 366897 w 633009"/>
                <a:gd name="connsiteY38-480" fmla="*/ 188347 h 546895"/>
                <a:gd name="connsiteX39-481" fmla="*/ 395709 w 633009"/>
                <a:gd name="connsiteY39-482" fmla="*/ 167293 h 546895"/>
                <a:gd name="connsiteX40-483" fmla="*/ 405611 w 633009"/>
                <a:gd name="connsiteY40-484" fmla="*/ 165011 h 546895"/>
                <a:gd name="connsiteX41-485" fmla="*/ 410253 w 633009"/>
                <a:gd name="connsiteY41-486" fmla="*/ 166394 h 546895"/>
                <a:gd name="connsiteX42-487" fmla="*/ 409405 w 633009"/>
                <a:gd name="connsiteY42-488" fmla="*/ 181823 h 546895"/>
                <a:gd name="connsiteX43-489" fmla="*/ 389559 w 633009"/>
                <a:gd name="connsiteY43-490" fmla="*/ 212390 h 546895"/>
                <a:gd name="connsiteX44-491" fmla="*/ 328974 w 633009"/>
                <a:gd name="connsiteY44-492" fmla="*/ 252621 h 546895"/>
                <a:gd name="connsiteX45-493" fmla="*/ 366897 w 633009"/>
                <a:gd name="connsiteY45-494" fmla="*/ 188347 h 546895"/>
                <a:gd name="connsiteX46-495" fmla="*/ 201988 w 633009"/>
                <a:gd name="connsiteY46-496" fmla="*/ 164115 h 546895"/>
                <a:gd name="connsiteX47-497" fmla="*/ 206630 w 633009"/>
                <a:gd name="connsiteY47-498" fmla="*/ 162732 h 546895"/>
                <a:gd name="connsiteX48-499" fmla="*/ 216532 w 633009"/>
                <a:gd name="connsiteY48-500" fmla="*/ 165014 h 546895"/>
                <a:gd name="connsiteX49-501" fmla="*/ 245344 w 633009"/>
                <a:gd name="connsiteY49-502" fmla="*/ 186069 h 546895"/>
                <a:gd name="connsiteX50-503" fmla="*/ 283268 w 633009"/>
                <a:gd name="connsiteY50-504" fmla="*/ 250342 h 546895"/>
                <a:gd name="connsiteX51-505" fmla="*/ 222683 w 633009"/>
                <a:gd name="connsiteY51-506" fmla="*/ 210111 h 546895"/>
                <a:gd name="connsiteX52-507" fmla="*/ 201988 w 633009"/>
                <a:gd name="connsiteY52-508" fmla="*/ 164115 h 546895"/>
                <a:gd name="connsiteX53-509" fmla="*/ 245344 w 633009"/>
                <a:gd name="connsiteY53-510" fmla="*/ 353210 h 546895"/>
                <a:gd name="connsiteX54-511" fmla="*/ 216532 w 633009"/>
                <a:gd name="connsiteY54-512" fmla="*/ 374264 h 546895"/>
                <a:gd name="connsiteX55-513" fmla="*/ 201988 w 633009"/>
                <a:gd name="connsiteY55-514" fmla="*/ 375163 h 546895"/>
                <a:gd name="connsiteX56-515" fmla="*/ 202836 w 633009"/>
                <a:gd name="connsiteY56-516" fmla="*/ 359734 h 546895"/>
                <a:gd name="connsiteX57-517" fmla="*/ 222682 w 633009"/>
                <a:gd name="connsiteY57-518" fmla="*/ 329167 h 546895"/>
                <a:gd name="connsiteX58-519" fmla="*/ 283270 w 633009"/>
                <a:gd name="connsiteY58-520" fmla="*/ 288934 h 546895"/>
                <a:gd name="connsiteX59-521" fmla="*/ 245344 w 633009"/>
                <a:gd name="connsiteY59-522" fmla="*/ 353210 h 546895"/>
                <a:gd name="connsiteX60-523" fmla="*/ 409405 w 633009"/>
                <a:gd name="connsiteY60-524" fmla="*/ 357455 h 546895"/>
                <a:gd name="connsiteX61-525" fmla="*/ 410253 w 633009"/>
                <a:gd name="connsiteY61-526" fmla="*/ 372884 h 546895"/>
                <a:gd name="connsiteX62-527" fmla="*/ 395709 w 633009"/>
                <a:gd name="connsiteY62-528" fmla="*/ 371985 h 546895"/>
                <a:gd name="connsiteX63-529" fmla="*/ 366897 w 633009"/>
                <a:gd name="connsiteY63-530" fmla="*/ 350931 h 546895"/>
                <a:gd name="connsiteX64-531" fmla="*/ 328973 w 633009"/>
                <a:gd name="connsiteY64-532" fmla="*/ 286657 h 546895"/>
                <a:gd name="connsiteX65-533" fmla="*/ 389558 w 633009"/>
                <a:gd name="connsiteY65-534" fmla="*/ 326888 h 546895"/>
                <a:gd name="connsiteX66-535" fmla="*/ 409405 w 633009"/>
                <a:gd name="connsiteY66-536" fmla="*/ 357455 h 546895"/>
                <a:gd name="connsiteX0-537" fmla="*/ 650958 w 650958"/>
                <a:gd name="connsiteY0-538" fmla="*/ 270508 h 546895"/>
                <a:gd name="connsiteX1-539" fmla="*/ 359679 w 650958"/>
                <a:gd name="connsiteY1-540" fmla="*/ 264902 h 546895"/>
                <a:gd name="connsiteX2-541" fmla="*/ 418900 w 650958"/>
                <a:gd name="connsiteY2-542" fmla="*/ 224475 h 546895"/>
                <a:gd name="connsiteX3-543" fmla="*/ 442424 w 650958"/>
                <a:gd name="connsiteY3-544" fmla="*/ 187868 h 546895"/>
                <a:gd name="connsiteX4-545" fmla="*/ 439594 w 650958"/>
                <a:gd name="connsiteY4-546" fmla="*/ 154310 h 546895"/>
                <a:gd name="connsiteX5-547" fmla="*/ 407961 w 650958"/>
                <a:gd name="connsiteY5-548" fmla="*/ 151306 h 546895"/>
                <a:gd name="connsiteX6-549" fmla="*/ 373453 w 650958"/>
                <a:gd name="connsiteY6-550" fmla="*/ 176263 h 546895"/>
                <a:gd name="connsiteX7-551" fmla="*/ 333199 w 650958"/>
                <a:gd name="connsiteY7-552" fmla="*/ 243514 h 546895"/>
                <a:gd name="connsiteX8-553" fmla="*/ 333199 w 650958"/>
                <a:gd name="connsiteY8-554" fmla="*/ 0 h 546895"/>
                <a:gd name="connsiteX9-555" fmla="*/ 317089 w 650958"/>
                <a:gd name="connsiteY9-556" fmla="*/ 0 h 546895"/>
                <a:gd name="connsiteX10-557" fmla="*/ 317089 w 650958"/>
                <a:gd name="connsiteY10-558" fmla="*/ 245738 h 546895"/>
                <a:gd name="connsiteX11-559" fmla="*/ 274686 w 650958"/>
                <a:gd name="connsiteY11-560" fmla="*/ 173986 h 546895"/>
                <a:gd name="connsiteX12-561" fmla="*/ 240178 w 650958"/>
                <a:gd name="connsiteY12-562" fmla="*/ 149029 h 546895"/>
                <a:gd name="connsiteX13-563" fmla="*/ 208546 w 650958"/>
                <a:gd name="connsiteY13-564" fmla="*/ 152032 h 546895"/>
                <a:gd name="connsiteX14-565" fmla="*/ 229240 w 650958"/>
                <a:gd name="connsiteY14-566" fmla="*/ 222198 h 546895"/>
                <a:gd name="connsiteX15-567" fmla="*/ 292633 w 650958"/>
                <a:gd name="connsiteY15-568" fmla="*/ 264903 h 546895"/>
                <a:gd name="connsiteX16-569" fmla="*/ 0 w 650958"/>
                <a:gd name="connsiteY16-570" fmla="*/ 278335 h 546895"/>
                <a:gd name="connsiteX17-571" fmla="*/ 17949 w 650958"/>
                <a:gd name="connsiteY17-572" fmla="*/ 296318 h 546895"/>
                <a:gd name="connsiteX18-573" fmla="*/ 278963 w 650958"/>
                <a:gd name="connsiteY18-574" fmla="*/ 281994 h 546895"/>
                <a:gd name="connsiteX19-575" fmla="*/ 229239 w 650958"/>
                <a:gd name="connsiteY19-576" fmla="*/ 317084 h 546895"/>
                <a:gd name="connsiteX20-577" fmla="*/ 205716 w 650958"/>
                <a:gd name="connsiteY20-578" fmla="*/ 353692 h 546895"/>
                <a:gd name="connsiteX21-579" fmla="*/ 208546 w 650958"/>
                <a:gd name="connsiteY21-580" fmla="*/ 387250 h 546895"/>
                <a:gd name="connsiteX22-581" fmla="*/ 224528 w 650958"/>
                <a:gd name="connsiteY22-582" fmla="*/ 393653 h 546895"/>
                <a:gd name="connsiteX23-583" fmla="*/ 240178 w 650958"/>
                <a:gd name="connsiteY23-584" fmla="*/ 390253 h 546895"/>
                <a:gd name="connsiteX24-585" fmla="*/ 274686 w 650958"/>
                <a:gd name="connsiteY24-586" fmla="*/ 365296 h 546895"/>
                <a:gd name="connsiteX25-587" fmla="*/ 317089 w 650958"/>
                <a:gd name="connsiteY25-588" fmla="*/ 293544 h 546895"/>
                <a:gd name="connsiteX26-589" fmla="*/ 317089 w 650958"/>
                <a:gd name="connsiteY26-590" fmla="*/ 546895 h 546895"/>
                <a:gd name="connsiteX27-591" fmla="*/ 333199 w 650958"/>
                <a:gd name="connsiteY27-592" fmla="*/ 546895 h 546895"/>
                <a:gd name="connsiteX28-593" fmla="*/ 333199 w 650958"/>
                <a:gd name="connsiteY28-594" fmla="*/ 295765 h 546895"/>
                <a:gd name="connsiteX29-595" fmla="*/ 373453 w 650958"/>
                <a:gd name="connsiteY29-596" fmla="*/ 363016 h 546895"/>
                <a:gd name="connsiteX30-597" fmla="*/ 407961 w 650958"/>
                <a:gd name="connsiteY30-598" fmla="*/ 387973 h 546895"/>
                <a:gd name="connsiteX31-599" fmla="*/ 423612 w 650958"/>
                <a:gd name="connsiteY31-600" fmla="*/ 391373 h 546895"/>
                <a:gd name="connsiteX32-601" fmla="*/ 439594 w 650958"/>
                <a:gd name="connsiteY32-602" fmla="*/ 384970 h 546895"/>
                <a:gd name="connsiteX33-603" fmla="*/ 442424 w 650958"/>
                <a:gd name="connsiteY33-604" fmla="*/ 351412 h 546895"/>
                <a:gd name="connsiteX34-605" fmla="*/ 418900 w 650958"/>
                <a:gd name="connsiteY34-606" fmla="*/ 314804 h 546895"/>
                <a:gd name="connsiteX35-607" fmla="*/ 373112 w 650958"/>
                <a:gd name="connsiteY35-608" fmla="*/ 281993 h 546895"/>
                <a:gd name="connsiteX36-609" fmla="*/ 637699 w 650958"/>
                <a:gd name="connsiteY36-610" fmla="*/ 289972 h 546895"/>
                <a:gd name="connsiteX37-611" fmla="*/ 650958 w 650958"/>
                <a:gd name="connsiteY37-612" fmla="*/ 270508 h 546895"/>
                <a:gd name="connsiteX38-613" fmla="*/ 384846 w 650958"/>
                <a:gd name="connsiteY38-614" fmla="*/ 188347 h 546895"/>
                <a:gd name="connsiteX39-615" fmla="*/ 413658 w 650958"/>
                <a:gd name="connsiteY39-616" fmla="*/ 167293 h 546895"/>
                <a:gd name="connsiteX40-617" fmla="*/ 423560 w 650958"/>
                <a:gd name="connsiteY40-618" fmla="*/ 165011 h 546895"/>
                <a:gd name="connsiteX41-619" fmla="*/ 428202 w 650958"/>
                <a:gd name="connsiteY41-620" fmla="*/ 166394 h 546895"/>
                <a:gd name="connsiteX42-621" fmla="*/ 427354 w 650958"/>
                <a:gd name="connsiteY42-622" fmla="*/ 181823 h 546895"/>
                <a:gd name="connsiteX43-623" fmla="*/ 407508 w 650958"/>
                <a:gd name="connsiteY43-624" fmla="*/ 212390 h 546895"/>
                <a:gd name="connsiteX44-625" fmla="*/ 346923 w 650958"/>
                <a:gd name="connsiteY44-626" fmla="*/ 252621 h 546895"/>
                <a:gd name="connsiteX45-627" fmla="*/ 384846 w 650958"/>
                <a:gd name="connsiteY45-628" fmla="*/ 188347 h 546895"/>
                <a:gd name="connsiteX46-629" fmla="*/ 219937 w 650958"/>
                <a:gd name="connsiteY46-630" fmla="*/ 164115 h 546895"/>
                <a:gd name="connsiteX47-631" fmla="*/ 224579 w 650958"/>
                <a:gd name="connsiteY47-632" fmla="*/ 162732 h 546895"/>
                <a:gd name="connsiteX48-633" fmla="*/ 234481 w 650958"/>
                <a:gd name="connsiteY48-634" fmla="*/ 165014 h 546895"/>
                <a:gd name="connsiteX49-635" fmla="*/ 263293 w 650958"/>
                <a:gd name="connsiteY49-636" fmla="*/ 186069 h 546895"/>
                <a:gd name="connsiteX50-637" fmla="*/ 301217 w 650958"/>
                <a:gd name="connsiteY50-638" fmla="*/ 250342 h 546895"/>
                <a:gd name="connsiteX51-639" fmla="*/ 240632 w 650958"/>
                <a:gd name="connsiteY51-640" fmla="*/ 210111 h 546895"/>
                <a:gd name="connsiteX52-641" fmla="*/ 219937 w 650958"/>
                <a:gd name="connsiteY52-642" fmla="*/ 164115 h 546895"/>
                <a:gd name="connsiteX53-643" fmla="*/ 263293 w 650958"/>
                <a:gd name="connsiteY53-644" fmla="*/ 353210 h 546895"/>
                <a:gd name="connsiteX54-645" fmla="*/ 234481 w 650958"/>
                <a:gd name="connsiteY54-646" fmla="*/ 374264 h 546895"/>
                <a:gd name="connsiteX55-647" fmla="*/ 219937 w 650958"/>
                <a:gd name="connsiteY55-648" fmla="*/ 375163 h 546895"/>
                <a:gd name="connsiteX56-649" fmla="*/ 220785 w 650958"/>
                <a:gd name="connsiteY56-650" fmla="*/ 359734 h 546895"/>
                <a:gd name="connsiteX57-651" fmla="*/ 240631 w 650958"/>
                <a:gd name="connsiteY57-652" fmla="*/ 329167 h 546895"/>
                <a:gd name="connsiteX58-653" fmla="*/ 301219 w 650958"/>
                <a:gd name="connsiteY58-654" fmla="*/ 288934 h 546895"/>
                <a:gd name="connsiteX59-655" fmla="*/ 263293 w 650958"/>
                <a:gd name="connsiteY59-656" fmla="*/ 353210 h 546895"/>
                <a:gd name="connsiteX60-657" fmla="*/ 427354 w 650958"/>
                <a:gd name="connsiteY60-658" fmla="*/ 357455 h 546895"/>
                <a:gd name="connsiteX61-659" fmla="*/ 428202 w 650958"/>
                <a:gd name="connsiteY61-660" fmla="*/ 372884 h 546895"/>
                <a:gd name="connsiteX62-661" fmla="*/ 413658 w 650958"/>
                <a:gd name="connsiteY62-662" fmla="*/ 371985 h 546895"/>
                <a:gd name="connsiteX63-663" fmla="*/ 384846 w 650958"/>
                <a:gd name="connsiteY63-664" fmla="*/ 350931 h 546895"/>
                <a:gd name="connsiteX64-665" fmla="*/ 346922 w 650958"/>
                <a:gd name="connsiteY64-666" fmla="*/ 286657 h 546895"/>
                <a:gd name="connsiteX65-667" fmla="*/ 407507 w 650958"/>
                <a:gd name="connsiteY65-668" fmla="*/ 326888 h 546895"/>
                <a:gd name="connsiteX66-669" fmla="*/ 427354 w 650958"/>
                <a:gd name="connsiteY66-670" fmla="*/ 357455 h 546895"/>
                <a:gd name="connsiteX0-671" fmla="*/ 650958 w 650958"/>
                <a:gd name="connsiteY0-672" fmla="*/ 270508 h 560884"/>
                <a:gd name="connsiteX1-673" fmla="*/ 359679 w 650958"/>
                <a:gd name="connsiteY1-674" fmla="*/ 264902 h 560884"/>
                <a:gd name="connsiteX2-675" fmla="*/ 418900 w 650958"/>
                <a:gd name="connsiteY2-676" fmla="*/ 224475 h 560884"/>
                <a:gd name="connsiteX3-677" fmla="*/ 442424 w 650958"/>
                <a:gd name="connsiteY3-678" fmla="*/ 187868 h 560884"/>
                <a:gd name="connsiteX4-679" fmla="*/ 439594 w 650958"/>
                <a:gd name="connsiteY4-680" fmla="*/ 154310 h 560884"/>
                <a:gd name="connsiteX5-681" fmla="*/ 407961 w 650958"/>
                <a:gd name="connsiteY5-682" fmla="*/ 151306 h 560884"/>
                <a:gd name="connsiteX6-683" fmla="*/ 373453 w 650958"/>
                <a:gd name="connsiteY6-684" fmla="*/ 176263 h 560884"/>
                <a:gd name="connsiteX7-685" fmla="*/ 333199 w 650958"/>
                <a:gd name="connsiteY7-686" fmla="*/ 243514 h 560884"/>
                <a:gd name="connsiteX8-687" fmla="*/ 333199 w 650958"/>
                <a:gd name="connsiteY8-688" fmla="*/ 0 h 560884"/>
                <a:gd name="connsiteX9-689" fmla="*/ 317089 w 650958"/>
                <a:gd name="connsiteY9-690" fmla="*/ 0 h 560884"/>
                <a:gd name="connsiteX10-691" fmla="*/ 317089 w 650958"/>
                <a:gd name="connsiteY10-692" fmla="*/ 245738 h 560884"/>
                <a:gd name="connsiteX11-693" fmla="*/ 274686 w 650958"/>
                <a:gd name="connsiteY11-694" fmla="*/ 173986 h 560884"/>
                <a:gd name="connsiteX12-695" fmla="*/ 240178 w 650958"/>
                <a:gd name="connsiteY12-696" fmla="*/ 149029 h 560884"/>
                <a:gd name="connsiteX13-697" fmla="*/ 208546 w 650958"/>
                <a:gd name="connsiteY13-698" fmla="*/ 152032 h 560884"/>
                <a:gd name="connsiteX14-699" fmla="*/ 229240 w 650958"/>
                <a:gd name="connsiteY14-700" fmla="*/ 222198 h 560884"/>
                <a:gd name="connsiteX15-701" fmla="*/ 292633 w 650958"/>
                <a:gd name="connsiteY15-702" fmla="*/ 264903 h 560884"/>
                <a:gd name="connsiteX16-703" fmla="*/ 0 w 650958"/>
                <a:gd name="connsiteY16-704" fmla="*/ 278335 h 560884"/>
                <a:gd name="connsiteX17-705" fmla="*/ 17949 w 650958"/>
                <a:gd name="connsiteY17-706" fmla="*/ 296318 h 560884"/>
                <a:gd name="connsiteX18-707" fmla="*/ 278963 w 650958"/>
                <a:gd name="connsiteY18-708" fmla="*/ 281994 h 560884"/>
                <a:gd name="connsiteX19-709" fmla="*/ 229239 w 650958"/>
                <a:gd name="connsiteY19-710" fmla="*/ 317084 h 560884"/>
                <a:gd name="connsiteX20-711" fmla="*/ 205716 w 650958"/>
                <a:gd name="connsiteY20-712" fmla="*/ 353692 h 560884"/>
                <a:gd name="connsiteX21-713" fmla="*/ 208546 w 650958"/>
                <a:gd name="connsiteY21-714" fmla="*/ 387250 h 560884"/>
                <a:gd name="connsiteX22-715" fmla="*/ 224528 w 650958"/>
                <a:gd name="connsiteY22-716" fmla="*/ 393653 h 560884"/>
                <a:gd name="connsiteX23-717" fmla="*/ 240178 w 650958"/>
                <a:gd name="connsiteY23-718" fmla="*/ 390253 h 560884"/>
                <a:gd name="connsiteX24-719" fmla="*/ 274686 w 650958"/>
                <a:gd name="connsiteY24-720" fmla="*/ 365296 h 560884"/>
                <a:gd name="connsiteX25-721" fmla="*/ 317089 w 650958"/>
                <a:gd name="connsiteY25-722" fmla="*/ 293544 h 560884"/>
                <a:gd name="connsiteX26-723" fmla="*/ 277171 w 650958"/>
                <a:gd name="connsiteY26-724" fmla="*/ 560884 h 560884"/>
                <a:gd name="connsiteX27-725" fmla="*/ 333199 w 650958"/>
                <a:gd name="connsiteY27-726" fmla="*/ 546895 h 560884"/>
                <a:gd name="connsiteX28-727" fmla="*/ 333199 w 650958"/>
                <a:gd name="connsiteY28-728" fmla="*/ 295765 h 560884"/>
                <a:gd name="connsiteX29-729" fmla="*/ 373453 w 650958"/>
                <a:gd name="connsiteY29-730" fmla="*/ 363016 h 560884"/>
                <a:gd name="connsiteX30-731" fmla="*/ 407961 w 650958"/>
                <a:gd name="connsiteY30-732" fmla="*/ 387973 h 560884"/>
                <a:gd name="connsiteX31-733" fmla="*/ 423612 w 650958"/>
                <a:gd name="connsiteY31-734" fmla="*/ 391373 h 560884"/>
                <a:gd name="connsiteX32-735" fmla="*/ 439594 w 650958"/>
                <a:gd name="connsiteY32-736" fmla="*/ 384970 h 560884"/>
                <a:gd name="connsiteX33-737" fmla="*/ 442424 w 650958"/>
                <a:gd name="connsiteY33-738" fmla="*/ 351412 h 560884"/>
                <a:gd name="connsiteX34-739" fmla="*/ 418900 w 650958"/>
                <a:gd name="connsiteY34-740" fmla="*/ 314804 h 560884"/>
                <a:gd name="connsiteX35-741" fmla="*/ 373112 w 650958"/>
                <a:gd name="connsiteY35-742" fmla="*/ 281993 h 560884"/>
                <a:gd name="connsiteX36-743" fmla="*/ 637699 w 650958"/>
                <a:gd name="connsiteY36-744" fmla="*/ 289972 h 560884"/>
                <a:gd name="connsiteX37-745" fmla="*/ 650958 w 650958"/>
                <a:gd name="connsiteY37-746" fmla="*/ 270508 h 560884"/>
                <a:gd name="connsiteX38-747" fmla="*/ 384846 w 650958"/>
                <a:gd name="connsiteY38-748" fmla="*/ 188347 h 560884"/>
                <a:gd name="connsiteX39-749" fmla="*/ 413658 w 650958"/>
                <a:gd name="connsiteY39-750" fmla="*/ 167293 h 560884"/>
                <a:gd name="connsiteX40-751" fmla="*/ 423560 w 650958"/>
                <a:gd name="connsiteY40-752" fmla="*/ 165011 h 560884"/>
                <a:gd name="connsiteX41-753" fmla="*/ 428202 w 650958"/>
                <a:gd name="connsiteY41-754" fmla="*/ 166394 h 560884"/>
                <a:gd name="connsiteX42-755" fmla="*/ 427354 w 650958"/>
                <a:gd name="connsiteY42-756" fmla="*/ 181823 h 560884"/>
                <a:gd name="connsiteX43-757" fmla="*/ 407508 w 650958"/>
                <a:gd name="connsiteY43-758" fmla="*/ 212390 h 560884"/>
                <a:gd name="connsiteX44-759" fmla="*/ 346923 w 650958"/>
                <a:gd name="connsiteY44-760" fmla="*/ 252621 h 560884"/>
                <a:gd name="connsiteX45-761" fmla="*/ 384846 w 650958"/>
                <a:gd name="connsiteY45-762" fmla="*/ 188347 h 560884"/>
                <a:gd name="connsiteX46-763" fmla="*/ 219937 w 650958"/>
                <a:gd name="connsiteY46-764" fmla="*/ 164115 h 560884"/>
                <a:gd name="connsiteX47-765" fmla="*/ 224579 w 650958"/>
                <a:gd name="connsiteY47-766" fmla="*/ 162732 h 560884"/>
                <a:gd name="connsiteX48-767" fmla="*/ 234481 w 650958"/>
                <a:gd name="connsiteY48-768" fmla="*/ 165014 h 560884"/>
                <a:gd name="connsiteX49-769" fmla="*/ 263293 w 650958"/>
                <a:gd name="connsiteY49-770" fmla="*/ 186069 h 560884"/>
                <a:gd name="connsiteX50-771" fmla="*/ 301217 w 650958"/>
                <a:gd name="connsiteY50-772" fmla="*/ 250342 h 560884"/>
                <a:gd name="connsiteX51-773" fmla="*/ 240632 w 650958"/>
                <a:gd name="connsiteY51-774" fmla="*/ 210111 h 560884"/>
                <a:gd name="connsiteX52-775" fmla="*/ 219937 w 650958"/>
                <a:gd name="connsiteY52-776" fmla="*/ 164115 h 560884"/>
                <a:gd name="connsiteX53-777" fmla="*/ 263293 w 650958"/>
                <a:gd name="connsiteY53-778" fmla="*/ 353210 h 560884"/>
                <a:gd name="connsiteX54-779" fmla="*/ 234481 w 650958"/>
                <a:gd name="connsiteY54-780" fmla="*/ 374264 h 560884"/>
                <a:gd name="connsiteX55-781" fmla="*/ 219937 w 650958"/>
                <a:gd name="connsiteY55-782" fmla="*/ 375163 h 560884"/>
                <a:gd name="connsiteX56-783" fmla="*/ 220785 w 650958"/>
                <a:gd name="connsiteY56-784" fmla="*/ 359734 h 560884"/>
                <a:gd name="connsiteX57-785" fmla="*/ 240631 w 650958"/>
                <a:gd name="connsiteY57-786" fmla="*/ 329167 h 560884"/>
                <a:gd name="connsiteX58-787" fmla="*/ 301219 w 650958"/>
                <a:gd name="connsiteY58-788" fmla="*/ 288934 h 560884"/>
                <a:gd name="connsiteX59-789" fmla="*/ 263293 w 650958"/>
                <a:gd name="connsiteY59-790" fmla="*/ 353210 h 560884"/>
                <a:gd name="connsiteX60-791" fmla="*/ 427354 w 650958"/>
                <a:gd name="connsiteY60-792" fmla="*/ 357455 h 560884"/>
                <a:gd name="connsiteX61-793" fmla="*/ 428202 w 650958"/>
                <a:gd name="connsiteY61-794" fmla="*/ 372884 h 560884"/>
                <a:gd name="connsiteX62-795" fmla="*/ 413658 w 650958"/>
                <a:gd name="connsiteY62-796" fmla="*/ 371985 h 560884"/>
                <a:gd name="connsiteX63-797" fmla="*/ 384846 w 650958"/>
                <a:gd name="connsiteY63-798" fmla="*/ 350931 h 560884"/>
                <a:gd name="connsiteX64-799" fmla="*/ 346922 w 650958"/>
                <a:gd name="connsiteY64-800" fmla="*/ 286657 h 560884"/>
                <a:gd name="connsiteX65-801" fmla="*/ 407507 w 650958"/>
                <a:gd name="connsiteY65-802" fmla="*/ 326888 h 560884"/>
                <a:gd name="connsiteX66-803" fmla="*/ 427354 w 650958"/>
                <a:gd name="connsiteY66-804" fmla="*/ 357455 h 560884"/>
                <a:gd name="connsiteX0-805" fmla="*/ 650958 w 650958"/>
                <a:gd name="connsiteY0-806" fmla="*/ 270508 h 563814"/>
                <a:gd name="connsiteX1-807" fmla="*/ 359679 w 650958"/>
                <a:gd name="connsiteY1-808" fmla="*/ 264902 h 563814"/>
                <a:gd name="connsiteX2-809" fmla="*/ 418900 w 650958"/>
                <a:gd name="connsiteY2-810" fmla="*/ 224475 h 563814"/>
                <a:gd name="connsiteX3-811" fmla="*/ 442424 w 650958"/>
                <a:gd name="connsiteY3-812" fmla="*/ 187868 h 563814"/>
                <a:gd name="connsiteX4-813" fmla="*/ 439594 w 650958"/>
                <a:gd name="connsiteY4-814" fmla="*/ 154310 h 563814"/>
                <a:gd name="connsiteX5-815" fmla="*/ 407961 w 650958"/>
                <a:gd name="connsiteY5-816" fmla="*/ 151306 h 563814"/>
                <a:gd name="connsiteX6-817" fmla="*/ 373453 w 650958"/>
                <a:gd name="connsiteY6-818" fmla="*/ 176263 h 563814"/>
                <a:gd name="connsiteX7-819" fmla="*/ 333199 w 650958"/>
                <a:gd name="connsiteY7-820" fmla="*/ 243514 h 563814"/>
                <a:gd name="connsiteX8-821" fmla="*/ 333199 w 650958"/>
                <a:gd name="connsiteY8-822" fmla="*/ 0 h 563814"/>
                <a:gd name="connsiteX9-823" fmla="*/ 317089 w 650958"/>
                <a:gd name="connsiteY9-824" fmla="*/ 0 h 563814"/>
                <a:gd name="connsiteX10-825" fmla="*/ 317089 w 650958"/>
                <a:gd name="connsiteY10-826" fmla="*/ 245738 h 563814"/>
                <a:gd name="connsiteX11-827" fmla="*/ 274686 w 650958"/>
                <a:gd name="connsiteY11-828" fmla="*/ 173986 h 563814"/>
                <a:gd name="connsiteX12-829" fmla="*/ 240178 w 650958"/>
                <a:gd name="connsiteY12-830" fmla="*/ 149029 h 563814"/>
                <a:gd name="connsiteX13-831" fmla="*/ 208546 w 650958"/>
                <a:gd name="connsiteY13-832" fmla="*/ 152032 h 563814"/>
                <a:gd name="connsiteX14-833" fmla="*/ 229240 w 650958"/>
                <a:gd name="connsiteY14-834" fmla="*/ 222198 h 563814"/>
                <a:gd name="connsiteX15-835" fmla="*/ 292633 w 650958"/>
                <a:gd name="connsiteY15-836" fmla="*/ 264903 h 563814"/>
                <a:gd name="connsiteX16-837" fmla="*/ 0 w 650958"/>
                <a:gd name="connsiteY16-838" fmla="*/ 278335 h 563814"/>
                <a:gd name="connsiteX17-839" fmla="*/ 17949 w 650958"/>
                <a:gd name="connsiteY17-840" fmla="*/ 296318 h 563814"/>
                <a:gd name="connsiteX18-841" fmla="*/ 278963 w 650958"/>
                <a:gd name="connsiteY18-842" fmla="*/ 281994 h 563814"/>
                <a:gd name="connsiteX19-843" fmla="*/ 229239 w 650958"/>
                <a:gd name="connsiteY19-844" fmla="*/ 317084 h 563814"/>
                <a:gd name="connsiteX20-845" fmla="*/ 205716 w 650958"/>
                <a:gd name="connsiteY20-846" fmla="*/ 353692 h 563814"/>
                <a:gd name="connsiteX21-847" fmla="*/ 208546 w 650958"/>
                <a:gd name="connsiteY21-848" fmla="*/ 387250 h 563814"/>
                <a:gd name="connsiteX22-849" fmla="*/ 224528 w 650958"/>
                <a:gd name="connsiteY22-850" fmla="*/ 393653 h 563814"/>
                <a:gd name="connsiteX23-851" fmla="*/ 240178 w 650958"/>
                <a:gd name="connsiteY23-852" fmla="*/ 390253 h 563814"/>
                <a:gd name="connsiteX24-853" fmla="*/ 274686 w 650958"/>
                <a:gd name="connsiteY24-854" fmla="*/ 365296 h 563814"/>
                <a:gd name="connsiteX25-855" fmla="*/ 317089 w 650958"/>
                <a:gd name="connsiteY25-856" fmla="*/ 293544 h 563814"/>
                <a:gd name="connsiteX26-857" fmla="*/ 277171 w 650958"/>
                <a:gd name="connsiteY26-858" fmla="*/ 560884 h 563814"/>
                <a:gd name="connsiteX27-859" fmla="*/ 307491 w 650958"/>
                <a:gd name="connsiteY27-860" fmla="*/ 563814 h 563814"/>
                <a:gd name="connsiteX28-861" fmla="*/ 333199 w 650958"/>
                <a:gd name="connsiteY28-862" fmla="*/ 295765 h 563814"/>
                <a:gd name="connsiteX29-863" fmla="*/ 373453 w 650958"/>
                <a:gd name="connsiteY29-864" fmla="*/ 363016 h 563814"/>
                <a:gd name="connsiteX30-865" fmla="*/ 407961 w 650958"/>
                <a:gd name="connsiteY30-866" fmla="*/ 387973 h 563814"/>
                <a:gd name="connsiteX31-867" fmla="*/ 423612 w 650958"/>
                <a:gd name="connsiteY31-868" fmla="*/ 391373 h 563814"/>
                <a:gd name="connsiteX32-869" fmla="*/ 439594 w 650958"/>
                <a:gd name="connsiteY32-870" fmla="*/ 384970 h 563814"/>
                <a:gd name="connsiteX33-871" fmla="*/ 442424 w 650958"/>
                <a:gd name="connsiteY33-872" fmla="*/ 351412 h 563814"/>
                <a:gd name="connsiteX34-873" fmla="*/ 418900 w 650958"/>
                <a:gd name="connsiteY34-874" fmla="*/ 314804 h 563814"/>
                <a:gd name="connsiteX35-875" fmla="*/ 373112 w 650958"/>
                <a:gd name="connsiteY35-876" fmla="*/ 281993 h 563814"/>
                <a:gd name="connsiteX36-877" fmla="*/ 637699 w 650958"/>
                <a:gd name="connsiteY36-878" fmla="*/ 289972 h 563814"/>
                <a:gd name="connsiteX37-879" fmla="*/ 650958 w 650958"/>
                <a:gd name="connsiteY37-880" fmla="*/ 270508 h 563814"/>
                <a:gd name="connsiteX38-881" fmla="*/ 384846 w 650958"/>
                <a:gd name="connsiteY38-882" fmla="*/ 188347 h 563814"/>
                <a:gd name="connsiteX39-883" fmla="*/ 413658 w 650958"/>
                <a:gd name="connsiteY39-884" fmla="*/ 167293 h 563814"/>
                <a:gd name="connsiteX40-885" fmla="*/ 423560 w 650958"/>
                <a:gd name="connsiteY40-886" fmla="*/ 165011 h 563814"/>
                <a:gd name="connsiteX41-887" fmla="*/ 428202 w 650958"/>
                <a:gd name="connsiteY41-888" fmla="*/ 166394 h 563814"/>
                <a:gd name="connsiteX42-889" fmla="*/ 427354 w 650958"/>
                <a:gd name="connsiteY42-890" fmla="*/ 181823 h 563814"/>
                <a:gd name="connsiteX43-891" fmla="*/ 407508 w 650958"/>
                <a:gd name="connsiteY43-892" fmla="*/ 212390 h 563814"/>
                <a:gd name="connsiteX44-893" fmla="*/ 346923 w 650958"/>
                <a:gd name="connsiteY44-894" fmla="*/ 252621 h 563814"/>
                <a:gd name="connsiteX45-895" fmla="*/ 384846 w 650958"/>
                <a:gd name="connsiteY45-896" fmla="*/ 188347 h 563814"/>
                <a:gd name="connsiteX46-897" fmla="*/ 219937 w 650958"/>
                <a:gd name="connsiteY46-898" fmla="*/ 164115 h 563814"/>
                <a:gd name="connsiteX47-899" fmla="*/ 224579 w 650958"/>
                <a:gd name="connsiteY47-900" fmla="*/ 162732 h 563814"/>
                <a:gd name="connsiteX48-901" fmla="*/ 234481 w 650958"/>
                <a:gd name="connsiteY48-902" fmla="*/ 165014 h 563814"/>
                <a:gd name="connsiteX49-903" fmla="*/ 263293 w 650958"/>
                <a:gd name="connsiteY49-904" fmla="*/ 186069 h 563814"/>
                <a:gd name="connsiteX50-905" fmla="*/ 301217 w 650958"/>
                <a:gd name="connsiteY50-906" fmla="*/ 250342 h 563814"/>
                <a:gd name="connsiteX51-907" fmla="*/ 240632 w 650958"/>
                <a:gd name="connsiteY51-908" fmla="*/ 210111 h 563814"/>
                <a:gd name="connsiteX52-909" fmla="*/ 219937 w 650958"/>
                <a:gd name="connsiteY52-910" fmla="*/ 164115 h 563814"/>
                <a:gd name="connsiteX53-911" fmla="*/ 263293 w 650958"/>
                <a:gd name="connsiteY53-912" fmla="*/ 353210 h 563814"/>
                <a:gd name="connsiteX54-913" fmla="*/ 234481 w 650958"/>
                <a:gd name="connsiteY54-914" fmla="*/ 374264 h 563814"/>
                <a:gd name="connsiteX55-915" fmla="*/ 219937 w 650958"/>
                <a:gd name="connsiteY55-916" fmla="*/ 375163 h 563814"/>
                <a:gd name="connsiteX56-917" fmla="*/ 220785 w 650958"/>
                <a:gd name="connsiteY56-918" fmla="*/ 359734 h 563814"/>
                <a:gd name="connsiteX57-919" fmla="*/ 240631 w 650958"/>
                <a:gd name="connsiteY57-920" fmla="*/ 329167 h 563814"/>
                <a:gd name="connsiteX58-921" fmla="*/ 301219 w 650958"/>
                <a:gd name="connsiteY58-922" fmla="*/ 288934 h 563814"/>
                <a:gd name="connsiteX59-923" fmla="*/ 263293 w 650958"/>
                <a:gd name="connsiteY59-924" fmla="*/ 353210 h 563814"/>
                <a:gd name="connsiteX60-925" fmla="*/ 427354 w 650958"/>
                <a:gd name="connsiteY60-926" fmla="*/ 357455 h 563814"/>
                <a:gd name="connsiteX61-927" fmla="*/ 428202 w 650958"/>
                <a:gd name="connsiteY61-928" fmla="*/ 372884 h 563814"/>
                <a:gd name="connsiteX62-929" fmla="*/ 413658 w 650958"/>
                <a:gd name="connsiteY62-930" fmla="*/ 371985 h 563814"/>
                <a:gd name="connsiteX63-931" fmla="*/ 384846 w 650958"/>
                <a:gd name="connsiteY63-932" fmla="*/ 350931 h 563814"/>
                <a:gd name="connsiteX64-933" fmla="*/ 346922 w 650958"/>
                <a:gd name="connsiteY64-934" fmla="*/ 286657 h 563814"/>
                <a:gd name="connsiteX65-935" fmla="*/ 407507 w 650958"/>
                <a:gd name="connsiteY65-936" fmla="*/ 326888 h 563814"/>
                <a:gd name="connsiteX66-937" fmla="*/ 427354 w 650958"/>
                <a:gd name="connsiteY66-938" fmla="*/ 357455 h 563814"/>
                <a:gd name="connsiteX0-939" fmla="*/ 650958 w 650958"/>
                <a:gd name="connsiteY0-940" fmla="*/ 270508 h 560884"/>
                <a:gd name="connsiteX1-941" fmla="*/ 359679 w 650958"/>
                <a:gd name="connsiteY1-942" fmla="*/ 264902 h 560884"/>
                <a:gd name="connsiteX2-943" fmla="*/ 418900 w 650958"/>
                <a:gd name="connsiteY2-944" fmla="*/ 224475 h 560884"/>
                <a:gd name="connsiteX3-945" fmla="*/ 442424 w 650958"/>
                <a:gd name="connsiteY3-946" fmla="*/ 187868 h 560884"/>
                <a:gd name="connsiteX4-947" fmla="*/ 439594 w 650958"/>
                <a:gd name="connsiteY4-948" fmla="*/ 154310 h 560884"/>
                <a:gd name="connsiteX5-949" fmla="*/ 407961 w 650958"/>
                <a:gd name="connsiteY5-950" fmla="*/ 151306 h 560884"/>
                <a:gd name="connsiteX6-951" fmla="*/ 373453 w 650958"/>
                <a:gd name="connsiteY6-952" fmla="*/ 176263 h 560884"/>
                <a:gd name="connsiteX7-953" fmla="*/ 333199 w 650958"/>
                <a:gd name="connsiteY7-954" fmla="*/ 243514 h 560884"/>
                <a:gd name="connsiteX8-955" fmla="*/ 333199 w 650958"/>
                <a:gd name="connsiteY8-956" fmla="*/ 0 h 560884"/>
                <a:gd name="connsiteX9-957" fmla="*/ 317089 w 650958"/>
                <a:gd name="connsiteY9-958" fmla="*/ 0 h 560884"/>
                <a:gd name="connsiteX10-959" fmla="*/ 317089 w 650958"/>
                <a:gd name="connsiteY10-960" fmla="*/ 245738 h 560884"/>
                <a:gd name="connsiteX11-961" fmla="*/ 274686 w 650958"/>
                <a:gd name="connsiteY11-962" fmla="*/ 173986 h 560884"/>
                <a:gd name="connsiteX12-963" fmla="*/ 240178 w 650958"/>
                <a:gd name="connsiteY12-964" fmla="*/ 149029 h 560884"/>
                <a:gd name="connsiteX13-965" fmla="*/ 208546 w 650958"/>
                <a:gd name="connsiteY13-966" fmla="*/ 152032 h 560884"/>
                <a:gd name="connsiteX14-967" fmla="*/ 229240 w 650958"/>
                <a:gd name="connsiteY14-968" fmla="*/ 222198 h 560884"/>
                <a:gd name="connsiteX15-969" fmla="*/ 292633 w 650958"/>
                <a:gd name="connsiteY15-970" fmla="*/ 264903 h 560884"/>
                <a:gd name="connsiteX16-971" fmla="*/ 0 w 650958"/>
                <a:gd name="connsiteY16-972" fmla="*/ 278335 h 560884"/>
                <a:gd name="connsiteX17-973" fmla="*/ 17949 w 650958"/>
                <a:gd name="connsiteY17-974" fmla="*/ 296318 h 560884"/>
                <a:gd name="connsiteX18-975" fmla="*/ 278963 w 650958"/>
                <a:gd name="connsiteY18-976" fmla="*/ 281994 h 560884"/>
                <a:gd name="connsiteX19-977" fmla="*/ 229239 w 650958"/>
                <a:gd name="connsiteY19-978" fmla="*/ 317084 h 560884"/>
                <a:gd name="connsiteX20-979" fmla="*/ 205716 w 650958"/>
                <a:gd name="connsiteY20-980" fmla="*/ 353692 h 560884"/>
                <a:gd name="connsiteX21-981" fmla="*/ 208546 w 650958"/>
                <a:gd name="connsiteY21-982" fmla="*/ 387250 h 560884"/>
                <a:gd name="connsiteX22-983" fmla="*/ 224528 w 650958"/>
                <a:gd name="connsiteY22-984" fmla="*/ 393653 h 560884"/>
                <a:gd name="connsiteX23-985" fmla="*/ 240178 w 650958"/>
                <a:gd name="connsiteY23-986" fmla="*/ 390253 h 560884"/>
                <a:gd name="connsiteX24-987" fmla="*/ 274686 w 650958"/>
                <a:gd name="connsiteY24-988" fmla="*/ 365296 h 560884"/>
                <a:gd name="connsiteX25-989" fmla="*/ 317089 w 650958"/>
                <a:gd name="connsiteY25-990" fmla="*/ 293544 h 560884"/>
                <a:gd name="connsiteX26-991" fmla="*/ 277171 w 650958"/>
                <a:gd name="connsiteY26-992" fmla="*/ 560884 h 560884"/>
                <a:gd name="connsiteX27-993" fmla="*/ 302801 w 650958"/>
                <a:gd name="connsiteY27-994" fmla="*/ 560548 h 560884"/>
                <a:gd name="connsiteX28-995" fmla="*/ 333199 w 650958"/>
                <a:gd name="connsiteY28-996" fmla="*/ 295765 h 560884"/>
                <a:gd name="connsiteX29-997" fmla="*/ 373453 w 650958"/>
                <a:gd name="connsiteY29-998" fmla="*/ 363016 h 560884"/>
                <a:gd name="connsiteX30-999" fmla="*/ 407961 w 650958"/>
                <a:gd name="connsiteY30-1000" fmla="*/ 387973 h 560884"/>
                <a:gd name="connsiteX31-1001" fmla="*/ 423612 w 650958"/>
                <a:gd name="connsiteY31-1002" fmla="*/ 391373 h 560884"/>
                <a:gd name="connsiteX32-1003" fmla="*/ 439594 w 650958"/>
                <a:gd name="connsiteY32-1004" fmla="*/ 384970 h 560884"/>
                <a:gd name="connsiteX33-1005" fmla="*/ 442424 w 650958"/>
                <a:gd name="connsiteY33-1006" fmla="*/ 351412 h 560884"/>
                <a:gd name="connsiteX34-1007" fmla="*/ 418900 w 650958"/>
                <a:gd name="connsiteY34-1008" fmla="*/ 314804 h 560884"/>
                <a:gd name="connsiteX35-1009" fmla="*/ 373112 w 650958"/>
                <a:gd name="connsiteY35-1010" fmla="*/ 281993 h 560884"/>
                <a:gd name="connsiteX36-1011" fmla="*/ 637699 w 650958"/>
                <a:gd name="connsiteY36-1012" fmla="*/ 289972 h 560884"/>
                <a:gd name="connsiteX37-1013" fmla="*/ 650958 w 650958"/>
                <a:gd name="connsiteY37-1014" fmla="*/ 270508 h 560884"/>
                <a:gd name="connsiteX38-1015" fmla="*/ 384846 w 650958"/>
                <a:gd name="connsiteY38-1016" fmla="*/ 188347 h 560884"/>
                <a:gd name="connsiteX39-1017" fmla="*/ 413658 w 650958"/>
                <a:gd name="connsiteY39-1018" fmla="*/ 167293 h 560884"/>
                <a:gd name="connsiteX40-1019" fmla="*/ 423560 w 650958"/>
                <a:gd name="connsiteY40-1020" fmla="*/ 165011 h 560884"/>
                <a:gd name="connsiteX41-1021" fmla="*/ 428202 w 650958"/>
                <a:gd name="connsiteY41-1022" fmla="*/ 166394 h 560884"/>
                <a:gd name="connsiteX42-1023" fmla="*/ 427354 w 650958"/>
                <a:gd name="connsiteY42-1024" fmla="*/ 181823 h 560884"/>
                <a:gd name="connsiteX43-1025" fmla="*/ 407508 w 650958"/>
                <a:gd name="connsiteY43-1026" fmla="*/ 212390 h 560884"/>
                <a:gd name="connsiteX44-1027" fmla="*/ 346923 w 650958"/>
                <a:gd name="connsiteY44-1028" fmla="*/ 252621 h 560884"/>
                <a:gd name="connsiteX45-1029" fmla="*/ 384846 w 650958"/>
                <a:gd name="connsiteY45-1030" fmla="*/ 188347 h 560884"/>
                <a:gd name="connsiteX46-1031" fmla="*/ 219937 w 650958"/>
                <a:gd name="connsiteY46-1032" fmla="*/ 164115 h 560884"/>
                <a:gd name="connsiteX47-1033" fmla="*/ 224579 w 650958"/>
                <a:gd name="connsiteY47-1034" fmla="*/ 162732 h 560884"/>
                <a:gd name="connsiteX48-1035" fmla="*/ 234481 w 650958"/>
                <a:gd name="connsiteY48-1036" fmla="*/ 165014 h 560884"/>
                <a:gd name="connsiteX49-1037" fmla="*/ 263293 w 650958"/>
                <a:gd name="connsiteY49-1038" fmla="*/ 186069 h 560884"/>
                <a:gd name="connsiteX50-1039" fmla="*/ 301217 w 650958"/>
                <a:gd name="connsiteY50-1040" fmla="*/ 250342 h 560884"/>
                <a:gd name="connsiteX51-1041" fmla="*/ 240632 w 650958"/>
                <a:gd name="connsiteY51-1042" fmla="*/ 210111 h 560884"/>
                <a:gd name="connsiteX52-1043" fmla="*/ 219937 w 650958"/>
                <a:gd name="connsiteY52-1044" fmla="*/ 164115 h 560884"/>
                <a:gd name="connsiteX53-1045" fmla="*/ 263293 w 650958"/>
                <a:gd name="connsiteY53-1046" fmla="*/ 353210 h 560884"/>
                <a:gd name="connsiteX54-1047" fmla="*/ 234481 w 650958"/>
                <a:gd name="connsiteY54-1048" fmla="*/ 374264 h 560884"/>
                <a:gd name="connsiteX55-1049" fmla="*/ 219937 w 650958"/>
                <a:gd name="connsiteY55-1050" fmla="*/ 375163 h 560884"/>
                <a:gd name="connsiteX56-1051" fmla="*/ 220785 w 650958"/>
                <a:gd name="connsiteY56-1052" fmla="*/ 359734 h 560884"/>
                <a:gd name="connsiteX57-1053" fmla="*/ 240631 w 650958"/>
                <a:gd name="connsiteY57-1054" fmla="*/ 329167 h 560884"/>
                <a:gd name="connsiteX58-1055" fmla="*/ 301219 w 650958"/>
                <a:gd name="connsiteY58-1056" fmla="*/ 288934 h 560884"/>
                <a:gd name="connsiteX59-1057" fmla="*/ 263293 w 650958"/>
                <a:gd name="connsiteY59-1058" fmla="*/ 353210 h 560884"/>
                <a:gd name="connsiteX60-1059" fmla="*/ 427354 w 650958"/>
                <a:gd name="connsiteY60-1060" fmla="*/ 357455 h 560884"/>
                <a:gd name="connsiteX61-1061" fmla="*/ 428202 w 650958"/>
                <a:gd name="connsiteY61-1062" fmla="*/ 372884 h 560884"/>
                <a:gd name="connsiteX62-1063" fmla="*/ 413658 w 650958"/>
                <a:gd name="connsiteY62-1064" fmla="*/ 371985 h 560884"/>
                <a:gd name="connsiteX63-1065" fmla="*/ 384846 w 650958"/>
                <a:gd name="connsiteY63-1066" fmla="*/ 350931 h 560884"/>
                <a:gd name="connsiteX64-1067" fmla="*/ 346922 w 650958"/>
                <a:gd name="connsiteY64-1068" fmla="*/ 286657 h 560884"/>
                <a:gd name="connsiteX65-1069" fmla="*/ 407507 w 650958"/>
                <a:gd name="connsiteY65-1070" fmla="*/ 326888 h 560884"/>
                <a:gd name="connsiteX66-1071" fmla="*/ 427354 w 650958"/>
                <a:gd name="connsiteY66-1072" fmla="*/ 357455 h 560884"/>
                <a:gd name="connsiteX0-1073" fmla="*/ 650958 w 650958"/>
                <a:gd name="connsiteY0-1074" fmla="*/ 342224 h 632600"/>
                <a:gd name="connsiteX1-1075" fmla="*/ 359679 w 650958"/>
                <a:gd name="connsiteY1-1076" fmla="*/ 336618 h 632600"/>
                <a:gd name="connsiteX2-1077" fmla="*/ 418900 w 650958"/>
                <a:gd name="connsiteY2-1078" fmla="*/ 296191 h 632600"/>
                <a:gd name="connsiteX3-1079" fmla="*/ 442424 w 650958"/>
                <a:gd name="connsiteY3-1080" fmla="*/ 259584 h 632600"/>
                <a:gd name="connsiteX4-1081" fmla="*/ 439594 w 650958"/>
                <a:gd name="connsiteY4-1082" fmla="*/ 226026 h 632600"/>
                <a:gd name="connsiteX5-1083" fmla="*/ 407961 w 650958"/>
                <a:gd name="connsiteY5-1084" fmla="*/ 223022 h 632600"/>
                <a:gd name="connsiteX6-1085" fmla="*/ 373453 w 650958"/>
                <a:gd name="connsiteY6-1086" fmla="*/ 247979 h 632600"/>
                <a:gd name="connsiteX7-1087" fmla="*/ 333199 w 650958"/>
                <a:gd name="connsiteY7-1088" fmla="*/ 315230 h 632600"/>
                <a:gd name="connsiteX8-1089" fmla="*/ 366886 w 650958"/>
                <a:gd name="connsiteY8-1090" fmla="*/ 0 h 632600"/>
                <a:gd name="connsiteX9-1091" fmla="*/ 317089 w 650958"/>
                <a:gd name="connsiteY9-1092" fmla="*/ 71716 h 632600"/>
                <a:gd name="connsiteX10-1093" fmla="*/ 317089 w 650958"/>
                <a:gd name="connsiteY10-1094" fmla="*/ 317454 h 632600"/>
                <a:gd name="connsiteX11-1095" fmla="*/ 274686 w 650958"/>
                <a:gd name="connsiteY11-1096" fmla="*/ 245702 h 632600"/>
                <a:gd name="connsiteX12-1097" fmla="*/ 240178 w 650958"/>
                <a:gd name="connsiteY12-1098" fmla="*/ 220745 h 632600"/>
                <a:gd name="connsiteX13-1099" fmla="*/ 208546 w 650958"/>
                <a:gd name="connsiteY13-1100" fmla="*/ 223748 h 632600"/>
                <a:gd name="connsiteX14-1101" fmla="*/ 229240 w 650958"/>
                <a:gd name="connsiteY14-1102" fmla="*/ 293914 h 632600"/>
                <a:gd name="connsiteX15-1103" fmla="*/ 292633 w 650958"/>
                <a:gd name="connsiteY15-1104" fmla="*/ 336619 h 632600"/>
                <a:gd name="connsiteX16-1105" fmla="*/ 0 w 650958"/>
                <a:gd name="connsiteY16-1106" fmla="*/ 350051 h 632600"/>
                <a:gd name="connsiteX17-1107" fmla="*/ 17949 w 650958"/>
                <a:gd name="connsiteY17-1108" fmla="*/ 368034 h 632600"/>
                <a:gd name="connsiteX18-1109" fmla="*/ 278963 w 650958"/>
                <a:gd name="connsiteY18-1110" fmla="*/ 353710 h 632600"/>
                <a:gd name="connsiteX19-1111" fmla="*/ 229239 w 650958"/>
                <a:gd name="connsiteY19-1112" fmla="*/ 388800 h 632600"/>
                <a:gd name="connsiteX20-1113" fmla="*/ 205716 w 650958"/>
                <a:gd name="connsiteY20-1114" fmla="*/ 425408 h 632600"/>
                <a:gd name="connsiteX21-1115" fmla="*/ 208546 w 650958"/>
                <a:gd name="connsiteY21-1116" fmla="*/ 458966 h 632600"/>
                <a:gd name="connsiteX22-1117" fmla="*/ 224528 w 650958"/>
                <a:gd name="connsiteY22-1118" fmla="*/ 465369 h 632600"/>
                <a:gd name="connsiteX23-1119" fmla="*/ 240178 w 650958"/>
                <a:gd name="connsiteY23-1120" fmla="*/ 461969 h 632600"/>
                <a:gd name="connsiteX24-1121" fmla="*/ 274686 w 650958"/>
                <a:gd name="connsiteY24-1122" fmla="*/ 437012 h 632600"/>
                <a:gd name="connsiteX25-1123" fmla="*/ 317089 w 650958"/>
                <a:gd name="connsiteY25-1124" fmla="*/ 365260 h 632600"/>
                <a:gd name="connsiteX26-1125" fmla="*/ 277171 w 650958"/>
                <a:gd name="connsiteY26-1126" fmla="*/ 632600 h 632600"/>
                <a:gd name="connsiteX27-1127" fmla="*/ 302801 w 650958"/>
                <a:gd name="connsiteY27-1128" fmla="*/ 632264 h 632600"/>
                <a:gd name="connsiteX28-1129" fmla="*/ 333199 w 650958"/>
                <a:gd name="connsiteY28-1130" fmla="*/ 367481 h 632600"/>
                <a:gd name="connsiteX29-1131" fmla="*/ 373453 w 650958"/>
                <a:gd name="connsiteY29-1132" fmla="*/ 434732 h 632600"/>
                <a:gd name="connsiteX30-1133" fmla="*/ 407961 w 650958"/>
                <a:gd name="connsiteY30-1134" fmla="*/ 459689 h 632600"/>
                <a:gd name="connsiteX31-1135" fmla="*/ 423612 w 650958"/>
                <a:gd name="connsiteY31-1136" fmla="*/ 463089 h 632600"/>
                <a:gd name="connsiteX32-1137" fmla="*/ 439594 w 650958"/>
                <a:gd name="connsiteY32-1138" fmla="*/ 456686 h 632600"/>
                <a:gd name="connsiteX33-1139" fmla="*/ 442424 w 650958"/>
                <a:gd name="connsiteY33-1140" fmla="*/ 423128 h 632600"/>
                <a:gd name="connsiteX34-1141" fmla="*/ 418900 w 650958"/>
                <a:gd name="connsiteY34-1142" fmla="*/ 386520 h 632600"/>
                <a:gd name="connsiteX35-1143" fmla="*/ 373112 w 650958"/>
                <a:gd name="connsiteY35-1144" fmla="*/ 353709 h 632600"/>
                <a:gd name="connsiteX36-1145" fmla="*/ 637699 w 650958"/>
                <a:gd name="connsiteY36-1146" fmla="*/ 361688 h 632600"/>
                <a:gd name="connsiteX37-1147" fmla="*/ 650958 w 650958"/>
                <a:gd name="connsiteY37-1148" fmla="*/ 342224 h 632600"/>
                <a:gd name="connsiteX38-1149" fmla="*/ 384846 w 650958"/>
                <a:gd name="connsiteY38-1150" fmla="*/ 260063 h 632600"/>
                <a:gd name="connsiteX39-1151" fmla="*/ 413658 w 650958"/>
                <a:gd name="connsiteY39-1152" fmla="*/ 239009 h 632600"/>
                <a:gd name="connsiteX40-1153" fmla="*/ 423560 w 650958"/>
                <a:gd name="connsiteY40-1154" fmla="*/ 236727 h 632600"/>
                <a:gd name="connsiteX41-1155" fmla="*/ 428202 w 650958"/>
                <a:gd name="connsiteY41-1156" fmla="*/ 238110 h 632600"/>
                <a:gd name="connsiteX42-1157" fmla="*/ 427354 w 650958"/>
                <a:gd name="connsiteY42-1158" fmla="*/ 253539 h 632600"/>
                <a:gd name="connsiteX43-1159" fmla="*/ 407508 w 650958"/>
                <a:gd name="connsiteY43-1160" fmla="*/ 284106 h 632600"/>
                <a:gd name="connsiteX44-1161" fmla="*/ 346923 w 650958"/>
                <a:gd name="connsiteY44-1162" fmla="*/ 324337 h 632600"/>
                <a:gd name="connsiteX45-1163" fmla="*/ 384846 w 650958"/>
                <a:gd name="connsiteY45-1164" fmla="*/ 260063 h 632600"/>
                <a:gd name="connsiteX46-1165" fmla="*/ 219937 w 650958"/>
                <a:gd name="connsiteY46-1166" fmla="*/ 235831 h 632600"/>
                <a:gd name="connsiteX47-1167" fmla="*/ 224579 w 650958"/>
                <a:gd name="connsiteY47-1168" fmla="*/ 234448 h 632600"/>
                <a:gd name="connsiteX48-1169" fmla="*/ 234481 w 650958"/>
                <a:gd name="connsiteY48-1170" fmla="*/ 236730 h 632600"/>
                <a:gd name="connsiteX49-1171" fmla="*/ 263293 w 650958"/>
                <a:gd name="connsiteY49-1172" fmla="*/ 257785 h 632600"/>
                <a:gd name="connsiteX50-1173" fmla="*/ 301217 w 650958"/>
                <a:gd name="connsiteY50-1174" fmla="*/ 322058 h 632600"/>
                <a:gd name="connsiteX51-1175" fmla="*/ 240632 w 650958"/>
                <a:gd name="connsiteY51-1176" fmla="*/ 281827 h 632600"/>
                <a:gd name="connsiteX52-1177" fmla="*/ 219937 w 650958"/>
                <a:gd name="connsiteY52-1178" fmla="*/ 235831 h 632600"/>
                <a:gd name="connsiteX53-1179" fmla="*/ 263293 w 650958"/>
                <a:gd name="connsiteY53-1180" fmla="*/ 424926 h 632600"/>
                <a:gd name="connsiteX54-1181" fmla="*/ 234481 w 650958"/>
                <a:gd name="connsiteY54-1182" fmla="*/ 445980 h 632600"/>
                <a:gd name="connsiteX55-1183" fmla="*/ 219937 w 650958"/>
                <a:gd name="connsiteY55-1184" fmla="*/ 446879 h 632600"/>
                <a:gd name="connsiteX56-1185" fmla="*/ 220785 w 650958"/>
                <a:gd name="connsiteY56-1186" fmla="*/ 431450 h 632600"/>
                <a:gd name="connsiteX57-1187" fmla="*/ 240631 w 650958"/>
                <a:gd name="connsiteY57-1188" fmla="*/ 400883 h 632600"/>
                <a:gd name="connsiteX58-1189" fmla="*/ 301219 w 650958"/>
                <a:gd name="connsiteY58-1190" fmla="*/ 360650 h 632600"/>
                <a:gd name="connsiteX59-1191" fmla="*/ 263293 w 650958"/>
                <a:gd name="connsiteY59-1192" fmla="*/ 424926 h 632600"/>
                <a:gd name="connsiteX60-1193" fmla="*/ 427354 w 650958"/>
                <a:gd name="connsiteY60-1194" fmla="*/ 429171 h 632600"/>
                <a:gd name="connsiteX61-1195" fmla="*/ 428202 w 650958"/>
                <a:gd name="connsiteY61-1196" fmla="*/ 444600 h 632600"/>
                <a:gd name="connsiteX62-1197" fmla="*/ 413658 w 650958"/>
                <a:gd name="connsiteY62-1198" fmla="*/ 443701 h 632600"/>
                <a:gd name="connsiteX63-1199" fmla="*/ 384846 w 650958"/>
                <a:gd name="connsiteY63-1200" fmla="*/ 422647 h 632600"/>
                <a:gd name="connsiteX64-1201" fmla="*/ 346922 w 650958"/>
                <a:gd name="connsiteY64-1202" fmla="*/ 358373 h 632600"/>
                <a:gd name="connsiteX65-1203" fmla="*/ 407507 w 650958"/>
                <a:gd name="connsiteY65-1204" fmla="*/ 398604 h 632600"/>
                <a:gd name="connsiteX66-1205" fmla="*/ 427354 w 650958"/>
                <a:gd name="connsiteY66-1206" fmla="*/ 429171 h 632600"/>
                <a:gd name="connsiteX0-1207" fmla="*/ 650958 w 650958"/>
                <a:gd name="connsiteY0-1208" fmla="*/ 342224 h 632600"/>
                <a:gd name="connsiteX1-1209" fmla="*/ 359679 w 650958"/>
                <a:gd name="connsiteY1-1210" fmla="*/ 336618 h 632600"/>
                <a:gd name="connsiteX2-1211" fmla="*/ 418900 w 650958"/>
                <a:gd name="connsiteY2-1212" fmla="*/ 296191 h 632600"/>
                <a:gd name="connsiteX3-1213" fmla="*/ 442424 w 650958"/>
                <a:gd name="connsiteY3-1214" fmla="*/ 259584 h 632600"/>
                <a:gd name="connsiteX4-1215" fmla="*/ 439594 w 650958"/>
                <a:gd name="connsiteY4-1216" fmla="*/ 226026 h 632600"/>
                <a:gd name="connsiteX5-1217" fmla="*/ 407961 w 650958"/>
                <a:gd name="connsiteY5-1218" fmla="*/ 223022 h 632600"/>
                <a:gd name="connsiteX6-1219" fmla="*/ 373453 w 650958"/>
                <a:gd name="connsiteY6-1220" fmla="*/ 247979 h 632600"/>
                <a:gd name="connsiteX7-1221" fmla="*/ 333199 w 650958"/>
                <a:gd name="connsiteY7-1222" fmla="*/ 315230 h 632600"/>
                <a:gd name="connsiteX8-1223" fmla="*/ 366886 w 650958"/>
                <a:gd name="connsiteY8-1224" fmla="*/ 0 h 632600"/>
                <a:gd name="connsiteX9-1225" fmla="*/ 331125 w 650958"/>
                <a:gd name="connsiteY9-1226" fmla="*/ 4886 h 632600"/>
                <a:gd name="connsiteX10-1227" fmla="*/ 317089 w 650958"/>
                <a:gd name="connsiteY10-1228" fmla="*/ 317454 h 632600"/>
                <a:gd name="connsiteX11-1229" fmla="*/ 274686 w 650958"/>
                <a:gd name="connsiteY11-1230" fmla="*/ 245702 h 632600"/>
                <a:gd name="connsiteX12-1231" fmla="*/ 240178 w 650958"/>
                <a:gd name="connsiteY12-1232" fmla="*/ 220745 h 632600"/>
                <a:gd name="connsiteX13-1233" fmla="*/ 208546 w 650958"/>
                <a:gd name="connsiteY13-1234" fmla="*/ 223748 h 632600"/>
                <a:gd name="connsiteX14-1235" fmla="*/ 229240 w 650958"/>
                <a:gd name="connsiteY14-1236" fmla="*/ 293914 h 632600"/>
                <a:gd name="connsiteX15-1237" fmla="*/ 292633 w 650958"/>
                <a:gd name="connsiteY15-1238" fmla="*/ 336619 h 632600"/>
                <a:gd name="connsiteX16-1239" fmla="*/ 0 w 650958"/>
                <a:gd name="connsiteY16-1240" fmla="*/ 350051 h 632600"/>
                <a:gd name="connsiteX17-1241" fmla="*/ 17949 w 650958"/>
                <a:gd name="connsiteY17-1242" fmla="*/ 368034 h 632600"/>
                <a:gd name="connsiteX18-1243" fmla="*/ 278963 w 650958"/>
                <a:gd name="connsiteY18-1244" fmla="*/ 353710 h 632600"/>
                <a:gd name="connsiteX19-1245" fmla="*/ 229239 w 650958"/>
                <a:gd name="connsiteY19-1246" fmla="*/ 388800 h 632600"/>
                <a:gd name="connsiteX20-1247" fmla="*/ 205716 w 650958"/>
                <a:gd name="connsiteY20-1248" fmla="*/ 425408 h 632600"/>
                <a:gd name="connsiteX21-1249" fmla="*/ 208546 w 650958"/>
                <a:gd name="connsiteY21-1250" fmla="*/ 458966 h 632600"/>
                <a:gd name="connsiteX22-1251" fmla="*/ 224528 w 650958"/>
                <a:gd name="connsiteY22-1252" fmla="*/ 465369 h 632600"/>
                <a:gd name="connsiteX23-1253" fmla="*/ 240178 w 650958"/>
                <a:gd name="connsiteY23-1254" fmla="*/ 461969 h 632600"/>
                <a:gd name="connsiteX24-1255" fmla="*/ 274686 w 650958"/>
                <a:gd name="connsiteY24-1256" fmla="*/ 437012 h 632600"/>
                <a:gd name="connsiteX25-1257" fmla="*/ 317089 w 650958"/>
                <a:gd name="connsiteY25-1258" fmla="*/ 365260 h 632600"/>
                <a:gd name="connsiteX26-1259" fmla="*/ 277171 w 650958"/>
                <a:gd name="connsiteY26-1260" fmla="*/ 632600 h 632600"/>
                <a:gd name="connsiteX27-1261" fmla="*/ 302801 w 650958"/>
                <a:gd name="connsiteY27-1262" fmla="*/ 632264 h 632600"/>
                <a:gd name="connsiteX28-1263" fmla="*/ 333199 w 650958"/>
                <a:gd name="connsiteY28-1264" fmla="*/ 367481 h 632600"/>
                <a:gd name="connsiteX29-1265" fmla="*/ 373453 w 650958"/>
                <a:gd name="connsiteY29-1266" fmla="*/ 434732 h 632600"/>
                <a:gd name="connsiteX30-1267" fmla="*/ 407961 w 650958"/>
                <a:gd name="connsiteY30-1268" fmla="*/ 459689 h 632600"/>
                <a:gd name="connsiteX31-1269" fmla="*/ 423612 w 650958"/>
                <a:gd name="connsiteY31-1270" fmla="*/ 463089 h 632600"/>
                <a:gd name="connsiteX32-1271" fmla="*/ 439594 w 650958"/>
                <a:gd name="connsiteY32-1272" fmla="*/ 456686 h 632600"/>
                <a:gd name="connsiteX33-1273" fmla="*/ 442424 w 650958"/>
                <a:gd name="connsiteY33-1274" fmla="*/ 423128 h 632600"/>
                <a:gd name="connsiteX34-1275" fmla="*/ 418900 w 650958"/>
                <a:gd name="connsiteY34-1276" fmla="*/ 386520 h 632600"/>
                <a:gd name="connsiteX35-1277" fmla="*/ 373112 w 650958"/>
                <a:gd name="connsiteY35-1278" fmla="*/ 353709 h 632600"/>
                <a:gd name="connsiteX36-1279" fmla="*/ 637699 w 650958"/>
                <a:gd name="connsiteY36-1280" fmla="*/ 361688 h 632600"/>
                <a:gd name="connsiteX37-1281" fmla="*/ 650958 w 650958"/>
                <a:gd name="connsiteY37-1282" fmla="*/ 342224 h 632600"/>
                <a:gd name="connsiteX38-1283" fmla="*/ 384846 w 650958"/>
                <a:gd name="connsiteY38-1284" fmla="*/ 260063 h 632600"/>
                <a:gd name="connsiteX39-1285" fmla="*/ 413658 w 650958"/>
                <a:gd name="connsiteY39-1286" fmla="*/ 239009 h 632600"/>
                <a:gd name="connsiteX40-1287" fmla="*/ 423560 w 650958"/>
                <a:gd name="connsiteY40-1288" fmla="*/ 236727 h 632600"/>
                <a:gd name="connsiteX41-1289" fmla="*/ 428202 w 650958"/>
                <a:gd name="connsiteY41-1290" fmla="*/ 238110 h 632600"/>
                <a:gd name="connsiteX42-1291" fmla="*/ 427354 w 650958"/>
                <a:gd name="connsiteY42-1292" fmla="*/ 253539 h 632600"/>
                <a:gd name="connsiteX43-1293" fmla="*/ 407508 w 650958"/>
                <a:gd name="connsiteY43-1294" fmla="*/ 284106 h 632600"/>
                <a:gd name="connsiteX44-1295" fmla="*/ 346923 w 650958"/>
                <a:gd name="connsiteY44-1296" fmla="*/ 324337 h 632600"/>
                <a:gd name="connsiteX45-1297" fmla="*/ 384846 w 650958"/>
                <a:gd name="connsiteY45-1298" fmla="*/ 260063 h 632600"/>
                <a:gd name="connsiteX46-1299" fmla="*/ 219937 w 650958"/>
                <a:gd name="connsiteY46-1300" fmla="*/ 235831 h 632600"/>
                <a:gd name="connsiteX47-1301" fmla="*/ 224579 w 650958"/>
                <a:gd name="connsiteY47-1302" fmla="*/ 234448 h 632600"/>
                <a:gd name="connsiteX48-1303" fmla="*/ 234481 w 650958"/>
                <a:gd name="connsiteY48-1304" fmla="*/ 236730 h 632600"/>
                <a:gd name="connsiteX49-1305" fmla="*/ 263293 w 650958"/>
                <a:gd name="connsiteY49-1306" fmla="*/ 257785 h 632600"/>
                <a:gd name="connsiteX50-1307" fmla="*/ 301217 w 650958"/>
                <a:gd name="connsiteY50-1308" fmla="*/ 322058 h 632600"/>
                <a:gd name="connsiteX51-1309" fmla="*/ 240632 w 650958"/>
                <a:gd name="connsiteY51-1310" fmla="*/ 281827 h 632600"/>
                <a:gd name="connsiteX52-1311" fmla="*/ 219937 w 650958"/>
                <a:gd name="connsiteY52-1312" fmla="*/ 235831 h 632600"/>
                <a:gd name="connsiteX53-1313" fmla="*/ 263293 w 650958"/>
                <a:gd name="connsiteY53-1314" fmla="*/ 424926 h 632600"/>
                <a:gd name="connsiteX54-1315" fmla="*/ 234481 w 650958"/>
                <a:gd name="connsiteY54-1316" fmla="*/ 445980 h 632600"/>
                <a:gd name="connsiteX55-1317" fmla="*/ 219937 w 650958"/>
                <a:gd name="connsiteY55-1318" fmla="*/ 446879 h 632600"/>
                <a:gd name="connsiteX56-1319" fmla="*/ 220785 w 650958"/>
                <a:gd name="connsiteY56-1320" fmla="*/ 431450 h 632600"/>
                <a:gd name="connsiteX57-1321" fmla="*/ 240631 w 650958"/>
                <a:gd name="connsiteY57-1322" fmla="*/ 400883 h 632600"/>
                <a:gd name="connsiteX58-1323" fmla="*/ 301219 w 650958"/>
                <a:gd name="connsiteY58-1324" fmla="*/ 360650 h 632600"/>
                <a:gd name="connsiteX59-1325" fmla="*/ 263293 w 650958"/>
                <a:gd name="connsiteY59-1326" fmla="*/ 424926 h 632600"/>
                <a:gd name="connsiteX60-1327" fmla="*/ 427354 w 650958"/>
                <a:gd name="connsiteY60-1328" fmla="*/ 429171 h 632600"/>
                <a:gd name="connsiteX61-1329" fmla="*/ 428202 w 650958"/>
                <a:gd name="connsiteY61-1330" fmla="*/ 444600 h 632600"/>
                <a:gd name="connsiteX62-1331" fmla="*/ 413658 w 650958"/>
                <a:gd name="connsiteY62-1332" fmla="*/ 443701 h 632600"/>
                <a:gd name="connsiteX63-1333" fmla="*/ 384846 w 650958"/>
                <a:gd name="connsiteY63-1334" fmla="*/ 422647 h 632600"/>
                <a:gd name="connsiteX64-1335" fmla="*/ 346922 w 650958"/>
                <a:gd name="connsiteY64-1336" fmla="*/ 358373 h 632600"/>
                <a:gd name="connsiteX65-1337" fmla="*/ 407507 w 650958"/>
                <a:gd name="connsiteY65-1338" fmla="*/ 398604 h 632600"/>
                <a:gd name="connsiteX66-1339" fmla="*/ 427354 w 650958"/>
                <a:gd name="connsiteY66-1340" fmla="*/ 429171 h 632600"/>
                <a:gd name="connsiteX0-1341" fmla="*/ 650958 w 650958"/>
                <a:gd name="connsiteY0-1342" fmla="*/ 337338 h 627714"/>
                <a:gd name="connsiteX1-1343" fmla="*/ 359679 w 650958"/>
                <a:gd name="connsiteY1-1344" fmla="*/ 331732 h 627714"/>
                <a:gd name="connsiteX2-1345" fmla="*/ 418900 w 650958"/>
                <a:gd name="connsiteY2-1346" fmla="*/ 291305 h 627714"/>
                <a:gd name="connsiteX3-1347" fmla="*/ 442424 w 650958"/>
                <a:gd name="connsiteY3-1348" fmla="*/ 254698 h 627714"/>
                <a:gd name="connsiteX4-1349" fmla="*/ 439594 w 650958"/>
                <a:gd name="connsiteY4-1350" fmla="*/ 221140 h 627714"/>
                <a:gd name="connsiteX5-1351" fmla="*/ 407961 w 650958"/>
                <a:gd name="connsiteY5-1352" fmla="*/ 218136 h 627714"/>
                <a:gd name="connsiteX6-1353" fmla="*/ 373453 w 650958"/>
                <a:gd name="connsiteY6-1354" fmla="*/ 243093 h 627714"/>
                <a:gd name="connsiteX7-1355" fmla="*/ 333199 w 650958"/>
                <a:gd name="connsiteY7-1356" fmla="*/ 310344 h 627714"/>
                <a:gd name="connsiteX8-1357" fmla="*/ 336892 w 650958"/>
                <a:gd name="connsiteY8-1358" fmla="*/ 171541 h 627714"/>
                <a:gd name="connsiteX9-1359" fmla="*/ 331125 w 650958"/>
                <a:gd name="connsiteY9-1360" fmla="*/ 0 h 627714"/>
                <a:gd name="connsiteX10-1361" fmla="*/ 317089 w 650958"/>
                <a:gd name="connsiteY10-1362" fmla="*/ 312568 h 627714"/>
                <a:gd name="connsiteX11-1363" fmla="*/ 274686 w 650958"/>
                <a:gd name="connsiteY11-1364" fmla="*/ 240816 h 627714"/>
                <a:gd name="connsiteX12-1365" fmla="*/ 240178 w 650958"/>
                <a:gd name="connsiteY12-1366" fmla="*/ 215859 h 627714"/>
                <a:gd name="connsiteX13-1367" fmla="*/ 208546 w 650958"/>
                <a:gd name="connsiteY13-1368" fmla="*/ 218862 h 627714"/>
                <a:gd name="connsiteX14-1369" fmla="*/ 229240 w 650958"/>
                <a:gd name="connsiteY14-1370" fmla="*/ 289028 h 627714"/>
                <a:gd name="connsiteX15-1371" fmla="*/ 292633 w 650958"/>
                <a:gd name="connsiteY15-1372" fmla="*/ 331733 h 627714"/>
                <a:gd name="connsiteX16-1373" fmla="*/ 0 w 650958"/>
                <a:gd name="connsiteY16-1374" fmla="*/ 345165 h 627714"/>
                <a:gd name="connsiteX17-1375" fmla="*/ 17949 w 650958"/>
                <a:gd name="connsiteY17-1376" fmla="*/ 363148 h 627714"/>
                <a:gd name="connsiteX18-1377" fmla="*/ 278963 w 650958"/>
                <a:gd name="connsiteY18-1378" fmla="*/ 348824 h 627714"/>
                <a:gd name="connsiteX19-1379" fmla="*/ 229239 w 650958"/>
                <a:gd name="connsiteY19-1380" fmla="*/ 383914 h 627714"/>
                <a:gd name="connsiteX20-1381" fmla="*/ 205716 w 650958"/>
                <a:gd name="connsiteY20-1382" fmla="*/ 420522 h 627714"/>
                <a:gd name="connsiteX21-1383" fmla="*/ 208546 w 650958"/>
                <a:gd name="connsiteY21-1384" fmla="*/ 454080 h 627714"/>
                <a:gd name="connsiteX22-1385" fmla="*/ 224528 w 650958"/>
                <a:gd name="connsiteY22-1386" fmla="*/ 460483 h 627714"/>
                <a:gd name="connsiteX23-1387" fmla="*/ 240178 w 650958"/>
                <a:gd name="connsiteY23-1388" fmla="*/ 457083 h 627714"/>
                <a:gd name="connsiteX24-1389" fmla="*/ 274686 w 650958"/>
                <a:gd name="connsiteY24-1390" fmla="*/ 432126 h 627714"/>
                <a:gd name="connsiteX25-1391" fmla="*/ 317089 w 650958"/>
                <a:gd name="connsiteY25-1392" fmla="*/ 360374 h 627714"/>
                <a:gd name="connsiteX26-1393" fmla="*/ 277171 w 650958"/>
                <a:gd name="connsiteY26-1394" fmla="*/ 627714 h 627714"/>
                <a:gd name="connsiteX27-1395" fmla="*/ 302801 w 650958"/>
                <a:gd name="connsiteY27-1396" fmla="*/ 627378 h 627714"/>
                <a:gd name="connsiteX28-1397" fmla="*/ 333199 w 650958"/>
                <a:gd name="connsiteY28-1398" fmla="*/ 362595 h 627714"/>
                <a:gd name="connsiteX29-1399" fmla="*/ 373453 w 650958"/>
                <a:gd name="connsiteY29-1400" fmla="*/ 429846 h 627714"/>
                <a:gd name="connsiteX30-1401" fmla="*/ 407961 w 650958"/>
                <a:gd name="connsiteY30-1402" fmla="*/ 454803 h 627714"/>
                <a:gd name="connsiteX31-1403" fmla="*/ 423612 w 650958"/>
                <a:gd name="connsiteY31-1404" fmla="*/ 458203 h 627714"/>
                <a:gd name="connsiteX32-1405" fmla="*/ 439594 w 650958"/>
                <a:gd name="connsiteY32-1406" fmla="*/ 451800 h 627714"/>
                <a:gd name="connsiteX33-1407" fmla="*/ 442424 w 650958"/>
                <a:gd name="connsiteY33-1408" fmla="*/ 418242 h 627714"/>
                <a:gd name="connsiteX34-1409" fmla="*/ 418900 w 650958"/>
                <a:gd name="connsiteY34-1410" fmla="*/ 381634 h 627714"/>
                <a:gd name="connsiteX35-1411" fmla="*/ 373112 w 650958"/>
                <a:gd name="connsiteY35-1412" fmla="*/ 348823 h 627714"/>
                <a:gd name="connsiteX36-1413" fmla="*/ 637699 w 650958"/>
                <a:gd name="connsiteY36-1414" fmla="*/ 356802 h 627714"/>
                <a:gd name="connsiteX37-1415" fmla="*/ 650958 w 650958"/>
                <a:gd name="connsiteY37-1416" fmla="*/ 337338 h 627714"/>
                <a:gd name="connsiteX38-1417" fmla="*/ 384846 w 650958"/>
                <a:gd name="connsiteY38-1418" fmla="*/ 255177 h 627714"/>
                <a:gd name="connsiteX39-1419" fmla="*/ 413658 w 650958"/>
                <a:gd name="connsiteY39-1420" fmla="*/ 234123 h 627714"/>
                <a:gd name="connsiteX40-1421" fmla="*/ 423560 w 650958"/>
                <a:gd name="connsiteY40-1422" fmla="*/ 231841 h 627714"/>
                <a:gd name="connsiteX41-1423" fmla="*/ 428202 w 650958"/>
                <a:gd name="connsiteY41-1424" fmla="*/ 233224 h 627714"/>
                <a:gd name="connsiteX42-1425" fmla="*/ 427354 w 650958"/>
                <a:gd name="connsiteY42-1426" fmla="*/ 248653 h 627714"/>
                <a:gd name="connsiteX43-1427" fmla="*/ 407508 w 650958"/>
                <a:gd name="connsiteY43-1428" fmla="*/ 279220 h 627714"/>
                <a:gd name="connsiteX44-1429" fmla="*/ 346923 w 650958"/>
                <a:gd name="connsiteY44-1430" fmla="*/ 319451 h 627714"/>
                <a:gd name="connsiteX45-1431" fmla="*/ 384846 w 650958"/>
                <a:gd name="connsiteY45-1432" fmla="*/ 255177 h 627714"/>
                <a:gd name="connsiteX46-1433" fmla="*/ 219937 w 650958"/>
                <a:gd name="connsiteY46-1434" fmla="*/ 230945 h 627714"/>
                <a:gd name="connsiteX47-1435" fmla="*/ 224579 w 650958"/>
                <a:gd name="connsiteY47-1436" fmla="*/ 229562 h 627714"/>
                <a:gd name="connsiteX48-1437" fmla="*/ 234481 w 650958"/>
                <a:gd name="connsiteY48-1438" fmla="*/ 231844 h 627714"/>
                <a:gd name="connsiteX49-1439" fmla="*/ 263293 w 650958"/>
                <a:gd name="connsiteY49-1440" fmla="*/ 252899 h 627714"/>
                <a:gd name="connsiteX50-1441" fmla="*/ 301217 w 650958"/>
                <a:gd name="connsiteY50-1442" fmla="*/ 317172 h 627714"/>
                <a:gd name="connsiteX51-1443" fmla="*/ 240632 w 650958"/>
                <a:gd name="connsiteY51-1444" fmla="*/ 276941 h 627714"/>
                <a:gd name="connsiteX52-1445" fmla="*/ 219937 w 650958"/>
                <a:gd name="connsiteY52-1446" fmla="*/ 230945 h 627714"/>
                <a:gd name="connsiteX53-1447" fmla="*/ 263293 w 650958"/>
                <a:gd name="connsiteY53-1448" fmla="*/ 420040 h 627714"/>
                <a:gd name="connsiteX54-1449" fmla="*/ 234481 w 650958"/>
                <a:gd name="connsiteY54-1450" fmla="*/ 441094 h 627714"/>
                <a:gd name="connsiteX55-1451" fmla="*/ 219937 w 650958"/>
                <a:gd name="connsiteY55-1452" fmla="*/ 441993 h 627714"/>
                <a:gd name="connsiteX56-1453" fmla="*/ 220785 w 650958"/>
                <a:gd name="connsiteY56-1454" fmla="*/ 426564 h 627714"/>
                <a:gd name="connsiteX57-1455" fmla="*/ 240631 w 650958"/>
                <a:gd name="connsiteY57-1456" fmla="*/ 395997 h 627714"/>
                <a:gd name="connsiteX58-1457" fmla="*/ 301219 w 650958"/>
                <a:gd name="connsiteY58-1458" fmla="*/ 355764 h 627714"/>
                <a:gd name="connsiteX59-1459" fmla="*/ 263293 w 650958"/>
                <a:gd name="connsiteY59-1460" fmla="*/ 420040 h 627714"/>
                <a:gd name="connsiteX60-1461" fmla="*/ 427354 w 650958"/>
                <a:gd name="connsiteY60-1462" fmla="*/ 424285 h 627714"/>
                <a:gd name="connsiteX61-1463" fmla="*/ 428202 w 650958"/>
                <a:gd name="connsiteY61-1464" fmla="*/ 439714 h 627714"/>
                <a:gd name="connsiteX62-1465" fmla="*/ 413658 w 650958"/>
                <a:gd name="connsiteY62-1466" fmla="*/ 438815 h 627714"/>
                <a:gd name="connsiteX63-1467" fmla="*/ 384846 w 650958"/>
                <a:gd name="connsiteY63-1468" fmla="*/ 417761 h 627714"/>
                <a:gd name="connsiteX64-1469" fmla="*/ 346922 w 650958"/>
                <a:gd name="connsiteY64-1470" fmla="*/ 353487 h 627714"/>
                <a:gd name="connsiteX65-1471" fmla="*/ 407507 w 650958"/>
                <a:gd name="connsiteY65-1472" fmla="*/ 393718 h 627714"/>
                <a:gd name="connsiteX66-1473" fmla="*/ 427354 w 650958"/>
                <a:gd name="connsiteY66-1474" fmla="*/ 424285 h 627714"/>
                <a:gd name="connsiteX0-1475" fmla="*/ 650958 w 650958"/>
                <a:gd name="connsiteY0-1476" fmla="*/ 170013 h 460389"/>
                <a:gd name="connsiteX1-1477" fmla="*/ 359679 w 650958"/>
                <a:gd name="connsiteY1-1478" fmla="*/ 164407 h 460389"/>
                <a:gd name="connsiteX2-1479" fmla="*/ 418900 w 650958"/>
                <a:gd name="connsiteY2-1480" fmla="*/ 123980 h 460389"/>
                <a:gd name="connsiteX3-1481" fmla="*/ 442424 w 650958"/>
                <a:gd name="connsiteY3-1482" fmla="*/ 87373 h 460389"/>
                <a:gd name="connsiteX4-1483" fmla="*/ 439594 w 650958"/>
                <a:gd name="connsiteY4-1484" fmla="*/ 53815 h 460389"/>
                <a:gd name="connsiteX5-1485" fmla="*/ 407961 w 650958"/>
                <a:gd name="connsiteY5-1486" fmla="*/ 50811 h 460389"/>
                <a:gd name="connsiteX6-1487" fmla="*/ 373453 w 650958"/>
                <a:gd name="connsiteY6-1488" fmla="*/ 75768 h 460389"/>
                <a:gd name="connsiteX7-1489" fmla="*/ 333199 w 650958"/>
                <a:gd name="connsiteY7-1490" fmla="*/ 143019 h 460389"/>
                <a:gd name="connsiteX8-1491" fmla="*/ 336892 w 650958"/>
                <a:gd name="connsiteY8-1492" fmla="*/ 4216 h 460389"/>
                <a:gd name="connsiteX9-1493" fmla="*/ 321397 w 650958"/>
                <a:gd name="connsiteY9-1494" fmla="*/ 0 h 460389"/>
                <a:gd name="connsiteX10-1495" fmla="*/ 317089 w 650958"/>
                <a:gd name="connsiteY10-1496" fmla="*/ 145243 h 460389"/>
                <a:gd name="connsiteX11-1497" fmla="*/ 274686 w 650958"/>
                <a:gd name="connsiteY11-1498" fmla="*/ 73491 h 460389"/>
                <a:gd name="connsiteX12-1499" fmla="*/ 240178 w 650958"/>
                <a:gd name="connsiteY12-1500" fmla="*/ 48534 h 460389"/>
                <a:gd name="connsiteX13-1501" fmla="*/ 208546 w 650958"/>
                <a:gd name="connsiteY13-1502" fmla="*/ 51537 h 460389"/>
                <a:gd name="connsiteX14-1503" fmla="*/ 229240 w 650958"/>
                <a:gd name="connsiteY14-1504" fmla="*/ 121703 h 460389"/>
                <a:gd name="connsiteX15-1505" fmla="*/ 292633 w 650958"/>
                <a:gd name="connsiteY15-1506" fmla="*/ 164408 h 460389"/>
                <a:gd name="connsiteX16-1507" fmla="*/ 0 w 650958"/>
                <a:gd name="connsiteY16-1508" fmla="*/ 177840 h 460389"/>
                <a:gd name="connsiteX17-1509" fmla="*/ 17949 w 650958"/>
                <a:gd name="connsiteY17-1510" fmla="*/ 195823 h 460389"/>
                <a:gd name="connsiteX18-1511" fmla="*/ 278963 w 650958"/>
                <a:gd name="connsiteY18-1512" fmla="*/ 181499 h 460389"/>
                <a:gd name="connsiteX19-1513" fmla="*/ 229239 w 650958"/>
                <a:gd name="connsiteY19-1514" fmla="*/ 216589 h 460389"/>
                <a:gd name="connsiteX20-1515" fmla="*/ 205716 w 650958"/>
                <a:gd name="connsiteY20-1516" fmla="*/ 253197 h 460389"/>
                <a:gd name="connsiteX21-1517" fmla="*/ 208546 w 650958"/>
                <a:gd name="connsiteY21-1518" fmla="*/ 286755 h 460389"/>
                <a:gd name="connsiteX22-1519" fmla="*/ 224528 w 650958"/>
                <a:gd name="connsiteY22-1520" fmla="*/ 293158 h 460389"/>
                <a:gd name="connsiteX23-1521" fmla="*/ 240178 w 650958"/>
                <a:gd name="connsiteY23-1522" fmla="*/ 289758 h 460389"/>
                <a:gd name="connsiteX24-1523" fmla="*/ 274686 w 650958"/>
                <a:gd name="connsiteY24-1524" fmla="*/ 264801 h 460389"/>
                <a:gd name="connsiteX25-1525" fmla="*/ 317089 w 650958"/>
                <a:gd name="connsiteY25-1526" fmla="*/ 193049 h 460389"/>
                <a:gd name="connsiteX26-1527" fmla="*/ 277171 w 650958"/>
                <a:gd name="connsiteY26-1528" fmla="*/ 460389 h 460389"/>
                <a:gd name="connsiteX27-1529" fmla="*/ 302801 w 650958"/>
                <a:gd name="connsiteY27-1530" fmla="*/ 460053 h 460389"/>
                <a:gd name="connsiteX28-1531" fmla="*/ 333199 w 650958"/>
                <a:gd name="connsiteY28-1532" fmla="*/ 195270 h 460389"/>
                <a:gd name="connsiteX29-1533" fmla="*/ 373453 w 650958"/>
                <a:gd name="connsiteY29-1534" fmla="*/ 262521 h 460389"/>
                <a:gd name="connsiteX30-1535" fmla="*/ 407961 w 650958"/>
                <a:gd name="connsiteY30-1536" fmla="*/ 287478 h 460389"/>
                <a:gd name="connsiteX31-1537" fmla="*/ 423612 w 650958"/>
                <a:gd name="connsiteY31-1538" fmla="*/ 290878 h 460389"/>
                <a:gd name="connsiteX32-1539" fmla="*/ 439594 w 650958"/>
                <a:gd name="connsiteY32-1540" fmla="*/ 284475 h 460389"/>
                <a:gd name="connsiteX33-1541" fmla="*/ 442424 w 650958"/>
                <a:gd name="connsiteY33-1542" fmla="*/ 250917 h 460389"/>
                <a:gd name="connsiteX34-1543" fmla="*/ 418900 w 650958"/>
                <a:gd name="connsiteY34-1544" fmla="*/ 214309 h 460389"/>
                <a:gd name="connsiteX35-1545" fmla="*/ 373112 w 650958"/>
                <a:gd name="connsiteY35-1546" fmla="*/ 181498 h 460389"/>
                <a:gd name="connsiteX36-1547" fmla="*/ 637699 w 650958"/>
                <a:gd name="connsiteY36-1548" fmla="*/ 189477 h 460389"/>
                <a:gd name="connsiteX37-1549" fmla="*/ 650958 w 650958"/>
                <a:gd name="connsiteY37-1550" fmla="*/ 170013 h 460389"/>
                <a:gd name="connsiteX38-1551" fmla="*/ 384846 w 650958"/>
                <a:gd name="connsiteY38-1552" fmla="*/ 87852 h 460389"/>
                <a:gd name="connsiteX39-1553" fmla="*/ 413658 w 650958"/>
                <a:gd name="connsiteY39-1554" fmla="*/ 66798 h 460389"/>
                <a:gd name="connsiteX40-1555" fmla="*/ 423560 w 650958"/>
                <a:gd name="connsiteY40-1556" fmla="*/ 64516 h 460389"/>
                <a:gd name="connsiteX41-1557" fmla="*/ 428202 w 650958"/>
                <a:gd name="connsiteY41-1558" fmla="*/ 65899 h 460389"/>
                <a:gd name="connsiteX42-1559" fmla="*/ 427354 w 650958"/>
                <a:gd name="connsiteY42-1560" fmla="*/ 81328 h 460389"/>
                <a:gd name="connsiteX43-1561" fmla="*/ 407508 w 650958"/>
                <a:gd name="connsiteY43-1562" fmla="*/ 111895 h 460389"/>
                <a:gd name="connsiteX44-1563" fmla="*/ 346923 w 650958"/>
                <a:gd name="connsiteY44-1564" fmla="*/ 152126 h 460389"/>
                <a:gd name="connsiteX45-1565" fmla="*/ 384846 w 650958"/>
                <a:gd name="connsiteY45-1566" fmla="*/ 87852 h 460389"/>
                <a:gd name="connsiteX46-1567" fmla="*/ 219937 w 650958"/>
                <a:gd name="connsiteY46-1568" fmla="*/ 63620 h 460389"/>
                <a:gd name="connsiteX47-1569" fmla="*/ 224579 w 650958"/>
                <a:gd name="connsiteY47-1570" fmla="*/ 62237 h 460389"/>
                <a:gd name="connsiteX48-1571" fmla="*/ 234481 w 650958"/>
                <a:gd name="connsiteY48-1572" fmla="*/ 64519 h 460389"/>
                <a:gd name="connsiteX49-1573" fmla="*/ 263293 w 650958"/>
                <a:gd name="connsiteY49-1574" fmla="*/ 85574 h 460389"/>
                <a:gd name="connsiteX50-1575" fmla="*/ 301217 w 650958"/>
                <a:gd name="connsiteY50-1576" fmla="*/ 149847 h 460389"/>
                <a:gd name="connsiteX51-1577" fmla="*/ 240632 w 650958"/>
                <a:gd name="connsiteY51-1578" fmla="*/ 109616 h 460389"/>
                <a:gd name="connsiteX52-1579" fmla="*/ 219937 w 650958"/>
                <a:gd name="connsiteY52-1580" fmla="*/ 63620 h 460389"/>
                <a:gd name="connsiteX53-1581" fmla="*/ 263293 w 650958"/>
                <a:gd name="connsiteY53-1582" fmla="*/ 252715 h 460389"/>
                <a:gd name="connsiteX54-1583" fmla="*/ 234481 w 650958"/>
                <a:gd name="connsiteY54-1584" fmla="*/ 273769 h 460389"/>
                <a:gd name="connsiteX55-1585" fmla="*/ 219937 w 650958"/>
                <a:gd name="connsiteY55-1586" fmla="*/ 274668 h 460389"/>
                <a:gd name="connsiteX56-1587" fmla="*/ 220785 w 650958"/>
                <a:gd name="connsiteY56-1588" fmla="*/ 259239 h 460389"/>
                <a:gd name="connsiteX57-1589" fmla="*/ 240631 w 650958"/>
                <a:gd name="connsiteY57-1590" fmla="*/ 228672 h 460389"/>
                <a:gd name="connsiteX58-1591" fmla="*/ 301219 w 650958"/>
                <a:gd name="connsiteY58-1592" fmla="*/ 188439 h 460389"/>
                <a:gd name="connsiteX59-1593" fmla="*/ 263293 w 650958"/>
                <a:gd name="connsiteY59-1594" fmla="*/ 252715 h 460389"/>
                <a:gd name="connsiteX60-1595" fmla="*/ 427354 w 650958"/>
                <a:gd name="connsiteY60-1596" fmla="*/ 256960 h 460389"/>
                <a:gd name="connsiteX61-1597" fmla="*/ 428202 w 650958"/>
                <a:gd name="connsiteY61-1598" fmla="*/ 272389 h 460389"/>
                <a:gd name="connsiteX62-1599" fmla="*/ 413658 w 650958"/>
                <a:gd name="connsiteY62-1600" fmla="*/ 271490 h 460389"/>
                <a:gd name="connsiteX63-1601" fmla="*/ 384846 w 650958"/>
                <a:gd name="connsiteY63-1602" fmla="*/ 250436 h 460389"/>
                <a:gd name="connsiteX64-1603" fmla="*/ 346922 w 650958"/>
                <a:gd name="connsiteY64-1604" fmla="*/ 186162 h 460389"/>
                <a:gd name="connsiteX65-1605" fmla="*/ 407507 w 650958"/>
                <a:gd name="connsiteY65-1606" fmla="*/ 226393 h 460389"/>
                <a:gd name="connsiteX66-1607" fmla="*/ 427354 w 650958"/>
                <a:gd name="connsiteY66-1608" fmla="*/ 256960 h 460389"/>
                <a:gd name="connsiteX0-1609" fmla="*/ 650958 w 650958"/>
                <a:gd name="connsiteY0-1610" fmla="*/ 170013 h 460389"/>
                <a:gd name="connsiteX1-1611" fmla="*/ 359679 w 650958"/>
                <a:gd name="connsiteY1-1612" fmla="*/ 164407 h 460389"/>
                <a:gd name="connsiteX2-1613" fmla="*/ 418900 w 650958"/>
                <a:gd name="connsiteY2-1614" fmla="*/ 123980 h 460389"/>
                <a:gd name="connsiteX3-1615" fmla="*/ 442424 w 650958"/>
                <a:gd name="connsiteY3-1616" fmla="*/ 87373 h 460389"/>
                <a:gd name="connsiteX4-1617" fmla="*/ 439594 w 650958"/>
                <a:gd name="connsiteY4-1618" fmla="*/ 53815 h 460389"/>
                <a:gd name="connsiteX5-1619" fmla="*/ 407961 w 650958"/>
                <a:gd name="connsiteY5-1620" fmla="*/ 50811 h 460389"/>
                <a:gd name="connsiteX6-1621" fmla="*/ 373453 w 650958"/>
                <a:gd name="connsiteY6-1622" fmla="*/ 75768 h 460389"/>
                <a:gd name="connsiteX7-1623" fmla="*/ 333199 w 650958"/>
                <a:gd name="connsiteY7-1624" fmla="*/ 143019 h 460389"/>
                <a:gd name="connsiteX8-1625" fmla="*/ 343342 w 650958"/>
                <a:gd name="connsiteY8-1626" fmla="*/ 24957 h 460389"/>
                <a:gd name="connsiteX9-1627" fmla="*/ 321397 w 650958"/>
                <a:gd name="connsiteY9-1628" fmla="*/ 0 h 460389"/>
                <a:gd name="connsiteX10-1629" fmla="*/ 317089 w 650958"/>
                <a:gd name="connsiteY10-1630" fmla="*/ 145243 h 460389"/>
                <a:gd name="connsiteX11-1631" fmla="*/ 274686 w 650958"/>
                <a:gd name="connsiteY11-1632" fmla="*/ 73491 h 460389"/>
                <a:gd name="connsiteX12-1633" fmla="*/ 240178 w 650958"/>
                <a:gd name="connsiteY12-1634" fmla="*/ 48534 h 460389"/>
                <a:gd name="connsiteX13-1635" fmla="*/ 208546 w 650958"/>
                <a:gd name="connsiteY13-1636" fmla="*/ 51537 h 460389"/>
                <a:gd name="connsiteX14-1637" fmla="*/ 229240 w 650958"/>
                <a:gd name="connsiteY14-1638" fmla="*/ 121703 h 460389"/>
                <a:gd name="connsiteX15-1639" fmla="*/ 292633 w 650958"/>
                <a:gd name="connsiteY15-1640" fmla="*/ 164408 h 460389"/>
                <a:gd name="connsiteX16-1641" fmla="*/ 0 w 650958"/>
                <a:gd name="connsiteY16-1642" fmla="*/ 177840 h 460389"/>
                <a:gd name="connsiteX17-1643" fmla="*/ 17949 w 650958"/>
                <a:gd name="connsiteY17-1644" fmla="*/ 195823 h 460389"/>
                <a:gd name="connsiteX18-1645" fmla="*/ 278963 w 650958"/>
                <a:gd name="connsiteY18-1646" fmla="*/ 181499 h 460389"/>
                <a:gd name="connsiteX19-1647" fmla="*/ 229239 w 650958"/>
                <a:gd name="connsiteY19-1648" fmla="*/ 216589 h 460389"/>
                <a:gd name="connsiteX20-1649" fmla="*/ 205716 w 650958"/>
                <a:gd name="connsiteY20-1650" fmla="*/ 253197 h 460389"/>
                <a:gd name="connsiteX21-1651" fmla="*/ 208546 w 650958"/>
                <a:gd name="connsiteY21-1652" fmla="*/ 286755 h 460389"/>
                <a:gd name="connsiteX22-1653" fmla="*/ 224528 w 650958"/>
                <a:gd name="connsiteY22-1654" fmla="*/ 293158 h 460389"/>
                <a:gd name="connsiteX23-1655" fmla="*/ 240178 w 650958"/>
                <a:gd name="connsiteY23-1656" fmla="*/ 289758 h 460389"/>
                <a:gd name="connsiteX24-1657" fmla="*/ 274686 w 650958"/>
                <a:gd name="connsiteY24-1658" fmla="*/ 264801 h 460389"/>
                <a:gd name="connsiteX25-1659" fmla="*/ 317089 w 650958"/>
                <a:gd name="connsiteY25-1660" fmla="*/ 193049 h 460389"/>
                <a:gd name="connsiteX26-1661" fmla="*/ 277171 w 650958"/>
                <a:gd name="connsiteY26-1662" fmla="*/ 460389 h 460389"/>
                <a:gd name="connsiteX27-1663" fmla="*/ 302801 w 650958"/>
                <a:gd name="connsiteY27-1664" fmla="*/ 460053 h 460389"/>
                <a:gd name="connsiteX28-1665" fmla="*/ 333199 w 650958"/>
                <a:gd name="connsiteY28-1666" fmla="*/ 195270 h 460389"/>
                <a:gd name="connsiteX29-1667" fmla="*/ 373453 w 650958"/>
                <a:gd name="connsiteY29-1668" fmla="*/ 262521 h 460389"/>
                <a:gd name="connsiteX30-1669" fmla="*/ 407961 w 650958"/>
                <a:gd name="connsiteY30-1670" fmla="*/ 287478 h 460389"/>
                <a:gd name="connsiteX31-1671" fmla="*/ 423612 w 650958"/>
                <a:gd name="connsiteY31-1672" fmla="*/ 290878 h 460389"/>
                <a:gd name="connsiteX32-1673" fmla="*/ 439594 w 650958"/>
                <a:gd name="connsiteY32-1674" fmla="*/ 284475 h 460389"/>
                <a:gd name="connsiteX33-1675" fmla="*/ 442424 w 650958"/>
                <a:gd name="connsiteY33-1676" fmla="*/ 250917 h 460389"/>
                <a:gd name="connsiteX34-1677" fmla="*/ 418900 w 650958"/>
                <a:gd name="connsiteY34-1678" fmla="*/ 214309 h 460389"/>
                <a:gd name="connsiteX35-1679" fmla="*/ 373112 w 650958"/>
                <a:gd name="connsiteY35-1680" fmla="*/ 181498 h 460389"/>
                <a:gd name="connsiteX36-1681" fmla="*/ 637699 w 650958"/>
                <a:gd name="connsiteY36-1682" fmla="*/ 189477 h 460389"/>
                <a:gd name="connsiteX37-1683" fmla="*/ 650958 w 650958"/>
                <a:gd name="connsiteY37-1684" fmla="*/ 170013 h 460389"/>
                <a:gd name="connsiteX38-1685" fmla="*/ 384846 w 650958"/>
                <a:gd name="connsiteY38-1686" fmla="*/ 87852 h 460389"/>
                <a:gd name="connsiteX39-1687" fmla="*/ 413658 w 650958"/>
                <a:gd name="connsiteY39-1688" fmla="*/ 66798 h 460389"/>
                <a:gd name="connsiteX40-1689" fmla="*/ 423560 w 650958"/>
                <a:gd name="connsiteY40-1690" fmla="*/ 64516 h 460389"/>
                <a:gd name="connsiteX41-1691" fmla="*/ 428202 w 650958"/>
                <a:gd name="connsiteY41-1692" fmla="*/ 65899 h 460389"/>
                <a:gd name="connsiteX42-1693" fmla="*/ 427354 w 650958"/>
                <a:gd name="connsiteY42-1694" fmla="*/ 81328 h 460389"/>
                <a:gd name="connsiteX43-1695" fmla="*/ 407508 w 650958"/>
                <a:gd name="connsiteY43-1696" fmla="*/ 111895 h 460389"/>
                <a:gd name="connsiteX44-1697" fmla="*/ 346923 w 650958"/>
                <a:gd name="connsiteY44-1698" fmla="*/ 152126 h 460389"/>
                <a:gd name="connsiteX45-1699" fmla="*/ 384846 w 650958"/>
                <a:gd name="connsiteY45-1700" fmla="*/ 87852 h 460389"/>
                <a:gd name="connsiteX46-1701" fmla="*/ 219937 w 650958"/>
                <a:gd name="connsiteY46-1702" fmla="*/ 63620 h 460389"/>
                <a:gd name="connsiteX47-1703" fmla="*/ 224579 w 650958"/>
                <a:gd name="connsiteY47-1704" fmla="*/ 62237 h 460389"/>
                <a:gd name="connsiteX48-1705" fmla="*/ 234481 w 650958"/>
                <a:gd name="connsiteY48-1706" fmla="*/ 64519 h 460389"/>
                <a:gd name="connsiteX49-1707" fmla="*/ 263293 w 650958"/>
                <a:gd name="connsiteY49-1708" fmla="*/ 85574 h 460389"/>
                <a:gd name="connsiteX50-1709" fmla="*/ 301217 w 650958"/>
                <a:gd name="connsiteY50-1710" fmla="*/ 149847 h 460389"/>
                <a:gd name="connsiteX51-1711" fmla="*/ 240632 w 650958"/>
                <a:gd name="connsiteY51-1712" fmla="*/ 109616 h 460389"/>
                <a:gd name="connsiteX52-1713" fmla="*/ 219937 w 650958"/>
                <a:gd name="connsiteY52-1714" fmla="*/ 63620 h 460389"/>
                <a:gd name="connsiteX53-1715" fmla="*/ 263293 w 650958"/>
                <a:gd name="connsiteY53-1716" fmla="*/ 252715 h 460389"/>
                <a:gd name="connsiteX54-1717" fmla="*/ 234481 w 650958"/>
                <a:gd name="connsiteY54-1718" fmla="*/ 273769 h 460389"/>
                <a:gd name="connsiteX55-1719" fmla="*/ 219937 w 650958"/>
                <a:gd name="connsiteY55-1720" fmla="*/ 274668 h 460389"/>
                <a:gd name="connsiteX56-1721" fmla="*/ 220785 w 650958"/>
                <a:gd name="connsiteY56-1722" fmla="*/ 259239 h 460389"/>
                <a:gd name="connsiteX57-1723" fmla="*/ 240631 w 650958"/>
                <a:gd name="connsiteY57-1724" fmla="*/ 228672 h 460389"/>
                <a:gd name="connsiteX58-1725" fmla="*/ 301219 w 650958"/>
                <a:gd name="connsiteY58-1726" fmla="*/ 188439 h 460389"/>
                <a:gd name="connsiteX59-1727" fmla="*/ 263293 w 650958"/>
                <a:gd name="connsiteY59-1728" fmla="*/ 252715 h 460389"/>
                <a:gd name="connsiteX60-1729" fmla="*/ 427354 w 650958"/>
                <a:gd name="connsiteY60-1730" fmla="*/ 256960 h 460389"/>
                <a:gd name="connsiteX61-1731" fmla="*/ 428202 w 650958"/>
                <a:gd name="connsiteY61-1732" fmla="*/ 272389 h 460389"/>
                <a:gd name="connsiteX62-1733" fmla="*/ 413658 w 650958"/>
                <a:gd name="connsiteY62-1734" fmla="*/ 271490 h 460389"/>
                <a:gd name="connsiteX63-1735" fmla="*/ 384846 w 650958"/>
                <a:gd name="connsiteY63-1736" fmla="*/ 250436 h 460389"/>
                <a:gd name="connsiteX64-1737" fmla="*/ 346922 w 650958"/>
                <a:gd name="connsiteY64-1738" fmla="*/ 186162 h 460389"/>
                <a:gd name="connsiteX65-1739" fmla="*/ 407507 w 650958"/>
                <a:gd name="connsiteY65-1740" fmla="*/ 226393 h 460389"/>
                <a:gd name="connsiteX66-1741" fmla="*/ 427354 w 650958"/>
                <a:gd name="connsiteY66-1742" fmla="*/ 256960 h 460389"/>
                <a:gd name="connsiteX0-1743" fmla="*/ 650958 w 650958"/>
                <a:gd name="connsiteY0-1744" fmla="*/ 145056 h 435432"/>
                <a:gd name="connsiteX1-1745" fmla="*/ 359679 w 650958"/>
                <a:gd name="connsiteY1-1746" fmla="*/ 139450 h 435432"/>
                <a:gd name="connsiteX2-1747" fmla="*/ 418900 w 650958"/>
                <a:gd name="connsiteY2-1748" fmla="*/ 99023 h 435432"/>
                <a:gd name="connsiteX3-1749" fmla="*/ 442424 w 650958"/>
                <a:gd name="connsiteY3-1750" fmla="*/ 62416 h 435432"/>
                <a:gd name="connsiteX4-1751" fmla="*/ 439594 w 650958"/>
                <a:gd name="connsiteY4-1752" fmla="*/ 28858 h 435432"/>
                <a:gd name="connsiteX5-1753" fmla="*/ 407961 w 650958"/>
                <a:gd name="connsiteY5-1754" fmla="*/ 25854 h 435432"/>
                <a:gd name="connsiteX6-1755" fmla="*/ 373453 w 650958"/>
                <a:gd name="connsiteY6-1756" fmla="*/ 50811 h 435432"/>
                <a:gd name="connsiteX7-1757" fmla="*/ 333199 w 650958"/>
                <a:gd name="connsiteY7-1758" fmla="*/ 118062 h 435432"/>
                <a:gd name="connsiteX8-1759" fmla="*/ 343342 w 650958"/>
                <a:gd name="connsiteY8-1760" fmla="*/ 0 h 435432"/>
                <a:gd name="connsiteX9-1761" fmla="*/ 314923 w 650958"/>
                <a:gd name="connsiteY9-1762" fmla="*/ 7677 h 435432"/>
                <a:gd name="connsiteX10-1763" fmla="*/ 317089 w 650958"/>
                <a:gd name="connsiteY10-1764" fmla="*/ 120286 h 435432"/>
                <a:gd name="connsiteX11-1765" fmla="*/ 274686 w 650958"/>
                <a:gd name="connsiteY11-1766" fmla="*/ 48534 h 435432"/>
                <a:gd name="connsiteX12-1767" fmla="*/ 240178 w 650958"/>
                <a:gd name="connsiteY12-1768" fmla="*/ 23577 h 435432"/>
                <a:gd name="connsiteX13-1769" fmla="*/ 208546 w 650958"/>
                <a:gd name="connsiteY13-1770" fmla="*/ 26580 h 435432"/>
                <a:gd name="connsiteX14-1771" fmla="*/ 229240 w 650958"/>
                <a:gd name="connsiteY14-1772" fmla="*/ 96746 h 435432"/>
                <a:gd name="connsiteX15-1773" fmla="*/ 292633 w 650958"/>
                <a:gd name="connsiteY15-1774" fmla="*/ 139451 h 435432"/>
                <a:gd name="connsiteX16-1775" fmla="*/ 0 w 650958"/>
                <a:gd name="connsiteY16-1776" fmla="*/ 152883 h 435432"/>
                <a:gd name="connsiteX17-1777" fmla="*/ 17949 w 650958"/>
                <a:gd name="connsiteY17-1778" fmla="*/ 170866 h 435432"/>
                <a:gd name="connsiteX18-1779" fmla="*/ 278963 w 650958"/>
                <a:gd name="connsiteY18-1780" fmla="*/ 156542 h 435432"/>
                <a:gd name="connsiteX19-1781" fmla="*/ 229239 w 650958"/>
                <a:gd name="connsiteY19-1782" fmla="*/ 191632 h 435432"/>
                <a:gd name="connsiteX20-1783" fmla="*/ 205716 w 650958"/>
                <a:gd name="connsiteY20-1784" fmla="*/ 228240 h 435432"/>
                <a:gd name="connsiteX21-1785" fmla="*/ 208546 w 650958"/>
                <a:gd name="connsiteY21-1786" fmla="*/ 261798 h 435432"/>
                <a:gd name="connsiteX22-1787" fmla="*/ 224528 w 650958"/>
                <a:gd name="connsiteY22-1788" fmla="*/ 268201 h 435432"/>
                <a:gd name="connsiteX23-1789" fmla="*/ 240178 w 650958"/>
                <a:gd name="connsiteY23-1790" fmla="*/ 264801 h 435432"/>
                <a:gd name="connsiteX24-1791" fmla="*/ 274686 w 650958"/>
                <a:gd name="connsiteY24-1792" fmla="*/ 239844 h 435432"/>
                <a:gd name="connsiteX25-1793" fmla="*/ 317089 w 650958"/>
                <a:gd name="connsiteY25-1794" fmla="*/ 168092 h 435432"/>
                <a:gd name="connsiteX26-1795" fmla="*/ 277171 w 650958"/>
                <a:gd name="connsiteY26-1796" fmla="*/ 435432 h 435432"/>
                <a:gd name="connsiteX27-1797" fmla="*/ 302801 w 650958"/>
                <a:gd name="connsiteY27-1798" fmla="*/ 435096 h 435432"/>
                <a:gd name="connsiteX28-1799" fmla="*/ 333199 w 650958"/>
                <a:gd name="connsiteY28-1800" fmla="*/ 170313 h 435432"/>
                <a:gd name="connsiteX29-1801" fmla="*/ 373453 w 650958"/>
                <a:gd name="connsiteY29-1802" fmla="*/ 237564 h 435432"/>
                <a:gd name="connsiteX30-1803" fmla="*/ 407961 w 650958"/>
                <a:gd name="connsiteY30-1804" fmla="*/ 262521 h 435432"/>
                <a:gd name="connsiteX31-1805" fmla="*/ 423612 w 650958"/>
                <a:gd name="connsiteY31-1806" fmla="*/ 265921 h 435432"/>
                <a:gd name="connsiteX32-1807" fmla="*/ 439594 w 650958"/>
                <a:gd name="connsiteY32-1808" fmla="*/ 259518 h 435432"/>
                <a:gd name="connsiteX33-1809" fmla="*/ 442424 w 650958"/>
                <a:gd name="connsiteY33-1810" fmla="*/ 225960 h 435432"/>
                <a:gd name="connsiteX34-1811" fmla="*/ 418900 w 650958"/>
                <a:gd name="connsiteY34-1812" fmla="*/ 189352 h 435432"/>
                <a:gd name="connsiteX35-1813" fmla="*/ 373112 w 650958"/>
                <a:gd name="connsiteY35-1814" fmla="*/ 156541 h 435432"/>
                <a:gd name="connsiteX36-1815" fmla="*/ 637699 w 650958"/>
                <a:gd name="connsiteY36-1816" fmla="*/ 164520 h 435432"/>
                <a:gd name="connsiteX37-1817" fmla="*/ 650958 w 650958"/>
                <a:gd name="connsiteY37-1818" fmla="*/ 145056 h 435432"/>
                <a:gd name="connsiteX38-1819" fmla="*/ 384846 w 650958"/>
                <a:gd name="connsiteY38-1820" fmla="*/ 62895 h 435432"/>
                <a:gd name="connsiteX39-1821" fmla="*/ 413658 w 650958"/>
                <a:gd name="connsiteY39-1822" fmla="*/ 41841 h 435432"/>
                <a:gd name="connsiteX40-1823" fmla="*/ 423560 w 650958"/>
                <a:gd name="connsiteY40-1824" fmla="*/ 39559 h 435432"/>
                <a:gd name="connsiteX41-1825" fmla="*/ 428202 w 650958"/>
                <a:gd name="connsiteY41-1826" fmla="*/ 40942 h 435432"/>
                <a:gd name="connsiteX42-1827" fmla="*/ 427354 w 650958"/>
                <a:gd name="connsiteY42-1828" fmla="*/ 56371 h 435432"/>
                <a:gd name="connsiteX43-1829" fmla="*/ 407508 w 650958"/>
                <a:gd name="connsiteY43-1830" fmla="*/ 86938 h 435432"/>
                <a:gd name="connsiteX44-1831" fmla="*/ 346923 w 650958"/>
                <a:gd name="connsiteY44-1832" fmla="*/ 127169 h 435432"/>
                <a:gd name="connsiteX45-1833" fmla="*/ 384846 w 650958"/>
                <a:gd name="connsiteY45-1834" fmla="*/ 62895 h 435432"/>
                <a:gd name="connsiteX46-1835" fmla="*/ 219937 w 650958"/>
                <a:gd name="connsiteY46-1836" fmla="*/ 38663 h 435432"/>
                <a:gd name="connsiteX47-1837" fmla="*/ 224579 w 650958"/>
                <a:gd name="connsiteY47-1838" fmla="*/ 37280 h 435432"/>
                <a:gd name="connsiteX48-1839" fmla="*/ 234481 w 650958"/>
                <a:gd name="connsiteY48-1840" fmla="*/ 39562 h 435432"/>
                <a:gd name="connsiteX49-1841" fmla="*/ 263293 w 650958"/>
                <a:gd name="connsiteY49-1842" fmla="*/ 60617 h 435432"/>
                <a:gd name="connsiteX50-1843" fmla="*/ 301217 w 650958"/>
                <a:gd name="connsiteY50-1844" fmla="*/ 124890 h 435432"/>
                <a:gd name="connsiteX51-1845" fmla="*/ 240632 w 650958"/>
                <a:gd name="connsiteY51-1846" fmla="*/ 84659 h 435432"/>
                <a:gd name="connsiteX52-1847" fmla="*/ 219937 w 650958"/>
                <a:gd name="connsiteY52-1848" fmla="*/ 38663 h 435432"/>
                <a:gd name="connsiteX53-1849" fmla="*/ 263293 w 650958"/>
                <a:gd name="connsiteY53-1850" fmla="*/ 227758 h 435432"/>
                <a:gd name="connsiteX54-1851" fmla="*/ 234481 w 650958"/>
                <a:gd name="connsiteY54-1852" fmla="*/ 248812 h 435432"/>
                <a:gd name="connsiteX55-1853" fmla="*/ 219937 w 650958"/>
                <a:gd name="connsiteY55-1854" fmla="*/ 249711 h 435432"/>
                <a:gd name="connsiteX56-1855" fmla="*/ 220785 w 650958"/>
                <a:gd name="connsiteY56-1856" fmla="*/ 234282 h 435432"/>
                <a:gd name="connsiteX57-1857" fmla="*/ 240631 w 650958"/>
                <a:gd name="connsiteY57-1858" fmla="*/ 203715 h 435432"/>
                <a:gd name="connsiteX58-1859" fmla="*/ 301219 w 650958"/>
                <a:gd name="connsiteY58-1860" fmla="*/ 163482 h 435432"/>
                <a:gd name="connsiteX59-1861" fmla="*/ 263293 w 650958"/>
                <a:gd name="connsiteY59-1862" fmla="*/ 227758 h 435432"/>
                <a:gd name="connsiteX60-1863" fmla="*/ 427354 w 650958"/>
                <a:gd name="connsiteY60-1864" fmla="*/ 232003 h 435432"/>
                <a:gd name="connsiteX61-1865" fmla="*/ 428202 w 650958"/>
                <a:gd name="connsiteY61-1866" fmla="*/ 247432 h 435432"/>
                <a:gd name="connsiteX62-1867" fmla="*/ 413658 w 650958"/>
                <a:gd name="connsiteY62-1868" fmla="*/ 246533 h 435432"/>
                <a:gd name="connsiteX63-1869" fmla="*/ 384846 w 650958"/>
                <a:gd name="connsiteY63-1870" fmla="*/ 225479 h 435432"/>
                <a:gd name="connsiteX64-1871" fmla="*/ 346922 w 650958"/>
                <a:gd name="connsiteY64-1872" fmla="*/ 161205 h 435432"/>
                <a:gd name="connsiteX65-1873" fmla="*/ 407507 w 650958"/>
                <a:gd name="connsiteY65-1874" fmla="*/ 201436 h 435432"/>
                <a:gd name="connsiteX66-1875" fmla="*/ 427354 w 650958"/>
                <a:gd name="connsiteY66-1876" fmla="*/ 232003 h 435432"/>
                <a:gd name="connsiteX0-1877" fmla="*/ 650958 w 650958"/>
                <a:gd name="connsiteY0-1878" fmla="*/ 167975 h 458351"/>
                <a:gd name="connsiteX1-1879" fmla="*/ 359679 w 650958"/>
                <a:gd name="connsiteY1-1880" fmla="*/ 162369 h 458351"/>
                <a:gd name="connsiteX2-1881" fmla="*/ 418900 w 650958"/>
                <a:gd name="connsiteY2-1882" fmla="*/ 121942 h 458351"/>
                <a:gd name="connsiteX3-1883" fmla="*/ 442424 w 650958"/>
                <a:gd name="connsiteY3-1884" fmla="*/ 85335 h 458351"/>
                <a:gd name="connsiteX4-1885" fmla="*/ 439594 w 650958"/>
                <a:gd name="connsiteY4-1886" fmla="*/ 51777 h 458351"/>
                <a:gd name="connsiteX5-1887" fmla="*/ 407961 w 650958"/>
                <a:gd name="connsiteY5-1888" fmla="*/ 48773 h 458351"/>
                <a:gd name="connsiteX6-1889" fmla="*/ 373453 w 650958"/>
                <a:gd name="connsiteY6-1890" fmla="*/ 73730 h 458351"/>
                <a:gd name="connsiteX7-1891" fmla="*/ 333199 w 650958"/>
                <a:gd name="connsiteY7-1892" fmla="*/ 140981 h 458351"/>
                <a:gd name="connsiteX8-1893" fmla="*/ 343342 w 650958"/>
                <a:gd name="connsiteY8-1894" fmla="*/ 22919 h 458351"/>
                <a:gd name="connsiteX9-1895" fmla="*/ 317656 w 650958"/>
                <a:gd name="connsiteY9-1896" fmla="*/ 0 h 458351"/>
                <a:gd name="connsiteX10-1897" fmla="*/ 317089 w 650958"/>
                <a:gd name="connsiteY10-1898" fmla="*/ 143205 h 458351"/>
                <a:gd name="connsiteX11-1899" fmla="*/ 274686 w 650958"/>
                <a:gd name="connsiteY11-1900" fmla="*/ 71453 h 458351"/>
                <a:gd name="connsiteX12-1901" fmla="*/ 240178 w 650958"/>
                <a:gd name="connsiteY12-1902" fmla="*/ 46496 h 458351"/>
                <a:gd name="connsiteX13-1903" fmla="*/ 208546 w 650958"/>
                <a:gd name="connsiteY13-1904" fmla="*/ 49499 h 458351"/>
                <a:gd name="connsiteX14-1905" fmla="*/ 229240 w 650958"/>
                <a:gd name="connsiteY14-1906" fmla="*/ 119665 h 458351"/>
                <a:gd name="connsiteX15-1907" fmla="*/ 292633 w 650958"/>
                <a:gd name="connsiteY15-1908" fmla="*/ 162370 h 458351"/>
                <a:gd name="connsiteX16-1909" fmla="*/ 0 w 650958"/>
                <a:gd name="connsiteY16-1910" fmla="*/ 175802 h 458351"/>
                <a:gd name="connsiteX17-1911" fmla="*/ 17949 w 650958"/>
                <a:gd name="connsiteY17-1912" fmla="*/ 193785 h 458351"/>
                <a:gd name="connsiteX18-1913" fmla="*/ 278963 w 650958"/>
                <a:gd name="connsiteY18-1914" fmla="*/ 179461 h 458351"/>
                <a:gd name="connsiteX19-1915" fmla="*/ 229239 w 650958"/>
                <a:gd name="connsiteY19-1916" fmla="*/ 214551 h 458351"/>
                <a:gd name="connsiteX20-1917" fmla="*/ 205716 w 650958"/>
                <a:gd name="connsiteY20-1918" fmla="*/ 251159 h 458351"/>
                <a:gd name="connsiteX21-1919" fmla="*/ 208546 w 650958"/>
                <a:gd name="connsiteY21-1920" fmla="*/ 284717 h 458351"/>
                <a:gd name="connsiteX22-1921" fmla="*/ 224528 w 650958"/>
                <a:gd name="connsiteY22-1922" fmla="*/ 291120 h 458351"/>
                <a:gd name="connsiteX23-1923" fmla="*/ 240178 w 650958"/>
                <a:gd name="connsiteY23-1924" fmla="*/ 287720 h 458351"/>
                <a:gd name="connsiteX24-1925" fmla="*/ 274686 w 650958"/>
                <a:gd name="connsiteY24-1926" fmla="*/ 262763 h 458351"/>
                <a:gd name="connsiteX25-1927" fmla="*/ 317089 w 650958"/>
                <a:gd name="connsiteY25-1928" fmla="*/ 191011 h 458351"/>
                <a:gd name="connsiteX26-1929" fmla="*/ 277171 w 650958"/>
                <a:gd name="connsiteY26-1930" fmla="*/ 458351 h 458351"/>
                <a:gd name="connsiteX27-1931" fmla="*/ 302801 w 650958"/>
                <a:gd name="connsiteY27-1932" fmla="*/ 458015 h 458351"/>
                <a:gd name="connsiteX28-1933" fmla="*/ 333199 w 650958"/>
                <a:gd name="connsiteY28-1934" fmla="*/ 193232 h 458351"/>
                <a:gd name="connsiteX29-1935" fmla="*/ 373453 w 650958"/>
                <a:gd name="connsiteY29-1936" fmla="*/ 260483 h 458351"/>
                <a:gd name="connsiteX30-1937" fmla="*/ 407961 w 650958"/>
                <a:gd name="connsiteY30-1938" fmla="*/ 285440 h 458351"/>
                <a:gd name="connsiteX31-1939" fmla="*/ 423612 w 650958"/>
                <a:gd name="connsiteY31-1940" fmla="*/ 288840 h 458351"/>
                <a:gd name="connsiteX32-1941" fmla="*/ 439594 w 650958"/>
                <a:gd name="connsiteY32-1942" fmla="*/ 282437 h 458351"/>
                <a:gd name="connsiteX33-1943" fmla="*/ 442424 w 650958"/>
                <a:gd name="connsiteY33-1944" fmla="*/ 248879 h 458351"/>
                <a:gd name="connsiteX34-1945" fmla="*/ 418900 w 650958"/>
                <a:gd name="connsiteY34-1946" fmla="*/ 212271 h 458351"/>
                <a:gd name="connsiteX35-1947" fmla="*/ 373112 w 650958"/>
                <a:gd name="connsiteY35-1948" fmla="*/ 179460 h 458351"/>
                <a:gd name="connsiteX36-1949" fmla="*/ 637699 w 650958"/>
                <a:gd name="connsiteY36-1950" fmla="*/ 187439 h 458351"/>
                <a:gd name="connsiteX37-1951" fmla="*/ 650958 w 650958"/>
                <a:gd name="connsiteY37-1952" fmla="*/ 167975 h 458351"/>
                <a:gd name="connsiteX38-1953" fmla="*/ 384846 w 650958"/>
                <a:gd name="connsiteY38-1954" fmla="*/ 85814 h 458351"/>
                <a:gd name="connsiteX39-1955" fmla="*/ 413658 w 650958"/>
                <a:gd name="connsiteY39-1956" fmla="*/ 64760 h 458351"/>
                <a:gd name="connsiteX40-1957" fmla="*/ 423560 w 650958"/>
                <a:gd name="connsiteY40-1958" fmla="*/ 62478 h 458351"/>
                <a:gd name="connsiteX41-1959" fmla="*/ 428202 w 650958"/>
                <a:gd name="connsiteY41-1960" fmla="*/ 63861 h 458351"/>
                <a:gd name="connsiteX42-1961" fmla="*/ 427354 w 650958"/>
                <a:gd name="connsiteY42-1962" fmla="*/ 79290 h 458351"/>
                <a:gd name="connsiteX43-1963" fmla="*/ 407508 w 650958"/>
                <a:gd name="connsiteY43-1964" fmla="*/ 109857 h 458351"/>
                <a:gd name="connsiteX44-1965" fmla="*/ 346923 w 650958"/>
                <a:gd name="connsiteY44-1966" fmla="*/ 150088 h 458351"/>
                <a:gd name="connsiteX45-1967" fmla="*/ 384846 w 650958"/>
                <a:gd name="connsiteY45-1968" fmla="*/ 85814 h 458351"/>
                <a:gd name="connsiteX46-1969" fmla="*/ 219937 w 650958"/>
                <a:gd name="connsiteY46-1970" fmla="*/ 61582 h 458351"/>
                <a:gd name="connsiteX47-1971" fmla="*/ 224579 w 650958"/>
                <a:gd name="connsiteY47-1972" fmla="*/ 60199 h 458351"/>
                <a:gd name="connsiteX48-1973" fmla="*/ 234481 w 650958"/>
                <a:gd name="connsiteY48-1974" fmla="*/ 62481 h 458351"/>
                <a:gd name="connsiteX49-1975" fmla="*/ 263293 w 650958"/>
                <a:gd name="connsiteY49-1976" fmla="*/ 83536 h 458351"/>
                <a:gd name="connsiteX50-1977" fmla="*/ 301217 w 650958"/>
                <a:gd name="connsiteY50-1978" fmla="*/ 147809 h 458351"/>
                <a:gd name="connsiteX51-1979" fmla="*/ 240632 w 650958"/>
                <a:gd name="connsiteY51-1980" fmla="*/ 107578 h 458351"/>
                <a:gd name="connsiteX52-1981" fmla="*/ 219937 w 650958"/>
                <a:gd name="connsiteY52-1982" fmla="*/ 61582 h 458351"/>
                <a:gd name="connsiteX53-1983" fmla="*/ 263293 w 650958"/>
                <a:gd name="connsiteY53-1984" fmla="*/ 250677 h 458351"/>
                <a:gd name="connsiteX54-1985" fmla="*/ 234481 w 650958"/>
                <a:gd name="connsiteY54-1986" fmla="*/ 271731 h 458351"/>
                <a:gd name="connsiteX55-1987" fmla="*/ 219937 w 650958"/>
                <a:gd name="connsiteY55-1988" fmla="*/ 272630 h 458351"/>
                <a:gd name="connsiteX56-1989" fmla="*/ 220785 w 650958"/>
                <a:gd name="connsiteY56-1990" fmla="*/ 257201 h 458351"/>
                <a:gd name="connsiteX57-1991" fmla="*/ 240631 w 650958"/>
                <a:gd name="connsiteY57-1992" fmla="*/ 226634 h 458351"/>
                <a:gd name="connsiteX58-1993" fmla="*/ 301219 w 650958"/>
                <a:gd name="connsiteY58-1994" fmla="*/ 186401 h 458351"/>
                <a:gd name="connsiteX59-1995" fmla="*/ 263293 w 650958"/>
                <a:gd name="connsiteY59-1996" fmla="*/ 250677 h 458351"/>
                <a:gd name="connsiteX60-1997" fmla="*/ 427354 w 650958"/>
                <a:gd name="connsiteY60-1998" fmla="*/ 254922 h 458351"/>
                <a:gd name="connsiteX61-1999" fmla="*/ 428202 w 650958"/>
                <a:gd name="connsiteY61-2000" fmla="*/ 270351 h 458351"/>
                <a:gd name="connsiteX62-2001" fmla="*/ 413658 w 650958"/>
                <a:gd name="connsiteY62-2002" fmla="*/ 269452 h 458351"/>
                <a:gd name="connsiteX63-2003" fmla="*/ 384846 w 650958"/>
                <a:gd name="connsiteY63-2004" fmla="*/ 248398 h 458351"/>
                <a:gd name="connsiteX64-2005" fmla="*/ 346922 w 650958"/>
                <a:gd name="connsiteY64-2006" fmla="*/ 184124 h 458351"/>
                <a:gd name="connsiteX65-2007" fmla="*/ 407507 w 650958"/>
                <a:gd name="connsiteY65-2008" fmla="*/ 224355 h 458351"/>
                <a:gd name="connsiteX66-2009" fmla="*/ 427354 w 650958"/>
                <a:gd name="connsiteY66-2010" fmla="*/ 254922 h 458351"/>
                <a:gd name="connsiteX0-2011" fmla="*/ 650958 w 650958"/>
                <a:gd name="connsiteY0-2012" fmla="*/ 167975 h 458351"/>
                <a:gd name="connsiteX1-2013" fmla="*/ 359679 w 650958"/>
                <a:gd name="connsiteY1-2014" fmla="*/ 162369 h 458351"/>
                <a:gd name="connsiteX2-2015" fmla="*/ 418900 w 650958"/>
                <a:gd name="connsiteY2-2016" fmla="*/ 121942 h 458351"/>
                <a:gd name="connsiteX3-2017" fmla="*/ 442424 w 650958"/>
                <a:gd name="connsiteY3-2018" fmla="*/ 85335 h 458351"/>
                <a:gd name="connsiteX4-2019" fmla="*/ 439594 w 650958"/>
                <a:gd name="connsiteY4-2020" fmla="*/ 51777 h 458351"/>
                <a:gd name="connsiteX5-2021" fmla="*/ 407961 w 650958"/>
                <a:gd name="connsiteY5-2022" fmla="*/ 48773 h 458351"/>
                <a:gd name="connsiteX6-2023" fmla="*/ 373453 w 650958"/>
                <a:gd name="connsiteY6-2024" fmla="*/ 73730 h 458351"/>
                <a:gd name="connsiteX7-2025" fmla="*/ 333199 w 650958"/>
                <a:gd name="connsiteY7-2026" fmla="*/ 140981 h 458351"/>
                <a:gd name="connsiteX8-2027" fmla="*/ 346411 w 650958"/>
                <a:gd name="connsiteY8-2028" fmla="*/ 1842 h 458351"/>
                <a:gd name="connsiteX9-2029" fmla="*/ 317656 w 650958"/>
                <a:gd name="connsiteY9-2030" fmla="*/ 0 h 458351"/>
                <a:gd name="connsiteX10-2031" fmla="*/ 317089 w 650958"/>
                <a:gd name="connsiteY10-2032" fmla="*/ 143205 h 458351"/>
                <a:gd name="connsiteX11-2033" fmla="*/ 274686 w 650958"/>
                <a:gd name="connsiteY11-2034" fmla="*/ 71453 h 458351"/>
                <a:gd name="connsiteX12-2035" fmla="*/ 240178 w 650958"/>
                <a:gd name="connsiteY12-2036" fmla="*/ 46496 h 458351"/>
                <a:gd name="connsiteX13-2037" fmla="*/ 208546 w 650958"/>
                <a:gd name="connsiteY13-2038" fmla="*/ 49499 h 458351"/>
                <a:gd name="connsiteX14-2039" fmla="*/ 229240 w 650958"/>
                <a:gd name="connsiteY14-2040" fmla="*/ 119665 h 458351"/>
                <a:gd name="connsiteX15-2041" fmla="*/ 292633 w 650958"/>
                <a:gd name="connsiteY15-2042" fmla="*/ 162370 h 458351"/>
                <a:gd name="connsiteX16-2043" fmla="*/ 0 w 650958"/>
                <a:gd name="connsiteY16-2044" fmla="*/ 175802 h 458351"/>
                <a:gd name="connsiteX17-2045" fmla="*/ 17949 w 650958"/>
                <a:gd name="connsiteY17-2046" fmla="*/ 193785 h 458351"/>
                <a:gd name="connsiteX18-2047" fmla="*/ 278963 w 650958"/>
                <a:gd name="connsiteY18-2048" fmla="*/ 179461 h 458351"/>
                <a:gd name="connsiteX19-2049" fmla="*/ 229239 w 650958"/>
                <a:gd name="connsiteY19-2050" fmla="*/ 214551 h 458351"/>
                <a:gd name="connsiteX20-2051" fmla="*/ 205716 w 650958"/>
                <a:gd name="connsiteY20-2052" fmla="*/ 251159 h 458351"/>
                <a:gd name="connsiteX21-2053" fmla="*/ 208546 w 650958"/>
                <a:gd name="connsiteY21-2054" fmla="*/ 284717 h 458351"/>
                <a:gd name="connsiteX22-2055" fmla="*/ 224528 w 650958"/>
                <a:gd name="connsiteY22-2056" fmla="*/ 291120 h 458351"/>
                <a:gd name="connsiteX23-2057" fmla="*/ 240178 w 650958"/>
                <a:gd name="connsiteY23-2058" fmla="*/ 287720 h 458351"/>
                <a:gd name="connsiteX24-2059" fmla="*/ 274686 w 650958"/>
                <a:gd name="connsiteY24-2060" fmla="*/ 262763 h 458351"/>
                <a:gd name="connsiteX25-2061" fmla="*/ 317089 w 650958"/>
                <a:gd name="connsiteY25-2062" fmla="*/ 191011 h 458351"/>
                <a:gd name="connsiteX26-2063" fmla="*/ 277171 w 650958"/>
                <a:gd name="connsiteY26-2064" fmla="*/ 458351 h 458351"/>
                <a:gd name="connsiteX27-2065" fmla="*/ 302801 w 650958"/>
                <a:gd name="connsiteY27-2066" fmla="*/ 458015 h 458351"/>
                <a:gd name="connsiteX28-2067" fmla="*/ 333199 w 650958"/>
                <a:gd name="connsiteY28-2068" fmla="*/ 193232 h 458351"/>
                <a:gd name="connsiteX29-2069" fmla="*/ 373453 w 650958"/>
                <a:gd name="connsiteY29-2070" fmla="*/ 260483 h 458351"/>
                <a:gd name="connsiteX30-2071" fmla="*/ 407961 w 650958"/>
                <a:gd name="connsiteY30-2072" fmla="*/ 285440 h 458351"/>
                <a:gd name="connsiteX31-2073" fmla="*/ 423612 w 650958"/>
                <a:gd name="connsiteY31-2074" fmla="*/ 288840 h 458351"/>
                <a:gd name="connsiteX32-2075" fmla="*/ 439594 w 650958"/>
                <a:gd name="connsiteY32-2076" fmla="*/ 282437 h 458351"/>
                <a:gd name="connsiteX33-2077" fmla="*/ 442424 w 650958"/>
                <a:gd name="connsiteY33-2078" fmla="*/ 248879 h 458351"/>
                <a:gd name="connsiteX34-2079" fmla="*/ 418900 w 650958"/>
                <a:gd name="connsiteY34-2080" fmla="*/ 212271 h 458351"/>
                <a:gd name="connsiteX35-2081" fmla="*/ 373112 w 650958"/>
                <a:gd name="connsiteY35-2082" fmla="*/ 179460 h 458351"/>
                <a:gd name="connsiteX36-2083" fmla="*/ 637699 w 650958"/>
                <a:gd name="connsiteY36-2084" fmla="*/ 187439 h 458351"/>
                <a:gd name="connsiteX37-2085" fmla="*/ 650958 w 650958"/>
                <a:gd name="connsiteY37-2086" fmla="*/ 167975 h 458351"/>
                <a:gd name="connsiteX38-2087" fmla="*/ 384846 w 650958"/>
                <a:gd name="connsiteY38-2088" fmla="*/ 85814 h 458351"/>
                <a:gd name="connsiteX39-2089" fmla="*/ 413658 w 650958"/>
                <a:gd name="connsiteY39-2090" fmla="*/ 64760 h 458351"/>
                <a:gd name="connsiteX40-2091" fmla="*/ 423560 w 650958"/>
                <a:gd name="connsiteY40-2092" fmla="*/ 62478 h 458351"/>
                <a:gd name="connsiteX41-2093" fmla="*/ 428202 w 650958"/>
                <a:gd name="connsiteY41-2094" fmla="*/ 63861 h 458351"/>
                <a:gd name="connsiteX42-2095" fmla="*/ 427354 w 650958"/>
                <a:gd name="connsiteY42-2096" fmla="*/ 79290 h 458351"/>
                <a:gd name="connsiteX43-2097" fmla="*/ 407508 w 650958"/>
                <a:gd name="connsiteY43-2098" fmla="*/ 109857 h 458351"/>
                <a:gd name="connsiteX44-2099" fmla="*/ 346923 w 650958"/>
                <a:gd name="connsiteY44-2100" fmla="*/ 150088 h 458351"/>
                <a:gd name="connsiteX45-2101" fmla="*/ 384846 w 650958"/>
                <a:gd name="connsiteY45-2102" fmla="*/ 85814 h 458351"/>
                <a:gd name="connsiteX46-2103" fmla="*/ 219937 w 650958"/>
                <a:gd name="connsiteY46-2104" fmla="*/ 61582 h 458351"/>
                <a:gd name="connsiteX47-2105" fmla="*/ 224579 w 650958"/>
                <a:gd name="connsiteY47-2106" fmla="*/ 60199 h 458351"/>
                <a:gd name="connsiteX48-2107" fmla="*/ 234481 w 650958"/>
                <a:gd name="connsiteY48-2108" fmla="*/ 62481 h 458351"/>
                <a:gd name="connsiteX49-2109" fmla="*/ 263293 w 650958"/>
                <a:gd name="connsiteY49-2110" fmla="*/ 83536 h 458351"/>
                <a:gd name="connsiteX50-2111" fmla="*/ 301217 w 650958"/>
                <a:gd name="connsiteY50-2112" fmla="*/ 147809 h 458351"/>
                <a:gd name="connsiteX51-2113" fmla="*/ 240632 w 650958"/>
                <a:gd name="connsiteY51-2114" fmla="*/ 107578 h 458351"/>
                <a:gd name="connsiteX52-2115" fmla="*/ 219937 w 650958"/>
                <a:gd name="connsiteY52-2116" fmla="*/ 61582 h 458351"/>
                <a:gd name="connsiteX53-2117" fmla="*/ 263293 w 650958"/>
                <a:gd name="connsiteY53-2118" fmla="*/ 250677 h 458351"/>
                <a:gd name="connsiteX54-2119" fmla="*/ 234481 w 650958"/>
                <a:gd name="connsiteY54-2120" fmla="*/ 271731 h 458351"/>
                <a:gd name="connsiteX55-2121" fmla="*/ 219937 w 650958"/>
                <a:gd name="connsiteY55-2122" fmla="*/ 272630 h 458351"/>
                <a:gd name="connsiteX56-2123" fmla="*/ 220785 w 650958"/>
                <a:gd name="connsiteY56-2124" fmla="*/ 257201 h 458351"/>
                <a:gd name="connsiteX57-2125" fmla="*/ 240631 w 650958"/>
                <a:gd name="connsiteY57-2126" fmla="*/ 226634 h 458351"/>
                <a:gd name="connsiteX58-2127" fmla="*/ 301219 w 650958"/>
                <a:gd name="connsiteY58-2128" fmla="*/ 186401 h 458351"/>
                <a:gd name="connsiteX59-2129" fmla="*/ 263293 w 650958"/>
                <a:gd name="connsiteY59-2130" fmla="*/ 250677 h 458351"/>
                <a:gd name="connsiteX60-2131" fmla="*/ 427354 w 650958"/>
                <a:gd name="connsiteY60-2132" fmla="*/ 254922 h 458351"/>
                <a:gd name="connsiteX61-2133" fmla="*/ 428202 w 650958"/>
                <a:gd name="connsiteY61-2134" fmla="*/ 270351 h 458351"/>
                <a:gd name="connsiteX62-2135" fmla="*/ 413658 w 650958"/>
                <a:gd name="connsiteY62-2136" fmla="*/ 269452 h 458351"/>
                <a:gd name="connsiteX63-2137" fmla="*/ 384846 w 650958"/>
                <a:gd name="connsiteY63-2138" fmla="*/ 248398 h 458351"/>
                <a:gd name="connsiteX64-2139" fmla="*/ 346922 w 650958"/>
                <a:gd name="connsiteY64-2140" fmla="*/ 184124 h 458351"/>
                <a:gd name="connsiteX65-2141" fmla="*/ 407507 w 650958"/>
                <a:gd name="connsiteY65-2142" fmla="*/ 224355 h 458351"/>
                <a:gd name="connsiteX66-2143" fmla="*/ 427354 w 650958"/>
                <a:gd name="connsiteY66-2144" fmla="*/ 254922 h 458351"/>
                <a:gd name="connsiteX0-2145" fmla="*/ 650958 w 727169"/>
                <a:gd name="connsiteY0-2146" fmla="*/ 167975 h 458351"/>
                <a:gd name="connsiteX1-2147" fmla="*/ 359679 w 727169"/>
                <a:gd name="connsiteY1-2148" fmla="*/ 162369 h 458351"/>
                <a:gd name="connsiteX2-2149" fmla="*/ 418900 w 727169"/>
                <a:gd name="connsiteY2-2150" fmla="*/ 121942 h 458351"/>
                <a:gd name="connsiteX3-2151" fmla="*/ 442424 w 727169"/>
                <a:gd name="connsiteY3-2152" fmla="*/ 85335 h 458351"/>
                <a:gd name="connsiteX4-2153" fmla="*/ 439594 w 727169"/>
                <a:gd name="connsiteY4-2154" fmla="*/ 51777 h 458351"/>
                <a:gd name="connsiteX5-2155" fmla="*/ 407961 w 727169"/>
                <a:gd name="connsiteY5-2156" fmla="*/ 48773 h 458351"/>
                <a:gd name="connsiteX6-2157" fmla="*/ 373453 w 727169"/>
                <a:gd name="connsiteY6-2158" fmla="*/ 73730 h 458351"/>
                <a:gd name="connsiteX7-2159" fmla="*/ 333199 w 727169"/>
                <a:gd name="connsiteY7-2160" fmla="*/ 140981 h 458351"/>
                <a:gd name="connsiteX8-2161" fmla="*/ 346411 w 727169"/>
                <a:gd name="connsiteY8-2162" fmla="*/ 1842 h 458351"/>
                <a:gd name="connsiteX9-2163" fmla="*/ 317656 w 727169"/>
                <a:gd name="connsiteY9-2164" fmla="*/ 0 h 458351"/>
                <a:gd name="connsiteX10-2165" fmla="*/ 317089 w 727169"/>
                <a:gd name="connsiteY10-2166" fmla="*/ 143205 h 458351"/>
                <a:gd name="connsiteX11-2167" fmla="*/ 274686 w 727169"/>
                <a:gd name="connsiteY11-2168" fmla="*/ 71453 h 458351"/>
                <a:gd name="connsiteX12-2169" fmla="*/ 240178 w 727169"/>
                <a:gd name="connsiteY12-2170" fmla="*/ 46496 h 458351"/>
                <a:gd name="connsiteX13-2171" fmla="*/ 208546 w 727169"/>
                <a:gd name="connsiteY13-2172" fmla="*/ 49499 h 458351"/>
                <a:gd name="connsiteX14-2173" fmla="*/ 229240 w 727169"/>
                <a:gd name="connsiteY14-2174" fmla="*/ 119665 h 458351"/>
                <a:gd name="connsiteX15-2175" fmla="*/ 292633 w 727169"/>
                <a:gd name="connsiteY15-2176" fmla="*/ 162370 h 458351"/>
                <a:gd name="connsiteX16-2177" fmla="*/ 0 w 727169"/>
                <a:gd name="connsiteY16-2178" fmla="*/ 175802 h 458351"/>
                <a:gd name="connsiteX17-2179" fmla="*/ 17949 w 727169"/>
                <a:gd name="connsiteY17-2180" fmla="*/ 193785 h 458351"/>
                <a:gd name="connsiteX18-2181" fmla="*/ 278963 w 727169"/>
                <a:gd name="connsiteY18-2182" fmla="*/ 179461 h 458351"/>
                <a:gd name="connsiteX19-2183" fmla="*/ 229239 w 727169"/>
                <a:gd name="connsiteY19-2184" fmla="*/ 214551 h 458351"/>
                <a:gd name="connsiteX20-2185" fmla="*/ 205716 w 727169"/>
                <a:gd name="connsiteY20-2186" fmla="*/ 251159 h 458351"/>
                <a:gd name="connsiteX21-2187" fmla="*/ 208546 w 727169"/>
                <a:gd name="connsiteY21-2188" fmla="*/ 284717 h 458351"/>
                <a:gd name="connsiteX22-2189" fmla="*/ 224528 w 727169"/>
                <a:gd name="connsiteY22-2190" fmla="*/ 291120 h 458351"/>
                <a:gd name="connsiteX23-2191" fmla="*/ 240178 w 727169"/>
                <a:gd name="connsiteY23-2192" fmla="*/ 287720 h 458351"/>
                <a:gd name="connsiteX24-2193" fmla="*/ 274686 w 727169"/>
                <a:gd name="connsiteY24-2194" fmla="*/ 262763 h 458351"/>
                <a:gd name="connsiteX25-2195" fmla="*/ 317089 w 727169"/>
                <a:gd name="connsiteY25-2196" fmla="*/ 191011 h 458351"/>
                <a:gd name="connsiteX26-2197" fmla="*/ 277171 w 727169"/>
                <a:gd name="connsiteY26-2198" fmla="*/ 458351 h 458351"/>
                <a:gd name="connsiteX27-2199" fmla="*/ 302801 w 727169"/>
                <a:gd name="connsiteY27-2200" fmla="*/ 458015 h 458351"/>
                <a:gd name="connsiteX28-2201" fmla="*/ 333199 w 727169"/>
                <a:gd name="connsiteY28-2202" fmla="*/ 193232 h 458351"/>
                <a:gd name="connsiteX29-2203" fmla="*/ 373453 w 727169"/>
                <a:gd name="connsiteY29-2204" fmla="*/ 260483 h 458351"/>
                <a:gd name="connsiteX30-2205" fmla="*/ 407961 w 727169"/>
                <a:gd name="connsiteY30-2206" fmla="*/ 285440 h 458351"/>
                <a:gd name="connsiteX31-2207" fmla="*/ 423612 w 727169"/>
                <a:gd name="connsiteY31-2208" fmla="*/ 288840 h 458351"/>
                <a:gd name="connsiteX32-2209" fmla="*/ 439594 w 727169"/>
                <a:gd name="connsiteY32-2210" fmla="*/ 282437 h 458351"/>
                <a:gd name="connsiteX33-2211" fmla="*/ 442424 w 727169"/>
                <a:gd name="connsiteY33-2212" fmla="*/ 248879 h 458351"/>
                <a:gd name="connsiteX34-2213" fmla="*/ 418900 w 727169"/>
                <a:gd name="connsiteY34-2214" fmla="*/ 212271 h 458351"/>
                <a:gd name="connsiteX35-2215" fmla="*/ 373112 w 727169"/>
                <a:gd name="connsiteY35-2216" fmla="*/ 179460 h 458351"/>
                <a:gd name="connsiteX36-2217" fmla="*/ 727169 w 727169"/>
                <a:gd name="connsiteY36-2218" fmla="*/ 205631 h 458351"/>
                <a:gd name="connsiteX37-2219" fmla="*/ 650958 w 727169"/>
                <a:gd name="connsiteY37-2220" fmla="*/ 167975 h 458351"/>
                <a:gd name="connsiteX38-2221" fmla="*/ 384846 w 727169"/>
                <a:gd name="connsiteY38-2222" fmla="*/ 85814 h 458351"/>
                <a:gd name="connsiteX39-2223" fmla="*/ 413658 w 727169"/>
                <a:gd name="connsiteY39-2224" fmla="*/ 64760 h 458351"/>
                <a:gd name="connsiteX40-2225" fmla="*/ 423560 w 727169"/>
                <a:gd name="connsiteY40-2226" fmla="*/ 62478 h 458351"/>
                <a:gd name="connsiteX41-2227" fmla="*/ 428202 w 727169"/>
                <a:gd name="connsiteY41-2228" fmla="*/ 63861 h 458351"/>
                <a:gd name="connsiteX42-2229" fmla="*/ 427354 w 727169"/>
                <a:gd name="connsiteY42-2230" fmla="*/ 79290 h 458351"/>
                <a:gd name="connsiteX43-2231" fmla="*/ 407508 w 727169"/>
                <a:gd name="connsiteY43-2232" fmla="*/ 109857 h 458351"/>
                <a:gd name="connsiteX44-2233" fmla="*/ 346923 w 727169"/>
                <a:gd name="connsiteY44-2234" fmla="*/ 150088 h 458351"/>
                <a:gd name="connsiteX45-2235" fmla="*/ 384846 w 727169"/>
                <a:gd name="connsiteY45-2236" fmla="*/ 85814 h 458351"/>
                <a:gd name="connsiteX46-2237" fmla="*/ 219937 w 727169"/>
                <a:gd name="connsiteY46-2238" fmla="*/ 61582 h 458351"/>
                <a:gd name="connsiteX47-2239" fmla="*/ 224579 w 727169"/>
                <a:gd name="connsiteY47-2240" fmla="*/ 60199 h 458351"/>
                <a:gd name="connsiteX48-2241" fmla="*/ 234481 w 727169"/>
                <a:gd name="connsiteY48-2242" fmla="*/ 62481 h 458351"/>
                <a:gd name="connsiteX49-2243" fmla="*/ 263293 w 727169"/>
                <a:gd name="connsiteY49-2244" fmla="*/ 83536 h 458351"/>
                <a:gd name="connsiteX50-2245" fmla="*/ 301217 w 727169"/>
                <a:gd name="connsiteY50-2246" fmla="*/ 147809 h 458351"/>
                <a:gd name="connsiteX51-2247" fmla="*/ 240632 w 727169"/>
                <a:gd name="connsiteY51-2248" fmla="*/ 107578 h 458351"/>
                <a:gd name="connsiteX52-2249" fmla="*/ 219937 w 727169"/>
                <a:gd name="connsiteY52-2250" fmla="*/ 61582 h 458351"/>
                <a:gd name="connsiteX53-2251" fmla="*/ 263293 w 727169"/>
                <a:gd name="connsiteY53-2252" fmla="*/ 250677 h 458351"/>
                <a:gd name="connsiteX54-2253" fmla="*/ 234481 w 727169"/>
                <a:gd name="connsiteY54-2254" fmla="*/ 271731 h 458351"/>
                <a:gd name="connsiteX55-2255" fmla="*/ 219937 w 727169"/>
                <a:gd name="connsiteY55-2256" fmla="*/ 272630 h 458351"/>
                <a:gd name="connsiteX56-2257" fmla="*/ 220785 w 727169"/>
                <a:gd name="connsiteY56-2258" fmla="*/ 257201 h 458351"/>
                <a:gd name="connsiteX57-2259" fmla="*/ 240631 w 727169"/>
                <a:gd name="connsiteY57-2260" fmla="*/ 226634 h 458351"/>
                <a:gd name="connsiteX58-2261" fmla="*/ 301219 w 727169"/>
                <a:gd name="connsiteY58-2262" fmla="*/ 186401 h 458351"/>
                <a:gd name="connsiteX59-2263" fmla="*/ 263293 w 727169"/>
                <a:gd name="connsiteY59-2264" fmla="*/ 250677 h 458351"/>
                <a:gd name="connsiteX60-2265" fmla="*/ 427354 w 727169"/>
                <a:gd name="connsiteY60-2266" fmla="*/ 254922 h 458351"/>
                <a:gd name="connsiteX61-2267" fmla="*/ 428202 w 727169"/>
                <a:gd name="connsiteY61-2268" fmla="*/ 270351 h 458351"/>
                <a:gd name="connsiteX62-2269" fmla="*/ 413658 w 727169"/>
                <a:gd name="connsiteY62-2270" fmla="*/ 269452 h 458351"/>
                <a:gd name="connsiteX63-2271" fmla="*/ 384846 w 727169"/>
                <a:gd name="connsiteY63-2272" fmla="*/ 248398 h 458351"/>
                <a:gd name="connsiteX64-2273" fmla="*/ 346922 w 727169"/>
                <a:gd name="connsiteY64-2274" fmla="*/ 184124 h 458351"/>
                <a:gd name="connsiteX65-2275" fmla="*/ 407507 w 727169"/>
                <a:gd name="connsiteY65-2276" fmla="*/ 224355 h 458351"/>
                <a:gd name="connsiteX66-2277" fmla="*/ 427354 w 727169"/>
                <a:gd name="connsiteY66-2278" fmla="*/ 254922 h 458351"/>
                <a:gd name="connsiteX0-2279" fmla="*/ 740370 w 740370"/>
                <a:gd name="connsiteY0-2280" fmla="*/ 162914 h 458351"/>
                <a:gd name="connsiteX1-2281" fmla="*/ 359679 w 740370"/>
                <a:gd name="connsiteY1-2282" fmla="*/ 162369 h 458351"/>
                <a:gd name="connsiteX2-2283" fmla="*/ 418900 w 740370"/>
                <a:gd name="connsiteY2-2284" fmla="*/ 121942 h 458351"/>
                <a:gd name="connsiteX3-2285" fmla="*/ 442424 w 740370"/>
                <a:gd name="connsiteY3-2286" fmla="*/ 85335 h 458351"/>
                <a:gd name="connsiteX4-2287" fmla="*/ 439594 w 740370"/>
                <a:gd name="connsiteY4-2288" fmla="*/ 51777 h 458351"/>
                <a:gd name="connsiteX5-2289" fmla="*/ 407961 w 740370"/>
                <a:gd name="connsiteY5-2290" fmla="*/ 48773 h 458351"/>
                <a:gd name="connsiteX6-2291" fmla="*/ 373453 w 740370"/>
                <a:gd name="connsiteY6-2292" fmla="*/ 73730 h 458351"/>
                <a:gd name="connsiteX7-2293" fmla="*/ 333199 w 740370"/>
                <a:gd name="connsiteY7-2294" fmla="*/ 140981 h 458351"/>
                <a:gd name="connsiteX8-2295" fmla="*/ 346411 w 740370"/>
                <a:gd name="connsiteY8-2296" fmla="*/ 1842 h 458351"/>
                <a:gd name="connsiteX9-2297" fmla="*/ 317656 w 740370"/>
                <a:gd name="connsiteY9-2298" fmla="*/ 0 h 458351"/>
                <a:gd name="connsiteX10-2299" fmla="*/ 317089 w 740370"/>
                <a:gd name="connsiteY10-2300" fmla="*/ 143205 h 458351"/>
                <a:gd name="connsiteX11-2301" fmla="*/ 274686 w 740370"/>
                <a:gd name="connsiteY11-2302" fmla="*/ 71453 h 458351"/>
                <a:gd name="connsiteX12-2303" fmla="*/ 240178 w 740370"/>
                <a:gd name="connsiteY12-2304" fmla="*/ 46496 h 458351"/>
                <a:gd name="connsiteX13-2305" fmla="*/ 208546 w 740370"/>
                <a:gd name="connsiteY13-2306" fmla="*/ 49499 h 458351"/>
                <a:gd name="connsiteX14-2307" fmla="*/ 229240 w 740370"/>
                <a:gd name="connsiteY14-2308" fmla="*/ 119665 h 458351"/>
                <a:gd name="connsiteX15-2309" fmla="*/ 292633 w 740370"/>
                <a:gd name="connsiteY15-2310" fmla="*/ 162370 h 458351"/>
                <a:gd name="connsiteX16-2311" fmla="*/ 0 w 740370"/>
                <a:gd name="connsiteY16-2312" fmla="*/ 175802 h 458351"/>
                <a:gd name="connsiteX17-2313" fmla="*/ 17949 w 740370"/>
                <a:gd name="connsiteY17-2314" fmla="*/ 193785 h 458351"/>
                <a:gd name="connsiteX18-2315" fmla="*/ 278963 w 740370"/>
                <a:gd name="connsiteY18-2316" fmla="*/ 179461 h 458351"/>
                <a:gd name="connsiteX19-2317" fmla="*/ 229239 w 740370"/>
                <a:gd name="connsiteY19-2318" fmla="*/ 214551 h 458351"/>
                <a:gd name="connsiteX20-2319" fmla="*/ 205716 w 740370"/>
                <a:gd name="connsiteY20-2320" fmla="*/ 251159 h 458351"/>
                <a:gd name="connsiteX21-2321" fmla="*/ 208546 w 740370"/>
                <a:gd name="connsiteY21-2322" fmla="*/ 284717 h 458351"/>
                <a:gd name="connsiteX22-2323" fmla="*/ 224528 w 740370"/>
                <a:gd name="connsiteY22-2324" fmla="*/ 291120 h 458351"/>
                <a:gd name="connsiteX23-2325" fmla="*/ 240178 w 740370"/>
                <a:gd name="connsiteY23-2326" fmla="*/ 287720 h 458351"/>
                <a:gd name="connsiteX24-2327" fmla="*/ 274686 w 740370"/>
                <a:gd name="connsiteY24-2328" fmla="*/ 262763 h 458351"/>
                <a:gd name="connsiteX25-2329" fmla="*/ 317089 w 740370"/>
                <a:gd name="connsiteY25-2330" fmla="*/ 191011 h 458351"/>
                <a:gd name="connsiteX26-2331" fmla="*/ 277171 w 740370"/>
                <a:gd name="connsiteY26-2332" fmla="*/ 458351 h 458351"/>
                <a:gd name="connsiteX27-2333" fmla="*/ 302801 w 740370"/>
                <a:gd name="connsiteY27-2334" fmla="*/ 458015 h 458351"/>
                <a:gd name="connsiteX28-2335" fmla="*/ 333199 w 740370"/>
                <a:gd name="connsiteY28-2336" fmla="*/ 193232 h 458351"/>
                <a:gd name="connsiteX29-2337" fmla="*/ 373453 w 740370"/>
                <a:gd name="connsiteY29-2338" fmla="*/ 260483 h 458351"/>
                <a:gd name="connsiteX30-2339" fmla="*/ 407961 w 740370"/>
                <a:gd name="connsiteY30-2340" fmla="*/ 285440 h 458351"/>
                <a:gd name="connsiteX31-2341" fmla="*/ 423612 w 740370"/>
                <a:gd name="connsiteY31-2342" fmla="*/ 288840 h 458351"/>
                <a:gd name="connsiteX32-2343" fmla="*/ 439594 w 740370"/>
                <a:gd name="connsiteY32-2344" fmla="*/ 282437 h 458351"/>
                <a:gd name="connsiteX33-2345" fmla="*/ 442424 w 740370"/>
                <a:gd name="connsiteY33-2346" fmla="*/ 248879 h 458351"/>
                <a:gd name="connsiteX34-2347" fmla="*/ 418900 w 740370"/>
                <a:gd name="connsiteY34-2348" fmla="*/ 212271 h 458351"/>
                <a:gd name="connsiteX35-2349" fmla="*/ 373112 w 740370"/>
                <a:gd name="connsiteY35-2350" fmla="*/ 179460 h 458351"/>
                <a:gd name="connsiteX36-2351" fmla="*/ 727169 w 740370"/>
                <a:gd name="connsiteY36-2352" fmla="*/ 205631 h 458351"/>
                <a:gd name="connsiteX37-2353" fmla="*/ 740370 w 740370"/>
                <a:gd name="connsiteY37-2354" fmla="*/ 162914 h 458351"/>
                <a:gd name="connsiteX38-2355" fmla="*/ 384846 w 740370"/>
                <a:gd name="connsiteY38-2356" fmla="*/ 85814 h 458351"/>
                <a:gd name="connsiteX39-2357" fmla="*/ 413658 w 740370"/>
                <a:gd name="connsiteY39-2358" fmla="*/ 64760 h 458351"/>
                <a:gd name="connsiteX40-2359" fmla="*/ 423560 w 740370"/>
                <a:gd name="connsiteY40-2360" fmla="*/ 62478 h 458351"/>
                <a:gd name="connsiteX41-2361" fmla="*/ 428202 w 740370"/>
                <a:gd name="connsiteY41-2362" fmla="*/ 63861 h 458351"/>
                <a:gd name="connsiteX42-2363" fmla="*/ 427354 w 740370"/>
                <a:gd name="connsiteY42-2364" fmla="*/ 79290 h 458351"/>
                <a:gd name="connsiteX43-2365" fmla="*/ 407508 w 740370"/>
                <a:gd name="connsiteY43-2366" fmla="*/ 109857 h 458351"/>
                <a:gd name="connsiteX44-2367" fmla="*/ 346923 w 740370"/>
                <a:gd name="connsiteY44-2368" fmla="*/ 150088 h 458351"/>
                <a:gd name="connsiteX45-2369" fmla="*/ 384846 w 740370"/>
                <a:gd name="connsiteY45-2370" fmla="*/ 85814 h 458351"/>
                <a:gd name="connsiteX46-2371" fmla="*/ 219937 w 740370"/>
                <a:gd name="connsiteY46-2372" fmla="*/ 61582 h 458351"/>
                <a:gd name="connsiteX47-2373" fmla="*/ 224579 w 740370"/>
                <a:gd name="connsiteY47-2374" fmla="*/ 60199 h 458351"/>
                <a:gd name="connsiteX48-2375" fmla="*/ 234481 w 740370"/>
                <a:gd name="connsiteY48-2376" fmla="*/ 62481 h 458351"/>
                <a:gd name="connsiteX49-2377" fmla="*/ 263293 w 740370"/>
                <a:gd name="connsiteY49-2378" fmla="*/ 83536 h 458351"/>
                <a:gd name="connsiteX50-2379" fmla="*/ 301217 w 740370"/>
                <a:gd name="connsiteY50-2380" fmla="*/ 147809 h 458351"/>
                <a:gd name="connsiteX51-2381" fmla="*/ 240632 w 740370"/>
                <a:gd name="connsiteY51-2382" fmla="*/ 107578 h 458351"/>
                <a:gd name="connsiteX52-2383" fmla="*/ 219937 w 740370"/>
                <a:gd name="connsiteY52-2384" fmla="*/ 61582 h 458351"/>
                <a:gd name="connsiteX53-2385" fmla="*/ 263293 w 740370"/>
                <a:gd name="connsiteY53-2386" fmla="*/ 250677 h 458351"/>
                <a:gd name="connsiteX54-2387" fmla="*/ 234481 w 740370"/>
                <a:gd name="connsiteY54-2388" fmla="*/ 271731 h 458351"/>
                <a:gd name="connsiteX55-2389" fmla="*/ 219937 w 740370"/>
                <a:gd name="connsiteY55-2390" fmla="*/ 272630 h 458351"/>
                <a:gd name="connsiteX56-2391" fmla="*/ 220785 w 740370"/>
                <a:gd name="connsiteY56-2392" fmla="*/ 257201 h 458351"/>
                <a:gd name="connsiteX57-2393" fmla="*/ 240631 w 740370"/>
                <a:gd name="connsiteY57-2394" fmla="*/ 226634 h 458351"/>
                <a:gd name="connsiteX58-2395" fmla="*/ 301219 w 740370"/>
                <a:gd name="connsiteY58-2396" fmla="*/ 186401 h 458351"/>
                <a:gd name="connsiteX59-2397" fmla="*/ 263293 w 740370"/>
                <a:gd name="connsiteY59-2398" fmla="*/ 250677 h 458351"/>
                <a:gd name="connsiteX60-2399" fmla="*/ 427354 w 740370"/>
                <a:gd name="connsiteY60-2400" fmla="*/ 254922 h 458351"/>
                <a:gd name="connsiteX61-2401" fmla="*/ 428202 w 740370"/>
                <a:gd name="connsiteY61-2402" fmla="*/ 270351 h 458351"/>
                <a:gd name="connsiteX62-2403" fmla="*/ 413658 w 740370"/>
                <a:gd name="connsiteY62-2404" fmla="*/ 269452 h 458351"/>
                <a:gd name="connsiteX63-2405" fmla="*/ 384846 w 740370"/>
                <a:gd name="connsiteY63-2406" fmla="*/ 248398 h 458351"/>
                <a:gd name="connsiteX64-2407" fmla="*/ 346922 w 740370"/>
                <a:gd name="connsiteY64-2408" fmla="*/ 184124 h 458351"/>
                <a:gd name="connsiteX65-2409" fmla="*/ 407507 w 740370"/>
                <a:gd name="connsiteY65-2410" fmla="*/ 224355 h 458351"/>
                <a:gd name="connsiteX66-2411" fmla="*/ 427354 w 740370"/>
                <a:gd name="connsiteY66-2412" fmla="*/ 254922 h 458351"/>
                <a:gd name="connsiteX0-2413" fmla="*/ 815654 w 815654"/>
                <a:gd name="connsiteY0-2414" fmla="*/ 162914 h 458351"/>
                <a:gd name="connsiteX1-2415" fmla="*/ 434963 w 815654"/>
                <a:gd name="connsiteY1-2416" fmla="*/ 162369 h 458351"/>
                <a:gd name="connsiteX2-2417" fmla="*/ 494184 w 815654"/>
                <a:gd name="connsiteY2-2418" fmla="*/ 121942 h 458351"/>
                <a:gd name="connsiteX3-2419" fmla="*/ 517708 w 815654"/>
                <a:gd name="connsiteY3-2420" fmla="*/ 85335 h 458351"/>
                <a:gd name="connsiteX4-2421" fmla="*/ 514878 w 815654"/>
                <a:gd name="connsiteY4-2422" fmla="*/ 51777 h 458351"/>
                <a:gd name="connsiteX5-2423" fmla="*/ 483245 w 815654"/>
                <a:gd name="connsiteY5-2424" fmla="*/ 48773 h 458351"/>
                <a:gd name="connsiteX6-2425" fmla="*/ 448737 w 815654"/>
                <a:gd name="connsiteY6-2426" fmla="*/ 73730 h 458351"/>
                <a:gd name="connsiteX7-2427" fmla="*/ 408483 w 815654"/>
                <a:gd name="connsiteY7-2428" fmla="*/ 140981 h 458351"/>
                <a:gd name="connsiteX8-2429" fmla="*/ 421695 w 815654"/>
                <a:gd name="connsiteY8-2430" fmla="*/ 1842 h 458351"/>
                <a:gd name="connsiteX9-2431" fmla="*/ 392940 w 815654"/>
                <a:gd name="connsiteY9-2432" fmla="*/ 0 h 458351"/>
                <a:gd name="connsiteX10-2433" fmla="*/ 392373 w 815654"/>
                <a:gd name="connsiteY10-2434" fmla="*/ 143205 h 458351"/>
                <a:gd name="connsiteX11-2435" fmla="*/ 349970 w 815654"/>
                <a:gd name="connsiteY11-2436" fmla="*/ 71453 h 458351"/>
                <a:gd name="connsiteX12-2437" fmla="*/ 315462 w 815654"/>
                <a:gd name="connsiteY12-2438" fmla="*/ 46496 h 458351"/>
                <a:gd name="connsiteX13-2439" fmla="*/ 283830 w 815654"/>
                <a:gd name="connsiteY13-2440" fmla="*/ 49499 h 458351"/>
                <a:gd name="connsiteX14-2441" fmla="*/ 304524 w 815654"/>
                <a:gd name="connsiteY14-2442" fmla="*/ 119665 h 458351"/>
                <a:gd name="connsiteX15-2443" fmla="*/ 367917 w 815654"/>
                <a:gd name="connsiteY15-2444" fmla="*/ 162370 h 458351"/>
                <a:gd name="connsiteX16-2445" fmla="*/ 75284 w 815654"/>
                <a:gd name="connsiteY16-2446" fmla="*/ 175802 h 458351"/>
                <a:gd name="connsiteX17-2447" fmla="*/ 0 w 815654"/>
                <a:gd name="connsiteY17-2448" fmla="*/ 231004 h 458351"/>
                <a:gd name="connsiteX18-2449" fmla="*/ 354247 w 815654"/>
                <a:gd name="connsiteY18-2450" fmla="*/ 179461 h 458351"/>
                <a:gd name="connsiteX19-2451" fmla="*/ 304523 w 815654"/>
                <a:gd name="connsiteY19-2452" fmla="*/ 214551 h 458351"/>
                <a:gd name="connsiteX20-2453" fmla="*/ 281000 w 815654"/>
                <a:gd name="connsiteY20-2454" fmla="*/ 251159 h 458351"/>
                <a:gd name="connsiteX21-2455" fmla="*/ 283830 w 815654"/>
                <a:gd name="connsiteY21-2456" fmla="*/ 284717 h 458351"/>
                <a:gd name="connsiteX22-2457" fmla="*/ 299812 w 815654"/>
                <a:gd name="connsiteY22-2458" fmla="*/ 291120 h 458351"/>
                <a:gd name="connsiteX23-2459" fmla="*/ 315462 w 815654"/>
                <a:gd name="connsiteY23-2460" fmla="*/ 287720 h 458351"/>
                <a:gd name="connsiteX24-2461" fmla="*/ 349970 w 815654"/>
                <a:gd name="connsiteY24-2462" fmla="*/ 262763 h 458351"/>
                <a:gd name="connsiteX25-2463" fmla="*/ 392373 w 815654"/>
                <a:gd name="connsiteY25-2464" fmla="*/ 191011 h 458351"/>
                <a:gd name="connsiteX26-2465" fmla="*/ 352455 w 815654"/>
                <a:gd name="connsiteY26-2466" fmla="*/ 458351 h 458351"/>
                <a:gd name="connsiteX27-2467" fmla="*/ 378085 w 815654"/>
                <a:gd name="connsiteY27-2468" fmla="*/ 458015 h 458351"/>
                <a:gd name="connsiteX28-2469" fmla="*/ 408483 w 815654"/>
                <a:gd name="connsiteY28-2470" fmla="*/ 193232 h 458351"/>
                <a:gd name="connsiteX29-2471" fmla="*/ 448737 w 815654"/>
                <a:gd name="connsiteY29-2472" fmla="*/ 260483 h 458351"/>
                <a:gd name="connsiteX30-2473" fmla="*/ 483245 w 815654"/>
                <a:gd name="connsiteY30-2474" fmla="*/ 285440 h 458351"/>
                <a:gd name="connsiteX31-2475" fmla="*/ 498896 w 815654"/>
                <a:gd name="connsiteY31-2476" fmla="*/ 288840 h 458351"/>
                <a:gd name="connsiteX32-2477" fmla="*/ 514878 w 815654"/>
                <a:gd name="connsiteY32-2478" fmla="*/ 282437 h 458351"/>
                <a:gd name="connsiteX33-2479" fmla="*/ 517708 w 815654"/>
                <a:gd name="connsiteY33-2480" fmla="*/ 248879 h 458351"/>
                <a:gd name="connsiteX34-2481" fmla="*/ 494184 w 815654"/>
                <a:gd name="connsiteY34-2482" fmla="*/ 212271 h 458351"/>
                <a:gd name="connsiteX35-2483" fmla="*/ 448396 w 815654"/>
                <a:gd name="connsiteY35-2484" fmla="*/ 179460 h 458351"/>
                <a:gd name="connsiteX36-2485" fmla="*/ 802453 w 815654"/>
                <a:gd name="connsiteY36-2486" fmla="*/ 205631 h 458351"/>
                <a:gd name="connsiteX37-2487" fmla="*/ 815654 w 815654"/>
                <a:gd name="connsiteY37-2488" fmla="*/ 162914 h 458351"/>
                <a:gd name="connsiteX38-2489" fmla="*/ 460130 w 815654"/>
                <a:gd name="connsiteY38-2490" fmla="*/ 85814 h 458351"/>
                <a:gd name="connsiteX39-2491" fmla="*/ 488942 w 815654"/>
                <a:gd name="connsiteY39-2492" fmla="*/ 64760 h 458351"/>
                <a:gd name="connsiteX40-2493" fmla="*/ 498844 w 815654"/>
                <a:gd name="connsiteY40-2494" fmla="*/ 62478 h 458351"/>
                <a:gd name="connsiteX41-2495" fmla="*/ 503486 w 815654"/>
                <a:gd name="connsiteY41-2496" fmla="*/ 63861 h 458351"/>
                <a:gd name="connsiteX42-2497" fmla="*/ 502638 w 815654"/>
                <a:gd name="connsiteY42-2498" fmla="*/ 79290 h 458351"/>
                <a:gd name="connsiteX43-2499" fmla="*/ 482792 w 815654"/>
                <a:gd name="connsiteY43-2500" fmla="*/ 109857 h 458351"/>
                <a:gd name="connsiteX44-2501" fmla="*/ 422207 w 815654"/>
                <a:gd name="connsiteY44-2502" fmla="*/ 150088 h 458351"/>
                <a:gd name="connsiteX45-2503" fmla="*/ 460130 w 815654"/>
                <a:gd name="connsiteY45-2504" fmla="*/ 85814 h 458351"/>
                <a:gd name="connsiteX46-2505" fmla="*/ 295221 w 815654"/>
                <a:gd name="connsiteY46-2506" fmla="*/ 61582 h 458351"/>
                <a:gd name="connsiteX47-2507" fmla="*/ 299863 w 815654"/>
                <a:gd name="connsiteY47-2508" fmla="*/ 60199 h 458351"/>
                <a:gd name="connsiteX48-2509" fmla="*/ 309765 w 815654"/>
                <a:gd name="connsiteY48-2510" fmla="*/ 62481 h 458351"/>
                <a:gd name="connsiteX49-2511" fmla="*/ 338577 w 815654"/>
                <a:gd name="connsiteY49-2512" fmla="*/ 83536 h 458351"/>
                <a:gd name="connsiteX50-2513" fmla="*/ 376501 w 815654"/>
                <a:gd name="connsiteY50-2514" fmla="*/ 147809 h 458351"/>
                <a:gd name="connsiteX51-2515" fmla="*/ 315916 w 815654"/>
                <a:gd name="connsiteY51-2516" fmla="*/ 107578 h 458351"/>
                <a:gd name="connsiteX52-2517" fmla="*/ 295221 w 815654"/>
                <a:gd name="connsiteY52-2518" fmla="*/ 61582 h 458351"/>
                <a:gd name="connsiteX53-2519" fmla="*/ 338577 w 815654"/>
                <a:gd name="connsiteY53-2520" fmla="*/ 250677 h 458351"/>
                <a:gd name="connsiteX54-2521" fmla="*/ 309765 w 815654"/>
                <a:gd name="connsiteY54-2522" fmla="*/ 271731 h 458351"/>
                <a:gd name="connsiteX55-2523" fmla="*/ 295221 w 815654"/>
                <a:gd name="connsiteY55-2524" fmla="*/ 272630 h 458351"/>
                <a:gd name="connsiteX56-2525" fmla="*/ 296069 w 815654"/>
                <a:gd name="connsiteY56-2526" fmla="*/ 257201 h 458351"/>
                <a:gd name="connsiteX57-2527" fmla="*/ 315915 w 815654"/>
                <a:gd name="connsiteY57-2528" fmla="*/ 226634 h 458351"/>
                <a:gd name="connsiteX58-2529" fmla="*/ 376503 w 815654"/>
                <a:gd name="connsiteY58-2530" fmla="*/ 186401 h 458351"/>
                <a:gd name="connsiteX59-2531" fmla="*/ 338577 w 815654"/>
                <a:gd name="connsiteY59-2532" fmla="*/ 250677 h 458351"/>
                <a:gd name="connsiteX60-2533" fmla="*/ 502638 w 815654"/>
                <a:gd name="connsiteY60-2534" fmla="*/ 254922 h 458351"/>
                <a:gd name="connsiteX61-2535" fmla="*/ 503486 w 815654"/>
                <a:gd name="connsiteY61-2536" fmla="*/ 270351 h 458351"/>
                <a:gd name="connsiteX62-2537" fmla="*/ 488942 w 815654"/>
                <a:gd name="connsiteY62-2538" fmla="*/ 269452 h 458351"/>
                <a:gd name="connsiteX63-2539" fmla="*/ 460130 w 815654"/>
                <a:gd name="connsiteY63-2540" fmla="*/ 248398 h 458351"/>
                <a:gd name="connsiteX64-2541" fmla="*/ 422206 w 815654"/>
                <a:gd name="connsiteY64-2542" fmla="*/ 184124 h 458351"/>
                <a:gd name="connsiteX65-2543" fmla="*/ 482791 w 815654"/>
                <a:gd name="connsiteY65-2544" fmla="*/ 224355 h 458351"/>
                <a:gd name="connsiteX66-2545" fmla="*/ 502638 w 815654"/>
                <a:gd name="connsiteY66-2546" fmla="*/ 254922 h 458351"/>
                <a:gd name="connsiteX0-2547" fmla="*/ 826598 w 826598"/>
                <a:gd name="connsiteY0-2548" fmla="*/ 162914 h 458351"/>
                <a:gd name="connsiteX1-2549" fmla="*/ 445907 w 826598"/>
                <a:gd name="connsiteY1-2550" fmla="*/ 162369 h 458351"/>
                <a:gd name="connsiteX2-2551" fmla="*/ 505128 w 826598"/>
                <a:gd name="connsiteY2-2552" fmla="*/ 121942 h 458351"/>
                <a:gd name="connsiteX3-2553" fmla="*/ 528652 w 826598"/>
                <a:gd name="connsiteY3-2554" fmla="*/ 85335 h 458351"/>
                <a:gd name="connsiteX4-2555" fmla="*/ 525822 w 826598"/>
                <a:gd name="connsiteY4-2556" fmla="*/ 51777 h 458351"/>
                <a:gd name="connsiteX5-2557" fmla="*/ 494189 w 826598"/>
                <a:gd name="connsiteY5-2558" fmla="*/ 48773 h 458351"/>
                <a:gd name="connsiteX6-2559" fmla="*/ 459681 w 826598"/>
                <a:gd name="connsiteY6-2560" fmla="*/ 73730 h 458351"/>
                <a:gd name="connsiteX7-2561" fmla="*/ 419427 w 826598"/>
                <a:gd name="connsiteY7-2562" fmla="*/ 140981 h 458351"/>
                <a:gd name="connsiteX8-2563" fmla="*/ 432639 w 826598"/>
                <a:gd name="connsiteY8-2564" fmla="*/ 1842 h 458351"/>
                <a:gd name="connsiteX9-2565" fmla="*/ 403884 w 826598"/>
                <a:gd name="connsiteY9-2566" fmla="*/ 0 h 458351"/>
                <a:gd name="connsiteX10-2567" fmla="*/ 403317 w 826598"/>
                <a:gd name="connsiteY10-2568" fmla="*/ 143205 h 458351"/>
                <a:gd name="connsiteX11-2569" fmla="*/ 360914 w 826598"/>
                <a:gd name="connsiteY11-2570" fmla="*/ 71453 h 458351"/>
                <a:gd name="connsiteX12-2571" fmla="*/ 326406 w 826598"/>
                <a:gd name="connsiteY12-2572" fmla="*/ 46496 h 458351"/>
                <a:gd name="connsiteX13-2573" fmla="*/ 294774 w 826598"/>
                <a:gd name="connsiteY13-2574" fmla="*/ 49499 h 458351"/>
                <a:gd name="connsiteX14-2575" fmla="*/ 315468 w 826598"/>
                <a:gd name="connsiteY14-2576" fmla="*/ 119665 h 458351"/>
                <a:gd name="connsiteX15-2577" fmla="*/ 378861 w 826598"/>
                <a:gd name="connsiteY15-2578" fmla="*/ 162370 h 458351"/>
                <a:gd name="connsiteX16-2579" fmla="*/ 0 w 826598"/>
                <a:gd name="connsiteY16-2580" fmla="*/ 206293 h 458351"/>
                <a:gd name="connsiteX17-2581" fmla="*/ 10944 w 826598"/>
                <a:gd name="connsiteY17-2582" fmla="*/ 231004 h 458351"/>
                <a:gd name="connsiteX18-2583" fmla="*/ 365191 w 826598"/>
                <a:gd name="connsiteY18-2584" fmla="*/ 179461 h 458351"/>
                <a:gd name="connsiteX19-2585" fmla="*/ 315467 w 826598"/>
                <a:gd name="connsiteY19-2586" fmla="*/ 214551 h 458351"/>
                <a:gd name="connsiteX20-2587" fmla="*/ 291944 w 826598"/>
                <a:gd name="connsiteY20-2588" fmla="*/ 251159 h 458351"/>
                <a:gd name="connsiteX21-2589" fmla="*/ 294774 w 826598"/>
                <a:gd name="connsiteY21-2590" fmla="*/ 284717 h 458351"/>
                <a:gd name="connsiteX22-2591" fmla="*/ 310756 w 826598"/>
                <a:gd name="connsiteY22-2592" fmla="*/ 291120 h 458351"/>
                <a:gd name="connsiteX23-2593" fmla="*/ 326406 w 826598"/>
                <a:gd name="connsiteY23-2594" fmla="*/ 287720 h 458351"/>
                <a:gd name="connsiteX24-2595" fmla="*/ 360914 w 826598"/>
                <a:gd name="connsiteY24-2596" fmla="*/ 262763 h 458351"/>
                <a:gd name="connsiteX25-2597" fmla="*/ 403317 w 826598"/>
                <a:gd name="connsiteY25-2598" fmla="*/ 191011 h 458351"/>
                <a:gd name="connsiteX26-2599" fmla="*/ 363399 w 826598"/>
                <a:gd name="connsiteY26-2600" fmla="*/ 458351 h 458351"/>
                <a:gd name="connsiteX27-2601" fmla="*/ 389029 w 826598"/>
                <a:gd name="connsiteY27-2602" fmla="*/ 458015 h 458351"/>
                <a:gd name="connsiteX28-2603" fmla="*/ 419427 w 826598"/>
                <a:gd name="connsiteY28-2604" fmla="*/ 193232 h 458351"/>
                <a:gd name="connsiteX29-2605" fmla="*/ 459681 w 826598"/>
                <a:gd name="connsiteY29-2606" fmla="*/ 260483 h 458351"/>
                <a:gd name="connsiteX30-2607" fmla="*/ 494189 w 826598"/>
                <a:gd name="connsiteY30-2608" fmla="*/ 285440 h 458351"/>
                <a:gd name="connsiteX31-2609" fmla="*/ 509840 w 826598"/>
                <a:gd name="connsiteY31-2610" fmla="*/ 288840 h 458351"/>
                <a:gd name="connsiteX32-2611" fmla="*/ 525822 w 826598"/>
                <a:gd name="connsiteY32-2612" fmla="*/ 282437 h 458351"/>
                <a:gd name="connsiteX33-2613" fmla="*/ 528652 w 826598"/>
                <a:gd name="connsiteY33-2614" fmla="*/ 248879 h 458351"/>
                <a:gd name="connsiteX34-2615" fmla="*/ 505128 w 826598"/>
                <a:gd name="connsiteY34-2616" fmla="*/ 212271 h 458351"/>
                <a:gd name="connsiteX35-2617" fmla="*/ 459340 w 826598"/>
                <a:gd name="connsiteY35-2618" fmla="*/ 179460 h 458351"/>
                <a:gd name="connsiteX36-2619" fmla="*/ 813397 w 826598"/>
                <a:gd name="connsiteY36-2620" fmla="*/ 205631 h 458351"/>
                <a:gd name="connsiteX37-2621" fmla="*/ 826598 w 826598"/>
                <a:gd name="connsiteY37-2622" fmla="*/ 162914 h 458351"/>
                <a:gd name="connsiteX38-2623" fmla="*/ 471074 w 826598"/>
                <a:gd name="connsiteY38-2624" fmla="*/ 85814 h 458351"/>
                <a:gd name="connsiteX39-2625" fmla="*/ 499886 w 826598"/>
                <a:gd name="connsiteY39-2626" fmla="*/ 64760 h 458351"/>
                <a:gd name="connsiteX40-2627" fmla="*/ 509788 w 826598"/>
                <a:gd name="connsiteY40-2628" fmla="*/ 62478 h 458351"/>
                <a:gd name="connsiteX41-2629" fmla="*/ 514430 w 826598"/>
                <a:gd name="connsiteY41-2630" fmla="*/ 63861 h 458351"/>
                <a:gd name="connsiteX42-2631" fmla="*/ 513582 w 826598"/>
                <a:gd name="connsiteY42-2632" fmla="*/ 79290 h 458351"/>
                <a:gd name="connsiteX43-2633" fmla="*/ 493736 w 826598"/>
                <a:gd name="connsiteY43-2634" fmla="*/ 109857 h 458351"/>
                <a:gd name="connsiteX44-2635" fmla="*/ 433151 w 826598"/>
                <a:gd name="connsiteY44-2636" fmla="*/ 150088 h 458351"/>
                <a:gd name="connsiteX45-2637" fmla="*/ 471074 w 826598"/>
                <a:gd name="connsiteY45-2638" fmla="*/ 85814 h 458351"/>
                <a:gd name="connsiteX46-2639" fmla="*/ 306165 w 826598"/>
                <a:gd name="connsiteY46-2640" fmla="*/ 61582 h 458351"/>
                <a:gd name="connsiteX47-2641" fmla="*/ 310807 w 826598"/>
                <a:gd name="connsiteY47-2642" fmla="*/ 60199 h 458351"/>
                <a:gd name="connsiteX48-2643" fmla="*/ 320709 w 826598"/>
                <a:gd name="connsiteY48-2644" fmla="*/ 62481 h 458351"/>
                <a:gd name="connsiteX49-2645" fmla="*/ 349521 w 826598"/>
                <a:gd name="connsiteY49-2646" fmla="*/ 83536 h 458351"/>
                <a:gd name="connsiteX50-2647" fmla="*/ 387445 w 826598"/>
                <a:gd name="connsiteY50-2648" fmla="*/ 147809 h 458351"/>
                <a:gd name="connsiteX51-2649" fmla="*/ 326860 w 826598"/>
                <a:gd name="connsiteY51-2650" fmla="*/ 107578 h 458351"/>
                <a:gd name="connsiteX52-2651" fmla="*/ 306165 w 826598"/>
                <a:gd name="connsiteY52-2652" fmla="*/ 61582 h 458351"/>
                <a:gd name="connsiteX53-2653" fmla="*/ 349521 w 826598"/>
                <a:gd name="connsiteY53-2654" fmla="*/ 250677 h 458351"/>
                <a:gd name="connsiteX54-2655" fmla="*/ 320709 w 826598"/>
                <a:gd name="connsiteY54-2656" fmla="*/ 271731 h 458351"/>
                <a:gd name="connsiteX55-2657" fmla="*/ 306165 w 826598"/>
                <a:gd name="connsiteY55-2658" fmla="*/ 272630 h 458351"/>
                <a:gd name="connsiteX56-2659" fmla="*/ 307013 w 826598"/>
                <a:gd name="connsiteY56-2660" fmla="*/ 257201 h 458351"/>
                <a:gd name="connsiteX57-2661" fmla="*/ 326859 w 826598"/>
                <a:gd name="connsiteY57-2662" fmla="*/ 226634 h 458351"/>
                <a:gd name="connsiteX58-2663" fmla="*/ 387447 w 826598"/>
                <a:gd name="connsiteY58-2664" fmla="*/ 186401 h 458351"/>
                <a:gd name="connsiteX59-2665" fmla="*/ 349521 w 826598"/>
                <a:gd name="connsiteY59-2666" fmla="*/ 250677 h 458351"/>
                <a:gd name="connsiteX60-2667" fmla="*/ 513582 w 826598"/>
                <a:gd name="connsiteY60-2668" fmla="*/ 254922 h 458351"/>
                <a:gd name="connsiteX61-2669" fmla="*/ 514430 w 826598"/>
                <a:gd name="connsiteY61-2670" fmla="*/ 270351 h 458351"/>
                <a:gd name="connsiteX62-2671" fmla="*/ 499886 w 826598"/>
                <a:gd name="connsiteY62-2672" fmla="*/ 269452 h 458351"/>
                <a:gd name="connsiteX63-2673" fmla="*/ 471074 w 826598"/>
                <a:gd name="connsiteY63-2674" fmla="*/ 248398 h 458351"/>
                <a:gd name="connsiteX64-2675" fmla="*/ 433150 w 826598"/>
                <a:gd name="connsiteY64-2676" fmla="*/ 184124 h 458351"/>
                <a:gd name="connsiteX65-2677" fmla="*/ 493735 w 826598"/>
                <a:gd name="connsiteY65-2678" fmla="*/ 224355 h 458351"/>
                <a:gd name="connsiteX66-2679" fmla="*/ 513582 w 826598"/>
                <a:gd name="connsiteY66-2680" fmla="*/ 254922 h 458351"/>
                <a:gd name="connsiteX0-2681" fmla="*/ 826598 w 826598"/>
                <a:gd name="connsiteY0-2682" fmla="*/ 162914 h 624251"/>
                <a:gd name="connsiteX1-2683" fmla="*/ 445907 w 826598"/>
                <a:gd name="connsiteY1-2684" fmla="*/ 162369 h 624251"/>
                <a:gd name="connsiteX2-2685" fmla="*/ 505128 w 826598"/>
                <a:gd name="connsiteY2-2686" fmla="*/ 121942 h 624251"/>
                <a:gd name="connsiteX3-2687" fmla="*/ 528652 w 826598"/>
                <a:gd name="connsiteY3-2688" fmla="*/ 85335 h 624251"/>
                <a:gd name="connsiteX4-2689" fmla="*/ 525822 w 826598"/>
                <a:gd name="connsiteY4-2690" fmla="*/ 51777 h 624251"/>
                <a:gd name="connsiteX5-2691" fmla="*/ 494189 w 826598"/>
                <a:gd name="connsiteY5-2692" fmla="*/ 48773 h 624251"/>
                <a:gd name="connsiteX6-2693" fmla="*/ 459681 w 826598"/>
                <a:gd name="connsiteY6-2694" fmla="*/ 73730 h 624251"/>
                <a:gd name="connsiteX7-2695" fmla="*/ 419427 w 826598"/>
                <a:gd name="connsiteY7-2696" fmla="*/ 140981 h 624251"/>
                <a:gd name="connsiteX8-2697" fmla="*/ 432639 w 826598"/>
                <a:gd name="connsiteY8-2698" fmla="*/ 1842 h 624251"/>
                <a:gd name="connsiteX9-2699" fmla="*/ 403884 w 826598"/>
                <a:gd name="connsiteY9-2700" fmla="*/ 0 h 624251"/>
                <a:gd name="connsiteX10-2701" fmla="*/ 403317 w 826598"/>
                <a:gd name="connsiteY10-2702" fmla="*/ 143205 h 624251"/>
                <a:gd name="connsiteX11-2703" fmla="*/ 360914 w 826598"/>
                <a:gd name="connsiteY11-2704" fmla="*/ 71453 h 624251"/>
                <a:gd name="connsiteX12-2705" fmla="*/ 326406 w 826598"/>
                <a:gd name="connsiteY12-2706" fmla="*/ 46496 h 624251"/>
                <a:gd name="connsiteX13-2707" fmla="*/ 294774 w 826598"/>
                <a:gd name="connsiteY13-2708" fmla="*/ 49499 h 624251"/>
                <a:gd name="connsiteX14-2709" fmla="*/ 315468 w 826598"/>
                <a:gd name="connsiteY14-2710" fmla="*/ 119665 h 624251"/>
                <a:gd name="connsiteX15-2711" fmla="*/ 378861 w 826598"/>
                <a:gd name="connsiteY15-2712" fmla="*/ 162370 h 624251"/>
                <a:gd name="connsiteX16-2713" fmla="*/ 0 w 826598"/>
                <a:gd name="connsiteY16-2714" fmla="*/ 206293 h 624251"/>
                <a:gd name="connsiteX17-2715" fmla="*/ 10944 w 826598"/>
                <a:gd name="connsiteY17-2716" fmla="*/ 231004 h 624251"/>
                <a:gd name="connsiteX18-2717" fmla="*/ 365191 w 826598"/>
                <a:gd name="connsiteY18-2718" fmla="*/ 179461 h 624251"/>
                <a:gd name="connsiteX19-2719" fmla="*/ 315467 w 826598"/>
                <a:gd name="connsiteY19-2720" fmla="*/ 214551 h 624251"/>
                <a:gd name="connsiteX20-2721" fmla="*/ 291944 w 826598"/>
                <a:gd name="connsiteY20-2722" fmla="*/ 251159 h 624251"/>
                <a:gd name="connsiteX21-2723" fmla="*/ 294774 w 826598"/>
                <a:gd name="connsiteY21-2724" fmla="*/ 284717 h 624251"/>
                <a:gd name="connsiteX22-2725" fmla="*/ 310756 w 826598"/>
                <a:gd name="connsiteY22-2726" fmla="*/ 291120 h 624251"/>
                <a:gd name="connsiteX23-2727" fmla="*/ 326406 w 826598"/>
                <a:gd name="connsiteY23-2728" fmla="*/ 287720 h 624251"/>
                <a:gd name="connsiteX24-2729" fmla="*/ 360914 w 826598"/>
                <a:gd name="connsiteY24-2730" fmla="*/ 262763 h 624251"/>
                <a:gd name="connsiteX25-2731" fmla="*/ 403317 w 826598"/>
                <a:gd name="connsiteY25-2732" fmla="*/ 191011 h 624251"/>
                <a:gd name="connsiteX26-2733" fmla="*/ 363399 w 826598"/>
                <a:gd name="connsiteY26-2734" fmla="*/ 458351 h 624251"/>
                <a:gd name="connsiteX27-2735" fmla="*/ 377738 w 826598"/>
                <a:gd name="connsiteY27-2736" fmla="*/ 624251 h 624251"/>
                <a:gd name="connsiteX28-2737" fmla="*/ 419427 w 826598"/>
                <a:gd name="connsiteY28-2738" fmla="*/ 193232 h 624251"/>
                <a:gd name="connsiteX29-2739" fmla="*/ 459681 w 826598"/>
                <a:gd name="connsiteY29-2740" fmla="*/ 260483 h 624251"/>
                <a:gd name="connsiteX30-2741" fmla="*/ 494189 w 826598"/>
                <a:gd name="connsiteY30-2742" fmla="*/ 285440 h 624251"/>
                <a:gd name="connsiteX31-2743" fmla="*/ 509840 w 826598"/>
                <a:gd name="connsiteY31-2744" fmla="*/ 288840 h 624251"/>
                <a:gd name="connsiteX32-2745" fmla="*/ 525822 w 826598"/>
                <a:gd name="connsiteY32-2746" fmla="*/ 282437 h 624251"/>
                <a:gd name="connsiteX33-2747" fmla="*/ 528652 w 826598"/>
                <a:gd name="connsiteY33-2748" fmla="*/ 248879 h 624251"/>
                <a:gd name="connsiteX34-2749" fmla="*/ 505128 w 826598"/>
                <a:gd name="connsiteY34-2750" fmla="*/ 212271 h 624251"/>
                <a:gd name="connsiteX35-2751" fmla="*/ 459340 w 826598"/>
                <a:gd name="connsiteY35-2752" fmla="*/ 179460 h 624251"/>
                <a:gd name="connsiteX36-2753" fmla="*/ 813397 w 826598"/>
                <a:gd name="connsiteY36-2754" fmla="*/ 205631 h 624251"/>
                <a:gd name="connsiteX37-2755" fmla="*/ 826598 w 826598"/>
                <a:gd name="connsiteY37-2756" fmla="*/ 162914 h 624251"/>
                <a:gd name="connsiteX38-2757" fmla="*/ 471074 w 826598"/>
                <a:gd name="connsiteY38-2758" fmla="*/ 85814 h 624251"/>
                <a:gd name="connsiteX39-2759" fmla="*/ 499886 w 826598"/>
                <a:gd name="connsiteY39-2760" fmla="*/ 64760 h 624251"/>
                <a:gd name="connsiteX40-2761" fmla="*/ 509788 w 826598"/>
                <a:gd name="connsiteY40-2762" fmla="*/ 62478 h 624251"/>
                <a:gd name="connsiteX41-2763" fmla="*/ 514430 w 826598"/>
                <a:gd name="connsiteY41-2764" fmla="*/ 63861 h 624251"/>
                <a:gd name="connsiteX42-2765" fmla="*/ 513582 w 826598"/>
                <a:gd name="connsiteY42-2766" fmla="*/ 79290 h 624251"/>
                <a:gd name="connsiteX43-2767" fmla="*/ 493736 w 826598"/>
                <a:gd name="connsiteY43-2768" fmla="*/ 109857 h 624251"/>
                <a:gd name="connsiteX44-2769" fmla="*/ 433151 w 826598"/>
                <a:gd name="connsiteY44-2770" fmla="*/ 150088 h 624251"/>
                <a:gd name="connsiteX45-2771" fmla="*/ 471074 w 826598"/>
                <a:gd name="connsiteY45-2772" fmla="*/ 85814 h 624251"/>
                <a:gd name="connsiteX46-2773" fmla="*/ 306165 w 826598"/>
                <a:gd name="connsiteY46-2774" fmla="*/ 61582 h 624251"/>
                <a:gd name="connsiteX47-2775" fmla="*/ 310807 w 826598"/>
                <a:gd name="connsiteY47-2776" fmla="*/ 60199 h 624251"/>
                <a:gd name="connsiteX48-2777" fmla="*/ 320709 w 826598"/>
                <a:gd name="connsiteY48-2778" fmla="*/ 62481 h 624251"/>
                <a:gd name="connsiteX49-2779" fmla="*/ 349521 w 826598"/>
                <a:gd name="connsiteY49-2780" fmla="*/ 83536 h 624251"/>
                <a:gd name="connsiteX50-2781" fmla="*/ 387445 w 826598"/>
                <a:gd name="connsiteY50-2782" fmla="*/ 147809 h 624251"/>
                <a:gd name="connsiteX51-2783" fmla="*/ 326860 w 826598"/>
                <a:gd name="connsiteY51-2784" fmla="*/ 107578 h 624251"/>
                <a:gd name="connsiteX52-2785" fmla="*/ 306165 w 826598"/>
                <a:gd name="connsiteY52-2786" fmla="*/ 61582 h 624251"/>
                <a:gd name="connsiteX53-2787" fmla="*/ 349521 w 826598"/>
                <a:gd name="connsiteY53-2788" fmla="*/ 250677 h 624251"/>
                <a:gd name="connsiteX54-2789" fmla="*/ 320709 w 826598"/>
                <a:gd name="connsiteY54-2790" fmla="*/ 271731 h 624251"/>
                <a:gd name="connsiteX55-2791" fmla="*/ 306165 w 826598"/>
                <a:gd name="connsiteY55-2792" fmla="*/ 272630 h 624251"/>
                <a:gd name="connsiteX56-2793" fmla="*/ 307013 w 826598"/>
                <a:gd name="connsiteY56-2794" fmla="*/ 257201 h 624251"/>
                <a:gd name="connsiteX57-2795" fmla="*/ 326859 w 826598"/>
                <a:gd name="connsiteY57-2796" fmla="*/ 226634 h 624251"/>
                <a:gd name="connsiteX58-2797" fmla="*/ 387447 w 826598"/>
                <a:gd name="connsiteY58-2798" fmla="*/ 186401 h 624251"/>
                <a:gd name="connsiteX59-2799" fmla="*/ 349521 w 826598"/>
                <a:gd name="connsiteY59-2800" fmla="*/ 250677 h 624251"/>
                <a:gd name="connsiteX60-2801" fmla="*/ 513582 w 826598"/>
                <a:gd name="connsiteY60-2802" fmla="*/ 254922 h 624251"/>
                <a:gd name="connsiteX61-2803" fmla="*/ 514430 w 826598"/>
                <a:gd name="connsiteY61-2804" fmla="*/ 270351 h 624251"/>
                <a:gd name="connsiteX62-2805" fmla="*/ 499886 w 826598"/>
                <a:gd name="connsiteY62-2806" fmla="*/ 269452 h 624251"/>
                <a:gd name="connsiteX63-2807" fmla="*/ 471074 w 826598"/>
                <a:gd name="connsiteY63-2808" fmla="*/ 248398 h 624251"/>
                <a:gd name="connsiteX64-2809" fmla="*/ 433150 w 826598"/>
                <a:gd name="connsiteY64-2810" fmla="*/ 184124 h 624251"/>
                <a:gd name="connsiteX65-2811" fmla="*/ 493735 w 826598"/>
                <a:gd name="connsiteY65-2812" fmla="*/ 224355 h 624251"/>
                <a:gd name="connsiteX66-2813" fmla="*/ 513582 w 826598"/>
                <a:gd name="connsiteY66-2814" fmla="*/ 254922 h 624251"/>
                <a:gd name="connsiteX0-2815" fmla="*/ 826598 w 826598"/>
                <a:gd name="connsiteY0-2816" fmla="*/ 162914 h 624251"/>
                <a:gd name="connsiteX1-2817" fmla="*/ 445907 w 826598"/>
                <a:gd name="connsiteY1-2818" fmla="*/ 162369 h 624251"/>
                <a:gd name="connsiteX2-2819" fmla="*/ 505128 w 826598"/>
                <a:gd name="connsiteY2-2820" fmla="*/ 121942 h 624251"/>
                <a:gd name="connsiteX3-2821" fmla="*/ 528652 w 826598"/>
                <a:gd name="connsiteY3-2822" fmla="*/ 85335 h 624251"/>
                <a:gd name="connsiteX4-2823" fmla="*/ 525822 w 826598"/>
                <a:gd name="connsiteY4-2824" fmla="*/ 51777 h 624251"/>
                <a:gd name="connsiteX5-2825" fmla="*/ 494189 w 826598"/>
                <a:gd name="connsiteY5-2826" fmla="*/ 48773 h 624251"/>
                <a:gd name="connsiteX6-2827" fmla="*/ 459681 w 826598"/>
                <a:gd name="connsiteY6-2828" fmla="*/ 73730 h 624251"/>
                <a:gd name="connsiteX7-2829" fmla="*/ 419427 w 826598"/>
                <a:gd name="connsiteY7-2830" fmla="*/ 140981 h 624251"/>
                <a:gd name="connsiteX8-2831" fmla="*/ 432639 w 826598"/>
                <a:gd name="connsiteY8-2832" fmla="*/ 1842 h 624251"/>
                <a:gd name="connsiteX9-2833" fmla="*/ 403884 w 826598"/>
                <a:gd name="connsiteY9-2834" fmla="*/ 0 h 624251"/>
                <a:gd name="connsiteX10-2835" fmla="*/ 403317 w 826598"/>
                <a:gd name="connsiteY10-2836" fmla="*/ 143205 h 624251"/>
                <a:gd name="connsiteX11-2837" fmla="*/ 360914 w 826598"/>
                <a:gd name="connsiteY11-2838" fmla="*/ 71453 h 624251"/>
                <a:gd name="connsiteX12-2839" fmla="*/ 326406 w 826598"/>
                <a:gd name="connsiteY12-2840" fmla="*/ 46496 h 624251"/>
                <a:gd name="connsiteX13-2841" fmla="*/ 294774 w 826598"/>
                <a:gd name="connsiteY13-2842" fmla="*/ 49499 h 624251"/>
                <a:gd name="connsiteX14-2843" fmla="*/ 315468 w 826598"/>
                <a:gd name="connsiteY14-2844" fmla="*/ 119665 h 624251"/>
                <a:gd name="connsiteX15-2845" fmla="*/ 378861 w 826598"/>
                <a:gd name="connsiteY15-2846" fmla="*/ 162370 h 624251"/>
                <a:gd name="connsiteX16-2847" fmla="*/ 0 w 826598"/>
                <a:gd name="connsiteY16-2848" fmla="*/ 206293 h 624251"/>
                <a:gd name="connsiteX17-2849" fmla="*/ 10944 w 826598"/>
                <a:gd name="connsiteY17-2850" fmla="*/ 231004 h 624251"/>
                <a:gd name="connsiteX18-2851" fmla="*/ 365191 w 826598"/>
                <a:gd name="connsiteY18-2852" fmla="*/ 179461 h 624251"/>
                <a:gd name="connsiteX19-2853" fmla="*/ 315467 w 826598"/>
                <a:gd name="connsiteY19-2854" fmla="*/ 214551 h 624251"/>
                <a:gd name="connsiteX20-2855" fmla="*/ 291944 w 826598"/>
                <a:gd name="connsiteY20-2856" fmla="*/ 251159 h 624251"/>
                <a:gd name="connsiteX21-2857" fmla="*/ 294774 w 826598"/>
                <a:gd name="connsiteY21-2858" fmla="*/ 284717 h 624251"/>
                <a:gd name="connsiteX22-2859" fmla="*/ 310756 w 826598"/>
                <a:gd name="connsiteY22-2860" fmla="*/ 291120 h 624251"/>
                <a:gd name="connsiteX23-2861" fmla="*/ 326406 w 826598"/>
                <a:gd name="connsiteY23-2862" fmla="*/ 287720 h 624251"/>
                <a:gd name="connsiteX24-2863" fmla="*/ 360914 w 826598"/>
                <a:gd name="connsiteY24-2864" fmla="*/ 262763 h 624251"/>
                <a:gd name="connsiteX25-2865" fmla="*/ 403317 w 826598"/>
                <a:gd name="connsiteY25-2866" fmla="*/ 191011 h 624251"/>
                <a:gd name="connsiteX26-2867" fmla="*/ 351633 w 826598"/>
                <a:gd name="connsiteY26-2868" fmla="*/ 621935 h 624251"/>
                <a:gd name="connsiteX27-2869" fmla="*/ 377738 w 826598"/>
                <a:gd name="connsiteY27-2870" fmla="*/ 624251 h 624251"/>
                <a:gd name="connsiteX28-2871" fmla="*/ 419427 w 826598"/>
                <a:gd name="connsiteY28-2872" fmla="*/ 193232 h 624251"/>
                <a:gd name="connsiteX29-2873" fmla="*/ 459681 w 826598"/>
                <a:gd name="connsiteY29-2874" fmla="*/ 260483 h 624251"/>
                <a:gd name="connsiteX30-2875" fmla="*/ 494189 w 826598"/>
                <a:gd name="connsiteY30-2876" fmla="*/ 285440 h 624251"/>
                <a:gd name="connsiteX31-2877" fmla="*/ 509840 w 826598"/>
                <a:gd name="connsiteY31-2878" fmla="*/ 288840 h 624251"/>
                <a:gd name="connsiteX32-2879" fmla="*/ 525822 w 826598"/>
                <a:gd name="connsiteY32-2880" fmla="*/ 282437 h 624251"/>
                <a:gd name="connsiteX33-2881" fmla="*/ 528652 w 826598"/>
                <a:gd name="connsiteY33-2882" fmla="*/ 248879 h 624251"/>
                <a:gd name="connsiteX34-2883" fmla="*/ 505128 w 826598"/>
                <a:gd name="connsiteY34-2884" fmla="*/ 212271 h 624251"/>
                <a:gd name="connsiteX35-2885" fmla="*/ 459340 w 826598"/>
                <a:gd name="connsiteY35-2886" fmla="*/ 179460 h 624251"/>
                <a:gd name="connsiteX36-2887" fmla="*/ 813397 w 826598"/>
                <a:gd name="connsiteY36-2888" fmla="*/ 205631 h 624251"/>
                <a:gd name="connsiteX37-2889" fmla="*/ 826598 w 826598"/>
                <a:gd name="connsiteY37-2890" fmla="*/ 162914 h 624251"/>
                <a:gd name="connsiteX38-2891" fmla="*/ 471074 w 826598"/>
                <a:gd name="connsiteY38-2892" fmla="*/ 85814 h 624251"/>
                <a:gd name="connsiteX39-2893" fmla="*/ 499886 w 826598"/>
                <a:gd name="connsiteY39-2894" fmla="*/ 64760 h 624251"/>
                <a:gd name="connsiteX40-2895" fmla="*/ 509788 w 826598"/>
                <a:gd name="connsiteY40-2896" fmla="*/ 62478 h 624251"/>
                <a:gd name="connsiteX41-2897" fmla="*/ 514430 w 826598"/>
                <a:gd name="connsiteY41-2898" fmla="*/ 63861 h 624251"/>
                <a:gd name="connsiteX42-2899" fmla="*/ 513582 w 826598"/>
                <a:gd name="connsiteY42-2900" fmla="*/ 79290 h 624251"/>
                <a:gd name="connsiteX43-2901" fmla="*/ 493736 w 826598"/>
                <a:gd name="connsiteY43-2902" fmla="*/ 109857 h 624251"/>
                <a:gd name="connsiteX44-2903" fmla="*/ 433151 w 826598"/>
                <a:gd name="connsiteY44-2904" fmla="*/ 150088 h 624251"/>
                <a:gd name="connsiteX45-2905" fmla="*/ 471074 w 826598"/>
                <a:gd name="connsiteY45-2906" fmla="*/ 85814 h 624251"/>
                <a:gd name="connsiteX46-2907" fmla="*/ 306165 w 826598"/>
                <a:gd name="connsiteY46-2908" fmla="*/ 61582 h 624251"/>
                <a:gd name="connsiteX47-2909" fmla="*/ 310807 w 826598"/>
                <a:gd name="connsiteY47-2910" fmla="*/ 60199 h 624251"/>
                <a:gd name="connsiteX48-2911" fmla="*/ 320709 w 826598"/>
                <a:gd name="connsiteY48-2912" fmla="*/ 62481 h 624251"/>
                <a:gd name="connsiteX49-2913" fmla="*/ 349521 w 826598"/>
                <a:gd name="connsiteY49-2914" fmla="*/ 83536 h 624251"/>
                <a:gd name="connsiteX50-2915" fmla="*/ 387445 w 826598"/>
                <a:gd name="connsiteY50-2916" fmla="*/ 147809 h 624251"/>
                <a:gd name="connsiteX51-2917" fmla="*/ 326860 w 826598"/>
                <a:gd name="connsiteY51-2918" fmla="*/ 107578 h 624251"/>
                <a:gd name="connsiteX52-2919" fmla="*/ 306165 w 826598"/>
                <a:gd name="connsiteY52-2920" fmla="*/ 61582 h 624251"/>
                <a:gd name="connsiteX53-2921" fmla="*/ 349521 w 826598"/>
                <a:gd name="connsiteY53-2922" fmla="*/ 250677 h 624251"/>
                <a:gd name="connsiteX54-2923" fmla="*/ 320709 w 826598"/>
                <a:gd name="connsiteY54-2924" fmla="*/ 271731 h 624251"/>
                <a:gd name="connsiteX55-2925" fmla="*/ 306165 w 826598"/>
                <a:gd name="connsiteY55-2926" fmla="*/ 272630 h 624251"/>
                <a:gd name="connsiteX56-2927" fmla="*/ 307013 w 826598"/>
                <a:gd name="connsiteY56-2928" fmla="*/ 257201 h 624251"/>
                <a:gd name="connsiteX57-2929" fmla="*/ 326859 w 826598"/>
                <a:gd name="connsiteY57-2930" fmla="*/ 226634 h 624251"/>
                <a:gd name="connsiteX58-2931" fmla="*/ 387447 w 826598"/>
                <a:gd name="connsiteY58-2932" fmla="*/ 186401 h 624251"/>
                <a:gd name="connsiteX59-2933" fmla="*/ 349521 w 826598"/>
                <a:gd name="connsiteY59-2934" fmla="*/ 250677 h 624251"/>
                <a:gd name="connsiteX60-2935" fmla="*/ 513582 w 826598"/>
                <a:gd name="connsiteY60-2936" fmla="*/ 254922 h 624251"/>
                <a:gd name="connsiteX61-2937" fmla="*/ 514430 w 826598"/>
                <a:gd name="connsiteY61-2938" fmla="*/ 270351 h 624251"/>
                <a:gd name="connsiteX62-2939" fmla="*/ 499886 w 826598"/>
                <a:gd name="connsiteY62-2940" fmla="*/ 269452 h 624251"/>
                <a:gd name="connsiteX63-2941" fmla="*/ 471074 w 826598"/>
                <a:gd name="connsiteY63-2942" fmla="*/ 248398 h 624251"/>
                <a:gd name="connsiteX64-2943" fmla="*/ 433150 w 826598"/>
                <a:gd name="connsiteY64-2944" fmla="*/ 184124 h 624251"/>
                <a:gd name="connsiteX65-2945" fmla="*/ 493735 w 826598"/>
                <a:gd name="connsiteY65-2946" fmla="*/ 224355 h 624251"/>
                <a:gd name="connsiteX66-2947" fmla="*/ 513582 w 826598"/>
                <a:gd name="connsiteY66-2948" fmla="*/ 254922 h 6242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Lst>
              <a:rect l="l" t="t" r="r" b="b"/>
              <a:pathLst>
                <a:path w="826598" h="624251">
                  <a:moveTo>
                    <a:pt x="826598" y="162914"/>
                  </a:moveTo>
                  <a:lnTo>
                    <a:pt x="445907" y="162369"/>
                  </a:lnTo>
                  <a:cubicBezTo>
                    <a:pt x="466169" y="151211"/>
                    <a:pt x="492512" y="135326"/>
                    <a:pt x="505128" y="121942"/>
                  </a:cubicBezTo>
                  <a:cubicBezTo>
                    <a:pt x="515994" y="110414"/>
                    <a:pt x="524348" y="97414"/>
                    <a:pt x="528652" y="85335"/>
                  </a:cubicBezTo>
                  <a:cubicBezTo>
                    <a:pt x="533747" y="71036"/>
                    <a:pt x="532741" y="59118"/>
                    <a:pt x="525822" y="51777"/>
                  </a:cubicBezTo>
                  <a:cubicBezTo>
                    <a:pt x="518903" y="44435"/>
                    <a:pt x="507668" y="43369"/>
                    <a:pt x="494189" y="48773"/>
                  </a:cubicBezTo>
                  <a:cubicBezTo>
                    <a:pt x="482803" y="53340"/>
                    <a:pt x="470548" y="62203"/>
                    <a:pt x="459681" y="73730"/>
                  </a:cubicBezTo>
                  <a:cubicBezTo>
                    <a:pt x="446180" y="88054"/>
                    <a:pt x="429977" y="119059"/>
                    <a:pt x="419427" y="140981"/>
                  </a:cubicBezTo>
                  <a:lnTo>
                    <a:pt x="432639" y="1842"/>
                  </a:lnTo>
                  <a:lnTo>
                    <a:pt x="403884" y="0"/>
                  </a:lnTo>
                  <a:lnTo>
                    <a:pt x="403317" y="143205"/>
                  </a:lnTo>
                  <a:cubicBezTo>
                    <a:pt x="392922" y="121245"/>
                    <a:pt x="375370" y="86788"/>
                    <a:pt x="360914" y="71453"/>
                  </a:cubicBezTo>
                  <a:cubicBezTo>
                    <a:pt x="350047" y="59924"/>
                    <a:pt x="337793" y="51061"/>
                    <a:pt x="326406" y="46496"/>
                  </a:cubicBezTo>
                  <a:cubicBezTo>
                    <a:pt x="312926" y="41091"/>
                    <a:pt x="301693" y="42157"/>
                    <a:pt x="294774" y="49499"/>
                  </a:cubicBezTo>
                  <a:cubicBezTo>
                    <a:pt x="281820" y="63242"/>
                    <a:pt x="290717" y="93407"/>
                    <a:pt x="315468" y="119665"/>
                  </a:cubicBezTo>
                  <a:cubicBezTo>
                    <a:pt x="328970" y="133989"/>
                    <a:pt x="358196" y="151178"/>
                    <a:pt x="378861" y="162370"/>
                  </a:cubicBezTo>
                  <a:lnTo>
                    <a:pt x="0" y="206293"/>
                  </a:lnTo>
                  <a:lnTo>
                    <a:pt x="10944" y="231004"/>
                  </a:lnTo>
                  <a:lnTo>
                    <a:pt x="365191" y="179461"/>
                  </a:lnTo>
                  <a:cubicBezTo>
                    <a:pt x="346805" y="190009"/>
                    <a:pt x="326184" y="203182"/>
                    <a:pt x="315467" y="214551"/>
                  </a:cubicBezTo>
                  <a:cubicBezTo>
                    <a:pt x="304602" y="226079"/>
                    <a:pt x="296247" y="239079"/>
                    <a:pt x="291944" y="251159"/>
                  </a:cubicBezTo>
                  <a:cubicBezTo>
                    <a:pt x="286849" y="265458"/>
                    <a:pt x="287854" y="277376"/>
                    <a:pt x="294774" y="284717"/>
                  </a:cubicBezTo>
                  <a:cubicBezTo>
                    <a:pt x="298786" y="288973"/>
                    <a:pt x="304246" y="291120"/>
                    <a:pt x="310756" y="291120"/>
                  </a:cubicBezTo>
                  <a:cubicBezTo>
                    <a:pt x="315474" y="291120"/>
                    <a:pt x="320743" y="289991"/>
                    <a:pt x="326406" y="287720"/>
                  </a:cubicBezTo>
                  <a:cubicBezTo>
                    <a:pt x="337793" y="283154"/>
                    <a:pt x="350047" y="274290"/>
                    <a:pt x="360914" y="262763"/>
                  </a:cubicBezTo>
                  <a:cubicBezTo>
                    <a:pt x="375370" y="247427"/>
                    <a:pt x="392922" y="212971"/>
                    <a:pt x="403317" y="191011"/>
                  </a:cubicBezTo>
                  <a:lnTo>
                    <a:pt x="351633" y="621935"/>
                  </a:lnTo>
                  <a:lnTo>
                    <a:pt x="377738" y="624251"/>
                  </a:lnTo>
                  <a:lnTo>
                    <a:pt x="419427" y="193232"/>
                  </a:lnTo>
                  <a:cubicBezTo>
                    <a:pt x="429977" y="215155"/>
                    <a:pt x="446180" y="246159"/>
                    <a:pt x="459681" y="260483"/>
                  </a:cubicBezTo>
                  <a:cubicBezTo>
                    <a:pt x="470548" y="272011"/>
                    <a:pt x="482803" y="280873"/>
                    <a:pt x="494189" y="285440"/>
                  </a:cubicBezTo>
                  <a:cubicBezTo>
                    <a:pt x="499854" y="287712"/>
                    <a:pt x="505123" y="288840"/>
                    <a:pt x="509840" y="288840"/>
                  </a:cubicBezTo>
                  <a:cubicBezTo>
                    <a:pt x="516348" y="288840"/>
                    <a:pt x="521810" y="286692"/>
                    <a:pt x="525822" y="282437"/>
                  </a:cubicBezTo>
                  <a:cubicBezTo>
                    <a:pt x="532740" y="275096"/>
                    <a:pt x="533747" y="263178"/>
                    <a:pt x="528652" y="248879"/>
                  </a:cubicBezTo>
                  <a:cubicBezTo>
                    <a:pt x="524348" y="236799"/>
                    <a:pt x="515994" y="223798"/>
                    <a:pt x="505128" y="212271"/>
                  </a:cubicBezTo>
                  <a:cubicBezTo>
                    <a:pt x="495170" y="201707"/>
                    <a:pt x="476661" y="189585"/>
                    <a:pt x="459340" y="179460"/>
                  </a:cubicBezTo>
                  <a:lnTo>
                    <a:pt x="813397" y="205631"/>
                  </a:lnTo>
                  <a:cubicBezTo>
                    <a:pt x="813397" y="199934"/>
                    <a:pt x="826598" y="168611"/>
                    <a:pt x="826598" y="162914"/>
                  </a:cubicBezTo>
                  <a:close/>
                  <a:moveTo>
                    <a:pt x="471074" y="85814"/>
                  </a:moveTo>
                  <a:cubicBezTo>
                    <a:pt x="480224" y="76107"/>
                    <a:pt x="490726" y="68433"/>
                    <a:pt x="499886" y="64760"/>
                  </a:cubicBezTo>
                  <a:cubicBezTo>
                    <a:pt x="503938" y="63135"/>
                    <a:pt x="507282" y="62478"/>
                    <a:pt x="509788" y="62478"/>
                  </a:cubicBezTo>
                  <a:cubicBezTo>
                    <a:pt x="512052" y="62478"/>
                    <a:pt x="513633" y="63016"/>
                    <a:pt x="514430" y="63861"/>
                  </a:cubicBezTo>
                  <a:cubicBezTo>
                    <a:pt x="516110" y="65643"/>
                    <a:pt x="516499" y="71105"/>
                    <a:pt x="513582" y="79290"/>
                  </a:cubicBezTo>
                  <a:cubicBezTo>
                    <a:pt x="510120" y="89008"/>
                    <a:pt x="502887" y="100150"/>
                    <a:pt x="493736" y="109857"/>
                  </a:cubicBezTo>
                  <a:cubicBezTo>
                    <a:pt x="481498" y="122840"/>
                    <a:pt x="452965" y="139416"/>
                    <a:pt x="433151" y="150088"/>
                  </a:cubicBezTo>
                  <a:cubicBezTo>
                    <a:pt x="443210" y="129068"/>
                    <a:pt x="458835" y="98797"/>
                    <a:pt x="471074" y="85814"/>
                  </a:cubicBezTo>
                  <a:close/>
                  <a:moveTo>
                    <a:pt x="306165" y="61582"/>
                  </a:moveTo>
                  <a:cubicBezTo>
                    <a:pt x="306962" y="60736"/>
                    <a:pt x="308542" y="60199"/>
                    <a:pt x="310807" y="60199"/>
                  </a:cubicBezTo>
                  <a:cubicBezTo>
                    <a:pt x="313313" y="60199"/>
                    <a:pt x="316657" y="60856"/>
                    <a:pt x="320709" y="62481"/>
                  </a:cubicBezTo>
                  <a:cubicBezTo>
                    <a:pt x="329869" y="66154"/>
                    <a:pt x="340372" y="73828"/>
                    <a:pt x="349521" y="83536"/>
                  </a:cubicBezTo>
                  <a:cubicBezTo>
                    <a:pt x="361760" y="96519"/>
                    <a:pt x="377385" y="126789"/>
                    <a:pt x="387445" y="147809"/>
                  </a:cubicBezTo>
                  <a:cubicBezTo>
                    <a:pt x="367631" y="137137"/>
                    <a:pt x="339097" y="120561"/>
                    <a:pt x="326860" y="107578"/>
                  </a:cubicBezTo>
                  <a:cubicBezTo>
                    <a:pt x="306138" y="85595"/>
                    <a:pt x="302319" y="65662"/>
                    <a:pt x="306165" y="61582"/>
                  </a:cubicBezTo>
                  <a:close/>
                  <a:moveTo>
                    <a:pt x="349521" y="250677"/>
                  </a:moveTo>
                  <a:cubicBezTo>
                    <a:pt x="340371" y="260384"/>
                    <a:pt x="329869" y="268059"/>
                    <a:pt x="320709" y="271731"/>
                  </a:cubicBezTo>
                  <a:cubicBezTo>
                    <a:pt x="312993" y="274826"/>
                    <a:pt x="307844" y="274413"/>
                    <a:pt x="306165" y="272630"/>
                  </a:cubicBezTo>
                  <a:cubicBezTo>
                    <a:pt x="304486" y="270848"/>
                    <a:pt x="304096" y="265386"/>
                    <a:pt x="307013" y="257201"/>
                  </a:cubicBezTo>
                  <a:cubicBezTo>
                    <a:pt x="310475" y="247483"/>
                    <a:pt x="317709" y="236341"/>
                    <a:pt x="326859" y="226634"/>
                  </a:cubicBezTo>
                  <a:cubicBezTo>
                    <a:pt x="339097" y="213651"/>
                    <a:pt x="367633" y="197073"/>
                    <a:pt x="387447" y="186401"/>
                  </a:cubicBezTo>
                  <a:cubicBezTo>
                    <a:pt x="377390" y="207420"/>
                    <a:pt x="361767" y="237686"/>
                    <a:pt x="349521" y="250677"/>
                  </a:cubicBezTo>
                  <a:close/>
                  <a:moveTo>
                    <a:pt x="513582" y="254922"/>
                  </a:moveTo>
                  <a:cubicBezTo>
                    <a:pt x="516499" y="263108"/>
                    <a:pt x="516111" y="268571"/>
                    <a:pt x="514430" y="270351"/>
                  </a:cubicBezTo>
                  <a:cubicBezTo>
                    <a:pt x="512751" y="272133"/>
                    <a:pt x="507600" y="272546"/>
                    <a:pt x="499886" y="269452"/>
                  </a:cubicBezTo>
                  <a:cubicBezTo>
                    <a:pt x="490726" y="265779"/>
                    <a:pt x="480223" y="258106"/>
                    <a:pt x="471074" y="248398"/>
                  </a:cubicBezTo>
                  <a:cubicBezTo>
                    <a:pt x="458835" y="235415"/>
                    <a:pt x="443212" y="205144"/>
                    <a:pt x="433150" y="184124"/>
                  </a:cubicBezTo>
                  <a:cubicBezTo>
                    <a:pt x="452964" y="194797"/>
                    <a:pt x="481498" y="211372"/>
                    <a:pt x="493735" y="224355"/>
                  </a:cubicBezTo>
                  <a:cubicBezTo>
                    <a:pt x="502887" y="234064"/>
                    <a:pt x="510120" y="245205"/>
                    <a:pt x="513582" y="254922"/>
                  </a:cubicBezTo>
                  <a:close/>
                </a:path>
              </a:pathLst>
            </a:custGeom>
            <a:solidFill>
              <a:srgbClr val="791553"/>
            </a:solidFill>
            <a:ln w="1072" cap="flat">
              <a:noFill/>
              <a:prstDash val="solid"/>
              <a:miter/>
            </a:ln>
          </p:spPr>
          <p:txBody>
            <a:bodyPr rtlCol="0" anchor="ctr"/>
            <a:lstStyle/>
            <a:p>
              <a:endParaRPr lang="vi-VN"/>
            </a:p>
          </p:txBody>
        </p:sp>
      </p:grpSp>
      <p:sp>
        <p:nvSpPr>
          <p:cNvPr id="19" name="TextBox 18"/>
          <p:cNvSpPr txBox="1"/>
          <p:nvPr/>
        </p:nvSpPr>
        <p:spPr>
          <a:xfrm>
            <a:off x="7124282" y="1166319"/>
            <a:ext cx="3978875" cy="5078313"/>
          </a:xfrm>
          <a:prstGeom prst="rect">
            <a:avLst/>
          </a:prstGeom>
          <a:noFill/>
        </p:spPr>
        <p:txBody>
          <a:bodyPr wrap="square" rtlCol="0">
            <a:spAutoFit/>
          </a:bodyPr>
          <a:lstStyle/>
          <a:p>
            <a:r>
              <a:rPr lang="vi-VN" b="1" dirty="0"/>
              <a:t>- Năm 2001</a:t>
            </a:r>
            <a:r>
              <a:rPr lang="vi-VN" dirty="0"/>
              <a:t>, ông đã thành lập Công ty Cổ phần </a:t>
            </a:r>
            <a:r>
              <a:rPr lang="vi-VN" b="1" dirty="0"/>
              <a:t>Vinpearl</a:t>
            </a:r>
            <a:r>
              <a:rPr lang="vi-VN" dirty="0"/>
              <a:t> đầu tư vào phân khúc </a:t>
            </a:r>
            <a:r>
              <a:rPr lang="vi-VN" b="1" dirty="0"/>
              <a:t>bất động sản</a:t>
            </a:r>
            <a:r>
              <a:rPr lang="vi-VN" dirty="0"/>
              <a:t> nghỉ dưỡng tại Việt Nam. </a:t>
            </a:r>
          </a:p>
          <a:p>
            <a:r>
              <a:rPr lang="vi-VN" b="1" dirty="0"/>
              <a:t>- Năm 2003</a:t>
            </a:r>
            <a:r>
              <a:rPr lang="vi-VN" dirty="0"/>
              <a:t>, ông </a:t>
            </a:r>
            <a:r>
              <a:rPr lang="vi-VN" b="1" dirty="0"/>
              <a:t>tận dụng</a:t>
            </a:r>
            <a:r>
              <a:rPr lang="vi-VN" dirty="0"/>
              <a:t> một số hòn đảo </a:t>
            </a:r>
            <a:r>
              <a:rPr lang="vi-VN" b="1" dirty="0"/>
              <a:t>hoang sơ</a:t>
            </a:r>
            <a:r>
              <a:rPr lang="vi-VN" dirty="0"/>
              <a:t> tại Nha Trang, biến chúng thành khi nghỉ dưỡng cao cấp có tên là </a:t>
            </a:r>
            <a:r>
              <a:rPr lang="vi-VN" b="1" dirty="0"/>
              <a:t>Vinpearl Resort Nha Trang</a:t>
            </a:r>
            <a:r>
              <a:rPr lang="vi-VN" dirty="0"/>
              <a:t>. Một năm sau, Vincom Bà Triệu – tổ hợp trung tâm thương mại đầu tiên được khai trương tại Hà Nội.</a:t>
            </a:r>
          </a:p>
          <a:p>
            <a:r>
              <a:rPr lang="vi-VN" b="1" dirty="0"/>
              <a:t>- Tháng 1/2012</a:t>
            </a:r>
            <a:r>
              <a:rPr lang="vi-VN" dirty="0"/>
              <a:t>, Công ty Cổ phần Vinpearl sáp nhập vào Công ty Cổ phần Vincom và thành Tập đoàn VinGroup. Một tháng sau, cổ phiếu </a:t>
            </a:r>
            <a:r>
              <a:rPr lang="vi-VN" b="1" dirty="0"/>
              <a:t>Vingroup</a:t>
            </a:r>
            <a:r>
              <a:rPr lang="vi-VN" dirty="0"/>
              <a:t> (mã: </a:t>
            </a:r>
            <a:r>
              <a:rPr lang="vi-VN" b="1" dirty="0"/>
              <a:t>VIC</a:t>
            </a:r>
            <a:r>
              <a:rPr lang="vi-VN" dirty="0"/>
              <a:t>) chính thức có mặt trên sàn giao dịch</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176280" y="460420"/>
            <a:ext cx="5476777" cy="5855228"/>
          </a:xfrm>
          <a:prstGeom prst="rect">
            <a:avLst/>
          </a:prstGeom>
          <a:solidFill>
            <a:srgbClr val="FFE39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36825" y="496661"/>
            <a:ext cx="5476777" cy="5855228"/>
          </a:xfrm>
          <a:prstGeom prst="rect">
            <a:avLst/>
          </a:prstGeom>
          <a:solidFill>
            <a:srgbClr val="FFE39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Picture 42"/>
          <p:cNvPicPr>
            <a:picLocks noChangeAspect="1"/>
          </p:cNvPicPr>
          <p:nvPr/>
        </p:nvPicPr>
        <p:blipFill rotWithShape="1">
          <a:blip r:embed="rId2">
            <a:extLst>
              <a:ext uri="{BEBA8EAE-BF5A-486C-A8C5-ECC9F3942E4B}">
                <a14:imgProps xmlns:a14="http://schemas.microsoft.com/office/drawing/2010/main">
                  <a14:imgLayer r:embed="rId3">
                    <a14:imgEffect>
                      <a14:backgroundRemoval t="3056" b="28056" l="1406" r="99531">
                        <a14:foregroundMark x1="13073" y1="3889" x2="21406" y2="5185"/>
                        <a14:foregroundMark x1="22813" y1="5741" x2="58490" y2="7963"/>
                        <a14:foregroundMark x1="66094" y1="6852" x2="80573" y2="9722"/>
                        <a14:foregroundMark x1="75104" y1="24722" x2="82083" y2="14074"/>
                        <a14:foregroundMark x1="77500" y1="24537" x2="84688" y2="16019"/>
                        <a14:foregroundMark x1="90052" y1="3889" x2="95313" y2="6667"/>
                        <a14:foregroundMark x1="95885" y1="10833" x2="97083" y2="10833"/>
                        <a14:foregroundMark x1="72240" y1="20185" x2="74479" y2="22130"/>
                        <a14:foregroundMark x1="5729" y1="7500" x2="12135" y2="3519"/>
                        <a14:foregroundMark x1="1458" y1="14815" x2="1458" y2="14815"/>
                        <a14:foregroundMark x1="13333" y1="9815" x2="13333" y2="9815"/>
                        <a14:foregroundMark x1="4635" y1="12407" x2="4635" y2="12407"/>
                        <a14:foregroundMark x1="55260" y1="12500" x2="55260" y2="12500"/>
                        <a14:foregroundMark x1="46615" y1="14815" x2="46615" y2="14815"/>
                        <a14:foregroundMark x1="12396" y1="9259" x2="9323" y2="8981"/>
                        <a14:foregroundMark x1="50729" y1="14074" x2="50729" y2="14074"/>
                        <a14:foregroundMark x1="54531" y1="12500" x2="54531" y2="12500"/>
                        <a14:foregroundMark x1="89688" y1="15000" x2="91875" y2="13148"/>
                        <a14:foregroundMark x1="99531" y1="6574" x2="99531" y2="6574"/>
                        <a14:foregroundMark x1="57656" y1="13148" x2="69896" y2="17870"/>
                        <a14:foregroundMark x1="64740" y1="17222" x2="65625" y2="18056"/>
                      </a14:backgroundRemoval>
                    </a14:imgEffect>
                  </a14:imgLayer>
                </a14:imgProps>
              </a:ext>
              <a:ext uri="{28A0092B-C50C-407E-A947-70E740481C1C}">
                <a14:useLocalDpi xmlns:a14="http://schemas.microsoft.com/office/drawing/2010/main" val="0"/>
              </a:ext>
            </a:extLst>
          </a:blip>
          <a:srcRect b="68715"/>
          <a:stretch>
            <a:fillRect/>
          </a:stretch>
        </p:blipFill>
        <p:spPr>
          <a:xfrm>
            <a:off x="534496" y="506279"/>
            <a:ext cx="5476777" cy="1563182"/>
          </a:xfrm>
          <a:prstGeom prst="rect">
            <a:avLst/>
          </a:prstGeom>
        </p:spPr>
      </p:pic>
      <p:pic>
        <p:nvPicPr>
          <p:cNvPr id="44" name="Picture 43"/>
          <p:cNvPicPr>
            <a:picLocks noChangeAspect="1"/>
          </p:cNvPicPr>
          <p:nvPr/>
        </p:nvPicPr>
        <p:blipFill rotWithShape="1">
          <a:blip r:embed="rId2">
            <a:extLst>
              <a:ext uri="{BEBA8EAE-BF5A-486C-A8C5-ECC9F3942E4B}">
                <a14:imgProps xmlns:a14="http://schemas.microsoft.com/office/drawing/2010/main">
                  <a14:imgLayer r:embed="rId3">
                    <a14:imgEffect>
                      <a14:backgroundRemoval t="3056" b="28056" l="1406" r="99531">
                        <a14:foregroundMark x1="13073" y1="3889" x2="21406" y2="5185"/>
                        <a14:foregroundMark x1="22813" y1="5741" x2="58490" y2="7963"/>
                        <a14:foregroundMark x1="66094" y1="6852" x2="80573" y2="9722"/>
                        <a14:foregroundMark x1="75104" y1="24722" x2="82083" y2="14074"/>
                        <a14:foregroundMark x1="77500" y1="24537" x2="84688" y2="16019"/>
                        <a14:foregroundMark x1="90052" y1="3889" x2="95313" y2="6667"/>
                        <a14:foregroundMark x1="95885" y1="10833" x2="97083" y2="10833"/>
                        <a14:foregroundMark x1="72240" y1="20185" x2="74479" y2="22130"/>
                        <a14:foregroundMark x1="5729" y1="7500" x2="12135" y2="3519"/>
                        <a14:foregroundMark x1="1458" y1="14815" x2="1458" y2="14815"/>
                        <a14:foregroundMark x1="13333" y1="9815" x2="13333" y2="9815"/>
                        <a14:foregroundMark x1="4635" y1="12407" x2="4635" y2="12407"/>
                        <a14:foregroundMark x1="55260" y1="12500" x2="55260" y2="12500"/>
                        <a14:foregroundMark x1="46615" y1="14815" x2="46615" y2="14815"/>
                        <a14:foregroundMark x1="12396" y1="9259" x2="9323" y2="8981"/>
                        <a14:foregroundMark x1="50729" y1="14074" x2="50729" y2="14074"/>
                        <a14:foregroundMark x1="54531" y1="12500" x2="54531" y2="12500"/>
                        <a14:foregroundMark x1="89688" y1="15000" x2="91875" y2="13148"/>
                        <a14:foregroundMark x1="99531" y1="6574" x2="99531" y2="6574"/>
                        <a14:foregroundMark x1="57656" y1="13148" x2="69896" y2="17870"/>
                        <a14:foregroundMark x1="64740" y1="17222" x2="65625" y2="18056"/>
                      </a14:backgroundRemoval>
                    </a14:imgEffect>
                  </a14:imgLayer>
                </a14:imgProps>
              </a:ext>
              <a:ext uri="{28A0092B-C50C-407E-A947-70E740481C1C}">
                <a14:useLocalDpi xmlns:a14="http://schemas.microsoft.com/office/drawing/2010/main" val="0"/>
              </a:ext>
            </a:extLst>
          </a:blip>
          <a:srcRect b="68715"/>
          <a:stretch>
            <a:fillRect/>
          </a:stretch>
        </p:blipFill>
        <p:spPr>
          <a:xfrm>
            <a:off x="6217382" y="506279"/>
            <a:ext cx="5476777" cy="1563182"/>
          </a:xfrm>
          <a:prstGeom prst="rect">
            <a:avLst/>
          </a:prstGeom>
        </p:spPr>
      </p:pic>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5" name="TextBox 44"/>
          <p:cNvSpPr txBox="1"/>
          <p:nvPr/>
        </p:nvSpPr>
        <p:spPr>
          <a:xfrm>
            <a:off x="2741820" y="1919580"/>
            <a:ext cx="2662481" cy="707886"/>
          </a:xfrm>
          <a:prstGeom prst="rect">
            <a:avLst/>
          </a:prstGeom>
          <a:noFill/>
        </p:spPr>
        <p:txBody>
          <a:bodyPr wrap="square" rtlCol="0">
            <a:spAutoFit/>
          </a:bodyPr>
          <a:lstStyle/>
          <a:p>
            <a:r>
              <a:rPr lang="vi-VN" sz="4000" dirty="0">
                <a:solidFill>
                  <a:sysClr val="windowText" lastClr="000000"/>
                </a:solidFill>
                <a:latin typeface="Lobster" panose="00000500000000000000" pitchFamily="2" charset="-93"/>
              </a:rPr>
              <a:t>Tính Mới</a:t>
            </a: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49" name="Picture 48"/>
          <p:cNvPicPr>
            <a:picLocks noChangeAspect="1"/>
          </p:cNvPicPr>
          <p:nvPr/>
        </p:nvPicPr>
        <p:blipFill rotWithShape="1">
          <a:blip r:embed="rId4" cstate="print">
            <a:extLst>
              <a:ext uri="{28A0092B-C50C-407E-A947-70E740481C1C}">
                <a14:useLocalDpi xmlns:a14="http://schemas.microsoft.com/office/drawing/2010/main" val="0"/>
              </a:ext>
            </a:extLst>
          </a:blip>
          <a:srcRect l="-1" r="-755"/>
          <a:stretch>
            <a:fillRect/>
          </a:stretch>
        </p:blipFill>
        <p:spPr>
          <a:xfrm>
            <a:off x="596302" y="1287870"/>
            <a:ext cx="2627425" cy="2607733"/>
          </a:xfrm>
          <a:prstGeom prst="rect">
            <a:avLst/>
          </a:prstGeom>
        </p:spPr>
      </p:pic>
      <p:grpSp>
        <p:nvGrpSpPr>
          <p:cNvPr id="18" name="Group 17"/>
          <p:cNvGrpSpPr/>
          <p:nvPr/>
        </p:nvGrpSpPr>
        <p:grpSpPr>
          <a:xfrm>
            <a:off x="787479" y="3561730"/>
            <a:ext cx="4616822" cy="2048533"/>
            <a:chOff x="738159" y="3493831"/>
            <a:chExt cx="4616822" cy="2048533"/>
          </a:xfrm>
        </p:grpSpPr>
        <p:sp>
          <p:nvSpPr>
            <p:cNvPr id="17" name="Rectangle: Rounded Corners 16"/>
            <p:cNvSpPr/>
            <p:nvPr/>
          </p:nvSpPr>
          <p:spPr>
            <a:xfrm>
              <a:off x="798357" y="3493831"/>
              <a:ext cx="4556624" cy="1967472"/>
            </a:xfrm>
            <a:prstGeom prst="roundRect">
              <a:avLst>
                <a:gd name="adj" fmla="val 12217"/>
              </a:avLst>
            </a:prstGeom>
            <a:solidFill>
              <a:srgbClr val="F1B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Rectangle: Rounded Corners 51"/>
            <p:cNvSpPr/>
            <p:nvPr/>
          </p:nvSpPr>
          <p:spPr>
            <a:xfrm>
              <a:off x="738159" y="3574892"/>
              <a:ext cx="4556624" cy="1967472"/>
            </a:xfrm>
            <a:prstGeom prst="roundRect">
              <a:avLst>
                <a:gd name="adj" fmla="val 12217"/>
              </a:avLst>
            </a:prstGeom>
            <a:solidFill>
              <a:srgbClr val="FFE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9" name="Rectangle: Rounded Corners 18"/>
          <p:cNvSpPr/>
          <p:nvPr/>
        </p:nvSpPr>
        <p:spPr>
          <a:xfrm>
            <a:off x="1012685" y="3433904"/>
            <a:ext cx="2429017" cy="522118"/>
          </a:xfrm>
          <a:prstGeom prst="roundRect">
            <a:avLst/>
          </a:prstGeom>
          <a:solidFill>
            <a:srgbClr val="FEDC00"/>
          </a:solidFill>
          <a:ln>
            <a:solidFill>
              <a:srgbClr val="A48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latin typeface="Lobster" panose="00000500000000000000" pitchFamily="2" charset="-93"/>
              </a:rPr>
              <a:t>Tính Mới</a:t>
            </a:r>
          </a:p>
        </p:txBody>
      </p:sp>
      <p:sp>
        <p:nvSpPr>
          <p:cNvPr id="4" name="TextBox 3"/>
          <p:cNvSpPr txBox="1"/>
          <p:nvPr/>
        </p:nvSpPr>
        <p:spPr>
          <a:xfrm>
            <a:off x="1012684" y="3888117"/>
            <a:ext cx="4135964" cy="2031325"/>
          </a:xfrm>
          <a:prstGeom prst="rect">
            <a:avLst/>
          </a:prstGeom>
          <a:noFill/>
        </p:spPr>
        <p:txBody>
          <a:bodyPr wrap="square" rtlCol="0">
            <a:spAutoFit/>
          </a:bodyPr>
          <a:lstStyle/>
          <a:p>
            <a:r>
              <a:rPr lang="vi-VN" dirty="0"/>
              <a:t>Thể hiện ở việc nắm bắt được nhu cầu và xu thế thị trường để mở rộng kinh doanh. Liên tục đổi mới và thay đổi để phù hợp với thời đại. Nắm bắt được những thời điểm kinh doanh để bắt tay vào hoạt động. </a:t>
            </a:r>
          </a:p>
          <a:p>
            <a:endParaRPr lang="en-US" dirty="0"/>
          </a:p>
        </p:txBody>
      </p:sp>
      <p:pic>
        <p:nvPicPr>
          <p:cNvPr id="15" name="Picture 14"/>
          <p:cNvPicPr>
            <a:picLocks noChangeAspect="1"/>
          </p:cNvPicPr>
          <p:nvPr/>
        </p:nvPicPr>
        <p:blipFill>
          <a:blip r:embed="rId5"/>
          <a:stretch>
            <a:fillRect/>
          </a:stretch>
        </p:blipFill>
        <p:spPr>
          <a:xfrm>
            <a:off x="6826683" y="1948074"/>
            <a:ext cx="4621169" cy="2848847"/>
          </a:xfrm>
          <a:prstGeom prst="rect">
            <a:avLst/>
          </a:prstGeom>
        </p:spPr>
      </p:pic>
      <p:sp>
        <p:nvSpPr>
          <p:cNvPr id="24" name="TextBox 23"/>
          <p:cNvSpPr txBox="1"/>
          <p:nvPr/>
        </p:nvSpPr>
        <p:spPr>
          <a:xfrm>
            <a:off x="7009619" y="2183308"/>
            <a:ext cx="4438233" cy="3139321"/>
          </a:xfrm>
          <a:prstGeom prst="rect">
            <a:avLst/>
          </a:prstGeom>
          <a:noFill/>
        </p:spPr>
        <p:txBody>
          <a:bodyPr wrap="square" rtlCol="0">
            <a:spAutoFit/>
          </a:bodyPr>
          <a:lstStyle/>
          <a:p>
            <a:pPr lvl="0"/>
            <a:r>
              <a:rPr lang="vi-VN" b="1" dirty="0"/>
              <a:t>- Vinhomes</a:t>
            </a:r>
            <a:r>
              <a:rPr lang="vi-VN" dirty="0"/>
              <a:t> (Hệ thống Bất động sản nhà ở dịch vụ hạng sang); </a:t>
            </a:r>
          </a:p>
          <a:p>
            <a:pPr lvl="0"/>
            <a:r>
              <a:rPr lang="vi-VN" b="1" dirty="0"/>
              <a:t>- Vincom</a:t>
            </a:r>
            <a:r>
              <a:rPr lang="vi-VN" dirty="0"/>
              <a:t> (Hệ thống TTTM đẳng cấp); </a:t>
            </a:r>
          </a:p>
          <a:p>
            <a:pPr lvl="0"/>
            <a:r>
              <a:rPr lang="vi-VN" b="1" dirty="0"/>
              <a:t>- Vinpearl</a:t>
            </a:r>
            <a:r>
              <a:rPr lang="vi-VN" dirty="0"/>
              <a:t> (Bất động sản du lịch; dịch vụ du lịch – giải trí);</a:t>
            </a:r>
          </a:p>
          <a:p>
            <a:pPr lvl="0"/>
            <a:r>
              <a:rPr lang="vi-VN" b="1" dirty="0"/>
              <a:t>- Vinmec</a:t>
            </a:r>
            <a:r>
              <a:rPr lang="vi-VN" dirty="0"/>
              <a:t> (y tế chất lượng cao)</a:t>
            </a:r>
          </a:p>
          <a:p>
            <a:pPr lvl="0"/>
            <a:r>
              <a:rPr lang="vi-VN" b="1" dirty="0"/>
              <a:t>- Vinschool</a:t>
            </a:r>
            <a:r>
              <a:rPr lang="vi-VN" dirty="0"/>
              <a:t> (giáo dục)… </a:t>
            </a:r>
          </a:p>
          <a:p>
            <a:pPr lvl="0"/>
            <a:r>
              <a:rPr lang="vi-VN" b="1" dirty="0"/>
              <a:t>- Vinfast</a:t>
            </a:r>
            <a:r>
              <a:rPr lang="vi-VN" dirty="0"/>
              <a:t> (ô tô). </a:t>
            </a:r>
          </a:p>
          <a:p>
            <a:pPr lvl="0"/>
            <a:r>
              <a:rPr lang="vi-VN" b="1" dirty="0"/>
              <a:t>- Vinpearl Air </a:t>
            </a:r>
            <a:r>
              <a:rPr lang="vi-VN" dirty="0"/>
              <a:t>(hãng hàng không). </a:t>
            </a:r>
          </a:p>
          <a:p>
            <a:endParaRPr lang="vi-VN" dirty="0"/>
          </a:p>
          <a:p>
            <a:endParaRPr lang="en-US" dirty="0"/>
          </a:p>
        </p:txBody>
      </p:sp>
      <p:sp>
        <p:nvSpPr>
          <p:cNvPr id="66" name="Rectangle: Rounded Corners 18"/>
          <p:cNvSpPr/>
          <p:nvPr/>
        </p:nvSpPr>
        <p:spPr>
          <a:xfrm>
            <a:off x="6971276" y="1687015"/>
            <a:ext cx="2429017" cy="522118"/>
          </a:xfrm>
          <a:prstGeom prst="roundRect">
            <a:avLst/>
          </a:prstGeom>
          <a:solidFill>
            <a:srgbClr val="FEDC00"/>
          </a:solidFill>
          <a:ln>
            <a:solidFill>
              <a:srgbClr val="A48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latin typeface="Lobster" panose="00000500000000000000" pitchFamily="2" charset="-93"/>
              </a:rPr>
              <a:t>Thương hiệu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Rounded Corners 2"/>
          <p:cNvSpPr/>
          <p:nvPr/>
        </p:nvSpPr>
        <p:spPr>
          <a:xfrm>
            <a:off x="6105330"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p:cNvSpPr/>
          <p:nvPr/>
        </p:nvSpPr>
        <p:spPr>
          <a:xfrm>
            <a:off x="342123" y="251922"/>
            <a:ext cx="5763208" cy="6272226"/>
          </a:xfrm>
          <a:prstGeom prst="roundRect">
            <a:avLst>
              <a:gd name="adj" fmla="val 3391"/>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flipV="1">
            <a:off x="6207222" y="488294"/>
            <a:ext cx="5476777" cy="5855228"/>
          </a:xfrm>
          <a:prstGeom prst="rect">
            <a:avLst/>
          </a:prstGeom>
          <a:solidFill>
            <a:srgbClr val="75F3E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Rectangle 41"/>
          <p:cNvSpPr/>
          <p:nvPr/>
        </p:nvSpPr>
        <p:spPr>
          <a:xfrm flipV="1">
            <a:off x="536825" y="496661"/>
            <a:ext cx="5476777" cy="5855228"/>
          </a:xfrm>
          <a:prstGeom prst="rect">
            <a:avLst/>
          </a:prstGeom>
          <a:solidFill>
            <a:srgbClr val="75F3E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26217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a:off x="626217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26217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626217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626217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626217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p:cNvSpPr/>
          <p:nvPr/>
        </p:nvSpPr>
        <p:spPr>
          <a:xfrm>
            <a:off x="626217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626217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626217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p:cNvSpPr/>
          <p:nvPr/>
        </p:nvSpPr>
        <p:spPr>
          <a:xfrm>
            <a:off x="5626380" y="65599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p:cNvSpPr/>
          <p:nvPr/>
        </p:nvSpPr>
        <p:spPr>
          <a:xfrm>
            <a:off x="5626380" y="129128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p:cNvSpPr/>
          <p:nvPr/>
        </p:nvSpPr>
        <p:spPr>
          <a:xfrm>
            <a:off x="5626380" y="192657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5626380" y="256186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5626380" y="319715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Rectangle 29"/>
          <p:cNvSpPr/>
          <p:nvPr/>
        </p:nvSpPr>
        <p:spPr>
          <a:xfrm>
            <a:off x="5626380" y="383244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Rectangle 30"/>
          <p:cNvSpPr/>
          <p:nvPr/>
        </p:nvSpPr>
        <p:spPr>
          <a:xfrm>
            <a:off x="5626380" y="446773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Rectangle 31"/>
          <p:cNvSpPr/>
          <p:nvPr/>
        </p:nvSpPr>
        <p:spPr>
          <a:xfrm>
            <a:off x="5626380" y="510302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Rectangle 32"/>
          <p:cNvSpPr/>
          <p:nvPr/>
        </p:nvSpPr>
        <p:spPr>
          <a:xfrm>
            <a:off x="5626380" y="5738317"/>
            <a:ext cx="329184" cy="32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Block Arc 1"/>
          <p:cNvSpPr/>
          <p:nvPr/>
        </p:nvSpPr>
        <p:spPr>
          <a:xfrm>
            <a:off x="5728272" y="496661"/>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Block Arc 33"/>
          <p:cNvSpPr/>
          <p:nvPr/>
        </p:nvSpPr>
        <p:spPr>
          <a:xfrm>
            <a:off x="5728272" y="107798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Block Arc 34"/>
          <p:cNvSpPr/>
          <p:nvPr/>
        </p:nvSpPr>
        <p:spPr>
          <a:xfrm>
            <a:off x="5728272" y="172733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6" name="Block Arc 35"/>
          <p:cNvSpPr/>
          <p:nvPr/>
        </p:nvSpPr>
        <p:spPr>
          <a:xfrm>
            <a:off x="5728272" y="2353849"/>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Block Arc 36"/>
          <p:cNvSpPr/>
          <p:nvPr/>
        </p:nvSpPr>
        <p:spPr>
          <a:xfrm>
            <a:off x="5728272" y="3010145"/>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8" name="Block Arc 37"/>
          <p:cNvSpPr/>
          <p:nvPr/>
        </p:nvSpPr>
        <p:spPr>
          <a:xfrm>
            <a:off x="5728272" y="3628442"/>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9" name="Block Arc 38"/>
          <p:cNvSpPr/>
          <p:nvPr/>
        </p:nvSpPr>
        <p:spPr>
          <a:xfrm>
            <a:off x="5728272" y="426849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0" name="Block Arc 39"/>
          <p:cNvSpPr/>
          <p:nvPr/>
        </p:nvSpPr>
        <p:spPr>
          <a:xfrm>
            <a:off x="5728272" y="4903780"/>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1" name="Block Arc 40"/>
          <p:cNvSpPr/>
          <p:nvPr/>
        </p:nvSpPr>
        <p:spPr>
          <a:xfrm>
            <a:off x="5718112" y="5557263"/>
            <a:ext cx="774440" cy="755779"/>
          </a:xfrm>
          <a:prstGeom prst="blockArc">
            <a:avLst>
              <a:gd name="adj1" fmla="val 10800000"/>
              <a:gd name="adj2" fmla="val 6"/>
              <a:gd name="adj3" fmla="val 1491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9" name="TextBox 18"/>
          <p:cNvSpPr txBox="1"/>
          <p:nvPr/>
        </p:nvSpPr>
        <p:spPr>
          <a:xfrm>
            <a:off x="1215286" y="728685"/>
            <a:ext cx="4058210" cy="954107"/>
          </a:xfrm>
          <a:prstGeom prst="rect">
            <a:avLst/>
          </a:prstGeom>
          <a:noFill/>
        </p:spPr>
        <p:txBody>
          <a:bodyPr wrap="square" rtlCol="0">
            <a:spAutoFit/>
          </a:bodyPr>
          <a:lstStyle/>
          <a:p>
            <a:pPr algn="ctr"/>
            <a:r>
              <a:rPr lang="vi-VN" sz="2800" dirty="0"/>
              <a:t>Khả năng tăng trưởng và phát triển</a:t>
            </a:r>
          </a:p>
        </p:txBody>
      </p:sp>
      <p:grpSp>
        <p:nvGrpSpPr>
          <p:cNvPr id="63" name="Group 62"/>
          <p:cNvGrpSpPr/>
          <p:nvPr/>
        </p:nvGrpSpPr>
        <p:grpSpPr>
          <a:xfrm>
            <a:off x="983480" y="1981703"/>
            <a:ext cx="4119854" cy="1897381"/>
            <a:chOff x="1423879" y="1913824"/>
            <a:chExt cx="4119854" cy="1071126"/>
          </a:xfrm>
        </p:grpSpPr>
        <p:sp>
          <p:nvSpPr>
            <p:cNvPr id="24" name="Rectangle: Rounded Corners 23"/>
            <p:cNvSpPr/>
            <p:nvPr/>
          </p:nvSpPr>
          <p:spPr>
            <a:xfrm>
              <a:off x="1467843" y="1913824"/>
              <a:ext cx="4075890" cy="1004409"/>
            </a:xfrm>
            <a:prstGeom prst="roundRect">
              <a:avLst/>
            </a:prstGeom>
            <a:solidFill>
              <a:srgbClr val="075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Rectangle: Rounded Corners 61"/>
            <p:cNvSpPr/>
            <p:nvPr/>
          </p:nvSpPr>
          <p:spPr>
            <a:xfrm>
              <a:off x="1423879" y="1980541"/>
              <a:ext cx="4075890" cy="1004409"/>
            </a:xfrm>
            <a:prstGeom prst="roundRect">
              <a:avLst/>
            </a:prstGeom>
            <a:solidFill>
              <a:srgbClr val="10B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4" name="Group 63"/>
          <p:cNvGrpSpPr/>
          <p:nvPr/>
        </p:nvGrpSpPr>
        <p:grpSpPr>
          <a:xfrm>
            <a:off x="931664" y="4268490"/>
            <a:ext cx="4119854" cy="1799011"/>
            <a:chOff x="1423879" y="1913824"/>
            <a:chExt cx="4119854" cy="1071126"/>
          </a:xfrm>
        </p:grpSpPr>
        <p:sp>
          <p:nvSpPr>
            <p:cNvPr id="65" name="Rectangle: Rounded Corners 64"/>
            <p:cNvSpPr/>
            <p:nvPr/>
          </p:nvSpPr>
          <p:spPr>
            <a:xfrm>
              <a:off x="1467843" y="1913824"/>
              <a:ext cx="4075890" cy="1004409"/>
            </a:xfrm>
            <a:prstGeom prst="roundRect">
              <a:avLst/>
            </a:prstGeom>
            <a:solidFill>
              <a:srgbClr val="075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Rectangle: Rounded Corners 65"/>
            <p:cNvSpPr/>
            <p:nvPr/>
          </p:nvSpPr>
          <p:spPr>
            <a:xfrm>
              <a:off x="1423879" y="1980541"/>
              <a:ext cx="4075890" cy="1004409"/>
            </a:xfrm>
            <a:prstGeom prst="roundRect">
              <a:avLst/>
            </a:prstGeom>
            <a:solidFill>
              <a:srgbClr val="10B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7" name="Group 66"/>
          <p:cNvGrpSpPr/>
          <p:nvPr/>
        </p:nvGrpSpPr>
        <p:grpSpPr>
          <a:xfrm>
            <a:off x="6846588" y="4195428"/>
            <a:ext cx="4543099" cy="2101903"/>
            <a:chOff x="1423879" y="1913824"/>
            <a:chExt cx="4119854" cy="1071126"/>
          </a:xfrm>
        </p:grpSpPr>
        <p:sp>
          <p:nvSpPr>
            <p:cNvPr id="68" name="Rectangle: Rounded Corners 67"/>
            <p:cNvSpPr/>
            <p:nvPr/>
          </p:nvSpPr>
          <p:spPr>
            <a:xfrm>
              <a:off x="1467843" y="1913824"/>
              <a:ext cx="4075890" cy="1004409"/>
            </a:xfrm>
            <a:prstGeom prst="roundRect">
              <a:avLst/>
            </a:prstGeom>
            <a:solidFill>
              <a:srgbClr val="075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Rectangle: Rounded Corners 68"/>
            <p:cNvSpPr/>
            <p:nvPr/>
          </p:nvSpPr>
          <p:spPr>
            <a:xfrm>
              <a:off x="1423879" y="1980541"/>
              <a:ext cx="4075890" cy="1004409"/>
            </a:xfrm>
            <a:prstGeom prst="roundRect">
              <a:avLst/>
            </a:prstGeom>
            <a:solidFill>
              <a:srgbClr val="10B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4" name="Picture 3"/>
          <p:cNvPicPr>
            <a:picLocks noChangeAspect="1"/>
          </p:cNvPicPr>
          <p:nvPr/>
        </p:nvPicPr>
        <p:blipFill>
          <a:blip r:embed="rId2"/>
          <a:stretch>
            <a:fillRect/>
          </a:stretch>
        </p:blipFill>
        <p:spPr>
          <a:xfrm>
            <a:off x="6870828" y="2482679"/>
            <a:ext cx="4543099" cy="1571965"/>
          </a:xfrm>
          <a:prstGeom prst="rect">
            <a:avLst/>
          </a:prstGeom>
        </p:spPr>
      </p:pic>
      <p:sp>
        <p:nvSpPr>
          <p:cNvPr id="15" name="TextBox 14"/>
          <p:cNvSpPr txBox="1"/>
          <p:nvPr/>
        </p:nvSpPr>
        <p:spPr>
          <a:xfrm>
            <a:off x="1114577" y="2236977"/>
            <a:ext cx="3754029" cy="1477328"/>
          </a:xfrm>
          <a:prstGeom prst="rect">
            <a:avLst/>
          </a:prstGeom>
          <a:noFill/>
        </p:spPr>
        <p:txBody>
          <a:bodyPr wrap="square" rtlCol="0">
            <a:spAutoFit/>
          </a:bodyPr>
          <a:lstStyle/>
          <a:p>
            <a:r>
              <a:rPr lang="vi-VN" dirty="0">
                <a:solidFill>
                  <a:schemeClr val="bg1"/>
                </a:solidFill>
              </a:rPr>
              <a:t>Vingroup đạt vị trị số một bởi là một trong những nhà phát triển bất động sản trung và cao cấp, khi tiềm năng phát triển của nền kinh tế vẫn chưa rõ ràng.</a:t>
            </a:r>
            <a:endParaRPr lang="en-US" dirty="0">
              <a:solidFill>
                <a:schemeClr val="bg1"/>
              </a:solidFill>
            </a:endParaRPr>
          </a:p>
        </p:txBody>
      </p:sp>
      <p:sp>
        <p:nvSpPr>
          <p:cNvPr id="16" name="TextBox 15"/>
          <p:cNvSpPr txBox="1"/>
          <p:nvPr/>
        </p:nvSpPr>
        <p:spPr>
          <a:xfrm>
            <a:off x="997610" y="4315932"/>
            <a:ext cx="4075890" cy="1754326"/>
          </a:xfrm>
          <a:prstGeom prst="rect">
            <a:avLst/>
          </a:prstGeom>
          <a:noFill/>
        </p:spPr>
        <p:txBody>
          <a:bodyPr wrap="square" rtlCol="0">
            <a:spAutoFit/>
          </a:bodyPr>
          <a:lstStyle/>
          <a:p>
            <a:r>
              <a:rPr lang="vi-VN" dirty="0">
                <a:solidFill>
                  <a:schemeClr val="bg1"/>
                </a:solidFill>
              </a:rPr>
              <a:t>Vingroup bắt đầu chỉ tập trung vào kinh doanh bất động sản thương mại và du lịch khi Việt Nam gia nhập WTO (2007). Sau đó, họ tiếp tục phát triển nhà ở khi nhận thấy tăng trưởng kinh tế và thu nhập trong nước.</a:t>
            </a:r>
            <a:endParaRPr lang="en-US" dirty="0">
              <a:solidFill>
                <a:schemeClr val="bg1"/>
              </a:solidFill>
            </a:endParaRPr>
          </a:p>
        </p:txBody>
      </p:sp>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577574"/>
            <a:ext cx="3120319" cy="1755179"/>
          </a:xfrm>
          <a:prstGeom prst="rect">
            <a:avLst/>
          </a:prstGeom>
        </p:spPr>
      </p:pic>
      <p:sp>
        <p:nvSpPr>
          <p:cNvPr id="17" name="TextBox 16"/>
          <p:cNvSpPr txBox="1"/>
          <p:nvPr/>
        </p:nvSpPr>
        <p:spPr>
          <a:xfrm>
            <a:off x="6971837" y="2577316"/>
            <a:ext cx="4466331" cy="1477328"/>
          </a:xfrm>
          <a:prstGeom prst="rect">
            <a:avLst/>
          </a:prstGeom>
          <a:noFill/>
        </p:spPr>
        <p:txBody>
          <a:bodyPr wrap="square" rtlCol="0">
            <a:spAutoFit/>
          </a:bodyPr>
          <a:lstStyle/>
          <a:p>
            <a:r>
              <a:rPr lang="vi-VN" dirty="0">
                <a:solidFill>
                  <a:schemeClr val="bg1"/>
                </a:solidFill>
              </a:rPr>
              <a:t>Vingroup chuyển tập trung sang bất động sản nhà ở sau khi thị trường bất động sản Việt Nam suy giảm vào năm 2011, khi nhiều tập đoàn lớn như Kinh Bắc(KBC) hay Sông Đà(SJS) đang ngã ngữa.</a:t>
            </a:r>
            <a:endParaRPr lang="en-US" dirty="0">
              <a:solidFill>
                <a:schemeClr val="bg1"/>
              </a:solidFill>
            </a:endParaRPr>
          </a:p>
        </p:txBody>
      </p:sp>
      <p:sp>
        <p:nvSpPr>
          <p:cNvPr id="18" name="TextBox 17"/>
          <p:cNvSpPr txBox="1"/>
          <p:nvPr/>
        </p:nvSpPr>
        <p:spPr>
          <a:xfrm>
            <a:off x="6919308" y="4291016"/>
            <a:ext cx="4446138" cy="2031325"/>
          </a:xfrm>
          <a:prstGeom prst="rect">
            <a:avLst/>
          </a:prstGeom>
          <a:noFill/>
        </p:spPr>
        <p:txBody>
          <a:bodyPr wrap="square" rtlCol="0">
            <a:spAutoFit/>
          </a:bodyPr>
          <a:lstStyle/>
          <a:p>
            <a:r>
              <a:rPr lang="vi-VN" dirty="0">
                <a:solidFill>
                  <a:schemeClr val="bg1"/>
                </a:solidFill>
              </a:rPr>
              <a:t>Vingroup đang sẵn sàng mở rộng dự án bất động sản công nghiệp để định hướng theo xu hướng thị trường của Việt Nam. Chiến lược xây dựng, đầu tư và phát triển của Vingroup được thực hiện khoa học với tư duy và định hướng rõ ràng theo sát biến động của nền kinh tế.</a:t>
            </a:r>
            <a:endParaRPr lang="en-US"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803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Harlow Solid Italic</vt:lpstr>
      <vt:lpstr>iCiel Cadena</vt:lpstr>
      <vt:lpstr>Lobster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đào anh</cp:lastModifiedBy>
  <cp:revision>17</cp:revision>
  <dcterms:created xsi:type="dcterms:W3CDTF">2022-02-11T00:32:00Z</dcterms:created>
  <dcterms:modified xsi:type="dcterms:W3CDTF">2023-02-08T07:27:34Z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2BEF3FE048E14C6C94198B3D39B2EB84</vt:lpwstr>
  </property>
  <property fmtid="{D5CDD505-2E9C-101B-9397-08002B2CF9AE}" pid="3" name="KSOProductBuildVer">
    <vt:lpwstr>1033-11.2.0.11440</vt:lpwstr>
  </property>
</Properties>
</file>