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66" r:id="rId4"/>
    <p:sldId id="268" r:id="rId5"/>
    <p:sldId id="267" r:id="rId6"/>
    <p:sldId id="271" r:id="rId7"/>
    <p:sldId id="273" r:id="rId8"/>
    <p:sldId id="272"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404040"/>
    <a:srgbClr val="202125"/>
    <a:srgbClr val="1A75EB"/>
    <a:srgbClr val="EA4335"/>
    <a:srgbClr val="3D81F4"/>
    <a:srgbClr val="FBBB01"/>
    <a:srgbClr val="2EA54E"/>
    <a:srgbClr val="F7B108"/>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72" autoAdjust="0"/>
    <p:restoredTop sz="94660"/>
  </p:normalViewPr>
  <p:slideViewPr>
    <p:cSldViewPr snapToGrid="0">
      <p:cViewPr varScale="1">
        <p:scale>
          <a:sx n="80" d="100"/>
          <a:sy n="8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7B9D-5F97-46B8-A3C5-2A2568B73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1B0ABAE-9982-4EC6-A352-B54243B2C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98D957EE-7705-4974-B71F-FE7015E7A8F5}"/>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5" name="Footer Placeholder 4">
            <a:extLst>
              <a:ext uri="{FF2B5EF4-FFF2-40B4-BE49-F238E27FC236}">
                <a16:creationId xmlns:a16="http://schemas.microsoft.com/office/drawing/2014/main" id="{274BB333-E775-42C0-A7D4-0BD7307DC50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9EC1156-F678-4954-930D-9769E85E5B99}"/>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29274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57CA-30D7-4062-963F-57FF057FC21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DC2706A-5F12-49FB-9651-7BAEBD3C5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10075D7-A228-4C48-984B-D80E98B635C6}"/>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5" name="Footer Placeholder 4">
            <a:extLst>
              <a:ext uri="{FF2B5EF4-FFF2-40B4-BE49-F238E27FC236}">
                <a16:creationId xmlns:a16="http://schemas.microsoft.com/office/drawing/2014/main" id="{E68F5753-E11C-4AA3-B075-E77A6DEE651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2886A90-9D4E-4DF8-940C-EC1E05CAC7D3}"/>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09091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ECA70-B52E-4E42-AE8A-01B86D525E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42F4A5E-CD48-4539-9182-F6E6501A93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64BCEDB-91E4-45D3-831A-4BA3774424F7}"/>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5" name="Footer Placeholder 4">
            <a:extLst>
              <a:ext uri="{FF2B5EF4-FFF2-40B4-BE49-F238E27FC236}">
                <a16:creationId xmlns:a16="http://schemas.microsoft.com/office/drawing/2014/main" id="{DED3BF68-6D04-49EE-968B-4ACE202671B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7024C3C-8451-413A-872B-7AD65156EA70}"/>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7873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3D0B-39EC-4FD7-8DEF-11D645E1052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3A0FBEF-9862-4AB9-A56D-68D1586CFF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6CDBE5F-0903-4F0A-9475-B724D4040344}"/>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5" name="Footer Placeholder 4">
            <a:extLst>
              <a:ext uri="{FF2B5EF4-FFF2-40B4-BE49-F238E27FC236}">
                <a16:creationId xmlns:a16="http://schemas.microsoft.com/office/drawing/2014/main" id="{F7EDCB72-9707-4535-B1D9-E537F8D6296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6904F9C-E5FB-4D6F-9761-5B2626F6CC98}"/>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323712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A7ED-339E-4F96-874E-C4EB38B7F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030662D-F497-4E51-9ADF-1083D1195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F0C2C-0CF5-4DDA-98D3-C04B55D22DE9}"/>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5" name="Footer Placeholder 4">
            <a:extLst>
              <a:ext uri="{FF2B5EF4-FFF2-40B4-BE49-F238E27FC236}">
                <a16:creationId xmlns:a16="http://schemas.microsoft.com/office/drawing/2014/main" id="{ED2EE487-3825-4189-A0A8-2DA492A4942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D8CC4B7-C234-4755-BD8A-12C7D3A50E1F}"/>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1843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1726-C25D-43F1-8522-EB10A629D86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9A61873-16B5-4EAB-A45E-4C1AB8D9D3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B84FB7DC-83F4-474E-9422-146A6CCAB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94A1858-FF70-4C9E-B51F-6179C899E76F}"/>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6" name="Footer Placeholder 5">
            <a:extLst>
              <a:ext uri="{FF2B5EF4-FFF2-40B4-BE49-F238E27FC236}">
                <a16:creationId xmlns:a16="http://schemas.microsoft.com/office/drawing/2014/main" id="{3AC9C9B2-95D2-4312-8786-44EE9FBAD8F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77D6688-7A34-48BE-B92F-607D506FEC2F}"/>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19773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C56A-82D7-4DE4-A313-B8DC4BC88A73}"/>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8D9ED0D-30FC-4EBF-B0DE-1AC026F75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8C68A-A406-402E-90EB-76DFA2810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DDD6FD7-CA73-4D80-9DAF-298556C5D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F4623-9F0E-4387-B2C5-8E9587DC1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F24B3F73-FCCD-4B4C-993D-430FFEF24994}"/>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8" name="Footer Placeholder 7">
            <a:extLst>
              <a:ext uri="{FF2B5EF4-FFF2-40B4-BE49-F238E27FC236}">
                <a16:creationId xmlns:a16="http://schemas.microsoft.com/office/drawing/2014/main" id="{EC6B23CC-8667-4ADB-9A13-50BA7AC6D88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E2F8795-8A02-43F2-AB5F-7AA87682FDF0}"/>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02583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2A19-C7B8-44D2-9FE6-8C774A2A3F2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A7DC8D5-933D-4439-8914-DB845A5C694B}"/>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4" name="Footer Placeholder 3">
            <a:extLst>
              <a:ext uri="{FF2B5EF4-FFF2-40B4-BE49-F238E27FC236}">
                <a16:creationId xmlns:a16="http://schemas.microsoft.com/office/drawing/2014/main" id="{C5AA96A9-C42F-43F1-B479-FF125472FF4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5D103F64-137C-4E49-A1E6-00C15DB034D4}"/>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08519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7CDD1-EA4B-46E0-B579-9FA938A68E93}"/>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3" name="Footer Placeholder 2">
            <a:extLst>
              <a:ext uri="{FF2B5EF4-FFF2-40B4-BE49-F238E27FC236}">
                <a16:creationId xmlns:a16="http://schemas.microsoft.com/office/drawing/2014/main" id="{5E18BCED-EE3A-4122-993F-35799D2D41D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710D1AE0-7731-496D-A228-EC6FD22F1E17}"/>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101799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3683-0A87-42DF-89F2-75218687C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C6F1FC3-6845-4390-9E56-D7AE70E1C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52DC16F3-15D8-4691-A1BB-D010059A9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20580-F18C-41B8-B60F-E8434F6D364E}"/>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6" name="Footer Placeholder 5">
            <a:extLst>
              <a:ext uri="{FF2B5EF4-FFF2-40B4-BE49-F238E27FC236}">
                <a16:creationId xmlns:a16="http://schemas.microsoft.com/office/drawing/2014/main" id="{B6AF690A-75AC-4305-AB00-7F65C189B54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5E2C66D-FA0F-490B-9CAA-81D765E72DEB}"/>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38047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E4CA-95D3-43ED-9824-AC4567D7E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2941F16-C83C-44CA-BAD6-422E9140D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4877F7F-318B-4821-ACAC-FEAA7CD81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2117F-DCDA-43BD-918E-5DDC1FE0184A}"/>
              </a:ext>
            </a:extLst>
          </p:cNvPr>
          <p:cNvSpPr>
            <a:spLocks noGrp="1"/>
          </p:cNvSpPr>
          <p:nvPr>
            <p:ph type="dt" sz="half" idx="10"/>
          </p:nvPr>
        </p:nvSpPr>
        <p:spPr/>
        <p:txBody>
          <a:bodyPr/>
          <a:lstStyle/>
          <a:p>
            <a:fld id="{26470453-EB2F-44BC-8DED-A0C95C6DBCD5}" type="datetimeFigureOut">
              <a:rPr lang="en-PH" smtClean="0"/>
              <a:t>18/02/2023</a:t>
            </a:fld>
            <a:endParaRPr lang="en-PH"/>
          </a:p>
        </p:txBody>
      </p:sp>
      <p:sp>
        <p:nvSpPr>
          <p:cNvPr id="6" name="Footer Placeholder 5">
            <a:extLst>
              <a:ext uri="{FF2B5EF4-FFF2-40B4-BE49-F238E27FC236}">
                <a16:creationId xmlns:a16="http://schemas.microsoft.com/office/drawing/2014/main" id="{2F4FE4A8-92E5-4FCB-B6CE-D8215687A19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DBED95B-0EDD-43C9-9A58-65F89E704E9E}"/>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14850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20398-6277-4BAA-8538-6952EE4DA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873262F-C49C-4D78-8069-67F548C7B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361CB3-8314-436A-91F7-D25349BDE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70453-EB2F-44BC-8DED-A0C95C6DBCD5}" type="datetimeFigureOut">
              <a:rPr lang="en-PH" smtClean="0"/>
              <a:t>18/02/2023</a:t>
            </a:fld>
            <a:endParaRPr lang="en-PH"/>
          </a:p>
        </p:txBody>
      </p:sp>
      <p:sp>
        <p:nvSpPr>
          <p:cNvPr id="5" name="Footer Placeholder 4">
            <a:extLst>
              <a:ext uri="{FF2B5EF4-FFF2-40B4-BE49-F238E27FC236}">
                <a16:creationId xmlns:a16="http://schemas.microsoft.com/office/drawing/2014/main" id="{40F9673A-9161-4E30-97E3-3516824F3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5BBD7820-A752-471A-B746-CB115C65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923C1-D264-4B58-9885-80CD3DA42BF0}" type="slidenum">
              <a:rPr lang="en-PH" smtClean="0"/>
              <a:t>‹#›</a:t>
            </a:fld>
            <a:endParaRPr lang="en-PH"/>
          </a:p>
        </p:txBody>
      </p:sp>
    </p:spTree>
    <p:extLst>
      <p:ext uri="{BB962C8B-B14F-4D97-AF65-F5344CB8AC3E}">
        <p14:creationId xmlns:p14="http://schemas.microsoft.com/office/powerpoint/2010/main" val="2870602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jfi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7.pn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jpg"/><Relationship Id="rId3" Type="http://schemas.microsoft.com/office/2007/relationships/hdphoto" Target="../media/hdphoto3.wdp"/><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png"/><Relationship Id="rId5" Type="http://schemas.microsoft.com/office/2007/relationships/hdphoto" Target="../media/hdphoto4.wdp"/><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3.wdp"/><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png"/><Relationship Id="rId5" Type="http://schemas.microsoft.com/office/2007/relationships/hdphoto" Target="../media/hdphoto4.wdp"/><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4.wdp"/><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4.wdp"/><Relationship Id="rId7"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9.jpg"/></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32.png"/><Relationship Id="rId26" Type="http://schemas.openxmlformats.org/officeDocument/2006/relationships/image" Target="../media/image38.png"/><Relationship Id="rId3" Type="http://schemas.openxmlformats.org/officeDocument/2006/relationships/image" Target="../media/image4.png"/><Relationship Id="rId21" Type="http://schemas.openxmlformats.org/officeDocument/2006/relationships/image" Target="../media/image35.sv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17.png"/><Relationship Id="rId5" Type="http://schemas.microsoft.com/office/2007/relationships/hdphoto" Target="../media/hdphoto4.wdp"/><Relationship Id="rId15" Type="http://schemas.openxmlformats.org/officeDocument/2006/relationships/image" Target="../media/image29.sv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svg"/><Relationship Id="rId4" Type="http://schemas.openxmlformats.org/officeDocument/2006/relationships/image" Target="../media/image12.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C26A3F3-A2A3-49E1-B962-3CDAE0ABDB5D}"/>
              </a:ext>
            </a:extLst>
          </p:cNvPr>
          <p:cNvSpPr txBox="1"/>
          <p:nvPr/>
        </p:nvSpPr>
        <p:spPr>
          <a:xfrm>
            <a:off x="2628250" y="2864210"/>
            <a:ext cx="7086201" cy="2000548"/>
          </a:xfrm>
          <a:prstGeom prst="rect">
            <a:avLst/>
          </a:prstGeom>
          <a:noFill/>
        </p:spPr>
        <p:txBody>
          <a:bodyPr wrap="square" rtlCol="0">
            <a:spAutoFit/>
          </a:bodyPr>
          <a:lstStyle/>
          <a:p>
            <a:pPr algn="ctr"/>
            <a:r>
              <a:rPr lang="en-PH" sz="9600" b="1">
                <a:solidFill>
                  <a:srgbClr val="4285F4"/>
                </a:solidFill>
                <a:latin typeface="Product Sans" panose="020B0403030502040203" pitchFamily="34" charset="0"/>
              </a:rPr>
              <a:t>G</a:t>
            </a:r>
            <a:r>
              <a:rPr lang="en-PH" sz="9600" b="1">
                <a:solidFill>
                  <a:srgbClr val="EA4335"/>
                </a:solidFill>
                <a:latin typeface="Product Sans" panose="020B0403030502040203" pitchFamily="34" charset="0"/>
              </a:rPr>
              <a:t>R</a:t>
            </a:r>
            <a:r>
              <a:rPr lang="en-PH" sz="9600" b="1">
                <a:solidFill>
                  <a:srgbClr val="FBBC05"/>
                </a:solidFill>
                <a:latin typeface="Product Sans" panose="020B0403030502040203" pitchFamily="34" charset="0"/>
              </a:rPr>
              <a:t>O</a:t>
            </a:r>
            <a:r>
              <a:rPr lang="en-PH" sz="9600" b="1">
                <a:solidFill>
                  <a:srgbClr val="4285F4"/>
                </a:solidFill>
                <a:latin typeface="Product Sans" panose="020B0403030502040203" pitchFamily="34" charset="0"/>
              </a:rPr>
              <a:t>U</a:t>
            </a:r>
            <a:r>
              <a:rPr lang="en-PH" sz="9600" b="1">
                <a:solidFill>
                  <a:srgbClr val="34A853"/>
                </a:solidFill>
                <a:latin typeface="Product Sans" panose="020B0403030502040203" pitchFamily="34" charset="0"/>
              </a:rPr>
              <a:t>P </a:t>
            </a:r>
            <a:r>
              <a:rPr lang="en-PH" sz="9600" b="1">
                <a:solidFill>
                  <a:srgbClr val="00B0F0"/>
                </a:solidFill>
                <a:latin typeface="Product Sans" panose="020B0403030502040203" pitchFamily="34" charset="0"/>
              </a:rPr>
              <a:t>9</a:t>
            </a:r>
          </a:p>
          <a:p>
            <a:pPr algn="ctr"/>
            <a:endParaRPr lang="en-PH" sz="2800"/>
          </a:p>
        </p:txBody>
      </p:sp>
      <p:grpSp>
        <p:nvGrpSpPr>
          <p:cNvPr id="21" name="Group 20">
            <a:extLst>
              <a:ext uri="{FF2B5EF4-FFF2-40B4-BE49-F238E27FC236}">
                <a16:creationId xmlns:a16="http://schemas.microsoft.com/office/drawing/2014/main" id="{9BD2D5D8-569E-4F47-859D-C45C6B17E952}"/>
              </a:ext>
            </a:extLst>
          </p:cNvPr>
          <p:cNvGrpSpPr/>
          <p:nvPr/>
        </p:nvGrpSpPr>
        <p:grpSpPr>
          <a:xfrm>
            <a:off x="12739775" y="5734052"/>
            <a:ext cx="1269276" cy="338554"/>
            <a:chOff x="10072775" y="5734052"/>
            <a:chExt cx="1269276" cy="338554"/>
          </a:xfrm>
        </p:grpSpPr>
        <p:sp>
          <p:nvSpPr>
            <p:cNvPr id="26" name="Rectangle: Rounded Corners 25">
              <a:extLst>
                <a:ext uri="{FF2B5EF4-FFF2-40B4-BE49-F238E27FC236}">
                  <a16:creationId xmlns:a16="http://schemas.microsoft.com/office/drawing/2014/main" id="{DE387E42-C7FC-494A-B00A-B22746C85781}"/>
                </a:ext>
              </a:extLst>
            </p:cNvPr>
            <p:cNvSpPr/>
            <p:nvPr/>
          </p:nvSpPr>
          <p:spPr>
            <a:xfrm>
              <a:off x="10072775" y="5734052"/>
              <a:ext cx="1222928" cy="338554"/>
            </a:xfrm>
            <a:prstGeom prst="roundRect">
              <a:avLst>
                <a:gd name="adj" fmla="val 41127"/>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7" name="Group 26">
              <a:extLst>
                <a:ext uri="{FF2B5EF4-FFF2-40B4-BE49-F238E27FC236}">
                  <a16:creationId xmlns:a16="http://schemas.microsoft.com/office/drawing/2014/main" id="{3EBF053A-63DF-4917-AA2B-958F5162768C}"/>
                </a:ext>
              </a:extLst>
            </p:cNvPr>
            <p:cNvGrpSpPr/>
            <p:nvPr/>
          </p:nvGrpSpPr>
          <p:grpSpPr>
            <a:xfrm>
              <a:off x="10207193" y="5749440"/>
              <a:ext cx="1134858" cy="307777"/>
              <a:chOff x="10207193" y="5749440"/>
              <a:chExt cx="1134858" cy="307777"/>
            </a:xfrm>
          </p:grpSpPr>
          <p:pic>
            <p:nvPicPr>
              <p:cNvPr id="28" name="Graphic 27" descr="Pencil with solid fill">
                <a:extLst>
                  <a:ext uri="{FF2B5EF4-FFF2-40B4-BE49-F238E27FC236}">
                    <a16:creationId xmlns:a16="http://schemas.microsoft.com/office/drawing/2014/main" id="{6FDF80DF-05E7-4B4C-B60E-84243C1122A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7193" y="5812945"/>
                <a:ext cx="180768" cy="180768"/>
              </a:xfrm>
              <a:prstGeom prst="rect">
                <a:avLst/>
              </a:prstGeom>
            </p:spPr>
          </p:pic>
          <p:sp>
            <p:nvSpPr>
              <p:cNvPr id="29" name="TextBox 28">
                <a:extLst>
                  <a:ext uri="{FF2B5EF4-FFF2-40B4-BE49-F238E27FC236}">
                    <a16:creationId xmlns:a16="http://schemas.microsoft.com/office/drawing/2014/main" id="{FF3740E1-11E0-447C-A229-440FD484F7C3}"/>
                  </a:ext>
                </a:extLst>
              </p:cNvPr>
              <p:cNvSpPr txBox="1"/>
              <p:nvPr/>
            </p:nvSpPr>
            <p:spPr>
              <a:xfrm>
                <a:off x="10330373" y="5749440"/>
                <a:ext cx="1011678" cy="307777"/>
              </a:xfrm>
              <a:prstGeom prst="rect">
                <a:avLst/>
              </a:prstGeom>
              <a:noFill/>
            </p:spPr>
            <p:txBody>
              <a:bodyPr wrap="square" rtlCol="0">
                <a:spAutoFit/>
              </a:bodyPr>
              <a:lstStyle/>
              <a:p>
                <a:r>
                  <a:rPr lang="en-PH" sz="1400">
                    <a:solidFill>
                      <a:srgbClr val="4285F4"/>
                    </a:solidFill>
                    <a:latin typeface="+mj-lt"/>
                  </a:rPr>
                  <a:t>Your Team</a:t>
                </a:r>
              </a:p>
            </p:txBody>
          </p:sp>
        </p:grpSp>
      </p:grpSp>
      <p:grpSp>
        <p:nvGrpSpPr>
          <p:cNvPr id="47" name="Group 46">
            <a:extLst>
              <a:ext uri="{FF2B5EF4-FFF2-40B4-BE49-F238E27FC236}">
                <a16:creationId xmlns:a16="http://schemas.microsoft.com/office/drawing/2014/main" id="{44B41921-8C24-4833-93FC-4EA10DB0505D}"/>
              </a:ext>
            </a:extLst>
          </p:cNvPr>
          <p:cNvGrpSpPr/>
          <p:nvPr/>
        </p:nvGrpSpPr>
        <p:grpSpPr>
          <a:xfrm>
            <a:off x="-7370249" y="3178395"/>
            <a:ext cx="6654018" cy="550671"/>
            <a:chOff x="2768991" y="3077691"/>
            <a:chExt cx="6654018" cy="550671"/>
          </a:xfrm>
        </p:grpSpPr>
        <p:sp>
          <p:nvSpPr>
            <p:cNvPr id="48" name="Rectangle: Rounded Corners 47">
              <a:extLst>
                <a:ext uri="{FF2B5EF4-FFF2-40B4-BE49-F238E27FC236}">
                  <a16:creationId xmlns:a16="http://schemas.microsoft.com/office/drawing/2014/main" id="{06D19843-6DDC-46BA-8690-89311ADB7739}"/>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9" name="Picture 48">
              <a:extLst>
                <a:ext uri="{FF2B5EF4-FFF2-40B4-BE49-F238E27FC236}">
                  <a16:creationId xmlns:a16="http://schemas.microsoft.com/office/drawing/2014/main" id="{09F725F7-10BB-4829-B159-680D477F3029}"/>
                </a:ext>
              </a:extLst>
            </p:cNvPr>
            <p:cNvPicPr>
              <a:picLocks noChangeAspect="1"/>
            </p:cNvPicPr>
            <p:nvPr/>
          </p:nvPicPr>
          <p:blipFill>
            <a:blip r:embed="rId4"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50" name="Picture 49" descr="Icon&#10;&#10;Description automatically generated">
              <a:extLst>
                <a:ext uri="{FF2B5EF4-FFF2-40B4-BE49-F238E27FC236}">
                  <a16:creationId xmlns:a16="http://schemas.microsoft.com/office/drawing/2014/main" id="{9F25A708-4C46-4D7C-9A36-945E80A35CD9}"/>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grpSp>
        <p:nvGrpSpPr>
          <p:cNvPr id="58" name="Group 57">
            <a:extLst>
              <a:ext uri="{FF2B5EF4-FFF2-40B4-BE49-F238E27FC236}">
                <a16:creationId xmlns:a16="http://schemas.microsoft.com/office/drawing/2014/main" id="{2662D884-4305-4E9D-B369-121B772B12B5}"/>
              </a:ext>
            </a:extLst>
          </p:cNvPr>
          <p:cNvGrpSpPr/>
          <p:nvPr/>
        </p:nvGrpSpPr>
        <p:grpSpPr>
          <a:xfrm>
            <a:off x="6466709" y="10807931"/>
            <a:ext cx="890613" cy="1099801"/>
            <a:chOff x="6466709" y="4315691"/>
            <a:chExt cx="890613" cy="1099801"/>
          </a:xfrm>
        </p:grpSpPr>
        <p:sp>
          <p:nvSpPr>
            <p:cNvPr id="59" name="Oval 58">
              <a:extLst>
                <a:ext uri="{FF2B5EF4-FFF2-40B4-BE49-F238E27FC236}">
                  <a16:creationId xmlns:a16="http://schemas.microsoft.com/office/drawing/2014/main" id="{9AA4CEBB-7905-421C-A813-0FA262811801}"/>
                </a:ext>
              </a:extLst>
            </p:cNvPr>
            <p:cNvSpPr/>
            <p:nvPr/>
          </p:nvSpPr>
          <p:spPr>
            <a:xfrm>
              <a:off x="6563545" y="4315691"/>
              <a:ext cx="696943" cy="679269"/>
            </a:xfrm>
            <a:prstGeom prst="ellipse">
              <a:avLst/>
            </a:prstGeom>
            <a:blipFill dpi="0" rotWithShape="1">
              <a:blip r:embed="rId6" cstate="hq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TextBox 59">
              <a:extLst>
                <a:ext uri="{FF2B5EF4-FFF2-40B4-BE49-F238E27FC236}">
                  <a16:creationId xmlns:a16="http://schemas.microsoft.com/office/drawing/2014/main" id="{1090ACAB-74F6-4F34-AF49-58BBF0B04225}"/>
                </a:ext>
              </a:extLst>
            </p:cNvPr>
            <p:cNvSpPr txBox="1"/>
            <p:nvPr/>
          </p:nvSpPr>
          <p:spPr>
            <a:xfrm>
              <a:off x="6466709" y="5046160"/>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grpSp>
        <p:nvGrpSpPr>
          <p:cNvPr id="61" name="Group 60">
            <a:extLst>
              <a:ext uri="{FF2B5EF4-FFF2-40B4-BE49-F238E27FC236}">
                <a16:creationId xmlns:a16="http://schemas.microsoft.com/office/drawing/2014/main" id="{AB7AD222-103D-429C-B883-ADAD52B495AF}"/>
              </a:ext>
            </a:extLst>
          </p:cNvPr>
          <p:cNvGrpSpPr/>
          <p:nvPr/>
        </p:nvGrpSpPr>
        <p:grpSpPr>
          <a:xfrm>
            <a:off x="7860080" y="11539451"/>
            <a:ext cx="890613" cy="1069836"/>
            <a:chOff x="7860080" y="4315691"/>
            <a:chExt cx="890613" cy="1069836"/>
          </a:xfrm>
        </p:grpSpPr>
        <p:sp>
          <p:nvSpPr>
            <p:cNvPr id="62" name="Oval 61">
              <a:extLst>
                <a:ext uri="{FF2B5EF4-FFF2-40B4-BE49-F238E27FC236}">
                  <a16:creationId xmlns:a16="http://schemas.microsoft.com/office/drawing/2014/main" id="{8344945B-E41A-42BF-B647-F7A08A34E1B0}"/>
                </a:ext>
              </a:extLst>
            </p:cNvPr>
            <p:cNvSpPr/>
            <p:nvPr/>
          </p:nvSpPr>
          <p:spPr>
            <a:xfrm>
              <a:off x="7956916" y="4315691"/>
              <a:ext cx="696943" cy="679269"/>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B001D10D-2E87-45B9-A970-25EC6F87C156}"/>
                </a:ext>
              </a:extLst>
            </p:cNvPr>
            <p:cNvSpPr txBox="1"/>
            <p:nvPr/>
          </p:nvSpPr>
          <p:spPr>
            <a:xfrm>
              <a:off x="7860080" y="5016195"/>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sp>
        <p:nvSpPr>
          <p:cNvPr id="67" name="Rectangle 66">
            <a:extLst>
              <a:ext uri="{FF2B5EF4-FFF2-40B4-BE49-F238E27FC236}">
                <a16:creationId xmlns:a16="http://schemas.microsoft.com/office/drawing/2014/main" id="{23E93888-8601-402D-9234-5A8423DDED1A}"/>
              </a:ext>
            </a:extLst>
          </p:cNvPr>
          <p:cNvSpPr/>
          <p:nvPr/>
        </p:nvSpPr>
        <p:spPr>
          <a:xfrm>
            <a:off x="150703" y="19506"/>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Oval 67">
            <a:extLst>
              <a:ext uri="{FF2B5EF4-FFF2-40B4-BE49-F238E27FC236}">
                <a16:creationId xmlns:a16="http://schemas.microsoft.com/office/drawing/2014/main" id="{06F711D7-9CB5-4E1A-8BB8-279026329A3A}"/>
              </a:ext>
            </a:extLst>
          </p:cNvPr>
          <p:cNvSpPr/>
          <p:nvPr/>
        </p:nvSpPr>
        <p:spPr>
          <a:xfrm>
            <a:off x="10426498" y="383187"/>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9" name="Oval 68">
            <a:extLst>
              <a:ext uri="{FF2B5EF4-FFF2-40B4-BE49-F238E27FC236}">
                <a16:creationId xmlns:a16="http://schemas.microsoft.com/office/drawing/2014/main" id="{88608F9F-B476-4A33-96E6-682CF85B0783}"/>
              </a:ext>
            </a:extLst>
          </p:cNvPr>
          <p:cNvSpPr/>
          <p:nvPr/>
        </p:nvSpPr>
        <p:spPr>
          <a:xfrm>
            <a:off x="10866661" y="387047"/>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0" name="Oval 69">
            <a:extLst>
              <a:ext uri="{FF2B5EF4-FFF2-40B4-BE49-F238E27FC236}">
                <a16:creationId xmlns:a16="http://schemas.microsoft.com/office/drawing/2014/main" id="{DF4D6927-27FF-499F-B6B5-CCAACF1A81DB}"/>
              </a:ext>
            </a:extLst>
          </p:cNvPr>
          <p:cNvSpPr/>
          <p:nvPr/>
        </p:nvSpPr>
        <p:spPr>
          <a:xfrm>
            <a:off x="11277941" y="383187"/>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TextBox 71">
            <a:extLst>
              <a:ext uri="{FF2B5EF4-FFF2-40B4-BE49-F238E27FC236}">
                <a16:creationId xmlns:a16="http://schemas.microsoft.com/office/drawing/2014/main" id="{96DEE0D2-053D-4724-B7F9-E416F649453B}"/>
              </a:ext>
            </a:extLst>
          </p:cNvPr>
          <p:cNvSpPr txBox="1"/>
          <p:nvPr/>
        </p:nvSpPr>
        <p:spPr>
          <a:xfrm>
            <a:off x="8586735" y="-2019905"/>
            <a:ext cx="956602" cy="338554"/>
          </a:xfrm>
          <a:prstGeom prst="rect">
            <a:avLst/>
          </a:prstGeom>
          <a:noFill/>
        </p:spPr>
        <p:txBody>
          <a:bodyPr wrap="square" rtlCol="0">
            <a:spAutoFit/>
          </a:bodyPr>
          <a:lstStyle/>
          <a:p>
            <a:r>
              <a:rPr lang="en-PH" sz="1600">
                <a:solidFill>
                  <a:schemeClr val="bg1"/>
                </a:solidFill>
              </a:rPr>
              <a:t>Gmail</a:t>
            </a:r>
          </a:p>
        </p:txBody>
      </p:sp>
      <p:sp>
        <p:nvSpPr>
          <p:cNvPr id="73" name="TextBox 72">
            <a:extLst>
              <a:ext uri="{FF2B5EF4-FFF2-40B4-BE49-F238E27FC236}">
                <a16:creationId xmlns:a16="http://schemas.microsoft.com/office/drawing/2014/main" id="{8EA8D970-AF67-49A4-936E-B784D75F5953}"/>
              </a:ext>
            </a:extLst>
          </p:cNvPr>
          <p:cNvSpPr txBox="1"/>
          <p:nvPr/>
        </p:nvSpPr>
        <p:spPr>
          <a:xfrm>
            <a:off x="9302842" y="-2019905"/>
            <a:ext cx="956603" cy="338554"/>
          </a:xfrm>
          <a:prstGeom prst="rect">
            <a:avLst/>
          </a:prstGeom>
          <a:noFill/>
        </p:spPr>
        <p:txBody>
          <a:bodyPr wrap="square" rtlCol="0">
            <a:spAutoFit/>
          </a:bodyPr>
          <a:lstStyle/>
          <a:p>
            <a:r>
              <a:rPr lang="en-PH" sz="1600">
                <a:solidFill>
                  <a:schemeClr val="bg1"/>
                </a:solidFill>
              </a:rPr>
              <a:t>Images</a:t>
            </a:r>
          </a:p>
        </p:txBody>
      </p:sp>
      <p:pic>
        <p:nvPicPr>
          <p:cNvPr id="74" name="Picture 73">
            <a:extLst>
              <a:ext uri="{FF2B5EF4-FFF2-40B4-BE49-F238E27FC236}">
                <a16:creationId xmlns:a16="http://schemas.microsoft.com/office/drawing/2014/main" id="{5959C841-70E3-4334-9066-D9FEA2A6C797}"/>
              </a:ext>
            </a:extLst>
          </p:cNvPr>
          <p:cNvPicPr>
            <a:picLocks noChangeAspect="1"/>
          </p:cNvPicPr>
          <p:nvPr/>
        </p:nvPicPr>
        <p:blipFill>
          <a:blip r:embed="rId8" cstate="hqprint">
            <a:duotone>
              <a:schemeClr val="accent3">
                <a:shade val="45000"/>
                <a:satMod val="135000"/>
              </a:schemeClr>
              <a:prstClr val="white"/>
            </a:duotone>
            <a:extLst>
              <a:ext uri="{BEBA8EAE-BF5A-486C-A8C5-ECC9F3942E4B}">
                <a14:imgProps xmlns:a14="http://schemas.microsoft.com/office/drawing/2010/main">
                  <a14:imgLayer r:embed="rId9">
                    <a14:imgEffect>
                      <a14:saturation sat="66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12641" y="-2004833"/>
            <a:ext cx="339969" cy="339969"/>
          </a:xfrm>
          <a:prstGeom prst="rect">
            <a:avLst/>
          </a:prstGeom>
        </p:spPr>
      </p:pic>
      <p:grpSp>
        <p:nvGrpSpPr>
          <p:cNvPr id="75" name="Group 74">
            <a:extLst>
              <a:ext uri="{FF2B5EF4-FFF2-40B4-BE49-F238E27FC236}">
                <a16:creationId xmlns:a16="http://schemas.microsoft.com/office/drawing/2014/main" id="{8A4ED96F-1399-4732-B30C-632C0275A8FA}"/>
              </a:ext>
            </a:extLst>
          </p:cNvPr>
          <p:cNvGrpSpPr/>
          <p:nvPr/>
        </p:nvGrpSpPr>
        <p:grpSpPr>
          <a:xfrm>
            <a:off x="-1" y="6732587"/>
            <a:ext cx="12192001" cy="130049"/>
            <a:chOff x="-1" y="6732587"/>
            <a:chExt cx="12192001" cy="130049"/>
          </a:xfrm>
        </p:grpSpPr>
        <p:sp>
          <p:nvSpPr>
            <p:cNvPr id="76" name="Rectangle 75">
              <a:extLst>
                <a:ext uri="{FF2B5EF4-FFF2-40B4-BE49-F238E27FC236}">
                  <a16:creationId xmlns:a16="http://schemas.microsoft.com/office/drawing/2014/main" id="{A0C21B4F-AD4B-46D4-966F-DA64CF74C15B}"/>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7" name="Rectangle 76">
              <a:extLst>
                <a:ext uri="{FF2B5EF4-FFF2-40B4-BE49-F238E27FC236}">
                  <a16:creationId xmlns:a16="http://schemas.microsoft.com/office/drawing/2014/main" id="{7692ACEF-FFC2-46EB-B9C1-53F0551EFAB1}"/>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Rectangle 77">
              <a:extLst>
                <a:ext uri="{FF2B5EF4-FFF2-40B4-BE49-F238E27FC236}">
                  <a16:creationId xmlns:a16="http://schemas.microsoft.com/office/drawing/2014/main" id="{0BDC5B14-F2D1-4932-BDDB-6137954FCFE3}"/>
                </a:ext>
              </a:extLst>
            </p:cNvPr>
            <p:cNvSpPr/>
            <p:nvPr/>
          </p:nvSpPr>
          <p:spPr>
            <a:xfrm>
              <a:off x="6096000"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9" name="Rectangle 78">
              <a:extLst>
                <a:ext uri="{FF2B5EF4-FFF2-40B4-BE49-F238E27FC236}">
                  <a16:creationId xmlns:a16="http://schemas.microsoft.com/office/drawing/2014/main" id="{441F5D97-571B-450A-888E-9DA6B396315F}"/>
                </a:ext>
              </a:extLst>
            </p:cNvPr>
            <p:cNvSpPr/>
            <p:nvPr/>
          </p:nvSpPr>
          <p:spPr>
            <a:xfrm>
              <a:off x="8947052" y="6732587"/>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72470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D7234D34-0B3C-4E71-B8FB-F49B7A74AC69}"/>
              </a:ext>
            </a:extLst>
          </p:cNvPr>
          <p:cNvGrpSpPr/>
          <p:nvPr/>
        </p:nvGrpSpPr>
        <p:grpSpPr>
          <a:xfrm>
            <a:off x="10072775" y="5734052"/>
            <a:ext cx="1269276" cy="338554"/>
            <a:chOff x="10072775" y="5734052"/>
            <a:chExt cx="1269276" cy="338554"/>
          </a:xfrm>
        </p:grpSpPr>
        <p:sp>
          <p:nvSpPr>
            <p:cNvPr id="32" name="Rectangle: Rounded Corners 31">
              <a:extLst>
                <a:ext uri="{FF2B5EF4-FFF2-40B4-BE49-F238E27FC236}">
                  <a16:creationId xmlns:a16="http://schemas.microsoft.com/office/drawing/2014/main" id="{F6CA0DE4-109F-4A89-92E1-22127ADF105C}"/>
                </a:ext>
              </a:extLst>
            </p:cNvPr>
            <p:cNvSpPr/>
            <p:nvPr/>
          </p:nvSpPr>
          <p:spPr>
            <a:xfrm>
              <a:off x="10072775" y="5734052"/>
              <a:ext cx="1222928" cy="338554"/>
            </a:xfrm>
            <a:prstGeom prst="roundRect">
              <a:avLst>
                <a:gd name="adj" fmla="val 41127"/>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1" name="Group 90">
              <a:extLst>
                <a:ext uri="{FF2B5EF4-FFF2-40B4-BE49-F238E27FC236}">
                  <a16:creationId xmlns:a16="http://schemas.microsoft.com/office/drawing/2014/main" id="{7E9D0DB4-9534-4222-8D43-30AFF5A7B11E}"/>
                </a:ext>
              </a:extLst>
            </p:cNvPr>
            <p:cNvGrpSpPr/>
            <p:nvPr/>
          </p:nvGrpSpPr>
          <p:grpSpPr>
            <a:xfrm>
              <a:off x="10207193" y="5749440"/>
              <a:ext cx="1134858" cy="307777"/>
              <a:chOff x="10207193" y="5749440"/>
              <a:chExt cx="1134858" cy="307777"/>
            </a:xfrm>
          </p:grpSpPr>
          <p:pic>
            <p:nvPicPr>
              <p:cNvPr id="34" name="Graphic 33" descr="Pencil with solid fill">
                <a:extLst>
                  <a:ext uri="{FF2B5EF4-FFF2-40B4-BE49-F238E27FC236}">
                    <a16:creationId xmlns:a16="http://schemas.microsoft.com/office/drawing/2014/main" id="{80890897-78F0-4112-8FDD-B5FADF1C69D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7193" y="5812945"/>
                <a:ext cx="180768" cy="180768"/>
              </a:xfrm>
              <a:prstGeom prst="rect">
                <a:avLst/>
              </a:prstGeom>
            </p:spPr>
          </p:pic>
          <p:sp>
            <p:nvSpPr>
              <p:cNvPr id="35" name="TextBox 34">
                <a:extLst>
                  <a:ext uri="{FF2B5EF4-FFF2-40B4-BE49-F238E27FC236}">
                    <a16:creationId xmlns:a16="http://schemas.microsoft.com/office/drawing/2014/main" id="{F41DCC2E-3604-4B05-BDC9-3C9DC1901A36}"/>
                  </a:ext>
                </a:extLst>
              </p:cNvPr>
              <p:cNvSpPr txBox="1"/>
              <p:nvPr/>
            </p:nvSpPr>
            <p:spPr>
              <a:xfrm>
                <a:off x="10330373" y="5749440"/>
                <a:ext cx="1011678" cy="307777"/>
              </a:xfrm>
              <a:prstGeom prst="rect">
                <a:avLst/>
              </a:prstGeom>
              <a:noFill/>
            </p:spPr>
            <p:txBody>
              <a:bodyPr wrap="square" rtlCol="0">
                <a:spAutoFit/>
              </a:bodyPr>
              <a:lstStyle/>
              <a:p>
                <a:r>
                  <a:rPr lang="en-PH" sz="1400">
                    <a:solidFill>
                      <a:srgbClr val="4285F4"/>
                    </a:solidFill>
                    <a:latin typeface="+mj-lt"/>
                  </a:rPr>
                  <a:t>Your Team</a:t>
                </a:r>
              </a:p>
            </p:txBody>
          </p:sp>
        </p:grpSp>
      </p:grpSp>
      <p:sp>
        <p:nvSpPr>
          <p:cNvPr id="51" name="TextBox 50">
            <a:extLst>
              <a:ext uri="{FF2B5EF4-FFF2-40B4-BE49-F238E27FC236}">
                <a16:creationId xmlns:a16="http://schemas.microsoft.com/office/drawing/2014/main" id="{8A2A50EB-7C64-4465-9737-5D5D4EE6F3B9}"/>
              </a:ext>
            </a:extLst>
          </p:cNvPr>
          <p:cNvSpPr txBox="1"/>
          <p:nvPr/>
        </p:nvSpPr>
        <p:spPr>
          <a:xfrm>
            <a:off x="3784052" y="3919948"/>
            <a:ext cx="2133669" cy="400110"/>
          </a:xfrm>
          <a:prstGeom prst="rect">
            <a:avLst/>
          </a:prstGeom>
          <a:noFill/>
        </p:spPr>
        <p:txBody>
          <a:bodyPr wrap="square" rtlCol="0">
            <a:spAutoFit/>
          </a:bodyPr>
          <a:lstStyle/>
          <a:p>
            <a:pPr algn="ctr"/>
            <a:r>
              <a:rPr lang="en-US" sz="2000" err="1">
                <a:solidFill>
                  <a:schemeClr val="bg1"/>
                </a:solidFill>
                <a:latin typeface="Times New Roman" panose="02020603050405020304" pitchFamily="18" charset="0"/>
                <a:cs typeface="Times New Roman" panose="02020603050405020304" pitchFamily="18" charset="0"/>
              </a:rPr>
              <a:t>Bùi</a:t>
            </a:r>
            <a:r>
              <a:rPr lang="en-US" sz="2000">
                <a:solidFill>
                  <a:schemeClr val="bg1"/>
                </a:solidFill>
                <a:latin typeface="Times New Roman" panose="02020603050405020304" pitchFamily="18" charset="0"/>
                <a:cs typeface="Times New Roman" panose="02020603050405020304" pitchFamily="18" charset="0"/>
              </a:rPr>
              <a:t> </a:t>
            </a:r>
            <a:r>
              <a:rPr lang="en-US" sz="2000" err="1">
                <a:solidFill>
                  <a:schemeClr val="bg1"/>
                </a:solidFill>
                <a:latin typeface="Times New Roman" panose="02020603050405020304" pitchFamily="18" charset="0"/>
                <a:cs typeface="Times New Roman" panose="02020603050405020304" pitchFamily="18" charset="0"/>
              </a:rPr>
              <a:t>Thị</a:t>
            </a:r>
            <a:r>
              <a:rPr lang="en-US" sz="2000">
                <a:solidFill>
                  <a:schemeClr val="bg1"/>
                </a:solidFill>
                <a:latin typeface="Times New Roman" panose="02020603050405020304" pitchFamily="18" charset="0"/>
                <a:cs typeface="Times New Roman" panose="02020603050405020304" pitchFamily="18" charset="0"/>
              </a:rPr>
              <a:t> </a:t>
            </a:r>
            <a:r>
              <a:rPr lang="en-US" sz="2000" err="1">
                <a:solidFill>
                  <a:schemeClr val="bg1"/>
                </a:solidFill>
                <a:latin typeface="Times New Roman" panose="02020603050405020304" pitchFamily="18" charset="0"/>
                <a:cs typeface="Times New Roman" panose="02020603050405020304" pitchFamily="18" charset="0"/>
              </a:rPr>
              <a:t>Anh</a:t>
            </a:r>
            <a:r>
              <a:rPr lang="en-US" sz="2000">
                <a:solidFill>
                  <a:schemeClr val="bg1"/>
                </a:solidFill>
                <a:latin typeface="Times New Roman" panose="02020603050405020304" pitchFamily="18" charset="0"/>
                <a:cs typeface="Times New Roman" panose="02020603050405020304" pitchFamily="18" charset="0"/>
              </a:rPr>
              <a:t> </a:t>
            </a:r>
            <a:r>
              <a:rPr lang="en-US" sz="2000" err="1">
                <a:solidFill>
                  <a:schemeClr val="bg1"/>
                </a:solidFill>
                <a:latin typeface="Times New Roman" panose="02020603050405020304" pitchFamily="18" charset="0"/>
                <a:cs typeface="Times New Roman" panose="02020603050405020304" pitchFamily="18" charset="0"/>
              </a:rPr>
              <a:t>Đào</a:t>
            </a:r>
            <a:r>
              <a:rPr lang="en-US" sz="2000">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87E2FEC9-7DCB-4C2C-83E2-70178D38CFE1}"/>
              </a:ext>
            </a:extLst>
          </p:cNvPr>
          <p:cNvSpPr txBox="1"/>
          <p:nvPr/>
        </p:nvSpPr>
        <p:spPr>
          <a:xfrm>
            <a:off x="6171351" y="3919948"/>
            <a:ext cx="2211465" cy="400110"/>
          </a:xfrm>
          <a:prstGeom prst="rect">
            <a:avLst/>
          </a:prstGeom>
          <a:noFill/>
        </p:spPr>
        <p:txBody>
          <a:bodyPr wrap="square" rtlCol="0">
            <a:spAutoFit/>
          </a:bodyPr>
          <a:lstStyle/>
          <a:p>
            <a:pPr algn="ctr"/>
            <a:r>
              <a:rPr lang="en-US" sz="2000" err="1">
                <a:solidFill>
                  <a:schemeClr val="bg1"/>
                </a:solidFill>
                <a:latin typeface="Times New Roman" panose="02020603050405020304" pitchFamily="18" charset="0"/>
                <a:cs typeface="Times New Roman" panose="02020603050405020304" pitchFamily="18" charset="0"/>
              </a:rPr>
              <a:t>Ngô</a:t>
            </a:r>
            <a:r>
              <a:rPr lang="en-US" sz="2000">
                <a:solidFill>
                  <a:schemeClr val="bg1"/>
                </a:solidFill>
                <a:latin typeface="Times New Roman" panose="02020603050405020304" pitchFamily="18" charset="0"/>
                <a:cs typeface="Times New Roman" panose="02020603050405020304" pitchFamily="18" charset="0"/>
              </a:rPr>
              <a:t> </a:t>
            </a:r>
            <a:r>
              <a:rPr lang="en-US" sz="2000" err="1">
                <a:solidFill>
                  <a:schemeClr val="bg1"/>
                </a:solidFill>
                <a:latin typeface="Times New Roman" panose="02020603050405020304" pitchFamily="18" charset="0"/>
                <a:cs typeface="Times New Roman" panose="02020603050405020304" pitchFamily="18" charset="0"/>
              </a:rPr>
              <a:t>Khánh</a:t>
            </a:r>
            <a:r>
              <a:rPr lang="en-US" sz="2000">
                <a:solidFill>
                  <a:schemeClr val="bg1"/>
                </a:solidFill>
                <a:latin typeface="Times New Roman" panose="02020603050405020304" pitchFamily="18" charset="0"/>
                <a:cs typeface="Times New Roman" panose="02020603050405020304" pitchFamily="18" charset="0"/>
              </a:rPr>
              <a:t> </a:t>
            </a:r>
            <a:r>
              <a:rPr lang="en-US" sz="2000" err="1">
                <a:solidFill>
                  <a:schemeClr val="bg1"/>
                </a:solidFill>
                <a:latin typeface="Times New Roman" panose="02020603050405020304" pitchFamily="18" charset="0"/>
                <a:cs typeface="Times New Roman" panose="02020603050405020304" pitchFamily="18" charset="0"/>
              </a:rPr>
              <a:t>Chinh</a:t>
            </a:r>
            <a:r>
              <a:rPr lang="en-US" sz="2000">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C111C64D-11E1-4302-97DE-B9ED8B169C78}"/>
              </a:ext>
            </a:extLst>
          </p:cNvPr>
          <p:cNvSpPr/>
          <p:nvPr/>
        </p:nvSpPr>
        <p:spPr>
          <a:xfrm>
            <a:off x="150703" y="195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TextBox 61">
            <a:extLst>
              <a:ext uri="{FF2B5EF4-FFF2-40B4-BE49-F238E27FC236}">
                <a16:creationId xmlns:a16="http://schemas.microsoft.com/office/drawing/2014/main" id="{E40A714D-4DBB-4B26-BABC-6CB07B51AD6E}"/>
              </a:ext>
            </a:extLst>
          </p:cNvPr>
          <p:cNvSpPr txBox="1"/>
          <p:nvPr/>
        </p:nvSpPr>
        <p:spPr>
          <a:xfrm>
            <a:off x="8586735" y="705007"/>
            <a:ext cx="956602" cy="338554"/>
          </a:xfrm>
          <a:prstGeom prst="rect">
            <a:avLst/>
          </a:prstGeom>
          <a:noFill/>
        </p:spPr>
        <p:txBody>
          <a:bodyPr wrap="square" rtlCol="0">
            <a:spAutoFit/>
          </a:bodyPr>
          <a:lstStyle/>
          <a:p>
            <a:r>
              <a:rPr lang="en-PH" sz="1600">
                <a:solidFill>
                  <a:schemeClr val="bg1"/>
                </a:solidFill>
              </a:rPr>
              <a:t>Gmail</a:t>
            </a:r>
          </a:p>
        </p:txBody>
      </p:sp>
      <p:sp>
        <p:nvSpPr>
          <p:cNvPr id="63" name="TextBox 62">
            <a:extLst>
              <a:ext uri="{FF2B5EF4-FFF2-40B4-BE49-F238E27FC236}">
                <a16:creationId xmlns:a16="http://schemas.microsoft.com/office/drawing/2014/main" id="{41913F36-A538-4D6E-8A60-A8330F5DB74D}"/>
              </a:ext>
            </a:extLst>
          </p:cNvPr>
          <p:cNvSpPr txBox="1"/>
          <p:nvPr/>
        </p:nvSpPr>
        <p:spPr>
          <a:xfrm>
            <a:off x="9302842" y="705007"/>
            <a:ext cx="956603" cy="338554"/>
          </a:xfrm>
          <a:prstGeom prst="rect">
            <a:avLst/>
          </a:prstGeom>
          <a:noFill/>
        </p:spPr>
        <p:txBody>
          <a:bodyPr wrap="square" rtlCol="0">
            <a:spAutoFit/>
          </a:bodyPr>
          <a:lstStyle/>
          <a:p>
            <a:r>
              <a:rPr lang="en-PH" sz="1600">
                <a:solidFill>
                  <a:schemeClr val="bg1"/>
                </a:solidFill>
              </a:rPr>
              <a:t>Images</a:t>
            </a:r>
          </a:p>
        </p:txBody>
      </p:sp>
      <p:pic>
        <p:nvPicPr>
          <p:cNvPr id="64" name="Picture 63">
            <a:extLst>
              <a:ext uri="{FF2B5EF4-FFF2-40B4-BE49-F238E27FC236}">
                <a16:creationId xmlns:a16="http://schemas.microsoft.com/office/drawing/2014/main" id="{2D2D2196-8366-4D17-A30E-11D43F6788E1}"/>
              </a:ext>
            </a:extLst>
          </p:cNvPr>
          <p:cNvPicPr>
            <a:picLocks noChangeAspect="1"/>
          </p:cNvPicPr>
          <p:nvPr/>
        </p:nvPicPr>
        <p:blipFill>
          <a:blip r:embed="rId4" cstate="hqprint">
            <a:duotone>
              <a:schemeClr val="accent3">
                <a:shade val="45000"/>
                <a:satMod val="135000"/>
              </a:schemeClr>
              <a:prstClr val="white"/>
            </a:duotone>
            <a:extLst>
              <a:ext uri="{BEBA8EAE-BF5A-486C-A8C5-ECC9F3942E4B}">
                <a14:imgProps xmlns:a14="http://schemas.microsoft.com/office/drawing/2010/main">
                  <a14:imgLayer r:embed="rId5">
                    <a14:imgEffect>
                      <a14:saturation sat="66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12641" y="720079"/>
            <a:ext cx="339969" cy="339969"/>
          </a:xfrm>
          <a:prstGeom prst="rect">
            <a:avLst/>
          </a:prstGeom>
        </p:spPr>
      </p:pic>
      <p:sp>
        <p:nvSpPr>
          <p:cNvPr id="65" name="Oval 64">
            <a:extLst>
              <a:ext uri="{FF2B5EF4-FFF2-40B4-BE49-F238E27FC236}">
                <a16:creationId xmlns:a16="http://schemas.microsoft.com/office/drawing/2014/main" id="{A22592DC-6B1F-4CE8-A029-C23AFAF2E5B3}"/>
              </a:ext>
            </a:extLst>
          </p:cNvPr>
          <p:cNvSpPr/>
          <p:nvPr/>
        </p:nvSpPr>
        <p:spPr>
          <a:xfrm>
            <a:off x="594075" y="325123"/>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E148A706-7BDA-41E1-AE9C-BE1835F9E8BF}"/>
              </a:ext>
            </a:extLst>
          </p:cNvPr>
          <p:cNvSpPr/>
          <p:nvPr/>
        </p:nvSpPr>
        <p:spPr>
          <a:xfrm>
            <a:off x="1034238" y="328983"/>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7" name="Oval 66">
            <a:extLst>
              <a:ext uri="{FF2B5EF4-FFF2-40B4-BE49-F238E27FC236}">
                <a16:creationId xmlns:a16="http://schemas.microsoft.com/office/drawing/2014/main" id="{E730F620-CF13-4A61-B8FF-28E4F71871DB}"/>
              </a:ext>
            </a:extLst>
          </p:cNvPr>
          <p:cNvSpPr/>
          <p:nvPr/>
        </p:nvSpPr>
        <p:spPr>
          <a:xfrm>
            <a:off x="1445518" y="325123"/>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0" name="Group 69">
            <a:extLst>
              <a:ext uri="{FF2B5EF4-FFF2-40B4-BE49-F238E27FC236}">
                <a16:creationId xmlns:a16="http://schemas.microsoft.com/office/drawing/2014/main" id="{D5421BA9-15C0-408B-B6BE-2CE41B777F11}"/>
              </a:ext>
            </a:extLst>
          </p:cNvPr>
          <p:cNvGrpSpPr/>
          <p:nvPr/>
        </p:nvGrpSpPr>
        <p:grpSpPr>
          <a:xfrm>
            <a:off x="-1" y="6732587"/>
            <a:ext cx="12192000" cy="127731"/>
            <a:chOff x="-1" y="6732587"/>
            <a:chExt cx="12192000" cy="127731"/>
          </a:xfrm>
        </p:grpSpPr>
        <p:sp>
          <p:nvSpPr>
            <p:cNvPr id="71" name="Rectangle 70">
              <a:extLst>
                <a:ext uri="{FF2B5EF4-FFF2-40B4-BE49-F238E27FC236}">
                  <a16:creationId xmlns:a16="http://schemas.microsoft.com/office/drawing/2014/main" id="{EC1512E5-E3F4-49E4-B09C-90A8EB90FD8C}"/>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Rectangle 71">
              <a:extLst>
                <a:ext uri="{FF2B5EF4-FFF2-40B4-BE49-F238E27FC236}">
                  <a16:creationId xmlns:a16="http://schemas.microsoft.com/office/drawing/2014/main" id="{269E5F95-3E06-4D9F-80CA-182E17C5160B}"/>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3" name="Rectangle 72">
              <a:extLst>
                <a:ext uri="{FF2B5EF4-FFF2-40B4-BE49-F238E27FC236}">
                  <a16:creationId xmlns:a16="http://schemas.microsoft.com/office/drawing/2014/main" id="{C0B8654F-3874-4566-A1E1-026FEC68CF20}"/>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CC69786D-4CC0-4109-A5DA-776EC2F764C4}"/>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39" name="Group 38">
            <a:extLst>
              <a:ext uri="{FF2B5EF4-FFF2-40B4-BE49-F238E27FC236}">
                <a16:creationId xmlns:a16="http://schemas.microsoft.com/office/drawing/2014/main" id="{F52CD735-F766-42BB-8ADA-7D1DBDC06609}"/>
              </a:ext>
            </a:extLst>
          </p:cNvPr>
          <p:cNvGrpSpPr/>
          <p:nvPr/>
        </p:nvGrpSpPr>
        <p:grpSpPr>
          <a:xfrm>
            <a:off x="2889319" y="3178395"/>
            <a:ext cx="6654018" cy="550671"/>
            <a:chOff x="2768991" y="3077691"/>
            <a:chExt cx="6654018" cy="550671"/>
          </a:xfrm>
        </p:grpSpPr>
        <p:sp>
          <p:nvSpPr>
            <p:cNvPr id="40" name="Rectangle: Rounded Corners 39">
              <a:extLst>
                <a:ext uri="{FF2B5EF4-FFF2-40B4-BE49-F238E27FC236}">
                  <a16:creationId xmlns:a16="http://schemas.microsoft.com/office/drawing/2014/main" id="{CE60C869-9EDF-4B33-BE54-FBD946A3174F}"/>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1" name="Picture 40">
              <a:extLst>
                <a:ext uri="{FF2B5EF4-FFF2-40B4-BE49-F238E27FC236}">
                  <a16:creationId xmlns:a16="http://schemas.microsoft.com/office/drawing/2014/main" id="{90BAC800-C50B-4B1A-BA02-FB5C9C69D19D}"/>
                </a:ext>
              </a:extLst>
            </p:cNvPr>
            <p:cNvPicPr>
              <a:picLocks noChangeAspect="1"/>
            </p:cNvPicPr>
            <p:nvPr/>
          </p:nvPicPr>
          <p:blipFill>
            <a:blip r:embed="rId6"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42" name="Picture 41" descr="Icon&#10;&#10;Description automatically generated">
              <a:extLst>
                <a:ext uri="{FF2B5EF4-FFF2-40B4-BE49-F238E27FC236}">
                  <a16:creationId xmlns:a16="http://schemas.microsoft.com/office/drawing/2014/main" id="{B63C4B9B-CC5F-4C0B-B736-77EFAA42432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43" name="TextBox 42">
            <a:extLst>
              <a:ext uri="{FF2B5EF4-FFF2-40B4-BE49-F238E27FC236}">
                <a16:creationId xmlns:a16="http://schemas.microsoft.com/office/drawing/2014/main" id="{14185FCF-8337-4B11-AED0-91566A05056F}"/>
              </a:ext>
            </a:extLst>
          </p:cNvPr>
          <p:cNvSpPr txBox="1"/>
          <p:nvPr/>
        </p:nvSpPr>
        <p:spPr>
          <a:xfrm>
            <a:off x="3534162" y="3268187"/>
            <a:ext cx="5300471" cy="369332"/>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Dự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mềm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sạn</a:t>
            </a:r>
            <a:endParaRPr lang="vi-VN">
              <a:solidFill>
                <a:schemeClr val="bg1">
                  <a:lumMod val="50000"/>
                </a:schemeClr>
              </a:solidFill>
              <a:latin typeface="Times New Roman" panose="02020603050405020304" pitchFamily="18" charset="0"/>
              <a:cs typeface="Times New Roman" panose="02020603050405020304" pitchFamily="18" charset="0"/>
            </a:endParaRPr>
          </a:p>
        </p:txBody>
      </p:sp>
      <p:pic>
        <p:nvPicPr>
          <p:cNvPr id="20" name="Picture 19" descr="Shape, arrow&#10;&#10;Description automatically generated">
            <a:extLst>
              <a:ext uri="{FF2B5EF4-FFF2-40B4-BE49-F238E27FC236}">
                <a16:creationId xmlns:a16="http://schemas.microsoft.com/office/drawing/2014/main" id="{41140A29-2445-4DCF-A32B-D951CFECDA8C}"/>
              </a:ext>
            </a:extLst>
          </p:cNvPr>
          <p:cNvPicPr>
            <a:picLocks noChangeAspect="1"/>
          </p:cNvPicPr>
          <p:nvPr/>
        </p:nvPicPr>
        <p:blipFill>
          <a:blip r:embed="rId8" cstate="hqprint">
            <a:extLst>
              <a:ext uri="{BEBA8EAE-BF5A-486C-A8C5-ECC9F3942E4B}">
                <a14:imgProps xmlns:a14="http://schemas.microsoft.com/office/drawing/2010/main">
                  <a14:imgLayer r:embed="rId9">
                    <a14:imgEffect>
                      <a14:backgroundRemoval t="6101" b="97082" l="8046" r="95690">
                        <a14:foregroundMark x1="8046" y1="6101" x2="11782" y2="11671"/>
                        <a14:foregroundMark x1="85057" y1="90981" x2="87931" y2="91512"/>
                        <a14:foregroundMark x1="95977" y1="85676" x2="95977" y2="85676"/>
                        <a14:foregroundMark x1="87069" y1="97082" x2="87069" y2="97082"/>
                      </a14:backgroundRemoval>
                    </a14:imgEffect>
                  </a14:imgLayer>
                </a14:imgProps>
              </a:ext>
              <a:ext uri="{28A0092B-C50C-407E-A947-70E740481C1C}">
                <a14:useLocalDpi xmlns:a14="http://schemas.microsoft.com/office/drawing/2010/main" val="0"/>
              </a:ext>
            </a:extLst>
          </a:blip>
          <a:stretch>
            <a:fillRect/>
          </a:stretch>
        </p:blipFill>
        <p:spPr>
          <a:xfrm>
            <a:off x="3188801" y="3576416"/>
            <a:ext cx="396027" cy="429029"/>
          </a:xfrm>
          <a:prstGeom prst="rect">
            <a:avLst/>
          </a:prstGeom>
        </p:spPr>
      </p:pic>
      <p:sp>
        <p:nvSpPr>
          <p:cNvPr id="4" name="TextBox 3"/>
          <p:cNvSpPr txBox="1"/>
          <p:nvPr/>
        </p:nvSpPr>
        <p:spPr>
          <a:xfrm>
            <a:off x="4169398" y="4320058"/>
            <a:ext cx="1549915" cy="323165"/>
          </a:xfrm>
          <a:prstGeom prst="rect">
            <a:avLst/>
          </a:prstGeom>
          <a:noFill/>
        </p:spPr>
        <p:txBody>
          <a:bodyPr wrap="square" rtlCol="0">
            <a:spAutoFit/>
          </a:bodyPr>
          <a:lstStyle/>
          <a:p>
            <a:r>
              <a:rPr lang="en-US" sz="1500">
                <a:solidFill>
                  <a:schemeClr val="bg1">
                    <a:lumMod val="95000"/>
                  </a:schemeClr>
                </a:solidFill>
                <a:latin typeface="Times New Roman" panose="02020603050405020304" pitchFamily="18" charset="0"/>
                <a:cs typeface="Times New Roman" panose="02020603050405020304" pitchFamily="18" charset="0"/>
              </a:rPr>
              <a:t>ID: 21012864</a:t>
            </a:r>
          </a:p>
        </p:txBody>
      </p:sp>
      <p:sp>
        <p:nvSpPr>
          <p:cNvPr id="45" name="TextBox 44"/>
          <p:cNvSpPr txBox="1"/>
          <p:nvPr/>
        </p:nvSpPr>
        <p:spPr>
          <a:xfrm>
            <a:off x="6633677" y="4320057"/>
            <a:ext cx="1549915" cy="323165"/>
          </a:xfrm>
          <a:prstGeom prst="rect">
            <a:avLst/>
          </a:prstGeom>
          <a:noFill/>
        </p:spPr>
        <p:txBody>
          <a:bodyPr wrap="square" rtlCol="0">
            <a:spAutoFit/>
          </a:bodyPr>
          <a:lstStyle/>
          <a:p>
            <a:r>
              <a:rPr lang="en-US" sz="1500">
                <a:solidFill>
                  <a:schemeClr val="bg1">
                    <a:lumMod val="95000"/>
                  </a:schemeClr>
                </a:solidFill>
                <a:latin typeface="Times New Roman" panose="02020603050405020304" pitchFamily="18" charset="0"/>
                <a:cs typeface="Times New Roman" panose="02020603050405020304" pitchFamily="18" charset="0"/>
              </a:rPr>
              <a:t>ID: 21010667</a:t>
            </a:r>
          </a:p>
        </p:txBody>
      </p:sp>
    </p:spTree>
    <p:extLst>
      <p:ext uri="{BB962C8B-B14F-4D97-AF65-F5344CB8AC3E}">
        <p14:creationId xmlns:p14="http://schemas.microsoft.com/office/powerpoint/2010/main" val="884511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1+#ppt_w/2"/>
                                          </p:val>
                                        </p:tav>
                                        <p:tav tm="100000">
                                          <p:val>
                                            <p:strVal val="#ppt_x"/>
                                          </p:val>
                                        </p:tav>
                                      </p:tavLst>
                                    </p:anim>
                                    <p:anim calcmode="lin" valueType="num">
                                      <p:cBhvr additive="base">
                                        <p:cTn id="8" dur="125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1" presetClass="entr" presetSubtype="0" fill="hold" nodeType="afterEffect">
                                  <p:stCondLst>
                                    <p:cond delay="0"/>
                                  </p:stCondLst>
                                  <p:iterate type="lt">
                                    <p:tmAbs val="80"/>
                                  </p:iterate>
                                  <p:childTnLst>
                                    <p:set>
                                      <p:cBhvr>
                                        <p:cTn id="11" dur="1" fill="hold">
                                          <p:stCondLst>
                                            <p:cond delay="499"/>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8FA672D-B2D5-46F8-85D9-E0BD13D95D9F}"/>
              </a:ext>
            </a:extLst>
          </p:cNvPr>
          <p:cNvGrpSpPr/>
          <p:nvPr/>
        </p:nvGrpSpPr>
        <p:grpSpPr>
          <a:xfrm>
            <a:off x="505185" y="1311212"/>
            <a:ext cx="5928271" cy="4980731"/>
            <a:chOff x="505185" y="1311212"/>
            <a:chExt cx="5928271" cy="4980731"/>
          </a:xfrm>
        </p:grpSpPr>
        <p:sp>
          <p:nvSpPr>
            <p:cNvPr id="20" name="Rectangle: Rounded Corners 19">
              <a:extLst>
                <a:ext uri="{FF2B5EF4-FFF2-40B4-BE49-F238E27FC236}">
                  <a16:creationId xmlns:a16="http://schemas.microsoft.com/office/drawing/2014/main" id="{14936272-D930-4D13-B35E-653478DB0C26}"/>
                </a:ext>
              </a:extLst>
            </p:cNvPr>
            <p:cNvSpPr/>
            <p:nvPr/>
          </p:nvSpPr>
          <p:spPr>
            <a:xfrm>
              <a:off x="505185" y="1311212"/>
              <a:ext cx="5928271" cy="4980731"/>
            </a:xfrm>
            <a:prstGeom prst="roundRect">
              <a:avLst>
                <a:gd name="adj" fmla="val 38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descr="Logo&#10;&#10;Description automatically generated">
              <a:extLst>
                <a:ext uri="{FF2B5EF4-FFF2-40B4-BE49-F238E27FC236}">
                  <a16:creationId xmlns:a16="http://schemas.microsoft.com/office/drawing/2014/main" id="{744E1DD8-9595-4BE7-A92E-BA1418E362E0}"/>
                </a:ext>
              </a:extLst>
            </p:cNvPr>
            <p:cNvPicPr>
              <a:picLocks noChangeAspect="1"/>
            </p:cNvPicPr>
            <p:nvPr/>
          </p:nvPicPr>
          <p:blipFill rotWithShape="1">
            <a:blip r:embed="rId2" cstate="hqprint">
              <a:extLst>
                <a:ext uri="{BEBA8EAE-BF5A-486C-A8C5-ECC9F3942E4B}">
                  <a14:imgProps xmlns:a14="http://schemas.microsoft.com/office/drawing/2010/main">
                    <a14:imgLayer r:embed="rId3">
                      <a14:imgEffect>
                        <a14:backgroundRemoval t="10000" b="90000" l="10000" r="90000">
                          <a14:foregroundMark x1="55750" y1="49333" x2="60625" y2="59333"/>
                          <a14:backgroundMark x1="39500" y1="70833" x2="39500" y2="70833"/>
                        </a14:backgroundRemoval>
                      </a14:imgEffect>
                    </a14:imgLayer>
                  </a14:imgProps>
                </a:ext>
                <a:ext uri="{28A0092B-C50C-407E-A947-70E740481C1C}">
                  <a14:useLocalDpi xmlns:a14="http://schemas.microsoft.com/office/drawing/2010/main" val="0"/>
                </a:ext>
              </a:extLst>
            </a:blip>
            <a:srcRect l="28690" t="21587" r="28572" b="23651"/>
            <a:stretch/>
          </p:blipFill>
          <p:spPr>
            <a:xfrm>
              <a:off x="631372" y="1439718"/>
              <a:ext cx="500743" cy="481215"/>
            </a:xfrm>
            <a:prstGeom prst="rect">
              <a:avLst/>
            </a:prstGeom>
          </p:spPr>
        </p:pic>
      </p:grpSp>
      <p:sp>
        <p:nvSpPr>
          <p:cNvPr id="25" name="Rectangle: Folded Corner 24">
            <a:extLst>
              <a:ext uri="{FF2B5EF4-FFF2-40B4-BE49-F238E27FC236}">
                <a16:creationId xmlns:a16="http://schemas.microsoft.com/office/drawing/2014/main" id="{5599B663-3C1F-4573-8B4A-87A39C2FDEE9}"/>
              </a:ext>
            </a:extLst>
          </p:cNvPr>
          <p:cNvSpPr/>
          <p:nvPr/>
        </p:nvSpPr>
        <p:spPr>
          <a:xfrm>
            <a:off x="6953500" y="1611510"/>
            <a:ext cx="4893734" cy="711200"/>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TextBox 25">
            <a:extLst>
              <a:ext uri="{FF2B5EF4-FFF2-40B4-BE49-F238E27FC236}">
                <a16:creationId xmlns:a16="http://schemas.microsoft.com/office/drawing/2014/main" id="{45F6FEB1-4796-46E2-A4DA-5C9E57A12C77}"/>
              </a:ext>
            </a:extLst>
          </p:cNvPr>
          <p:cNvSpPr txBox="1"/>
          <p:nvPr/>
        </p:nvSpPr>
        <p:spPr>
          <a:xfrm>
            <a:off x="7143652" y="1773187"/>
            <a:ext cx="3606800" cy="400110"/>
          </a:xfrm>
          <a:prstGeom prst="rect">
            <a:avLst/>
          </a:prstGeom>
          <a:noFill/>
        </p:spPr>
        <p:txBody>
          <a:bodyPr wrap="square" rtlCol="0">
            <a:spAutoFit/>
          </a:bodyPr>
          <a:lstStyle/>
          <a:p>
            <a:r>
              <a:rPr lang="en-PH" sz="2000" err="1">
                <a:solidFill>
                  <a:schemeClr val="bg1"/>
                </a:solidFill>
                <a:latin typeface="Times New Roman" panose="02020603050405020304" pitchFamily="18" charset="0"/>
                <a:cs typeface="Times New Roman" panose="02020603050405020304" pitchFamily="18" charset="0"/>
              </a:rPr>
              <a:t>Nội</a:t>
            </a:r>
            <a:r>
              <a:rPr lang="en-PH" sz="2000">
                <a:solidFill>
                  <a:schemeClr val="bg1"/>
                </a:solidFill>
                <a:latin typeface="Times New Roman" panose="02020603050405020304" pitchFamily="18" charset="0"/>
                <a:cs typeface="Times New Roman" panose="02020603050405020304" pitchFamily="18" charset="0"/>
              </a:rPr>
              <a:t> dung 1: </a:t>
            </a:r>
            <a:r>
              <a:rPr lang="en-PH" sz="2000" err="1">
                <a:solidFill>
                  <a:schemeClr val="bg1"/>
                </a:solidFill>
                <a:latin typeface="Times New Roman" panose="02020603050405020304" pitchFamily="18" charset="0"/>
                <a:cs typeface="Times New Roman" panose="02020603050405020304" pitchFamily="18" charset="0"/>
              </a:rPr>
              <a:t>Tầm</a:t>
            </a:r>
            <a:r>
              <a:rPr lang="en-PH" sz="2000">
                <a:solidFill>
                  <a:schemeClr val="bg1"/>
                </a:solidFill>
                <a:latin typeface="Times New Roman" panose="02020603050405020304" pitchFamily="18" charset="0"/>
                <a:cs typeface="Times New Roman" panose="02020603050405020304" pitchFamily="18" charset="0"/>
              </a:rPr>
              <a:t> </a:t>
            </a:r>
            <a:r>
              <a:rPr lang="en-PH" sz="2000" err="1">
                <a:solidFill>
                  <a:schemeClr val="bg1"/>
                </a:solidFill>
                <a:latin typeface="Times New Roman" panose="02020603050405020304" pitchFamily="18" charset="0"/>
                <a:cs typeface="Times New Roman" panose="02020603050405020304" pitchFamily="18" charset="0"/>
              </a:rPr>
              <a:t>nhìn</a:t>
            </a:r>
            <a:endParaRPr lang="en-PH" sz="2000">
              <a:solidFill>
                <a:schemeClr val="bg1"/>
              </a:solidFill>
              <a:latin typeface="Times New Roman" panose="02020603050405020304" pitchFamily="18" charset="0"/>
              <a:cs typeface="Times New Roman" panose="02020603050405020304" pitchFamily="18" charset="0"/>
            </a:endParaRPr>
          </a:p>
        </p:txBody>
      </p:sp>
      <p:sp>
        <p:nvSpPr>
          <p:cNvPr id="28" name="Rectangle: Folded Corner 27">
            <a:extLst>
              <a:ext uri="{FF2B5EF4-FFF2-40B4-BE49-F238E27FC236}">
                <a16:creationId xmlns:a16="http://schemas.microsoft.com/office/drawing/2014/main" id="{BD80C98A-D228-40D4-B5DB-91DA3DC4E29E}"/>
              </a:ext>
            </a:extLst>
          </p:cNvPr>
          <p:cNvSpPr/>
          <p:nvPr/>
        </p:nvSpPr>
        <p:spPr>
          <a:xfrm>
            <a:off x="6953500" y="2619579"/>
            <a:ext cx="4893734" cy="711200"/>
          </a:xfrm>
          <a:prstGeom prst="foldedCorner">
            <a:avLst>
              <a:gd name="adj" fmla="val 47619"/>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extBox 28">
            <a:extLst>
              <a:ext uri="{FF2B5EF4-FFF2-40B4-BE49-F238E27FC236}">
                <a16:creationId xmlns:a16="http://schemas.microsoft.com/office/drawing/2014/main" id="{FD8D4BF6-097D-47AF-94EF-4A653413926D}"/>
              </a:ext>
            </a:extLst>
          </p:cNvPr>
          <p:cNvSpPr txBox="1"/>
          <p:nvPr/>
        </p:nvSpPr>
        <p:spPr>
          <a:xfrm>
            <a:off x="7143652" y="2757769"/>
            <a:ext cx="3606800" cy="400110"/>
          </a:xfrm>
          <a:prstGeom prst="rect">
            <a:avLst/>
          </a:prstGeom>
          <a:noFill/>
        </p:spPr>
        <p:txBody>
          <a:bodyPr wrap="square" rtlCol="0">
            <a:spAutoFit/>
          </a:bodyPr>
          <a:lstStyle/>
          <a:p>
            <a:r>
              <a:rPr lang="en-PH" sz="2000" err="1">
                <a:solidFill>
                  <a:schemeClr val="bg1"/>
                </a:solidFill>
                <a:latin typeface="Times New Roman" panose="02020603050405020304" pitchFamily="18" charset="0"/>
                <a:cs typeface="Times New Roman" panose="02020603050405020304" pitchFamily="18" charset="0"/>
              </a:rPr>
              <a:t>Nội</a:t>
            </a:r>
            <a:r>
              <a:rPr lang="en-PH" sz="2000">
                <a:solidFill>
                  <a:schemeClr val="bg1"/>
                </a:solidFill>
                <a:latin typeface="Times New Roman" panose="02020603050405020304" pitchFamily="18" charset="0"/>
                <a:cs typeface="Times New Roman" panose="02020603050405020304" pitchFamily="18" charset="0"/>
              </a:rPr>
              <a:t> dung 2: </a:t>
            </a:r>
            <a:r>
              <a:rPr lang="en-PH" sz="2000" err="1">
                <a:solidFill>
                  <a:schemeClr val="bg1"/>
                </a:solidFill>
                <a:latin typeface="Times New Roman" panose="02020603050405020304" pitchFamily="18" charset="0"/>
                <a:cs typeface="Times New Roman" panose="02020603050405020304" pitchFamily="18" charset="0"/>
              </a:rPr>
              <a:t>Hướng</a:t>
            </a:r>
            <a:r>
              <a:rPr lang="en-PH" sz="2000">
                <a:solidFill>
                  <a:schemeClr val="bg1"/>
                </a:solidFill>
                <a:latin typeface="Times New Roman" panose="02020603050405020304" pitchFamily="18" charset="0"/>
                <a:cs typeface="Times New Roman" panose="02020603050405020304" pitchFamily="18" charset="0"/>
              </a:rPr>
              <a:t> </a:t>
            </a:r>
            <a:r>
              <a:rPr lang="en-PH" sz="2000" err="1">
                <a:solidFill>
                  <a:schemeClr val="bg1"/>
                </a:solidFill>
                <a:latin typeface="Times New Roman" panose="02020603050405020304" pitchFamily="18" charset="0"/>
                <a:cs typeface="Times New Roman" panose="02020603050405020304" pitchFamily="18" charset="0"/>
              </a:rPr>
              <a:t>Tiếp</a:t>
            </a:r>
            <a:r>
              <a:rPr lang="en-PH" sz="2000">
                <a:solidFill>
                  <a:schemeClr val="bg1"/>
                </a:solidFill>
                <a:latin typeface="Times New Roman" panose="02020603050405020304" pitchFamily="18" charset="0"/>
                <a:cs typeface="Times New Roman" panose="02020603050405020304" pitchFamily="18" charset="0"/>
              </a:rPr>
              <a:t> </a:t>
            </a:r>
            <a:r>
              <a:rPr lang="en-PH" sz="2000" err="1">
                <a:solidFill>
                  <a:schemeClr val="bg1"/>
                </a:solidFill>
                <a:latin typeface="Times New Roman" panose="02020603050405020304" pitchFamily="18" charset="0"/>
                <a:cs typeface="Times New Roman" panose="02020603050405020304" pitchFamily="18" charset="0"/>
              </a:rPr>
              <a:t>Cận</a:t>
            </a:r>
            <a:endParaRPr lang="en-PH" sz="2000">
              <a:solidFill>
                <a:schemeClr val="bg1"/>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B6463E7D-8203-4458-9CEA-045EFE490F32}"/>
              </a:ext>
            </a:extLst>
          </p:cNvPr>
          <p:cNvSpPr/>
          <p:nvPr/>
        </p:nvSpPr>
        <p:spPr>
          <a:xfrm>
            <a:off x="442857" y="7164428"/>
            <a:ext cx="9005362" cy="4755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Picture 52" descr="Chart, logo, company name, bubble chart&#10;&#10;Description automatically generated">
            <a:extLst>
              <a:ext uri="{FF2B5EF4-FFF2-40B4-BE49-F238E27FC236}">
                <a16:creationId xmlns:a16="http://schemas.microsoft.com/office/drawing/2014/main" id="{882C10E1-4A65-4168-8E0A-0D8EA98C5DF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1549748" y="3606558"/>
            <a:ext cx="951034" cy="799965"/>
          </a:xfrm>
          <a:prstGeom prst="rect">
            <a:avLst/>
          </a:prstGeom>
        </p:spPr>
      </p:pic>
      <p:pic>
        <p:nvPicPr>
          <p:cNvPr id="54" name="Picture 53" descr="Chart, logo, company name, bubble chart&#10;&#10;Description automatically generated">
            <a:extLst>
              <a:ext uri="{FF2B5EF4-FFF2-40B4-BE49-F238E27FC236}">
                <a16:creationId xmlns:a16="http://schemas.microsoft.com/office/drawing/2014/main" id="{612A1424-BA0D-45D5-B8B2-0E8EDB197AF8}"/>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4474338" y="2516897"/>
            <a:ext cx="799475" cy="784100"/>
          </a:xfrm>
          <a:prstGeom prst="rect">
            <a:avLst/>
          </a:prstGeom>
        </p:spPr>
      </p:pic>
      <p:pic>
        <p:nvPicPr>
          <p:cNvPr id="55" name="Picture 54" descr="Chart, logo, company name, bubble chart&#10;&#10;Description automatically generated">
            <a:extLst>
              <a:ext uri="{FF2B5EF4-FFF2-40B4-BE49-F238E27FC236}">
                <a16:creationId xmlns:a16="http://schemas.microsoft.com/office/drawing/2014/main" id="{9E98E707-EB29-4B8B-AE91-E7F078D5E867}"/>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1530585" y="7983489"/>
            <a:ext cx="912707" cy="740559"/>
          </a:xfrm>
          <a:prstGeom prst="rect">
            <a:avLst/>
          </a:prstGeom>
        </p:spPr>
      </p:pic>
      <p:pic>
        <p:nvPicPr>
          <p:cNvPr id="56" name="Picture 55" descr="Chart, logo, company name, bubble chart&#10;&#10;Description automatically generated">
            <a:extLst>
              <a:ext uri="{FF2B5EF4-FFF2-40B4-BE49-F238E27FC236}">
                <a16:creationId xmlns:a16="http://schemas.microsoft.com/office/drawing/2014/main" id="{8A51080C-D790-42F6-A71D-F79A4CE740C9}"/>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9139217" y="-2079301"/>
            <a:ext cx="795115" cy="775722"/>
          </a:xfrm>
          <a:prstGeom prst="rect">
            <a:avLst/>
          </a:prstGeom>
        </p:spPr>
      </p:pic>
      <p:pic>
        <p:nvPicPr>
          <p:cNvPr id="57" name="Picture 56" descr="Chart, logo, company name, bubble chart&#10;&#10;Description automatically generated">
            <a:extLst>
              <a:ext uri="{FF2B5EF4-FFF2-40B4-BE49-F238E27FC236}">
                <a16:creationId xmlns:a16="http://schemas.microsoft.com/office/drawing/2014/main" id="{69D6EB29-B452-4C9F-BFEE-D6BF7EED35D8}"/>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12196997" y="11525703"/>
            <a:ext cx="744261" cy="789097"/>
          </a:xfrm>
          <a:prstGeom prst="rect">
            <a:avLst/>
          </a:prstGeom>
        </p:spPr>
      </p:pic>
      <p:pic>
        <p:nvPicPr>
          <p:cNvPr id="58" name="Picture 57" descr="Chart, logo, company name, bubble chart&#10;&#10;Description automatically generated">
            <a:extLst>
              <a:ext uri="{FF2B5EF4-FFF2-40B4-BE49-F238E27FC236}">
                <a16:creationId xmlns:a16="http://schemas.microsoft.com/office/drawing/2014/main" id="{FD674F54-1293-4D2A-9330-FDF566E974ED}"/>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1558101" y="-3194771"/>
            <a:ext cx="722489" cy="900224"/>
          </a:xfrm>
          <a:prstGeom prst="rect">
            <a:avLst/>
          </a:prstGeom>
        </p:spPr>
      </p:pic>
      <p:sp>
        <p:nvSpPr>
          <p:cNvPr id="69" name="Rectangle 68">
            <a:extLst>
              <a:ext uri="{FF2B5EF4-FFF2-40B4-BE49-F238E27FC236}">
                <a16:creationId xmlns:a16="http://schemas.microsoft.com/office/drawing/2014/main" id="{8D9FBC13-4082-4B75-9353-9621435C6DB7}"/>
              </a:ext>
            </a:extLst>
          </p:cNvPr>
          <p:cNvSpPr/>
          <p:nvPr/>
        </p:nvSpPr>
        <p:spPr>
          <a:xfrm>
            <a:off x="150703" y="-251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0" name="Group 69">
            <a:extLst>
              <a:ext uri="{FF2B5EF4-FFF2-40B4-BE49-F238E27FC236}">
                <a16:creationId xmlns:a16="http://schemas.microsoft.com/office/drawing/2014/main" id="{E9DF4DD8-5FB0-4D48-8A03-14D35653FB87}"/>
              </a:ext>
            </a:extLst>
          </p:cNvPr>
          <p:cNvGrpSpPr/>
          <p:nvPr/>
        </p:nvGrpSpPr>
        <p:grpSpPr>
          <a:xfrm>
            <a:off x="3065043" y="346935"/>
            <a:ext cx="6654018" cy="550671"/>
            <a:chOff x="2768991" y="3077691"/>
            <a:chExt cx="6654018" cy="550671"/>
          </a:xfrm>
        </p:grpSpPr>
        <p:sp>
          <p:nvSpPr>
            <p:cNvPr id="71" name="Rectangle: Rounded Corners 70">
              <a:extLst>
                <a:ext uri="{FF2B5EF4-FFF2-40B4-BE49-F238E27FC236}">
                  <a16:creationId xmlns:a16="http://schemas.microsoft.com/office/drawing/2014/main" id="{B9C40FA9-5E34-43C7-925A-21F8CE1B054B}"/>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2" name="Picture 71">
              <a:extLst>
                <a:ext uri="{FF2B5EF4-FFF2-40B4-BE49-F238E27FC236}">
                  <a16:creationId xmlns:a16="http://schemas.microsoft.com/office/drawing/2014/main" id="{AD5A1AD7-18EE-47FC-BC21-DA2F98A126B8}"/>
                </a:ext>
              </a:extLst>
            </p:cNvPr>
            <p:cNvPicPr>
              <a:picLocks noChangeAspect="1"/>
            </p:cNvPicPr>
            <p:nvPr/>
          </p:nvPicPr>
          <p:blipFill>
            <a:blip r:embed="rId11"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3" name="Picture 72" descr="Icon&#10;&#10;Description automatically generated">
              <a:extLst>
                <a:ext uri="{FF2B5EF4-FFF2-40B4-BE49-F238E27FC236}">
                  <a16:creationId xmlns:a16="http://schemas.microsoft.com/office/drawing/2014/main" id="{A2736D08-69F0-498B-89D9-00A3D4F133BB}"/>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4" name="TextBox 73">
            <a:extLst>
              <a:ext uri="{FF2B5EF4-FFF2-40B4-BE49-F238E27FC236}">
                <a16:creationId xmlns:a16="http://schemas.microsoft.com/office/drawing/2014/main" id="{1379DD44-EBED-486A-9E0A-8105E5F60E9A}"/>
              </a:ext>
            </a:extLst>
          </p:cNvPr>
          <p:cNvSpPr txBox="1"/>
          <p:nvPr/>
        </p:nvSpPr>
        <p:spPr>
          <a:xfrm>
            <a:off x="224808" y="241282"/>
            <a:ext cx="2863591" cy="784830"/>
          </a:xfrm>
          <a:prstGeom prst="rect">
            <a:avLst/>
          </a:prstGeom>
          <a:noFill/>
        </p:spPr>
        <p:txBody>
          <a:bodyPr wrap="square" rtlCol="0">
            <a:spAutoFit/>
          </a:bodyPr>
          <a:lstStyle/>
          <a:p>
            <a:pPr algn="ctr"/>
            <a:r>
              <a:rPr lang="en-PH" sz="3600" b="1">
                <a:solidFill>
                  <a:srgbClr val="4285F4"/>
                </a:solidFill>
                <a:latin typeface="Product Sans" panose="020B0403030502040203" pitchFamily="34" charset="0"/>
              </a:rPr>
              <a:t>G</a:t>
            </a:r>
            <a:r>
              <a:rPr lang="en-PH" sz="3600" b="1">
                <a:solidFill>
                  <a:srgbClr val="EA4335"/>
                </a:solidFill>
                <a:latin typeface="Product Sans" panose="020B0403030502040203" pitchFamily="34" charset="0"/>
              </a:rPr>
              <a:t>r</a:t>
            </a:r>
            <a:r>
              <a:rPr lang="en-PH" sz="3600" b="1">
                <a:solidFill>
                  <a:srgbClr val="FBBC05"/>
                </a:solidFill>
                <a:latin typeface="Product Sans" panose="020B0403030502040203" pitchFamily="34" charset="0"/>
              </a:rPr>
              <a:t>o</a:t>
            </a:r>
            <a:r>
              <a:rPr lang="en-PH" sz="3600" b="1">
                <a:solidFill>
                  <a:srgbClr val="4285F4"/>
                </a:solidFill>
                <a:latin typeface="Product Sans" panose="020B0403030502040203" pitchFamily="34" charset="0"/>
              </a:rPr>
              <a:t>u</a:t>
            </a:r>
            <a:r>
              <a:rPr lang="en-PH" sz="3600" b="1">
                <a:solidFill>
                  <a:srgbClr val="34A853"/>
                </a:solidFill>
                <a:latin typeface="Product Sans" panose="020B0403030502040203" pitchFamily="34" charset="0"/>
              </a:rPr>
              <a:t>p </a:t>
            </a:r>
            <a:r>
              <a:rPr lang="en-PH" sz="3600" b="1">
                <a:solidFill>
                  <a:srgbClr val="00B0F0"/>
                </a:solidFill>
                <a:latin typeface="Product Sans" panose="020B0403030502040203" pitchFamily="34" charset="0"/>
              </a:rPr>
              <a:t>9</a:t>
            </a:r>
          </a:p>
          <a:p>
            <a:pPr algn="ctr"/>
            <a:endParaRPr lang="en-PH" sz="900"/>
          </a:p>
        </p:txBody>
      </p:sp>
      <p:sp>
        <p:nvSpPr>
          <p:cNvPr id="75" name="TextBox 74">
            <a:extLst>
              <a:ext uri="{FF2B5EF4-FFF2-40B4-BE49-F238E27FC236}">
                <a16:creationId xmlns:a16="http://schemas.microsoft.com/office/drawing/2014/main" id="{86F19460-EC3D-4073-A615-3046E63C367A}"/>
              </a:ext>
            </a:extLst>
          </p:cNvPr>
          <p:cNvSpPr txBox="1"/>
          <p:nvPr/>
        </p:nvSpPr>
        <p:spPr>
          <a:xfrm>
            <a:off x="3709886" y="436727"/>
            <a:ext cx="5300471" cy="369332"/>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Dự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mềm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sạn</a:t>
            </a:r>
            <a:endParaRPr lang="vi-VN">
              <a:solidFill>
                <a:schemeClr val="bg1">
                  <a:lumMod val="50000"/>
                </a:schemeClr>
              </a:solidFill>
              <a:latin typeface="Times New Roman" panose="02020603050405020304" pitchFamily="18" charset="0"/>
              <a:cs typeface="Times New Roman" panose="02020603050405020304" pitchFamily="18" charset="0"/>
            </a:endParaRPr>
          </a:p>
        </p:txBody>
      </p:sp>
      <p:sp>
        <p:nvSpPr>
          <p:cNvPr id="76" name="Oval 75">
            <a:extLst>
              <a:ext uri="{FF2B5EF4-FFF2-40B4-BE49-F238E27FC236}">
                <a16:creationId xmlns:a16="http://schemas.microsoft.com/office/drawing/2014/main" id="{0E7FE1B7-1DC7-4213-AB92-6135917E7836}"/>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7" name="Oval 76">
            <a:extLst>
              <a:ext uri="{FF2B5EF4-FFF2-40B4-BE49-F238E27FC236}">
                <a16:creationId xmlns:a16="http://schemas.microsoft.com/office/drawing/2014/main" id="{DFC3EE66-8F71-4107-99EA-5192BBF37182}"/>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Oval 77">
            <a:extLst>
              <a:ext uri="{FF2B5EF4-FFF2-40B4-BE49-F238E27FC236}">
                <a16:creationId xmlns:a16="http://schemas.microsoft.com/office/drawing/2014/main" id="{BD27AB48-D787-4A6C-818D-B85881DBCD48}"/>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9" name="Group 78">
            <a:extLst>
              <a:ext uri="{FF2B5EF4-FFF2-40B4-BE49-F238E27FC236}">
                <a16:creationId xmlns:a16="http://schemas.microsoft.com/office/drawing/2014/main" id="{F515924A-539A-4B63-A645-23BC5C1248CF}"/>
              </a:ext>
            </a:extLst>
          </p:cNvPr>
          <p:cNvGrpSpPr/>
          <p:nvPr/>
        </p:nvGrpSpPr>
        <p:grpSpPr>
          <a:xfrm rot="5400000" flipV="1">
            <a:off x="-3352257" y="3352257"/>
            <a:ext cx="6858002" cy="153487"/>
            <a:chOff x="-1" y="6732587"/>
            <a:chExt cx="12192000" cy="127731"/>
          </a:xfrm>
        </p:grpSpPr>
        <p:sp>
          <p:nvSpPr>
            <p:cNvPr id="80" name="Rectangle 79">
              <a:extLst>
                <a:ext uri="{FF2B5EF4-FFF2-40B4-BE49-F238E27FC236}">
                  <a16:creationId xmlns:a16="http://schemas.microsoft.com/office/drawing/2014/main" id="{DBCE3756-738A-401C-B7AD-7919BABEE5A2}"/>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1" name="Rectangle 80">
              <a:extLst>
                <a:ext uri="{FF2B5EF4-FFF2-40B4-BE49-F238E27FC236}">
                  <a16:creationId xmlns:a16="http://schemas.microsoft.com/office/drawing/2014/main" id="{000B24F6-9F51-4ABE-B1B4-CD96F918682E}"/>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2" name="Rectangle 81">
              <a:extLst>
                <a:ext uri="{FF2B5EF4-FFF2-40B4-BE49-F238E27FC236}">
                  <a16:creationId xmlns:a16="http://schemas.microsoft.com/office/drawing/2014/main" id="{D847BCE4-F428-4CAE-AB7B-18C66B9260E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3" name="Rectangle 82">
              <a:extLst>
                <a:ext uri="{FF2B5EF4-FFF2-40B4-BE49-F238E27FC236}">
                  <a16:creationId xmlns:a16="http://schemas.microsoft.com/office/drawing/2014/main" id="{4C8163D2-BF2F-423B-8044-740F1957733F}"/>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3948" y="2261420"/>
            <a:ext cx="5352766" cy="34779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5774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10000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1000" fill="hold"/>
                                        <p:tgtEl>
                                          <p:spTgt spid="25"/>
                                        </p:tgtEl>
                                        <p:attrNameLst>
                                          <p:attrName>ppt_x</p:attrName>
                                        </p:attrNameLst>
                                      </p:cBhvr>
                                      <p:tavLst>
                                        <p:tav tm="0">
                                          <p:val>
                                            <p:strVal val="1+#ppt_w/2"/>
                                          </p:val>
                                        </p:tav>
                                        <p:tav tm="100000">
                                          <p:val>
                                            <p:strVal val="#ppt_x"/>
                                          </p:val>
                                        </p:tav>
                                      </p:tavLst>
                                    </p:anim>
                                    <p:anim calcmode="lin" valueType="num">
                                      <p:cBhvr additive="base">
                                        <p:cTn id="18" dur="1000" fill="hold"/>
                                        <p:tgtEl>
                                          <p:spTgt spid="25"/>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1+#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decel="10000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1000" fill="hold"/>
                                        <p:tgtEl>
                                          <p:spTgt spid="28"/>
                                        </p:tgtEl>
                                        <p:attrNameLst>
                                          <p:attrName>ppt_x</p:attrName>
                                        </p:attrNameLst>
                                      </p:cBhvr>
                                      <p:tavLst>
                                        <p:tav tm="0">
                                          <p:val>
                                            <p:strVal val="1+#ppt_w/2"/>
                                          </p:val>
                                        </p:tav>
                                        <p:tav tm="100000">
                                          <p:val>
                                            <p:strVal val="#ppt_x"/>
                                          </p:val>
                                        </p:tav>
                                      </p:tavLst>
                                    </p:anim>
                                    <p:anim calcmode="lin" valueType="num">
                                      <p:cBhvr additive="base">
                                        <p:cTn id="28" dur="100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1000" fill="hold"/>
                                        <p:tgtEl>
                                          <p:spTgt spid="29"/>
                                        </p:tgtEl>
                                        <p:attrNameLst>
                                          <p:attrName>ppt_x</p:attrName>
                                        </p:attrNameLst>
                                      </p:cBhvr>
                                      <p:tavLst>
                                        <p:tav tm="0">
                                          <p:val>
                                            <p:strVal val="1+#ppt_w/2"/>
                                          </p:val>
                                        </p:tav>
                                        <p:tav tm="100000">
                                          <p:val>
                                            <p:strVal val="#ppt_x"/>
                                          </p:val>
                                        </p:tav>
                                      </p:tavLst>
                                    </p:anim>
                                    <p:anim calcmode="lin" valueType="num">
                                      <p:cBhvr additive="base">
                                        <p:cTn id="32"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8FA672D-B2D5-46F8-85D9-E0BD13D95D9F}"/>
              </a:ext>
            </a:extLst>
          </p:cNvPr>
          <p:cNvGrpSpPr/>
          <p:nvPr/>
        </p:nvGrpSpPr>
        <p:grpSpPr>
          <a:xfrm>
            <a:off x="-6365896" y="1311212"/>
            <a:ext cx="5928271" cy="4980731"/>
            <a:chOff x="505185" y="1311212"/>
            <a:chExt cx="5928271" cy="4980731"/>
          </a:xfrm>
        </p:grpSpPr>
        <p:sp>
          <p:nvSpPr>
            <p:cNvPr id="20" name="Rectangle: Rounded Corners 19">
              <a:extLst>
                <a:ext uri="{FF2B5EF4-FFF2-40B4-BE49-F238E27FC236}">
                  <a16:creationId xmlns:a16="http://schemas.microsoft.com/office/drawing/2014/main" id="{14936272-D930-4D13-B35E-653478DB0C26}"/>
                </a:ext>
              </a:extLst>
            </p:cNvPr>
            <p:cNvSpPr/>
            <p:nvPr/>
          </p:nvSpPr>
          <p:spPr>
            <a:xfrm>
              <a:off x="505185" y="1311212"/>
              <a:ext cx="5928271" cy="4980731"/>
            </a:xfrm>
            <a:prstGeom prst="roundRect">
              <a:avLst>
                <a:gd name="adj" fmla="val 38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descr="Logo&#10;&#10;Description automatically generated">
              <a:extLst>
                <a:ext uri="{FF2B5EF4-FFF2-40B4-BE49-F238E27FC236}">
                  <a16:creationId xmlns:a16="http://schemas.microsoft.com/office/drawing/2014/main" id="{744E1DD8-9595-4BE7-A92E-BA1418E362E0}"/>
                </a:ext>
              </a:extLst>
            </p:cNvPr>
            <p:cNvPicPr>
              <a:picLocks noChangeAspect="1"/>
            </p:cNvPicPr>
            <p:nvPr/>
          </p:nvPicPr>
          <p:blipFill rotWithShape="1">
            <a:blip r:embed="rId2" cstate="hqprint">
              <a:extLst>
                <a:ext uri="{BEBA8EAE-BF5A-486C-A8C5-ECC9F3942E4B}">
                  <a14:imgProps xmlns:a14="http://schemas.microsoft.com/office/drawing/2010/main">
                    <a14:imgLayer r:embed="rId3">
                      <a14:imgEffect>
                        <a14:backgroundRemoval t="10000" b="90000" l="10000" r="90000">
                          <a14:foregroundMark x1="55750" y1="49333" x2="60625" y2="59333"/>
                          <a14:backgroundMark x1="39500" y1="70833" x2="39500" y2="70833"/>
                        </a14:backgroundRemoval>
                      </a14:imgEffect>
                    </a14:imgLayer>
                  </a14:imgProps>
                </a:ext>
                <a:ext uri="{28A0092B-C50C-407E-A947-70E740481C1C}">
                  <a14:useLocalDpi xmlns:a14="http://schemas.microsoft.com/office/drawing/2010/main" val="0"/>
                </a:ext>
              </a:extLst>
            </a:blip>
            <a:srcRect l="28690" t="21587" r="28572" b="23651"/>
            <a:stretch/>
          </p:blipFill>
          <p:spPr>
            <a:xfrm>
              <a:off x="631372" y="1439718"/>
              <a:ext cx="500743" cy="481215"/>
            </a:xfrm>
            <a:prstGeom prst="rect">
              <a:avLst/>
            </a:prstGeom>
          </p:spPr>
        </p:pic>
      </p:grpSp>
      <p:sp>
        <p:nvSpPr>
          <p:cNvPr id="25" name="Rectangle: Folded Corner 24">
            <a:extLst>
              <a:ext uri="{FF2B5EF4-FFF2-40B4-BE49-F238E27FC236}">
                <a16:creationId xmlns:a16="http://schemas.microsoft.com/office/drawing/2014/main" id="{5599B663-3C1F-4573-8B4A-87A39C2FDEE9}"/>
              </a:ext>
            </a:extLst>
          </p:cNvPr>
          <p:cNvSpPr/>
          <p:nvPr/>
        </p:nvSpPr>
        <p:spPr>
          <a:xfrm>
            <a:off x="3743794" y="3100161"/>
            <a:ext cx="6131726" cy="1667193"/>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TextBox 25">
            <a:extLst>
              <a:ext uri="{FF2B5EF4-FFF2-40B4-BE49-F238E27FC236}">
                <a16:creationId xmlns:a16="http://schemas.microsoft.com/office/drawing/2014/main" id="{45F6FEB1-4796-46E2-A4DA-5C9E57A12C77}"/>
              </a:ext>
            </a:extLst>
          </p:cNvPr>
          <p:cNvSpPr txBox="1"/>
          <p:nvPr/>
        </p:nvSpPr>
        <p:spPr>
          <a:xfrm>
            <a:off x="3854934" y="3500942"/>
            <a:ext cx="5319236" cy="861774"/>
          </a:xfrm>
          <a:prstGeom prst="rect">
            <a:avLst/>
          </a:prstGeom>
          <a:noFill/>
        </p:spPr>
        <p:txBody>
          <a:bodyPr wrap="square" rtlCol="0">
            <a:spAutoFit/>
          </a:bodyPr>
          <a:lstStyle/>
          <a:p>
            <a:pPr algn="ctr"/>
            <a:r>
              <a:rPr lang="en-PH" sz="5000" b="1" err="1">
                <a:solidFill>
                  <a:schemeClr val="bg1"/>
                </a:solidFill>
                <a:latin typeface="Times New Roman" panose="02020603050405020304" pitchFamily="18" charset="0"/>
                <a:cs typeface="Times New Roman" panose="02020603050405020304" pitchFamily="18" charset="0"/>
              </a:rPr>
              <a:t>Tầm</a:t>
            </a:r>
            <a:r>
              <a:rPr lang="en-PH" sz="5000" b="1">
                <a:solidFill>
                  <a:schemeClr val="bg1"/>
                </a:solidFill>
                <a:latin typeface="Times New Roman" panose="02020603050405020304" pitchFamily="18" charset="0"/>
                <a:cs typeface="Times New Roman" panose="02020603050405020304" pitchFamily="18" charset="0"/>
              </a:rPr>
              <a:t> Nhìn (Vision)</a:t>
            </a:r>
          </a:p>
        </p:txBody>
      </p:sp>
      <p:sp>
        <p:nvSpPr>
          <p:cNvPr id="41" name="Rectangle 40">
            <a:extLst>
              <a:ext uri="{FF2B5EF4-FFF2-40B4-BE49-F238E27FC236}">
                <a16:creationId xmlns:a16="http://schemas.microsoft.com/office/drawing/2014/main" id="{B6463E7D-8203-4458-9CEA-045EFE490F32}"/>
              </a:ext>
            </a:extLst>
          </p:cNvPr>
          <p:cNvSpPr/>
          <p:nvPr/>
        </p:nvSpPr>
        <p:spPr>
          <a:xfrm>
            <a:off x="442857" y="7164428"/>
            <a:ext cx="9005362" cy="4755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2" name="Group 41">
            <a:extLst>
              <a:ext uri="{FF2B5EF4-FFF2-40B4-BE49-F238E27FC236}">
                <a16:creationId xmlns:a16="http://schemas.microsoft.com/office/drawing/2014/main" id="{D0FBBFA7-A253-47F9-8FF6-6E5D29AE73D6}"/>
              </a:ext>
            </a:extLst>
          </p:cNvPr>
          <p:cNvGrpSpPr/>
          <p:nvPr/>
        </p:nvGrpSpPr>
        <p:grpSpPr>
          <a:xfrm rot="5400000" flipV="1">
            <a:off x="-3352257" y="3352257"/>
            <a:ext cx="6858002" cy="153487"/>
            <a:chOff x="-1" y="6732587"/>
            <a:chExt cx="12192000" cy="127731"/>
          </a:xfrm>
        </p:grpSpPr>
        <p:sp>
          <p:nvSpPr>
            <p:cNvPr id="43" name="Rectangle 42">
              <a:extLst>
                <a:ext uri="{FF2B5EF4-FFF2-40B4-BE49-F238E27FC236}">
                  <a16:creationId xmlns:a16="http://schemas.microsoft.com/office/drawing/2014/main" id="{9DEC9FC8-1394-4560-8C55-C0A956EC05A4}"/>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a:extLst>
                <a:ext uri="{FF2B5EF4-FFF2-40B4-BE49-F238E27FC236}">
                  <a16:creationId xmlns:a16="http://schemas.microsoft.com/office/drawing/2014/main" id="{9FF6E7E3-41FC-4278-ADFA-5A6B603B6DF5}"/>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Rectangle 44">
              <a:extLst>
                <a:ext uri="{FF2B5EF4-FFF2-40B4-BE49-F238E27FC236}">
                  <a16:creationId xmlns:a16="http://schemas.microsoft.com/office/drawing/2014/main" id="{0A510759-5480-4503-9C7A-8AAFAC876B78}"/>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Rectangle 45">
              <a:extLst>
                <a:ext uri="{FF2B5EF4-FFF2-40B4-BE49-F238E27FC236}">
                  <a16:creationId xmlns:a16="http://schemas.microsoft.com/office/drawing/2014/main" id="{56020BDE-B35D-46B8-8F61-FFBE29B1DC51}"/>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47" name="Picture 46" descr="Chart, logo, company name, bubble chart&#10;&#10;Description automatically generated">
            <a:extLst>
              <a:ext uri="{FF2B5EF4-FFF2-40B4-BE49-F238E27FC236}">
                <a16:creationId xmlns:a16="http://schemas.microsoft.com/office/drawing/2014/main" id="{E7E9B70A-56C7-4290-B2AE-3E536C91A60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2354207" y="2357787"/>
            <a:ext cx="951034" cy="799965"/>
          </a:xfrm>
          <a:prstGeom prst="rect">
            <a:avLst/>
          </a:prstGeom>
        </p:spPr>
      </p:pic>
      <p:pic>
        <p:nvPicPr>
          <p:cNvPr id="48" name="Picture 47" descr="Chart, logo, company name, bubble chart&#10;&#10;Description automatically generated">
            <a:extLst>
              <a:ext uri="{FF2B5EF4-FFF2-40B4-BE49-F238E27FC236}">
                <a16:creationId xmlns:a16="http://schemas.microsoft.com/office/drawing/2014/main" id="{CDE89A90-6557-45A8-B775-3CC5B170D8BE}"/>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9900901" y="2018748"/>
            <a:ext cx="799475" cy="784100"/>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BCB78703-1A62-4783-A9AC-D3E2E93CCF0A}"/>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1760904" y="4728050"/>
            <a:ext cx="912707" cy="740559"/>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B21DDDA5-AF7F-4A03-BD10-5AEF7781D51A}"/>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9050661" y="4972415"/>
            <a:ext cx="795115" cy="775722"/>
          </a:xfrm>
          <a:prstGeom prst="rect">
            <a:avLst/>
          </a:prstGeom>
        </p:spPr>
      </p:pic>
      <p:pic>
        <p:nvPicPr>
          <p:cNvPr id="51" name="Picture 50" descr="Chart, logo, company name, bubble chart&#10;&#10;Description automatically generated">
            <a:extLst>
              <a:ext uri="{FF2B5EF4-FFF2-40B4-BE49-F238E27FC236}">
                <a16:creationId xmlns:a16="http://schemas.microsoft.com/office/drawing/2014/main" id="{C780AF7D-5599-48EB-9462-F4AA922F88BD}"/>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5328691" y="5499448"/>
            <a:ext cx="744261" cy="789097"/>
          </a:xfrm>
          <a:prstGeom prst="rect">
            <a:avLst/>
          </a:prstGeom>
        </p:spPr>
      </p:pic>
      <p:pic>
        <p:nvPicPr>
          <p:cNvPr id="52" name="Picture 51" descr="Chart, logo, company name, bubble chart&#10;&#10;Description automatically generated">
            <a:extLst>
              <a:ext uri="{FF2B5EF4-FFF2-40B4-BE49-F238E27FC236}">
                <a16:creationId xmlns:a16="http://schemas.microsoft.com/office/drawing/2014/main" id="{9A44F3B0-B2F8-4319-B50E-F8554A09B8C1}"/>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5829418" y="1817226"/>
            <a:ext cx="722489" cy="900224"/>
          </a:xfrm>
          <a:prstGeom prst="rect">
            <a:avLst/>
          </a:prstGeom>
        </p:spPr>
      </p:pic>
      <p:sp>
        <p:nvSpPr>
          <p:cNvPr id="36" name="Rectangle: Folded Corner 35">
            <a:extLst>
              <a:ext uri="{FF2B5EF4-FFF2-40B4-BE49-F238E27FC236}">
                <a16:creationId xmlns:a16="http://schemas.microsoft.com/office/drawing/2014/main" id="{33541147-44F1-4911-A9E0-B4F9AB97DC59}"/>
              </a:ext>
            </a:extLst>
          </p:cNvPr>
          <p:cNvSpPr/>
          <p:nvPr/>
        </p:nvSpPr>
        <p:spPr>
          <a:xfrm>
            <a:off x="15114812" y="2619579"/>
            <a:ext cx="4893734" cy="711200"/>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TextBox 36">
            <a:extLst>
              <a:ext uri="{FF2B5EF4-FFF2-40B4-BE49-F238E27FC236}">
                <a16:creationId xmlns:a16="http://schemas.microsoft.com/office/drawing/2014/main" id="{B69AEF04-28DC-4B17-8F7D-6DD31BCB3B13}"/>
              </a:ext>
            </a:extLst>
          </p:cNvPr>
          <p:cNvSpPr txBox="1"/>
          <p:nvPr/>
        </p:nvSpPr>
        <p:spPr>
          <a:xfrm>
            <a:off x="15304964" y="2757769"/>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2</a:t>
            </a:r>
          </a:p>
        </p:txBody>
      </p:sp>
      <p:sp>
        <p:nvSpPr>
          <p:cNvPr id="38" name="Rectangle: Folded Corner 37">
            <a:extLst>
              <a:ext uri="{FF2B5EF4-FFF2-40B4-BE49-F238E27FC236}">
                <a16:creationId xmlns:a16="http://schemas.microsoft.com/office/drawing/2014/main" id="{9A9E691B-7C86-4546-8C30-65511A652C9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TextBox 38">
            <a:extLst>
              <a:ext uri="{FF2B5EF4-FFF2-40B4-BE49-F238E27FC236}">
                <a16:creationId xmlns:a16="http://schemas.microsoft.com/office/drawing/2014/main" id="{2B9645CE-A4B8-4969-B8D1-8C49A36B9C6B}"/>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p>
        </p:txBody>
      </p:sp>
      <p:sp>
        <p:nvSpPr>
          <p:cNvPr id="40" name="Rectangle: Folded Corner 39">
            <a:extLst>
              <a:ext uri="{FF2B5EF4-FFF2-40B4-BE49-F238E27FC236}">
                <a16:creationId xmlns:a16="http://schemas.microsoft.com/office/drawing/2014/main" id="{0D1F0D08-AD19-48FF-8FBF-7FC0D9D2CFC9}"/>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TextBox 52">
            <a:extLst>
              <a:ext uri="{FF2B5EF4-FFF2-40B4-BE49-F238E27FC236}">
                <a16:creationId xmlns:a16="http://schemas.microsoft.com/office/drawing/2014/main" id="{B1F719B9-B87A-4627-A948-7D4F1D1D9829}"/>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p>
        </p:txBody>
      </p:sp>
      <p:sp>
        <p:nvSpPr>
          <p:cNvPr id="64" name="Rectangle 63">
            <a:extLst>
              <a:ext uri="{FF2B5EF4-FFF2-40B4-BE49-F238E27FC236}">
                <a16:creationId xmlns:a16="http://schemas.microsoft.com/office/drawing/2014/main" id="{F143A128-3C17-4B5C-9EAE-D5212C16DA10}"/>
              </a:ext>
            </a:extLst>
          </p:cNvPr>
          <p:cNvSpPr/>
          <p:nvPr/>
        </p:nvSpPr>
        <p:spPr>
          <a:xfrm>
            <a:off x="150703" y="195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5" name="Group 64">
            <a:extLst>
              <a:ext uri="{FF2B5EF4-FFF2-40B4-BE49-F238E27FC236}">
                <a16:creationId xmlns:a16="http://schemas.microsoft.com/office/drawing/2014/main" id="{7F82BBAC-D977-468B-AD77-342DE854225B}"/>
              </a:ext>
            </a:extLst>
          </p:cNvPr>
          <p:cNvGrpSpPr/>
          <p:nvPr/>
        </p:nvGrpSpPr>
        <p:grpSpPr>
          <a:xfrm>
            <a:off x="3065043" y="346935"/>
            <a:ext cx="6654018" cy="550671"/>
            <a:chOff x="2768991" y="3077691"/>
            <a:chExt cx="6654018" cy="550671"/>
          </a:xfrm>
        </p:grpSpPr>
        <p:sp>
          <p:nvSpPr>
            <p:cNvPr id="66" name="Rectangle: Rounded Corners 65">
              <a:extLst>
                <a:ext uri="{FF2B5EF4-FFF2-40B4-BE49-F238E27FC236}">
                  <a16:creationId xmlns:a16="http://schemas.microsoft.com/office/drawing/2014/main" id="{8C349510-4FCE-42CD-927E-BF4D16E718F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7" name="Picture 66">
              <a:extLst>
                <a:ext uri="{FF2B5EF4-FFF2-40B4-BE49-F238E27FC236}">
                  <a16:creationId xmlns:a16="http://schemas.microsoft.com/office/drawing/2014/main" id="{7E51F026-6863-4779-A4D7-E6BAB4F66ED7}"/>
                </a:ext>
              </a:extLst>
            </p:cNvPr>
            <p:cNvPicPr>
              <a:picLocks noChangeAspect="1"/>
            </p:cNvPicPr>
            <p:nvPr/>
          </p:nvPicPr>
          <p:blipFill>
            <a:blip r:embed="rId11"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68" name="Picture 67" descr="Icon&#10;&#10;Description automatically generated">
              <a:extLst>
                <a:ext uri="{FF2B5EF4-FFF2-40B4-BE49-F238E27FC236}">
                  <a16:creationId xmlns:a16="http://schemas.microsoft.com/office/drawing/2014/main" id="{F70E97AF-2F59-4143-8F0E-582130EC0B1E}"/>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69" name="TextBox 68">
            <a:extLst>
              <a:ext uri="{FF2B5EF4-FFF2-40B4-BE49-F238E27FC236}">
                <a16:creationId xmlns:a16="http://schemas.microsoft.com/office/drawing/2014/main" id="{E55783FA-2A2F-47D6-886C-026AFAF1D015}"/>
              </a:ext>
            </a:extLst>
          </p:cNvPr>
          <p:cNvSpPr txBox="1"/>
          <p:nvPr/>
        </p:nvSpPr>
        <p:spPr>
          <a:xfrm>
            <a:off x="224808" y="241282"/>
            <a:ext cx="2863591" cy="784830"/>
          </a:xfrm>
          <a:prstGeom prst="rect">
            <a:avLst/>
          </a:prstGeom>
          <a:noFill/>
        </p:spPr>
        <p:txBody>
          <a:bodyPr wrap="square" rtlCol="0">
            <a:spAutoFit/>
          </a:bodyPr>
          <a:lstStyle/>
          <a:p>
            <a:pPr algn="ctr"/>
            <a:r>
              <a:rPr lang="en-PH" sz="3600" b="1">
                <a:solidFill>
                  <a:srgbClr val="4285F4"/>
                </a:solidFill>
                <a:latin typeface="Product Sans" panose="020B0403030502040203" pitchFamily="34" charset="0"/>
              </a:rPr>
              <a:t>G</a:t>
            </a:r>
            <a:r>
              <a:rPr lang="en-PH" sz="3600" b="1">
                <a:solidFill>
                  <a:srgbClr val="EA4335"/>
                </a:solidFill>
                <a:latin typeface="Product Sans" panose="020B0403030502040203" pitchFamily="34" charset="0"/>
              </a:rPr>
              <a:t>r</a:t>
            </a:r>
            <a:r>
              <a:rPr lang="en-PH" sz="3600" b="1">
                <a:solidFill>
                  <a:srgbClr val="FBBC05"/>
                </a:solidFill>
                <a:latin typeface="Product Sans" panose="020B0403030502040203" pitchFamily="34" charset="0"/>
              </a:rPr>
              <a:t>o</a:t>
            </a:r>
            <a:r>
              <a:rPr lang="en-PH" sz="3600" b="1">
                <a:solidFill>
                  <a:srgbClr val="4285F4"/>
                </a:solidFill>
                <a:latin typeface="Product Sans" panose="020B0403030502040203" pitchFamily="34" charset="0"/>
              </a:rPr>
              <a:t>u</a:t>
            </a:r>
            <a:r>
              <a:rPr lang="en-PH" sz="3600" b="1">
                <a:solidFill>
                  <a:srgbClr val="34A853"/>
                </a:solidFill>
                <a:latin typeface="Product Sans" panose="020B0403030502040203" pitchFamily="34" charset="0"/>
              </a:rPr>
              <a:t>p</a:t>
            </a:r>
            <a:r>
              <a:rPr lang="en-PH" sz="3600" b="1">
                <a:latin typeface="Product Sans" panose="020B0403030502040203" pitchFamily="34" charset="0"/>
              </a:rPr>
              <a:t> </a:t>
            </a:r>
            <a:r>
              <a:rPr lang="en-PH" sz="3600" b="1">
                <a:solidFill>
                  <a:srgbClr val="3D81F4"/>
                </a:solidFill>
                <a:latin typeface="Product Sans" panose="020B0403030502040203" pitchFamily="34" charset="0"/>
              </a:rPr>
              <a:t>9</a:t>
            </a:r>
            <a:endParaRPr lang="en-PH" sz="3600" b="1">
              <a:solidFill>
                <a:srgbClr val="2EA54E"/>
              </a:solidFill>
              <a:latin typeface="Product Sans" panose="020B0403030502040203" pitchFamily="34" charset="0"/>
            </a:endParaRPr>
          </a:p>
          <a:p>
            <a:pPr algn="ctr"/>
            <a:endParaRPr lang="en-PH" sz="900"/>
          </a:p>
        </p:txBody>
      </p:sp>
      <p:sp>
        <p:nvSpPr>
          <p:cNvPr id="70" name="TextBox 69">
            <a:extLst>
              <a:ext uri="{FF2B5EF4-FFF2-40B4-BE49-F238E27FC236}">
                <a16:creationId xmlns:a16="http://schemas.microsoft.com/office/drawing/2014/main" id="{976270F2-C1C4-4D4B-9F58-BEED304F4A79}"/>
              </a:ext>
            </a:extLst>
          </p:cNvPr>
          <p:cNvSpPr txBox="1"/>
          <p:nvPr/>
        </p:nvSpPr>
        <p:spPr>
          <a:xfrm>
            <a:off x="3709886" y="436727"/>
            <a:ext cx="5300471" cy="369332"/>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Dự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mềm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sạn</a:t>
            </a:r>
            <a:endParaRPr lang="vi-VN">
              <a:solidFill>
                <a:schemeClr val="bg1">
                  <a:lumMod val="50000"/>
                </a:schemeClr>
              </a:solidFill>
              <a:latin typeface="Times New Roman" panose="02020603050405020304" pitchFamily="18" charset="0"/>
              <a:cs typeface="Times New Roman" panose="02020603050405020304" pitchFamily="18" charset="0"/>
            </a:endParaRPr>
          </a:p>
        </p:txBody>
      </p:sp>
      <p:sp>
        <p:nvSpPr>
          <p:cNvPr id="71" name="Oval 70">
            <a:extLst>
              <a:ext uri="{FF2B5EF4-FFF2-40B4-BE49-F238E27FC236}">
                <a16:creationId xmlns:a16="http://schemas.microsoft.com/office/drawing/2014/main" id="{42144100-7336-4601-8789-C14065A818ED}"/>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Oval 71">
            <a:extLst>
              <a:ext uri="{FF2B5EF4-FFF2-40B4-BE49-F238E27FC236}">
                <a16:creationId xmlns:a16="http://schemas.microsoft.com/office/drawing/2014/main" id="{9A2E1E3C-ADB0-438A-B61D-FD8069B92CFE}"/>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3" name="Oval 72">
            <a:extLst>
              <a:ext uri="{FF2B5EF4-FFF2-40B4-BE49-F238E27FC236}">
                <a16:creationId xmlns:a16="http://schemas.microsoft.com/office/drawing/2014/main" id="{499FFCE0-FC22-430D-A79D-FA7E1659D4BC}"/>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249433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6" name="Rectangle: Folded Corner 25">
            <a:extLst>
              <a:ext uri="{FF2B5EF4-FFF2-40B4-BE49-F238E27FC236}">
                <a16:creationId xmlns:a16="http://schemas.microsoft.com/office/drawing/2014/main" id="{23AC9D37-7028-4836-A9C4-D4E7C939E44D}"/>
              </a:ext>
            </a:extLst>
          </p:cNvPr>
          <p:cNvSpPr/>
          <p:nvPr/>
        </p:nvSpPr>
        <p:spPr>
          <a:xfrm>
            <a:off x="15114812" y="2619579"/>
            <a:ext cx="4893734" cy="711200"/>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TextBox 26">
            <a:extLst>
              <a:ext uri="{FF2B5EF4-FFF2-40B4-BE49-F238E27FC236}">
                <a16:creationId xmlns:a16="http://schemas.microsoft.com/office/drawing/2014/main" id="{68829616-B0BD-43B9-A99C-D38B81171A0D}"/>
              </a:ext>
            </a:extLst>
          </p:cNvPr>
          <p:cNvSpPr txBox="1"/>
          <p:nvPr/>
        </p:nvSpPr>
        <p:spPr>
          <a:xfrm>
            <a:off x="15304964" y="2757769"/>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2</a:t>
            </a:r>
          </a:p>
        </p:txBody>
      </p:sp>
      <p:sp>
        <p:nvSpPr>
          <p:cNvPr id="40" name="Rectangle 39">
            <a:extLst>
              <a:ext uri="{FF2B5EF4-FFF2-40B4-BE49-F238E27FC236}">
                <a16:creationId xmlns:a16="http://schemas.microsoft.com/office/drawing/2014/main" id="{99978473-FCC1-417F-98E3-C1530E484C89}"/>
              </a:ext>
            </a:extLst>
          </p:cNvPr>
          <p:cNvSpPr/>
          <p:nvPr/>
        </p:nvSpPr>
        <p:spPr>
          <a:xfrm>
            <a:off x="442856" y="1310281"/>
            <a:ext cx="9271807" cy="531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vi-VN">
              <a:solidFill>
                <a:schemeClr val="tx1"/>
              </a:solidFill>
            </a:endParaRPr>
          </a:p>
        </p:txBody>
      </p:sp>
      <p:sp>
        <p:nvSpPr>
          <p:cNvPr id="45" name="Rectangle: Folded Corner 44">
            <a:extLst>
              <a:ext uri="{FF2B5EF4-FFF2-40B4-BE49-F238E27FC236}">
                <a16:creationId xmlns:a16="http://schemas.microsoft.com/office/drawing/2014/main" id="{36DE8F35-E12A-4B15-B816-D87A2BAED9AF}"/>
              </a:ext>
            </a:extLst>
          </p:cNvPr>
          <p:cNvSpPr/>
          <p:nvPr/>
        </p:nvSpPr>
        <p:spPr>
          <a:xfrm>
            <a:off x="442856" y="1303651"/>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1389073"/>
            <a:ext cx="1962761" cy="461665"/>
          </a:xfrm>
          <a:prstGeom prst="rect">
            <a:avLst/>
          </a:prstGeom>
          <a:noFill/>
        </p:spPr>
        <p:txBody>
          <a:bodyPr wrap="square" rtlCol="0">
            <a:spAutoFit/>
          </a:bodyPr>
          <a:lstStyle/>
          <a:p>
            <a:r>
              <a:rPr lang="en-PH" sz="2400" b="1">
                <a:solidFill>
                  <a:schemeClr val="bg1"/>
                </a:solidFill>
                <a:latin typeface="Times New Roman" panose="02020603050405020304" pitchFamily="18" charset="0"/>
                <a:cs typeface="Times New Roman" panose="02020603050405020304" pitchFamily="18" charset="0"/>
              </a:rPr>
              <a:t>Tầm Nhìn</a:t>
            </a:r>
          </a:p>
        </p:txBody>
      </p:sp>
      <p:sp>
        <p:nvSpPr>
          <p:cNvPr id="62" name="Rectangle 61">
            <a:extLst>
              <a:ext uri="{FF2B5EF4-FFF2-40B4-BE49-F238E27FC236}">
                <a16:creationId xmlns:a16="http://schemas.microsoft.com/office/drawing/2014/main" id="{0B6253DC-253E-4C34-964D-DFE9934EF3B3}"/>
              </a:ext>
            </a:extLst>
          </p:cNvPr>
          <p:cNvSpPr/>
          <p:nvPr/>
        </p:nvSpPr>
        <p:spPr>
          <a:xfrm>
            <a:off x="127845" y="-2138"/>
            <a:ext cx="12064155" cy="1139459"/>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algn="ctr"/>
            <a:r>
              <a:rPr lang="en-PH" sz="3600" b="1">
                <a:solidFill>
                  <a:srgbClr val="4285F4"/>
                </a:solidFill>
                <a:latin typeface="Product Sans" panose="020B0403030502040203" pitchFamily="34" charset="0"/>
              </a:rPr>
              <a:t>G</a:t>
            </a:r>
            <a:r>
              <a:rPr lang="en-PH" sz="3600" b="1">
                <a:solidFill>
                  <a:srgbClr val="EA4335"/>
                </a:solidFill>
                <a:latin typeface="Product Sans" panose="020B0403030502040203" pitchFamily="34" charset="0"/>
              </a:rPr>
              <a:t>r</a:t>
            </a:r>
            <a:r>
              <a:rPr lang="en-PH" sz="3600" b="1">
                <a:solidFill>
                  <a:srgbClr val="FBBC05"/>
                </a:solidFill>
                <a:latin typeface="Product Sans" panose="020B0403030502040203" pitchFamily="34" charset="0"/>
              </a:rPr>
              <a:t>o</a:t>
            </a:r>
            <a:r>
              <a:rPr lang="en-PH" sz="3600" b="1">
                <a:solidFill>
                  <a:srgbClr val="4285F4"/>
                </a:solidFill>
                <a:latin typeface="Product Sans" panose="020B0403030502040203" pitchFamily="34" charset="0"/>
              </a:rPr>
              <a:t>u</a:t>
            </a:r>
            <a:r>
              <a:rPr lang="en-PH" sz="3600" b="1">
                <a:solidFill>
                  <a:srgbClr val="34A853"/>
                </a:solidFill>
                <a:latin typeface="Product Sans" panose="020B0403030502040203" pitchFamily="34" charset="0"/>
              </a:rPr>
              <a:t>p</a:t>
            </a:r>
            <a:r>
              <a:rPr lang="en-PH" sz="3600" b="1">
                <a:latin typeface="Product Sans" panose="020B0403030502040203" pitchFamily="34" charset="0"/>
              </a:rPr>
              <a:t> </a:t>
            </a:r>
            <a:r>
              <a:rPr lang="en-PH" sz="3600" b="1">
                <a:solidFill>
                  <a:srgbClr val="EA4335"/>
                </a:solidFill>
                <a:latin typeface="Product Sans" panose="020B0403030502040203" pitchFamily="34" charset="0"/>
              </a:rPr>
              <a:t>9</a:t>
            </a:r>
            <a:endParaRPr lang="en-PH" sz="3600" b="1">
              <a:solidFill>
                <a:srgbClr val="2EA54E"/>
              </a:solidFill>
              <a:latin typeface="Product Sans" panose="020B0403030502040203" pitchFamily="34" charset="0"/>
            </a:endParaRPr>
          </a:p>
          <a:p>
            <a:pPr algn="ctr"/>
            <a:endParaRPr lang="en-PH" sz="900"/>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2"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Dự án xây dựng phần mềm quản lý khách sạn</a:t>
            </a:r>
            <a:endParaRPr lang="vi-VN">
              <a:solidFill>
                <a:schemeClr val="bg1">
                  <a:lumMod val="50000"/>
                </a:schemeClr>
              </a:solidFill>
              <a:latin typeface="Times New Roman" panose="02020603050405020304" pitchFamily="18" charset="0"/>
              <a:cs typeface="Times New Roman" panose="02020603050405020304" pitchFamily="18"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77" name="Picture 76" descr="Chart, logo, company name, bubble chart&#10;&#10;Description automatically generated">
            <a:extLst>
              <a:ext uri="{FF2B5EF4-FFF2-40B4-BE49-F238E27FC236}">
                <a16:creationId xmlns:a16="http://schemas.microsoft.com/office/drawing/2014/main" id="{72B68CF6-AA22-4D5F-A1C8-280F446398F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9585169" y="1119484"/>
            <a:ext cx="951034" cy="799965"/>
          </a:xfrm>
          <a:prstGeom prst="rect">
            <a:avLst/>
          </a:prstGeom>
        </p:spPr>
      </p:pic>
      <p:pic>
        <p:nvPicPr>
          <p:cNvPr id="78" name="Picture 77" descr="Chart, logo, company name, bubble chart&#10;&#10;Description automatically generated">
            <a:extLst>
              <a:ext uri="{FF2B5EF4-FFF2-40B4-BE49-F238E27FC236}">
                <a16:creationId xmlns:a16="http://schemas.microsoft.com/office/drawing/2014/main" id="{495BD481-B5A4-494D-A02F-C0FCF196C2AA}"/>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0789844" y="1639545"/>
            <a:ext cx="799475" cy="784100"/>
          </a:xfrm>
          <a:prstGeom prst="rect">
            <a:avLst/>
          </a:prstGeom>
        </p:spPr>
      </p:pic>
      <p:pic>
        <p:nvPicPr>
          <p:cNvPr id="79" name="Picture 78" descr="Chart, logo, company name, bubble chart&#10;&#10;Description automatically generated">
            <a:extLst>
              <a:ext uri="{FF2B5EF4-FFF2-40B4-BE49-F238E27FC236}">
                <a16:creationId xmlns:a16="http://schemas.microsoft.com/office/drawing/2014/main" id="{7DA7F71D-D982-4824-9EB0-3AC967EDBE77}"/>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9751337" y="2480103"/>
            <a:ext cx="912707" cy="740559"/>
          </a:xfrm>
          <a:prstGeom prst="rect">
            <a:avLst/>
          </a:prstGeom>
        </p:spPr>
      </p:pic>
      <p:pic>
        <p:nvPicPr>
          <p:cNvPr id="80" name="Picture 79" descr="Chart, logo, company name, bubble chart&#10;&#10;Description automatically generated">
            <a:extLst>
              <a:ext uri="{FF2B5EF4-FFF2-40B4-BE49-F238E27FC236}">
                <a16:creationId xmlns:a16="http://schemas.microsoft.com/office/drawing/2014/main" id="{2F3143C0-AB1D-44D9-8BCD-39C4D188D75E}"/>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10802014" y="3290876"/>
            <a:ext cx="795115" cy="775722"/>
          </a:xfrm>
          <a:prstGeom prst="rect">
            <a:avLst/>
          </a:prstGeom>
        </p:spPr>
      </p:pic>
      <p:pic>
        <p:nvPicPr>
          <p:cNvPr id="81" name="Picture 80" descr="Chart, logo, company name, bubble chart&#10;&#10;Description automatically generated">
            <a:extLst>
              <a:ext uri="{FF2B5EF4-FFF2-40B4-BE49-F238E27FC236}">
                <a16:creationId xmlns:a16="http://schemas.microsoft.com/office/drawing/2014/main" id="{8FA7F806-5D0F-41BA-99FD-F8946A1FEF67}"/>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9731551" y="4120864"/>
            <a:ext cx="744261" cy="789097"/>
          </a:xfrm>
          <a:prstGeom prst="rect">
            <a:avLst/>
          </a:prstGeom>
        </p:spPr>
      </p:pic>
      <p:pic>
        <p:nvPicPr>
          <p:cNvPr id="82" name="Picture 81" descr="Chart, logo, company name, bubble chart&#10;&#10;Description automatically generated">
            <a:extLst>
              <a:ext uri="{FF2B5EF4-FFF2-40B4-BE49-F238E27FC236}">
                <a16:creationId xmlns:a16="http://schemas.microsoft.com/office/drawing/2014/main" id="{630CBE45-E8FC-4B1C-93EC-B7659F438ACA}"/>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10711599" y="4989801"/>
            <a:ext cx="722489" cy="900224"/>
          </a:xfrm>
          <a:prstGeom prst="rect">
            <a:avLst/>
          </a:prstGeom>
        </p:spPr>
      </p:pic>
      <p:sp>
        <p:nvSpPr>
          <p:cNvPr id="34" name="TextBox 33">
            <a:extLst>
              <a:ext uri="{FF2B5EF4-FFF2-40B4-BE49-F238E27FC236}">
                <a16:creationId xmlns:a16="http://schemas.microsoft.com/office/drawing/2014/main" id="{DCB6CD49-9724-4597-A133-A2C541A234AD}"/>
              </a:ext>
            </a:extLst>
          </p:cNvPr>
          <p:cNvSpPr txBox="1"/>
          <p:nvPr/>
        </p:nvSpPr>
        <p:spPr>
          <a:xfrm>
            <a:off x="510274" y="2177483"/>
            <a:ext cx="8715007" cy="4191981"/>
          </a:xfrm>
          <a:prstGeom prst="rect">
            <a:avLst/>
          </a:prstGeom>
          <a:noFill/>
        </p:spPr>
        <p:txBody>
          <a:bodyPr wrap="square" rtlCol="0">
            <a:spAutoFit/>
          </a:bodyPr>
          <a:lstStyle/>
          <a:p>
            <a:pPr marL="285750" indent="-285750" algn="just">
              <a:lnSpc>
                <a:spcPct val="150000"/>
              </a:lnSpc>
              <a:buFontTx/>
              <a:buChar char="-"/>
            </a:pPr>
            <a:r>
              <a:rPr lang="en-US" sz="2000" b="1">
                <a:latin typeface="Times New Roman" panose="02020603050405020304" pitchFamily="18" charset="0"/>
                <a:cs typeface="Times New Roman" panose="02020603050405020304" pitchFamily="18" charset="0"/>
              </a:rPr>
              <a:t>Sản phẩm:</a:t>
            </a:r>
            <a:r>
              <a:rPr lang="en-US" sz="2000">
                <a:latin typeface="Times New Roman" panose="02020603050405020304" pitchFamily="18" charset="0"/>
                <a:cs typeface="Times New Roman" panose="02020603050405020304" pitchFamily="18" charset="0"/>
              </a:rPr>
              <a:t> phần mềm quản lý đối với hệ thống các khách sạn đơn lẻ.</a:t>
            </a:r>
          </a:p>
          <a:p>
            <a:pPr marL="285750" indent="-285750" algn="just">
              <a:lnSpc>
                <a:spcPct val="150000"/>
              </a:lnSpc>
              <a:buFontTx/>
              <a:buChar char="-"/>
            </a:pPr>
            <a:r>
              <a:rPr lang="en-US" sz="2000" b="1">
                <a:latin typeface="Times New Roman" panose="02020603050405020304" pitchFamily="18" charset="0"/>
                <a:cs typeface="Times New Roman" panose="02020603050405020304" pitchFamily="18" charset="0"/>
              </a:rPr>
              <a:t>Đối tượng sử dụng:</a:t>
            </a:r>
            <a:r>
              <a:rPr lang="en-US" sz="2000">
                <a:latin typeface="Times New Roman" panose="02020603050405020304" pitchFamily="18" charset="0"/>
                <a:cs typeface="Times New Roman" panose="02020603050405020304" pitchFamily="18" charset="0"/>
              </a:rPr>
              <a:t> những giám đốc, quản lý, cán bộ nhân viên của khách sạn.</a:t>
            </a:r>
          </a:p>
          <a:p>
            <a:pPr marL="285750" indent="-285750" algn="just">
              <a:lnSpc>
                <a:spcPct val="150000"/>
              </a:lnSpc>
              <a:buFontTx/>
              <a:buChar char="-"/>
            </a:pPr>
            <a:r>
              <a:rPr lang="en-US" sz="2000" b="1">
                <a:latin typeface="Times New Roman" panose="02020603050405020304" pitchFamily="18" charset="0"/>
                <a:cs typeface="Times New Roman" panose="02020603050405020304" pitchFamily="18" charset="0"/>
              </a:rPr>
              <a:t>Giải quyết:</a:t>
            </a:r>
            <a:r>
              <a:rPr lang="en-US" sz="2000">
                <a:latin typeface="Times New Roman" panose="02020603050405020304" pitchFamily="18" charset="0"/>
                <a:cs typeface="Times New Roman" panose="02020603050405020304" pitchFamily="18" charset="0"/>
              </a:rPr>
              <a:t> yêu cầu về quản lý của các cấp lãnh đạo trong khách sạn.</a:t>
            </a:r>
          </a:p>
          <a:p>
            <a:pPr algn="just">
              <a:lnSpc>
                <a:spcPct val="150000"/>
              </a:lnSpc>
            </a:pPr>
            <a:r>
              <a:rPr lang="en-US" sz="2000" b="1" i="1">
                <a:latin typeface="Times New Roman" panose="02020603050405020304" pitchFamily="18" charset="0"/>
                <a:cs typeface="Times New Roman" panose="02020603050405020304" pitchFamily="18" charset="0"/>
              </a:rPr>
              <a:t>     Tại sao sản phẩm đáng để xây dựng ?</a:t>
            </a:r>
          </a:p>
          <a:p>
            <a:pPr marL="285750" indent="-285750" algn="just">
              <a:lnSpc>
                <a:spcPct val="150000"/>
              </a:lnSpc>
              <a:buFontTx/>
              <a:buChar char="-"/>
            </a:pPr>
            <a:r>
              <a:rPr lang="en-US" sz="2000">
                <a:latin typeface="Times New Roman" panose="02020603050405020304" pitchFamily="18" charset="0"/>
                <a:cs typeface="Times New Roman" panose="02020603050405020304" pitchFamily="18" charset="0"/>
              </a:rPr>
              <a:t>Sản phẩm có các tính năng riêng biệt, cung cấp và mang đến các dịch vụ chăm sóc khách hàng và quản trị hệ thống.</a:t>
            </a:r>
          </a:p>
          <a:p>
            <a:pPr marL="285750" indent="-285750" algn="just">
              <a:lnSpc>
                <a:spcPct val="150000"/>
              </a:lnSpc>
              <a:buFontTx/>
              <a:buChar char="-"/>
            </a:pPr>
            <a:r>
              <a:rPr lang="en-US" sz="2000">
                <a:latin typeface="Times New Roman" panose="02020603050405020304" pitchFamily="18" charset="0"/>
                <a:cs typeface="Times New Roman" panose="02020603050405020304" pitchFamily="18" charset="0"/>
              </a:rPr>
              <a:t>Sản phẩm này có thể cạnh tranh bởi: có hiệu suất và chất lượng tốt, nhiều tiện ích và có tiềm năng lớn để phát triển trong tương lai.</a:t>
            </a:r>
          </a:p>
          <a:p>
            <a:pPr marL="285750" indent="-285750" algn="just">
              <a:lnSpc>
                <a:spcPct val="150000"/>
              </a:lnSpc>
              <a:buFontTx/>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881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9978473-FCC1-417F-98E3-C1530E484C89}"/>
              </a:ext>
            </a:extLst>
          </p:cNvPr>
          <p:cNvSpPr/>
          <p:nvPr/>
        </p:nvSpPr>
        <p:spPr>
          <a:xfrm>
            <a:off x="442856" y="-5557443"/>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1</a:t>
            </a:r>
          </a:p>
        </p:txBody>
      </p:sp>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algn="ctr"/>
            <a:r>
              <a:rPr lang="en-PH" sz="3600" b="1">
                <a:solidFill>
                  <a:srgbClr val="4285F4"/>
                </a:solidFill>
                <a:latin typeface="Product Sans" panose="020B0403030502040203" pitchFamily="34" charset="0"/>
              </a:rPr>
              <a:t>G</a:t>
            </a:r>
            <a:r>
              <a:rPr lang="en-PH" sz="3600" b="1">
                <a:solidFill>
                  <a:srgbClr val="EA4335"/>
                </a:solidFill>
                <a:latin typeface="Product Sans" panose="020B0403030502040203" pitchFamily="34" charset="0"/>
              </a:rPr>
              <a:t>r</a:t>
            </a:r>
            <a:r>
              <a:rPr lang="en-PH" sz="3600" b="1">
                <a:solidFill>
                  <a:srgbClr val="FBBC05"/>
                </a:solidFill>
                <a:latin typeface="Product Sans" panose="020B0403030502040203" pitchFamily="34" charset="0"/>
              </a:rPr>
              <a:t>o</a:t>
            </a:r>
            <a:r>
              <a:rPr lang="en-PH" sz="3600" b="1">
                <a:solidFill>
                  <a:srgbClr val="4285F4"/>
                </a:solidFill>
                <a:latin typeface="Product Sans" panose="020B0403030502040203" pitchFamily="34" charset="0"/>
              </a:rPr>
              <a:t>u</a:t>
            </a:r>
            <a:r>
              <a:rPr lang="en-PH" sz="3600" b="1">
                <a:solidFill>
                  <a:srgbClr val="34A853"/>
                </a:solidFill>
                <a:latin typeface="Product Sans" panose="020B0403030502040203" pitchFamily="34" charset="0"/>
              </a:rPr>
              <a:t>p</a:t>
            </a:r>
            <a:r>
              <a:rPr lang="en-PH" sz="3600" b="1">
                <a:latin typeface="Product Sans" panose="020B0403030502040203" pitchFamily="34" charset="0"/>
              </a:rPr>
              <a:t> </a:t>
            </a:r>
            <a:r>
              <a:rPr lang="en-PH" sz="3600" b="1">
                <a:solidFill>
                  <a:srgbClr val="3D81F4"/>
                </a:solidFill>
                <a:latin typeface="Product Sans" panose="020B0403030502040203" pitchFamily="34" charset="0"/>
              </a:rPr>
              <a:t>9</a:t>
            </a:r>
            <a:endParaRPr lang="en-PH" sz="3600" b="1">
              <a:solidFill>
                <a:srgbClr val="2EA54E"/>
              </a:solidFill>
              <a:latin typeface="Product Sans" panose="020B0403030502040203" pitchFamily="34" charset="0"/>
            </a:endParaRPr>
          </a:p>
          <a:p>
            <a:pPr algn="ctr"/>
            <a:endParaRPr lang="en-PH" sz="900"/>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7"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Dự án xây dựng phần mềm quản lý khách sạn</a:t>
            </a:r>
            <a:endParaRPr lang="vi-VN">
              <a:solidFill>
                <a:schemeClr val="bg1">
                  <a:lumMod val="50000"/>
                </a:schemeClr>
              </a:solidFill>
              <a:latin typeface="Times New Roman" panose="02020603050405020304" pitchFamily="18" charset="0"/>
              <a:cs typeface="Times New Roman" panose="02020603050405020304" pitchFamily="18"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9">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2679795" y="1788570"/>
            <a:ext cx="147393" cy="3489667"/>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32636" y="1673342"/>
            <a:ext cx="152055" cy="7057736"/>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9587820" y="1788570"/>
            <a:ext cx="147393" cy="348966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29706" y="-1661340"/>
            <a:ext cx="152054" cy="7051877"/>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0" name="Rectangle: Folded Corner 59">
            <a:extLst>
              <a:ext uri="{FF2B5EF4-FFF2-40B4-BE49-F238E27FC236}">
                <a16:creationId xmlns:a16="http://schemas.microsoft.com/office/drawing/2014/main" id="{0F71C724-84CD-49D6-B96B-40AD3AF4DED8}"/>
              </a:ext>
            </a:extLst>
          </p:cNvPr>
          <p:cNvSpPr/>
          <p:nvPr/>
        </p:nvSpPr>
        <p:spPr>
          <a:xfrm>
            <a:off x="2827187" y="2890328"/>
            <a:ext cx="6758313" cy="1570646"/>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TextBox 60">
            <a:extLst>
              <a:ext uri="{FF2B5EF4-FFF2-40B4-BE49-F238E27FC236}">
                <a16:creationId xmlns:a16="http://schemas.microsoft.com/office/drawing/2014/main" id="{AB6445D3-BE92-42D5-83CF-5056B2B5AB27}"/>
              </a:ext>
            </a:extLst>
          </p:cNvPr>
          <p:cNvSpPr txBox="1"/>
          <p:nvPr/>
        </p:nvSpPr>
        <p:spPr>
          <a:xfrm>
            <a:off x="3271704" y="2890327"/>
            <a:ext cx="6809251" cy="1477328"/>
          </a:xfrm>
          <a:prstGeom prst="rect">
            <a:avLst/>
          </a:prstGeom>
          <a:noFill/>
        </p:spPr>
        <p:txBody>
          <a:bodyPr wrap="square" rtlCol="0">
            <a:spAutoFit/>
          </a:bodyPr>
          <a:lstStyle/>
          <a:p>
            <a:r>
              <a:rPr lang="en-PH" sz="4500" b="1">
                <a:solidFill>
                  <a:schemeClr val="bg1"/>
                </a:solidFill>
                <a:latin typeface="Times New Roman" panose="02020603050405020304" pitchFamily="18" charset="0"/>
                <a:cs typeface="Times New Roman" panose="02020603050405020304" pitchFamily="18" charset="0"/>
              </a:rPr>
              <a:t>Hướng Tiếp Cận (Approach)</a:t>
            </a:r>
          </a:p>
        </p:txBody>
      </p:sp>
    </p:spTree>
    <p:extLst>
      <p:ext uri="{BB962C8B-B14F-4D97-AF65-F5344CB8AC3E}">
        <p14:creationId xmlns:p14="http://schemas.microsoft.com/office/powerpoint/2010/main" val="4141337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50"/>
                                        <p:tgtEl>
                                          <p:spTgt spid="3"/>
                                        </p:tgtEl>
                                      </p:cBhvr>
                                    </p:animEffect>
                                  </p:childTnLst>
                                </p:cTn>
                              </p:par>
                              <p:par>
                                <p:cTn id="8" presetID="22" presetClass="entr" presetSubtype="8" fill="hold" nodeType="withEffect">
                                  <p:stCondLst>
                                    <p:cond delay="20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250"/>
                                        <p:tgtEl>
                                          <p:spTgt spid="57"/>
                                        </p:tgtEl>
                                      </p:cBhvr>
                                    </p:animEffect>
                                  </p:childTnLst>
                                </p:cTn>
                              </p:par>
                              <p:par>
                                <p:cTn id="11" presetID="22" presetClass="entr" presetSubtype="1" fill="hold" nodeType="withEffect">
                                  <p:stCondLst>
                                    <p:cond delay="400"/>
                                  </p:stCondLst>
                                  <p:childTnLst>
                                    <p:set>
                                      <p:cBhvr>
                                        <p:cTn id="12" dur="1" fill="hold">
                                          <p:stCondLst>
                                            <p:cond delay="0"/>
                                          </p:stCondLst>
                                        </p:cTn>
                                        <p:tgtEl>
                                          <p:spTgt spid="54"/>
                                        </p:tgtEl>
                                        <p:attrNameLst>
                                          <p:attrName>style.visibility</p:attrName>
                                        </p:attrNameLst>
                                      </p:cBhvr>
                                      <p:to>
                                        <p:strVal val="visible"/>
                                      </p:to>
                                    </p:set>
                                    <p:animEffect transition="in" filter="wipe(up)">
                                      <p:cBhvr>
                                        <p:cTn id="13" dur="250"/>
                                        <p:tgtEl>
                                          <p:spTgt spid="54"/>
                                        </p:tgtEl>
                                      </p:cBhvr>
                                    </p:animEffect>
                                  </p:childTnLst>
                                </p:cTn>
                              </p:par>
                              <p:par>
                                <p:cTn id="14" presetID="22" presetClass="entr" presetSubtype="2" fill="hold" nodeType="withEffect">
                                  <p:stCondLst>
                                    <p:cond delay="70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9978473-FCC1-417F-98E3-C1530E484C89}"/>
              </a:ext>
            </a:extLst>
          </p:cNvPr>
          <p:cNvSpPr/>
          <p:nvPr/>
        </p:nvSpPr>
        <p:spPr>
          <a:xfrm>
            <a:off x="452116" y="1110864"/>
            <a:ext cx="4659832"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2686503" y="4006481"/>
            <a:ext cx="150775" cy="4678811"/>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4948513" y="1116799"/>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2688977" y="-1141630"/>
            <a:ext cx="158017" cy="4691005"/>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rot="16200000">
            <a:off x="6016693" y="595917"/>
            <a:ext cx="5206136" cy="6368457"/>
          </a:xfrm>
          <a:prstGeom prst="foldedCorner">
            <a:avLst>
              <a:gd name="adj" fmla="val 26934"/>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a:extLst>
              <a:ext uri="{FF2B5EF4-FFF2-40B4-BE49-F238E27FC236}">
                <a16:creationId xmlns:a16="http://schemas.microsoft.com/office/drawing/2014/main" id="{5F025378-0AED-405F-ACBF-F6A9FECE0924}"/>
              </a:ext>
            </a:extLst>
          </p:cNvPr>
          <p:cNvSpPr txBox="1"/>
          <p:nvPr/>
        </p:nvSpPr>
        <p:spPr>
          <a:xfrm>
            <a:off x="587465" y="4107153"/>
            <a:ext cx="4065256" cy="369332"/>
          </a:xfrm>
          <a:prstGeom prst="rect">
            <a:avLst/>
          </a:prstGeom>
          <a:noFill/>
        </p:spPr>
        <p:txBody>
          <a:bodyPr wrap="square" rtlCol="0">
            <a:spAutoFit/>
          </a:bodyPr>
          <a:lstStyle/>
          <a:p>
            <a:r>
              <a:rPr lang="en-PH" b="1">
                <a:latin typeface="Times New Roman" panose="02020603050405020304" pitchFamily="18" charset="0"/>
                <a:cs typeface="Times New Roman" panose="02020603050405020304" pitchFamily="18" charset="0"/>
              </a:rPr>
              <a:t>Công Nghệ Và Tài Nguyên Sử Dụng </a:t>
            </a:r>
          </a:p>
        </p:txBody>
      </p:sp>
      <p:pic>
        <p:nvPicPr>
          <p:cNvPr id="52" name="Picture 51" descr="Apple Moody Foodies">
            <a:extLst>
              <a:ext uri="{FF2B5EF4-FFF2-40B4-BE49-F238E27FC236}">
                <a16:creationId xmlns:a16="http://schemas.microsoft.com/office/drawing/2014/main" id="{7818BCBA-0A71-48A0-868B-978E490AB0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817067" y="5208699"/>
            <a:ext cx="1008824" cy="1008824"/>
          </a:xfrm>
          <a:prstGeom prst="rect">
            <a:avLst/>
          </a:prstGeom>
        </p:spPr>
      </p:pic>
      <p:pic>
        <p:nvPicPr>
          <p:cNvPr id="60" name="Picture 59" descr="Watermelon Moody Foodies">
            <a:extLst>
              <a:ext uri="{FF2B5EF4-FFF2-40B4-BE49-F238E27FC236}">
                <a16:creationId xmlns:a16="http://schemas.microsoft.com/office/drawing/2014/main" id="{840ED6BA-AEAF-406D-B419-C222FB5E7B0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86480" y="5764458"/>
            <a:ext cx="677390" cy="677390"/>
          </a:xfrm>
          <a:prstGeom prst="rect">
            <a:avLst/>
          </a:prstGeom>
        </p:spPr>
      </p:pic>
      <p:pic>
        <p:nvPicPr>
          <p:cNvPr id="61" name="Picture 60" descr="Chart, logo, company name, bubble chart&#10;&#10;Description automatically generated">
            <a:extLst>
              <a:ext uri="{FF2B5EF4-FFF2-40B4-BE49-F238E27FC236}">
                <a16:creationId xmlns:a16="http://schemas.microsoft.com/office/drawing/2014/main" id="{C4E8B1A4-6076-4A24-B5CC-0879FA63510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645206" y="1244410"/>
            <a:ext cx="784843" cy="660173"/>
          </a:xfrm>
          <a:prstGeom prst="rect">
            <a:avLst/>
          </a:prstGeom>
        </p:spPr>
      </p:pic>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algn="ctr"/>
            <a:r>
              <a:rPr lang="en-PH" sz="3600" b="1">
                <a:solidFill>
                  <a:srgbClr val="4285F4"/>
                </a:solidFill>
                <a:latin typeface="Product Sans" panose="020B0403030502040203" pitchFamily="34" charset="0"/>
              </a:rPr>
              <a:t>G</a:t>
            </a:r>
            <a:r>
              <a:rPr lang="en-PH" sz="3600" b="1">
                <a:solidFill>
                  <a:srgbClr val="EA4335"/>
                </a:solidFill>
                <a:latin typeface="Product Sans" panose="020B0403030502040203" pitchFamily="34" charset="0"/>
              </a:rPr>
              <a:t>r</a:t>
            </a:r>
            <a:r>
              <a:rPr lang="en-PH" sz="3600" b="1">
                <a:solidFill>
                  <a:srgbClr val="FBBC05"/>
                </a:solidFill>
                <a:latin typeface="Product Sans" panose="020B0403030502040203" pitchFamily="34" charset="0"/>
              </a:rPr>
              <a:t>o</a:t>
            </a:r>
            <a:r>
              <a:rPr lang="en-PH" sz="3600" b="1">
                <a:solidFill>
                  <a:srgbClr val="4285F4"/>
                </a:solidFill>
                <a:latin typeface="Product Sans" panose="020B0403030502040203" pitchFamily="34" charset="0"/>
              </a:rPr>
              <a:t>u</a:t>
            </a:r>
            <a:r>
              <a:rPr lang="en-PH" sz="3600" b="1">
                <a:solidFill>
                  <a:srgbClr val="34A853"/>
                </a:solidFill>
                <a:latin typeface="Product Sans" panose="020B0403030502040203" pitchFamily="34" charset="0"/>
              </a:rPr>
              <a:t>p</a:t>
            </a:r>
            <a:r>
              <a:rPr lang="en-PH" sz="3600" b="1">
                <a:latin typeface="Product Sans" panose="020B0403030502040203" pitchFamily="34" charset="0"/>
              </a:rPr>
              <a:t> </a:t>
            </a:r>
            <a:r>
              <a:rPr lang="en-PH" sz="3600" b="1">
                <a:solidFill>
                  <a:srgbClr val="3D81F4"/>
                </a:solidFill>
                <a:latin typeface="Product Sans" panose="020B0403030502040203" pitchFamily="34" charset="0"/>
              </a:rPr>
              <a:t>9</a:t>
            </a:r>
            <a:endParaRPr lang="en-PH" sz="3600" b="1">
              <a:solidFill>
                <a:srgbClr val="2EA54E"/>
              </a:solidFill>
              <a:latin typeface="Product Sans" panose="020B0403030502040203" pitchFamily="34" charset="0"/>
            </a:endParaRPr>
          </a:p>
          <a:p>
            <a:pPr algn="ctr"/>
            <a:endParaRPr lang="en-PH" sz="900"/>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6"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Dự án xây dựng phần mềm quản lý khách sạn</a:t>
            </a:r>
            <a:endParaRPr lang="vi-VN">
              <a:solidFill>
                <a:schemeClr val="bg1">
                  <a:lumMod val="50000"/>
                </a:schemeClr>
              </a:solidFill>
              <a:latin typeface="Times New Roman" panose="02020603050405020304" pitchFamily="18" charset="0"/>
              <a:cs typeface="Times New Roman" panose="02020603050405020304" pitchFamily="18" charset="0"/>
            </a:endParaRPr>
          </a:p>
        </p:txBody>
      </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105" name="TextBox 104">
            <a:extLst>
              <a:ext uri="{FF2B5EF4-FFF2-40B4-BE49-F238E27FC236}">
                <a16:creationId xmlns:a16="http://schemas.microsoft.com/office/drawing/2014/main" id="{10780CA1-B001-4BDA-A985-55E6A3B1D0C4}"/>
              </a:ext>
            </a:extLst>
          </p:cNvPr>
          <p:cNvSpPr txBox="1"/>
          <p:nvPr/>
        </p:nvSpPr>
        <p:spPr>
          <a:xfrm>
            <a:off x="5489898" y="2313880"/>
            <a:ext cx="5838502" cy="3323987"/>
          </a:xfrm>
          <a:prstGeom prst="rect">
            <a:avLst/>
          </a:prstGeom>
          <a:noFill/>
        </p:spPr>
        <p:txBody>
          <a:bodyPr wrap="square" rtlCol="0">
            <a:spAutoFit/>
          </a:bodyPr>
          <a:lstStyle/>
          <a:p>
            <a:pPr marL="285750" indent="-285750" algn="just">
              <a:lnSpc>
                <a:spcPct val="150000"/>
              </a:lnSpc>
              <a:buFontTx/>
              <a:buChar char="-"/>
            </a:pPr>
            <a:r>
              <a:rPr lang="en-US" sz="2000">
                <a:solidFill>
                  <a:schemeClr val="bg1"/>
                </a:solidFill>
                <a:latin typeface="Times New Roman" panose="02020603050405020304" pitchFamily="18" charset="0"/>
                <a:cs typeface="Times New Roman" panose="02020603050405020304" pitchFamily="18" charset="0"/>
              </a:rPr>
              <a:t>Dự án được xây dựng dựa trên việc thu thập và phân tích yêu cầu của người dùng</a:t>
            </a:r>
          </a:p>
          <a:p>
            <a:pPr algn="just">
              <a:lnSpc>
                <a:spcPct val="150000"/>
              </a:lnSpc>
            </a:pPr>
            <a:endParaRPr lang="en-US" sz="200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a:solidFill>
                  <a:schemeClr val="bg1"/>
                </a:solidFill>
                <a:latin typeface="Times New Roman" panose="02020603050405020304" pitchFamily="18" charset="0"/>
                <a:cs typeface="Times New Roman" panose="02020603050405020304" pitchFamily="18" charset="0"/>
                <a:sym typeface="Wingdings 3" panose="05040102010807070707" pitchFamily="18" charset="2"/>
              </a:rPr>
              <a:t> X</a:t>
            </a:r>
            <a:r>
              <a:rPr lang="en-US" sz="2000">
                <a:solidFill>
                  <a:schemeClr val="bg1"/>
                </a:solidFill>
                <a:latin typeface="Times New Roman" panose="02020603050405020304" pitchFamily="18" charset="0"/>
                <a:cs typeface="Times New Roman" panose="02020603050405020304" pitchFamily="18" charset="0"/>
              </a:rPr>
              <a:t>ây dựng nên ứng dụng có các chức năng phù hợp, nhằm giúp cho việc quản lý khách sạn được dễ dàng, hiệu quả, tiết kiệm thời gian, nhân lực, các khoản chi phí phát sinh,…</a:t>
            </a:r>
            <a:endParaRPr lang="vi-VN" sz="2000" b="1">
              <a:solidFill>
                <a:schemeClr val="bg1"/>
              </a:solidFill>
              <a:latin typeface="SVN-Product Sans" panose="020B0403030502040203" pitchFamily="34" charset="0"/>
            </a:endParaRPr>
          </a:p>
        </p:txBody>
      </p:sp>
      <p:sp>
        <p:nvSpPr>
          <p:cNvPr id="106" name="TextBox 105">
            <a:extLst>
              <a:ext uri="{FF2B5EF4-FFF2-40B4-BE49-F238E27FC236}">
                <a16:creationId xmlns:a16="http://schemas.microsoft.com/office/drawing/2014/main" id="{013F0335-1002-4563-A1A3-5C828779CA90}"/>
              </a:ext>
            </a:extLst>
          </p:cNvPr>
          <p:cNvSpPr txBox="1"/>
          <p:nvPr/>
        </p:nvSpPr>
        <p:spPr>
          <a:xfrm>
            <a:off x="596732" y="2239811"/>
            <a:ext cx="4329880" cy="1754326"/>
          </a:xfrm>
          <a:prstGeom prst="rect">
            <a:avLst/>
          </a:prstGeom>
          <a:noFill/>
        </p:spPr>
        <p:txBody>
          <a:bodyPr wrap="square" rtlCol="0">
            <a:spAutoFit/>
          </a:bodyPr>
          <a:lstStyle/>
          <a:p>
            <a:pPr algn="just">
              <a:lnSpc>
                <a:spcPct val="150000"/>
              </a:lnSpc>
            </a:pPr>
            <a:r>
              <a:rPr lang="en-US">
                <a:latin typeface="Times New Roman" panose="02020603050405020304" pitchFamily="18" charset="0"/>
                <a:cs typeface="Times New Roman" panose="02020603050405020304" pitchFamily="18" charset="0"/>
              </a:rPr>
              <a:t>Sản phẩm khả dụng tối thiểu - là một sản phẩm (phần mềm) có đầy đủ các tính năng tối thiểu cần có để phục vụ nhu cầu người dùng</a:t>
            </a:r>
            <a:endParaRPr lang="vi-VN" sz="2800" b="1">
              <a:latin typeface="Times New Roman" panose="02020603050405020304" pitchFamily="18" charset="0"/>
              <a:cs typeface="Times New Roman" panose="02020603050405020304" pitchFamily="18" charset="0"/>
            </a:endParaRPr>
          </a:p>
        </p:txBody>
      </p:sp>
      <p:sp>
        <p:nvSpPr>
          <p:cNvPr id="43" name="Oval 42">
            <a:extLst>
              <a:ext uri="{FF2B5EF4-FFF2-40B4-BE49-F238E27FC236}">
                <a16:creationId xmlns:a16="http://schemas.microsoft.com/office/drawing/2014/main" id="{6ACECF63-7805-4A94-84F2-8660BC448F16}"/>
              </a:ext>
            </a:extLst>
          </p:cNvPr>
          <p:cNvSpPr/>
          <p:nvPr/>
        </p:nvSpPr>
        <p:spPr>
          <a:xfrm>
            <a:off x="147366" y="-2148531"/>
            <a:ext cx="995680" cy="971973"/>
          </a:xfrm>
          <a:prstGeom prst="ellipse">
            <a:avLst/>
          </a:prstGeom>
          <a:blipFill dpi="0" rotWithShape="1">
            <a:blip r:embed="rId9">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9F5E8A22-A6DA-4EAE-8000-901E69FC9324}"/>
              </a:ext>
            </a:extLst>
          </p:cNvPr>
          <p:cNvSpPr/>
          <p:nvPr/>
        </p:nvSpPr>
        <p:spPr>
          <a:xfrm>
            <a:off x="11720818" y="-2664251"/>
            <a:ext cx="995680" cy="971973"/>
          </a:xfrm>
          <a:prstGeom prst="ellipse">
            <a:avLst/>
          </a:prstGeom>
          <a:blipFill dpi="0" rotWithShape="1">
            <a:blip r:embed="rId9">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8" name="Group 47">
            <a:extLst>
              <a:ext uri="{FF2B5EF4-FFF2-40B4-BE49-F238E27FC236}">
                <a16:creationId xmlns:a16="http://schemas.microsoft.com/office/drawing/2014/main" id="{9BCB0182-A97B-4A67-B3F1-B88CB19B3F2D}"/>
              </a:ext>
            </a:extLst>
          </p:cNvPr>
          <p:cNvGrpSpPr/>
          <p:nvPr/>
        </p:nvGrpSpPr>
        <p:grpSpPr>
          <a:xfrm rot="5400000" flipV="1">
            <a:off x="-3375115" y="3352257"/>
            <a:ext cx="6858002" cy="153487"/>
            <a:chOff x="-1" y="6732587"/>
            <a:chExt cx="12192000" cy="127731"/>
          </a:xfrm>
        </p:grpSpPr>
        <p:sp>
          <p:nvSpPr>
            <p:cNvPr id="49" name="Rectangle 48">
              <a:extLst>
                <a:ext uri="{FF2B5EF4-FFF2-40B4-BE49-F238E27FC236}">
                  <a16:creationId xmlns:a16="http://schemas.microsoft.com/office/drawing/2014/main" id="{FE2A16E8-9191-48C9-B54F-24F53D293378}"/>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Rectangle 49">
              <a:extLst>
                <a:ext uri="{FF2B5EF4-FFF2-40B4-BE49-F238E27FC236}">
                  <a16:creationId xmlns:a16="http://schemas.microsoft.com/office/drawing/2014/main" id="{FB3CBEA2-AFC9-494F-A778-F5039EBFBC59}"/>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Rectangle 52">
              <a:extLst>
                <a:ext uri="{FF2B5EF4-FFF2-40B4-BE49-F238E27FC236}">
                  <a16:creationId xmlns:a16="http://schemas.microsoft.com/office/drawing/2014/main" id="{CEA07300-E919-4D4C-A684-47DCA9E67A5A}"/>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a:extLst>
                <a:ext uri="{FF2B5EF4-FFF2-40B4-BE49-F238E27FC236}">
                  <a16:creationId xmlns:a16="http://schemas.microsoft.com/office/drawing/2014/main" id="{1D68C654-B8F3-4706-B054-0F2E7854B81D}"/>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5" name="TextBox 64">
            <a:extLst>
              <a:ext uri="{FF2B5EF4-FFF2-40B4-BE49-F238E27FC236}">
                <a16:creationId xmlns:a16="http://schemas.microsoft.com/office/drawing/2014/main" id="{5F025378-0AED-405F-ACBF-F6A9FECE0924}"/>
              </a:ext>
            </a:extLst>
          </p:cNvPr>
          <p:cNvSpPr txBox="1"/>
          <p:nvPr/>
        </p:nvSpPr>
        <p:spPr>
          <a:xfrm>
            <a:off x="1275260" y="1303274"/>
            <a:ext cx="3673254" cy="707886"/>
          </a:xfrm>
          <a:prstGeom prst="rect">
            <a:avLst/>
          </a:prstGeom>
          <a:noFill/>
        </p:spPr>
        <p:txBody>
          <a:bodyPr wrap="square" rtlCol="0">
            <a:spAutoFit/>
          </a:bodyPr>
          <a:lstStyle/>
          <a:p>
            <a:r>
              <a:rPr lang="en-PH" sz="2000" b="1">
                <a:latin typeface="Times New Roman" panose="02020603050405020304" pitchFamily="18" charset="0"/>
                <a:cs typeface="Times New Roman" panose="02020603050405020304" pitchFamily="18" charset="0"/>
              </a:rPr>
              <a:t>  MVP  </a:t>
            </a:r>
          </a:p>
          <a:p>
            <a:r>
              <a:rPr lang="en-PH" sz="2000" b="1">
                <a:latin typeface="Times New Roman" panose="02020603050405020304" pitchFamily="18" charset="0"/>
                <a:cs typeface="Times New Roman" panose="02020603050405020304" pitchFamily="18" charset="0"/>
              </a:rPr>
              <a:t>( Minimum Viable Product )</a:t>
            </a:r>
          </a:p>
        </p:txBody>
      </p:sp>
      <p:sp>
        <p:nvSpPr>
          <p:cNvPr id="68" name="TextBox 67">
            <a:extLst>
              <a:ext uri="{FF2B5EF4-FFF2-40B4-BE49-F238E27FC236}">
                <a16:creationId xmlns:a16="http://schemas.microsoft.com/office/drawing/2014/main" id="{5F025378-0AED-405F-ACBF-F6A9FECE0924}"/>
              </a:ext>
            </a:extLst>
          </p:cNvPr>
          <p:cNvSpPr txBox="1"/>
          <p:nvPr/>
        </p:nvSpPr>
        <p:spPr>
          <a:xfrm>
            <a:off x="5489898" y="1431331"/>
            <a:ext cx="4541763" cy="523220"/>
          </a:xfrm>
          <a:prstGeom prst="rect">
            <a:avLst/>
          </a:prstGeom>
          <a:noFill/>
        </p:spPr>
        <p:txBody>
          <a:bodyPr wrap="square" rtlCol="0">
            <a:spAutoFit/>
          </a:bodyPr>
          <a:lstStyle/>
          <a:p>
            <a:r>
              <a:rPr lang="en-PH" sz="2800" b="1">
                <a:solidFill>
                  <a:schemeClr val="bg1"/>
                </a:solidFill>
                <a:latin typeface="Times New Roman" panose="02020603050405020304" pitchFamily="18" charset="0"/>
                <a:cs typeface="Times New Roman" panose="02020603050405020304" pitchFamily="18" charset="0"/>
              </a:rPr>
              <a:t>Hướng Tiếp Cận</a:t>
            </a:r>
          </a:p>
        </p:txBody>
      </p:sp>
      <p:sp>
        <p:nvSpPr>
          <p:cNvPr id="70" name="TextBox 69">
            <a:extLst>
              <a:ext uri="{FF2B5EF4-FFF2-40B4-BE49-F238E27FC236}">
                <a16:creationId xmlns:a16="http://schemas.microsoft.com/office/drawing/2014/main" id="{013F0335-1002-4563-A1A3-5C828779CA90}"/>
              </a:ext>
            </a:extLst>
          </p:cNvPr>
          <p:cNvSpPr txBox="1"/>
          <p:nvPr/>
        </p:nvSpPr>
        <p:spPr>
          <a:xfrm>
            <a:off x="596732" y="4415964"/>
            <a:ext cx="4329880" cy="1338828"/>
          </a:xfrm>
          <a:prstGeom prst="rect">
            <a:avLst/>
          </a:prstGeom>
          <a:noFill/>
        </p:spPr>
        <p:txBody>
          <a:bodyPr wrap="square" rtlCol="0">
            <a:spAutoFit/>
          </a:bodyPr>
          <a:lstStyle/>
          <a:p>
            <a:pPr lvl="0">
              <a:lnSpc>
                <a:spcPct val="150000"/>
              </a:lnSpc>
            </a:pPr>
            <a:r>
              <a:rPr lang="en-US">
                <a:latin typeface="Times New Roman" panose="02020603050405020304" pitchFamily="18" charset="0"/>
                <a:cs typeface="Times New Roman" panose="02020603050405020304" pitchFamily="18" charset="0"/>
              </a:rPr>
              <a:t>- Ngôn ngữ lập trình: Java và các thư viện liên quan</a:t>
            </a:r>
          </a:p>
          <a:p>
            <a:pPr lvl="0">
              <a:lnSpc>
                <a:spcPct val="150000"/>
              </a:lnSpc>
            </a:pPr>
            <a:r>
              <a:rPr lang="en-US">
                <a:latin typeface="Times New Roman" panose="02020603050405020304" pitchFamily="18" charset="0"/>
                <a:cs typeface="Times New Roman" panose="02020603050405020304" pitchFamily="18" charset="0"/>
              </a:rPr>
              <a:t>- Phương tiện: Visual Studio Code, MySQL</a:t>
            </a:r>
          </a:p>
        </p:txBody>
      </p:sp>
    </p:spTree>
    <p:extLst>
      <p:ext uri="{BB962C8B-B14F-4D97-AF65-F5344CB8AC3E}">
        <p14:creationId xmlns:p14="http://schemas.microsoft.com/office/powerpoint/2010/main" val="2473056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9978473-FCC1-417F-98E3-C1530E484C89}"/>
              </a:ext>
            </a:extLst>
          </p:cNvPr>
          <p:cNvSpPr/>
          <p:nvPr/>
        </p:nvSpPr>
        <p:spPr>
          <a:xfrm>
            <a:off x="422485" y="109845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1</a:t>
            </a:r>
          </a:p>
        </p:txBody>
      </p:sp>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algn="ctr"/>
            <a:r>
              <a:rPr lang="en-PH" sz="3600" b="1">
                <a:solidFill>
                  <a:srgbClr val="4285F4"/>
                </a:solidFill>
                <a:latin typeface="Product Sans" panose="020B0403030502040203" pitchFamily="34" charset="0"/>
              </a:rPr>
              <a:t>G</a:t>
            </a:r>
            <a:r>
              <a:rPr lang="en-PH" sz="3600" b="1">
                <a:solidFill>
                  <a:srgbClr val="EA4335"/>
                </a:solidFill>
                <a:latin typeface="Product Sans" panose="020B0403030502040203" pitchFamily="34" charset="0"/>
              </a:rPr>
              <a:t>r</a:t>
            </a:r>
            <a:r>
              <a:rPr lang="en-PH" sz="3600" b="1">
                <a:solidFill>
                  <a:srgbClr val="FBBC05"/>
                </a:solidFill>
                <a:latin typeface="Product Sans" panose="020B0403030502040203" pitchFamily="34" charset="0"/>
              </a:rPr>
              <a:t>o</a:t>
            </a:r>
            <a:r>
              <a:rPr lang="en-PH" sz="3600" b="1">
                <a:solidFill>
                  <a:srgbClr val="4285F4"/>
                </a:solidFill>
                <a:latin typeface="Product Sans" panose="020B0403030502040203" pitchFamily="34" charset="0"/>
              </a:rPr>
              <a:t>u</a:t>
            </a:r>
            <a:r>
              <a:rPr lang="en-PH" sz="3600" b="1">
                <a:solidFill>
                  <a:srgbClr val="34A853"/>
                </a:solidFill>
                <a:latin typeface="Product Sans" panose="020B0403030502040203" pitchFamily="34" charset="0"/>
              </a:rPr>
              <a:t>p</a:t>
            </a:r>
            <a:r>
              <a:rPr lang="en-PH" sz="3600" b="1">
                <a:latin typeface="Product Sans" panose="020B0403030502040203" pitchFamily="34" charset="0"/>
              </a:rPr>
              <a:t> </a:t>
            </a:r>
            <a:r>
              <a:rPr lang="en-PH" sz="3600" b="1">
                <a:solidFill>
                  <a:srgbClr val="3D81F4"/>
                </a:solidFill>
                <a:latin typeface="Product Sans" panose="020B0403030502040203" pitchFamily="34" charset="0"/>
              </a:rPr>
              <a:t>9</a:t>
            </a:r>
            <a:endParaRPr lang="en-PH" sz="3600" b="1">
              <a:solidFill>
                <a:srgbClr val="2EA54E"/>
              </a:solidFill>
              <a:latin typeface="Product Sans" panose="020B0403030502040203" pitchFamily="34" charset="0"/>
            </a:endParaRPr>
          </a:p>
          <a:p>
            <a:pPr algn="ctr"/>
            <a:endParaRPr lang="en-PH" sz="900"/>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5"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Dự án xây dựng phần mềm quản lý khách sạn</a:t>
            </a:r>
            <a:endParaRPr lang="vi-VN">
              <a:solidFill>
                <a:schemeClr val="bg1">
                  <a:lumMod val="50000"/>
                </a:schemeClr>
              </a:solidFill>
              <a:latin typeface="Times New Roman" panose="02020603050405020304" pitchFamily="18" charset="0"/>
              <a:cs typeface="Times New Roman" panose="02020603050405020304" pitchFamily="18"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3087247"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a:extLst>
              <a:ext uri="{FF2B5EF4-FFF2-40B4-BE49-F238E27FC236}">
                <a16:creationId xmlns:a16="http://schemas.microsoft.com/office/drawing/2014/main" id="{5F025378-0AED-405F-ACBF-F6A9FECE0924}"/>
              </a:ext>
            </a:extLst>
          </p:cNvPr>
          <p:cNvSpPr txBox="1"/>
          <p:nvPr/>
        </p:nvSpPr>
        <p:spPr>
          <a:xfrm>
            <a:off x="669118" y="1413346"/>
            <a:ext cx="2852009" cy="707886"/>
          </a:xfrm>
          <a:prstGeom prst="rect">
            <a:avLst/>
          </a:prstGeom>
          <a:noFill/>
        </p:spPr>
        <p:txBody>
          <a:bodyPr wrap="square" rtlCol="0">
            <a:spAutoFit/>
          </a:bodyPr>
          <a:lstStyle/>
          <a:p>
            <a:pPr algn="ctr"/>
            <a:r>
              <a:rPr lang="en-PH" sz="2000" b="1">
                <a:solidFill>
                  <a:schemeClr val="bg1"/>
                </a:solidFill>
                <a:latin typeface="Times New Roman" panose="02020603050405020304" pitchFamily="18" charset="0"/>
                <a:cs typeface="Times New Roman" panose="02020603050405020304" pitchFamily="18" charset="0"/>
              </a:rPr>
              <a:t>Các Chức Năng Chính</a:t>
            </a:r>
          </a:p>
          <a:p>
            <a:pPr algn="ctr"/>
            <a:endParaRPr lang="en-PH" sz="2000" b="1">
              <a:solidFill>
                <a:schemeClr val="bg1"/>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5F025378-0AED-405F-ACBF-F6A9FECE0924}"/>
              </a:ext>
            </a:extLst>
          </p:cNvPr>
          <p:cNvSpPr txBox="1"/>
          <p:nvPr/>
        </p:nvSpPr>
        <p:spPr>
          <a:xfrm>
            <a:off x="811682" y="2213238"/>
            <a:ext cx="5080132" cy="397031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Đối với cấp quản lý (chủ):</a:t>
            </a:r>
            <a:endParaRPr lang="en-US">
              <a:latin typeface="Times New Roman" panose="02020603050405020304" pitchFamily="18" charset="0"/>
              <a:cs typeface="Times New Roman" panose="02020603050405020304" pitchFamily="18" charset="0"/>
            </a:endParaRPr>
          </a:p>
          <a:p>
            <a:pPr lvl="0" algn="just"/>
            <a:r>
              <a:rPr lang="en-US">
                <a:latin typeface="Times New Roman" panose="02020603050405020304" pitchFamily="18" charset="0"/>
                <a:cs typeface="Times New Roman" panose="02020603050405020304" pitchFamily="18" charset="0"/>
              </a:rPr>
              <a:t>- Quản lý nhân viên: thêm, sửa, xóa, cập nhật trạng thái nhân viên, lịch làm việc, chấm công, tính lương.</a:t>
            </a:r>
          </a:p>
          <a:p>
            <a:pPr lvl="0" algn="just"/>
            <a:r>
              <a:rPr lang="en-US">
                <a:latin typeface="Times New Roman" panose="02020603050405020304" pitchFamily="18" charset="0"/>
                <a:cs typeface="Times New Roman" panose="02020603050405020304" pitchFamily="18" charset="0"/>
              </a:rPr>
              <a:t>- Quản lý dịch vụ: thêm, sửa, xóa, kiểm tra những dịch vụ mà khách sạn cung cấp.</a:t>
            </a:r>
          </a:p>
          <a:p>
            <a:pPr lvl="0"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Đối với cấp nhân viên (lễ tân): </a:t>
            </a:r>
            <a:endParaRPr lang="en-US">
              <a:latin typeface="Times New Roman" panose="02020603050405020304" pitchFamily="18" charset="0"/>
              <a:cs typeface="Times New Roman" panose="02020603050405020304" pitchFamily="18" charset="0"/>
            </a:endParaRPr>
          </a:p>
          <a:p>
            <a:pPr lvl="0" algn="just"/>
            <a:r>
              <a:rPr lang="en-US">
                <a:latin typeface="Times New Roman" panose="02020603050405020304" pitchFamily="18" charset="0"/>
                <a:cs typeface="Times New Roman" panose="02020603050405020304" pitchFamily="18" charset="0"/>
              </a:rPr>
              <a:t>- Quản lý phòng: thêm, sửa, xóa, kiểm tra, cập nhật trạng thái phòng.</a:t>
            </a:r>
          </a:p>
          <a:p>
            <a:pPr lvl="0" algn="just"/>
            <a:r>
              <a:rPr lang="en-US">
                <a:latin typeface="Times New Roman" panose="02020603050405020304" pitchFamily="18" charset="0"/>
                <a:cs typeface="Times New Roman" panose="02020603050405020304" pitchFamily="18" charset="0"/>
              </a:rPr>
              <a:t>- Quản lý tình trạng đặt phòng, trả phòng</a:t>
            </a:r>
          </a:p>
          <a:p>
            <a:pPr lvl="0" algn="just"/>
            <a:r>
              <a:rPr lang="en-US">
                <a:latin typeface="Times New Roman" panose="02020603050405020304" pitchFamily="18" charset="0"/>
                <a:cs typeface="Times New Roman" panose="02020603050405020304" pitchFamily="18" charset="0"/>
              </a:rPr>
              <a:t>- Quản lý khách hàng: quản lý thông tin khách hàng, thanh toán hóa đơn, yêu cầu và phản hồi của khách hàng.</a:t>
            </a:r>
          </a:p>
          <a:p>
            <a:pPr lvl="0" algn="just"/>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F025378-0AED-405F-ACBF-F6A9FECE0924}"/>
              </a:ext>
            </a:extLst>
          </p:cNvPr>
          <p:cNvSpPr txBox="1"/>
          <p:nvPr/>
        </p:nvSpPr>
        <p:spPr>
          <a:xfrm>
            <a:off x="6866649" y="2183231"/>
            <a:ext cx="5704823" cy="3366563"/>
          </a:xfrm>
          <a:prstGeom prst="rect">
            <a:avLst/>
          </a:prstGeom>
          <a:noFill/>
        </p:spPr>
        <p:txBody>
          <a:bodyPr wrap="square" rtlCol="0">
            <a:spAutoFit/>
          </a:bodyPr>
          <a:lstStyle/>
          <a:p>
            <a:pPr algn="just">
              <a:lnSpc>
                <a:spcPct val="150000"/>
              </a:lnSpc>
            </a:pPr>
            <a:r>
              <a:rPr lang="en-US" b="1">
                <a:latin typeface="Times New Roman" panose="02020603050405020304" pitchFamily="18" charset="0"/>
                <a:cs typeface="Times New Roman" panose="02020603050405020304" pitchFamily="18" charset="0"/>
              </a:rPr>
              <a:t>Đối với khách hàng:</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 Đăng nhập / đăng ký</a:t>
            </a:r>
          </a:p>
          <a:p>
            <a:pPr algn="just">
              <a:lnSpc>
                <a:spcPct val="150000"/>
              </a:lnSpc>
            </a:pPr>
            <a:r>
              <a:rPr lang="en-US">
                <a:latin typeface="Times New Roman" panose="02020603050405020304" pitchFamily="18" charset="0"/>
                <a:cs typeface="Times New Roman" panose="02020603050405020304" pitchFamily="18" charset="0"/>
              </a:rPr>
              <a:t>- Xem thông tin chi tiết của phòng</a:t>
            </a:r>
          </a:p>
          <a:p>
            <a:pPr algn="just">
              <a:lnSpc>
                <a:spcPct val="150000"/>
              </a:lnSpc>
            </a:pPr>
            <a:r>
              <a:rPr lang="en-US">
                <a:latin typeface="Times New Roman" panose="02020603050405020304" pitchFamily="18" charset="0"/>
                <a:cs typeface="Times New Roman" panose="02020603050405020304" pitchFamily="18" charset="0"/>
              </a:rPr>
              <a:t>- Nhận thông báo từ phía khách sạn </a:t>
            </a:r>
          </a:p>
          <a:p>
            <a:pPr algn="just">
              <a:lnSpc>
                <a:spcPct val="150000"/>
              </a:lnSpc>
            </a:pPr>
            <a:r>
              <a:rPr lang="en-US">
                <a:latin typeface="Times New Roman" panose="02020603050405020304" pitchFamily="18" charset="0"/>
                <a:cs typeface="Times New Roman" panose="02020603050405020304" pitchFamily="18" charset="0"/>
              </a:rPr>
              <a:t>- Đặt phòng, trả phòng, đặt dịch vụ </a:t>
            </a:r>
          </a:p>
          <a:p>
            <a:pPr algn="just">
              <a:lnSpc>
                <a:spcPct val="150000"/>
              </a:lnSpc>
            </a:pPr>
            <a:r>
              <a:rPr lang="en-US">
                <a:latin typeface="Times New Roman" panose="02020603050405020304" pitchFamily="18" charset="0"/>
                <a:cs typeface="Times New Roman" panose="02020603050405020304" pitchFamily="18" charset="0"/>
              </a:rPr>
              <a:t>- Thanh toán hóa đơn </a:t>
            </a:r>
          </a:p>
          <a:p>
            <a:pPr algn="just">
              <a:lnSpc>
                <a:spcPct val="150000"/>
              </a:lnSpc>
            </a:pPr>
            <a:r>
              <a:rPr lang="en-US">
                <a:latin typeface="Times New Roman" panose="02020603050405020304" pitchFamily="18" charset="0"/>
                <a:cs typeface="Times New Roman" panose="02020603050405020304" pitchFamily="18" charset="0"/>
              </a:rPr>
              <a:t>- Gửi các yêu cầu / phản hồi</a:t>
            </a:r>
          </a:p>
          <a:p>
            <a:pPr lvl="1" algn="just">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21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17A7465-26F5-46D7-8451-AC00ADD37722}"/>
              </a:ext>
            </a:extLst>
          </p:cNvPr>
          <p:cNvGrpSpPr/>
          <p:nvPr/>
        </p:nvGrpSpPr>
        <p:grpSpPr>
          <a:xfrm>
            <a:off x="-1" y="6732588"/>
            <a:ext cx="12192001" cy="130049"/>
            <a:chOff x="-1" y="6732588"/>
            <a:chExt cx="12192001" cy="130049"/>
          </a:xfrm>
        </p:grpSpPr>
        <p:sp>
          <p:nvSpPr>
            <p:cNvPr id="12" name="Rectangle 11">
              <a:extLst>
                <a:ext uri="{FF2B5EF4-FFF2-40B4-BE49-F238E27FC236}">
                  <a16:creationId xmlns:a16="http://schemas.microsoft.com/office/drawing/2014/main" id="{F5B394C0-93FA-43BC-AC86-6F3B1304E1A7}"/>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4E0D0D20-9806-49D5-A847-02CD692DF1DA}"/>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39D7A0D3-E7A0-4475-9020-73FF6C9C9FA6}"/>
                </a:ext>
              </a:extLst>
            </p:cNvPr>
            <p:cNvSpPr/>
            <p:nvPr/>
          </p:nvSpPr>
          <p:spPr>
            <a:xfrm>
              <a:off x="6096000" y="6732588"/>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14">
              <a:extLst>
                <a:ext uri="{FF2B5EF4-FFF2-40B4-BE49-F238E27FC236}">
                  <a16:creationId xmlns:a16="http://schemas.microsoft.com/office/drawing/2014/main" id="{A380231A-491E-41F2-AD5D-1795EE2E2C94}"/>
                </a:ext>
              </a:extLst>
            </p:cNvPr>
            <p:cNvSpPr/>
            <p:nvPr/>
          </p:nvSpPr>
          <p:spPr>
            <a:xfrm>
              <a:off x="8947052" y="6732588"/>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6" name="TextBox 15">
            <a:extLst>
              <a:ext uri="{FF2B5EF4-FFF2-40B4-BE49-F238E27FC236}">
                <a16:creationId xmlns:a16="http://schemas.microsoft.com/office/drawing/2014/main" id="{5441D61F-3D5C-46EB-BD7D-0839CFD11A93}"/>
              </a:ext>
            </a:extLst>
          </p:cNvPr>
          <p:cNvSpPr txBox="1"/>
          <p:nvPr/>
        </p:nvSpPr>
        <p:spPr>
          <a:xfrm>
            <a:off x="3004764" y="2479985"/>
            <a:ext cx="6182472" cy="1631216"/>
          </a:xfrm>
          <a:prstGeom prst="rect">
            <a:avLst/>
          </a:prstGeom>
          <a:noFill/>
        </p:spPr>
        <p:txBody>
          <a:bodyPr wrap="square" rtlCol="0">
            <a:spAutoFit/>
          </a:bodyPr>
          <a:lstStyle/>
          <a:p>
            <a:pPr algn="ctr"/>
            <a:r>
              <a:rPr lang="en-PH" sz="8000" b="1">
                <a:solidFill>
                  <a:srgbClr val="4285F4"/>
                </a:solidFill>
                <a:latin typeface="Product Sans" panose="020B0403030502040203" pitchFamily="34" charset="0"/>
              </a:rPr>
              <a:t>G</a:t>
            </a:r>
            <a:r>
              <a:rPr lang="en-PH" sz="8000" b="1">
                <a:solidFill>
                  <a:srgbClr val="EA4335"/>
                </a:solidFill>
                <a:latin typeface="Product Sans" panose="020B0403030502040203" pitchFamily="34" charset="0"/>
              </a:rPr>
              <a:t>R</a:t>
            </a:r>
            <a:r>
              <a:rPr lang="en-PH" sz="8000" b="1">
                <a:solidFill>
                  <a:srgbClr val="FBBC05"/>
                </a:solidFill>
                <a:latin typeface="Product Sans" panose="020B0403030502040203" pitchFamily="34" charset="0"/>
              </a:rPr>
              <a:t>O</a:t>
            </a:r>
            <a:r>
              <a:rPr lang="en-PH" sz="8000" b="1">
                <a:solidFill>
                  <a:srgbClr val="4285F4"/>
                </a:solidFill>
                <a:latin typeface="Product Sans" panose="020B0403030502040203" pitchFamily="34" charset="0"/>
              </a:rPr>
              <a:t>U</a:t>
            </a:r>
            <a:r>
              <a:rPr lang="en-PH" sz="8000" b="1">
                <a:solidFill>
                  <a:srgbClr val="34A853"/>
                </a:solidFill>
                <a:latin typeface="Product Sans" panose="020B0403030502040203" pitchFamily="34" charset="0"/>
              </a:rPr>
              <a:t>P</a:t>
            </a:r>
            <a:r>
              <a:rPr lang="en-PH" sz="8000" b="1">
                <a:latin typeface="Product Sans" panose="020B0403030502040203" pitchFamily="34" charset="0"/>
              </a:rPr>
              <a:t> </a:t>
            </a:r>
            <a:r>
              <a:rPr lang="en-PH" sz="8000" b="1">
                <a:solidFill>
                  <a:srgbClr val="EA4335"/>
                </a:solidFill>
                <a:latin typeface="Product Sans" panose="020B0403030502040203" pitchFamily="34" charset="0"/>
              </a:rPr>
              <a:t>9</a:t>
            </a:r>
            <a:endParaRPr lang="en-PH" sz="8000" b="1">
              <a:solidFill>
                <a:srgbClr val="2EA54E"/>
              </a:solidFill>
              <a:latin typeface="Product Sans" panose="020B0403030502040203" pitchFamily="34" charset="0"/>
            </a:endParaRPr>
          </a:p>
          <a:p>
            <a:pPr algn="ctr"/>
            <a:endParaRPr lang="en-PH" sz="2000"/>
          </a:p>
        </p:txBody>
      </p:sp>
      <p:grpSp>
        <p:nvGrpSpPr>
          <p:cNvPr id="18" name="Group 17">
            <a:extLst>
              <a:ext uri="{FF2B5EF4-FFF2-40B4-BE49-F238E27FC236}">
                <a16:creationId xmlns:a16="http://schemas.microsoft.com/office/drawing/2014/main" id="{DF52EE2B-0F02-4C0A-A941-0A108489823F}"/>
              </a:ext>
            </a:extLst>
          </p:cNvPr>
          <p:cNvGrpSpPr/>
          <p:nvPr/>
        </p:nvGrpSpPr>
        <p:grpSpPr>
          <a:xfrm>
            <a:off x="-8538373" y="346935"/>
            <a:ext cx="6654018" cy="550671"/>
            <a:chOff x="2768991" y="3077691"/>
            <a:chExt cx="6654018" cy="550671"/>
          </a:xfrm>
        </p:grpSpPr>
        <p:sp>
          <p:nvSpPr>
            <p:cNvPr id="19" name="Rectangle: Rounded Corners 18">
              <a:extLst>
                <a:ext uri="{FF2B5EF4-FFF2-40B4-BE49-F238E27FC236}">
                  <a16:creationId xmlns:a16="http://schemas.microsoft.com/office/drawing/2014/main" id="{3F30708F-CBCD-4C49-87E5-B04C06733A08}"/>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0" name="Picture 19">
              <a:extLst>
                <a:ext uri="{FF2B5EF4-FFF2-40B4-BE49-F238E27FC236}">
                  <a16:creationId xmlns:a16="http://schemas.microsoft.com/office/drawing/2014/main" id="{83BBA43E-01F2-49AC-AB54-E73BB39A242C}"/>
                </a:ext>
              </a:extLst>
            </p:cNvPr>
            <p:cNvPicPr>
              <a:picLocks noChangeAspect="1"/>
            </p:cNvPicPr>
            <p:nvPr/>
          </p:nvPicPr>
          <p:blipFill>
            <a:blip r:embed="rId2" cstate="hq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21" name="Picture 20" descr="Icon&#10;&#10;Description automatically generated">
              <a:extLst>
                <a:ext uri="{FF2B5EF4-FFF2-40B4-BE49-F238E27FC236}">
                  <a16:creationId xmlns:a16="http://schemas.microsoft.com/office/drawing/2014/main" id="{BF107EDB-FEA9-4A9B-81A8-3521A3003E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23" name="TextBox 22">
            <a:extLst>
              <a:ext uri="{FF2B5EF4-FFF2-40B4-BE49-F238E27FC236}">
                <a16:creationId xmlns:a16="http://schemas.microsoft.com/office/drawing/2014/main" id="{B21CB715-CA1D-441B-A0B3-02225851F807}"/>
              </a:ext>
            </a:extLst>
          </p:cNvPr>
          <p:cNvSpPr txBox="1"/>
          <p:nvPr/>
        </p:nvSpPr>
        <p:spPr>
          <a:xfrm>
            <a:off x="-7893530" y="436727"/>
            <a:ext cx="5300471" cy="369332"/>
          </a:xfrm>
          <a:prstGeom prst="rect">
            <a:avLst/>
          </a:prstGeom>
          <a:noFill/>
        </p:spPr>
        <p:txBody>
          <a:bodyPr wrap="square" rtlCol="0">
            <a:spAutoFit/>
          </a:bodyPr>
          <a:lstStyle/>
          <a:p>
            <a:r>
              <a:rPr lang="en-US">
                <a:solidFill>
                  <a:schemeClr val="bg1">
                    <a:lumMod val="50000"/>
                  </a:schemeClr>
                </a:solidFill>
                <a:latin typeface="Arial" panose="020B0604020202020204" pitchFamily="34" charset="0"/>
                <a:cs typeface="Arial" panose="020B0604020202020204" pitchFamily="34" charset="0"/>
              </a:rPr>
              <a:t>Chủ đề nội dung </a:t>
            </a:r>
            <a:endParaRPr lang="vi-VN">
              <a:solidFill>
                <a:schemeClr val="bg1">
                  <a:lumMod val="50000"/>
                </a:schemeClr>
              </a:solidFill>
              <a:latin typeface="Arial" panose="020B0604020202020204" pitchFamily="34" charset="0"/>
              <a:cs typeface="Arial" panose="020B0604020202020204" pitchFamily="34" charset="0"/>
            </a:endParaRPr>
          </a:p>
        </p:txBody>
      </p:sp>
      <p:pic>
        <p:nvPicPr>
          <p:cNvPr id="24" name="Picture 23" descr="Chart, logo, company name, bubble chart&#10;&#10;Description automatically generated">
            <a:extLst>
              <a:ext uri="{FF2B5EF4-FFF2-40B4-BE49-F238E27FC236}">
                <a16:creationId xmlns:a16="http://schemas.microsoft.com/office/drawing/2014/main" id="{05E80F91-0F2E-49E3-B646-157DEE3838D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1774694" y="386390"/>
            <a:ext cx="609591" cy="494614"/>
          </a:xfrm>
          <a:prstGeom prst="rect">
            <a:avLst/>
          </a:prstGeom>
        </p:spPr>
      </p:pic>
      <p:pic>
        <p:nvPicPr>
          <p:cNvPr id="25" name="Graphic 24" descr="DVD player with solid fill">
            <a:extLst>
              <a:ext uri="{FF2B5EF4-FFF2-40B4-BE49-F238E27FC236}">
                <a16:creationId xmlns:a16="http://schemas.microsoft.com/office/drawing/2014/main" id="{6A00138A-075B-4944-BC5B-E3B72754617E}"/>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20195" y="1177208"/>
            <a:ext cx="759345" cy="759345"/>
          </a:xfrm>
          <a:prstGeom prst="rect">
            <a:avLst/>
          </a:prstGeom>
        </p:spPr>
      </p:pic>
      <p:pic>
        <p:nvPicPr>
          <p:cNvPr id="29" name="Graphic 28" descr="Optical disc with solid fill">
            <a:extLst>
              <a:ext uri="{FF2B5EF4-FFF2-40B4-BE49-F238E27FC236}">
                <a16:creationId xmlns:a16="http://schemas.microsoft.com/office/drawing/2014/main" id="{23FFD9D1-6559-4342-8338-615A5D9D994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61668" y="1189462"/>
            <a:ext cx="759345" cy="759345"/>
          </a:xfrm>
          <a:prstGeom prst="rect">
            <a:avLst/>
          </a:prstGeom>
        </p:spPr>
      </p:pic>
      <p:pic>
        <p:nvPicPr>
          <p:cNvPr id="30" name="Graphic 29" descr="Film strip with solid fill">
            <a:extLst>
              <a:ext uri="{FF2B5EF4-FFF2-40B4-BE49-F238E27FC236}">
                <a16:creationId xmlns:a16="http://schemas.microsoft.com/office/drawing/2014/main" id="{A64067B7-2F0F-488C-97E9-C27E3A2A1D1F}"/>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220354">
            <a:off x="-4847297" y="1115861"/>
            <a:ext cx="759345" cy="882040"/>
          </a:xfrm>
          <a:prstGeom prst="rect">
            <a:avLst/>
          </a:prstGeom>
        </p:spPr>
      </p:pic>
      <p:pic>
        <p:nvPicPr>
          <p:cNvPr id="31" name="Graphic 30" descr="Drama with solid fill">
            <a:extLst>
              <a:ext uri="{FF2B5EF4-FFF2-40B4-BE49-F238E27FC236}">
                <a16:creationId xmlns:a16="http://schemas.microsoft.com/office/drawing/2014/main" id="{E7E91881-5EBC-4F87-97EC-2B0CD0ADAF02}"/>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8000" y="1141808"/>
            <a:ext cx="759345" cy="759345"/>
          </a:xfrm>
          <a:prstGeom prst="rect">
            <a:avLst/>
          </a:prstGeom>
        </p:spPr>
      </p:pic>
      <p:pic>
        <p:nvPicPr>
          <p:cNvPr id="32" name="Graphic 31" descr="Director's Chair with solid fill">
            <a:extLst>
              <a:ext uri="{FF2B5EF4-FFF2-40B4-BE49-F238E27FC236}">
                <a16:creationId xmlns:a16="http://schemas.microsoft.com/office/drawing/2014/main" id="{5FE6D248-2F63-475C-A178-DB782635E541}"/>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08463" y="7895499"/>
            <a:ext cx="759345" cy="759345"/>
          </a:xfrm>
          <a:prstGeom prst="rect">
            <a:avLst/>
          </a:prstGeom>
        </p:spPr>
      </p:pic>
      <p:pic>
        <p:nvPicPr>
          <p:cNvPr id="33" name="Graphic 32" descr="3d Glasses with solid fill">
            <a:extLst>
              <a:ext uri="{FF2B5EF4-FFF2-40B4-BE49-F238E27FC236}">
                <a16:creationId xmlns:a16="http://schemas.microsoft.com/office/drawing/2014/main" id="{F4D268A5-64A0-40E9-9F6D-41E0D9FA8B67}"/>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78262" y="7895499"/>
            <a:ext cx="759345" cy="759345"/>
          </a:xfrm>
          <a:prstGeom prst="rect">
            <a:avLst/>
          </a:prstGeom>
        </p:spPr>
      </p:pic>
      <p:pic>
        <p:nvPicPr>
          <p:cNvPr id="34" name="Graphic 33" descr="Film reel with solid fill">
            <a:extLst>
              <a:ext uri="{FF2B5EF4-FFF2-40B4-BE49-F238E27FC236}">
                <a16:creationId xmlns:a16="http://schemas.microsoft.com/office/drawing/2014/main" id="{740D2DC0-0C1A-483B-BF07-371F23F25AE0}"/>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36167" y="7905840"/>
            <a:ext cx="759345" cy="759345"/>
          </a:xfrm>
          <a:prstGeom prst="rect">
            <a:avLst/>
          </a:prstGeom>
        </p:spPr>
      </p:pic>
      <p:pic>
        <p:nvPicPr>
          <p:cNvPr id="35" name="Graphic 34" descr="Theatre with solid fill">
            <a:extLst>
              <a:ext uri="{FF2B5EF4-FFF2-40B4-BE49-F238E27FC236}">
                <a16:creationId xmlns:a16="http://schemas.microsoft.com/office/drawing/2014/main" id="{391E3CB7-50BB-4855-BB08-B7934E892F23}"/>
              </a:ext>
            </a:extLst>
          </p:cNvPr>
          <p:cNvPicPr>
            <a:picLocks noChangeAspect="1"/>
          </p:cNvPicPr>
          <p:nvPr/>
        </p:nvPicPr>
        <p:blipFill>
          <a:blip r:embed="rId20" cstate="hq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65097" y="7895499"/>
            <a:ext cx="759345" cy="759345"/>
          </a:xfrm>
          <a:prstGeom prst="rect">
            <a:avLst/>
          </a:prstGeom>
        </p:spPr>
      </p:pic>
      <p:sp>
        <p:nvSpPr>
          <p:cNvPr id="36" name="Oval 35">
            <a:extLst>
              <a:ext uri="{FF2B5EF4-FFF2-40B4-BE49-F238E27FC236}">
                <a16:creationId xmlns:a16="http://schemas.microsoft.com/office/drawing/2014/main" id="{2250E8C4-0D98-4E05-A7C6-4FC2CFB5C9FC}"/>
              </a:ext>
            </a:extLst>
          </p:cNvPr>
          <p:cNvSpPr/>
          <p:nvPr/>
        </p:nvSpPr>
        <p:spPr>
          <a:xfrm>
            <a:off x="10817067" y="-738629"/>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Oval 36">
            <a:extLst>
              <a:ext uri="{FF2B5EF4-FFF2-40B4-BE49-F238E27FC236}">
                <a16:creationId xmlns:a16="http://schemas.microsoft.com/office/drawing/2014/main" id="{F99AB0D4-7AB8-4A5E-94E4-8EDF8A90F91A}"/>
              </a:ext>
            </a:extLst>
          </p:cNvPr>
          <p:cNvSpPr/>
          <p:nvPr/>
        </p:nvSpPr>
        <p:spPr>
          <a:xfrm>
            <a:off x="11257230" y="-734769"/>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Oval 37">
            <a:extLst>
              <a:ext uri="{FF2B5EF4-FFF2-40B4-BE49-F238E27FC236}">
                <a16:creationId xmlns:a16="http://schemas.microsoft.com/office/drawing/2014/main" id="{35E3D579-BCE5-4CCF-8712-46086B88DC81}"/>
              </a:ext>
            </a:extLst>
          </p:cNvPr>
          <p:cNvSpPr/>
          <p:nvPr/>
        </p:nvSpPr>
        <p:spPr>
          <a:xfrm>
            <a:off x="11668510" y="-738629"/>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9" name="Picture 38" descr="Avocado Moody Foodies">
            <a:extLst>
              <a:ext uri="{FF2B5EF4-FFF2-40B4-BE49-F238E27FC236}">
                <a16:creationId xmlns:a16="http://schemas.microsoft.com/office/drawing/2014/main" id="{20D8B614-426C-456A-8BDC-B1B33DDC13DF}"/>
              </a:ext>
            </a:extLst>
          </p:cNvPr>
          <p:cNvPicPr>
            <a:picLocks noChangeAspect="1"/>
          </p:cNvPicPr>
          <p:nvPr/>
        </p:nvPicPr>
        <p:blipFill>
          <a:blip r:embed="rId22" cstate="hqprint">
            <a:extLst>
              <a:ext uri="{28A0092B-C50C-407E-A947-70E740481C1C}">
                <a14:useLocalDpi xmlns:a14="http://schemas.microsoft.com/office/drawing/2010/main" val="0"/>
              </a:ext>
            </a:extLst>
          </a:blip>
          <a:stretch>
            <a:fillRect/>
          </a:stretch>
        </p:blipFill>
        <p:spPr>
          <a:xfrm>
            <a:off x="5642499" y="4646320"/>
            <a:ext cx="1048770" cy="1048770"/>
          </a:xfrm>
          <a:prstGeom prst="rect">
            <a:avLst/>
          </a:prstGeom>
        </p:spPr>
      </p:pic>
      <p:pic>
        <p:nvPicPr>
          <p:cNvPr id="40" name="Picture 39" descr="Pear Moody Foodies">
            <a:extLst>
              <a:ext uri="{FF2B5EF4-FFF2-40B4-BE49-F238E27FC236}">
                <a16:creationId xmlns:a16="http://schemas.microsoft.com/office/drawing/2014/main" id="{0ABCB0D6-75B4-4A46-9B4C-008845A5BB3D}"/>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256974" y="5754532"/>
            <a:ext cx="834962" cy="834962"/>
          </a:xfrm>
          <a:prstGeom prst="rect">
            <a:avLst/>
          </a:prstGeom>
        </p:spPr>
      </p:pic>
      <p:pic>
        <p:nvPicPr>
          <p:cNvPr id="41" name="Picture 40" descr="Apple Moody Foodies">
            <a:extLst>
              <a:ext uri="{FF2B5EF4-FFF2-40B4-BE49-F238E27FC236}">
                <a16:creationId xmlns:a16="http://schemas.microsoft.com/office/drawing/2014/main" id="{C14D5368-60B7-44CD-AA09-BF13FA6B57D6}"/>
              </a:ext>
            </a:extLst>
          </p:cNvPr>
          <p:cNvPicPr>
            <a:picLocks noChangeAspect="1"/>
          </p:cNvPicPr>
          <p:nvPr/>
        </p:nvPicPr>
        <p:blipFill>
          <a:blip r:embed="rId24" cstate="hqprint">
            <a:extLst>
              <a:ext uri="{28A0092B-C50C-407E-A947-70E740481C1C}">
                <a14:useLocalDpi xmlns:a14="http://schemas.microsoft.com/office/drawing/2010/main" val="0"/>
              </a:ext>
            </a:extLst>
          </a:blip>
          <a:stretch>
            <a:fillRect/>
          </a:stretch>
        </p:blipFill>
        <p:spPr>
          <a:xfrm>
            <a:off x="8382984" y="5373459"/>
            <a:ext cx="1066988" cy="1066988"/>
          </a:xfrm>
          <a:prstGeom prst="rect">
            <a:avLst/>
          </a:prstGeom>
        </p:spPr>
      </p:pic>
      <p:pic>
        <p:nvPicPr>
          <p:cNvPr id="42" name="Picture 41" descr="Watermelon Moody Foodies">
            <a:extLst>
              <a:ext uri="{FF2B5EF4-FFF2-40B4-BE49-F238E27FC236}">
                <a16:creationId xmlns:a16="http://schemas.microsoft.com/office/drawing/2014/main" id="{70FABB71-9F2D-4F06-91F5-A076CA943506}"/>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7292172" y="4969178"/>
            <a:ext cx="937775" cy="937775"/>
          </a:xfrm>
          <a:prstGeom prst="rect">
            <a:avLst/>
          </a:prstGeom>
        </p:spPr>
      </p:pic>
      <p:pic>
        <p:nvPicPr>
          <p:cNvPr id="43" name="Picture 42" descr="Banana Moody Foodies">
            <a:extLst>
              <a:ext uri="{FF2B5EF4-FFF2-40B4-BE49-F238E27FC236}">
                <a16:creationId xmlns:a16="http://schemas.microsoft.com/office/drawing/2014/main" id="{D30EB642-6BF0-47C1-AFE6-7EFF1C7CD93B}"/>
              </a:ext>
            </a:extLst>
          </p:cNvPr>
          <p:cNvPicPr>
            <a:picLocks noChangeAspect="1"/>
          </p:cNvPicPr>
          <p:nvPr/>
        </p:nvPicPr>
        <p:blipFill>
          <a:blip r:embed="rId26" cstate="hqprint">
            <a:extLst>
              <a:ext uri="{28A0092B-C50C-407E-A947-70E740481C1C}">
                <a14:useLocalDpi xmlns:a14="http://schemas.microsoft.com/office/drawing/2010/main" val="0"/>
              </a:ext>
            </a:extLst>
          </a:blip>
          <a:stretch>
            <a:fillRect/>
          </a:stretch>
        </p:blipFill>
        <p:spPr>
          <a:xfrm>
            <a:off x="4354392" y="5294068"/>
            <a:ext cx="920929" cy="920929"/>
          </a:xfrm>
          <a:prstGeom prst="rect">
            <a:avLst/>
          </a:prstGeom>
        </p:spPr>
      </p:pic>
      <p:sp>
        <p:nvSpPr>
          <p:cNvPr id="44" name="TextBox 43">
            <a:extLst>
              <a:ext uri="{FF2B5EF4-FFF2-40B4-BE49-F238E27FC236}">
                <a16:creationId xmlns:a16="http://schemas.microsoft.com/office/drawing/2014/main" id="{A4BCA6A1-A2C3-4958-9F3E-74E18DBEDA5E}"/>
              </a:ext>
            </a:extLst>
          </p:cNvPr>
          <p:cNvSpPr txBox="1"/>
          <p:nvPr/>
        </p:nvSpPr>
        <p:spPr>
          <a:xfrm>
            <a:off x="4099388" y="3739784"/>
            <a:ext cx="4454434" cy="523220"/>
          </a:xfrm>
          <a:prstGeom prst="rect">
            <a:avLst/>
          </a:prstGeom>
          <a:noFill/>
        </p:spPr>
        <p:txBody>
          <a:bodyPr wrap="square" rtlCol="0">
            <a:spAutoFit/>
          </a:bodyPr>
          <a:lstStyle/>
          <a:p>
            <a:pPr algn="ctr"/>
            <a:r>
              <a:rPr lang="en-US" sz="2800" b="1">
                <a:solidFill>
                  <a:schemeClr val="bg1"/>
                </a:solidFill>
                <a:latin typeface="SVN-Product Sans" panose="020B0403030502040203" pitchFamily="34" charset="0"/>
              </a:rPr>
              <a:t>Thanks For Watching!</a:t>
            </a:r>
            <a:endParaRPr lang="vi-VN" sz="2800" b="1">
              <a:solidFill>
                <a:schemeClr val="bg1"/>
              </a:solidFill>
              <a:latin typeface="SVN-Product Sans" panose="020B0403030502040203" pitchFamily="34" charset="0"/>
            </a:endParaRPr>
          </a:p>
        </p:txBody>
      </p:sp>
      <p:sp>
        <p:nvSpPr>
          <p:cNvPr id="45" name="Oval 44">
            <a:extLst>
              <a:ext uri="{FF2B5EF4-FFF2-40B4-BE49-F238E27FC236}">
                <a16:creationId xmlns:a16="http://schemas.microsoft.com/office/drawing/2014/main" id="{F58635FE-5EEA-4139-8C80-A797622A51FF}"/>
              </a:ext>
            </a:extLst>
          </p:cNvPr>
          <p:cNvSpPr/>
          <p:nvPr/>
        </p:nvSpPr>
        <p:spPr>
          <a:xfrm>
            <a:off x="729411" y="2323619"/>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FC1F9B19-18CD-41E5-A267-04C02F936C96}"/>
              </a:ext>
            </a:extLst>
          </p:cNvPr>
          <p:cNvSpPr/>
          <p:nvPr/>
        </p:nvSpPr>
        <p:spPr>
          <a:xfrm>
            <a:off x="3072776" y="686346"/>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Oval 46">
            <a:extLst>
              <a:ext uri="{FF2B5EF4-FFF2-40B4-BE49-F238E27FC236}">
                <a16:creationId xmlns:a16="http://schemas.microsoft.com/office/drawing/2014/main" id="{1EF11603-7F14-442D-BAE7-ABD8077E9356}"/>
              </a:ext>
            </a:extLst>
          </p:cNvPr>
          <p:cNvSpPr/>
          <p:nvPr/>
        </p:nvSpPr>
        <p:spPr>
          <a:xfrm>
            <a:off x="10515839" y="2323620"/>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Oval 47">
            <a:extLst>
              <a:ext uri="{FF2B5EF4-FFF2-40B4-BE49-F238E27FC236}">
                <a16:creationId xmlns:a16="http://schemas.microsoft.com/office/drawing/2014/main" id="{AD32D9E7-B0DB-4B02-9F31-EF0B07A443C3}"/>
              </a:ext>
            </a:extLst>
          </p:cNvPr>
          <p:cNvSpPr/>
          <p:nvPr/>
        </p:nvSpPr>
        <p:spPr>
          <a:xfrm>
            <a:off x="7369693" y="719458"/>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92240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596</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Product Sans</vt:lpstr>
      <vt:lpstr>SVN-Product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Ann Catipon</dc:creator>
  <cp:lastModifiedBy>đào anh</cp:lastModifiedBy>
  <cp:revision>87</cp:revision>
  <dcterms:created xsi:type="dcterms:W3CDTF">2021-04-09T16:30:58Z</dcterms:created>
  <dcterms:modified xsi:type="dcterms:W3CDTF">2023-02-18T02:45:32Z</dcterms:modified>
</cp:coreProperties>
</file>