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23:48:06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23:48:07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23:48:0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23:47:26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23:47:28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0 860 24575,'92'-1'0,"158"8"0,-231-5 0,-6 0 0,0 0 0,-1-2 0,1 1 0,15-3 0,-24 2 0,1-1 0,-1 0 0,1-1 0,-1 1 0,1-1 0,-1 0 0,0 0 0,0 0 0,0-1 0,0 1 0,0-1 0,0 0 0,-1 0 0,1-1 0,2-3 0,10-16 0,-1 0 0,-1 0 0,-2-1 0,0-1 0,14-44 0,-3 10 0,211-455-1365,-199 441-5461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23:47:29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1 774 24575,'2'-2'0,"-1"0"0,1-1 0,0 1 0,0 0 0,0 0 0,0 0 0,0 0 0,1 1 0,-1-1 0,0 1 0,1-1 0,-1 1 0,1 0 0,0 0 0,-1 0 0,6-1 0,1 0 0,0 0 0,0 1 0,18-1 0,-15 3 0,0 0 0,-1 1 0,1 0 0,-1 1 0,0 0 0,0 1 0,0 0 0,0 1 0,-1 0 0,1 0 0,-1 1 0,9 8 0,11 4 0,-26-15 0,0-1 0,0 0 0,0 0 0,0 0 0,0 0 0,1 0 0,-1-1 0,0 0 0,1 0 0,-1 0 0,1 0 0,0-1 0,-1 0 0,1 0 0,-1 0 0,1-1 0,0 1 0,-1-1 0,1 0 0,-1 0 0,0-1 0,1 1 0,-1-1 0,0 0 0,0 0 0,0 0 0,0-1 0,0 0 0,-1 1 0,1-1 0,-1 0 0,1-1 0,-1 1 0,0-1 0,-1 1 0,1-1 0,2-4 0,9-16 0,-1 0 0,-1-1 0,-1-1 0,-1 1 0,7-34 0,24-137 0,-16-45 22,-18 140-1409,-1 47-5439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84779" y="2417358"/>
            <a:ext cx="6622440" cy="92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000099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000099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000099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626" y="167465"/>
            <a:ext cx="11203940" cy="68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000099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005" y="1143000"/>
            <a:ext cx="10841989" cy="3728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84272" y="6374854"/>
            <a:ext cx="333375" cy="335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1.png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8" Type="http://schemas.openxmlformats.org/officeDocument/2006/relationships/image" Target="../media/image20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000" y="1473200"/>
            <a:ext cx="774700" cy="736600"/>
            <a:chOff x="2921000" y="1473200"/>
            <a:chExt cx="774700" cy="736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000" y="1473200"/>
              <a:ext cx="774700" cy="736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65237" y="1495169"/>
              <a:ext cx="687705" cy="647065"/>
            </a:xfrm>
            <a:custGeom>
              <a:avLst/>
              <a:gdLst/>
              <a:ahLst/>
              <a:cxnLst/>
              <a:rect l="l" t="t" r="r" b="b"/>
              <a:pathLst>
                <a:path w="687704" h="647064">
                  <a:moveTo>
                    <a:pt x="401046" y="152548"/>
                  </a:moveTo>
                  <a:lnTo>
                    <a:pt x="390380" y="152548"/>
                  </a:lnTo>
                  <a:lnTo>
                    <a:pt x="382067" y="152641"/>
                  </a:lnTo>
                  <a:lnTo>
                    <a:pt x="344243" y="162035"/>
                  </a:lnTo>
                  <a:lnTo>
                    <a:pt x="342755" y="165633"/>
                  </a:lnTo>
                  <a:lnTo>
                    <a:pt x="342845" y="175182"/>
                  </a:lnTo>
                  <a:lnTo>
                    <a:pt x="344368" y="181446"/>
                  </a:lnTo>
                  <a:lnTo>
                    <a:pt x="347592" y="190127"/>
                  </a:lnTo>
                  <a:lnTo>
                    <a:pt x="461906" y="495472"/>
                  </a:lnTo>
                  <a:lnTo>
                    <a:pt x="463058" y="498697"/>
                  </a:lnTo>
                  <a:lnTo>
                    <a:pt x="464981" y="501984"/>
                  </a:lnTo>
                  <a:lnTo>
                    <a:pt x="470189" y="508185"/>
                  </a:lnTo>
                  <a:lnTo>
                    <a:pt x="473104" y="510480"/>
                  </a:lnTo>
                  <a:lnTo>
                    <a:pt x="476328" y="511968"/>
                  </a:lnTo>
                  <a:lnTo>
                    <a:pt x="432052" y="623216"/>
                  </a:lnTo>
                  <a:lnTo>
                    <a:pt x="430316" y="627434"/>
                  </a:lnTo>
                  <a:lnTo>
                    <a:pt x="429572" y="631031"/>
                  </a:lnTo>
                  <a:lnTo>
                    <a:pt x="430067" y="636983"/>
                  </a:lnTo>
                  <a:lnTo>
                    <a:pt x="461942" y="647029"/>
                  </a:lnTo>
                  <a:lnTo>
                    <a:pt x="471863" y="647029"/>
                  </a:lnTo>
                  <a:lnTo>
                    <a:pt x="515396" y="642937"/>
                  </a:lnTo>
                  <a:lnTo>
                    <a:pt x="579501" y="495225"/>
                  </a:lnTo>
                  <a:lnTo>
                    <a:pt x="612501" y="398114"/>
                  </a:lnTo>
                  <a:lnTo>
                    <a:pt x="521348" y="398114"/>
                  </a:lnTo>
                  <a:lnTo>
                    <a:pt x="443214" y="175988"/>
                  </a:lnTo>
                  <a:lnTo>
                    <a:pt x="409479" y="152734"/>
                  </a:lnTo>
                  <a:lnTo>
                    <a:pt x="401046" y="152548"/>
                  </a:lnTo>
                  <a:close/>
                </a:path>
                <a:path w="687704" h="647064">
                  <a:moveTo>
                    <a:pt x="58787" y="28276"/>
                  </a:moveTo>
                  <a:lnTo>
                    <a:pt x="39687" y="28276"/>
                  </a:lnTo>
                  <a:lnTo>
                    <a:pt x="31808" y="28648"/>
                  </a:lnTo>
                  <a:lnTo>
                    <a:pt x="0" y="500557"/>
                  </a:lnTo>
                  <a:lnTo>
                    <a:pt x="805" y="502914"/>
                  </a:lnTo>
                  <a:lnTo>
                    <a:pt x="39687" y="514200"/>
                  </a:lnTo>
                  <a:lnTo>
                    <a:pt x="58787" y="514200"/>
                  </a:lnTo>
                  <a:lnTo>
                    <a:pt x="97109" y="502914"/>
                  </a:lnTo>
                  <a:lnTo>
                    <a:pt x="97853" y="500557"/>
                  </a:lnTo>
                  <a:lnTo>
                    <a:pt x="97853" y="269378"/>
                  </a:lnTo>
                  <a:lnTo>
                    <a:pt x="207895" y="269378"/>
                  </a:lnTo>
                  <a:lnTo>
                    <a:pt x="196080" y="251518"/>
                  </a:lnTo>
                  <a:lnTo>
                    <a:pt x="197783" y="249287"/>
                  </a:lnTo>
                  <a:lnTo>
                    <a:pt x="97853" y="249287"/>
                  </a:lnTo>
                  <a:lnTo>
                    <a:pt x="97814" y="41423"/>
                  </a:lnTo>
                  <a:lnTo>
                    <a:pt x="66724" y="28648"/>
                  </a:lnTo>
                  <a:lnTo>
                    <a:pt x="58787" y="28276"/>
                  </a:lnTo>
                  <a:close/>
                </a:path>
                <a:path w="687704" h="647064">
                  <a:moveTo>
                    <a:pt x="207895" y="269378"/>
                  </a:moveTo>
                  <a:lnTo>
                    <a:pt x="97853" y="269378"/>
                  </a:lnTo>
                  <a:lnTo>
                    <a:pt x="243333" y="497829"/>
                  </a:lnTo>
                  <a:lnTo>
                    <a:pt x="245069" y="501302"/>
                  </a:lnTo>
                  <a:lnTo>
                    <a:pt x="289388" y="514083"/>
                  </a:lnTo>
                  <a:lnTo>
                    <a:pt x="300631" y="514200"/>
                  </a:lnTo>
                  <a:lnTo>
                    <a:pt x="310802" y="514200"/>
                  </a:lnTo>
                  <a:lnTo>
                    <a:pt x="348194" y="506821"/>
                  </a:lnTo>
                  <a:lnTo>
                    <a:pt x="351554" y="495225"/>
                  </a:lnTo>
                  <a:lnTo>
                    <a:pt x="351048" y="492806"/>
                  </a:lnTo>
                  <a:lnTo>
                    <a:pt x="348815" y="486109"/>
                  </a:lnTo>
                  <a:lnTo>
                    <a:pt x="345528" y="479350"/>
                  </a:lnTo>
                  <a:lnTo>
                    <a:pt x="340071" y="469179"/>
                  </a:lnTo>
                  <a:lnTo>
                    <a:pt x="207895" y="269378"/>
                  </a:lnTo>
                  <a:close/>
                </a:path>
                <a:path w="687704" h="647064">
                  <a:moveTo>
                    <a:pt x="640039" y="152548"/>
                  </a:moveTo>
                  <a:lnTo>
                    <a:pt x="602026" y="156579"/>
                  </a:lnTo>
                  <a:lnTo>
                    <a:pt x="593902" y="171523"/>
                  </a:lnTo>
                  <a:lnTo>
                    <a:pt x="522465" y="398114"/>
                  </a:lnTo>
                  <a:lnTo>
                    <a:pt x="612501" y="398114"/>
                  </a:lnTo>
                  <a:lnTo>
                    <a:pt x="684316" y="186778"/>
                  </a:lnTo>
                  <a:lnTo>
                    <a:pt x="686300" y="180577"/>
                  </a:lnTo>
                  <a:lnTo>
                    <a:pt x="687292" y="175182"/>
                  </a:lnTo>
                  <a:lnTo>
                    <a:pt x="687235" y="165881"/>
                  </a:lnTo>
                  <a:lnTo>
                    <a:pt x="647702" y="152641"/>
                  </a:lnTo>
                  <a:lnTo>
                    <a:pt x="640039" y="152548"/>
                  </a:lnTo>
                  <a:close/>
                </a:path>
                <a:path w="687704" h="647064">
                  <a:moveTo>
                    <a:pt x="303856" y="28276"/>
                  </a:moveTo>
                  <a:lnTo>
                    <a:pt x="284261" y="28276"/>
                  </a:lnTo>
                  <a:lnTo>
                    <a:pt x="276324" y="28525"/>
                  </a:lnTo>
                  <a:lnTo>
                    <a:pt x="238869" y="44648"/>
                  </a:lnTo>
                  <a:lnTo>
                    <a:pt x="97853" y="249287"/>
                  </a:lnTo>
                  <a:lnTo>
                    <a:pt x="197783" y="249287"/>
                  </a:lnTo>
                  <a:lnTo>
                    <a:pt x="328165" y="78506"/>
                  </a:lnTo>
                  <a:lnTo>
                    <a:pt x="334403" y="68770"/>
                  </a:lnTo>
                  <a:lnTo>
                    <a:pt x="338583" y="61762"/>
                  </a:lnTo>
                  <a:lnTo>
                    <a:pt x="343048" y="52833"/>
                  </a:lnTo>
                  <a:lnTo>
                    <a:pt x="344164" y="48492"/>
                  </a:lnTo>
                  <a:lnTo>
                    <a:pt x="344040" y="41423"/>
                  </a:lnTo>
                  <a:lnTo>
                    <a:pt x="312042" y="28648"/>
                  </a:lnTo>
                  <a:lnTo>
                    <a:pt x="303856" y="28276"/>
                  </a:lnTo>
                  <a:close/>
                </a:path>
                <a:path w="687704" h="647064">
                  <a:moveTo>
                    <a:pt x="463678" y="0"/>
                  </a:moveTo>
                  <a:lnTo>
                    <a:pt x="415681" y="13917"/>
                  </a:lnTo>
                  <a:lnTo>
                    <a:pt x="388520" y="54089"/>
                  </a:lnTo>
                  <a:lnTo>
                    <a:pt x="383311" y="92645"/>
                  </a:lnTo>
                  <a:lnTo>
                    <a:pt x="383311" y="95869"/>
                  </a:lnTo>
                  <a:lnTo>
                    <a:pt x="406007" y="107900"/>
                  </a:lnTo>
                  <a:lnTo>
                    <a:pt x="417169" y="107900"/>
                  </a:lnTo>
                  <a:lnTo>
                    <a:pt x="440609" y="88056"/>
                  </a:lnTo>
                  <a:lnTo>
                    <a:pt x="442346" y="80429"/>
                  </a:lnTo>
                  <a:lnTo>
                    <a:pt x="449291" y="68770"/>
                  </a:lnTo>
                  <a:lnTo>
                    <a:pt x="455121" y="65855"/>
                  </a:lnTo>
                  <a:lnTo>
                    <a:pt x="637059" y="65855"/>
                  </a:lnTo>
                  <a:lnTo>
                    <a:pt x="641760" y="54646"/>
                  </a:lnTo>
                  <a:lnTo>
                    <a:pt x="644483" y="42043"/>
                  </a:lnTo>
                  <a:lnTo>
                    <a:pt x="559796" y="42043"/>
                  </a:lnTo>
                  <a:lnTo>
                    <a:pt x="553098" y="39872"/>
                  </a:lnTo>
                  <a:lnTo>
                    <a:pt x="540171" y="31128"/>
                  </a:lnTo>
                  <a:lnTo>
                    <a:pt x="536556" y="28648"/>
                  </a:lnTo>
                  <a:lnTo>
                    <a:pt x="525627" y="21021"/>
                  </a:lnTo>
                  <a:lnTo>
                    <a:pt x="519744" y="17114"/>
                  </a:lnTo>
                  <a:lnTo>
                    <a:pt x="483258" y="1627"/>
                  </a:lnTo>
                  <a:lnTo>
                    <a:pt x="473875" y="406"/>
                  </a:lnTo>
                  <a:lnTo>
                    <a:pt x="463678" y="0"/>
                  </a:lnTo>
                  <a:close/>
                </a:path>
                <a:path w="687704" h="647064">
                  <a:moveTo>
                    <a:pt x="637059" y="65855"/>
                  </a:moveTo>
                  <a:lnTo>
                    <a:pt x="468266" y="65855"/>
                  </a:lnTo>
                  <a:lnTo>
                    <a:pt x="472918" y="66909"/>
                  </a:lnTo>
                  <a:lnTo>
                    <a:pt x="481599" y="71126"/>
                  </a:lnTo>
                  <a:lnTo>
                    <a:pt x="486002" y="73731"/>
                  </a:lnTo>
                  <a:lnTo>
                    <a:pt x="494932" y="79932"/>
                  </a:lnTo>
                  <a:lnTo>
                    <a:pt x="499583" y="83281"/>
                  </a:lnTo>
                  <a:lnTo>
                    <a:pt x="509257" y="90474"/>
                  </a:lnTo>
                  <a:lnTo>
                    <a:pt x="514652" y="93884"/>
                  </a:lnTo>
                  <a:lnTo>
                    <a:pt x="552696" y="107155"/>
                  </a:lnTo>
                  <a:lnTo>
                    <a:pt x="566370" y="107900"/>
                  </a:lnTo>
                  <a:lnTo>
                    <a:pt x="584310" y="106400"/>
                  </a:lnTo>
                  <a:lnTo>
                    <a:pt x="600181" y="101900"/>
                  </a:lnTo>
                  <a:lnTo>
                    <a:pt x="613983" y="94400"/>
                  </a:lnTo>
                  <a:lnTo>
                    <a:pt x="625715" y="83901"/>
                  </a:lnTo>
                  <a:lnTo>
                    <a:pt x="635074" y="70587"/>
                  </a:lnTo>
                  <a:lnTo>
                    <a:pt x="637059" y="65855"/>
                  </a:lnTo>
                  <a:close/>
                </a:path>
                <a:path w="687704" h="647064">
                  <a:moveTo>
                    <a:pt x="629249" y="0"/>
                  </a:moveTo>
                  <a:lnTo>
                    <a:pt x="606677" y="0"/>
                  </a:lnTo>
                  <a:lnTo>
                    <a:pt x="599112" y="681"/>
                  </a:lnTo>
                  <a:lnTo>
                    <a:pt x="591670" y="3409"/>
                  </a:lnTo>
                  <a:lnTo>
                    <a:pt x="589820" y="6185"/>
                  </a:lnTo>
                  <a:lnTo>
                    <a:pt x="589764" y="21021"/>
                  </a:lnTo>
                  <a:lnTo>
                    <a:pt x="587825" y="28710"/>
                  </a:lnTo>
                  <a:lnTo>
                    <a:pt x="579888" y="39376"/>
                  </a:lnTo>
                  <a:lnTo>
                    <a:pt x="574183" y="42043"/>
                  </a:lnTo>
                  <a:lnTo>
                    <a:pt x="644483" y="42043"/>
                  </a:lnTo>
                  <a:lnTo>
                    <a:pt x="645772" y="36078"/>
                  </a:lnTo>
                  <a:lnTo>
                    <a:pt x="647109" y="14881"/>
                  </a:lnTo>
                  <a:lnTo>
                    <a:pt x="647109" y="8681"/>
                  </a:lnTo>
                  <a:lnTo>
                    <a:pt x="645062" y="4650"/>
                  </a:lnTo>
                  <a:lnTo>
                    <a:pt x="636877" y="929"/>
                  </a:lnTo>
                  <a:lnTo>
                    <a:pt x="62924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65237" y="1495169"/>
              <a:ext cx="687705" cy="647065"/>
            </a:xfrm>
            <a:custGeom>
              <a:avLst/>
              <a:gdLst/>
              <a:ahLst/>
              <a:cxnLst/>
              <a:rect l="l" t="t" r="r" b="b"/>
              <a:pathLst>
                <a:path w="687704" h="647064">
                  <a:moveTo>
                    <a:pt x="390381" y="152548"/>
                  </a:moveTo>
                  <a:lnTo>
                    <a:pt x="401047" y="152548"/>
                  </a:lnTo>
                  <a:lnTo>
                    <a:pt x="409480" y="152734"/>
                  </a:lnTo>
                  <a:lnTo>
                    <a:pt x="415681" y="153107"/>
                  </a:lnTo>
                  <a:lnTo>
                    <a:pt x="421883" y="153478"/>
                  </a:lnTo>
                  <a:lnTo>
                    <a:pt x="443215" y="175989"/>
                  </a:lnTo>
                  <a:lnTo>
                    <a:pt x="521349" y="398115"/>
                  </a:lnTo>
                  <a:lnTo>
                    <a:pt x="522466" y="398115"/>
                  </a:lnTo>
                  <a:lnTo>
                    <a:pt x="593903" y="171524"/>
                  </a:lnTo>
                  <a:lnTo>
                    <a:pt x="595391" y="165075"/>
                  </a:lnTo>
                  <a:lnTo>
                    <a:pt x="597314" y="160796"/>
                  </a:lnTo>
                  <a:lnTo>
                    <a:pt x="599670" y="158688"/>
                  </a:lnTo>
                  <a:lnTo>
                    <a:pt x="602027" y="156579"/>
                  </a:lnTo>
                  <a:lnTo>
                    <a:pt x="605933" y="155029"/>
                  </a:lnTo>
                  <a:lnTo>
                    <a:pt x="640040" y="152548"/>
                  </a:lnTo>
                  <a:lnTo>
                    <a:pt x="647702" y="152641"/>
                  </a:lnTo>
                  <a:lnTo>
                    <a:pt x="685618" y="162346"/>
                  </a:lnTo>
                  <a:lnTo>
                    <a:pt x="687293" y="170594"/>
                  </a:lnTo>
                  <a:lnTo>
                    <a:pt x="687293" y="175183"/>
                  </a:lnTo>
                  <a:lnTo>
                    <a:pt x="573811" y="511968"/>
                  </a:lnTo>
                  <a:lnTo>
                    <a:pt x="533628" y="629542"/>
                  </a:lnTo>
                  <a:lnTo>
                    <a:pt x="497072" y="646007"/>
                  </a:lnTo>
                  <a:lnTo>
                    <a:pt x="471864" y="647030"/>
                  </a:lnTo>
                  <a:lnTo>
                    <a:pt x="461942" y="647030"/>
                  </a:lnTo>
                  <a:lnTo>
                    <a:pt x="434657" y="641449"/>
                  </a:lnTo>
                  <a:lnTo>
                    <a:pt x="431680" y="639464"/>
                  </a:lnTo>
                  <a:lnTo>
                    <a:pt x="430068" y="636984"/>
                  </a:lnTo>
                  <a:lnTo>
                    <a:pt x="429820" y="634007"/>
                  </a:lnTo>
                  <a:lnTo>
                    <a:pt x="429572" y="631031"/>
                  </a:lnTo>
                  <a:lnTo>
                    <a:pt x="430316" y="627434"/>
                  </a:lnTo>
                  <a:lnTo>
                    <a:pt x="432052" y="623217"/>
                  </a:lnTo>
                  <a:lnTo>
                    <a:pt x="476329" y="511968"/>
                  </a:lnTo>
                  <a:lnTo>
                    <a:pt x="461818" y="495225"/>
                  </a:lnTo>
                  <a:lnTo>
                    <a:pt x="347593" y="190128"/>
                  </a:lnTo>
                  <a:lnTo>
                    <a:pt x="344368" y="181446"/>
                  </a:lnTo>
                  <a:lnTo>
                    <a:pt x="342756" y="174811"/>
                  </a:lnTo>
                  <a:lnTo>
                    <a:pt x="342756" y="170222"/>
                  </a:lnTo>
                  <a:lnTo>
                    <a:pt x="342756" y="165633"/>
                  </a:lnTo>
                  <a:lnTo>
                    <a:pt x="382067" y="152641"/>
                  </a:lnTo>
                  <a:lnTo>
                    <a:pt x="390381" y="152548"/>
                  </a:lnTo>
                  <a:close/>
                </a:path>
                <a:path w="687704" h="647064">
                  <a:moveTo>
                    <a:pt x="49113" y="28277"/>
                  </a:moveTo>
                  <a:lnTo>
                    <a:pt x="58787" y="28277"/>
                  </a:lnTo>
                  <a:lnTo>
                    <a:pt x="66724" y="28649"/>
                  </a:lnTo>
                  <a:lnTo>
                    <a:pt x="72925" y="29393"/>
                  </a:lnTo>
                  <a:lnTo>
                    <a:pt x="79126" y="30137"/>
                  </a:lnTo>
                  <a:lnTo>
                    <a:pt x="97854" y="41547"/>
                  </a:lnTo>
                  <a:lnTo>
                    <a:pt x="97854" y="44276"/>
                  </a:lnTo>
                  <a:lnTo>
                    <a:pt x="97854" y="249287"/>
                  </a:lnTo>
                  <a:lnTo>
                    <a:pt x="238869" y="44648"/>
                  </a:lnTo>
                  <a:lnTo>
                    <a:pt x="240605" y="41423"/>
                  </a:lnTo>
                  <a:lnTo>
                    <a:pt x="242713" y="38757"/>
                  </a:lnTo>
                  <a:lnTo>
                    <a:pt x="245194" y="36649"/>
                  </a:lnTo>
                  <a:lnTo>
                    <a:pt x="247674" y="34540"/>
                  </a:lnTo>
                  <a:lnTo>
                    <a:pt x="250899" y="32866"/>
                  </a:lnTo>
                  <a:lnTo>
                    <a:pt x="254868" y="31626"/>
                  </a:lnTo>
                  <a:lnTo>
                    <a:pt x="258836" y="30385"/>
                  </a:lnTo>
                  <a:lnTo>
                    <a:pt x="263921" y="29517"/>
                  </a:lnTo>
                  <a:lnTo>
                    <a:pt x="270123" y="29021"/>
                  </a:lnTo>
                  <a:lnTo>
                    <a:pt x="276324" y="28525"/>
                  </a:lnTo>
                  <a:lnTo>
                    <a:pt x="284261" y="28277"/>
                  </a:lnTo>
                  <a:lnTo>
                    <a:pt x="293935" y="28277"/>
                  </a:lnTo>
                  <a:lnTo>
                    <a:pt x="303857" y="28277"/>
                  </a:lnTo>
                  <a:lnTo>
                    <a:pt x="312042" y="28649"/>
                  </a:lnTo>
                  <a:lnTo>
                    <a:pt x="318492" y="29393"/>
                  </a:lnTo>
                  <a:lnTo>
                    <a:pt x="324941" y="30137"/>
                  </a:lnTo>
                  <a:lnTo>
                    <a:pt x="330088" y="31191"/>
                  </a:lnTo>
                  <a:lnTo>
                    <a:pt x="333933" y="32556"/>
                  </a:lnTo>
                  <a:lnTo>
                    <a:pt x="337777" y="33920"/>
                  </a:lnTo>
                  <a:lnTo>
                    <a:pt x="340444" y="35594"/>
                  </a:lnTo>
                  <a:lnTo>
                    <a:pt x="341932" y="37579"/>
                  </a:lnTo>
                  <a:lnTo>
                    <a:pt x="343420" y="39563"/>
                  </a:lnTo>
                  <a:lnTo>
                    <a:pt x="344165" y="41795"/>
                  </a:lnTo>
                  <a:lnTo>
                    <a:pt x="344165" y="44276"/>
                  </a:lnTo>
                  <a:lnTo>
                    <a:pt x="344165" y="48493"/>
                  </a:lnTo>
                  <a:lnTo>
                    <a:pt x="196081" y="251519"/>
                  </a:lnTo>
                  <a:lnTo>
                    <a:pt x="340072" y="469180"/>
                  </a:lnTo>
                  <a:lnTo>
                    <a:pt x="351606" y="495473"/>
                  </a:lnTo>
                  <a:lnTo>
                    <a:pt x="351606" y="497458"/>
                  </a:lnTo>
                  <a:lnTo>
                    <a:pt x="351606" y="500186"/>
                  </a:lnTo>
                  <a:lnTo>
                    <a:pt x="350924" y="502604"/>
                  </a:lnTo>
                  <a:lnTo>
                    <a:pt x="349560" y="504713"/>
                  </a:lnTo>
                  <a:lnTo>
                    <a:pt x="348195" y="506821"/>
                  </a:lnTo>
                  <a:lnTo>
                    <a:pt x="310802" y="514201"/>
                  </a:lnTo>
                  <a:lnTo>
                    <a:pt x="300632" y="514201"/>
                  </a:lnTo>
                  <a:lnTo>
                    <a:pt x="258774" y="511100"/>
                  </a:lnTo>
                  <a:lnTo>
                    <a:pt x="243334" y="497830"/>
                  </a:lnTo>
                  <a:lnTo>
                    <a:pt x="97854" y="269378"/>
                  </a:lnTo>
                  <a:lnTo>
                    <a:pt x="97854" y="497830"/>
                  </a:lnTo>
                  <a:lnTo>
                    <a:pt x="97854" y="500558"/>
                  </a:lnTo>
                  <a:lnTo>
                    <a:pt x="97110" y="502915"/>
                  </a:lnTo>
                  <a:lnTo>
                    <a:pt x="95622" y="504899"/>
                  </a:lnTo>
                  <a:lnTo>
                    <a:pt x="94133" y="506883"/>
                  </a:lnTo>
                  <a:lnTo>
                    <a:pt x="91529" y="508558"/>
                  </a:lnTo>
                  <a:lnTo>
                    <a:pt x="87808" y="509922"/>
                  </a:lnTo>
                  <a:lnTo>
                    <a:pt x="84087" y="511286"/>
                  </a:lnTo>
                  <a:lnTo>
                    <a:pt x="79126" y="512340"/>
                  </a:lnTo>
                  <a:lnTo>
                    <a:pt x="72925" y="513084"/>
                  </a:lnTo>
                  <a:lnTo>
                    <a:pt x="66724" y="513829"/>
                  </a:lnTo>
                  <a:lnTo>
                    <a:pt x="58787" y="514201"/>
                  </a:lnTo>
                  <a:lnTo>
                    <a:pt x="49113" y="514201"/>
                  </a:lnTo>
                  <a:lnTo>
                    <a:pt x="39687" y="514201"/>
                  </a:lnTo>
                  <a:lnTo>
                    <a:pt x="31812" y="513829"/>
                  </a:lnTo>
                  <a:lnTo>
                    <a:pt x="25486" y="513084"/>
                  </a:lnTo>
                  <a:lnTo>
                    <a:pt x="19161" y="512340"/>
                  </a:lnTo>
                  <a:lnTo>
                    <a:pt x="14138" y="511286"/>
                  </a:lnTo>
                  <a:lnTo>
                    <a:pt x="10417" y="509922"/>
                  </a:lnTo>
                  <a:lnTo>
                    <a:pt x="6697" y="508558"/>
                  </a:lnTo>
                  <a:lnTo>
                    <a:pt x="4030" y="506883"/>
                  </a:lnTo>
                  <a:lnTo>
                    <a:pt x="2418" y="504899"/>
                  </a:lnTo>
                  <a:lnTo>
                    <a:pt x="806" y="502915"/>
                  </a:lnTo>
                  <a:lnTo>
                    <a:pt x="0" y="500558"/>
                  </a:lnTo>
                  <a:lnTo>
                    <a:pt x="0" y="497830"/>
                  </a:lnTo>
                  <a:lnTo>
                    <a:pt x="0" y="44276"/>
                  </a:lnTo>
                  <a:lnTo>
                    <a:pt x="0" y="41547"/>
                  </a:lnTo>
                  <a:lnTo>
                    <a:pt x="806" y="39191"/>
                  </a:lnTo>
                  <a:lnTo>
                    <a:pt x="2418" y="37207"/>
                  </a:lnTo>
                  <a:lnTo>
                    <a:pt x="4030" y="35222"/>
                  </a:lnTo>
                  <a:lnTo>
                    <a:pt x="25486" y="29393"/>
                  </a:lnTo>
                  <a:lnTo>
                    <a:pt x="31812" y="28649"/>
                  </a:lnTo>
                  <a:lnTo>
                    <a:pt x="39687" y="28277"/>
                  </a:lnTo>
                  <a:lnTo>
                    <a:pt x="49113" y="28277"/>
                  </a:lnTo>
                  <a:close/>
                </a:path>
                <a:path w="687704" h="647064">
                  <a:moveTo>
                    <a:pt x="463678" y="0"/>
                  </a:moveTo>
                  <a:lnTo>
                    <a:pt x="506722" y="9859"/>
                  </a:lnTo>
                  <a:lnTo>
                    <a:pt x="531198" y="24928"/>
                  </a:lnTo>
                  <a:lnTo>
                    <a:pt x="536558" y="28649"/>
                  </a:lnTo>
                  <a:lnTo>
                    <a:pt x="541709" y="32184"/>
                  </a:lnTo>
                  <a:lnTo>
                    <a:pt x="546650" y="35532"/>
                  </a:lnTo>
                  <a:lnTo>
                    <a:pt x="553099" y="39873"/>
                  </a:lnTo>
                  <a:lnTo>
                    <a:pt x="559797" y="42043"/>
                  </a:lnTo>
                  <a:lnTo>
                    <a:pt x="566742" y="42043"/>
                  </a:lnTo>
                  <a:lnTo>
                    <a:pt x="574183" y="42043"/>
                  </a:lnTo>
                  <a:lnTo>
                    <a:pt x="579888" y="39377"/>
                  </a:lnTo>
                  <a:lnTo>
                    <a:pt x="583857" y="34044"/>
                  </a:lnTo>
                  <a:lnTo>
                    <a:pt x="587826" y="28711"/>
                  </a:lnTo>
                  <a:lnTo>
                    <a:pt x="589810" y="20836"/>
                  </a:lnTo>
                  <a:lnTo>
                    <a:pt x="589810" y="10418"/>
                  </a:lnTo>
                  <a:lnTo>
                    <a:pt x="589810" y="6201"/>
                  </a:lnTo>
                  <a:lnTo>
                    <a:pt x="591671" y="3410"/>
                  </a:lnTo>
                  <a:lnTo>
                    <a:pt x="595391" y="2046"/>
                  </a:lnTo>
                  <a:lnTo>
                    <a:pt x="599112" y="682"/>
                  </a:lnTo>
                  <a:lnTo>
                    <a:pt x="606677" y="0"/>
                  </a:lnTo>
                  <a:lnTo>
                    <a:pt x="618088" y="0"/>
                  </a:lnTo>
                  <a:lnTo>
                    <a:pt x="629250" y="0"/>
                  </a:lnTo>
                  <a:lnTo>
                    <a:pt x="636877" y="930"/>
                  </a:lnTo>
                  <a:lnTo>
                    <a:pt x="640970" y="2790"/>
                  </a:lnTo>
                  <a:lnTo>
                    <a:pt x="645063" y="4650"/>
                  </a:lnTo>
                  <a:lnTo>
                    <a:pt x="647109" y="8681"/>
                  </a:lnTo>
                  <a:lnTo>
                    <a:pt x="647109" y="14882"/>
                  </a:lnTo>
                  <a:lnTo>
                    <a:pt x="641761" y="54647"/>
                  </a:lnTo>
                  <a:lnTo>
                    <a:pt x="613983" y="94401"/>
                  </a:lnTo>
                  <a:lnTo>
                    <a:pt x="566370" y="107900"/>
                  </a:lnTo>
                  <a:lnTo>
                    <a:pt x="559324" y="107714"/>
                  </a:lnTo>
                  <a:lnTo>
                    <a:pt x="520605" y="97110"/>
                  </a:lnTo>
                  <a:lnTo>
                    <a:pt x="504420" y="86878"/>
                  </a:lnTo>
                  <a:lnTo>
                    <a:pt x="499583" y="83281"/>
                  </a:lnTo>
                  <a:lnTo>
                    <a:pt x="468267" y="65856"/>
                  </a:lnTo>
                  <a:lnTo>
                    <a:pt x="463306" y="65856"/>
                  </a:lnTo>
                  <a:lnTo>
                    <a:pt x="455121" y="65856"/>
                  </a:lnTo>
                  <a:lnTo>
                    <a:pt x="449292" y="68771"/>
                  </a:lnTo>
                  <a:lnTo>
                    <a:pt x="445819" y="74600"/>
                  </a:lnTo>
                  <a:lnTo>
                    <a:pt x="442346" y="80429"/>
                  </a:lnTo>
                  <a:lnTo>
                    <a:pt x="440610" y="88056"/>
                  </a:lnTo>
                  <a:lnTo>
                    <a:pt x="440610" y="97482"/>
                  </a:lnTo>
                  <a:lnTo>
                    <a:pt x="440610" y="99714"/>
                  </a:lnTo>
                  <a:lnTo>
                    <a:pt x="434843" y="106040"/>
                  </a:lnTo>
                  <a:lnTo>
                    <a:pt x="432735" y="106784"/>
                  </a:lnTo>
                  <a:lnTo>
                    <a:pt x="429758" y="107280"/>
                  </a:lnTo>
                  <a:lnTo>
                    <a:pt x="425913" y="107528"/>
                  </a:lnTo>
                  <a:lnTo>
                    <a:pt x="422069" y="107776"/>
                  </a:lnTo>
                  <a:lnTo>
                    <a:pt x="417170" y="107900"/>
                  </a:lnTo>
                  <a:lnTo>
                    <a:pt x="411216" y="107900"/>
                  </a:lnTo>
                  <a:lnTo>
                    <a:pt x="406008" y="107900"/>
                  </a:lnTo>
                  <a:lnTo>
                    <a:pt x="401605" y="107714"/>
                  </a:lnTo>
                  <a:lnTo>
                    <a:pt x="398008" y="107342"/>
                  </a:lnTo>
                  <a:lnTo>
                    <a:pt x="394411" y="106970"/>
                  </a:lnTo>
                  <a:lnTo>
                    <a:pt x="391559" y="106226"/>
                  </a:lnTo>
                  <a:lnTo>
                    <a:pt x="389450" y="105109"/>
                  </a:lnTo>
                  <a:lnTo>
                    <a:pt x="387342" y="103993"/>
                  </a:lnTo>
                  <a:lnTo>
                    <a:pt x="385792" y="102443"/>
                  </a:lnTo>
                  <a:lnTo>
                    <a:pt x="384800" y="100459"/>
                  </a:lnTo>
                  <a:lnTo>
                    <a:pt x="383807" y="98474"/>
                  </a:lnTo>
                  <a:lnTo>
                    <a:pt x="383311" y="95870"/>
                  </a:lnTo>
                  <a:lnTo>
                    <a:pt x="383311" y="92645"/>
                  </a:lnTo>
                  <a:lnTo>
                    <a:pt x="388520" y="54089"/>
                  </a:lnTo>
                  <a:lnTo>
                    <a:pt x="415681" y="13917"/>
                  </a:lnTo>
                  <a:lnTo>
                    <a:pt x="445447" y="1546"/>
                  </a:lnTo>
                  <a:lnTo>
                    <a:pt x="463678" y="0"/>
                  </a:lnTo>
                  <a:close/>
                </a:path>
              </a:pathLst>
            </a:custGeom>
            <a:ln w="1270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797300" y="1460500"/>
            <a:ext cx="1892300" cy="736600"/>
            <a:chOff x="3797300" y="1460500"/>
            <a:chExt cx="1892300" cy="736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7300" y="1460500"/>
              <a:ext cx="1892300" cy="736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1322" y="1478401"/>
              <a:ext cx="1817732" cy="65935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842000" y="1397000"/>
            <a:ext cx="1600200" cy="685800"/>
            <a:chOff x="5842000" y="1397000"/>
            <a:chExt cx="1600200" cy="6858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2000" y="1397000"/>
              <a:ext cx="1600200" cy="685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2046" y="1419614"/>
              <a:ext cx="1514747" cy="60243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620000" y="1397000"/>
            <a:ext cx="1663700" cy="685800"/>
            <a:chOff x="7620000" y="1397000"/>
            <a:chExt cx="1663700" cy="6858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20000" y="1397000"/>
              <a:ext cx="1663700" cy="685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5283" y="1419614"/>
              <a:ext cx="1586012" cy="60243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463800" y="2362200"/>
            <a:ext cx="7264400" cy="762000"/>
            <a:chOff x="2463800" y="2362200"/>
            <a:chExt cx="7264400" cy="76200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3800" y="2362200"/>
              <a:ext cx="7264400" cy="7620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06436" y="2385360"/>
              <a:ext cx="7178008" cy="678333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5942" y="199672"/>
            <a:ext cx="2515129" cy="649413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4076700" y="3479800"/>
            <a:ext cx="4013200" cy="457200"/>
            <a:chOff x="4076700" y="3479800"/>
            <a:chExt cx="4013200" cy="45720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76700" y="3479800"/>
              <a:ext cx="4013200" cy="457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12196" y="3498018"/>
              <a:ext cx="3944350" cy="39534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145202" y="6433492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103251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70" dirty="0"/>
              <a:t>Q</a:t>
            </a:r>
            <a:r>
              <a:rPr spc="45" dirty="0"/>
              <a:t>u</a:t>
            </a:r>
            <a:r>
              <a:rPr spc="30" dirty="0"/>
              <a:t>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130300"/>
            <a:ext cx="1075626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Q: </a:t>
            </a:r>
            <a:r>
              <a:rPr sz="2800" b="1" spc="-70" dirty="0">
                <a:latin typeface="Calibri"/>
                <a:cs typeface="Calibri"/>
              </a:rPr>
              <a:t>Tại</a:t>
            </a:r>
            <a:r>
              <a:rPr sz="2800" b="1" dirty="0">
                <a:latin typeface="Calibri"/>
                <a:cs typeface="Calibri"/>
              </a:rPr>
              <a:t> sao</a:t>
            </a:r>
            <a:r>
              <a:rPr sz="2800" b="1" spc="-5" dirty="0">
                <a:latin typeface="Calibri"/>
                <a:cs typeface="Calibri"/>
              </a:rPr>
              <a:t> đặc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tả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yêu</a:t>
            </a:r>
            <a:r>
              <a:rPr sz="2800" b="1" spc="-5" dirty="0">
                <a:latin typeface="Calibri"/>
                <a:cs typeface="Calibri"/>
              </a:rPr>
              <a:t> cầu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phần mềm</a:t>
            </a:r>
            <a:r>
              <a:rPr sz="2800" b="1" dirty="0">
                <a:latin typeface="Calibri"/>
                <a:cs typeface="Calibri"/>
              </a:rPr>
              <a:t> lại </a:t>
            </a:r>
            <a:r>
              <a:rPr sz="2800" b="1" spc="-5" dirty="0">
                <a:latin typeface="Calibri"/>
                <a:cs typeface="Calibri"/>
              </a:rPr>
              <a:t>quan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trọng?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(chọn</a:t>
            </a:r>
            <a:r>
              <a:rPr sz="2800" b="1" dirty="0">
                <a:latin typeface="Calibri"/>
                <a:cs typeface="Calibri"/>
              </a:rPr>
              <a:t> 2)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700">
              <a:latin typeface="Calibri"/>
              <a:cs typeface="Calibri"/>
            </a:endParaRPr>
          </a:p>
          <a:p>
            <a:pPr marL="469265" marR="612140">
              <a:lnSpc>
                <a:spcPts val="2600"/>
              </a:lnSpc>
              <a:buAutoNum type="alphaLcParenR"/>
              <a:tabLst>
                <a:tab pos="776605" algn="l"/>
              </a:tabLst>
            </a:pPr>
            <a:r>
              <a:rPr sz="2400" spc="-5" dirty="0">
                <a:latin typeface="Calibri"/>
                <a:cs typeface="Calibri"/>
              </a:rPr>
              <a:t>Sửa lỗi</a:t>
            </a:r>
            <a:r>
              <a:rPr sz="2400" spc="-10" dirty="0">
                <a:latin typeface="Calibri"/>
                <a:cs typeface="Calibri"/>
              </a:rPr>
              <a:t> trong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yêu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cầu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thể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ít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tốn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kém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hơn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hàng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nghìn lần </a:t>
            </a: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5" dirty="0">
                <a:latin typeface="Calibri"/>
                <a:cs typeface="Calibri"/>
              </a:rPr>
              <a:t> sửa lỗi</a:t>
            </a:r>
            <a:r>
              <a:rPr sz="2400" spc="-10" dirty="0">
                <a:latin typeface="Calibri"/>
                <a:cs typeface="Calibri"/>
              </a:rPr>
              <a:t> trong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nhưng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giai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đoạn sau của </a:t>
            </a:r>
            <a:r>
              <a:rPr sz="2400" spc="-10" dirty="0">
                <a:latin typeface="Calibri"/>
                <a:cs typeface="Calibri"/>
              </a:rPr>
              <a:t>vòng </a:t>
            </a:r>
            <a:r>
              <a:rPr sz="2400" spc="-5" dirty="0">
                <a:latin typeface="Calibri"/>
                <a:cs typeface="Calibri"/>
              </a:rPr>
              <a:t>đời</a:t>
            </a:r>
            <a:r>
              <a:rPr sz="2400" spc="-10" dirty="0">
                <a:latin typeface="Calibri"/>
                <a:cs typeface="Calibri"/>
              </a:rPr>
              <a:t> phát </a:t>
            </a:r>
            <a:r>
              <a:rPr sz="2400" dirty="0">
                <a:latin typeface="Calibri"/>
                <a:cs typeface="Calibri"/>
              </a:rPr>
              <a:t>triển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phần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mềm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lphaLcParenR"/>
            </a:pPr>
            <a:endParaRPr sz="3650">
              <a:latin typeface="Calibri"/>
              <a:cs typeface="Calibri"/>
            </a:endParaRPr>
          </a:p>
          <a:p>
            <a:pPr marL="790575" indent="-321310">
              <a:lnSpc>
                <a:spcPct val="100000"/>
              </a:lnSpc>
              <a:buAutoNum type="alphaLcParenR"/>
              <a:tabLst>
                <a:tab pos="790575" algn="l"/>
              </a:tabLst>
            </a:pPr>
            <a:r>
              <a:rPr sz="2400" spc="-5" dirty="0">
                <a:latin typeface="Calibri"/>
                <a:cs typeface="Calibri"/>
              </a:rPr>
              <a:t>Đổi</a:t>
            </a:r>
            <a:r>
              <a:rPr sz="2400" spc="-10" dirty="0">
                <a:latin typeface="Calibri"/>
                <a:cs typeface="Calibri"/>
              </a:rPr>
              <a:t> yêu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cầu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là không thể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khi mà </a:t>
            </a:r>
            <a:r>
              <a:rPr sz="2400" dirty="0">
                <a:latin typeface="Calibri"/>
                <a:cs typeface="Calibri"/>
              </a:rPr>
              <a:t>hệ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thống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đã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phát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triển</a:t>
            </a:r>
            <a:r>
              <a:rPr sz="2400" spc="-5" dirty="0">
                <a:latin typeface="Calibri"/>
                <a:cs typeface="Calibri"/>
              </a:rPr>
              <a:t> hoàn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thiện.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lphaLcParenR"/>
            </a:pPr>
            <a:endParaRPr sz="3950">
              <a:latin typeface="Calibri"/>
              <a:cs typeface="Calibri"/>
            </a:endParaRPr>
          </a:p>
          <a:p>
            <a:pPr marL="469265" marR="5080">
              <a:lnSpc>
                <a:spcPts val="2600"/>
              </a:lnSpc>
              <a:buAutoNum type="alphaLcParenR"/>
              <a:tabLst>
                <a:tab pos="759460" algn="l"/>
              </a:tabLst>
            </a:pPr>
            <a:r>
              <a:rPr sz="2400" spc="-5" dirty="0">
                <a:latin typeface="Calibri"/>
                <a:cs typeface="Calibri"/>
              </a:rPr>
              <a:t>Dành thời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gian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trước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việc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đặc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tả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yêu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cầu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thể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tiết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kiệm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được </a:t>
            </a:r>
            <a:r>
              <a:rPr sz="2400" spc="-25" dirty="0">
                <a:latin typeface="Calibri"/>
                <a:cs typeface="Calibri"/>
              </a:rPr>
              <a:t>rất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nhiều</a:t>
            </a:r>
            <a:r>
              <a:rPr sz="2400" spc="-5" dirty="0">
                <a:latin typeface="Calibri"/>
                <a:cs typeface="Calibri"/>
              </a:rPr>
              <a:t> thời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gian </a:t>
            </a:r>
            <a:r>
              <a:rPr sz="2400" spc="-10" dirty="0">
                <a:latin typeface="Calibri"/>
                <a:cs typeface="Calibri"/>
              </a:rPr>
              <a:t>trong </a:t>
            </a:r>
            <a:r>
              <a:rPr sz="2400" dirty="0">
                <a:latin typeface="Calibri"/>
                <a:cs typeface="Calibri"/>
              </a:rPr>
              <a:t>nhưng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giai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đoạn tiếp </a:t>
            </a:r>
            <a:r>
              <a:rPr sz="2400" dirty="0">
                <a:latin typeface="Calibri"/>
                <a:cs typeface="Calibri"/>
              </a:rPr>
              <a:t>theo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của </a:t>
            </a:r>
            <a:r>
              <a:rPr sz="2400" spc="-10" dirty="0">
                <a:latin typeface="Calibri"/>
                <a:cs typeface="Calibri"/>
              </a:rPr>
              <a:t>vòng </a:t>
            </a:r>
            <a:r>
              <a:rPr sz="2400" spc="-5" dirty="0">
                <a:latin typeface="Calibri"/>
                <a:cs typeface="Calibri"/>
              </a:rPr>
              <a:t>đơi</a:t>
            </a:r>
            <a:r>
              <a:rPr sz="2400" spc="-10" dirty="0">
                <a:latin typeface="Calibri"/>
                <a:cs typeface="Calibri"/>
              </a:rPr>
              <a:t> phát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triển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phần</a:t>
            </a:r>
            <a:r>
              <a:rPr sz="2400" spc="-5" dirty="0">
                <a:latin typeface="Calibri"/>
                <a:cs typeface="Calibri"/>
              </a:rPr>
              <a:t> mềm.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D11A64-DBE9-30BE-D63F-9BE5B3C3B998}"/>
              </a:ext>
            </a:extLst>
          </p:cNvPr>
          <p:cNvGrpSpPr/>
          <p:nvPr/>
        </p:nvGrpSpPr>
        <p:grpSpPr>
          <a:xfrm>
            <a:off x="1061570" y="2138628"/>
            <a:ext cx="322560" cy="319680"/>
            <a:chOff x="1061570" y="2138628"/>
            <a:chExt cx="32256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ECFDE2-5A80-12CF-30EC-89796C0E1D60}"/>
                    </a:ext>
                  </a:extLst>
                </p14:cNvPr>
                <p14:cNvContentPartPr/>
                <p14:nvPr/>
              </p14:nvContentPartPr>
              <p14:xfrm>
                <a:off x="1238690" y="2457948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ECFDE2-5A80-12CF-30EC-89796C0E1D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9690" y="24493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FF521FB-0AE9-8162-9D8D-C9ECE6DF0479}"/>
                    </a:ext>
                  </a:extLst>
                </p14:cNvPr>
                <p14:cNvContentPartPr/>
                <p14:nvPr/>
              </p14:nvContentPartPr>
              <p14:xfrm>
                <a:off x="1061570" y="2138628"/>
                <a:ext cx="322560" cy="314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FF521FB-0AE9-8162-9D8D-C9ECE6DF04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2570" y="2129628"/>
                  <a:ext cx="340200" cy="33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6DB6A78-A243-7CDF-B244-EE6B75AAD331}"/>
                  </a:ext>
                </a:extLst>
              </p14:cNvPr>
              <p14:cNvContentPartPr/>
              <p14:nvPr/>
            </p14:nvContentPartPr>
            <p14:xfrm>
              <a:off x="1012610" y="4204668"/>
              <a:ext cx="212760" cy="299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6DB6A78-A243-7CDF-B244-EE6B75AAD3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970" y="4196028"/>
                <a:ext cx="230400" cy="31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603" y="167465"/>
            <a:ext cx="11145520" cy="133754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0" dirty="0"/>
              <a:t>Software</a:t>
            </a:r>
            <a:r>
              <a:rPr spc="10" dirty="0"/>
              <a:t> </a:t>
            </a:r>
            <a:r>
              <a:rPr spc="30" dirty="0"/>
              <a:t>specification</a:t>
            </a:r>
            <a:r>
              <a:rPr spc="5" dirty="0"/>
              <a:t> </a:t>
            </a:r>
            <a:r>
              <a:rPr spc="30" dirty="0"/>
              <a:t>(Requirement</a:t>
            </a:r>
            <a:r>
              <a:rPr spc="10" dirty="0"/>
              <a:t> </a:t>
            </a:r>
            <a:r>
              <a:rPr spc="40"/>
              <a:t>engineering)</a:t>
            </a:r>
            <a:br>
              <a:rPr lang="en-US" spc="40"/>
            </a:br>
            <a:r>
              <a:rPr lang="en-US" spc="40"/>
              <a:t>- kỹ nghệ yêu cầu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1587500"/>
            <a:ext cx="9593580" cy="38989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48640" marR="5080" indent="-536575">
              <a:lnSpc>
                <a:spcPts val="3300"/>
              </a:lnSpc>
              <a:spcBef>
                <a:spcPts val="459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dirty="0">
                <a:latin typeface="Calibri"/>
                <a:cs typeface="Calibri"/>
              </a:rPr>
              <a:t>Là </a:t>
            </a:r>
            <a:r>
              <a:rPr sz="3000" spc="-5" dirty="0">
                <a:latin typeface="Calibri"/>
                <a:cs typeface="Calibri"/>
              </a:rPr>
              <a:t>quy trình để </a:t>
            </a:r>
            <a:r>
              <a:rPr sz="3000" spc="-10" dirty="0">
                <a:latin typeface="Calibri"/>
                <a:cs typeface="Calibri"/>
              </a:rPr>
              <a:t>thiết </a:t>
            </a:r>
            <a:r>
              <a:rPr sz="3000" spc="-5" dirty="0">
                <a:latin typeface="Calibri"/>
                <a:cs typeface="Calibri"/>
              </a:rPr>
              <a:t>lập </a:t>
            </a:r>
            <a:r>
              <a:rPr sz="3000" spc="-15" dirty="0">
                <a:latin typeface="Calibri"/>
                <a:cs typeface="Calibri"/>
              </a:rPr>
              <a:t>các </a:t>
            </a:r>
            <a:r>
              <a:rPr sz="3000" spc="-5" dirty="0">
                <a:latin typeface="Calibri"/>
                <a:cs typeface="Calibri"/>
              </a:rPr>
              <a:t>dịch vụ </a:t>
            </a:r>
            <a:r>
              <a:rPr sz="3000" spc="-15" dirty="0">
                <a:latin typeface="Calibri"/>
                <a:cs typeface="Calibri"/>
              </a:rPr>
              <a:t>cần </a:t>
            </a:r>
            <a:r>
              <a:rPr sz="3000" spc="-10" dirty="0">
                <a:latin typeface="Calibri"/>
                <a:cs typeface="Calibri"/>
              </a:rPr>
              <a:t>thiết </a:t>
            </a:r>
            <a:r>
              <a:rPr sz="3000" spc="-5" dirty="0">
                <a:latin typeface="Calibri"/>
                <a:cs typeface="Calibri"/>
              </a:rPr>
              <a:t>cũng như </a:t>
            </a:r>
            <a:r>
              <a:rPr sz="3000" spc="-15" dirty="0">
                <a:latin typeface="Calibri"/>
                <a:cs typeface="Calibri"/>
              </a:rPr>
              <a:t>các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răng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buộc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để</a:t>
            </a:r>
            <a:r>
              <a:rPr sz="3000" spc="-10" dirty="0">
                <a:latin typeface="Calibri"/>
                <a:cs typeface="Calibri"/>
              </a:rPr>
              <a:t> phát </a:t>
            </a:r>
            <a:r>
              <a:rPr sz="3000" spc="-5" dirty="0">
                <a:latin typeface="Calibri"/>
                <a:cs typeface="Calibri"/>
              </a:rPr>
              <a:t>triển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và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vận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hành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hệ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thống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1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dirty="0">
                <a:latin typeface="Calibri"/>
                <a:cs typeface="Calibri"/>
              </a:rPr>
              <a:t>Các</a:t>
            </a:r>
            <a:r>
              <a:rPr sz="3200" spc="-10" dirty="0">
                <a:latin typeface="Calibri"/>
                <a:cs typeface="Calibri"/>
              </a:rPr>
              <a:t> hoạt</a:t>
            </a:r>
            <a:r>
              <a:rPr sz="3200" spc="-5" dirty="0">
                <a:latin typeface="Calibri"/>
                <a:cs typeface="Calibri"/>
              </a:rPr>
              <a:t> động </a:t>
            </a:r>
            <a:r>
              <a:rPr sz="3200" spc="-15" dirty="0">
                <a:latin typeface="Calibri"/>
                <a:cs typeface="Calibri"/>
              </a:rPr>
              <a:t>trong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trình:</a:t>
            </a:r>
            <a:endParaRPr sz="3200">
              <a:latin typeface="Calibri"/>
              <a:cs typeface="Calibri"/>
            </a:endParaRPr>
          </a:p>
          <a:p>
            <a:pPr marL="916305" lvl="1" indent="-447040">
              <a:lnSpc>
                <a:spcPct val="100000"/>
              </a:lnSpc>
              <a:spcBef>
                <a:spcPts val="56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Requirements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elicitation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–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Thu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tập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nhu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endParaRPr sz="3000">
              <a:latin typeface="Calibri"/>
              <a:cs typeface="Calibri"/>
            </a:endParaRPr>
          </a:p>
          <a:p>
            <a:pPr marL="916305" lvl="1" indent="-44704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Requirements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analysis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–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Phân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tích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nhu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cầu</a:t>
            </a:r>
            <a:endParaRPr sz="3000">
              <a:latin typeface="Calibri"/>
              <a:cs typeface="Calibri"/>
            </a:endParaRPr>
          </a:p>
          <a:p>
            <a:pPr marL="916305" lvl="1" indent="-44704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  <a:tab pos="3246755" algn="l"/>
              </a:tabLst>
            </a:pP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Requirements	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validation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–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Thẩm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định</a:t>
            </a:r>
            <a:r>
              <a:rPr sz="3000" spc="-2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nhu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endParaRPr sz="3000">
              <a:latin typeface="Calibri"/>
              <a:cs typeface="Calibri"/>
            </a:endParaRPr>
          </a:p>
          <a:p>
            <a:pPr marL="916305" lvl="1" indent="-44704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Requirements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management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–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quản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lý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nhu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cầu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603" y="167465"/>
            <a:ext cx="865251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45" dirty="0"/>
              <a:t>The</a:t>
            </a:r>
            <a:r>
              <a:rPr spc="20" dirty="0"/>
              <a:t> </a:t>
            </a:r>
            <a:r>
              <a:rPr spc="30" dirty="0"/>
              <a:t>requirements</a:t>
            </a:r>
            <a:r>
              <a:rPr spc="20" dirty="0"/>
              <a:t> </a:t>
            </a:r>
            <a:r>
              <a:rPr spc="40" dirty="0"/>
              <a:t>engineering</a:t>
            </a:r>
            <a:r>
              <a:rPr spc="20" dirty="0"/>
              <a:t> </a:t>
            </a:r>
            <a:r>
              <a:rPr spc="30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123" y="873314"/>
            <a:ext cx="10603951" cy="58711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1F394-A360-3FA3-8468-22CE902D76B3}"/>
              </a:ext>
            </a:extLst>
          </p:cNvPr>
          <p:cNvSpPr txBox="1"/>
          <p:nvPr/>
        </p:nvSpPr>
        <p:spPr>
          <a:xfrm>
            <a:off x="762000" y="114300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Nghiên cứu tính khả thi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8CF3F-DA40-E296-74A0-75A5FB534174}"/>
              </a:ext>
            </a:extLst>
          </p:cNvPr>
          <p:cNvSpPr txBox="1"/>
          <p:nvPr/>
        </p:nvSpPr>
        <p:spPr>
          <a:xfrm>
            <a:off x="1146881" y="4038600"/>
            <a:ext cx="161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Báo cáo khả thi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9AF91-24D7-2693-6430-7671C197D7B8}"/>
              </a:ext>
            </a:extLst>
          </p:cNvPr>
          <p:cNvSpPr txBox="1"/>
          <p:nvPr/>
        </p:nvSpPr>
        <p:spPr>
          <a:xfrm>
            <a:off x="3343380" y="965708"/>
            <a:ext cx="25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Yêu cầu gợi ý và phân tích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40D77-01DC-7054-1F6C-AD93C822ECF6}"/>
              </a:ext>
            </a:extLst>
          </p:cNvPr>
          <p:cNvSpPr txBox="1"/>
          <p:nvPr/>
        </p:nvSpPr>
        <p:spPr>
          <a:xfrm>
            <a:off x="2590800" y="4819040"/>
            <a:ext cx="306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Mô hình hệ thống và phân tích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88D23-54CA-F550-20CA-B0711488FDAD}"/>
              </a:ext>
            </a:extLst>
          </p:cNvPr>
          <p:cNvSpPr txBox="1"/>
          <p:nvPr/>
        </p:nvSpPr>
        <p:spPr>
          <a:xfrm>
            <a:off x="6096000" y="1512332"/>
            <a:ext cx="16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Yêu cầu kĩ thuật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80624-6C5B-7A22-9A23-731C858654DB}"/>
              </a:ext>
            </a:extLst>
          </p:cNvPr>
          <p:cNvSpPr txBox="1"/>
          <p:nvPr/>
        </p:nvSpPr>
        <p:spPr>
          <a:xfrm>
            <a:off x="4947987" y="5810650"/>
            <a:ext cx="319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Yêu cầu người dùng và hệ thống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D031A-6866-ED96-B613-B4C95E0956FD}"/>
              </a:ext>
            </a:extLst>
          </p:cNvPr>
          <p:cNvSpPr txBox="1"/>
          <p:nvPr/>
        </p:nvSpPr>
        <p:spPr>
          <a:xfrm>
            <a:off x="9372600" y="2667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Xác nhận yêu cầu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14FE-42B0-019E-5B98-7C75DD314135}"/>
              </a:ext>
            </a:extLst>
          </p:cNvPr>
          <p:cNvSpPr txBox="1"/>
          <p:nvPr/>
        </p:nvSpPr>
        <p:spPr>
          <a:xfrm>
            <a:off x="9525000" y="5100795"/>
            <a:ext cx="161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Tài liệu yêu cầu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6615" y="6386946"/>
            <a:ext cx="245110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1900" spc="-5" dirty="0">
                <a:solidFill>
                  <a:srgbClr val="898989"/>
                </a:solidFill>
                <a:latin typeface="Calibri"/>
                <a:cs typeface="Calibri"/>
              </a:rPr>
              <a:t>13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7037" y="217810"/>
            <a:ext cx="7494309" cy="6546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970" y="1550894"/>
            <a:ext cx="3931920" cy="15944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525"/>
              </a:spcBef>
            </a:pPr>
            <a:r>
              <a:rPr sz="3600" spc="45" dirty="0">
                <a:solidFill>
                  <a:srgbClr val="000000"/>
                </a:solidFill>
              </a:rPr>
              <a:t>The </a:t>
            </a:r>
            <a:r>
              <a:rPr sz="3600" spc="30" dirty="0">
                <a:solidFill>
                  <a:srgbClr val="000000"/>
                </a:solidFill>
              </a:rPr>
              <a:t>requirements </a:t>
            </a:r>
            <a:r>
              <a:rPr sz="3600" spc="35" dirty="0">
                <a:solidFill>
                  <a:srgbClr val="000000"/>
                </a:solidFill>
              </a:rPr>
              <a:t> engineering </a:t>
            </a:r>
            <a:r>
              <a:rPr sz="3600" spc="30" dirty="0">
                <a:solidFill>
                  <a:srgbClr val="000000"/>
                </a:solidFill>
              </a:rPr>
              <a:t>process: </a:t>
            </a:r>
            <a:r>
              <a:rPr sz="3600" spc="-805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spiral</a:t>
            </a:r>
            <a:r>
              <a:rPr sz="3600" spc="10" dirty="0">
                <a:solidFill>
                  <a:srgbClr val="000000"/>
                </a:solidFill>
              </a:rPr>
              <a:t> </a:t>
            </a:r>
            <a:r>
              <a:rPr sz="3600" spc="35" dirty="0">
                <a:solidFill>
                  <a:srgbClr val="000000"/>
                </a:solidFill>
              </a:rPr>
              <a:t>view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8510530" y="6654800"/>
            <a:ext cx="3632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Source</a:t>
            </a:r>
            <a:r>
              <a:rPr sz="1200" spc="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:</a:t>
            </a:r>
            <a:r>
              <a:rPr sz="1200" spc="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Software</a:t>
            </a:r>
            <a:r>
              <a:rPr sz="1200" spc="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8th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Ed.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của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Ian Sommerville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603" y="167465"/>
            <a:ext cx="457962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Đầu</a:t>
            </a:r>
            <a:r>
              <a:rPr spc="15" dirty="0"/>
              <a:t> </a:t>
            </a:r>
            <a:r>
              <a:rPr dirty="0"/>
              <a:t>ra</a:t>
            </a:r>
            <a:r>
              <a:rPr spc="15" dirty="0"/>
              <a:t> </a:t>
            </a:r>
            <a:r>
              <a:rPr spc="45" dirty="0"/>
              <a:t>của</a:t>
            </a:r>
            <a:r>
              <a:rPr spc="20" dirty="0"/>
              <a:t> </a:t>
            </a:r>
            <a:r>
              <a:rPr spc="45" dirty="0"/>
              <a:t>quy</a:t>
            </a:r>
            <a:r>
              <a:rPr spc="10" dirty="0"/>
              <a:t> </a:t>
            </a:r>
            <a:r>
              <a:rPr spc="35" dirty="0"/>
              <a:t>trình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587500"/>
            <a:ext cx="9648825" cy="26543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48640" marR="5080" indent="-536575">
              <a:lnSpc>
                <a:spcPts val="3300"/>
              </a:lnSpc>
              <a:spcBef>
                <a:spcPts val="459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dirty="0">
                <a:latin typeface="Calibri"/>
                <a:cs typeface="Calibri"/>
              </a:rPr>
              <a:t>Một </a:t>
            </a:r>
            <a:r>
              <a:rPr sz="3000" spc="-15" dirty="0">
                <a:latin typeface="Calibri"/>
                <a:cs typeface="Calibri"/>
              </a:rPr>
              <a:t>tài </a:t>
            </a:r>
            <a:r>
              <a:rPr sz="3000" spc="-5" dirty="0">
                <a:latin typeface="Calibri"/>
                <a:cs typeface="Calibri"/>
              </a:rPr>
              <a:t>liệu thống </a:t>
            </a:r>
            <a:r>
              <a:rPr sz="3000" spc="-10" dirty="0">
                <a:latin typeface="Calibri"/>
                <a:cs typeface="Calibri"/>
              </a:rPr>
              <a:t>nhất </a:t>
            </a:r>
            <a:r>
              <a:rPr sz="3000" spc="-15" dirty="0">
                <a:latin typeface="Calibri"/>
                <a:cs typeface="Calibri"/>
              </a:rPr>
              <a:t>các yêu cầu </a:t>
            </a:r>
            <a:r>
              <a:rPr sz="3000" spc="-5" dirty="0">
                <a:latin typeface="Calibri"/>
                <a:cs typeface="Calibri"/>
              </a:rPr>
              <a:t>của hệ thống thoả </a:t>
            </a:r>
            <a:r>
              <a:rPr sz="3000" dirty="0">
                <a:latin typeface="Calibri"/>
                <a:cs typeface="Calibri"/>
              </a:rPr>
              <a:t>mãn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tất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cả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các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yêu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cầu </a:t>
            </a:r>
            <a:r>
              <a:rPr sz="3000" spc="-5" dirty="0">
                <a:latin typeface="Calibri"/>
                <a:cs typeface="Calibri"/>
              </a:rPr>
              <a:t>của </a:t>
            </a:r>
            <a:r>
              <a:rPr sz="3000" spc="-15" dirty="0">
                <a:latin typeface="Calibri"/>
                <a:cs typeface="Calibri"/>
              </a:rPr>
              <a:t>các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thành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phần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tham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gia.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1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dirty="0">
                <a:latin typeface="Calibri"/>
                <a:cs typeface="Calibri"/>
              </a:rPr>
              <a:t>Có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mức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chi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tiết:</a:t>
            </a:r>
            <a:endParaRPr sz="3000">
              <a:latin typeface="Calibri"/>
              <a:cs typeface="Calibri"/>
            </a:endParaRPr>
          </a:p>
          <a:p>
            <a:pPr marL="916305" lvl="1" indent="-447040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Cho khách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hàng: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phát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biểu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mức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cao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của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các yêu cầu</a:t>
            </a:r>
            <a:endParaRPr sz="3000">
              <a:latin typeface="Calibri"/>
              <a:cs typeface="Calibri"/>
            </a:endParaRPr>
          </a:p>
          <a:p>
            <a:pPr marL="916305" lvl="1" indent="-44704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Cho nhà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phát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triển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hệ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thống: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Chi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tiết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đặc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576E"/>
                </a:solidFill>
                <a:latin typeface="Calibri"/>
                <a:cs typeface="Calibri"/>
              </a:rPr>
              <a:t>tả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hệ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thống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05067"/>
            <a:ext cx="9906000" cy="623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spc="30" dirty="0"/>
              <a:t>Step1:</a:t>
            </a:r>
            <a:r>
              <a:rPr sz="3900" spc="20" dirty="0"/>
              <a:t> </a:t>
            </a:r>
            <a:r>
              <a:rPr sz="3900" spc="30" dirty="0"/>
              <a:t>Feasibility</a:t>
            </a:r>
            <a:r>
              <a:rPr sz="3900" spc="25" dirty="0"/>
              <a:t> </a:t>
            </a:r>
            <a:r>
              <a:rPr sz="3900" spc="40" dirty="0"/>
              <a:t>Study</a:t>
            </a:r>
            <a:r>
              <a:rPr sz="3900" spc="25" dirty="0"/>
              <a:t> </a:t>
            </a:r>
            <a:r>
              <a:rPr sz="3900" spc="40" dirty="0"/>
              <a:t>(Nghiên</a:t>
            </a:r>
            <a:r>
              <a:rPr sz="3900" spc="30" dirty="0"/>
              <a:t> </a:t>
            </a:r>
            <a:r>
              <a:rPr sz="3900" spc="45" dirty="0"/>
              <a:t>cứu</a:t>
            </a:r>
            <a:r>
              <a:rPr sz="3900" spc="30" dirty="0"/>
              <a:t> </a:t>
            </a:r>
            <a:r>
              <a:rPr sz="3900" spc="35" dirty="0"/>
              <a:t>tính</a:t>
            </a:r>
            <a:r>
              <a:rPr sz="3900" spc="20" dirty="0"/>
              <a:t> </a:t>
            </a:r>
            <a:r>
              <a:rPr sz="3900" spc="40" dirty="0"/>
              <a:t>khả</a:t>
            </a:r>
            <a:r>
              <a:rPr sz="3900" spc="35" dirty="0"/>
              <a:t> </a:t>
            </a:r>
            <a:r>
              <a:rPr sz="3900" spc="30" dirty="0"/>
              <a:t>thi)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916939" y="1358900"/>
            <a:ext cx="9551670" cy="41275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49275" marR="5080" indent="-536575">
              <a:lnSpc>
                <a:spcPts val="3800"/>
              </a:lnSpc>
              <a:spcBef>
                <a:spcPts val="2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dirty="0">
                <a:latin typeface="Calibri"/>
                <a:cs typeface="Calibri"/>
              </a:rPr>
              <a:t>Một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nghiên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cứu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ngắn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ở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đầu quy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trình, </a:t>
            </a:r>
            <a:r>
              <a:rPr sz="3200" spc="-15" dirty="0">
                <a:latin typeface="Calibri"/>
                <a:cs typeface="Calibri"/>
              </a:rPr>
              <a:t>tập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trung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trả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lời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03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câu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hỏi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chính:</a:t>
            </a:r>
            <a:endParaRPr sz="3200">
              <a:latin typeface="Calibri"/>
              <a:cs typeface="Calibri"/>
            </a:endParaRPr>
          </a:p>
          <a:p>
            <a:pPr marL="915669" marR="488315" lvl="1" indent="-446405">
              <a:lnSpc>
                <a:spcPct val="100000"/>
              </a:lnSpc>
              <a:spcBef>
                <a:spcPts val="54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Hệ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thống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có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đóng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góp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cho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các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mục tiêu chung của </a:t>
            </a:r>
            <a:r>
              <a:rPr sz="3000" spc="-35" dirty="0">
                <a:solidFill>
                  <a:srgbClr val="00576E"/>
                </a:solidFill>
                <a:latin typeface="Calibri"/>
                <a:cs typeface="Calibri"/>
              </a:rPr>
              <a:t>tổ </a:t>
            </a:r>
            <a:r>
              <a:rPr sz="3000" spc="-66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chức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576E"/>
                </a:solidFill>
                <a:latin typeface="Calibri"/>
                <a:cs typeface="Calibri"/>
              </a:rPr>
              <a:t>hay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không?</a:t>
            </a:r>
            <a:endParaRPr sz="3000">
              <a:latin typeface="Calibri"/>
              <a:cs typeface="Calibri"/>
            </a:endParaRPr>
          </a:p>
          <a:p>
            <a:pPr marL="915669" marR="351790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Hệ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thống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có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thể được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phát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triển bằng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công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nghệ hiện </a:t>
            </a:r>
            <a:r>
              <a:rPr sz="3000" spc="-66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hành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576E"/>
                </a:solidFill>
                <a:latin typeface="Calibri"/>
                <a:cs typeface="Calibri"/>
              </a:rPr>
              <a:t>và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trong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phạm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vi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ngân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sách </a:t>
            </a:r>
            <a:r>
              <a:rPr sz="3000" spc="-25" dirty="0">
                <a:solidFill>
                  <a:srgbClr val="00576E"/>
                </a:solidFill>
                <a:latin typeface="Calibri"/>
                <a:cs typeface="Calibri"/>
              </a:rPr>
              <a:t>hay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không?</a:t>
            </a:r>
            <a:endParaRPr sz="3000">
              <a:latin typeface="Calibri"/>
              <a:cs typeface="Calibri"/>
            </a:endParaRPr>
          </a:p>
          <a:p>
            <a:pPr marL="915669" marR="468630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Hệ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thống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có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thể được tích hợp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với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các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hệ thống khác </a:t>
            </a:r>
            <a:r>
              <a:rPr sz="3000" spc="-66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đang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được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sử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dụng </a:t>
            </a:r>
            <a:r>
              <a:rPr sz="3000" spc="-25" dirty="0">
                <a:solidFill>
                  <a:srgbClr val="00576E"/>
                </a:solidFill>
                <a:latin typeface="Calibri"/>
                <a:cs typeface="Calibri"/>
              </a:rPr>
              <a:t>hay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không?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756412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45" dirty="0"/>
              <a:t>Thực</a:t>
            </a:r>
            <a:r>
              <a:rPr spc="30" dirty="0"/>
              <a:t> </a:t>
            </a:r>
            <a:r>
              <a:rPr spc="40" dirty="0"/>
              <a:t>hiện</a:t>
            </a:r>
            <a:r>
              <a:rPr spc="20" dirty="0"/>
              <a:t> </a:t>
            </a:r>
            <a:r>
              <a:rPr spc="45" dirty="0"/>
              <a:t>nghiên</a:t>
            </a:r>
            <a:r>
              <a:rPr spc="20" dirty="0"/>
              <a:t> </a:t>
            </a:r>
            <a:r>
              <a:rPr spc="45" dirty="0"/>
              <a:t>cứu</a:t>
            </a:r>
            <a:r>
              <a:rPr spc="25" dirty="0"/>
              <a:t> </a:t>
            </a:r>
            <a:r>
              <a:rPr spc="35" dirty="0"/>
              <a:t>tính</a:t>
            </a:r>
            <a:r>
              <a:rPr spc="25" dirty="0"/>
              <a:t> </a:t>
            </a:r>
            <a:r>
              <a:rPr spc="45" dirty="0"/>
              <a:t>khả</a:t>
            </a:r>
            <a:r>
              <a:rPr spc="25" dirty="0"/>
              <a:t> </a:t>
            </a:r>
            <a:r>
              <a:rPr spc="30" dirty="0"/>
              <a:t>thi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43000"/>
            <a:ext cx="9527540" cy="52705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49275" marR="86995" indent="-536575">
              <a:lnSpc>
                <a:spcPts val="3800"/>
              </a:lnSpc>
              <a:spcBef>
                <a:spcPts val="2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5" dirty="0">
                <a:latin typeface="Calibri"/>
                <a:cs typeface="Calibri"/>
              </a:rPr>
              <a:t>Dựa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trên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đánh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giá thông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(cái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gì </a:t>
            </a:r>
            <a:r>
              <a:rPr sz="3200" spc="-5" dirty="0">
                <a:latin typeface="Calibri"/>
                <a:cs typeface="Calibri"/>
              </a:rPr>
              <a:t>cần), </a:t>
            </a:r>
            <a:r>
              <a:rPr sz="3200" dirty="0">
                <a:latin typeface="Calibri"/>
                <a:cs typeface="Calibri"/>
              </a:rPr>
              <a:t>thu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tập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thông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và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viết</a:t>
            </a:r>
            <a:r>
              <a:rPr sz="3200" dirty="0">
                <a:latin typeface="Calibri"/>
                <a:cs typeface="Calibri"/>
              </a:rPr>
              <a:t> báo </a:t>
            </a:r>
            <a:r>
              <a:rPr sz="3200" spc="-10" dirty="0">
                <a:latin typeface="Calibri"/>
                <a:cs typeface="Calibri"/>
              </a:rPr>
              <a:t>cáo</a:t>
            </a:r>
            <a:endParaRPr sz="32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dirty="0">
                <a:latin typeface="Calibri"/>
                <a:cs typeface="Calibri"/>
              </a:rPr>
              <a:t>Phỏng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vấn</a:t>
            </a:r>
            <a:r>
              <a:rPr sz="3200" dirty="0">
                <a:latin typeface="Calibri"/>
                <a:cs typeface="Calibri"/>
              </a:rPr>
              <a:t> nhân</a:t>
            </a:r>
            <a:r>
              <a:rPr sz="3200" spc="-5" dirty="0">
                <a:latin typeface="Calibri"/>
                <a:cs typeface="Calibri"/>
              </a:rPr>
              <a:t> viên</a:t>
            </a:r>
            <a:r>
              <a:rPr sz="3200" dirty="0">
                <a:latin typeface="Calibri"/>
                <a:cs typeface="Calibri"/>
              </a:rPr>
              <a:t> của </a:t>
            </a:r>
            <a:r>
              <a:rPr sz="3200" spc="-15" dirty="0">
                <a:latin typeface="Calibri"/>
                <a:cs typeface="Calibri"/>
              </a:rPr>
              <a:t>tổ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chức:</a:t>
            </a:r>
            <a:endParaRPr sz="32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56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Nếu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hệ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thống không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được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cài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đặt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thì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sao?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Quy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trình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hiện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hành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có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những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vấn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đề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gì?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Hệ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thống được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đề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xuất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sẽ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giúp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được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gì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576E"/>
                </a:solidFill>
                <a:latin typeface="Calibri"/>
                <a:cs typeface="Calibri"/>
              </a:rPr>
              <a:t>và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như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thế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nào?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Khi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tích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hợp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sẽ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gặp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những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rắc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rối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nào?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Có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cần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công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nghệ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mới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576E"/>
                </a:solidFill>
                <a:latin typeface="Calibri"/>
                <a:cs typeface="Calibri"/>
              </a:rPr>
              <a:t>hay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không?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Cần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kĩ năng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gì?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Hệ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thống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mới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cần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hỗ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trợ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những tiện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ích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nào?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800544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5" dirty="0"/>
              <a:t>Step</a:t>
            </a:r>
            <a:r>
              <a:rPr spc="20" dirty="0"/>
              <a:t> </a:t>
            </a:r>
            <a:r>
              <a:rPr spc="40" dirty="0"/>
              <a:t>2:</a:t>
            </a:r>
            <a:r>
              <a:rPr spc="25" dirty="0"/>
              <a:t> </a:t>
            </a:r>
            <a:r>
              <a:rPr spc="45" dirty="0"/>
              <a:t>Thu</a:t>
            </a:r>
            <a:r>
              <a:rPr spc="25" dirty="0"/>
              <a:t> </a:t>
            </a:r>
            <a:r>
              <a:rPr spc="40" dirty="0"/>
              <a:t>tập</a:t>
            </a:r>
            <a:r>
              <a:rPr spc="20" dirty="0"/>
              <a:t> </a:t>
            </a:r>
            <a:r>
              <a:rPr spc="65" dirty="0"/>
              <a:t>&amp;</a:t>
            </a:r>
            <a:r>
              <a:rPr spc="25" dirty="0"/>
              <a:t> </a:t>
            </a:r>
            <a:r>
              <a:rPr spc="50" dirty="0"/>
              <a:t>phân</a:t>
            </a:r>
            <a:r>
              <a:rPr spc="20" dirty="0"/>
              <a:t> </a:t>
            </a:r>
            <a:r>
              <a:rPr spc="35" dirty="0"/>
              <a:t>tích</a:t>
            </a:r>
            <a:r>
              <a:rPr spc="20" dirty="0"/>
              <a:t> </a:t>
            </a:r>
            <a:r>
              <a:rPr spc="25" dirty="0"/>
              <a:t>yêu</a:t>
            </a:r>
            <a:r>
              <a:rPr spc="20" dirty="0"/>
              <a:t> </a:t>
            </a:r>
            <a:r>
              <a:rPr spc="45" dirty="0"/>
              <a:t>cầu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43000"/>
            <a:ext cx="9607550" cy="457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 marR="5080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5" dirty="0">
                <a:latin typeface="Calibri"/>
                <a:cs typeface="Calibri"/>
              </a:rPr>
              <a:t>Mục tiêu: Hiểu được </a:t>
            </a:r>
            <a:r>
              <a:rPr sz="3000" spc="-10" dirty="0">
                <a:latin typeface="Calibri"/>
                <a:cs typeface="Calibri"/>
              </a:rPr>
              <a:t>công </a:t>
            </a:r>
            <a:r>
              <a:rPr sz="3000" spc="-5" dirty="0">
                <a:latin typeface="Calibri"/>
                <a:cs typeface="Calibri"/>
              </a:rPr>
              <a:t>việc </a:t>
            </a:r>
            <a:r>
              <a:rPr sz="3000" spc="-20" dirty="0">
                <a:latin typeface="Calibri"/>
                <a:cs typeface="Calibri"/>
              </a:rPr>
              <a:t>stakeholders, </a:t>
            </a:r>
            <a:r>
              <a:rPr sz="3000" spc="-25" dirty="0">
                <a:latin typeface="Calibri"/>
                <a:cs typeface="Calibri"/>
              </a:rPr>
              <a:t>và </a:t>
            </a:r>
            <a:r>
              <a:rPr sz="3000" spc="-5" dirty="0">
                <a:latin typeface="Calibri"/>
                <a:cs typeface="Calibri"/>
              </a:rPr>
              <a:t>họ </a:t>
            </a:r>
            <a:r>
              <a:rPr sz="3000" dirty="0">
                <a:latin typeface="Calibri"/>
                <a:cs typeface="Calibri"/>
              </a:rPr>
              <a:t>sẽ </a:t>
            </a:r>
            <a:r>
              <a:rPr sz="3000" spc="-5" dirty="0">
                <a:latin typeface="Calibri"/>
                <a:cs typeface="Calibri"/>
              </a:rPr>
              <a:t>dùng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hệ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thống </a:t>
            </a:r>
            <a:r>
              <a:rPr sz="3000" dirty="0">
                <a:latin typeface="Calibri"/>
                <a:cs typeface="Calibri"/>
              </a:rPr>
              <a:t>mới</a:t>
            </a:r>
            <a:r>
              <a:rPr sz="3000" spc="-5" dirty="0">
                <a:latin typeface="Calibri"/>
                <a:cs typeface="Calibri"/>
              </a:rPr>
              <a:t> phục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vụ</a:t>
            </a:r>
            <a:r>
              <a:rPr sz="3000" spc="-10" dirty="0">
                <a:latin typeface="Calibri"/>
                <a:cs typeface="Calibri"/>
              </a:rPr>
              <a:t> công</a:t>
            </a:r>
            <a:r>
              <a:rPr sz="3000" spc="-5" dirty="0">
                <a:latin typeface="Calibri"/>
                <a:cs typeface="Calibri"/>
              </a:rPr>
              <a:t> việc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thế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nào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6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65" dirty="0">
                <a:latin typeface="Calibri"/>
                <a:cs typeface="Calibri"/>
              </a:rPr>
              <a:t>Kỹ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sư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sẽ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làm việc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với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khách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hàng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để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tìm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hiểu: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Phạm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vi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của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ứng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dung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3000" spc="-2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hoạt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động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của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công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việc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dịch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vụ,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chức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năng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mà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người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dùng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muốn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ràng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buộc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về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triển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khai </a:t>
            </a:r>
            <a:r>
              <a:rPr sz="3000" spc="-25" dirty="0">
                <a:solidFill>
                  <a:srgbClr val="00576E"/>
                </a:solidFill>
                <a:latin typeface="Calibri"/>
                <a:cs typeface="Calibri"/>
              </a:rPr>
              <a:t>và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vận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hành hệ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thống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…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752411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Khó</a:t>
            </a:r>
            <a:r>
              <a:rPr spc="25" dirty="0"/>
              <a:t> </a:t>
            </a:r>
            <a:r>
              <a:rPr spc="45" dirty="0"/>
              <a:t>khăn</a:t>
            </a:r>
            <a:r>
              <a:rPr spc="25" dirty="0"/>
              <a:t> trong</a:t>
            </a:r>
            <a:r>
              <a:rPr spc="20" dirty="0"/>
              <a:t> </a:t>
            </a:r>
            <a:r>
              <a:rPr spc="50" dirty="0"/>
              <a:t>phân</a:t>
            </a:r>
            <a:r>
              <a:rPr spc="20" dirty="0"/>
              <a:t> </a:t>
            </a:r>
            <a:r>
              <a:rPr spc="35" dirty="0"/>
              <a:t>tích</a:t>
            </a:r>
            <a:r>
              <a:rPr spc="20" dirty="0"/>
              <a:t> </a:t>
            </a:r>
            <a:r>
              <a:rPr spc="25" dirty="0"/>
              <a:t>yêu</a:t>
            </a:r>
            <a:r>
              <a:rPr spc="15" dirty="0"/>
              <a:t> </a:t>
            </a:r>
            <a:r>
              <a:rPr spc="45" dirty="0"/>
              <a:t>cầu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397000"/>
            <a:ext cx="10408920" cy="424180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7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dirty="0">
                <a:latin typeface="Calibri"/>
                <a:cs typeface="Calibri"/>
              </a:rPr>
              <a:t>Người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dùng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thường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không</a:t>
            </a:r>
            <a:r>
              <a:rPr sz="3000" spc="-10" dirty="0">
                <a:latin typeface="Calibri"/>
                <a:cs typeface="Calibri"/>
              </a:rPr>
              <a:t> biết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thực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sự </a:t>
            </a:r>
            <a:r>
              <a:rPr sz="3000" spc="-5" dirty="0">
                <a:latin typeface="Calibri"/>
                <a:cs typeface="Calibri"/>
              </a:rPr>
              <a:t>họ </a:t>
            </a:r>
            <a:r>
              <a:rPr sz="3000" dirty="0">
                <a:latin typeface="Calibri"/>
                <a:cs typeface="Calibri"/>
              </a:rPr>
              <a:t>muốn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gì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6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5" dirty="0">
                <a:latin typeface="Calibri"/>
                <a:cs typeface="Calibri"/>
              </a:rPr>
              <a:t>Khách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hàng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diễn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đạt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yêu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cầu </a:t>
            </a:r>
            <a:r>
              <a:rPr sz="3000" spc="-5" dirty="0">
                <a:latin typeface="Calibri"/>
                <a:cs typeface="Calibri"/>
              </a:rPr>
              <a:t>bằng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các </a:t>
            </a:r>
            <a:r>
              <a:rPr sz="3000" spc="-10" dirty="0">
                <a:latin typeface="Calibri"/>
                <a:cs typeface="Calibri"/>
              </a:rPr>
              <a:t>thuật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ngữ của họ</a:t>
            </a:r>
            <a:endParaRPr sz="3000">
              <a:latin typeface="Calibri"/>
              <a:cs typeface="Calibri"/>
            </a:endParaRPr>
          </a:p>
          <a:p>
            <a:pPr marL="548640" marR="603250" indent="-536575">
              <a:lnSpc>
                <a:spcPct val="100000"/>
              </a:lnSpc>
              <a:spcBef>
                <a:spcPts val="16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dirty="0">
                <a:latin typeface="Calibri"/>
                <a:cs typeface="Calibri"/>
              </a:rPr>
              <a:t>Các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khách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hàng khác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nhau </a:t>
            </a:r>
            <a:r>
              <a:rPr sz="3000" spc="-20" dirty="0">
                <a:latin typeface="Calibri"/>
                <a:cs typeface="Calibri"/>
              </a:rPr>
              <a:t>có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các cách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mô </a:t>
            </a:r>
            <a:r>
              <a:rPr sz="3000" spc="-25" dirty="0">
                <a:latin typeface="Calibri"/>
                <a:cs typeface="Calibri"/>
              </a:rPr>
              <a:t>tả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yêu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cầu </a:t>
            </a:r>
            <a:r>
              <a:rPr sz="3000" spc="-5" dirty="0">
                <a:latin typeface="Calibri"/>
                <a:cs typeface="Calibri"/>
              </a:rPr>
              <a:t>của họ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khác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nhau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6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dirty="0">
                <a:latin typeface="Calibri"/>
                <a:cs typeface="Calibri"/>
              </a:rPr>
              <a:t>Các</a:t>
            </a:r>
            <a:r>
              <a:rPr sz="3000" spc="-15" dirty="0">
                <a:latin typeface="Calibri"/>
                <a:cs typeface="Calibri"/>
              </a:rPr>
              <a:t> yêu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tố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chính trị </a:t>
            </a:r>
            <a:r>
              <a:rPr sz="3000" spc="-20" dirty="0">
                <a:latin typeface="Calibri"/>
                <a:cs typeface="Calibri"/>
              </a:rPr>
              <a:t>có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thể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ảnh hưởng </a:t>
            </a:r>
            <a:r>
              <a:rPr sz="3000" spc="-10" dirty="0">
                <a:latin typeface="Calibri"/>
                <a:cs typeface="Calibri"/>
              </a:rPr>
              <a:t>đến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yêu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cầu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của hệ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thống</a:t>
            </a:r>
            <a:endParaRPr sz="3000">
              <a:latin typeface="Calibri"/>
              <a:cs typeface="Calibri"/>
            </a:endParaRPr>
          </a:p>
          <a:p>
            <a:pPr marL="548640" marR="475615" indent="-536575">
              <a:lnSpc>
                <a:spcPct val="100000"/>
              </a:lnSpc>
              <a:spcBef>
                <a:spcPts val="16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5" dirty="0">
                <a:latin typeface="Calibri"/>
                <a:cs typeface="Calibri"/>
              </a:rPr>
              <a:t>Điều kiện kinh </a:t>
            </a:r>
            <a:r>
              <a:rPr sz="3000" spc="-20" dirty="0">
                <a:latin typeface="Calibri"/>
                <a:cs typeface="Calibri"/>
              </a:rPr>
              <a:t>tế </a:t>
            </a:r>
            <a:r>
              <a:rPr sz="3000" spc="-25" dirty="0">
                <a:latin typeface="Calibri"/>
                <a:cs typeface="Calibri"/>
              </a:rPr>
              <a:t>và </a:t>
            </a:r>
            <a:r>
              <a:rPr sz="3000" dirty="0">
                <a:latin typeface="Calibri"/>
                <a:cs typeface="Calibri"/>
              </a:rPr>
              <a:t>môi </a:t>
            </a:r>
            <a:r>
              <a:rPr sz="3000" spc="-5" dirty="0">
                <a:latin typeface="Calibri"/>
                <a:cs typeface="Calibri"/>
              </a:rPr>
              <a:t>trường kinh doanh biến động không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ngừng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848106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Quy</a:t>
            </a:r>
            <a:r>
              <a:rPr spc="20" dirty="0"/>
              <a:t> </a:t>
            </a:r>
            <a:r>
              <a:rPr spc="35" dirty="0"/>
              <a:t>trình</a:t>
            </a:r>
            <a:r>
              <a:rPr spc="30" dirty="0"/>
              <a:t> </a:t>
            </a:r>
            <a:r>
              <a:rPr spc="40" dirty="0"/>
              <a:t>thu</a:t>
            </a:r>
            <a:r>
              <a:rPr spc="30" dirty="0"/>
              <a:t> </a:t>
            </a:r>
            <a:r>
              <a:rPr spc="40" dirty="0"/>
              <a:t>tập</a:t>
            </a:r>
            <a:r>
              <a:rPr spc="25" dirty="0"/>
              <a:t> </a:t>
            </a:r>
            <a:r>
              <a:rPr spc="65" dirty="0"/>
              <a:t>&amp;</a:t>
            </a:r>
            <a:r>
              <a:rPr spc="25" dirty="0"/>
              <a:t> </a:t>
            </a:r>
            <a:r>
              <a:rPr spc="50" dirty="0"/>
              <a:t>phân</a:t>
            </a:r>
            <a:r>
              <a:rPr spc="25" dirty="0"/>
              <a:t> </a:t>
            </a:r>
            <a:r>
              <a:rPr spc="35" dirty="0"/>
              <a:t>tích</a:t>
            </a:r>
            <a:r>
              <a:rPr spc="25" dirty="0"/>
              <a:t> yêu </a:t>
            </a:r>
            <a:r>
              <a:rPr spc="45" dirty="0"/>
              <a:t>cầu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4575" y="803143"/>
            <a:ext cx="8918400" cy="58401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267317-C3F1-E43E-89BB-1691F7392938}"/>
              </a:ext>
            </a:extLst>
          </p:cNvPr>
          <p:cNvSpPr txBox="1"/>
          <p:nvPr/>
        </p:nvSpPr>
        <p:spPr>
          <a:xfrm>
            <a:off x="7315200" y="1486403"/>
            <a:ext cx="257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Phát hiện và hiểu yêu cầu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D5319-741A-BCA0-8C8A-06F36CE32081}"/>
              </a:ext>
            </a:extLst>
          </p:cNvPr>
          <p:cNvSpPr txBox="1"/>
          <p:nvPr/>
        </p:nvSpPr>
        <p:spPr>
          <a:xfrm>
            <a:off x="9829801" y="3200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Phân loại và tổ chức yêu cầu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DCA34-6169-E04E-05EE-A419C1676350}"/>
              </a:ext>
            </a:extLst>
          </p:cNvPr>
          <p:cNvSpPr txBox="1"/>
          <p:nvPr/>
        </p:nvSpPr>
        <p:spPr>
          <a:xfrm>
            <a:off x="7391400" y="5562600"/>
            <a:ext cx="290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Ư</a:t>
            </a:r>
            <a:r>
              <a:rPr lang="en-US"/>
              <a:t>u tiên và thảo luận yêu cầu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7CA39-16DE-4B06-6A74-1B0EF918E909}"/>
              </a:ext>
            </a:extLst>
          </p:cNvPr>
          <p:cNvSpPr txBox="1"/>
          <p:nvPr/>
        </p:nvSpPr>
        <p:spPr>
          <a:xfrm>
            <a:off x="609600" y="4114800"/>
            <a:ext cx="161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Tài liệu yêu cầu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45202" y="6433492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4779" y="2417358"/>
            <a:ext cx="6434455" cy="18171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5850" spc="-45" dirty="0">
                <a:solidFill>
                  <a:srgbClr val="000000"/>
                </a:solidFill>
              </a:rPr>
              <a:t>Topic</a:t>
            </a:r>
            <a:r>
              <a:rPr sz="5850" spc="-5" dirty="0">
                <a:solidFill>
                  <a:srgbClr val="000000"/>
                </a:solidFill>
              </a:rPr>
              <a:t> </a:t>
            </a:r>
            <a:r>
              <a:rPr sz="5850" spc="60" dirty="0">
                <a:solidFill>
                  <a:srgbClr val="000000"/>
                </a:solidFill>
              </a:rPr>
              <a:t>2</a:t>
            </a:r>
            <a:r>
              <a:rPr sz="5850" spc="60">
                <a:solidFill>
                  <a:srgbClr val="000000"/>
                </a:solidFill>
              </a:rPr>
              <a:t>:</a:t>
            </a:r>
            <a:r>
              <a:rPr sz="5850" spc="-5">
                <a:solidFill>
                  <a:srgbClr val="000000"/>
                </a:solidFill>
              </a:rPr>
              <a:t> </a:t>
            </a:r>
            <a:r>
              <a:rPr sz="5850" spc="50">
                <a:solidFill>
                  <a:srgbClr val="000000"/>
                </a:solidFill>
              </a:rPr>
              <a:t>Specification</a:t>
            </a:r>
            <a:br>
              <a:rPr lang="en-US" sz="5850" spc="50">
                <a:solidFill>
                  <a:srgbClr val="000000"/>
                </a:solidFill>
              </a:rPr>
            </a:br>
            <a:r>
              <a:rPr lang="en-US" sz="5850" spc="50">
                <a:solidFill>
                  <a:srgbClr val="000000"/>
                </a:solidFill>
              </a:rPr>
              <a:t>(đặc tả)</a:t>
            </a:r>
            <a:endParaRPr sz="58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848106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Quy</a:t>
            </a:r>
            <a:r>
              <a:rPr spc="20" dirty="0"/>
              <a:t> </a:t>
            </a:r>
            <a:r>
              <a:rPr spc="35" dirty="0"/>
              <a:t>trình</a:t>
            </a:r>
            <a:r>
              <a:rPr spc="30" dirty="0"/>
              <a:t> </a:t>
            </a:r>
            <a:r>
              <a:rPr spc="40" dirty="0"/>
              <a:t>thu</a:t>
            </a:r>
            <a:r>
              <a:rPr spc="30" dirty="0"/>
              <a:t> </a:t>
            </a:r>
            <a:r>
              <a:rPr spc="40" dirty="0"/>
              <a:t>tập</a:t>
            </a:r>
            <a:r>
              <a:rPr spc="25" dirty="0"/>
              <a:t> </a:t>
            </a:r>
            <a:r>
              <a:rPr spc="65" dirty="0"/>
              <a:t>&amp;</a:t>
            </a:r>
            <a:r>
              <a:rPr spc="25" dirty="0"/>
              <a:t> </a:t>
            </a:r>
            <a:r>
              <a:rPr spc="50" dirty="0"/>
              <a:t>phân</a:t>
            </a:r>
            <a:r>
              <a:rPr spc="25" dirty="0"/>
              <a:t> </a:t>
            </a:r>
            <a:r>
              <a:rPr spc="35" dirty="0"/>
              <a:t>tích</a:t>
            </a:r>
            <a:r>
              <a:rPr spc="25" dirty="0"/>
              <a:t> yêu </a:t>
            </a:r>
            <a:r>
              <a:rPr spc="45" dirty="0"/>
              <a:t>cầu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66800"/>
            <a:ext cx="10554970" cy="536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10" dirty="0">
                <a:latin typeface="Calibri"/>
                <a:cs typeface="Calibri"/>
              </a:rPr>
              <a:t>Discovery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Phát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hiện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buFont typeface="Courier New"/>
              <a:buChar char="o"/>
              <a:tabLst>
                <a:tab pos="916305" algn="l"/>
              </a:tabLst>
            </a:pPr>
            <a:r>
              <a:rPr sz="2400" spc="-30" dirty="0">
                <a:solidFill>
                  <a:srgbClr val="00576E"/>
                </a:solidFill>
                <a:latin typeface="Calibri"/>
                <a:cs typeface="Calibri"/>
              </a:rPr>
              <a:t>Tương</a:t>
            </a:r>
            <a:r>
              <a:rPr sz="24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76E"/>
                </a:solidFill>
                <a:latin typeface="Calibri"/>
                <a:cs typeface="Calibri"/>
              </a:rPr>
              <a:t>tác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với các </a:t>
            </a:r>
            <a:r>
              <a:rPr sz="2400" spc="-15" dirty="0">
                <a:solidFill>
                  <a:srgbClr val="00576E"/>
                </a:solidFill>
                <a:latin typeface="Calibri"/>
                <a:cs typeface="Calibri"/>
              </a:rPr>
              <a:t>stakeholder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để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tìm</a:t>
            </a:r>
            <a:r>
              <a:rPr sz="24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76E"/>
                </a:solidFill>
                <a:latin typeface="Calibri"/>
                <a:cs typeface="Calibri"/>
              </a:rPr>
              <a:t>ra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yêu cầu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của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họ.</a:t>
            </a:r>
            <a:endParaRPr sz="24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916305" algn="l"/>
              </a:tabLst>
            </a:pP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domain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requirement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cũng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được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phát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hiện </a:t>
            </a:r>
            <a:r>
              <a:rPr sz="2400" spc="-15" dirty="0">
                <a:solidFill>
                  <a:srgbClr val="00576E"/>
                </a:solidFill>
                <a:latin typeface="Calibri"/>
                <a:cs typeface="Calibri"/>
              </a:rPr>
              <a:t>tại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bước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00576E"/>
                </a:solidFill>
                <a:latin typeface="Calibri"/>
                <a:cs typeface="Calibri"/>
              </a:rPr>
              <a:t>này.</a:t>
            </a:r>
            <a:endParaRPr sz="24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8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10" dirty="0">
                <a:latin typeface="Calibri"/>
                <a:cs typeface="Calibri"/>
              </a:rPr>
              <a:t>Classification </a:t>
            </a:r>
            <a:r>
              <a:rPr sz="3000" spc="-5" dirty="0">
                <a:latin typeface="Calibri"/>
                <a:cs typeface="Calibri"/>
              </a:rPr>
              <a:t>and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organisation</a:t>
            </a:r>
            <a:r>
              <a:rPr sz="3000" dirty="0">
                <a:latin typeface="Calibri"/>
                <a:cs typeface="Calibri"/>
              </a:rPr>
              <a:t> – </a:t>
            </a:r>
            <a:r>
              <a:rPr sz="3000" spc="-5" dirty="0">
                <a:latin typeface="Calibri"/>
                <a:cs typeface="Calibri"/>
              </a:rPr>
              <a:t>Phân</a:t>
            </a:r>
            <a:r>
              <a:rPr sz="3000" dirty="0">
                <a:latin typeface="Calibri"/>
                <a:cs typeface="Calibri"/>
              </a:rPr>
              <a:t> loại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và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tổ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chức</a:t>
            </a:r>
            <a:endParaRPr sz="3000">
              <a:latin typeface="Calibri"/>
              <a:cs typeface="Calibri"/>
            </a:endParaRPr>
          </a:p>
          <a:p>
            <a:pPr marL="915669" marR="481965" lvl="1" indent="-446405">
              <a:lnSpc>
                <a:spcPts val="2600"/>
              </a:lnSpc>
              <a:spcBef>
                <a:spcPts val="620"/>
              </a:spcBef>
              <a:buFont typeface="Courier New"/>
              <a:buChar char="o"/>
              <a:tabLst>
                <a:tab pos="916305" algn="l"/>
              </a:tabLst>
            </a:pP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Phân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nhóm 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yêu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76E"/>
                </a:solidFill>
                <a:latin typeface="Calibri"/>
                <a:cs typeface="Calibri"/>
              </a:rPr>
              <a:t>có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liên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quan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 đến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nhau </a:t>
            </a:r>
            <a:r>
              <a:rPr sz="2400" spc="-20" dirty="0">
                <a:solidFill>
                  <a:srgbClr val="00576E"/>
                </a:solidFill>
                <a:latin typeface="Calibri"/>
                <a:cs typeface="Calibri"/>
              </a:rPr>
              <a:t>và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76E"/>
                </a:solidFill>
                <a:latin typeface="Calibri"/>
                <a:cs typeface="Calibri"/>
              </a:rPr>
              <a:t>tổ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chức chúng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thành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các </a:t>
            </a:r>
            <a:r>
              <a:rPr sz="2400" spc="-52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cụm</a:t>
            </a:r>
            <a:r>
              <a:rPr sz="24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76E"/>
                </a:solidFill>
                <a:latin typeface="Calibri"/>
                <a:cs typeface="Calibri"/>
              </a:rPr>
              <a:t>có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quan 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hệ </a:t>
            </a:r>
            <a:r>
              <a:rPr sz="2400" spc="-20" dirty="0">
                <a:solidFill>
                  <a:srgbClr val="00576E"/>
                </a:solidFill>
                <a:latin typeface="Calibri"/>
                <a:cs typeface="Calibri"/>
              </a:rPr>
              <a:t>gắn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576E"/>
                </a:solidFill>
                <a:latin typeface="Calibri"/>
                <a:cs typeface="Calibri"/>
              </a:rPr>
              <a:t>kết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với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nhau.</a:t>
            </a:r>
            <a:endParaRPr sz="2400">
              <a:latin typeface="Calibri"/>
              <a:cs typeface="Calibri"/>
            </a:endParaRPr>
          </a:p>
          <a:p>
            <a:pPr marL="549275" marR="236854" indent="-536575">
              <a:lnSpc>
                <a:spcPts val="3200"/>
              </a:lnSpc>
              <a:spcBef>
                <a:spcPts val="16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dirty="0">
                <a:latin typeface="Calibri"/>
                <a:cs typeface="Calibri"/>
              </a:rPr>
              <a:t>Pr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iti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ti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g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ti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ti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 – </a:t>
            </a:r>
            <a:r>
              <a:rPr sz="3000" spc="-1180" dirty="0">
                <a:latin typeface="Arial MT"/>
                <a:cs typeface="Arial MT"/>
              </a:rPr>
              <a:t>đặ</a:t>
            </a:r>
            <a:r>
              <a:rPr sz="3000" spc="-325" dirty="0">
                <a:latin typeface="Arial MT"/>
                <a:cs typeface="Arial MT"/>
              </a:rPr>
              <a:t>t</a:t>
            </a:r>
            <a:r>
              <a:rPr sz="3000" spc="-155" dirty="0">
                <a:latin typeface="Arial MT"/>
                <a:cs typeface="Arial MT"/>
              </a:rPr>
              <a:t> </a:t>
            </a:r>
            <a:r>
              <a:rPr sz="3000" spc="-5" dirty="0">
                <a:latin typeface="Calibri"/>
                <a:cs typeface="Calibri"/>
              </a:rPr>
              <a:t>th</a:t>
            </a:r>
            <a:r>
              <a:rPr sz="3000" dirty="0">
                <a:latin typeface="Calibri"/>
                <a:cs typeface="Calibri"/>
              </a:rPr>
              <a:t>ứ </a:t>
            </a:r>
            <a:r>
              <a:rPr sz="3000" spc="-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ự </a:t>
            </a:r>
            <a:r>
              <a:rPr sz="3000" spc="-994" dirty="0">
                <a:latin typeface="Arial MT"/>
                <a:cs typeface="Arial MT"/>
              </a:rPr>
              <a:t>ư</a:t>
            </a:r>
            <a:r>
              <a:rPr sz="3000" dirty="0">
                <a:latin typeface="Calibri"/>
                <a:cs typeface="Calibri"/>
              </a:rPr>
              <a:t>u</a:t>
            </a:r>
            <a:r>
              <a:rPr sz="3000" spc="-5" dirty="0">
                <a:latin typeface="Calibri"/>
                <a:cs typeface="Calibri"/>
              </a:rPr>
              <a:t> t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10" dirty="0">
                <a:latin typeface="Calibri"/>
                <a:cs typeface="Calibri"/>
              </a:rPr>
              <a:t>ê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à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giải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qu</a:t>
            </a:r>
            <a:r>
              <a:rPr sz="3000" spc="-35" dirty="0">
                <a:latin typeface="Calibri"/>
                <a:cs typeface="Calibri"/>
              </a:rPr>
              <a:t>y</a:t>
            </a:r>
            <a:r>
              <a:rPr sz="3000" spc="-25" dirty="0">
                <a:latin typeface="Calibri"/>
                <a:cs typeface="Calibri"/>
              </a:rPr>
              <a:t>ế</a:t>
            </a:r>
            <a:r>
              <a:rPr sz="3000" dirty="0">
                <a:latin typeface="Calibri"/>
                <a:cs typeface="Calibri"/>
              </a:rPr>
              <a:t>t  mâu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thuẫn </a:t>
            </a:r>
            <a:r>
              <a:rPr sz="3000" dirty="0">
                <a:latin typeface="Calibri"/>
                <a:cs typeface="Calibri"/>
              </a:rPr>
              <a:t>giữa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các yêu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cầu</a:t>
            </a:r>
            <a:endParaRPr sz="3000">
              <a:latin typeface="Calibri"/>
              <a:cs typeface="Calibri"/>
            </a:endParaRPr>
          </a:p>
          <a:p>
            <a:pPr marL="915669" marR="5080" lvl="1" indent="-446405">
              <a:lnSpc>
                <a:spcPts val="2600"/>
              </a:lnSpc>
              <a:spcBef>
                <a:spcPts val="680"/>
              </a:spcBef>
              <a:buFont typeface="Courier New"/>
              <a:buChar char="o"/>
              <a:tabLst>
                <a:tab pos="916305" algn="l"/>
              </a:tabLst>
            </a:pPr>
            <a:r>
              <a:rPr sz="2400" spc="-15" dirty="0">
                <a:solidFill>
                  <a:srgbClr val="00576E"/>
                </a:solidFill>
                <a:latin typeface="Calibri"/>
                <a:cs typeface="Calibri"/>
              </a:rPr>
              <a:t>Xếp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thứ tự 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ưu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tiên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cho 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các yêu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576E"/>
                </a:solidFill>
                <a:latin typeface="Calibri"/>
                <a:cs typeface="Calibri"/>
              </a:rPr>
              <a:t>và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giải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quyết các xung</a:t>
            </a:r>
            <a:r>
              <a:rPr sz="24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đột/mâu thuẫn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giữa </a:t>
            </a:r>
            <a:r>
              <a:rPr sz="2400" spc="-52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4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yêu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cầu.</a:t>
            </a:r>
            <a:endParaRPr sz="24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18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10" dirty="0">
                <a:latin typeface="Calibri"/>
                <a:cs typeface="Calibri"/>
              </a:rPr>
              <a:t>Documentation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viết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tài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liệu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916305" algn="l"/>
              </a:tabLst>
            </a:pP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Ghi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lại 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các yêu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làm </a:t>
            </a:r>
            <a:r>
              <a:rPr sz="2400" spc="-15" dirty="0">
                <a:solidFill>
                  <a:srgbClr val="00576E"/>
                </a:solidFill>
                <a:latin typeface="Calibri"/>
                <a:cs typeface="Calibri"/>
              </a:rPr>
              <a:t>tài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liệu 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đầu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76E"/>
                </a:solidFill>
                <a:latin typeface="Calibri"/>
                <a:cs typeface="Calibri"/>
              </a:rPr>
              <a:t>vào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cho 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vòng </a:t>
            </a:r>
            <a:r>
              <a:rPr sz="2400" spc="-20" dirty="0">
                <a:solidFill>
                  <a:srgbClr val="00576E"/>
                </a:solidFill>
                <a:latin typeface="Calibri"/>
                <a:cs typeface="Calibri"/>
              </a:rPr>
              <a:t>xoắn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tiếp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theo.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7582534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45" dirty="0"/>
              <a:t>Các</a:t>
            </a:r>
            <a:r>
              <a:rPr spc="20" dirty="0"/>
              <a:t> </a:t>
            </a:r>
            <a:r>
              <a:rPr spc="50" dirty="0"/>
              <a:t>phương</a:t>
            </a:r>
            <a:r>
              <a:rPr spc="20" dirty="0"/>
              <a:t> </a:t>
            </a:r>
            <a:r>
              <a:rPr spc="50" dirty="0"/>
              <a:t>pháp</a:t>
            </a:r>
            <a:r>
              <a:rPr spc="20" dirty="0"/>
              <a:t> </a:t>
            </a:r>
            <a:r>
              <a:rPr spc="40" dirty="0"/>
              <a:t>thu</a:t>
            </a:r>
            <a:r>
              <a:rPr spc="25" dirty="0"/>
              <a:t> </a:t>
            </a:r>
            <a:r>
              <a:rPr spc="40" dirty="0"/>
              <a:t>tập</a:t>
            </a:r>
            <a:r>
              <a:rPr spc="20" dirty="0"/>
              <a:t> </a:t>
            </a:r>
            <a:r>
              <a:rPr spc="25" dirty="0"/>
              <a:t>yêu</a:t>
            </a:r>
            <a:r>
              <a:rPr spc="20" dirty="0"/>
              <a:t> </a:t>
            </a:r>
            <a:r>
              <a:rPr spc="45" dirty="0"/>
              <a:t>cầu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092200"/>
            <a:ext cx="4067175" cy="311150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400"/>
              </a:spcBef>
              <a:buAutoNum type="arabicPeriod"/>
              <a:tabLst>
                <a:tab pos="548640" algn="l"/>
                <a:tab pos="54927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Phỏng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vấn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548640" algn="l"/>
                <a:tab pos="54927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Quan</a:t>
            </a:r>
            <a:r>
              <a:rPr sz="30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sát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48640" algn="l"/>
                <a:tab pos="549275" algn="l"/>
              </a:tabLst>
            </a:pPr>
            <a:r>
              <a:rPr sz="3000" spc="-5" dirty="0">
                <a:latin typeface="Calibri"/>
                <a:cs typeface="Calibri"/>
              </a:rPr>
              <a:t>Điều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tra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bằng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bảng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hỏi</a:t>
            </a:r>
            <a:endParaRPr sz="3000">
              <a:latin typeface="Calibri"/>
              <a:cs typeface="Calibri"/>
            </a:endParaRPr>
          </a:p>
          <a:p>
            <a:pPr marL="12700" marR="604520">
              <a:lnSpc>
                <a:spcPct val="133300"/>
              </a:lnSpc>
              <a:spcBef>
                <a:spcPts val="100"/>
              </a:spcBef>
              <a:buAutoNum type="arabicPeriod"/>
              <a:tabLst>
                <a:tab pos="548640" algn="l"/>
                <a:tab pos="549275" algn="l"/>
              </a:tabLst>
            </a:pPr>
            <a:r>
              <a:rPr sz="3000" spc="-5" dirty="0">
                <a:latin typeface="Calibri"/>
                <a:cs typeface="Calibri"/>
              </a:rPr>
              <a:t>Nghiên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cứu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tài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liệu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5.	…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560514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45" dirty="0"/>
              <a:t>Phỏng</a:t>
            </a:r>
            <a:r>
              <a:rPr spc="20" dirty="0"/>
              <a:t> </a:t>
            </a:r>
            <a:r>
              <a:rPr spc="45" dirty="0"/>
              <a:t>vấn</a:t>
            </a:r>
            <a:r>
              <a:rPr spc="20" dirty="0"/>
              <a:t> </a:t>
            </a:r>
            <a:r>
              <a:rPr spc="30" dirty="0"/>
              <a:t>(interviewing)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43000"/>
            <a:ext cx="10497185" cy="404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 marR="5080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dirty="0">
                <a:latin typeface="Calibri"/>
                <a:cs typeface="Calibri"/>
              </a:rPr>
              <a:t>Đội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kỹ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thuật </a:t>
            </a:r>
            <a:r>
              <a:rPr sz="3000" spc="-15" dirty="0">
                <a:latin typeface="Calibri"/>
                <a:cs typeface="Calibri"/>
              </a:rPr>
              <a:t>đặt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các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câu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hỏi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cho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các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stakeholders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về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hệ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thống họ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đang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sử </a:t>
            </a:r>
            <a:r>
              <a:rPr sz="3000" spc="-5" dirty="0">
                <a:latin typeface="Calibri"/>
                <a:cs typeface="Calibri"/>
              </a:rPr>
              <a:t>dung </a:t>
            </a:r>
            <a:r>
              <a:rPr sz="3000" spc="-25" dirty="0">
                <a:latin typeface="Calibri"/>
                <a:cs typeface="Calibri"/>
              </a:rPr>
              <a:t>và</a:t>
            </a:r>
            <a:r>
              <a:rPr sz="3000" spc="-5" dirty="0">
                <a:latin typeface="Calibri"/>
                <a:cs typeface="Calibri"/>
              </a:rPr>
              <a:t> hệ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thống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cần</a:t>
            </a:r>
            <a:r>
              <a:rPr sz="3000" spc="-10" dirty="0">
                <a:latin typeface="Calibri"/>
                <a:cs typeface="Calibri"/>
              </a:rPr>
              <a:t> phát </a:t>
            </a:r>
            <a:r>
              <a:rPr sz="3000" spc="-5" dirty="0">
                <a:latin typeface="Calibri"/>
                <a:cs typeface="Calibri"/>
              </a:rPr>
              <a:t>triển.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8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dirty="0">
                <a:latin typeface="Calibri"/>
                <a:cs typeface="Calibri"/>
              </a:rPr>
              <a:t>Có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hai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loại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phỏng</a:t>
            </a:r>
            <a:r>
              <a:rPr sz="3000" spc="-20" dirty="0">
                <a:latin typeface="Calibri"/>
                <a:cs typeface="Calibri"/>
              </a:rPr>
              <a:t> vấn</a:t>
            </a:r>
            <a:endParaRPr sz="3000">
              <a:latin typeface="Calibri"/>
              <a:cs typeface="Calibri"/>
            </a:endParaRPr>
          </a:p>
          <a:p>
            <a:pPr marL="915669" marR="234315" lvl="1" indent="-446405">
              <a:lnSpc>
                <a:spcPct val="110100"/>
              </a:lnSpc>
              <a:spcBef>
                <a:spcPts val="56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Phỏng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vấn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đóng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stakeholders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trả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lời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một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tập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câu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hỏi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đã định </a:t>
            </a:r>
            <a:r>
              <a:rPr sz="2800" spc="-6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sẵn</a:t>
            </a:r>
            <a:endParaRPr sz="2800">
              <a:latin typeface="Calibri"/>
              <a:cs typeface="Calibri"/>
            </a:endParaRPr>
          </a:p>
          <a:p>
            <a:pPr marL="915669" marR="209550" lvl="1" indent="-446405">
              <a:lnSpc>
                <a:spcPct val="110100"/>
              </a:lnSpc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Phỏng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vấn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mở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: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Lịch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trình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phỏng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vấn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không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được định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sẵn, đội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kỹ </a:t>
            </a:r>
            <a:r>
              <a:rPr sz="2800" spc="-6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thuật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sẽ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thăm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dò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vấn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đề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của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hệ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thống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cùng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với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stakeholders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587629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45" dirty="0"/>
              <a:t>Phỏng</a:t>
            </a:r>
            <a:r>
              <a:rPr spc="15" dirty="0"/>
              <a:t> </a:t>
            </a:r>
            <a:r>
              <a:rPr spc="45" dirty="0"/>
              <a:t>vấn</a:t>
            </a:r>
            <a:r>
              <a:rPr spc="20" dirty="0"/>
              <a:t> </a:t>
            </a:r>
            <a:r>
              <a:rPr spc="25" dirty="0"/>
              <a:t>trong</a:t>
            </a:r>
            <a:r>
              <a:rPr spc="20" dirty="0"/>
              <a:t> </a:t>
            </a:r>
            <a:r>
              <a:rPr spc="45" dirty="0"/>
              <a:t>thực</a:t>
            </a:r>
            <a:r>
              <a:rPr spc="15" dirty="0"/>
              <a:t> </a:t>
            </a:r>
            <a:r>
              <a:rPr spc="35" dirty="0"/>
              <a:t>tiễn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04900"/>
            <a:ext cx="10780395" cy="39192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8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5" dirty="0">
                <a:latin typeface="Calibri"/>
                <a:cs typeface="Calibri"/>
              </a:rPr>
              <a:t>Thường là </a:t>
            </a:r>
            <a:r>
              <a:rPr sz="3000" spc="-40" dirty="0">
                <a:latin typeface="Calibri"/>
                <a:cs typeface="Calibri"/>
              </a:rPr>
              <a:t>kết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hợp của </a:t>
            </a:r>
            <a:r>
              <a:rPr sz="3000" spc="-20" dirty="0">
                <a:latin typeface="Calibri"/>
                <a:cs typeface="Calibri"/>
              </a:rPr>
              <a:t>cả</a:t>
            </a:r>
            <a:r>
              <a:rPr sz="3000" spc="-5" dirty="0">
                <a:latin typeface="Calibri"/>
                <a:cs typeface="Calibri"/>
              </a:rPr>
              <a:t> phỏng </a:t>
            </a:r>
            <a:r>
              <a:rPr sz="3000" spc="-20" dirty="0">
                <a:latin typeface="Calibri"/>
                <a:cs typeface="Calibri"/>
              </a:rPr>
              <a:t>vấn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đóng </a:t>
            </a:r>
            <a:r>
              <a:rPr sz="3000" spc="-25" dirty="0">
                <a:latin typeface="Calibri"/>
                <a:cs typeface="Calibri"/>
              </a:rPr>
              <a:t>và</a:t>
            </a:r>
            <a:r>
              <a:rPr sz="3000" spc="-5" dirty="0">
                <a:latin typeface="Calibri"/>
                <a:cs typeface="Calibri"/>
              </a:rPr>
              <a:t> phỏng </a:t>
            </a:r>
            <a:r>
              <a:rPr sz="3000" spc="-20" dirty="0">
                <a:latin typeface="Calibri"/>
                <a:cs typeface="Calibri"/>
              </a:rPr>
              <a:t>vấn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mở.</a:t>
            </a:r>
            <a:endParaRPr sz="3000">
              <a:latin typeface="Calibri"/>
              <a:cs typeface="Calibri"/>
            </a:endParaRPr>
          </a:p>
          <a:p>
            <a:pPr marL="549275" marR="5080" indent="-536575">
              <a:lnSpc>
                <a:spcPts val="3200"/>
              </a:lnSpc>
              <a:spcBef>
                <a:spcPts val="11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dirty="0">
                <a:latin typeface="Calibri"/>
                <a:cs typeface="Calibri"/>
              </a:rPr>
              <a:t>Có </a:t>
            </a:r>
            <a:r>
              <a:rPr sz="3000" spc="-5" dirty="0">
                <a:latin typeface="Calibri"/>
                <a:cs typeface="Calibri"/>
              </a:rPr>
              <a:t>ích cho việc tìm hiểu </a:t>
            </a:r>
            <a:r>
              <a:rPr sz="3000" spc="-10" dirty="0">
                <a:latin typeface="Calibri"/>
                <a:cs typeface="Calibri"/>
              </a:rPr>
              <a:t>tổng </a:t>
            </a:r>
            <a:r>
              <a:rPr sz="3000" spc="-5" dirty="0">
                <a:latin typeface="Calibri"/>
                <a:cs typeface="Calibri"/>
              </a:rPr>
              <a:t>quan </a:t>
            </a:r>
            <a:r>
              <a:rPr sz="3000" spc="-20" dirty="0">
                <a:latin typeface="Calibri"/>
                <a:cs typeface="Calibri"/>
              </a:rPr>
              <a:t>về </a:t>
            </a:r>
            <a:r>
              <a:rPr sz="3000" spc="-10" dirty="0">
                <a:latin typeface="Calibri"/>
                <a:cs typeface="Calibri"/>
              </a:rPr>
              <a:t>công </a:t>
            </a:r>
            <a:r>
              <a:rPr sz="3000" spc="-5" dirty="0">
                <a:latin typeface="Calibri"/>
                <a:cs typeface="Calibri"/>
              </a:rPr>
              <a:t>việc của </a:t>
            </a:r>
            <a:r>
              <a:rPr sz="3000" spc="-20" dirty="0">
                <a:latin typeface="Calibri"/>
                <a:cs typeface="Calibri"/>
              </a:rPr>
              <a:t>stakeholder </a:t>
            </a:r>
            <a:r>
              <a:rPr sz="3000" spc="-50" dirty="0">
                <a:latin typeface="Calibri"/>
                <a:cs typeface="Calibri"/>
              </a:rPr>
              <a:t>và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họ </a:t>
            </a:r>
            <a:r>
              <a:rPr sz="3000" spc="-20" dirty="0">
                <a:latin typeface="Calibri"/>
                <a:cs typeface="Calibri"/>
              </a:rPr>
              <a:t>có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thể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tương </a:t>
            </a:r>
            <a:r>
              <a:rPr sz="3000" spc="-15" dirty="0">
                <a:latin typeface="Calibri"/>
                <a:cs typeface="Calibri"/>
              </a:rPr>
              <a:t>tác</a:t>
            </a:r>
            <a:r>
              <a:rPr sz="3000" spc="-10" dirty="0">
                <a:latin typeface="Calibri"/>
                <a:cs typeface="Calibri"/>
              </a:rPr>
              <a:t> với </a:t>
            </a:r>
            <a:r>
              <a:rPr sz="3000" spc="-5" dirty="0">
                <a:latin typeface="Calibri"/>
                <a:cs typeface="Calibri"/>
              </a:rPr>
              <a:t>hệ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thống như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thế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nào.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6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5" dirty="0">
                <a:latin typeface="Calibri"/>
                <a:cs typeface="Calibri"/>
              </a:rPr>
              <a:t>Khó </a:t>
            </a:r>
            <a:r>
              <a:rPr sz="3000" spc="-10" dirty="0">
                <a:latin typeface="Calibri"/>
                <a:cs typeface="Calibri"/>
              </a:rPr>
              <a:t>trong</a:t>
            </a:r>
            <a:r>
              <a:rPr sz="3000" spc="-5" dirty="0">
                <a:latin typeface="Calibri"/>
                <a:cs typeface="Calibri"/>
              </a:rPr>
              <a:t> việc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tìm hiểu </a:t>
            </a:r>
            <a:r>
              <a:rPr sz="3000" spc="-20" dirty="0">
                <a:latin typeface="Calibri"/>
                <a:cs typeface="Calibri"/>
              </a:rPr>
              <a:t>về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kiến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thức</a:t>
            </a:r>
            <a:r>
              <a:rPr sz="3000" spc="-15" dirty="0">
                <a:latin typeface="Calibri"/>
                <a:cs typeface="Calibri"/>
              </a:rPr>
              <a:t> chuyên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ngành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kĩ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sư thu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thập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yêu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không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thể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hiểu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thuật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ngữ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chuyên</a:t>
            </a:r>
            <a:endParaRPr sz="2800">
              <a:latin typeface="Calibri"/>
              <a:cs typeface="Calibri"/>
            </a:endParaRPr>
          </a:p>
          <a:p>
            <a:pPr marL="915669">
              <a:lnSpc>
                <a:spcPct val="100000"/>
              </a:lnSpc>
              <a:spcBef>
                <a:spcPts val="340"/>
              </a:spcBef>
            </a:pP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ngành;</a:t>
            </a:r>
            <a:endParaRPr sz="2800">
              <a:latin typeface="Calibri"/>
              <a:cs typeface="Calibri"/>
            </a:endParaRPr>
          </a:p>
          <a:p>
            <a:pPr marL="915669" marR="97790" lvl="1" indent="-446405">
              <a:lnSpc>
                <a:spcPct val="110100"/>
              </a:lnSpc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Một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số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kiến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thức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chuyên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ngành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quá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quen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thuộc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đối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với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stakeholder </a:t>
            </a:r>
            <a:r>
              <a:rPr sz="2800" spc="-6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đến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mức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họ không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thể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nghĩ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là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cần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phải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giải thích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chúng.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713105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5" dirty="0"/>
              <a:t>Làm</a:t>
            </a:r>
            <a:r>
              <a:rPr spc="25" dirty="0"/>
              <a:t> </a:t>
            </a:r>
            <a:r>
              <a:rPr spc="40" dirty="0"/>
              <a:t>sao</a:t>
            </a:r>
            <a:r>
              <a:rPr spc="25" dirty="0"/>
              <a:t> </a:t>
            </a:r>
            <a:r>
              <a:rPr spc="50" dirty="0"/>
              <a:t>để</a:t>
            </a:r>
            <a:r>
              <a:rPr spc="20" dirty="0"/>
              <a:t> </a:t>
            </a:r>
            <a:r>
              <a:rPr spc="50" dirty="0"/>
              <a:t>phỏng</a:t>
            </a:r>
            <a:r>
              <a:rPr spc="15" dirty="0"/>
              <a:t> </a:t>
            </a:r>
            <a:r>
              <a:rPr spc="45" dirty="0"/>
              <a:t>vấn</a:t>
            </a:r>
            <a:r>
              <a:rPr spc="25" dirty="0"/>
              <a:t> </a:t>
            </a:r>
            <a:r>
              <a:rPr spc="40" dirty="0"/>
              <a:t>hiệu</a:t>
            </a:r>
            <a:r>
              <a:rPr spc="20" dirty="0"/>
              <a:t> </a:t>
            </a:r>
            <a:r>
              <a:rPr spc="50" dirty="0"/>
              <a:t>quả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93800"/>
            <a:ext cx="9732645" cy="41224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49275" marR="5080" indent="-536575">
              <a:lnSpc>
                <a:spcPct val="89800"/>
              </a:lnSpc>
              <a:spcBef>
                <a:spcPts val="49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5" dirty="0">
                <a:latin typeface="Calibri"/>
                <a:cs typeface="Calibri"/>
              </a:rPr>
              <a:t>Người </a:t>
            </a:r>
            <a:r>
              <a:rPr sz="3200" dirty="0">
                <a:latin typeface="Calibri"/>
                <a:cs typeface="Calibri"/>
              </a:rPr>
              <a:t>hỏi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cần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có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tư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duy mở,</a:t>
            </a:r>
            <a:r>
              <a:rPr sz="3200" spc="-5" dirty="0">
                <a:latin typeface="Calibri"/>
                <a:cs typeface="Calibri"/>
              </a:rPr>
              <a:t> sẵn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sàng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nghe </a:t>
            </a:r>
            <a:r>
              <a:rPr sz="3200" spc="-20" dirty="0">
                <a:latin typeface="Calibri"/>
                <a:cs typeface="Calibri"/>
              </a:rPr>
              <a:t>stakeholder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nói </a:t>
            </a:r>
            <a:r>
              <a:rPr sz="3200" spc="-25" dirty="0">
                <a:latin typeface="Calibri"/>
                <a:cs typeface="Calibri"/>
              </a:rPr>
              <a:t>và</a:t>
            </a:r>
            <a:r>
              <a:rPr sz="3200" dirty="0">
                <a:latin typeface="Calibri"/>
                <a:cs typeface="Calibri"/>
              </a:rPr>
              <a:t> không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giữ</a:t>
            </a:r>
            <a:r>
              <a:rPr sz="3200" spc="-10" dirty="0">
                <a:latin typeface="Calibri"/>
                <a:cs typeface="Calibri"/>
              </a:rPr>
              <a:t> các </a:t>
            </a:r>
            <a:r>
              <a:rPr sz="3200" dirty="0">
                <a:latin typeface="Calibri"/>
                <a:cs typeface="Calibri"/>
              </a:rPr>
              <a:t>quan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niệm </a:t>
            </a:r>
            <a:r>
              <a:rPr sz="3200" spc="-5" dirty="0">
                <a:latin typeface="Calibri"/>
                <a:cs typeface="Calibri"/>
              </a:rPr>
              <a:t>đã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có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từ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trước </a:t>
            </a:r>
            <a:r>
              <a:rPr sz="3200" spc="-15" dirty="0">
                <a:latin typeface="Calibri"/>
                <a:cs typeface="Calibri"/>
              </a:rPr>
              <a:t>về</a:t>
            </a:r>
            <a:r>
              <a:rPr sz="3200" spc="-10" dirty="0">
                <a:latin typeface="Calibri"/>
                <a:cs typeface="Calibri"/>
              </a:rPr>
              <a:t> các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yêu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cầu.</a:t>
            </a:r>
            <a:endParaRPr sz="32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8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dirty="0">
                <a:latin typeface="Calibri"/>
                <a:cs typeface="Calibri"/>
              </a:rPr>
              <a:t>Để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có </a:t>
            </a:r>
            <a:r>
              <a:rPr sz="3200" dirty="0">
                <a:latin typeface="Calibri"/>
                <a:cs typeface="Calibri"/>
              </a:rPr>
              <a:t>hiệu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quả,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người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hỏi:</a:t>
            </a:r>
            <a:endParaRPr sz="3200">
              <a:latin typeface="Calibri"/>
              <a:cs typeface="Calibri"/>
            </a:endParaRPr>
          </a:p>
          <a:p>
            <a:pPr marL="915669" marR="29845" lvl="1" indent="-446405">
              <a:lnSpc>
                <a:spcPts val="3700"/>
              </a:lnSpc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Nên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gợi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ý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người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được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phỏng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vấn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bằng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một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câu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hỏi hoặc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một </a:t>
            </a:r>
            <a:r>
              <a:rPr sz="2800" spc="-6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đề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xuất</a:t>
            </a:r>
            <a:endParaRPr sz="2800">
              <a:latin typeface="Calibri"/>
              <a:cs typeface="Calibri"/>
            </a:endParaRPr>
          </a:p>
          <a:p>
            <a:pPr marL="915669" marR="328930" lvl="1" indent="-446405">
              <a:lnSpc>
                <a:spcPct val="110100"/>
              </a:lnSpc>
              <a:spcBef>
                <a:spcPts val="1019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Không nên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chỉ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đợi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người kia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trả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lời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những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câu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hỏi kiểu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như </a:t>
            </a:r>
            <a:r>
              <a:rPr sz="2800" spc="-6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‘hãy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nói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cho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tôi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biết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ông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muốn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40" dirty="0">
                <a:solidFill>
                  <a:srgbClr val="00576E"/>
                </a:solidFill>
                <a:latin typeface="Calibri"/>
                <a:cs typeface="Calibri"/>
              </a:rPr>
              <a:t>gì’.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202755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Quan</a:t>
            </a:r>
            <a:r>
              <a:rPr spc="-40" dirty="0"/>
              <a:t> </a:t>
            </a:r>
            <a:r>
              <a:rPr spc="20" dirty="0"/>
              <a:t>sát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0575" marR="5080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790575" algn="l"/>
                <a:tab pos="791210" algn="l"/>
              </a:tabLst>
            </a:pPr>
            <a:r>
              <a:rPr dirty="0"/>
              <a:t>Người </a:t>
            </a:r>
            <a:r>
              <a:rPr spc="-5" dirty="0"/>
              <a:t>phân tích tham </a:t>
            </a:r>
            <a:r>
              <a:rPr dirty="0"/>
              <a:t>gia </a:t>
            </a:r>
            <a:r>
              <a:rPr spc="-25" dirty="0"/>
              <a:t>và </a:t>
            </a:r>
            <a:r>
              <a:rPr dirty="0"/>
              <a:t>môi </a:t>
            </a:r>
            <a:r>
              <a:rPr spc="-5" dirty="0"/>
              <a:t>trường làm việc </a:t>
            </a:r>
            <a:r>
              <a:rPr dirty="0"/>
              <a:t>mà </a:t>
            </a:r>
            <a:r>
              <a:rPr spc="-5" dirty="0"/>
              <a:t>hệ thống </a:t>
            </a:r>
            <a:r>
              <a:rPr dirty="0"/>
              <a:t>sẽ </a:t>
            </a:r>
            <a:r>
              <a:rPr spc="-665" dirty="0"/>
              <a:t> </a:t>
            </a:r>
            <a:r>
              <a:rPr spc="-5" dirty="0"/>
              <a:t>được</a:t>
            </a:r>
            <a:r>
              <a:rPr spc="-15" dirty="0"/>
              <a:t> </a:t>
            </a:r>
            <a:r>
              <a:rPr dirty="0"/>
              <a:t>sử </a:t>
            </a:r>
            <a:r>
              <a:rPr spc="-5" dirty="0"/>
              <a:t>dụng:</a:t>
            </a:r>
          </a:p>
          <a:p>
            <a:pPr marL="1157605" lvl="1" indent="-446405">
              <a:lnSpc>
                <a:spcPct val="100000"/>
              </a:lnSpc>
              <a:spcBef>
                <a:spcPts val="800"/>
              </a:spcBef>
              <a:buFont typeface="Courier New"/>
              <a:buChar char="o"/>
              <a:tabLst>
                <a:tab pos="1158240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Quan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sát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công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việc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hàng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576E"/>
                </a:solidFill>
                <a:latin typeface="Calibri"/>
                <a:cs typeface="Calibri"/>
              </a:rPr>
              <a:t>ngày</a:t>
            </a:r>
            <a:endParaRPr sz="2800">
              <a:latin typeface="Calibri"/>
              <a:cs typeface="Calibri"/>
            </a:endParaRPr>
          </a:p>
          <a:p>
            <a:pPr marL="1157605" lvl="1" indent="-446405">
              <a:lnSpc>
                <a:spcPct val="100000"/>
              </a:lnSpc>
              <a:spcBef>
                <a:spcPts val="940"/>
              </a:spcBef>
              <a:buFont typeface="Courier New"/>
              <a:buChar char="o"/>
              <a:tabLst>
                <a:tab pos="1158240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Phân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tích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đưa </a:t>
            </a:r>
            <a:r>
              <a:rPr sz="2800" spc="-30" dirty="0">
                <a:solidFill>
                  <a:srgbClr val="00576E"/>
                </a:solidFill>
                <a:latin typeface="Calibri"/>
                <a:cs typeface="Calibri"/>
              </a:rPr>
              <a:t>ra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yêu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cho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phần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mềm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cần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576E"/>
                </a:solidFill>
                <a:latin typeface="Calibri"/>
                <a:cs typeface="Calibri"/>
              </a:rPr>
              <a:t>xây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dựng</a:t>
            </a:r>
            <a:endParaRPr sz="2800">
              <a:latin typeface="Calibri"/>
              <a:cs typeface="Calibri"/>
            </a:endParaRPr>
          </a:p>
          <a:p>
            <a:pPr marL="790575" indent="-536575">
              <a:lnSpc>
                <a:spcPct val="100000"/>
              </a:lnSpc>
              <a:spcBef>
                <a:spcPts val="1940"/>
              </a:spcBef>
              <a:buFont typeface="Wingdings"/>
              <a:buChar char=""/>
              <a:tabLst>
                <a:tab pos="790575" algn="l"/>
                <a:tab pos="791210" algn="l"/>
              </a:tabLst>
            </a:pPr>
            <a:r>
              <a:rPr spc="-5" dirty="0"/>
              <a:t>Hiệu</a:t>
            </a:r>
            <a:r>
              <a:rPr spc="-20" dirty="0"/>
              <a:t> </a:t>
            </a:r>
            <a:r>
              <a:rPr spc="-5" dirty="0"/>
              <a:t>quả</a:t>
            </a:r>
            <a:r>
              <a:rPr spc="-10" dirty="0"/>
              <a:t> </a:t>
            </a:r>
            <a:r>
              <a:rPr spc="-5" dirty="0"/>
              <a:t>để</a:t>
            </a:r>
            <a:r>
              <a:rPr spc="-15" dirty="0"/>
              <a:t> </a:t>
            </a:r>
            <a:r>
              <a:rPr spc="-5" dirty="0"/>
              <a:t>tìm</a:t>
            </a:r>
            <a:r>
              <a:rPr spc="-10" dirty="0"/>
              <a:t> </a:t>
            </a:r>
            <a:r>
              <a:rPr spc="-30" dirty="0"/>
              <a:t>ra</a:t>
            </a:r>
            <a:r>
              <a:rPr spc="-10" dirty="0"/>
              <a:t> </a:t>
            </a:r>
            <a:r>
              <a:rPr spc="-15" dirty="0"/>
              <a:t>các</a:t>
            </a:r>
            <a:r>
              <a:rPr spc="-20" dirty="0"/>
              <a:t> </a:t>
            </a:r>
            <a:r>
              <a:rPr dirty="0"/>
              <a:t>loại</a:t>
            </a:r>
            <a:r>
              <a:rPr spc="-15" dirty="0"/>
              <a:t> yêu</a:t>
            </a:r>
            <a:r>
              <a:rPr spc="-10" dirty="0"/>
              <a:t> cầu:</a:t>
            </a:r>
          </a:p>
          <a:p>
            <a:pPr marL="1157605" lvl="1" indent="-446405">
              <a:lnSpc>
                <a:spcPct val="100000"/>
              </a:lnSpc>
              <a:spcBef>
                <a:spcPts val="900"/>
              </a:spcBef>
              <a:buFont typeface="Courier New"/>
              <a:buChar char="o"/>
              <a:tabLst>
                <a:tab pos="1158240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yêu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rút </a:t>
            </a:r>
            <a:r>
              <a:rPr sz="2800" spc="-30" dirty="0">
                <a:solidFill>
                  <a:srgbClr val="00576E"/>
                </a:solidFill>
                <a:latin typeface="Calibri"/>
                <a:cs typeface="Calibri"/>
              </a:rPr>
              <a:t>ra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từ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cách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nhân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viên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làm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việc</a:t>
            </a:r>
            <a:endParaRPr sz="2800">
              <a:latin typeface="Calibri"/>
              <a:cs typeface="Calibri"/>
            </a:endParaRPr>
          </a:p>
          <a:p>
            <a:pPr marL="1157605" lvl="1" indent="-446405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1158240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yêu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rút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576E"/>
                </a:solidFill>
                <a:latin typeface="Calibri"/>
                <a:cs typeface="Calibri"/>
              </a:rPr>
              <a:t>ra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từ việc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hợp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tác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của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các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nhân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viên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8309609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45" dirty="0"/>
              <a:t>Tổng</a:t>
            </a:r>
            <a:r>
              <a:rPr spc="20" dirty="0"/>
              <a:t> </a:t>
            </a:r>
            <a:r>
              <a:rPr spc="40" dirty="0"/>
              <a:t>kết</a:t>
            </a:r>
            <a:r>
              <a:rPr spc="30" dirty="0"/>
              <a:t> </a:t>
            </a:r>
            <a:r>
              <a:rPr spc="40" dirty="0"/>
              <a:t>thu</a:t>
            </a:r>
            <a:r>
              <a:rPr spc="25" dirty="0"/>
              <a:t> </a:t>
            </a:r>
            <a:r>
              <a:rPr spc="40" dirty="0"/>
              <a:t>tập</a:t>
            </a:r>
            <a:r>
              <a:rPr spc="25" dirty="0"/>
              <a:t> </a:t>
            </a:r>
            <a:r>
              <a:rPr spc="65" dirty="0"/>
              <a:t>&amp;</a:t>
            </a:r>
            <a:r>
              <a:rPr spc="25" dirty="0"/>
              <a:t> </a:t>
            </a:r>
            <a:r>
              <a:rPr spc="50" dirty="0"/>
              <a:t>phân</a:t>
            </a:r>
            <a:r>
              <a:rPr spc="25" dirty="0"/>
              <a:t> </a:t>
            </a:r>
            <a:r>
              <a:rPr spc="35" dirty="0"/>
              <a:t>tích</a:t>
            </a:r>
            <a:r>
              <a:rPr spc="20" dirty="0"/>
              <a:t> </a:t>
            </a:r>
            <a:r>
              <a:rPr spc="25" dirty="0"/>
              <a:t>yêu </a:t>
            </a:r>
            <a:r>
              <a:rPr spc="45" dirty="0"/>
              <a:t>cầu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34142"/>
            <a:ext cx="6774180" cy="377444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95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15" dirty="0">
                <a:latin typeface="Calibri"/>
                <a:cs typeface="Calibri"/>
              </a:rPr>
              <a:t>Tìm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ra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điều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người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dùng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muốn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0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Không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nhất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thiết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là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điều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họ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nói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họ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muốn</a:t>
            </a:r>
            <a:endParaRPr sz="28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939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dirty="0">
                <a:latin typeface="Calibri"/>
                <a:cs typeface="Calibri"/>
              </a:rPr>
              <a:t>Một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vài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phương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pháp: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90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Phỏng</a:t>
            </a:r>
            <a:r>
              <a:rPr sz="2800" spc="-4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vấn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Quan</a:t>
            </a:r>
            <a:r>
              <a:rPr sz="2800" spc="-4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sát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User</a:t>
            </a:r>
            <a:r>
              <a:rPr sz="2800" spc="-3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stories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0" dirty="0"/>
              <a:t>Step</a:t>
            </a:r>
            <a:r>
              <a:rPr spc="20" dirty="0"/>
              <a:t> </a:t>
            </a:r>
            <a:r>
              <a:rPr spc="40" dirty="0"/>
              <a:t>3:</a:t>
            </a:r>
            <a:r>
              <a:rPr spc="30" dirty="0"/>
              <a:t> </a:t>
            </a:r>
            <a:r>
              <a:rPr spc="50" dirty="0"/>
              <a:t>Đặc</a:t>
            </a:r>
            <a:r>
              <a:rPr spc="25" dirty="0"/>
              <a:t> </a:t>
            </a:r>
            <a:r>
              <a:rPr spc="40" dirty="0"/>
              <a:t>ta</a:t>
            </a:r>
            <a:r>
              <a:rPr spc="25" dirty="0"/>
              <a:t> yêu </a:t>
            </a:r>
            <a:r>
              <a:rPr spc="45" dirty="0"/>
              <a:t>cầu</a:t>
            </a:r>
            <a:r>
              <a:rPr spc="25" dirty="0"/>
              <a:t> </a:t>
            </a:r>
            <a:r>
              <a:rPr spc="30" dirty="0"/>
              <a:t>(requirement</a:t>
            </a:r>
            <a:r>
              <a:rPr spc="25" dirty="0"/>
              <a:t> </a:t>
            </a:r>
            <a:r>
              <a:rPr spc="30" dirty="0"/>
              <a:t>specification)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013" y="2050662"/>
            <a:ext cx="8247113" cy="43681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66260" y="3111500"/>
            <a:ext cx="972819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p</a:t>
            </a:r>
            <a:r>
              <a:rPr sz="2400" spc="-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cif  ic</a:t>
            </a:r>
            <a:r>
              <a:rPr sz="2400" spc="-5" dirty="0">
                <a:latin typeface="Comic Sans MS"/>
                <a:cs typeface="Comic Sans MS"/>
              </a:rPr>
              <a:t>a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09672" y="6374854"/>
            <a:ext cx="282575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898989"/>
                </a:solidFill>
                <a:latin typeface="Calibri"/>
                <a:cs typeface="Calibri"/>
              </a:rPr>
              <a:t>27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3913" y="6466371"/>
            <a:ext cx="2032635" cy="3441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latin typeface="Comic Sans MS"/>
                <a:cs typeface="Comic Sans MS"/>
              </a:rPr>
              <a:t>Software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Engineer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324" y="2565400"/>
            <a:ext cx="2004695" cy="9474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7536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scri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s  </a:t>
            </a:r>
            <a:r>
              <a:rPr sz="1800" spc="-5" dirty="0">
                <a:latin typeface="Arial MT"/>
                <a:cs typeface="Arial MT"/>
              </a:rPr>
              <a:t>problem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Comic Sans MS"/>
                <a:cs typeface="Comic Sans MS"/>
              </a:rPr>
              <a:t>Customer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7110" y="4610100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Specifies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3959" y="3251200"/>
            <a:ext cx="195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Requirements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7606" y="3251200"/>
            <a:ext cx="1191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P</a:t>
            </a:r>
            <a:r>
              <a:rPr sz="2400" spc="-5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og</a:t>
            </a:r>
            <a:r>
              <a:rPr sz="2400" spc="-5" dirty="0">
                <a:latin typeface="Comic Sans MS"/>
                <a:cs typeface="Comic Sans MS"/>
              </a:rPr>
              <a:t>ra</a:t>
            </a:r>
            <a:r>
              <a:rPr sz="2400" dirty="0">
                <a:latin typeface="Comic Sans MS"/>
                <a:cs typeface="Comic Sans MS"/>
              </a:rPr>
              <a:t>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054" y="736600"/>
            <a:ext cx="10107930" cy="13970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9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10" dirty="0">
                <a:latin typeface="Calibri"/>
                <a:cs typeface="Calibri"/>
              </a:rPr>
              <a:t>Viết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tài</a:t>
            </a:r>
            <a:r>
              <a:rPr sz="3000" spc="-5" dirty="0">
                <a:latin typeface="Calibri"/>
                <a:cs typeface="Calibri"/>
              </a:rPr>
              <a:t> liệu đặc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tả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yêu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cầu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người đùng </a:t>
            </a:r>
            <a:r>
              <a:rPr sz="3000" spc="-25" dirty="0">
                <a:latin typeface="Calibri"/>
                <a:cs typeface="Calibri"/>
              </a:rPr>
              <a:t>và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yêu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cầu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hệ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thống</a:t>
            </a:r>
            <a:endParaRPr sz="3000">
              <a:latin typeface="Calibri"/>
              <a:cs typeface="Calibri"/>
            </a:endParaRPr>
          </a:p>
          <a:p>
            <a:pPr marL="1028065">
              <a:lnSpc>
                <a:spcPct val="100000"/>
              </a:lnSpc>
              <a:spcBef>
                <a:spcPts val="1800"/>
              </a:spcBef>
              <a:tabLst>
                <a:tab pos="5231130" algn="l"/>
              </a:tabLst>
            </a:pPr>
            <a:r>
              <a:rPr sz="3000" spc="-5" dirty="0">
                <a:latin typeface="Comic Sans MS"/>
                <a:cs typeface="Comic Sans MS"/>
              </a:rPr>
              <a:t>Problem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domain	Software</a:t>
            </a:r>
            <a:r>
              <a:rPr sz="3000" spc="-2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(Solution)</a:t>
            </a:r>
            <a:r>
              <a:rPr sz="3000" spc="-25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domain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2765" y="4965700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Analyzes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72915" y="5067300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Develops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664845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0" dirty="0"/>
              <a:t>Requirement</a:t>
            </a:r>
            <a:r>
              <a:rPr spc="5" dirty="0"/>
              <a:t> </a:t>
            </a:r>
            <a:r>
              <a:rPr spc="25" dirty="0"/>
              <a:t>vs.</a:t>
            </a:r>
            <a:r>
              <a:rPr spc="5" dirty="0"/>
              <a:t> </a:t>
            </a:r>
            <a:r>
              <a:rPr spc="30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93800"/>
            <a:ext cx="9772650" cy="433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80" dirty="0">
                <a:latin typeface="Calibri"/>
                <a:cs typeface="Calibri"/>
              </a:rPr>
              <a:t>Yêu</a:t>
            </a:r>
            <a:r>
              <a:rPr sz="3200" spc="-10" dirty="0">
                <a:latin typeface="Calibri"/>
                <a:cs typeface="Calibri"/>
              </a:rPr>
              <a:t> cầu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người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dùng</a:t>
            </a:r>
            <a:r>
              <a:rPr sz="3200" spc="-5" dirty="0">
                <a:latin typeface="Calibri"/>
                <a:cs typeface="Calibri"/>
              </a:rPr>
              <a:t> (user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requirements):</a:t>
            </a:r>
            <a:endParaRPr sz="3200">
              <a:latin typeface="Calibri"/>
              <a:cs typeface="Calibri"/>
            </a:endParaRPr>
          </a:p>
          <a:p>
            <a:pPr marL="915669" marR="77470" lvl="1" indent="-446405">
              <a:lnSpc>
                <a:spcPts val="3700"/>
              </a:lnSpc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Những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phát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biểu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bằng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ngôn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ngữ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tự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nhiên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(+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hình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ảnh)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của 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dịch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vụ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mà hệ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thống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cung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cấp.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Được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viết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cho khách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hàng</a:t>
            </a:r>
            <a:endParaRPr sz="28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8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dirty="0">
                <a:latin typeface="Calibri"/>
                <a:cs typeface="Calibri"/>
              </a:rPr>
              <a:t>Đặc</a:t>
            </a:r>
            <a:r>
              <a:rPr sz="3200" spc="-20" dirty="0">
                <a:latin typeface="Calibri"/>
                <a:cs typeface="Calibri"/>
              </a:rPr>
              <a:t> tả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hệ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thống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(system</a:t>
            </a:r>
            <a:r>
              <a:rPr sz="3200" spc="-5" dirty="0">
                <a:latin typeface="Calibri"/>
                <a:cs typeface="Calibri"/>
              </a:rPr>
              <a:t> specification):</a:t>
            </a:r>
            <a:endParaRPr sz="3200">
              <a:latin typeface="Calibri"/>
              <a:cs typeface="Calibri"/>
            </a:endParaRPr>
          </a:p>
          <a:p>
            <a:pPr marL="915669" marR="5080" lvl="1" indent="-446405">
              <a:lnSpc>
                <a:spcPts val="3700"/>
              </a:lnSpc>
              <a:buFont typeface="Courier New"/>
              <a:buChar char="o"/>
              <a:tabLst>
                <a:tab pos="916305" algn="l"/>
              </a:tabLst>
            </a:pPr>
            <a:r>
              <a:rPr sz="2800" spc="-80" dirty="0">
                <a:solidFill>
                  <a:srgbClr val="00576E"/>
                </a:solidFill>
                <a:latin typeface="Calibri"/>
                <a:cs typeface="Calibri"/>
              </a:rPr>
              <a:t>Tài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liệu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mô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tả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chi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tiết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chức năng,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dịch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vụ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và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ràng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buộc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vận </a:t>
            </a:r>
            <a:r>
              <a:rPr sz="2800" spc="-6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hành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của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hệ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thống.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36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Chính</a:t>
            </a:r>
            <a:r>
              <a:rPr sz="2800" spc="-3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xác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5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Bao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phủ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tất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cả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tình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huống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7280909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0" dirty="0"/>
              <a:t>Specifications:</a:t>
            </a:r>
            <a:r>
              <a:rPr spc="20" dirty="0"/>
              <a:t> </a:t>
            </a:r>
            <a:r>
              <a:rPr spc="45" dirty="0"/>
              <a:t>theory</a:t>
            </a:r>
            <a:r>
              <a:rPr spc="10" dirty="0"/>
              <a:t> </a:t>
            </a:r>
            <a:r>
              <a:rPr spc="65" dirty="0"/>
              <a:t>&amp;</a:t>
            </a:r>
            <a:r>
              <a:rPr spc="15" dirty="0"/>
              <a:t> </a:t>
            </a:r>
            <a:r>
              <a:rPr spc="3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93800"/>
            <a:ext cx="9797415" cy="33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85" dirty="0">
                <a:latin typeface="Calibri"/>
                <a:cs typeface="Calibri"/>
              </a:rPr>
              <a:t>Về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nguyên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tác, </a:t>
            </a:r>
            <a:r>
              <a:rPr sz="3200" dirty="0">
                <a:latin typeface="Calibri"/>
                <a:cs typeface="Calibri"/>
              </a:rPr>
              <a:t>đặc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tả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phải:</a:t>
            </a:r>
            <a:endParaRPr sz="32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6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Không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nhập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nhằng: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Chỉ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có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một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để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hiểu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5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Hoàn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chỉnh: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Mô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tả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đầy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đủ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chức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năng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5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Nhất quán: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Không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có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xung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đột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giữa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các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mô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576E"/>
                </a:solidFill>
                <a:latin typeface="Calibri"/>
                <a:cs typeface="Calibri"/>
              </a:rPr>
              <a:t>tả</a:t>
            </a:r>
            <a:endParaRPr sz="2800">
              <a:latin typeface="Calibri"/>
              <a:cs typeface="Calibri"/>
            </a:endParaRPr>
          </a:p>
          <a:p>
            <a:pPr marL="549275" marR="5080" indent="-536575">
              <a:lnSpc>
                <a:spcPts val="3400"/>
              </a:lnSpc>
              <a:spcBef>
                <a:spcPts val="25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55" dirty="0">
                <a:latin typeface="Calibri"/>
                <a:cs typeface="Calibri"/>
              </a:rPr>
              <a:t>Trong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thực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tế,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gần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như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không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thể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tạo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ra</a:t>
            </a:r>
            <a:r>
              <a:rPr sz="3200" dirty="0">
                <a:latin typeface="Calibri"/>
                <a:cs typeface="Calibri"/>
              </a:rPr>
              <a:t> một </a:t>
            </a:r>
            <a:r>
              <a:rPr sz="3200" spc="-15" dirty="0">
                <a:latin typeface="Calibri"/>
                <a:cs typeface="Calibri"/>
              </a:rPr>
              <a:t>tài</a:t>
            </a:r>
            <a:r>
              <a:rPr sz="3200" spc="-5" dirty="0">
                <a:latin typeface="Calibri"/>
                <a:cs typeface="Calibri"/>
              </a:rPr>
              <a:t> liệu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đặc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tả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yêu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cầu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hoàn chỉnh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và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nhất</a:t>
            </a:r>
            <a:r>
              <a:rPr sz="3200" dirty="0">
                <a:latin typeface="Calibri"/>
                <a:cs typeface="Calibri"/>
              </a:rPr>
              <a:t> quán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38260" y="6374854"/>
            <a:ext cx="154305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9865"/>
            <a:ext cx="333311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40" dirty="0"/>
              <a:t>Learning</a:t>
            </a:r>
            <a:r>
              <a:rPr spc="-25" dirty="0"/>
              <a:t> </a:t>
            </a:r>
            <a:r>
              <a:rPr spc="40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435100"/>
            <a:ext cx="10843260" cy="29794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48640" marR="203200" indent="-536575">
              <a:lnSpc>
                <a:spcPts val="3000"/>
              </a:lnSpc>
              <a:spcBef>
                <a:spcPts val="5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5" dirty="0">
                <a:latin typeface="Calibri"/>
                <a:cs typeface="Calibri"/>
              </a:rPr>
              <a:t>Hiểu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được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đặc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phần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mềm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giúp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hàng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nhóm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giao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tiếp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với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nhau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như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thế</a:t>
            </a:r>
            <a:r>
              <a:rPr sz="2800" spc="-5" dirty="0">
                <a:latin typeface="Calibri"/>
                <a:cs typeface="Calibri"/>
              </a:rPr>
              <a:t> nào</a:t>
            </a:r>
            <a:endParaRPr sz="28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dirty="0">
                <a:latin typeface="Calibri"/>
                <a:cs typeface="Calibri"/>
              </a:rPr>
              <a:t>Học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về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quy</a:t>
            </a:r>
            <a:r>
              <a:rPr sz="2800" spc="-5" dirty="0">
                <a:latin typeface="Calibri"/>
                <a:cs typeface="Calibri"/>
              </a:rPr>
              <a:t> trình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kỹ </a:t>
            </a:r>
            <a:r>
              <a:rPr sz="2800" spc="-5" dirty="0">
                <a:latin typeface="Calibri"/>
                <a:cs typeface="Calibri"/>
              </a:rPr>
              <a:t>nghệ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yêu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(requirement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engineering </a:t>
            </a:r>
            <a:r>
              <a:rPr sz="2800" spc="-10" dirty="0">
                <a:latin typeface="Calibri"/>
                <a:cs typeface="Calibri"/>
              </a:rPr>
              <a:t>process)</a:t>
            </a:r>
            <a:endParaRPr sz="2800">
              <a:latin typeface="Calibri"/>
              <a:cs typeface="Calibri"/>
            </a:endParaRPr>
          </a:p>
          <a:p>
            <a:pPr marL="548640" marR="5080" indent="-536575">
              <a:lnSpc>
                <a:spcPts val="3000"/>
              </a:lnSpc>
              <a:spcBef>
                <a:spcPts val="17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5" dirty="0">
                <a:latin typeface="Calibri"/>
                <a:cs typeface="Calibri"/>
              </a:rPr>
              <a:t>Hiểu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được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gì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dirty="0">
                <a:latin typeface="Calibri"/>
                <a:cs typeface="Calibri"/>
              </a:rPr>
              <a:t> nó được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dụng như đặc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yêu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phần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mềm</a:t>
            </a:r>
            <a:r>
              <a:rPr sz="2800" dirty="0">
                <a:latin typeface="Calibri"/>
                <a:cs typeface="Calibri"/>
              </a:rPr>
              <a:t> thế</a:t>
            </a:r>
            <a:r>
              <a:rPr sz="2800" spc="-5" dirty="0">
                <a:latin typeface="Calibri"/>
                <a:cs typeface="Calibri"/>
              </a:rPr>
              <a:t> nào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dirty="0">
                <a:latin typeface="Calibri"/>
                <a:cs typeface="Calibri"/>
              </a:rPr>
              <a:t> thực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hành</a:t>
            </a:r>
            <a:endParaRPr sz="28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dirty="0">
                <a:latin typeface="Calibri"/>
                <a:cs typeface="Calibri"/>
              </a:rPr>
              <a:t>Học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để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tạo</a:t>
            </a:r>
            <a:r>
              <a:rPr sz="2800" dirty="0">
                <a:latin typeface="Calibri"/>
                <a:cs typeface="Calibri"/>
              </a:rPr>
              <a:t> được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story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tốt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103251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70" dirty="0"/>
              <a:t>Q</a:t>
            </a:r>
            <a:r>
              <a:rPr spc="45" dirty="0"/>
              <a:t>u</a:t>
            </a:r>
            <a:r>
              <a:rPr spc="30" dirty="0"/>
              <a:t>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117600"/>
            <a:ext cx="10895330" cy="49479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450"/>
              </a:spcBef>
            </a:pPr>
            <a:r>
              <a:rPr sz="3000" b="1" dirty="0">
                <a:latin typeface="Calibri"/>
                <a:cs typeface="Calibri"/>
              </a:rPr>
              <a:t>Q: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Những </a:t>
            </a:r>
            <a:r>
              <a:rPr sz="3000" b="1" spc="-10" dirty="0">
                <a:latin typeface="Calibri"/>
                <a:cs typeface="Calibri"/>
              </a:rPr>
              <a:t>phát </a:t>
            </a:r>
            <a:r>
              <a:rPr sz="3000" b="1" spc="-5" dirty="0">
                <a:latin typeface="Calibri"/>
                <a:cs typeface="Calibri"/>
              </a:rPr>
              <a:t>biểu dưới </a:t>
            </a:r>
            <a:r>
              <a:rPr sz="3000" b="1" spc="-20" dirty="0">
                <a:latin typeface="Calibri"/>
                <a:cs typeface="Calibri"/>
              </a:rPr>
              <a:t>đây</a:t>
            </a:r>
            <a:r>
              <a:rPr sz="3000" b="1" spc="-5" dirty="0">
                <a:latin typeface="Calibri"/>
                <a:cs typeface="Calibri"/>
              </a:rPr>
              <a:t> là</a:t>
            </a:r>
            <a:r>
              <a:rPr sz="3000" b="1" spc="-15" dirty="0">
                <a:latin typeface="Calibri"/>
                <a:cs typeface="Calibri"/>
              </a:rPr>
              <a:t> các yêu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cầu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(requirements)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và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đặc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tả </a:t>
            </a:r>
            <a:r>
              <a:rPr sz="3000" b="1" spc="-6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(specification)</a:t>
            </a:r>
            <a:r>
              <a:rPr sz="3000" b="1" spc="-5" dirty="0">
                <a:latin typeface="Calibri"/>
                <a:cs typeface="Calibri"/>
              </a:rPr>
              <a:t> của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dịch </a:t>
            </a:r>
            <a:r>
              <a:rPr sz="3000" b="1" dirty="0">
                <a:latin typeface="Calibri"/>
                <a:cs typeface="Calibri"/>
              </a:rPr>
              <a:t>vụ </a:t>
            </a:r>
            <a:r>
              <a:rPr sz="3000" b="1" spc="-15" dirty="0">
                <a:latin typeface="Calibri"/>
                <a:cs typeface="Calibri"/>
              </a:rPr>
              <a:t>ngân</a:t>
            </a:r>
            <a:r>
              <a:rPr sz="3000" b="1" spc="-5" dirty="0">
                <a:latin typeface="Calibri"/>
                <a:cs typeface="Calibri"/>
              </a:rPr>
              <a:t> hàng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Online. </a:t>
            </a:r>
            <a:r>
              <a:rPr sz="3000" b="1" spc="-10" dirty="0">
                <a:latin typeface="Calibri"/>
                <a:cs typeface="Calibri"/>
              </a:rPr>
              <a:t>Phát </a:t>
            </a:r>
            <a:r>
              <a:rPr sz="3000" b="1" spc="-5" dirty="0">
                <a:latin typeface="Calibri"/>
                <a:cs typeface="Calibri"/>
              </a:rPr>
              <a:t>biểu nào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là 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requirement, phát </a:t>
            </a:r>
            <a:r>
              <a:rPr sz="3000" b="1" dirty="0">
                <a:latin typeface="Calibri"/>
                <a:cs typeface="Calibri"/>
              </a:rPr>
              <a:t>biểu </a:t>
            </a:r>
            <a:r>
              <a:rPr sz="3000" b="1" spc="-5" dirty="0">
                <a:latin typeface="Calibri"/>
                <a:cs typeface="Calibri"/>
              </a:rPr>
              <a:t>nào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là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specification?</a:t>
            </a:r>
            <a:endParaRPr sz="3000">
              <a:latin typeface="Calibri"/>
              <a:cs typeface="Calibri"/>
            </a:endParaRPr>
          </a:p>
          <a:p>
            <a:pPr marL="828675" indent="-360045">
              <a:lnSpc>
                <a:spcPct val="100000"/>
              </a:lnSpc>
              <a:spcBef>
                <a:spcPts val="800"/>
              </a:spcBef>
              <a:buAutoNum type="alphaLcParenR"/>
              <a:tabLst>
                <a:tab pos="829310" algn="l"/>
              </a:tabLst>
            </a:pPr>
            <a:r>
              <a:rPr sz="2800" dirty="0">
                <a:latin typeface="Calibri"/>
                <a:cs typeface="Calibri"/>
              </a:rPr>
              <a:t>Người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dùng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sẽ</a:t>
            </a:r>
            <a:r>
              <a:rPr sz="2800" spc="-10" dirty="0">
                <a:latin typeface="Calibri"/>
                <a:cs typeface="Calibri"/>
              </a:rPr>
              <a:t> có</a:t>
            </a:r>
            <a:r>
              <a:rPr sz="2800" dirty="0">
                <a:latin typeface="Calibri"/>
                <a:cs typeface="Calibri"/>
              </a:rPr>
              <a:t> khả</a:t>
            </a:r>
            <a:r>
              <a:rPr sz="2800" spc="-5" dirty="0">
                <a:latin typeface="Calibri"/>
                <a:cs typeface="Calibri"/>
              </a:rPr>
              <a:t> năng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số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dư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tài</a:t>
            </a:r>
            <a:r>
              <a:rPr sz="2800" spc="-5" dirty="0">
                <a:latin typeface="Calibri"/>
                <a:cs typeface="Calibri"/>
              </a:rPr>
              <a:t> khoản</a:t>
            </a:r>
            <a:r>
              <a:rPr sz="2800" dirty="0">
                <a:latin typeface="Calibri"/>
                <a:cs typeface="Calibri"/>
              </a:rPr>
              <a:t> của họ</a:t>
            </a:r>
            <a:endParaRPr sz="2800">
              <a:latin typeface="Calibri"/>
              <a:cs typeface="Calibri"/>
            </a:endParaRPr>
          </a:p>
          <a:p>
            <a:pPr marL="469265" marR="502920">
              <a:lnSpc>
                <a:spcPts val="3100"/>
              </a:lnSpc>
              <a:spcBef>
                <a:spcPts val="1060"/>
              </a:spcBef>
              <a:buAutoNum type="alphaLcParenR"/>
              <a:tabLst>
                <a:tab pos="846455" algn="l"/>
              </a:tabLst>
            </a:pPr>
            <a:r>
              <a:rPr sz="2800" spc="-80" dirty="0">
                <a:latin typeface="Calibri"/>
                <a:cs typeface="Calibri"/>
              </a:rPr>
              <a:t>Tại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thời</a:t>
            </a:r>
            <a:r>
              <a:rPr sz="2800" spc="-5" dirty="0">
                <a:latin typeface="Calibri"/>
                <a:cs typeface="Calibri"/>
              </a:rPr>
              <a:t> điểm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tạo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truy </a:t>
            </a:r>
            <a:r>
              <a:rPr sz="2800" spc="-20" dirty="0">
                <a:latin typeface="Calibri"/>
                <a:cs typeface="Calibri"/>
              </a:rPr>
              <a:t>vấn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số dư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tài</a:t>
            </a:r>
            <a:r>
              <a:rPr sz="2800" spc="-5" dirty="0">
                <a:latin typeface="Calibri"/>
                <a:cs typeface="Calibri"/>
              </a:rPr>
              <a:t> khoản,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chủ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nhân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của </a:t>
            </a:r>
            <a:r>
              <a:rPr sz="2800" spc="-15" dirty="0">
                <a:latin typeface="Calibri"/>
                <a:cs typeface="Calibri"/>
              </a:rPr>
              <a:t>tài</a:t>
            </a:r>
            <a:r>
              <a:rPr sz="2800" spc="-5" dirty="0">
                <a:latin typeface="Calibri"/>
                <a:cs typeface="Calibri"/>
              </a:rPr>
              <a:t> khoản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phải </a:t>
            </a:r>
            <a:r>
              <a:rPr sz="2800" dirty="0">
                <a:latin typeface="Calibri"/>
                <a:cs typeface="Calibri"/>
              </a:rPr>
              <a:t>đăng</a:t>
            </a:r>
            <a:r>
              <a:rPr sz="2800" spc="-5" dirty="0">
                <a:latin typeface="Calibri"/>
                <a:cs typeface="Calibri"/>
              </a:rPr>
              <a:t> nhập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vào</a:t>
            </a:r>
            <a:r>
              <a:rPr sz="2800" dirty="0">
                <a:latin typeface="Calibri"/>
                <a:cs typeface="Calibri"/>
              </a:rPr>
              <a:t> hệ</a:t>
            </a:r>
            <a:r>
              <a:rPr sz="2800" spc="-5" dirty="0">
                <a:latin typeface="Calibri"/>
                <a:cs typeface="Calibri"/>
              </a:rPr>
              <a:t> thống</a:t>
            </a:r>
            <a:endParaRPr sz="2800">
              <a:latin typeface="Calibri"/>
              <a:cs typeface="Calibri"/>
            </a:endParaRPr>
          </a:p>
          <a:p>
            <a:pPr marL="469265" marR="331470">
              <a:lnSpc>
                <a:spcPts val="3000"/>
              </a:lnSpc>
              <a:spcBef>
                <a:spcPts val="1080"/>
              </a:spcBef>
              <a:buAutoNum type="alphaLcParenR"/>
              <a:tabLst>
                <a:tab pos="810260" algn="l"/>
              </a:tabLst>
            </a:pPr>
            <a:r>
              <a:rPr sz="2800" dirty="0">
                <a:latin typeface="Calibri"/>
                <a:cs typeface="Calibri"/>
              </a:rPr>
              <a:t>Người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dùng sẽ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có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khả </a:t>
            </a:r>
            <a:r>
              <a:rPr sz="2800" spc="-5" dirty="0">
                <a:latin typeface="Calibri"/>
                <a:cs typeface="Calibri"/>
              </a:rPr>
              <a:t>năng</a:t>
            </a:r>
            <a:r>
              <a:rPr sz="2800" dirty="0">
                <a:latin typeface="Calibri"/>
                <a:cs typeface="Calibri"/>
              </a:rPr>
              <a:t> sử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dụng </a:t>
            </a:r>
            <a:r>
              <a:rPr sz="2800" spc="-20" dirty="0">
                <a:latin typeface="Calibri"/>
                <a:cs typeface="Calibri"/>
              </a:rPr>
              <a:t>ngân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hàng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trực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tuyến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bảo </a:t>
            </a:r>
            <a:r>
              <a:rPr sz="2800" spc="-10" dirty="0">
                <a:latin typeface="Calibri"/>
                <a:cs typeface="Calibri"/>
              </a:rPr>
              <a:t>mật,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toàn</a:t>
            </a:r>
            <a:endParaRPr sz="2800">
              <a:latin typeface="Calibri"/>
              <a:cs typeface="Calibri"/>
            </a:endParaRPr>
          </a:p>
          <a:p>
            <a:pPr marL="469265" marR="121920">
              <a:lnSpc>
                <a:spcPct val="90800"/>
              </a:lnSpc>
              <a:spcBef>
                <a:spcPts val="1005"/>
              </a:spcBef>
              <a:buAutoNum type="alphaLcParenR"/>
              <a:tabLst>
                <a:tab pos="846455" algn="l"/>
              </a:tabLst>
            </a:pPr>
            <a:r>
              <a:rPr sz="2800" spc="-5" dirty="0">
                <a:latin typeface="Calibri"/>
                <a:cs typeface="Calibri"/>
              </a:rPr>
              <a:t>Kích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phiên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đăng</a:t>
            </a:r>
            <a:r>
              <a:rPr sz="2800" spc="-5" dirty="0">
                <a:latin typeface="Calibri"/>
                <a:cs typeface="Calibri"/>
              </a:rPr>
              <a:t> nhập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khi</a:t>
            </a:r>
            <a:r>
              <a:rPr sz="2800" spc="-5" dirty="0">
                <a:latin typeface="Calibri"/>
                <a:cs typeface="Calibri"/>
              </a:rPr>
              <a:t> người </a:t>
            </a:r>
            <a:r>
              <a:rPr sz="2800" dirty="0">
                <a:latin typeface="Calibri"/>
                <a:cs typeface="Calibri"/>
              </a:rPr>
              <a:t>dùng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đăng</a:t>
            </a:r>
            <a:r>
              <a:rPr sz="2800" spc="-5" dirty="0">
                <a:latin typeface="Calibri"/>
                <a:cs typeface="Calibri"/>
              </a:rPr>
              <a:t> nhập,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dirty="0">
                <a:latin typeface="Calibri"/>
                <a:cs typeface="Calibri"/>
              </a:rPr>
              <a:t> duy</a:t>
            </a:r>
            <a:r>
              <a:rPr sz="2800" spc="-5" dirty="0">
                <a:latin typeface="Calibri"/>
                <a:cs typeface="Calibri"/>
              </a:rPr>
              <a:t> trì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phiên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đăng</a:t>
            </a:r>
            <a:r>
              <a:rPr sz="2800" spc="-5" dirty="0">
                <a:latin typeface="Calibri"/>
                <a:cs typeface="Calibri"/>
              </a:rPr>
              <a:t> nhập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đó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vòng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60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phút </a:t>
            </a:r>
            <a:r>
              <a:rPr sz="2800" spc="-5" dirty="0">
                <a:latin typeface="Calibri"/>
                <a:cs typeface="Calibri"/>
              </a:rPr>
              <a:t>trừ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khi </a:t>
            </a:r>
            <a:r>
              <a:rPr sz="2800" spc="-5" dirty="0">
                <a:latin typeface="Calibri"/>
                <a:cs typeface="Calibri"/>
              </a:rPr>
              <a:t>người</a:t>
            </a:r>
            <a:r>
              <a:rPr sz="2800" dirty="0">
                <a:latin typeface="Calibri"/>
                <a:cs typeface="Calibri"/>
              </a:rPr>
              <a:t> dùng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đó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làm gì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-5" dirty="0">
                <a:latin typeface="Calibri"/>
                <a:cs typeface="Calibri"/>
              </a:rPr>
              <a:t> khoảng </a:t>
            </a:r>
            <a:r>
              <a:rPr sz="2800" dirty="0">
                <a:latin typeface="Calibri"/>
                <a:cs typeface="Calibri"/>
              </a:rPr>
              <a:t>thời</a:t>
            </a:r>
            <a:r>
              <a:rPr sz="2800" spc="-5" dirty="0">
                <a:latin typeface="Calibri"/>
                <a:cs typeface="Calibri"/>
              </a:rPr>
              <a:t> gian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lớn hơn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giây.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810260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Yêu</a:t>
            </a:r>
            <a:r>
              <a:rPr spc="15" dirty="0"/>
              <a:t> </a:t>
            </a:r>
            <a:r>
              <a:rPr spc="45" dirty="0"/>
              <a:t>cầu</a:t>
            </a:r>
            <a:r>
              <a:rPr spc="25" dirty="0"/>
              <a:t> </a:t>
            </a:r>
            <a:r>
              <a:rPr spc="45" dirty="0"/>
              <a:t>chức</a:t>
            </a:r>
            <a:r>
              <a:rPr spc="25" dirty="0"/>
              <a:t> </a:t>
            </a:r>
            <a:r>
              <a:rPr spc="50" dirty="0"/>
              <a:t>năng</a:t>
            </a:r>
            <a:r>
              <a:rPr spc="20" dirty="0"/>
              <a:t> </a:t>
            </a:r>
            <a:r>
              <a:rPr spc="10" dirty="0"/>
              <a:t>và</a:t>
            </a:r>
            <a:r>
              <a:rPr spc="20" dirty="0"/>
              <a:t> </a:t>
            </a:r>
            <a:r>
              <a:rPr spc="40" dirty="0"/>
              <a:t>phi</a:t>
            </a:r>
            <a:r>
              <a:rPr spc="25" dirty="0"/>
              <a:t> </a:t>
            </a:r>
            <a:r>
              <a:rPr spc="45" dirty="0"/>
              <a:t>chức</a:t>
            </a:r>
            <a:r>
              <a:rPr spc="25" dirty="0"/>
              <a:t> </a:t>
            </a:r>
            <a:r>
              <a:rPr spc="50" dirty="0"/>
              <a:t>năng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93800"/>
            <a:ext cx="9819640" cy="433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80" dirty="0">
                <a:latin typeface="Calibri"/>
                <a:cs typeface="Calibri"/>
              </a:rPr>
              <a:t>Yêu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cầu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chức </a:t>
            </a:r>
            <a:r>
              <a:rPr sz="3200" dirty="0">
                <a:latin typeface="Calibri"/>
                <a:cs typeface="Calibri"/>
              </a:rPr>
              <a:t>năng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(functional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requirements)</a:t>
            </a:r>
            <a:endParaRPr sz="32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6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Mô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tả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chức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năng hoặc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dịch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vụ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của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hệ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thống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5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Đặc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tả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chức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năng: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Mô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tả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chi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tiết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dịch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vụ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của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hệ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thông</a:t>
            </a:r>
            <a:endParaRPr sz="28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20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80" dirty="0">
                <a:latin typeface="Calibri"/>
                <a:cs typeface="Calibri"/>
              </a:rPr>
              <a:t>Yêu</a:t>
            </a:r>
            <a:r>
              <a:rPr sz="3200" spc="-10" dirty="0">
                <a:latin typeface="Calibri"/>
                <a:cs typeface="Calibri"/>
              </a:rPr>
              <a:t> cầu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phi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chức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năng</a:t>
            </a:r>
            <a:r>
              <a:rPr lang="en-US" sz="3200">
                <a:latin typeface="Calibri"/>
                <a:cs typeface="Calibri"/>
              </a:rPr>
              <a:t> (non-functional requirements)</a:t>
            </a:r>
            <a:r>
              <a:rPr sz="3200">
                <a:latin typeface="Calibri"/>
                <a:cs typeface="Calibri"/>
              </a:rPr>
              <a:t>:</a:t>
            </a:r>
          </a:p>
          <a:p>
            <a:pPr marL="915669" marR="5080" lvl="1" indent="-446405">
              <a:lnSpc>
                <a:spcPts val="3700"/>
              </a:lnSpc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Mô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tả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đặc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tính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và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ràng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buộc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của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hệ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thống: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Độ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tin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00576E"/>
                </a:solidFill>
                <a:latin typeface="Calibri"/>
                <a:cs typeface="Calibri"/>
              </a:rPr>
              <a:t>cậy,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thời </a:t>
            </a:r>
            <a:r>
              <a:rPr sz="2800" spc="-6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gian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phản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rồi,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yêu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bộ nhớ,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marL="915669" marR="397510" lvl="1" indent="-446405">
              <a:lnSpc>
                <a:spcPct val="110100"/>
              </a:lnSpc>
              <a:spcBef>
                <a:spcPts val="1019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Có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thể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quan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trọng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hơn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yêu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chức năng,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nếu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yêu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cầu </a:t>
            </a:r>
            <a:r>
              <a:rPr sz="2800" spc="-6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này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không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đặt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được thì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hệ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thống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trở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nên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vô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ích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810260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Yêu</a:t>
            </a:r>
            <a:r>
              <a:rPr spc="15" dirty="0"/>
              <a:t> </a:t>
            </a:r>
            <a:r>
              <a:rPr spc="45" dirty="0"/>
              <a:t>cầu</a:t>
            </a:r>
            <a:r>
              <a:rPr spc="25" dirty="0"/>
              <a:t> </a:t>
            </a:r>
            <a:r>
              <a:rPr spc="45" dirty="0"/>
              <a:t>chức</a:t>
            </a:r>
            <a:r>
              <a:rPr spc="25" dirty="0"/>
              <a:t> </a:t>
            </a:r>
            <a:r>
              <a:rPr spc="50" dirty="0"/>
              <a:t>nǎng</a:t>
            </a:r>
            <a:r>
              <a:rPr spc="20" dirty="0"/>
              <a:t> </a:t>
            </a:r>
            <a:r>
              <a:rPr spc="10" dirty="0"/>
              <a:t>và</a:t>
            </a:r>
            <a:r>
              <a:rPr spc="20" dirty="0"/>
              <a:t> </a:t>
            </a:r>
            <a:r>
              <a:rPr spc="40" dirty="0"/>
              <a:t>phi</a:t>
            </a:r>
            <a:r>
              <a:rPr spc="25" dirty="0"/>
              <a:t> </a:t>
            </a:r>
            <a:r>
              <a:rPr spc="45" dirty="0"/>
              <a:t>chức</a:t>
            </a:r>
            <a:r>
              <a:rPr spc="25" dirty="0"/>
              <a:t> </a:t>
            </a:r>
            <a:r>
              <a:rPr spc="50" dirty="0"/>
              <a:t>nǎng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890" y="1027133"/>
            <a:ext cx="10308659" cy="58249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205067"/>
            <a:ext cx="10788650" cy="623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spc="30" dirty="0"/>
              <a:t>Step</a:t>
            </a:r>
            <a:r>
              <a:rPr sz="3900" spc="20" dirty="0"/>
              <a:t> </a:t>
            </a:r>
            <a:r>
              <a:rPr sz="3900" spc="35" dirty="0"/>
              <a:t>4:</a:t>
            </a:r>
            <a:r>
              <a:rPr sz="3900" spc="30" dirty="0"/>
              <a:t> </a:t>
            </a:r>
            <a:r>
              <a:rPr sz="3900" spc="55" dirty="0"/>
              <a:t>Thẩm</a:t>
            </a:r>
            <a:r>
              <a:rPr sz="3900" spc="25" dirty="0"/>
              <a:t> </a:t>
            </a:r>
            <a:r>
              <a:rPr sz="3900" spc="45" dirty="0"/>
              <a:t>định</a:t>
            </a:r>
            <a:r>
              <a:rPr sz="3900" spc="30" dirty="0"/>
              <a:t> </a:t>
            </a:r>
            <a:r>
              <a:rPr sz="3900" spc="25" dirty="0"/>
              <a:t>yêu</a:t>
            </a:r>
            <a:r>
              <a:rPr sz="3900" spc="20" dirty="0"/>
              <a:t> </a:t>
            </a:r>
            <a:r>
              <a:rPr sz="3900" spc="45" dirty="0"/>
              <a:t>cầu</a:t>
            </a:r>
            <a:r>
              <a:rPr sz="3900" spc="25" dirty="0"/>
              <a:t> (Requirements </a:t>
            </a:r>
            <a:r>
              <a:rPr sz="3900" spc="30" dirty="0"/>
              <a:t>validation)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916939" y="1143000"/>
            <a:ext cx="10065385" cy="320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 marR="5080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15" dirty="0">
                <a:latin typeface="Calibri"/>
                <a:cs typeface="Calibri"/>
              </a:rPr>
              <a:t>Requirements</a:t>
            </a:r>
            <a:r>
              <a:rPr sz="3000" spc="-10" dirty="0">
                <a:latin typeface="Calibri"/>
                <a:cs typeface="Calibri"/>
              </a:rPr>
              <a:t> validation: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Chứng </a:t>
            </a:r>
            <a:r>
              <a:rPr sz="3000" spc="-20" dirty="0">
                <a:latin typeface="Calibri"/>
                <a:cs typeface="Calibri"/>
              </a:rPr>
              <a:t>tỏ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rằng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các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yêu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cầu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đã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đặc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tả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định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nghĩa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được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hệ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thống </a:t>
            </a:r>
            <a:r>
              <a:rPr sz="3000" dirty="0">
                <a:latin typeface="Calibri"/>
                <a:cs typeface="Calibri"/>
              </a:rPr>
              <a:t>mà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khách hàng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thực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sự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muốn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6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15" dirty="0">
                <a:latin typeface="Calibri"/>
                <a:cs typeface="Calibri"/>
              </a:rPr>
              <a:t>Rất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quan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trọng:</a:t>
            </a:r>
            <a:endParaRPr sz="3000">
              <a:latin typeface="Calibri"/>
              <a:cs typeface="Calibri"/>
            </a:endParaRPr>
          </a:p>
          <a:p>
            <a:pPr marL="915669" marR="38100" lvl="1" indent="-44640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Lỗi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trong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tài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liệu đặc </a:t>
            </a:r>
            <a:r>
              <a:rPr sz="3000" spc="-25" dirty="0">
                <a:solidFill>
                  <a:srgbClr val="00576E"/>
                </a:solidFill>
                <a:latin typeface="Calibri"/>
                <a:cs typeface="Calibri"/>
              </a:rPr>
              <a:t>tả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có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thể dẫn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tới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phải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sửa lỗi </a:t>
            </a:r>
            <a:r>
              <a:rPr sz="3000" spc="-30" dirty="0">
                <a:solidFill>
                  <a:srgbClr val="00576E"/>
                </a:solidFill>
                <a:latin typeface="Calibri"/>
                <a:cs typeface="Calibri"/>
              </a:rPr>
              <a:t>rất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nhiều </a:t>
            </a:r>
            <a:r>
              <a:rPr sz="3000" spc="-66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nếu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như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lỗi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phát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hiện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trong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quá trình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phát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triển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Việc</a:t>
            </a:r>
            <a:r>
              <a:rPr sz="3000" spc="-2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sửa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lỗi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yêu cầu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00576E"/>
                </a:solidFill>
                <a:latin typeface="Calibri"/>
                <a:cs typeface="Calibri"/>
              </a:rPr>
              <a:t>rất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tốn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35" dirty="0">
                <a:solidFill>
                  <a:srgbClr val="00576E"/>
                </a:solidFill>
                <a:latin typeface="Calibri"/>
                <a:cs typeface="Calibri"/>
              </a:rPr>
              <a:t>kém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65"/>
            <a:ext cx="839216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Thẩm</a:t>
            </a:r>
            <a:r>
              <a:rPr spc="30" dirty="0"/>
              <a:t> </a:t>
            </a:r>
            <a:r>
              <a:rPr spc="40" dirty="0"/>
              <a:t>định</a:t>
            </a:r>
            <a:r>
              <a:rPr spc="30" dirty="0"/>
              <a:t> </a:t>
            </a:r>
            <a:r>
              <a:rPr spc="25" dirty="0"/>
              <a:t>yêu </a:t>
            </a:r>
            <a:r>
              <a:rPr spc="40" dirty="0"/>
              <a:t>cầu:</a:t>
            </a:r>
            <a:r>
              <a:rPr spc="25" dirty="0"/>
              <a:t> </a:t>
            </a:r>
            <a:r>
              <a:rPr spc="45" dirty="0"/>
              <a:t>Các</a:t>
            </a:r>
            <a:r>
              <a:rPr spc="30" dirty="0"/>
              <a:t> </a:t>
            </a:r>
            <a:r>
              <a:rPr spc="40" dirty="0"/>
              <a:t>kiểu</a:t>
            </a:r>
            <a:r>
              <a:rPr spc="25" dirty="0"/>
              <a:t> </a:t>
            </a:r>
            <a:r>
              <a:rPr spc="45" dirty="0"/>
              <a:t>kiểm</a:t>
            </a:r>
            <a:r>
              <a:rPr spc="35" dirty="0"/>
              <a:t> </a:t>
            </a:r>
            <a:r>
              <a:rPr spc="10" dirty="0"/>
              <a:t>tra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72075"/>
            <a:ext cx="10880725" cy="54076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35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5" dirty="0">
                <a:latin typeface="Calibri"/>
                <a:cs typeface="Calibri"/>
              </a:rPr>
              <a:t>Tính </a:t>
            </a:r>
            <a:r>
              <a:rPr sz="2800" dirty="0">
                <a:latin typeface="Calibri"/>
                <a:cs typeface="Calibri"/>
              </a:rPr>
              <a:t>đúng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đắn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 </a:t>
            </a:r>
            <a:r>
              <a:rPr sz="2800" spc="-25" dirty="0">
                <a:latin typeface="Calibri"/>
                <a:cs typeface="Calibri"/>
              </a:rPr>
              <a:t>Validity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916305" algn="l"/>
              </a:tabLst>
            </a:pP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Các </a:t>
            </a:r>
            <a:r>
              <a:rPr sz="2600" spc="-15" dirty="0">
                <a:solidFill>
                  <a:srgbClr val="00576E"/>
                </a:solidFill>
                <a:latin typeface="Calibri"/>
                <a:cs typeface="Calibri"/>
              </a:rPr>
              <a:t>yêu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576E"/>
                </a:solidFill>
                <a:latin typeface="Calibri"/>
                <a:cs typeface="Calibri"/>
              </a:rPr>
              <a:t>có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phản ánh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đúng nhu 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thực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576E"/>
                </a:solidFill>
                <a:latin typeface="Calibri"/>
                <a:cs typeface="Calibri"/>
              </a:rPr>
              <a:t>tế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của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người</a:t>
            </a:r>
            <a:r>
              <a:rPr sz="26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dùng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không?</a:t>
            </a:r>
            <a:endParaRPr sz="26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5" dirty="0">
                <a:latin typeface="Calibri"/>
                <a:cs typeface="Calibri"/>
              </a:rPr>
              <a:t>Nhất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quán </a:t>
            </a:r>
            <a:r>
              <a:rPr sz="2800" dirty="0">
                <a:latin typeface="Calibri"/>
                <a:cs typeface="Calibri"/>
              </a:rPr>
              <a:t>– </a:t>
            </a:r>
            <a:r>
              <a:rPr sz="2800" spc="-10" dirty="0">
                <a:latin typeface="Calibri"/>
                <a:cs typeface="Calibri"/>
              </a:rPr>
              <a:t>Consistency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916305" algn="l"/>
              </a:tabLst>
            </a:pP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Có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những </a:t>
            </a:r>
            <a:r>
              <a:rPr sz="2600" spc="-15" dirty="0">
                <a:solidFill>
                  <a:srgbClr val="00576E"/>
                </a:solidFill>
                <a:latin typeface="Calibri"/>
                <a:cs typeface="Calibri"/>
              </a:rPr>
              <a:t>yêu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 cầu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nào 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xung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đột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nhau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không?</a:t>
            </a:r>
            <a:endParaRPr sz="26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20" dirty="0">
                <a:latin typeface="Calibri"/>
                <a:cs typeface="Calibri"/>
              </a:rPr>
              <a:t>Đầy </a:t>
            </a:r>
            <a:r>
              <a:rPr sz="2800" dirty="0">
                <a:latin typeface="Calibri"/>
                <a:cs typeface="Calibri"/>
              </a:rPr>
              <a:t>đủ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 </a:t>
            </a:r>
            <a:r>
              <a:rPr sz="2800" spc="-10" dirty="0">
                <a:latin typeface="Calibri"/>
                <a:cs typeface="Calibri"/>
              </a:rPr>
              <a:t>Completeness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916305" algn="l"/>
              </a:tabLst>
            </a:pP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Có đủ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chức năng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mà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khách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hàng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đòi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hỏi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576E"/>
                </a:solidFill>
                <a:latin typeface="Calibri"/>
                <a:cs typeface="Calibri"/>
              </a:rPr>
              <a:t>hay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không?</a:t>
            </a:r>
            <a:endParaRPr sz="26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5" dirty="0">
                <a:latin typeface="Calibri"/>
                <a:cs typeface="Calibri"/>
              </a:rPr>
              <a:t>Thực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tế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10" dirty="0">
                <a:latin typeface="Calibri"/>
                <a:cs typeface="Calibri"/>
              </a:rPr>
              <a:t> Realism</a:t>
            </a:r>
            <a:endParaRPr sz="2800">
              <a:latin typeface="Calibri"/>
              <a:cs typeface="Calibri"/>
            </a:endParaRPr>
          </a:p>
          <a:p>
            <a:pPr marL="915669" marR="5080" lvl="1" indent="-446405">
              <a:lnSpc>
                <a:spcPts val="2900"/>
              </a:lnSpc>
              <a:spcBef>
                <a:spcPts val="520"/>
              </a:spcBef>
              <a:buFont typeface="Courier New"/>
              <a:buChar char="o"/>
              <a:tabLst>
                <a:tab pos="916305" algn="l"/>
              </a:tabLst>
            </a:pP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Có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thể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 cài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đặt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576E"/>
                </a:solidFill>
                <a:latin typeface="Calibri"/>
                <a:cs typeface="Calibri"/>
              </a:rPr>
              <a:t>yêu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trong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phạm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vi 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công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nghệ </a:t>
            </a:r>
            <a:r>
              <a:rPr sz="2600" spc="-20" dirty="0">
                <a:solidFill>
                  <a:srgbClr val="00576E"/>
                </a:solidFill>
                <a:latin typeface="Calibri"/>
                <a:cs typeface="Calibri"/>
              </a:rPr>
              <a:t>và</a:t>
            </a:r>
            <a:r>
              <a:rPr sz="26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576E"/>
                </a:solidFill>
                <a:latin typeface="Calibri"/>
                <a:cs typeface="Calibri"/>
              </a:rPr>
              <a:t>ngân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sách cho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phép </a:t>
            </a:r>
            <a:r>
              <a:rPr sz="2600" spc="-57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576E"/>
                </a:solidFill>
                <a:latin typeface="Calibri"/>
                <a:cs typeface="Calibri"/>
              </a:rPr>
              <a:t>hay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không?</a:t>
            </a:r>
            <a:endParaRPr sz="26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5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5" dirty="0">
                <a:latin typeface="Calibri"/>
                <a:cs typeface="Calibri"/>
              </a:rPr>
              <a:t>Kiểm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định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được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Verifiability</a:t>
            </a:r>
            <a:endParaRPr sz="2800">
              <a:latin typeface="Calibri"/>
              <a:cs typeface="Calibri"/>
            </a:endParaRPr>
          </a:p>
          <a:p>
            <a:pPr marL="915669" marR="747395" lvl="1" indent="-446405">
              <a:lnSpc>
                <a:spcPts val="2800"/>
              </a:lnSpc>
              <a:spcBef>
                <a:spcPts val="700"/>
              </a:spcBef>
              <a:buFont typeface="Courier New"/>
              <a:buChar char="o"/>
              <a:tabLst>
                <a:tab pos="916305" algn="l"/>
              </a:tabLst>
            </a:pP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Có 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cách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kiểm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576E"/>
                </a:solidFill>
                <a:latin typeface="Calibri"/>
                <a:cs typeface="Calibri"/>
              </a:rPr>
              <a:t>tra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576E"/>
                </a:solidFill>
                <a:latin typeface="Calibri"/>
                <a:cs typeface="Calibri"/>
              </a:rPr>
              <a:t>yêu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00576E"/>
                </a:solidFill>
                <a:latin typeface="Calibri"/>
                <a:cs typeface="Calibri"/>
              </a:rPr>
              <a:t>xem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 chúng 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đã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được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thỏa</a:t>
            </a:r>
            <a:r>
              <a:rPr sz="26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mãn</a:t>
            </a:r>
            <a:r>
              <a:rPr sz="26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chưa</a:t>
            </a:r>
            <a:r>
              <a:rPr sz="26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576E"/>
                </a:solidFill>
                <a:latin typeface="Calibri"/>
                <a:cs typeface="Calibri"/>
              </a:rPr>
              <a:t>hay </a:t>
            </a:r>
            <a:r>
              <a:rPr sz="2600" spc="-57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576E"/>
                </a:solidFill>
                <a:latin typeface="Calibri"/>
                <a:cs typeface="Calibri"/>
              </a:rPr>
              <a:t>không?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65"/>
            <a:ext cx="606615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5" dirty="0"/>
              <a:t>Kĩ</a:t>
            </a:r>
            <a:r>
              <a:rPr spc="15" dirty="0"/>
              <a:t> </a:t>
            </a:r>
            <a:r>
              <a:rPr spc="40" dirty="0"/>
              <a:t>thuật</a:t>
            </a:r>
            <a:r>
              <a:rPr spc="25" dirty="0"/>
              <a:t> </a:t>
            </a:r>
            <a:r>
              <a:rPr spc="50" dirty="0"/>
              <a:t>thẩm</a:t>
            </a:r>
            <a:r>
              <a:rPr spc="25" dirty="0"/>
              <a:t> </a:t>
            </a:r>
            <a:r>
              <a:rPr spc="40" dirty="0"/>
              <a:t>định</a:t>
            </a:r>
            <a:r>
              <a:rPr spc="25" dirty="0"/>
              <a:t> yêu</a:t>
            </a:r>
            <a:r>
              <a:rPr spc="15" dirty="0"/>
              <a:t> </a:t>
            </a:r>
            <a:r>
              <a:rPr spc="45" dirty="0"/>
              <a:t>cầu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54462"/>
            <a:ext cx="9805035" cy="42240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39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15" dirty="0">
                <a:latin typeface="Calibri"/>
                <a:cs typeface="Calibri"/>
              </a:rPr>
              <a:t>Duyệt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yêu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cầu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Requirements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reviews</a:t>
            </a:r>
            <a:endParaRPr sz="3200">
              <a:latin typeface="Calibri"/>
              <a:cs typeface="Calibri"/>
            </a:endParaRPr>
          </a:p>
          <a:p>
            <a:pPr marL="915669" marR="981075" lvl="1" indent="-446405">
              <a:lnSpc>
                <a:spcPts val="3100"/>
              </a:lnSpc>
              <a:spcBef>
                <a:spcPts val="58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Đọc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và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phân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tích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lại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một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có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hệ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thống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(không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dùng </a:t>
            </a:r>
            <a:r>
              <a:rPr sz="2800" spc="-6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chương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trình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tự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động).</a:t>
            </a:r>
            <a:endParaRPr sz="28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48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5" dirty="0">
                <a:latin typeface="Calibri"/>
                <a:cs typeface="Calibri"/>
              </a:rPr>
              <a:t>Phiên </a:t>
            </a:r>
            <a:r>
              <a:rPr sz="3200" dirty="0">
                <a:latin typeface="Calibri"/>
                <a:cs typeface="Calibri"/>
              </a:rPr>
              <a:t>bản thử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nghiệm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Prototyping</a:t>
            </a:r>
            <a:endParaRPr sz="3200">
              <a:latin typeface="Calibri"/>
              <a:cs typeface="Calibri"/>
            </a:endParaRPr>
          </a:p>
          <a:p>
            <a:pPr marL="915669" marR="344170" lvl="1" indent="-446405">
              <a:lnSpc>
                <a:spcPts val="3100"/>
              </a:lnSpc>
              <a:spcBef>
                <a:spcPts val="58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Dùng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một mô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hình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chạy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được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của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hệ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thống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để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kiểm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tra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 </a:t>
            </a:r>
            <a:r>
              <a:rPr sz="2800" spc="-6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yêu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endParaRPr sz="28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48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dirty="0">
                <a:latin typeface="Calibri"/>
                <a:cs typeface="Calibri"/>
              </a:rPr>
              <a:t>Sinh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test-case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55" dirty="0">
                <a:latin typeface="Calibri"/>
                <a:cs typeface="Calibri"/>
              </a:rPr>
              <a:t>Test-case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generation</a:t>
            </a:r>
            <a:endParaRPr sz="3200">
              <a:latin typeface="Calibri"/>
              <a:cs typeface="Calibri"/>
            </a:endParaRPr>
          </a:p>
          <a:p>
            <a:pPr marL="915669" marR="5080" lvl="1" indent="-446405">
              <a:lnSpc>
                <a:spcPts val="3100"/>
              </a:lnSpc>
              <a:spcBef>
                <a:spcPts val="58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Phát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triển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test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dành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cho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yêu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để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kiểm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tra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khả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năng </a:t>
            </a:r>
            <a:r>
              <a:rPr sz="2800" spc="-6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kiểm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thử được.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216154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66139"/>
            <a:ext cx="7524115" cy="409702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dirty="0">
                <a:latin typeface="Calibri"/>
                <a:cs typeface="Calibri"/>
              </a:rPr>
              <a:t>Nội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học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sz="2400" spc="-5" dirty="0">
                <a:latin typeface="Calibri"/>
                <a:cs typeface="Calibri"/>
              </a:rPr>
              <a:t>Quy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trình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kỹ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nghệ </a:t>
            </a:r>
            <a:r>
              <a:rPr sz="2400" spc="-10" dirty="0">
                <a:latin typeface="Calibri"/>
                <a:cs typeface="Calibri"/>
              </a:rPr>
              <a:t>yêu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cầu</a:t>
            </a:r>
            <a:endParaRPr sz="24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dirty="0">
                <a:latin typeface="Calibri"/>
                <a:cs typeface="Calibri"/>
              </a:rPr>
              <a:t>Nội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ở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nhà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sz="2400" spc="-5" dirty="0">
                <a:latin typeface="Calibri"/>
                <a:cs typeface="Calibri"/>
              </a:rPr>
              <a:t>Ôn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phần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đã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học</a:t>
            </a:r>
            <a:endParaRPr sz="24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20"/>
              </a:spcBef>
              <a:buFont typeface="Courier New"/>
              <a:buChar char="o"/>
              <a:tabLst>
                <a:tab pos="916305" algn="l"/>
              </a:tabLst>
            </a:pPr>
            <a:r>
              <a:rPr sz="2400" spc="-5" dirty="0">
                <a:latin typeface="Calibri"/>
                <a:cs typeface="Calibri"/>
              </a:rPr>
              <a:t>Đọc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“Chap 4: </a:t>
            </a:r>
            <a:r>
              <a:rPr sz="2400" spc="-10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 Engineering, </a:t>
            </a:r>
            <a:r>
              <a:rPr sz="2400" spc="-5" dirty="0">
                <a:latin typeface="Calibri"/>
                <a:cs typeface="Calibri"/>
              </a:rPr>
              <a:t>Ian Sommerville”</a:t>
            </a:r>
            <a:endParaRPr sz="24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dirty="0">
                <a:latin typeface="Calibri"/>
                <a:cs typeface="Calibri"/>
              </a:rPr>
              <a:t>Phần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tiếp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stories</a:t>
            </a:r>
            <a:endParaRPr sz="24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20"/>
              </a:spcBef>
              <a:buFont typeface="Courier New"/>
              <a:buChar char="o"/>
              <a:tabLst>
                <a:tab pos="916305" algn="l"/>
              </a:tabLst>
            </a:pPr>
            <a:r>
              <a:rPr sz="2400" spc="-65" dirty="0">
                <a:latin typeface="Calibri"/>
                <a:cs typeface="Calibri"/>
              </a:rPr>
              <a:t>Tạo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tài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đặc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tả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70602" y="6433492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84779" y="2417358"/>
            <a:ext cx="6434455" cy="9220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50" spc="-45" dirty="0">
                <a:latin typeface="Calibri Light"/>
                <a:cs typeface="Calibri Light"/>
              </a:rPr>
              <a:t>Topic</a:t>
            </a:r>
            <a:r>
              <a:rPr sz="5850" spc="-5" dirty="0">
                <a:latin typeface="Calibri Light"/>
                <a:cs typeface="Calibri Light"/>
              </a:rPr>
              <a:t> </a:t>
            </a:r>
            <a:r>
              <a:rPr sz="5850" spc="60" dirty="0">
                <a:latin typeface="Calibri Light"/>
                <a:cs typeface="Calibri Light"/>
              </a:rPr>
              <a:t>2:</a:t>
            </a:r>
            <a:r>
              <a:rPr sz="5850" spc="-5" dirty="0">
                <a:latin typeface="Calibri Light"/>
                <a:cs typeface="Calibri Light"/>
              </a:rPr>
              <a:t> </a:t>
            </a:r>
            <a:r>
              <a:rPr sz="5850" spc="50" dirty="0">
                <a:latin typeface="Calibri Light"/>
                <a:cs typeface="Calibri Light"/>
              </a:rPr>
              <a:t>Specification</a:t>
            </a:r>
            <a:endParaRPr sz="585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08991" y="3862666"/>
            <a:ext cx="6974205" cy="623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spc="50" dirty="0">
                <a:latin typeface="Calibri Light"/>
                <a:cs typeface="Calibri Light"/>
              </a:rPr>
              <a:t>Phần</a:t>
            </a:r>
            <a:r>
              <a:rPr sz="3900" spc="15" dirty="0">
                <a:latin typeface="Calibri Light"/>
                <a:cs typeface="Calibri Light"/>
              </a:rPr>
              <a:t> </a:t>
            </a:r>
            <a:r>
              <a:rPr sz="3900" spc="35" dirty="0">
                <a:latin typeface="Calibri Light"/>
                <a:cs typeface="Calibri Light"/>
              </a:rPr>
              <a:t>1:</a:t>
            </a:r>
            <a:r>
              <a:rPr sz="3900" spc="15" dirty="0">
                <a:latin typeface="Calibri Light"/>
                <a:cs typeface="Calibri Light"/>
              </a:rPr>
              <a:t> </a:t>
            </a:r>
            <a:r>
              <a:rPr sz="3900" spc="50" dirty="0">
                <a:latin typeface="Calibri Light"/>
                <a:cs typeface="Calibri Light"/>
              </a:rPr>
              <a:t>Quy</a:t>
            </a:r>
            <a:r>
              <a:rPr sz="3900" spc="15" dirty="0">
                <a:latin typeface="Calibri Light"/>
                <a:cs typeface="Calibri Light"/>
              </a:rPr>
              <a:t> </a:t>
            </a:r>
            <a:r>
              <a:rPr sz="3900" spc="35" dirty="0">
                <a:latin typeface="Calibri Light"/>
                <a:cs typeface="Calibri Light"/>
              </a:rPr>
              <a:t>trình</a:t>
            </a:r>
            <a:r>
              <a:rPr sz="3900" spc="15" dirty="0">
                <a:latin typeface="Calibri Light"/>
                <a:cs typeface="Calibri Light"/>
              </a:rPr>
              <a:t> </a:t>
            </a:r>
            <a:r>
              <a:rPr sz="3900" spc="40" dirty="0">
                <a:latin typeface="Calibri Light"/>
                <a:cs typeface="Calibri Light"/>
              </a:rPr>
              <a:t>kỹ</a:t>
            </a:r>
            <a:r>
              <a:rPr sz="3900" spc="15" dirty="0">
                <a:latin typeface="Calibri Light"/>
                <a:cs typeface="Calibri Light"/>
              </a:rPr>
              <a:t> </a:t>
            </a:r>
            <a:r>
              <a:rPr sz="3900" spc="45" dirty="0">
                <a:latin typeface="Calibri Light"/>
                <a:cs typeface="Calibri Light"/>
              </a:rPr>
              <a:t>nghệ</a:t>
            </a:r>
            <a:r>
              <a:rPr sz="3900" spc="15" dirty="0">
                <a:latin typeface="Calibri Light"/>
                <a:cs typeface="Calibri Light"/>
              </a:rPr>
              <a:t> </a:t>
            </a:r>
            <a:r>
              <a:rPr sz="3900" spc="25" dirty="0">
                <a:latin typeface="Calibri Light"/>
                <a:cs typeface="Calibri Light"/>
              </a:rPr>
              <a:t>yêu</a:t>
            </a:r>
            <a:r>
              <a:rPr sz="3900" spc="15" dirty="0">
                <a:latin typeface="Calibri Light"/>
                <a:cs typeface="Calibri Light"/>
              </a:rPr>
              <a:t> </a:t>
            </a:r>
            <a:r>
              <a:rPr sz="3900" spc="45" dirty="0">
                <a:latin typeface="Calibri Light"/>
                <a:cs typeface="Calibri Light"/>
              </a:rPr>
              <a:t>cầu</a:t>
            </a:r>
            <a:endParaRPr sz="39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12860" y="6374854"/>
            <a:ext cx="205104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2000" dirty="0">
                <a:solidFill>
                  <a:srgbClr val="898989"/>
                </a:solidFill>
                <a:latin typeface="Calibri"/>
                <a:cs typeface="Calibri"/>
              </a:rPr>
              <a:t>5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9865"/>
            <a:ext cx="205930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45" dirty="0"/>
              <a:t>Nội</a:t>
            </a:r>
            <a:r>
              <a:rPr spc="-55" dirty="0"/>
              <a:t> </a:t>
            </a:r>
            <a:r>
              <a:rPr spc="50" dirty="0"/>
              <a:t>dung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861820"/>
            <a:ext cx="9397365" cy="119380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3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75" dirty="0">
                <a:latin typeface="Calibri"/>
                <a:cs typeface="Calibri"/>
              </a:rPr>
              <a:t>Yêu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 gì</a:t>
            </a:r>
            <a:r>
              <a:rPr sz="2800" dirty="0">
                <a:latin typeface="Calibri"/>
                <a:cs typeface="Calibri"/>
              </a:rPr>
              <a:t> &amp; </a:t>
            </a:r>
            <a:r>
              <a:rPr sz="2800" spc="-15" dirty="0">
                <a:latin typeface="Calibri"/>
                <a:cs typeface="Calibri"/>
              </a:rPr>
              <a:t>tại</a:t>
            </a:r>
            <a:r>
              <a:rPr sz="2800" spc="-5" dirty="0">
                <a:latin typeface="Calibri"/>
                <a:cs typeface="Calibri"/>
              </a:rPr>
              <a:t> sao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yêu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cầu?</a:t>
            </a:r>
            <a:endParaRPr sz="28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dirty="0">
                <a:latin typeface="Calibri"/>
                <a:cs typeface="Calibri"/>
              </a:rPr>
              <a:t>Quy </a:t>
            </a:r>
            <a:r>
              <a:rPr sz="2800" spc="-5" dirty="0">
                <a:latin typeface="Calibri"/>
                <a:cs typeface="Calibri"/>
              </a:rPr>
              <a:t>trình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kỹ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nghệ </a:t>
            </a:r>
            <a:r>
              <a:rPr sz="2800" spc="-20" dirty="0">
                <a:latin typeface="Calibri"/>
                <a:cs typeface="Calibri"/>
              </a:rPr>
              <a:t>yêu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(requirement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engineering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6A2635-7CE9-BED8-F7D5-58BB52AD0AFE}"/>
              </a:ext>
            </a:extLst>
          </p:cNvPr>
          <p:cNvGrpSpPr/>
          <p:nvPr/>
        </p:nvGrpSpPr>
        <p:grpSpPr>
          <a:xfrm>
            <a:off x="5437370" y="2811941"/>
            <a:ext cx="2674440" cy="69120"/>
            <a:chOff x="5437370" y="2811941"/>
            <a:chExt cx="2674440" cy="6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DDAD7E-71F5-2011-D8EA-A8996038C2CD}"/>
                    </a:ext>
                  </a:extLst>
                </p14:cNvPr>
                <p14:cNvContentPartPr/>
                <p14:nvPr/>
              </p14:nvContentPartPr>
              <p14:xfrm>
                <a:off x="5437370" y="2880701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DDAD7E-71F5-2011-D8EA-A8996038C2C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28370" y="28717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DC4B31-F248-6CE9-259D-CBAEF2D1D027}"/>
                    </a:ext>
                  </a:extLst>
                </p14:cNvPr>
                <p14:cNvContentPartPr/>
                <p14:nvPr/>
              </p14:nvContentPartPr>
              <p14:xfrm>
                <a:off x="6282650" y="2861261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DC4B31-F248-6CE9-259D-CBAEF2D1D0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74010" y="28522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E7D540-8D6F-3A53-57A3-7038F0FF247E}"/>
                    </a:ext>
                  </a:extLst>
                </p14:cNvPr>
                <p14:cNvContentPartPr/>
                <p14:nvPr/>
              </p14:nvContentPartPr>
              <p14:xfrm>
                <a:off x="8111450" y="2811941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E7D540-8D6F-3A53-57A3-7038F0FF24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02810" y="28029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72231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0" dirty="0"/>
              <a:t>Why</a:t>
            </a:r>
            <a:r>
              <a:rPr spc="10" dirty="0"/>
              <a:t> </a:t>
            </a:r>
            <a:r>
              <a:rPr spc="50" dirty="0"/>
              <a:t>do</a:t>
            </a:r>
            <a:r>
              <a:rPr spc="25" dirty="0"/>
              <a:t> </a:t>
            </a:r>
            <a:r>
              <a:rPr spc="35" dirty="0"/>
              <a:t>we</a:t>
            </a:r>
            <a:r>
              <a:rPr spc="20" dirty="0"/>
              <a:t> </a:t>
            </a:r>
            <a:r>
              <a:rPr spc="50" dirty="0"/>
              <a:t>need</a:t>
            </a:r>
            <a:r>
              <a:rPr spc="20" dirty="0"/>
              <a:t> </a:t>
            </a:r>
            <a:r>
              <a:rPr spc="30" dirty="0"/>
              <a:t>requirements?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18128" y="2842508"/>
            <a:ext cx="10169525" cy="3961129"/>
            <a:chOff x="1718128" y="2842508"/>
            <a:chExt cx="10169525" cy="39611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1934" y="6500276"/>
              <a:ext cx="216270" cy="2163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76073" y="6331476"/>
              <a:ext cx="504825" cy="467359"/>
            </a:xfrm>
            <a:custGeom>
              <a:avLst/>
              <a:gdLst/>
              <a:ahLst/>
              <a:cxnLst/>
              <a:rect l="l" t="t" r="r" b="b"/>
              <a:pathLst>
                <a:path w="504825" h="467359">
                  <a:moveTo>
                    <a:pt x="409714" y="40948"/>
                  </a:moveTo>
                  <a:lnTo>
                    <a:pt x="163835" y="40948"/>
                  </a:lnTo>
                  <a:lnTo>
                    <a:pt x="273597" y="55758"/>
                  </a:lnTo>
                  <a:lnTo>
                    <a:pt x="362088" y="90132"/>
                  </a:lnTo>
                  <a:lnTo>
                    <a:pt x="422691" y="175351"/>
                  </a:lnTo>
                  <a:lnTo>
                    <a:pt x="429242" y="234385"/>
                  </a:lnTo>
                  <a:lnTo>
                    <a:pt x="404674" y="322869"/>
                  </a:lnTo>
                  <a:lnTo>
                    <a:pt x="368640" y="376914"/>
                  </a:lnTo>
                  <a:lnTo>
                    <a:pt x="322733" y="413001"/>
                  </a:lnTo>
                  <a:lnTo>
                    <a:pt x="263770" y="437568"/>
                  </a:lnTo>
                  <a:lnTo>
                    <a:pt x="224482" y="444118"/>
                  </a:lnTo>
                  <a:lnTo>
                    <a:pt x="222845" y="444118"/>
                  </a:lnTo>
                  <a:lnTo>
                    <a:pt x="217930" y="447394"/>
                  </a:lnTo>
                  <a:lnTo>
                    <a:pt x="211380" y="450670"/>
                  </a:lnTo>
                  <a:lnTo>
                    <a:pt x="206466" y="455583"/>
                  </a:lnTo>
                  <a:lnTo>
                    <a:pt x="201484" y="458859"/>
                  </a:lnTo>
                  <a:lnTo>
                    <a:pt x="199845" y="463771"/>
                  </a:lnTo>
                  <a:lnTo>
                    <a:pt x="201484" y="465409"/>
                  </a:lnTo>
                  <a:lnTo>
                    <a:pt x="206466" y="467047"/>
                  </a:lnTo>
                  <a:lnTo>
                    <a:pt x="250689" y="465409"/>
                  </a:lnTo>
                  <a:lnTo>
                    <a:pt x="293251" y="458859"/>
                  </a:lnTo>
                  <a:lnTo>
                    <a:pt x="332629" y="447394"/>
                  </a:lnTo>
                  <a:lnTo>
                    <a:pt x="368640" y="434292"/>
                  </a:lnTo>
                  <a:lnTo>
                    <a:pt x="399760" y="413001"/>
                  </a:lnTo>
                  <a:lnTo>
                    <a:pt x="429242" y="393291"/>
                  </a:lnTo>
                  <a:lnTo>
                    <a:pt x="473511" y="340884"/>
                  </a:lnTo>
                  <a:lnTo>
                    <a:pt x="498080" y="278594"/>
                  </a:lnTo>
                  <a:lnTo>
                    <a:pt x="504631" y="213024"/>
                  </a:lnTo>
                  <a:lnTo>
                    <a:pt x="498080" y="178627"/>
                  </a:lnTo>
                  <a:lnTo>
                    <a:pt x="488252" y="144253"/>
                  </a:lnTo>
                  <a:lnTo>
                    <a:pt x="471873" y="109788"/>
                  </a:lnTo>
                  <a:lnTo>
                    <a:pt x="450535" y="77029"/>
                  </a:lnTo>
                  <a:lnTo>
                    <a:pt x="421053" y="49138"/>
                  </a:lnTo>
                  <a:lnTo>
                    <a:pt x="409714" y="40948"/>
                  </a:lnTo>
                  <a:close/>
                </a:path>
                <a:path w="504825" h="467359">
                  <a:moveTo>
                    <a:pt x="283424" y="0"/>
                  </a:moveTo>
                  <a:lnTo>
                    <a:pt x="208103" y="6551"/>
                  </a:lnTo>
                  <a:lnTo>
                    <a:pt x="135991" y="22931"/>
                  </a:lnTo>
                  <a:lnTo>
                    <a:pt x="73705" y="44224"/>
                  </a:lnTo>
                  <a:lnTo>
                    <a:pt x="27844" y="65563"/>
                  </a:lnTo>
                  <a:lnTo>
                    <a:pt x="0" y="81942"/>
                  </a:lnTo>
                  <a:lnTo>
                    <a:pt x="163835" y="40948"/>
                  </a:lnTo>
                  <a:lnTo>
                    <a:pt x="409714" y="40948"/>
                  </a:lnTo>
                  <a:lnTo>
                    <a:pt x="391571" y="27845"/>
                  </a:lnTo>
                  <a:lnTo>
                    <a:pt x="355537" y="11465"/>
                  </a:lnTo>
                  <a:lnTo>
                    <a:pt x="321096" y="3275"/>
                  </a:lnTo>
                  <a:lnTo>
                    <a:pt x="283424" y="0"/>
                  </a:lnTo>
                  <a:close/>
                </a:path>
              </a:pathLst>
            </a:custGeom>
            <a:solidFill>
              <a:srgbClr val="E0E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25903" y="6347866"/>
              <a:ext cx="1605915" cy="455930"/>
            </a:xfrm>
            <a:custGeom>
              <a:avLst/>
              <a:gdLst/>
              <a:ahLst/>
              <a:cxnLst/>
              <a:rect l="l" t="t" r="r" b="b"/>
              <a:pathLst>
                <a:path w="1605914" h="455929">
                  <a:moveTo>
                    <a:pt x="779881" y="250736"/>
                  </a:moveTo>
                  <a:lnTo>
                    <a:pt x="778243" y="250736"/>
                  </a:lnTo>
                  <a:lnTo>
                    <a:pt x="773341" y="252374"/>
                  </a:lnTo>
                  <a:lnTo>
                    <a:pt x="765149" y="255651"/>
                  </a:lnTo>
                  <a:lnTo>
                    <a:pt x="753681" y="260578"/>
                  </a:lnTo>
                  <a:lnTo>
                    <a:pt x="738936" y="263842"/>
                  </a:lnTo>
                  <a:lnTo>
                    <a:pt x="720852" y="268757"/>
                  </a:lnTo>
                  <a:lnTo>
                    <a:pt x="701217" y="276948"/>
                  </a:lnTo>
                  <a:lnTo>
                    <a:pt x="679932" y="283502"/>
                  </a:lnTo>
                  <a:lnTo>
                    <a:pt x="650443" y="288417"/>
                  </a:lnTo>
                  <a:lnTo>
                    <a:pt x="622604" y="296608"/>
                  </a:lnTo>
                  <a:lnTo>
                    <a:pt x="589800" y="301510"/>
                  </a:lnTo>
                  <a:lnTo>
                    <a:pt x="555409" y="309765"/>
                  </a:lnTo>
                  <a:lnTo>
                    <a:pt x="517728" y="314680"/>
                  </a:lnTo>
                  <a:lnTo>
                    <a:pt x="476745" y="319582"/>
                  </a:lnTo>
                  <a:lnTo>
                    <a:pt x="386651" y="329412"/>
                  </a:lnTo>
                  <a:lnTo>
                    <a:pt x="339115" y="329412"/>
                  </a:lnTo>
                  <a:lnTo>
                    <a:pt x="296519" y="331050"/>
                  </a:lnTo>
                  <a:lnTo>
                    <a:pt x="255600" y="327774"/>
                  </a:lnTo>
                  <a:lnTo>
                    <a:pt x="217855" y="326136"/>
                  </a:lnTo>
                  <a:lnTo>
                    <a:pt x="181825" y="319582"/>
                  </a:lnTo>
                  <a:lnTo>
                    <a:pt x="121246" y="309765"/>
                  </a:lnTo>
                  <a:lnTo>
                    <a:pt x="96608" y="304787"/>
                  </a:lnTo>
                  <a:lnTo>
                    <a:pt x="73698" y="296608"/>
                  </a:lnTo>
                  <a:lnTo>
                    <a:pt x="54051" y="291693"/>
                  </a:lnTo>
                  <a:lnTo>
                    <a:pt x="11468" y="275310"/>
                  </a:lnTo>
                  <a:lnTo>
                    <a:pt x="0" y="268757"/>
                  </a:lnTo>
                  <a:lnTo>
                    <a:pt x="49136" y="306489"/>
                  </a:lnTo>
                  <a:lnTo>
                    <a:pt x="145821" y="350710"/>
                  </a:lnTo>
                  <a:lnTo>
                    <a:pt x="255600" y="371995"/>
                  </a:lnTo>
                  <a:lnTo>
                    <a:pt x="460362" y="370357"/>
                  </a:lnTo>
                  <a:lnTo>
                    <a:pt x="625881" y="339242"/>
                  </a:lnTo>
                  <a:lnTo>
                    <a:pt x="640130" y="331050"/>
                  </a:lnTo>
                  <a:lnTo>
                    <a:pt x="779881" y="250736"/>
                  </a:lnTo>
                  <a:close/>
                </a:path>
                <a:path w="1605914" h="455929">
                  <a:moveTo>
                    <a:pt x="1605661" y="196634"/>
                  </a:moveTo>
                  <a:lnTo>
                    <a:pt x="1587601" y="126161"/>
                  </a:lnTo>
                  <a:lnTo>
                    <a:pt x="1567942" y="93408"/>
                  </a:lnTo>
                  <a:lnTo>
                    <a:pt x="1543367" y="63919"/>
                  </a:lnTo>
                  <a:lnTo>
                    <a:pt x="1512252" y="37668"/>
                  </a:lnTo>
                  <a:lnTo>
                    <a:pt x="1477810" y="19646"/>
                  </a:lnTo>
                  <a:lnTo>
                    <a:pt x="1405763" y="1638"/>
                  </a:lnTo>
                  <a:lnTo>
                    <a:pt x="1368094" y="0"/>
                  </a:lnTo>
                  <a:lnTo>
                    <a:pt x="1330350" y="1638"/>
                  </a:lnTo>
                  <a:lnTo>
                    <a:pt x="1292707" y="8191"/>
                  </a:lnTo>
                  <a:lnTo>
                    <a:pt x="1256677" y="16370"/>
                  </a:lnTo>
                  <a:lnTo>
                    <a:pt x="1222235" y="24561"/>
                  </a:lnTo>
                  <a:lnTo>
                    <a:pt x="1191107" y="36029"/>
                  </a:lnTo>
                  <a:lnTo>
                    <a:pt x="1163269" y="45897"/>
                  </a:lnTo>
                  <a:lnTo>
                    <a:pt x="1138694" y="57365"/>
                  </a:lnTo>
                  <a:lnTo>
                    <a:pt x="1117409" y="65557"/>
                  </a:lnTo>
                  <a:lnTo>
                    <a:pt x="1102626" y="73748"/>
                  </a:lnTo>
                  <a:lnTo>
                    <a:pt x="1092796" y="80302"/>
                  </a:lnTo>
                  <a:lnTo>
                    <a:pt x="1091158" y="81940"/>
                  </a:lnTo>
                  <a:lnTo>
                    <a:pt x="1253401" y="42646"/>
                  </a:lnTo>
                  <a:lnTo>
                    <a:pt x="1364818" y="57365"/>
                  </a:lnTo>
                  <a:lnTo>
                    <a:pt x="1454886" y="90131"/>
                  </a:lnTo>
                  <a:lnTo>
                    <a:pt x="1512252" y="176987"/>
                  </a:lnTo>
                  <a:lnTo>
                    <a:pt x="1520444" y="237629"/>
                  </a:lnTo>
                  <a:lnTo>
                    <a:pt x="1495894" y="322859"/>
                  </a:lnTo>
                  <a:lnTo>
                    <a:pt x="1458163" y="378548"/>
                  </a:lnTo>
                  <a:lnTo>
                    <a:pt x="1413929" y="414629"/>
                  </a:lnTo>
                  <a:lnTo>
                    <a:pt x="1356626" y="437565"/>
                  </a:lnTo>
                  <a:lnTo>
                    <a:pt x="1314005" y="445744"/>
                  </a:lnTo>
                  <a:lnTo>
                    <a:pt x="1246847" y="447382"/>
                  </a:lnTo>
                  <a:lnTo>
                    <a:pt x="1299260" y="455574"/>
                  </a:lnTo>
                  <a:lnTo>
                    <a:pt x="1350010" y="455574"/>
                  </a:lnTo>
                  <a:lnTo>
                    <a:pt x="1397584" y="449021"/>
                  </a:lnTo>
                  <a:lnTo>
                    <a:pt x="1440141" y="437565"/>
                  </a:lnTo>
                  <a:lnTo>
                    <a:pt x="1477810" y="417906"/>
                  </a:lnTo>
                  <a:lnTo>
                    <a:pt x="1512252" y="394919"/>
                  </a:lnTo>
                  <a:lnTo>
                    <a:pt x="1541741" y="368719"/>
                  </a:lnTo>
                  <a:lnTo>
                    <a:pt x="1566303" y="337604"/>
                  </a:lnTo>
                  <a:lnTo>
                    <a:pt x="1582686" y="301510"/>
                  </a:lnTo>
                  <a:lnTo>
                    <a:pt x="1604022" y="231089"/>
                  </a:lnTo>
                  <a:lnTo>
                    <a:pt x="1605661" y="196634"/>
                  </a:lnTo>
                  <a:close/>
                </a:path>
              </a:pathLst>
            </a:custGeom>
            <a:solidFill>
              <a:srgbClr val="D3E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0283" y="5784128"/>
              <a:ext cx="2305685" cy="833119"/>
            </a:xfrm>
            <a:custGeom>
              <a:avLst/>
              <a:gdLst/>
              <a:ahLst/>
              <a:cxnLst/>
              <a:rect l="l" t="t" r="r" b="b"/>
              <a:pathLst>
                <a:path w="2305685" h="833120">
                  <a:moveTo>
                    <a:pt x="1291116" y="63879"/>
                  </a:moveTo>
                  <a:lnTo>
                    <a:pt x="1287840" y="63879"/>
                  </a:lnTo>
                  <a:lnTo>
                    <a:pt x="1282927" y="67224"/>
                  </a:lnTo>
                  <a:lnTo>
                    <a:pt x="1271393" y="70499"/>
                  </a:lnTo>
                  <a:lnTo>
                    <a:pt x="1256652" y="78689"/>
                  </a:lnTo>
                  <a:lnTo>
                    <a:pt x="1237020" y="85218"/>
                  </a:lnTo>
                  <a:lnTo>
                    <a:pt x="1215727" y="95046"/>
                  </a:lnTo>
                  <a:lnTo>
                    <a:pt x="1163314" y="121253"/>
                  </a:lnTo>
                  <a:lnTo>
                    <a:pt x="1130512" y="134357"/>
                  </a:lnTo>
                  <a:lnTo>
                    <a:pt x="989606" y="201558"/>
                  </a:lnTo>
                  <a:lnTo>
                    <a:pt x="950297" y="219576"/>
                  </a:lnTo>
                  <a:lnTo>
                    <a:pt x="909304" y="239231"/>
                  </a:lnTo>
                  <a:lnTo>
                    <a:pt x="869995" y="260570"/>
                  </a:lnTo>
                  <a:lnTo>
                    <a:pt x="820858" y="281863"/>
                  </a:lnTo>
                  <a:lnTo>
                    <a:pt x="768399" y="306432"/>
                  </a:lnTo>
                  <a:lnTo>
                    <a:pt x="704545" y="334346"/>
                  </a:lnTo>
                  <a:lnTo>
                    <a:pt x="638961" y="363806"/>
                  </a:lnTo>
                  <a:lnTo>
                    <a:pt x="566916" y="394927"/>
                  </a:lnTo>
                  <a:lnTo>
                    <a:pt x="496441" y="426116"/>
                  </a:lnTo>
                  <a:lnTo>
                    <a:pt x="421097" y="457214"/>
                  </a:lnTo>
                  <a:lnTo>
                    <a:pt x="350622" y="488336"/>
                  </a:lnTo>
                  <a:lnTo>
                    <a:pt x="281786" y="517887"/>
                  </a:lnTo>
                  <a:lnTo>
                    <a:pt x="155621" y="570278"/>
                  </a:lnTo>
                  <a:lnTo>
                    <a:pt x="103209" y="591572"/>
                  </a:lnTo>
                  <a:lnTo>
                    <a:pt x="60647" y="609635"/>
                  </a:lnTo>
                  <a:lnTo>
                    <a:pt x="27820" y="624376"/>
                  </a:lnTo>
                  <a:lnTo>
                    <a:pt x="6527" y="634204"/>
                  </a:lnTo>
                  <a:lnTo>
                    <a:pt x="0" y="637480"/>
                  </a:lnTo>
                  <a:lnTo>
                    <a:pt x="1637" y="637480"/>
                  </a:lnTo>
                  <a:lnTo>
                    <a:pt x="6527" y="639118"/>
                  </a:lnTo>
                  <a:lnTo>
                    <a:pt x="14718" y="642394"/>
                  </a:lnTo>
                  <a:lnTo>
                    <a:pt x="26183" y="650583"/>
                  </a:lnTo>
                  <a:lnTo>
                    <a:pt x="40924" y="655497"/>
                  </a:lnTo>
                  <a:lnTo>
                    <a:pt x="59009" y="663687"/>
                  </a:lnTo>
                  <a:lnTo>
                    <a:pt x="80302" y="670239"/>
                  </a:lnTo>
                  <a:lnTo>
                    <a:pt x="106485" y="681704"/>
                  </a:lnTo>
                  <a:lnTo>
                    <a:pt x="163812" y="699767"/>
                  </a:lnTo>
                  <a:lnTo>
                    <a:pt x="196615" y="709595"/>
                  </a:lnTo>
                  <a:lnTo>
                    <a:pt x="232648" y="719423"/>
                  </a:lnTo>
                  <a:lnTo>
                    <a:pt x="271957" y="727612"/>
                  </a:lnTo>
                  <a:lnTo>
                    <a:pt x="314589" y="737440"/>
                  </a:lnTo>
                  <a:lnTo>
                    <a:pt x="357174" y="745630"/>
                  </a:lnTo>
                  <a:lnTo>
                    <a:pt x="404674" y="753820"/>
                  </a:lnTo>
                  <a:lnTo>
                    <a:pt x="453856" y="758733"/>
                  </a:lnTo>
                  <a:lnTo>
                    <a:pt x="511182" y="765285"/>
                  </a:lnTo>
                  <a:lnTo>
                    <a:pt x="891287" y="804642"/>
                  </a:lnTo>
                  <a:lnTo>
                    <a:pt x="948659" y="809555"/>
                  </a:lnTo>
                  <a:lnTo>
                    <a:pt x="1005986" y="816107"/>
                  </a:lnTo>
                  <a:lnTo>
                    <a:pt x="1055168" y="819383"/>
                  </a:lnTo>
                  <a:lnTo>
                    <a:pt x="1099392" y="824304"/>
                  </a:lnTo>
                  <a:lnTo>
                    <a:pt x="1135425" y="827580"/>
                  </a:lnTo>
                  <a:lnTo>
                    <a:pt x="1163314" y="830853"/>
                  </a:lnTo>
                  <a:lnTo>
                    <a:pt x="1179694" y="832491"/>
                  </a:lnTo>
                  <a:lnTo>
                    <a:pt x="1186246" y="832491"/>
                  </a:lnTo>
                  <a:lnTo>
                    <a:pt x="2023118" y="414582"/>
                  </a:lnTo>
                  <a:lnTo>
                    <a:pt x="1204262" y="414582"/>
                  </a:lnTo>
                  <a:lnTo>
                    <a:pt x="1146890" y="294967"/>
                  </a:lnTo>
                  <a:lnTo>
                    <a:pt x="1160039" y="285139"/>
                  </a:lnTo>
                  <a:lnTo>
                    <a:pt x="1174780" y="273673"/>
                  </a:lnTo>
                  <a:lnTo>
                    <a:pt x="1187883" y="255679"/>
                  </a:lnTo>
                  <a:lnTo>
                    <a:pt x="1202623" y="239231"/>
                  </a:lnTo>
                  <a:lnTo>
                    <a:pt x="1225555" y="203196"/>
                  </a:lnTo>
                  <a:lnTo>
                    <a:pt x="1237020" y="181903"/>
                  </a:lnTo>
                  <a:lnTo>
                    <a:pt x="1248463" y="163908"/>
                  </a:lnTo>
                  <a:lnTo>
                    <a:pt x="1256652" y="142546"/>
                  </a:lnTo>
                  <a:lnTo>
                    <a:pt x="1266479" y="124529"/>
                  </a:lnTo>
                  <a:lnTo>
                    <a:pt x="1273031" y="108150"/>
                  </a:lnTo>
                  <a:lnTo>
                    <a:pt x="1279583" y="93408"/>
                  </a:lnTo>
                  <a:lnTo>
                    <a:pt x="1282927" y="80305"/>
                  </a:lnTo>
                  <a:lnTo>
                    <a:pt x="1287840" y="70499"/>
                  </a:lnTo>
                  <a:lnTo>
                    <a:pt x="1291116" y="65517"/>
                  </a:lnTo>
                  <a:lnTo>
                    <a:pt x="1291116" y="63879"/>
                  </a:lnTo>
                  <a:close/>
                </a:path>
                <a:path w="2305685" h="833120">
                  <a:moveTo>
                    <a:pt x="1571264" y="0"/>
                  </a:moveTo>
                  <a:lnTo>
                    <a:pt x="1545059" y="99960"/>
                  </a:lnTo>
                  <a:lnTo>
                    <a:pt x="1538507" y="111425"/>
                  </a:lnTo>
                  <a:lnTo>
                    <a:pt x="1533593" y="126167"/>
                  </a:lnTo>
                  <a:lnTo>
                    <a:pt x="1523720" y="140909"/>
                  </a:lnTo>
                  <a:lnTo>
                    <a:pt x="1515530" y="157356"/>
                  </a:lnTo>
                  <a:lnTo>
                    <a:pt x="1504066" y="172075"/>
                  </a:lnTo>
                  <a:lnTo>
                    <a:pt x="1492600" y="188455"/>
                  </a:lnTo>
                  <a:lnTo>
                    <a:pt x="1481134" y="203196"/>
                  </a:lnTo>
                  <a:lnTo>
                    <a:pt x="1469669" y="219576"/>
                  </a:lnTo>
                  <a:lnTo>
                    <a:pt x="1456566" y="232679"/>
                  </a:lnTo>
                  <a:lnTo>
                    <a:pt x="1445101" y="247489"/>
                  </a:lnTo>
                  <a:lnTo>
                    <a:pt x="1433635" y="258932"/>
                  </a:lnTo>
                  <a:lnTo>
                    <a:pt x="1425446" y="270397"/>
                  </a:lnTo>
                  <a:lnTo>
                    <a:pt x="1417279" y="278587"/>
                  </a:lnTo>
                  <a:lnTo>
                    <a:pt x="1412365" y="285139"/>
                  </a:lnTo>
                  <a:lnTo>
                    <a:pt x="1407452" y="290053"/>
                  </a:lnTo>
                  <a:lnTo>
                    <a:pt x="1407452" y="291691"/>
                  </a:lnTo>
                  <a:lnTo>
                    <a:pt x="1310770" y="368720"/>
                  </a:lnTo>
                  <a:lnTo>
                    <a:pt x="1204262" y="414582"/>
                  </a:lnTo>
                  <a:lnTo>
                    <a:pt x="2023118" y="414582"/>
                  </a:lnTo>
                  <a:lnTo>
                    <a:pt x="2305292" y="273673"/>
                  </a:lnTo>
                  <a:lnTo>
                    <a:pt x="1872706" y="273673"/>
                  </a:lnTo>
                  <a:lnTo>
                    <a:pt x="1764582" y="152374"/>
                  </a:lnTo>
                  <a:lnTo>
                    <a:pt x="1626953" y="36034"/>
                  </a:lnTo>
                  <a:lnTo>
                    <a:pt x="1571264" y="0"/>
                  </a:lnTo>
                  <a:close/>
                </a:path>
                <a:path w="2305685" h="833120">
                  <a:moveTo>
                    <a:pt x="2287276" y="36034"/>
                  </a:moveTo>
                  <a:lnTo>
                    <a:pt x="2157836" y="93408"/>
                  </a:lnTo>
                  <a:lnTo>
                    <a:pt x="2043160" y="99960"/>
                  </a:lnTo>
                  <a:lnTo>
                    <a:pt x="1872706" y="273673"/>
                  </a:lnTo>
                  <a:lnTo>
                    <a:pt x="2305292" y="273673"/>
                  </a:lnTo>
                  <a:lnTo>
                    <a:pt x="2287276" y="36034"/>
                  </a:lnTo>
                  <a:close/>
                </a:path>
              </a:pathLst>
            </a:custGeom>
            <a:solidFill>
              <a:srgbClr val="EDE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7909" y="6106940"/>
              <a:ext cx="719455" cy="287020"/>
            </a:xfrm>
            <a:custGeom>
              <a:avLst/>
              <a:gdLst/>
              <a:ahLst/>
              <a:cxnLst/>
              <a:rect l="l" t="t" r="r" b="b"/>
              <a:pathLst>
                <a:path w="719455" h="287020">
                  <a:moveTo>
                    <a:pt x="719289" y="0"/>
                  </a:moveTo>
                  <a:lnTo>
                    <a:pt x="0" y="52459"/>
                  </a:lnTo>
                  <a:lnTo>
                    <a:pt x="124528" y="286822"/>
                  </a:lnTo>
                  <a:lnTo>
                    <a:pt x="301443" y="204879"/>
                  </a:lnTo>
                  <a:lnTo>
                    <a:pt x="704549" y="37718"/>
                  </a:lnTo>
                  <a:lnTo>
                    <a:pt x="719289" y="0"/>
                  </a:lnTo>
                  <a:close/>
                </a:path>
              </a:pathLst>
            </a:custGeom>
            <a:solidFill>
              <a:srgbClr val="EAE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6967" y="4327218"/>
              <a:ext cx="1509395" cy="601980"/>
            </a:xfrm>
            <a:custGeom>
              <a:avLst/>
              <a:gdLst/>
              <a:ahLst/>
              <a:cxnLst/>
              <a:rect l="l" t="t" r="r" b="b"/>
              <a:pathLst>
                <a:path w="1509395" h="601979">
                  <a:moveTo>
                    <a:pt x="1504086" y="0"/>
                  </a:moveTo>
                  <a:lnTo>
                    <a:pt x="1463071" y="0"/>
                  </a:lnTo>
                  <a:lnTo>
                    <a:pt x="1433611" y="1638"/>
                  </a:lnTo>
                  <a:lnTo>
                    <a:pt x="1395939" y="1638"/>
                  </a:lnTo>
                  <a:lnTo>
                    <a:pt x="1353355" y="4913"/>
                  </a:lnTo>
                  <a:lnTo>
                    <a:pt x="1304171" y="6551"/>
                  </a:lnTo>
                  <a:lnTo>
                    <a:pt x="1253397" y="11534"/>
                  </a:lnTo>
                  <a:lnTo>
                    <a:pt x="1194388" y="14810"/>
                  </a:lnTo>
                  <a:lnTo>
                    <a:pt x="1068224" y="31189"/>
                  </a:lnTo>
                  <a:lnTo>
                    <a:pt x="1001071" y="42655"/>
                  </a:lnTo>
                  <a:lnTo>
                    <a:pt x="930596" y="52459"/>
                  </a:lnTo>
                  <a:lnTo>
                    <a:pt x="791352" y="81942"/>
                  </a:lnTo>
                  <a:lnTo>
                    <a:pt x="720876" y="101667"/>
                  </a:lnTo>
                  <a:lnTo>
                    <a:pt x="650447" y="119684"/>
                  </a:lnTo>
                  <a:lnTo>
                    <a:pt x="581610" y="139316"/>
                  </a:lnTo>
                  <a:lnTo>
                    <a:pt x="512818" y="160610"/>
                  </a:lnTo>
                  <a:lnTo>
                    <a:pt x="448895" y="183541"/>
                  </a:lnTo>
                  <a:lnTo>
                    <a:pt x="386655" y="203264"/>
                  </a:lnTo>
                  <a:lnTo>
                    <a:pt x="271979" y="244191"/>
                  </a:lnTo>
                  <a:lnTo>
                    <a:pt x="219499" y="265484"/>
                  </a:lnTo>
                  <a:lnTo>
                    <a:pt x="170384" y="281932"/>
                  </a:lnTo>
                  <a:lnTo>
                    <a:pt x="127796" y="299949"/>
                  </a:lnTo>
                  <a:lnTo>
                    <a:pt x="90073" y="313030"/>
                  </a:lnTo>
                  <a:lnTo>
                    <a:pt x="58957" y="327771"/>
                  </a:lnTo>
                  <a:lnTo>
                    <a:pt x="32753" y="337600"/>
                  </a:lnTo>
                  <a:lnTo>
                    <a:pt x="16376" y="347427"/>
                  </a:lnTo>
                  <a:lnTo>
                    <a:pt x="4913" y="350702"/>
                  </a:lnTo>
                  <a:lnTo>
                    <a:pt x="0" y="353979"/>
                  </a:lnTo>
                  <a:lnTo>
                    <a:pt x="52405" y="601445"/>
                  </a:lnTo>
                  <a:lnTo>
                    <a:pt x="468549" y="544140"/>
                  </a:lnTo>
                  <a:lnTo>
                    <a:pt x="385017" y="427732"/>
                  </a:lnTo>
                  <a:lnTo>
                    <a:pt x="350575" y="350702"/>
                  </a:lnTo>
                  <a:lnTo>
                    <a:pt x="452170" y="309754"/>
                  </a:lnTo>
                  <a:lnTo>
                    <a:pt x="1045147" y="309754"/>
                  </a:lnTo>
                  <a:lnTo>
                    <a:pt x="1509000" y="131127"/>
                  </a:lnTo>
                  <a:lnTo>
                    <a:pt x="1504086" y="0"/>
                  </a:lnTo>
                  <a:close/>
                </a:path>
                <a:path w="1509395" h="601979">
                  <a:moveTo>
                    <a:pt x="1045147" y="309754"/>
                  </a:moveTo>
                  <a:lnTo>
                    <a:pt x="452170" y="309754"/>
                  </a:lnTo>
                  <a:lnTo>
                    <a:pt x="589799" y="485105"/>
                  </a:lnTo>
                  <a:lnTo>
                    <a:pt x="1045147" y="309754"/>
                  </a:lnTo>
                  <a:close/>
                </a:path>
              </a:pathLst>
            </a:custGeom>
            <a:solidFill>
              <a:srgbClr val="E0D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5259" y="4446903"/>
              <a:ext cx="1296035" cy="1217930"/>
            </a:xfrm>
            <a:custGeom>
              <a:avLst/>
              <a:gdLst/>
              <a:ahLst/>
              <a:cxnLst/>
              <a:rect l="l" t="t" r="r" b="b"/>
              <a:pathLst>
                <a:path w="1296035" h="1217929">
                  <a:moveTo>
                    <a:pt x="1231779" y="226104"/>
                  </a:moveTo>
                  <a:lnTo>
                    <a:pt x="691442" y="226104"/>
                  </a:lnTo>
                  <a:lnTo>
                    <a:pt x="740578" y="235931"/>
                  </a:lnTo>
                  <a:lnTo>
                    <a:pt x="783141" y="252379"/>
                  </a:lnTo>
                  <a:lnTo>
                    <a:pt x="819243" y="273673"/>
                  </a:lnTo>
                  <a:lnTo>
                    <a:pt x="868357" y="327703"/>
                  </a:lnTo>
                  <a:lnTo>
                    <a:pt x="891288" y="388352"/>
                  </a:lnTo>
                  <a:lnTo>
                    <a:pt x="897839" y="455554"/>
                  </a:lnTo>
                  <a:lnTo>
                    <a:pt x="892925" y="485037"/>
                  </a:lnTo>
                  <a:lnTo>
                    <a:pt x="889650" y="514588"/>
                  </a:lnTo>
                  <a:lnTo>
                    <a:pt x="879822" y="566980"/>
                  </a:lnTo>
                  <a:lnTo>
                    <a:pt x="873271" y="584997"/>
                  </a:lnTo>
                  <a:lnTo>
                    <a:pt x="868357" y="601445"/>
                  </a:lnTo>
                  <a:lnTo>
                    <a:pt x="863443" y="611272"/>
                  </a:lnTo>
                  <a:lnTo>
                    <a:pt x="863443" y="616186"/>
                  </a:lnTo>
                  <a:lnTo>
                    <a:pt x="865082" y="616186"/>
                  </a:lnTo>
                  <a:lnTo>
                    <a:pt x="873271" y="621099"/>
                  </a:lnTo>
                  <a:lnTo>
                    <a:pt x="886374" y="629267"/>
                  </a:lnTo>
                  <a:lnTo>
                    <a:pt x="904391" y="642371"/>
                  </a:lnTo>
                  <a:lnTo>
                    <a:pt x="922475" y="657111"/>
                  </a:lnTo>
                  <a:lnTo>
                    <a:pt x="947022" y="673492"/>
                  </a:lnTo>
                  <a:lnTo>
                    <a:pt x="1024003" y="740693"/>
                  </a:lnTo>
                  <a:lnTo>
                    <a:pt x="1050254" y="768537"/>
                  </a:lnTo>
                  <a:lnTo>
                    <a:pt x="1097753" y="827549"/>
                  </a:lnTo>
                  <a:lnTo>
                    <a:pt x="1135425" y="893113"/>
                  </a:lnTo>
                  <a:lnTo>
                    <a:pt x="1156718" y="963613"/>
                  </a:lnTo>
                  <a:lnTo>
                    <a:pt x="1164907" y="1027470"/>
                  </a:lnTo>
                  <a:lnTo>
                    <a:pt x="1168184" y="1055383"/>
                  </a:lnTo>
                  <a:lnTo>
                    <a:pt x="1171505" y="1081568"/>
                  </a:lnTo>
                  <a:lnTo>
                    <a:pt x="1171505" y="1104499"/>
                  </a:lnTo>
                  <a:lnTo>
                    <a:pt x="1173142" y="1125792"/>
                  </a:lnTo>
                  <a:lnTo>
                    <a:pt x="1173142" y="1173339"/>
                  </a:lnTo>
                  <a:lnTo>
                    <a:pt x="1171505" y="1184804"/>
                  </a:lnTo>
                  <a:lnTo>
                    <a:pt x="1169866" y="1194632"/>
                  </a:lnTo>
                  <a:lnTo>
                    <a:pt x="1169866" y="1209374"/>
                  </a:lnTo>
                  <a:lnTo>
                    <a:pt x="1168184" y="1212649"/>
                  </a:lnTo>
                  <a:lnTo>
                    <a:pt x="1168184" y="1217563"/>
                  </a:lnTo>
                  <a:lnTo>
                    <a:pt x="1289433" y="1130706"/>
                  </a:lnTo>
                  <a:lnTo>
                    <a:pt x="1286156" y="1119240"/>
                  </a:lnTo>
                  <a:lnTo>
                    <a:pt x="1281243" y="1088120"/>
                  </a:lnTo>
                  <a:lnTo>
                    <a:pt x="1274692" y="1038936"/>
                  </a:lnTo>
                  <a:lnTo>
                    <a:pt x="1268140" y="976717"/>
                  </a:lnTo>
                  <a:lnTo>
                    <a:pt x="1258313" y="899665"/>
                  </a:lnTo>
                  <a:lnTo>
                    <a:pt x="1250123" y="814445"/>
                  </a:lnTo>
                  <a:lnTo>
                    <a:pt x="1240295" y="719400"/>
                  </a:lnTo>
                  <a:lnTo>
                    <a:pt x="1235382" y="624376"/>
                  </a:lnTo>
                  <a:lnTo>
                    <a:pt x="1227193" y="524416"/>
                  </a:lnTo>
                  <a:lnTo>
                    <a:pt x="1225582" y="427730"/>
                  </a:lnTo>
                  <a:lnTo>
                    <a:pt x="1225555" y="330978"/>
                  </a:lnTo>
                  <a:lnTo>
                    <a:pt x="1230468" y="242483"/>
                  </a:lnTo>
                  <a:lnTo>
                    <a:pt x="1231779" y="226104"/>
                  </a:lnTo>
                  <a:close/>
                </a:path>
                <a:path w="1296035" h="1217929">
                  <a:moveTo>
                    <a:pt x="1289433" y="0"/>
                  </a:moveTo>
                  <a:lnTo>
                    <a:pt x="1233745" y="13081"/>
                  </a:lnTo>
                  <a:lnTo>
                    <a:pt x="1189521" y="26183"/>
                  </a:lnTo>
                  <a:lnTo>
                    <a:pt x="1132150" y="40925"/>
                  </a:lnTo>
                  <a:lnTo>
                    <a:pt x="1069910" y="60580"/>
                  </a:lnTo>
                  <a:lnTo>
                    <a:pt x="999435" y="80304"/>
                  </a:lnTo>
                  <a:lnTo>
                    <a:pt x="924114" y="103212"/>
                  </a:lnTo>
                  <a:lnTo>
                    <a:pt x="843812" y="126144"/>
                  </a:lnTo>
                  <a:lnTo>
                    <a:pt x="765124" y="150713"/>
                  </a:lnTo>
                  <a:lnTo>
                    <a:pt x="683252" y="173713"/>
                  </a:lnTo>
                  <a:lnTo>
                    <a:pt x="606225" y="198259"/>
                  </a:lnTo>
                  <a:lnTo>
                    <a:pt x="530837" y="217915"/>
                  </a:lnTo>
                  <a:lnTo>
                    <a:pt x="399760" y="258931"/>
                  </a:lnTo>
                  <a:lnTo>
                    <a:pt x="347347" y="276926"/>
                  </a:lnTo>
                  <a:lnTo>
                    <a:pt x="299802" y="288391"/>
                  </a:lnTo>
                  <a:lnTo>
                    <a:pt x="216292" y="312961"/>
                  </a:lnTo>
                  <a:lnTo>
                    <a:pt x="181897" y="324426"/>
                  </a:lnTo>
                  <a:lnTo>
                    <a:pt x="149071" y="332616"/>
                  </a:lnTo>
                  <a:lnTo>
                    <a:pt x="121249" y="342512"/>
                  </a:lnTo>
                  <a:lnTo>
                    <a:pt x="96681" y="349064"/>
                  </a:lnTo>
                  <a:lnTo>
                    <a:pt x="75388" y="357254"/>
                  </a:lnTo>
                  <a:lnTo>
                    <a:pt x="55665" y="362168"/>
                  </a:lnTo>
                  <a:lnTo>
                    <a:pt x="39309" y="367059"/>
                  </a:lnTo>
                  <a:lnTo>
                    <a:pt x="26206" y="371972"/>
                  </a:lnTo>
                  <a:lnTo>
                    <a:pt x="16379" y="375249"/>
                  </a:lnTo>
                  <a:lnTo>
                    <a:pt x="8188" y="378524"/>
                  </a:lnTo>
                  <a:lnTo>
                    <a:pt x="3275" y="380163"/>
                  </a:lnTo>
                  <a:lnTo>
                    <a:pt x="0" y="381800"/>
                  </a:lnTo>
                  <a:lnTo>
                    <a:pt x="0" y="383438"/>
                  </a:lnTo>
                  <a:lnTo>
                    <a:pt x="3275" y="388352"/>
                  </a:lnTo>
                  <a:lnTo>
                    <a:pt x="19654" y="404732"/>
                  </a:lnTo>
                  <a:lnTo>
                    <a:pt x="27843" y="414559"/>
                  </a:lnTo>
                  <a:lnTo>
                    <a:pt x="40947" y="427730"/>
                  </a:lnTo>
                  <a:lnTo>
                    <a:pt x="72113" y="455554"/>
                  </a:lnTo>
                  <a:lnTo>
                    <a:pt x="90129" y="467019"/>
                  </a:lnTo>
                  <a:lnTo>
                    <a:pt x="109783" y="480123"/>
                  </a:lnTo>
                  <a:lnTo>
                    <a:pt x="155621" y="504692"/>
                  </a:lnTo>
                  <a:lnTo>
                    <a:pt x="206465" y="521139"/>
                  </a:lnTo>
                  <a:lnTo>
                    <a:pt x="262131" y="527691"/>
                  </a:lnTo>
                  <a:lnTo>
                    <a:pt x="263768" y="522777"/>
                  </a:lnTo>
                  <a:lnTo>
                    <a:pt x="271959" y="511243"/>
                  </a:lnTo>
                  <a:lnTo>
                    <a:pt x="321141" y="442473"/>
                  </a:lnTo>
                  <a:lnTo>
                    <a:pt x="345709" y="412921"/>
                  </a:lnTo>
                  <a:lnTo>
                    <a:pt x="373553" y="383438"/>
                  </a:lnTo>
                  <a:lnTo>
                    <a:pt x="439115" y="321151"/>
                  </a:lnTo>
                  <a:lnTo>
                    <a:pt x="476787" y="293306"/>
                  </a:lnTo>
                  <a:lnTo>
                    <a:pt x="514457" y="268759"/>
                  </a:lnTo>
                  <a:lnTo>
                    <a:pt x="558727" y="247465"/>
                  </a:lnTo>
                  <a:lnTo>
                    <a:pt x="599674" y="232656"/>
                  </a:lnTo>
                  <a:lnTo>
                    <a:pt x="645535" y="226104"/>
                  </a:lnTo>
                  <a:lnTo>
                    <a:pt x="1231779" y="226104"/>
                  </a:lnTo>
                  <a:lnTo>
                    <a:pt x="1237020" y="160609"/>
                  </a:lnTo>
                  <a:lnTo>
                    <a:pt x="1250123" y="93408"/>
                  </a:lnTo>
                  <a:lnTo>
                    <a:pt x="1268140" y="37649"/>
                  </a:lnTo>
                  <a:lnTo>
                    <a:pt x="1296029" y="1637"/>
                  </a:lnTo>
                  <a:lnTo>
                    <a:pt x="1289433" y="0"/>
                  </a:lnTo>
                  <a:close/>
                </a:path>
              </a:pathLst>
            </a:custGeom>
            <a:solidFill>
              <a:srgbClr val="E8E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1897" y="4540312"/>
              <a:ext cx="90062" cy="10976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33725" y="4430523"/>
              <a:ext cx="59055" cy="62230"/>
            </a:xfrm>
            <a:custGeom>
              <a:avLst/>
              <a:gdLst/>
              <a:ahLst/>
              <a:cxnLst/>
              <a:rect l="l" t="t" r="r" b="b"/>
              <a:pathLst>
                <a:path w="59055" h="62229">
                  <a:moveTo>
                    <a:pt x="31165" y="0"/>
                  </a:moveTo>
                  <a:lnTo>
                    <a:pt x="27890" y="1638"/>
                  </a:lnTo>
                  <a:lnTo>
                    <a:pt x="18063" y="3276"/>
                  </a:lnTo>
                  <a:lnTo>
                    <a:pt x="13148" y="11465"/>
                  </a:lnTo>
                  <a:lnTo>
                    <a:pt x="6597" y="16380"/>
                  </a:lnTo>
                  <a:lnTo>
                    <a:pt x="4913" y="24569"/>
                  </a:lnTo>
                  <a:lnTo>
                    <a:pt x="1638" y="27823"/>
                  </a:lnTo>
                  <a:lnTo>
                    <a:pt x="1638" y="31098"/>
                  </a:lnTo>
                  <a:lnTo>
                    <a:pt x="0" y="32736"/>
                  </a:lnTo>
                  <a:lnTo>
                    <a:pt x="0" y="36012"/>
                  </a:lnTo>
                  <a:lnTo>
                    <a:pt x="1638" y="40927"/>
                  </a:lnTo>
                  <a:lnTo>
                    <a:pt x="3276" y="47477"/>
                  </a:lnTo>
                  <a:lnTo>
                    <a:pt x="8234" y="57306"/>
                  </a:lnTo>
                  <a:lnTo>
                    <a:pt x="14786" y="62219"/>
                  </a:lnTo>
                  <a:lnTo>
                    <a:pt x="22976" y="62219"/>
                  </a:lnTo>
                  <a:lnTo>
                    <a:pt x="34441" y="57306"/>
                  </a:lnTo>
                  <a:lnTo>
                    <a:pt x="47544" y="49115"/>
                  </a:lnTo>
                  <a:lnTo>
                    <a:pt x="59010" y="26207"/>
                  </a:lnTo>
                  <a:lnTo>
                    <a:pt x="57372" y="14742"/>
                  </a:lnTo>
                  <a:lnTo>
                    <a:pt x="50820" y="6551"/>
                  </a:lnTo>
                  <a:lnTo>
                    <a:pt x="42631" y="3276"/>
                  </a:lnTo>
                  <a:lnTo>
                    <a:pt x="37717" y="1638"/>
                  </a:lnTo>
                  <a:lnTo>
                    <a:pt x="31165" y="0"/>
                  </a:lnTo>
                  <a:close/>
                </a:path>
              </a:pathLst>
            </a:custGeom>
            <a:solidFill>
              <a:srgbClr val="C7E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620" y="4607512"/>
              <a:ext cx="122887" cy="9504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31186" y="4905733"/>
              <a:ext cx="574040" cy="325120"/>
            </a:xfrm>
            <a:custGeom>
              <a:avLst/>
              <a:gdLst/>
              <a:ahLst/>
              <a:cxnLst/>
              <a:rect l="l" t="t" r="r" b="b"/>
              <a:pathLst>
                <a:path w="574039" h="325120">
                  <a:moveTo>
                    <a:pt x="447306" y="0"/>
                  </a:moveTo>
                  <a:lnTo>
                    <a:pt x="0" y="140909"/>
                  </a:lnTo>
                  <a:lnTo>
                    <a:pt x="50768" y="324519"/>
                  </a:lnTo>
                  <a:lnTo>
                    <a:pt x="54043" y="322880"/>
                  </a:lnTo>
                  <a:lnTo>
                    <a:pt x="65506" y="317898"/>
                  </a:lnTo>
                  <a:lnTo>
                    <a:pt x="81940" y="312985"/>
                  </a:lnTo>
                  <a:lnTo>
                    <a:pt x="132717" y="298242"/>
                  </a:lnTo>
                  <a:lnTo>
                    <a:pt x="165451" y="291691"/>
                  </a:lnTo>
                  <a:lnTo>
                    <a:pt x="201554" y="283502"/>
                  </a:lnTo>
                  <a:lnTo>
                    <a:pt x="240864" y="276950"/>
                  </a:lnTo>
                  <a:lnTo>
                    <a:pt x="324441" y="260570"/>
                  </a:lnTo>
                  <a:lnTo>
                    <a:pt x="411227" y="254041"/>
                  </a:lnTo>
                  <a:lnTo>
                    <a:pt x="453858" y="252403"/>
                  </a:lnTo>
                  <a:lnTo>
                    <a:pt x="566518" y="252403"/>
                  </a:lnTo>
                  <a:lnTo>
                    <a:pt x="447306" y="0"/>
                  </a:lnTo>
                  <a:close/>
                </a:path>
                <a:path w="574039" h="325120">
                  <a:moveTo>
                    <a:pt x="566518" y="252403"/>
                  </a:moveTo>
                  <a:lnTo>
                    <a:pt x="453858" y="252403"/>
                  </a:lnTo>
                  <a:lnTo>
                    <a:pt x="496444" y="254041"/>
                  </a:lnTo>
                  <a:lnTo>
                    <a:pt x="534115" y="258932"/>
                  </a:lnTo>
                  <a:lnTo>
                    <a:pt x="573471" y="267122"/>
                  </a:lnTo>
                  <a:lnTo>
                    <a:pt x="566518" y="252403"/>
                  </a:lnTo>
                  <a:close/>
                </a:path>
              </a:pathLst>
            </a:custGeom>
            <a:solidFill>
              <a:srgbClr val="CCE1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7907" y="4464898"/>
              <a:ext cx="72113" cy="835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648230" y="4743485"/>
              <a:ext cx="241300" cy="344170"/>
            </a:xfrm>
            <a:custGeom>
              <a:avLst/>
              <a:gdLst/>
              <a:ahLst/>
              <a:cxnLst/>
              <a:rect l="l" t="t" r="r" b="b"/>
              <a:pathLst>
                <a:path w="241300" h="344170">
                  <a:moveTo>
                    <a:pt x="0" y="294967"/>
                  </a:moveTo>
                  <a:lnTo>
                    <a:pt x="1637" y="296604"/>
                  </a:lnTo>
                  <a:lnTo>
                    <a:pt x="8188" y="306500"/>
                  </a:lnTo>
                  <a:lnTo>
                    <a:pt x="11464" y="309777"/>
                  </a:lnTo>
                  <a:lnTo>
                    <a:pt x="19654" y="316329"/>
                  </a:lnTo>
                  <a:lnTo>
                    <a:pt x="26205" y="322880"/>
                  </a:lnTo>
                  <a:lnTo>
                    <a:pt x="36033" y="327794"/>
                  </a:lnTo>
                  <a:lnTo>
                    <a:pt x="44222" y="332685"/>
                  </a:lnTo>
                  <a:lnTo>
                    <a:pt x="55688" y="337599"/>
                  </a:lnTo>
                  <a:lnTo>
                    <a:pt x="68790" y="340875"/>
                  </a:lnTo>
                  <a:lnTo>
                    <a:pt x="83531" y="344150"/>
                  </a:lnTo>
                  <a:lnTo>
                    <a:pt x="98272" y="344150"/>
                  </a:lnTo>
                  <a:lnTo>
                    <a:pt x="155644" y="334323"/>
                  </a:lnTo>
                  <a:lnTo>
                    <a:pt x="175664" y="321242"/>
                  </a:lnTo>
                  <a:lnTo>
                    <a:pt x="99910" y="321242"/>
                  </a:lnTo>
                  <a:lnTo>
                    <a:pt x="0" y="294967"/>
                  </a:lnTo>
                  <a:close/>
                </a:path>
                <a:path w="241300" h="344170">
                  <a:moveTo>
                    <a:pt x="75342" y="0"/>
                  </a:moveTo>
                  <a:lnTo>
                    <a:pt x="78618" y="3276"/>
                  </a:lnTo>
                  <a:lnTo>
                    <a:pt x="83531" y="6551"/>
                  </a:lnTo>
                  <a:lnTo>
                    <a:pt x="90083" y="13103"/>
                  </a:lnTo>
                  <a:lnTo>
                    <a:pt x="98272" y="18017"/>
                  </a:lnTo>
                  <a:lnTo>
                    <a:pt x="106462" y="24569"/>
                  </a:lnTo>
                  <a:lnTo>
                    <a:pt x="114697" y="32759"/>
                  </a:lnTo>
                  <a:lnTo>
                    <a:pt x="126163" y="41017"/>
                  </a:lnTo>
                  <a:lnTo>
                    <a:pt x="134352" y="47569"/>
                  </a:lnTo>
                  <a:lnTo>
                    <a:pt x="144179" y="54121"/>
                  </a:lnTo>
                  <a:lnTo>
                    <a:pt x="160558" y="67202"/>
                  </a:lnTo>
                  <a:lnTo>
                    <a:pt x="167110" y="72115"/>
                  </a:lnTo>
                  <a:lnTo>
                    <a:pt x="172024" y="77029"/>
                  </a:lnTo>
                  <a:lnTo>
                    <a:pt x="175299" y="78667"/>
                  </a:lnTo>
                  <a:lnTo>
                    <a:pt x="176937" y="81942"/>
                  </a:lnTo>
                  <a:lnTo>
                    <a:pt x="188403" y="149166"/>
                  </a:lnTo>
                  <a:lnTo>
                    <a:pt x="175299" y="224557"/>
                  </a:lnTo>
                  <a:lnTo>
                    <a:pt x="142542" y="291691"/>
                  </a:lnTo>
                  <a:lnTo>
                    <a:pt x="99910" y="321242"/>
                  </a:lnTo>
                  <a:lnTo>
                    <a:pt x="175664" y="321242"/>
                  </a:lnTo>
                  <a:lnTo>
                    <a:pt x="191678" y="308138"/>
                  </a:lnTo>
                  <a:lnTo>
                    <a:pt x="206396" y="290052"/>
                  </a:lnTo>
                  <a:lnTo>
                    <a:pt x="221138" y="268759"/>
                  </a:lnTo>
                  <a:lnTo>
                    <a:pt x="229327" y="242553"/>
                  </a:lnTo>
                  <a:lnTo>
                    <a:pt x="237585" y="216368"/>
                  </a:lnTo>
                  <a:lnTo>
                    <a:pt x="240860" y="188455"/>
                  </a:lnTo>
                  <a:lnTo>
                    <a:pt x="240860" y="162247"/>
                  </a:lnTo>
                  <a:lnTo>
                    <a:pt x="227689" y="104874"/>
                  </a:lnTo>
                  <a:lnTo>
                    <a:pt x="198230" y="57396"/>
                  </a:lnTo>
                  <a:lnTo>
                    <a:pt x="147455" y="19655"/>
                  </a:lnTo>
                  <a:lnTo>
                    <a:pt x="114697" y="6551"/>
                  </a:lnTo>
                  <a:lnTo>
                    <a:pt x="75342" y="0"/>
                  </a:lnTo>
                  <a:close/>
                </a:path>
              </a:pathLst>
            </a:custGeom>
            <a:solidFill>
              <a:srgbClr val="E0E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18128" y="5264626"/>
              <a:ext cx="775335" cy="501650"/>
            </a:xfrm>
            <a:custGeom>
              <a:avLst/>
              <a:gdLst/>
              <a:ahLst/>
              <a:cxnLst/>
              <a:rect l="l" t="t" r="r" b="b"/>
              <a:pathLst>
                <a:path w="775335" h="501650">
                  <a:moveTo>
                    <a:pt x="471873" y="0"/>
                  </a:moveTo>
                  <a:lnTo>
                    <a:pt x="376829" y="6551"/>
                  </a:lnTo>
                  <a:lnTo>
                    <a:pt x="330991" y="14740"/>
                  </a:lnTo>
                  <a:lnTo>
                    <a:pt x="285061" y="24569"/>
                  </a:lnTo>
                  <a:lnTo>
                    <a:pt x="167101" y="57396"/>
                  </a:lnTo>
                  <a:lnTo>
                    <a:pt x="106506" y="78666"/>
                  </a:lnTo>
                  <a:lnTo>
                    <a:pt x="83577" y="86856"/>
                  </a:lnTo>
                  <a:lnTo>
                    <a:pt x="68839" y="93408"/>
                  </a:lnTo>
                  <a:lnTo>
                    <a:pt x="57318" y="98322"/>
                  </a:lnTo>
                  <a:lnTo>
                    <a:pt x="54043" y="101598"/>
                  </a:lnTo>
                  <a:lnTo>
                    <a:pt x="0" y="501507"/>
                  </a:lnTo>
                  <a:lnTo>
                    <a:pt x="8187" y="499869"/>
                  </a:lnTo>
                  <a:lnTo>
                    <a:pt x="18013" y="498231"/>
                  </a:lnTo>
                  <a:lnTo>
                    <a:pt x="31115" y="494887"/>
                  </a:lnTo>
                  <a:lnTo>
                    <a:pt x="45853" y="491611"/>
                  </a:lnTo>
                  <a:lnTo>
                    <a:pt x="63925" y="488335"/>
                  </a:lnTo>
                  <a:lnTo>
                    <a:pt x="85215" y="485059"/>
                  </a:lnTo>
                  <a:lnTo>
                    <a:pt x="106506" y="478508"/>
                  </a:lnTo>
                  <a:lnTo>
                    <a:pt x="132709" y="473594"/>
                  </a:lnTo>
                  <a:lnTo>
                    <a:pt x="158912" y="465404"/>
                  </a:lnTo>
                  <a:lnTo>
                    <a:pt x="188446" y="458852"/>
                  </a:lnTo>
                  <a:lnTo>
                    <a:pt x="217926" y="449025"/>
                  </a:lnTo>
                  <a:lnTo>
                    <a:pt x="249050" y="440835"/>
                  </a:lnTo>
                  <a:lnTo>
                    <a:pt x="281786" y="431007"/>
                  </a:lnTo>
                  <a:lnTo>
                    <a:pt x="316250" y="419564"/>
                  </a:lnTo>
                  <a:lnTo>
                    <a:pt x="350645" y="406393"/>
                  </a:lnTo>
                  <a:lnTo>
                    <a:pt x="388294" y="393289"/>
                  </a:lnTo>
                  <a:lnTo>
                    <a:pt x="427603" y="378547"/>
                  </a:lnTo>
                  <a:lnTo>
                    <a:pt x="465321" y="363806"/>
                  </a:lnTo>
                  <a:lnTo>
                    <a:pt x="502992" y="347426"/>
                  </a:lnTo>
                  <a:lnTo>
                    <a:pt x="542302" y="332708"/>
                  </a:lnTo>
                  <a:lnTo>
                    <a:pt x="578382" y="317898"/>
                  </a:lnTo>
                  <a:lnTo>
                    <a:pt x="614415" y="304794"/>
                  </a:lnTo>
                  <a:lnTo>
                    <a:pt x="647172" y="291691"/>
                  </a:lnTo>
                  <a:lnTo>
                    <a:pt x="678293" y="278587"/>
                  </a:lnTo>
                  <a:lnTo>
                    <a:pt x="704545" y="267121"/>
                  </a:lnTo>
                  <a:lnTo>
                    <a:pt x="729113" y="258932"/>
                  </a:lnTo>
                  <a:lnTo>
                    <a:pt x="745492" y="250742"/>
                  </a:lnTo>
                  <a:lnTo>
                    <a:pt x="761871" y="245851"/>
                  </a:lnTo>
                  <a:lnTo>
                    <a:pt x="770060" y="240938"/>
                  </a:lnTo>
                  <a:lnTo>
                    <a:pt x="774974" y="240938"/>
                  </a:lnTo>
                  <a:lnTo>
                    <a:pt x="612777" y="14740"/>
                  </a:lnTo>
                  <a:lnTo>
                    <a:pt x="565278" y="4913"/>
                  </a:lnTo>
                  <a:lnTo>
                    <a:pt x="519371" y="1638"/>
                  </a:lnTo>
                  <a:lnTo>
                    <a:pt x="471873" y="0"/>
                  </a:lnTo>
                  <a:close/>
                </a:path>
              </a:pathLst>
            </a:custGeom>
            <a:solidFill>
              <a:srgbClr val="C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80618" y="4717300"/>
              <a:ext cx="267335" cy="250825"/>
            </a:xfrm>
            <a:custGeom>
              <a:avLst/>
              <a:gdLst/>
              <a:ahLst/>
              <a:cxnLst/>
              <a:rect l="l" t="t" r="r" b="b"/>
              <a:pathLst>
                <a:path w="267335" h="250825">
                  <a:moveTo>
                    <a:pt x="257638" y="139249"/>
                  </a:moveTo>
                  <a:lnTo>
                    <a:pt x="90084" y="139249"/>
                  </a:lnTo>
                  <a:lnTo>
                    <a:pt x="165473" y="214640"/>
                  </a:lnTo>
                  <a:lnTo>
                    <a:pt x="217863" y="250742"/>
                  </a:lnTo>
                  <a:lnTo>
                    <a:pt x="219501" y="242553"/>
                  </a:lnTo>
                  <a:lnTo>
                    <a:pt x="227690" y="231019"/>
                  </a:lnTo>
                  <a:lnTo>
                    <a:pt x="234242" y="217915"/>
                  </a:lnTo>
                  <a:lnTo>
                    <a:pt x="244138" y="206449"/>
                  </a:lnTo>
                  <a:lnTo>
                    <a:pt x="252327" y="193346"/>
                  </a:lnTo>
                  <a:lnTo>
                    <a:pt x="258879" y="185157"/>
                  </a:lnTo>
                  <a:lnTo>
                    <a:pt x="263792" y="178628"/>
                  </a:lnTo>
                  <a:lnTo>
                    <a:pt x="267068" y="176989"/>
                  </a:lnTo>
                  <a:lnTo>
                    <a:pt x="257638" y="139249"/>
                  </a:lnTo>
                  <a:close/>
                </a:path>
                <a:path w="267335" h="250825">
                  <a:moveTo>
                    <a:pt x="157284" y="0"/>
                  </a:moveTo>
                  <a:lnTo>
                    <a:pt x="149094" y="6529"/>
                  </a:lnTo>
                  <a:lnTo>
                    <a:pt x="142543" y="17994"/>
                  </a:lnTo>
                  <a:lnTo>
                    <a:pt x="135991" y="22909"/>
                  </a:lnTo>
                  <a:lnTo>
                    <a:pt x="124526" y="34375"/>
                  </a:lnTo>
                  <a:lnTo>
                    <a:pt x="119612" y="40927"/>
                  </a:lnTo>
                  <a:lnTo>
                    <a:pt x="111354" y="47477"/>
                  </a:lnTo>
                  <a:lnTo>
                    <a:pt x="103164" y="52392"/>
                  </a:lnTo>
                  <a:lnTo>
                    <a:pt x="93337" y="58944"/>
                  </a:lnTo>
                  <a:lnTo>
                    <a:pt x="85171" y="65563"/>
                  </a:lnTo>
                  <a:lnTo>
                    <a:pt x="65516" y="78667"/>
                  </a:lnTo>
                  <a:lnTo>
                    <a:pt x="54051" y="85219"/>
                  </a:lnTo>
                  <a:lnTo>
                    <a:pt x="45860" y="91771"/>
                  </a:lnTo>
                  <a:lnTo>
                    <a:pt x="34396" y="96662"/>
                  </a:lnTo>
                  <a:lnTo>
                    <a:pt x="4913" y="126145"/>
                  </a:lnTo>
                  <a:lnTo>
                    <a:pt x="0" y="149076"/>
                  </a:lnTo>
                  <a:lnTo>
                    <a:pt x="0" y="163885"/>
                  </a:lnTo>
                  <a:lnTo>
                    <a:pt x="1638" y="165524"/>
                  </a:lnTo>
                  <a:lnTo>
                    <a:pt x="90084" y="139249"/>
                  </a:lnTo>
                  <a:lnTo>
                    <a:pt x="257638" y="139249"/>
                  </a:lnTo>
                  <a:lnTo>
                    <a:pt x="245775" y="91771"/>
                  </a:lnTo>
                  <a:lnTo>
                    <a:pt x="157284" y="0"/>
                  </a:lnTo>
                  <a:close/>
                </a:path>
              </a:pathLst>
            </a:custGeom>
            <a:solidFill>
              <a:srgbClr val="CE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2860" y="4545225"/>
              <a:ext cx="608330" cy="355600"/>
            </a:xfrm>
            <a:custGeom>
              <a:avLst/>
              <a:gdLst/>
              <a:ahLst/>
              <a:cxnLst/>
              <a:rect l="l" t="t" r="r" b="b"/>
              <a:pathLst>
                <a:path w="608329" h="355600">
                  <a:moveTo>
                    <a:pt x="442346" y="0"/>
                  </a:moveTo>
                  <a:lnTo>
                    <a:pt x="347370" y="16356"/>
                  </a:lnTo>
                  <a:lnTo>
                    <a:pt x="278533" y="45839"/>
                  </a:lnTo>
                  <a:lnTo>
                    <a:pt x="206420" y="95023"/>
                  </a:lnTo>
                  <a:lnTo>
                    <a:pt x="129439" y="157333"/>
                  </a:lnTo>
                  <a:lnTo>
                    <a:pt x="49136" y="265461"/>
                  </a:lnTo>
                  <a:lnTo>
                    <a:pt x="0" y="355593"/>
                  </a:lnTo>
                  <a:lnTo>
                    <a:pt x="63878" y="273650"/>
                  </a:lnTo>
                  <a:lnTo>
                    <a:pt x="85170" y="249104"/>
                  </a:lnTo>
                  <a:lnTo>
                    <a:pt x="134353" y="196621"/>
                  </a:lnTo>
                  <a:lnTo>
                    <a:pt x="162196" y="170437"/>
                  </a:lnTo>
                  <a:lnTo>
                    <a:pt x="219523" y="121230"/>
                  </a:lnTo>
                  <a:lnTo>
                    <a:pt x="281809" y="80304"/>
                  </a:lnTo>
                  <a:lnTo>
                    <a:pt x="344026" y="54029"/>
                  </a:lnTo>
                  <a:lnTo>
                    <a:pt x="371938" y="44201"/>
                  </a:lnTo>
                  <a:lnTo>
                    <a:pt x="399783" y="37650"/>
                  </a:lnTo>
                  <a:lnTo>
                    <a:pt x="425966" y="32735"/>
                  </a:lnTo>
                  <a:lnTo>
                    <a:pt x="475171" y="29460"/>
                  </a:lnTo>
                  <a:lnTo>
                    <a:pt x="569422" y="29460"/>
                  </a:lnTo>
                  <a:lnTo>
                    <a:pt x="537389" y="13081"/>
                  </a:lnTo>
                  <a:lnTo>
                    <a:pt x="442346" y="0"/>
                  </a:lnTo>
                  <a:close/>
                </a:path>
                <a:path w="608329" h="355600">
                  <a:moveTo>
                    <a:pt x="569422" y="29460"/>
                  </a:moveTo>
                  <a:lnTo>
                    <a:pt x="516096" y="29460"/>
                  </a:lnTo>
                  <a:lnTo>
                    <a:pt x="535750" y="32735"/>
                  </a:lnTo>
                  <a:lnTo>
                    <a:pt x="550491" y="32735"/>
                  </a:lnTo>
                  <a:lnTo>
                    <a:pt x="565233" y="37650"/>
                  </a:lnTo>
                  <a:lnTo>
                    <a:pt x="578336" y="39287"/>
                  </a:lnTo>
                  <a:lnTo>
                    <a:pt x="588163" y="42564"/>
                  </a:lnTo>
                  <a:lnTo>
                    <a:pt x="594761" y="45839"/>
                  </a:lnTo>
                  <a:lnTo>
                    <a:pt x="602950" y="47477"/>
                  </a:lnTo>
                  <a:lnTo>
                    <a:pt x="606225" y="49115"/>
                  </a:lnTo>
                  <a:lnTo>
                    <a:pt x="607863" y="49115"/>
                  </a:lnTo>
                  <a:lnTo>
                    <a:pt x="569422" y="29460"/>
                  </a:lnTo>
                  <a:close/>
                </a:path>
              </a:pathLst>
            </a:custGeom>
            <a:solidFill>
              <a:srgbClr val="D3E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0255" y="4958147"/>
              <a:ext cx="600075" cy="387350"/>
            </a:xfrm>
            <a:custGeom>
              <a:avLst/>
              <a:gdLst/>
              <a:ahLst/>
              <a:cxnLst/>
              <a:rect l="l" t="t" r="r" b="b"/>
              <a:pathLst>
                <a:path w="600075" h="387350">
                  <a:moveTo>
                    <a:pt x="4913" y="55736"/>
                  </a:moveTo>
                  <a:lnTo>
                    <a:pt x="3275" y="57374"/>
                  </a:lnTo>
                  <a:lnTo>
                    <a:pt x="1637" y="65563"/>
                  </a:lnTo>
                  <a:lnTo>
                    <a:pt x="0" y="80305"/>
                  </a:lnTo>
                  <a:lnTo>
                    <a:pt x="0" y="119661"/>
                  </a:lnTo>
                  <a:lnTo>
                    <a:pt x="1637" y="144231"/>
                  </a:lnTo>
                  <a:lnTo>
                    <a:pt x="3275" y="170437"/>
                  </a:lnTo>
                  <a:lnTo>
                    <a:pt x="16377" y="227811"/>
                  </a:lnTo>
                  <a:lnTo>
                    <a:pt x="39309" y="281932"/>
                  </a:lnTo>
                  <a:lnTo>
                    <a:pt x="80256" y="331048"/>
                  </a:lnTo>
                  <a:lnTo>
                    <a:pt x="139265" y="365513"/>
                  </a:lnTo>
                  <a:lnTo>
                    <a:pt x="178575" y="378616"/>
                  </a:lnTo>
                  <a:lnTo>
                    <a:pt x="217885" y="383508"/>
                  </a:lnTo>
                  <a:lnTo>
                    <a:pt x="257239" y="386783"/>
                  </a:lnTo>
                  <a:lnTo>
                    <a:pt x="293273" y="381869"/>
                  </a:lnTo>
                  <a:lnTo>
                    <a:pt x="362111" y="362237"/>
                  </a:lnTo>
                  <a:lnTo>
                    <a:pt x="422690" y="327771"/>
                  </a:lnTo>
                  <a:lnTo>
                    <a:pt x="441642" y="313030"/>
                  </a:lnTo>
                  <a:lnTo>
                    <a:pt x="263791" y="313030"/>
                  </a:lnTo>
                  <a:lnTo>
                    <a:pt x="203144" y="309754"/>
                  </a:lnTo>
                  <a:lnTo>
                    <a:pt x="126163" y="283570"/>
                  </a:lnTo>
                  <a:lnTo>
                    <a:pt x="75342" y="236001"/>
                  </a:lnTo>
                  <a:lnTo>
                    <a:pt x="32757" y="170437"/>
                  </a:lnTo>
                  <a:lnTo>
                    <a:pt x="16377" y="116385"/>
                  </a:lnTo>
                  <a:lnTo>
                    <a:pt x="4913" y="55736"/>
                  </a:lnTo>
                  <a:close/>
                </a:path>
                <a:path w="600075" h="387350">
                  <a:moveTo>
                    <a:pt x="599673" y="0"/>
                  </a:moveTo>
                  <a:lnTo>
                    <a:pt x="529198" y="111494"/>
                  </a:lnTo>
                  <a:lnTo>
                    <a:pt x="463637" y="217984"/>
                  </a:lnTo>
                  <a:lnTo>
                    <a:pt x="370300" y="283570"/>
                  </a:lnTo>
                  <a:lnTo>
                    <a:pt x="263791" y="313030"/>
                  </a:lnTo>
                  <a:lnTo>
                    <a:pt x="441642" y="313030"/>
                  </a:lnTo>
                  <a:lnTo>
                    <a:pt x="476808" y="277018"/>
                  </a:lnTo>
                  <a:lnTo>
                    <a:pt x="499717" y="245828"/>
                  </a:lnTo>
                  <a:lnTo>
                    <a:pt x="521009" y="213070"/>
                  </a:lnTo>
                  <a:lnTo>
                    <a:pt x="542302" y="175351"/>
                  </a:lnTo>
                  <a:lnTo>
                    <a:pt x="575059" y="93477"/>
                  </a:lnTo>
                  <a:lnTo>
                    <a:pt x="586525" y="45907"/>
                  </a:lnTo>
                  <a:lnTo>
                    <a:pt x="599673" y="0"/>
                  </a:lnTo>
                  <a:close/>
                </a:path>
              </a:pathLst>
            </a:custGeom>
            <a:solidFill>
              <a:srgbClr val="E0E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35126" y="4748399"/>
              <a:ext cx="213360" cy="323215"/>
            </a:xfrm>
            <a:custGeom>
              <a:avLst/>
              <a:gdLst/>
              <a:ahLst/>
              <a:cxnLst/>
              <a:rect l="l" t="t" r="r" b="b"/>
              <a:pathLst>
                <a:path w="213360" h="323214">
                  <a:moveTo>
                    <a:pt x="0" y="273673"/>
                  </a:moveTo>
                  <a:lnTo>
                    <a:pt x="0" y="276950"/>
                  </a:lnTo>
                  <a:lnTo>
                    <a:pt x="4913" y="285139"/>
                  </a:lnTo>
                  <a:lnTo>
                    <a:pt x="8188" y="288415"/>
                  </a:lnTo>
                  <a:lnTo>
                    <a:pt x="11465" y="293329"/>
                  </a:lnTo>
                  <a:lnTo>
                    <a:pt x="49137" y="319604"/>
                  </a:lnTo>
                  <a:lnTo>
                    <a:pt x="60601" y="322880"/>
                  </a:lnTo>
                  <a:lnTo>
                    <a:pt x="90084" y="322880"/>
                  </a:lnTo>
                  <a:lnTo>
                    <a:pt x="106462" y="319604"/>
                  </a:lnTo>
                  <a:lnTo>
                    <a:pt x="124526" y="316329"/>
                  </a:lnTo>
                  <a:lnTo>
                    <a:pt x="140905" y="306501"/>
                  </a:lnTo>
                  <a:lnTo>
                    <a:pt x="158921" y="293329"/>
                  </a:lnTo>
                  <a:lnTo>
                    <a:pt x="34395" y="293329"/>
                  </a:lnTo>
                  <a:lnTo>
                    <a:pt x="0" y="273673"/>
                  </a:lnTo>
                  <a:close/>
                </a:path>
                <a:path w="213360" h="323214">
                  <a:moveTo>
                    <a:pt x="104825" y="0"/>
                  </a:moveTo>
                  <a:lnTo>
                    <a:pt x="106462" y="1638"/>
                  </a:lnTo>
                  <a:lnTo>
                    <a:pt x="111376" y="8190"/>
                  </a:lnTo>
                  <a:lnTo>
                    <a:pt x="119566" y="14742"/>
                  </a:lnTo>
                  <a:lnTo>
                    <a:pt x="147455" y="42655"/>
                  </a:lnTo>
                  <a:lnTo>
                    <a:pt x="152369" y="49207"/>
                  </a:lnTo>
                  <a:lnTo>
                    <a:pt x="155646" y="50844"/>
                  </a:lnTo>
                  <a:lnTo>
                    <a:pt x="162196" y="117977"/>
                  </a:lnTo>
                  <a:lnTo>
                    <a:pt x="150732" y="195007"/>
                  </a:lnTo>
                  <a:lnTo>
                    <a:pt x="119566" y="260570"/>
                  </a:lnTo>
                  <a:lnTo>
                    <a:pt x="73705" y="290054"/>
                  </a:lnTo>
                  <a:lnTo>
                    <a:pt x="34395" y="293329"/>
                  </a:lnTo>
                  <a:lnTo>
                    <a:pt x="158921" y="293329"/>
                  </a:lnTo>
                  <a:lnTo>
                    <a:pt x="172025" y="275311"/>
                  </a:lnTo>
                  <a:lnTo>
                    <a:pt x="186766" y="255656"/>
                  </a:lnTo>
                  <a:lnTo>
                    <a:pt x="196593" y="232747"/>
                  </a:lnTo>
                  <a:lnTo>
                    <a:pt x="204782" y="209748"/>
                  </a:lnTo>
                  <a:lnTo>
                    <a:pt x="209696" y="183541"/>
                  </a:lnTo>
                  <a:lnTo>
                    <a:pt x="212972" y="157333"/>
                  </a:lnTo>
                  <a:lnTo>
                    <a:pt x="212972" y="131150"/>
                  </a:lnTo>
                  <a:lnTo>
                    <a:pt x="201507" y="80304"/>
                  </a:lnTo>
                  <a:lnTo>
                    <a:pt x="175300" y="37741"/>
                  </a:lnTo>
                  <a:lnTo>
                    <a:pt x="131076" y="8190"/>
                  </a:lnTo>
                  <a:lnTo>
                    <a:pt x="104825" y="0"/>
                  </a:lnTo>
                  <a:close/>
                </a:path>
              </a:pathLst>
            </a:custGeom>
            <a:solidFill>
              <a:srgbClr val="D3E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0412" y="5123671"/>
              <a:ext cx="68769" cy="7866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209656" y="5110567"/>
              <a:ext cx="55880" cy="51435"/>
            </a:xfrm>
            <a:custGeom>
              <a:avLst/>
              <a:gdLst/>
              <a:ahLst/>
              <a:cxnLst/>
              <a:rect l="l" t="t" r="r" b="b"/>
              <a:pathLst>
                <a:path w="55880" h="51435">
                  <a:moveTo>
                    <a:pt x="19654" y="0"/>
                  </a:moveTo>
                  <a:lnTo>
                    <a:pt x="8188" y="3276"/>
                  </a:lnTo>
                  <a:lnTo>
                    <a:pt x="6550" y="4913"/>
                  </a:lnTo>
                  <a:lnTo>
                    <a:pt x="4913" y="9828"/>
                  </a:lnTo>
                  <a:lnTo>
                    <a:pt x="1637" y="16380"/>
                  </a:lnTo>
                  <a:lnTo>
                    <a:pt x="1637" y="24569"/>
                  </a:lnTo>
                  <a:lnTo>
                    <a:pt x="0" y="32826"/>
                  </a:lnTo>
                  <a:lnTo>
                    <a:pt x="3275" y="41017"/>
                  </a:lnTo>
                  <a:lnTo>
                    <a:pt x="9827" y="47569"/>
                  </a:lnTo>
                  <a:lnTo>
                    <a:pt x="19654" y="50844"/>
                  </a:lnTo>
                  <a:lnTo>
                    <a:pt x="31120" y="49207"/>
                  </a:lnTo>
                  <a:lnTo>
                    <a:pt x="39309" y="47569"/>
                  </a:lnTo>
                  <a:lnTo>
                    <a:pt x="50774" y="36103"/>
                  </a:lnTo>
                  <a:lnTo>
                    <a:pt x="52412" y="29551"/>
                  </a:lnTo>
                  <a:lnTo>
                    <a:pt x="55688" y="22931"/>
                  </a:lnTo>
                  <a:lnTo>
                    <a:pt x="55688" y="18017"/>
                  </a:lnTo>
                  <a:lnTo>
                    <a:pt x="45860" y="1638"/>
                  </a:lnTo>
                  <a:lnTo>
                    <a:pt x="19654" y="0"/>
                  </a:lnTo>
                  <a:close/>
                </a:path>
              </a:pathLst>
            </a:custGeom>
            <a:solidFill>
              <a:srgbClr val="C4A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6574" y="5539938"/>
              <a:ext cx="675640" cy="579120"/>
            </a:xfrm>
            <a:custGeom>
              <a:avLst/>
              <a:gdLst/>
              <a:ahLst/>
              <a:cxnLst/>
              <a:rect l="l" t="t" r="r" b="b"/>
              <a:pathLst>
                <a:path w="675639" h="579120">
                  <a:moveTo>
                    <a:pt x="673381" y="0"/>
                  </a:moveTo>
                  <a:lnTo>
                    <a:pt x="31117" y="231109"/>
                  </a:lnTo>
                  <a:lnTo>
                    <a:pt x="4913" y="242552"/>
                  </a:lnTo>
                  <a:lnTo>
                    <a:pt x="0" y="258932"/>
                  </a:lnTo>
                  <a:lnTo>
                    <a:pt x="29480" y="578536"/>
                  </a:lnTo>
                  <a:lnTo>
                    <a:pt x="650452" y="512950"/>
                  </a:lnTo>
                  <a:lnTo>
                    <a:pt x="665192" y="337599"/>
                  </a:lnTo>
                  <a:lnTo>
                    <a:pt x="675020" y="168799"/>
                  </a:lnTo>
                  <a:lnTo>
                    <a:pt x="673381" y="0"/>
                  </a:lnTo>
                  <a:close/>
                </a:path>
              </a:pathLst>
            </a:custGeom>
            <a:solidFill>
              <a:srgbClr val="DBE2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6294" y="5731668"/>
              <a:ext cx="111760" cy="92075"/>
            </a:xfrm>
            <a:custGeom>
              <a:avLst/>
              <a:gdLst/>
              <a:ahLst/>
              <a:cxnLst/>
              <a:rect l="l" t="t" r="r" b="b"/>
              <a:pathLst>
                <a:path w="111760" h="92075">
                  <a:moveTo>
                    <a:pt x="91721" y="0"/>
                  </a:moveTo>
                  <a:lnTo>
                    <a:pt x="0" y="39378"/>
                  </a:lnTo>
                  <a:lnTo>
                    <a:pt x="1638" y="42654"/>
                  </a:lnTo>
                  <a:lnTo>
                    <a:pt x="6551" y="49183"/>
                  </a:lnTo>
                  <a:lnTo>
                    <a:pt x="13103" y="59011"/>
                  </a:lnTo>
                  <a:lnTo>
                    <a:pt x="24568" y="72115"/>
                  </a:lnTo>
                  <a:lnTo>
                    <a:pt x="29481" y="77029"/>
                  </a:lnTo>
                  <a:lnTo>
                    <a:pt x="36033" y="80304"/>
                  </a:lnTo>
                  <a:lnTo>
                    <a:pt x="44223" y="85218"/>
                  </a:lnTo>
                  <a:lnTo>
                    <a:pt x="52412" y="88494"/>
                  </a:lnTo>
                  <a:lnTo>
                    <a:pt x="58964" y="90132"/>
                  </a:lnTo>
                  <a:lnTo>
                    <a:pt x="68792" y="91770"/>
                  </a:lnTo>
                  <a:lnTo>
                    <a:pt x="88446" y="88494"/>
                  </a:lnTo>
                  <a:lnTo>
                    <a:pt x="94998" y="81942"/>
                  </a:lnTo>
                  <a:lnTo>
                    <a:pt x="103187" y="77029"/>
                  </a:lnTo>
                  <a:lnTo>
                    <a:pt x="109739" y="63925"/>
                  </a:lnTo>
                  <a:lnTo>
                    <a:pt x="109739" y="55735"/>
                  </a:lnTo>
                  <a:lnTo>
                    <a:pt x="111377" y="49183"/>
                  </a:lnTo>
                  <a:lnTo>
                    <a:pt x="108101" y="36103"/>
                  </a:lnTo>
                  <a:lnTo>
                    <a:pt x="104825" y="27845"/>
                  </a:lnTo>
                  <a:lnTo>
                    <a:pt x="103187" y="21293"/>
                  </a:lnTo>
                  <a:lnTo>
                    <a:pt x="98273" y="11465"/>
                  </a:lnTo>
                  <a:lnTo>
                    <a:pt x="93360" y="3275"/>
                  </a:lnTo>
                  <a:lnTo>
                    <a:pt x="91721" y="0"/>
                  </a:lnTo>
                  <a:close/>
                </a:path>
              </a:pathLst>
            </a:custGeom>
            <a:solidFill>
              <a:srgbClr val="CC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5303" y="5120396"/>
              <a:ext cx="50800" cy="82550"/>
            </a:xfrm>
            <a:custGeom>
              <a:avLst/>
              <a:gdLst/>
              <a:ahLst/>
              <a:cxnLst/>
              <a:rect l="l" t="t" r="r" b="b"/>
              <a:pathLst>
                <a:path w="50800" h="82550">
                  <a:moveTo>
                    <a:pt x="39309" y="0"/>
                  </a:moveTo>
                  <a:lnTo>
                    <a:pt x="0" y="73752"/>
                  </a:lnTo>
                  <a:lnTo>
                    <a:pt x="11465" y="81942"/>
                  </a:lnTo>
                  <a:lnTo>
                    <a:pt x="50774" y="8188"/>
                  </a:lnTo>
                  <a:lnTo>
                    <a:pt x="39309" y="0"/>
                  </a:lnTo>
                  <a:close/>
                </a:path>
              </a:pathLst>
            </a:custGeom>
            <a:solidFill>
              <a:srgbClr val="FFE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67135" y="5444891"/>
              <a:ext cx="120014" cy="86995"/>
            </a:xfrm>
            <a:custGeom>
              <a:avLst/>
              <a:gdLst/>
              <a:ahLst/>
              <a:cxnLst/>
              <a:rect l="l" t="t" r="r" b="b"/>
              <a:pathLst>
                <a:path w="120014" h="86995">
                  <a:moveTo>
                    <a:pt x="81873" y="0"/>
                  </a:moveTo>
                  <a:lnTo>
                    <a:pt x="49114" y="0"/>
                  </a:lnTo>
                  <a:lnTo>
                    <a:pt x="45839" y="3276"/>
                  </a:lnTo>
                  <a:lnTo>
                    <a:pt x="32735" y="3276"/>
                  </a:lnTo>
                  <a:lnTo>
                    <a:pt x="24546" y="8190"/>
                  </a:lnTo>
                  <a:lnTo>
                    <a:pt x="16356" y="8190"/>
                  </a:lnTo>
                  <a:lnTo>
                    <a:pt x="16356" y="11465"/>
                  </a:lnTo>
                  <a:lnTo>
                    <a:pt x="0" y="24569"/>
                  </a:lnTo>
                  <a:lnTo>
                    <a:pt x="9805" y="60672"/>
                  </a:lnTo>
                  <a:lnTo>
                    <a:pt x="32735" y="81942"/>
                  </a:lnTo>
                  <a:lnTo>
                    <a:pt x="39287" y="83581"/>
                  </a:lnTo>
                  <a:lnTo>
                    <a:pt x="47476" y="85218"/>
                  </a:lnTo>
                  <a:lnTo>
                    <a:pt x="58941" y="86856"/>
                  </a:lnTo>
                  <a:lnTo>
                    <a:pt x="70407" y="86856"/>
                  </a:lnTo>
                  <a:lnTo>
                    <a:pt x="83510" y="85218"/>
                  </a:lnTo>
                  <a:lnTo>
                    <a:pt x="88492" y="81942"/>
                  </a:lnTo>
                  <a:lnTo>
                    <a:pt x="95021" y="80304"/>
                  </a:lnTo>
                  <a:lnTo>
                    <a:pt x="101573" y="75391"/>
                  </a:lnTo>
                  <a:lnTo>
                    <a:pt x="108123" y="72115"/>
                  </a:lnTo>
                  <a:lnTo>
                    <a:pt x="114675" y="60672"/>
                  </a:lnTo>
                  <a:lnTo>
                    <a:pt x="119589" y="50844"/>
                  </a:lnTo>
                  <a:lnTo>
                    <a:pt x="119589" y="40948"/>
                  </a:lnTo>
                  <a:lnTo>
                    <a:pt x="91767" y="6551"/>
                  </a:lnTo>
                  <a:lnTo>
                    <a:pt x="81873" y="0"/>
                  </a:lnTo>
                  <a:close/>
                </a:path>
              </a:pathLst>
            </a:custGeom>
            <a:solidFill>
              <a:srgbClr val="E8E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7414" y="5752962"/>
              <a:ext cx="24765" cy="69215"/>
            </a:xfrm>
            <a:custGeom>
              <a:avLst/>
              <a:gdLst/>
              <a:ahLst/>
              <a:cxnLst/>
              <a:rect l="l" t="t" r="r" b="b"/>
              <a:pathLst>
                <a:path w="24764" h="69214">
                  <a:moveTo>
                    <a:pt x="24568" y="0"/>
                  </a:moveTo>
                  <a:lnTo>
                    <a:pt x="9827" y="0"/>
                  </a:lnTo>
                  <a:lnTo>
                    <a:pt x="0" y="63925"/>
                  </a:lnTo>
                  <a:lnTo>
                    <a:pt x="14740" y="68839"/>
                  </a:lnTo>
                  <a:lnTo>
                    <a:pt x="24568" y="0"/>
                  </a:lnTo>
                  <a:close/>
                </a:path>
              </a:pathLst>
            </a:custGeom>
            <a:solidFill>
              <a:srgbClr val="FB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19483" y="5112205"/>
              <a:ext cx="31115" cy="51435"/>
            </a:xfrm>
            <a:custGeom>
              <a:avLst/>
              <a:gdLst/>
              <a:ahLst/>
              <a:cxnLst/>
              <a:rect l="l" t="t" r="r" b="b"/>
              <a:pathLst>
                <a:path w="31114" h="51435">
                  <a:moveTo>
                    <a:pt x="19654" y="0"/>
                  </a:moveTo>
                  <a:lnTo>
                    <a:pt x="0" y="45930"/>
                  </a:lnTo>
                  <a:lnTo>
                    <a:pt x="9827" y="50821"/>
                  </a:lnTo>
                  <a:lnTo>
                    <a:pt x="31120" y="1638"/>
                  </a:lnTo>
                  <a:lnTo>
                    <a:pt x="19654" y="0"/>
                  </a:lnTo>
                  <a:close/>
                </a:path>
              </a:pathLst>
            </a:custGeom>
            <a:solidFill>
              <a:srgbClr val="F2D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63706" y="5387517"/>
              <a:ext cx="88900" cy="97155"/>
            </a:xfrm>
            <a:custGeom>
              <a:avLst/>
              <a:gdLst/>
              <a:ahLst/>
              <a:cxnLst/>
              <a:rect l="l" t="t" r="r" b="b"/>
              <a:pathLst>
                <a:path w="88900" h="97154">
                  <a:moveTo>
                    <a:pt x="62285" y="0"/>
                  </a:moveTo>
                  <a:lnTo>
                    <a:pt x="49183" y="0"/>
                  </a:lnTo>
                  <a:lnTo>
                    <a:pt x="42631" y="1638"/>
                  </a:lnTo>
                  <a:lnTo>
                    <a:pt x="34441" y="3275"/>
                  </a:lnTo>
                  <a:lnTo>
                    <a:pt x="29527" y="4913"/>
                  </a:lnTo>
                  <a:lnTo>
                    <a:pt x="16424" y="8190"/>
                  </a:lnTo>
                  <a:lnTo>
                    <a:pt x="8190" y="14740"/>
                  </a:lnTo>
                  <a:lnTo>
                    <a:pt x="1638" y="18086"/>
                  </a:lnTo>
                  <a:lnTo>
                    <a:pt x="0" y="19723"/>
                  </a:lnTo>
                  <a:lnTo>
                    <a:pt x="3276" y="26275"/>
                  </a:lnTo>
                  <a:lnTo>
                    <a:pt x="3276" y="27913"/>
                  </a:lnTo>
                  <a:lnTo>
                    <a:pt x="4913" y="34465"/>
                  </a:lnTo>
                  <a:lnTo>
                    <a:pt x="6551" y="44269"/>
                  </a:lnTo>
                  <a:lnTo>
                    <a:pt x="9827" y="55735"/>
                  </a:lnTo>
                  <a:lnTo>
                    <a:pt x="14786" y="67200"/>
                  </a:lnTo>
                  <a:lnTo>
                    <a:pt x="19700" y="78666"/>
                  </a:lnTo>
                  <a:lnTo>
                    <a:pt x="26252" y="88494"/>
                  </a:lnTo>
                  <a:lnTo>
                    <a:pt x="32804" y="96683"/>
                  </a:lnTo>
                  <a:lnTo>
                    <a:pt x="39354" y="96683"/>
                  </a:lnTo>
                  <a:lnTo>
                    <a:pt x="50820" y="90133"/>
                  </a:lnTo>
                  <a:lnTo>
                    <a:pt x="55733" y="85218"/>
                  </a:lnTo>
                  <a:lnTo>
                    <a:pt x="63924" y="80304"/>
                  </a:lnTo>
                  <a:lnTo>
                    <a:pt x="68837" y="73752"/>
                  </a:lnTo>
                  <a:lnTo>
                    <a:pt x="75388" y="65563"/>
                  </a:lnTo>
                  <a:lnTo>
                    <a:pt x="78665" y="57373"/>
                  </a:lnTo>
                  <a:lnTo>
                    <a:pt x="83578" y="49183"/>
                  </a:lnTo>
                  <a:lnTo>
                    <a:pt x="85217" y="39356"/>
                  </a:lnTo>
                  <a:lnTo>
                    <a:pt x="88492" y="32826"/>
                  </a:lnTo>
                  <a:lnTo>
                    <a:pt x="88492" y="19723"/>
                  </a:lnTo>
                  <a:lnTo>
                    <a:pt x="86854" y="11465"/>
                  </a:lnTo>
                  <a:lnTo>
                    <a:pt x="83578" y="8190"/>
                  </a:lnTo>
                  <a:lnTo>
                    <a:pt x="75388" y="3275"/>
                  </a:lnTo>
                  <a:lnTo>
                    <a:pt x="62285" y="0"/>
                  </a:lnTo>
                  <a:close/>
                </a:path>
              </a:pathLst>
            </a:custGeom>
            <a:solidFill>
              <a:srgbClr val="E4E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3485" y="5389156"/>
              <a:ext cx="403225" cy="433070"/>
            </a:xfrm>
            <a:custGeom>
              <a:avLst/>
              <a:gdLst/>
              <a:ahLst/>
              <a:cxnLst/>
              <a:rect l="l" t="t" r="r" b="b"/>
              <a:pathLst>
                <a:path w="403225" h="433070">
                  <a:moveTo>
                    <a:pt x="55689" y="59016"/>
                  </a:moveTo>
                  <a:lnTo>
                    <a:pt x="32753" y="60655"/>
                  </a:lnTo>
                  <a:lnTo>
                    <a:pt x="0" y="127850"/>
                  </a:lnTo>
                  <a:lnTo>
                    <a:pt x="14744" y="137680"/>
                  </a:lnTo>
                  <a:lnTo>
                    <a:pt x="55689" y="59016"/>
                  </a:lnTo>
                  <a:close/>
                </a:path>
                <a:path w="403225" h="433070">
                  <a:moveTo>
                    <a:pt x="244144" y="0"/>
                  </a:moveTo>
                  <a:lnTo>
                    <a:pt x="222846" y="3276"/>
                  </a:lnTo>
                  <a:lnTo>
                    <a:pt x="194995" y="70485"/>
                  </a:lnTo>
                  <a:lnTo>
                    <a:pt x="206463" y="88506"/>
                  </a:lnTo>
                  <a:lnTo>
                    <a:pt x="244144" y="0"/>
                  </a:lnTo>
                  <a:close/>
                </a:path>
                <a:path w="403225" h="433070">
                  <a:moveTo>
                    <a:pt x="403059" y="349072"/>
                  </a:moveTo>
                  <a:lnTo>
                    <a:pt x="393230" y="357263"/>
                  </a:lnTo>
                  <a:lnTo>
                    <a:pt x="381762" y="431012"/>
                  </a:lnTo>
                  <a:lnTo>
                    <a:pt x="393230" y="432650"/>
                  </a:lnTo>
                  <a:lnTo>
                    <a:pt x="403059" y="349072"/>
                  </a:lnTo>
                  <a:close/>
                </a:path>
              </a:pathLst>
            </a:custGeom>
            <a:solidFill>
              <a:srgbClr val="FB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7845" y="5808697"/>
              <a:ext cx="111422" cy="8194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748682" y="6344579"/>
              <a:ext cx="72390" cy="62865"/>
            </a:xfrm>
            <a:custGeom>
              <a:avLst/>
              <a:gdLst/>
              <a:ahLst/>
              <a:cxnLst/>
              <a:rect l="l" t="t" r="r" b="b"/>
              <a:pathLst>
                <a:path w="72389" h="62864">
                  <a:moveTo>
                    <a:pt x="54096" y="0"/>
                  </a:moveTo>
                  <a:lnTo>
                    <a:pt x="26275" y="0"/>
                  </a:lnTo>
                  <a:lnTo>
                    <a:pt x="19655" y="1637"/>
                  </a:lnTo>
                  <a:lnTo>
                    <a:pt x="18017" y="3275"/>
                  </a:lnTo>
                  <a:lnTo>
                    <a:pt x="14742" y="3275"/>
                  </a:lnTo>
                  <a:lnTo>
                    <a:pt x="16379" y="6551"/>
                  </a:lnTo>
                  <a:lnTo>
                    <a:pt x="13103" y="6551"/>
                  </a:lnTo>
                  <a:lnTo>
                    <a:pt x="11465" y="11465"/>
                  </a:lnTo>
                  <a:lnTo>
                    <a:pt x="8190" y="16379"/>
                  </a:lnTo>
                  <a:lnTo>
                    <a:pt x="3276" y="24569"/>
                  </a:lnTo>
                  <a:lnTo>
                    <a:pt x="0" y="31120"/>
                  </a:lnTo>
                  <a:lnTo>
                    <a:pt x="1638" y="40948"/>
                  </a:lnTo>
                  <a:lnTo>
                    <a:pt x="3276" y="49183"/>
                  </a:lnTo>
                  <a:lnTo>
                    <a:pt x="11465" y="57373"/>
                  </a:lnTo>
                  <a:lnTo>
                    <a:pt x="19655" y="60649"/>
                  </a:lnTo>
                  <a:lnTo>
                    <a:pt x="29550" y="62287"/>
                  </a:lnTo>
                  <a:lnTo>
                    <a:pt x="39356" y="62287"/>
                  </a:lnTo>
                  <a:lnTo>
                    <a:pt x="49183" y="60649"/>
                  </a:lnTo>
                  <a:lnTo>
                    <a:pt x="55733" y="55735"/>
                  </a:lnTo>
                  <a:lnTo>
                    <a:pt x="62285" y="52459"/>
                  </a:lnTo>
                  <a:lnTo>
                    <a:pt x="67199" y="47568"/>
                  </a:lnTo>
                  <a:lnTo>
                    <a:pt x="70476" y="42654"/>
                  </a:lnTo>
                  <a:lnTo>
                    <a:pt x="70476" y="34396"/>
                  </a:lnTo>
                  <a:lnTo>
                    <a:pt x="72113" y="27845"/>
                  </a:lnTo>
                  <a:lnTo>
                    <a:pt x="72113" y="19655"/>
                  </a:lnTo>
                  <a:lnTo>
                    <a:pt x="70476" y="14741"/>
                  </a:lnTo>
                  <a:lnTo>
                    <a:pt x="65562" y="6551"/>
                  </a:lnTo>
                  <a:lnTo>
                    <a:pt x="60648" y="3275"/>
                  </a:lnTo>
                  <a:lnTo>
                    <a:pt x="54096" y="0"/>
                  </a:lnTo>
                  <a:close/>
                </a:path>
              </a:pathLst>
            </a:custGeom>
            <a:solidFill>
              <a:srgbClr val="DD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02887" y="6347855"/>
              <a:ext cx="59055" cy="54610"/>
            </a:xfrm>
            <a:custGeom>
              <a:avLst/>
              <a:gdLst/>
              <a:ahLst/>
              <a:cxnLst/>
              <a:rect l="l" t="t" r="r" b="b"/>
              <a:pathLst>
                <a:path w="59055" h="54610">
                  <a:moveTo>
                    <a:pt x="54095" y="0"/>
                  </a:moveTo>
                  <a:lnTo>
                    <a:pt x="19631" y="0"/>
                  </a:lnTo>
                  <a:lnTo>
                    <a:pt x="13079" y="1638"/>
                  </a:lnTo>
                  <a:lnTo>
                    <a:pt x="9804" y="1638"/>
                  </a:lnTo>
                  <a:lnTo>
                    <a:pt x="9804" y="3275"/>
                  </a:lnTo>
                  <a:lnTo>
                    <a:pt x="6529" y="3275"/>
                  </a:lnTo>
                  <a:lnTo>
                    <a:pt x="4890" y="9827"/>
                  </a:lnTo>
                  <a:lnTo>
                    <a:pt x="1638" y="16379"/>
                  </a:lnTo>
                  <a:lnTo>
                    <a:pt x="1638" y="26207"/>
                  </a:lnTo>
                  <a:lnTo>
                    <a:pt x="0" y="34396"/>
                  </a:lnTo>
                  <a:lnTo>
                    <a:pt x="3275" y="44292"/>
                  </a:lnTo>
                  <a:lnTo>
                    <a:pt x="4890" y="45908"/>
                  </a:lnTo>
                  <a:lnTo>
                    <a:pt x="14718" y="52459"/>
                  </a:lnTo>
                  <a:lnTo>
                    <a:pt x="22906" y="54097"/>
                  </a:lnTo>
                  <a:lnTo>
                    <a:pt x="29458" y="52459"/>
                  </a:lnTo>
                  <a:lnTo>
                    <a:pt x="36010" y="52459"/>
                  </a:lnTo>
                  <a:lnTo>
                    <a:pt x="40924" y="49184"/>
                  </a:lnTo>
                  <a:lnTo>
                    <a:pt x="45906" y="47546"/>
                  </a:lnTo>
                  <a:lnTo>
                    <a:pt x="52458" y="37672"/>
                  </a:lnTo>
                  <a:lnTo>
                    <a:pt x="57372" y="27845"/>
                  </a:lnTo>
                  <a:lnTo>
                    <a:pt x="57372" y="16379"/>
                  </a:lnTo>
                  <a:lnTo>
                    <a:pt x="59009" y="8189"/>
                  </a:lnTo>
                  <a:lnTo>
                    <a:pt x="55733" y="1638"/>
                  </a:lnTo>
                  <a:lnTo>
                    <a:pt x="54095" y="0"/>
                  </a:lnTo>
                  <a:close/>
                </a:path>
              </a:pathLst>
            </a:custGeom>
            <a:solidFill>
              <a:srgbClr val="D3E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81030" y="5808697"/>
              <a:ext cx="173990" cy="278765"/>
            </a:xfrm>
            <a:custGeom>
              <a:avLst/>
              <a:gdLst/>
              <a:ahLst/>
              <a:cxnLst/>
              <a:rect l="l" t="t" r="r" b="b"/>
              <a:pathLst>
                <a:path w="173989" h="278764">
                  <a:moveTo>
                    <a:pt x="0" y="0"/>
                  </a:moveTo>
                  <a:lnTo>
                    <a:pt x="18016" y="162247"/>
                  </a:lnTo>
                  <a:lnTo>
                    <a:pt x="39309" y="278587"/>
                  </a:lnTo>
                  <a:lnTo>
                    <a:pt x="103233" y="195006"/>
                  </a:lnTo>
                  <a:lnTo>
                    <a:pt x="133030" y="176989"/>
                  </a:lnTo>
                  <a:lnTo>
                    <a:pt x="65561" y="176989"/>
                  </a:lnTo>
                  <a:lnTo>
                    <a:pt x="32757" y="19655"/>
                  </a:lnTo>
                  <a:lnTo>
                    <a:pt x="0" y="0"/>
                  </a:lnTo>
                  <a:close/>
                </a:path>
                <a:path w="173989" h="278764">
                  <a:moveTo>
                    <a:pt x="149094" y="121253"/>
                  </a:moveTo>
                  <a:lnTo>
                    <a:pt x="65561" y="176989"/>
                  </a:lnTo>
                  <a:lnTo>
                    <a:pt x="133030" y="176989"/>
                  </a:lnTo>
                  <a:lnTo>
                    <a:pt x="173662" y="152420"/>
                  </a:lnTo>
                  <a:lnTo>
                    <a:pt x="149094" y="121253"/>
                  </a:lnTo>
                  <a:close/>
                </a:path>
              </a:pathLst>
            </a:custGeom>
            <a:solidFill>
              <a:srgbClr val="A69A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63706" y="5816887"/>
              <a:ext cx="23495" cy="75565"/>
            </a:xfrm>
            <a:custGeom>
              <a:avLst/>
              <a:gdLst/>
              <a:ahLst/>
              <a:cxnLst/>
              <a:rect l="l" t="t" r="r" b="b"/>
              <a:pathLst>
                <a:path w="23494" h="75564">
                  <a:moveTo>
                    <a:pt x="22976" y="0"/>
                  </a:moveTo>
                  <a:lnTo>
                    <a:pt x="6551" y="6551"/>
                  </a:lnTo>
                  <a:lnTo>
                    <a:pt x="0" y="72115"/>
                  </a:lnTo>
                  <a:lnTo>
                    <a:pt x="14786" y="75391"/>
                  </a:lnTo>
                  <a:lnTo>
                    <a:pt x="22976" y="0"/>
                  </a:lnTo>
                  <a:close/>
                </a:path>
              </a:pathLst>
            </a:custGeom>
            <a:solidFill>
              <a:srgbClr val="FB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54367" y="5007331"/>
              <a:ext cx="70474" cy="672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252817" y="6628086"/>
              <a:ext cx="147955" cy="92075"/>
            </a:xfrm>
            <a:custGeom>
              <a:avLst/>
              <a:gdLst/>
              <a:ahLst/>
              <a:cxnLst/>
              <a:rect l="l" t="t" r="r" b="b"/>
              <a:pathLst>
                <a:path w="147954" h="92075">
                  <a:moveTo>
                    <a:pt x="57326" y="0"/>
                  </a:moveTo>
                  <a:lnTo>
                    <a:pt x="0" y="80305"/>
                  </a:lnTo>
                  <a:lnTo>
                    <a:pt x="4913" y="91770"/>
                  </a:lnTo>
                  <a:lnTo>
                    <a:pt x="144180" y="31173"/>
                  </a:lnTo>
                  <a:lnTo>
                    <a:pt x="147457" y="3275"/>
                  </a:lnTo>
                  <a:lnTo>
                    <a:pt x="57326" y="0"/>
                  </a:lnTo>
                  <a:close/>
                </a:path>
              </a:pathLst>
            </a:custGeom>
            <a:solidFill>
              <a:srgbClr val="A1A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40895" y="6578943"/>
              <a:ext cx="156210" cy="59055"/>
            </a:xfrm>
            <a:custGeom>
              <a:avLst/>
              <a:gdLst/>
              <a:ahLst/>
              <a:cxnLst/>
              <a:rect l="l" t="t" r="r" b="b"/>
              <a:pathLst>
                <a:path w="156210" h="59054">
                  <a:moveTo>
                    <a:pt x="55666" y="0"/>
                  </a:moveTo>
                  <a:lnTo>
                    <a:pt x="0" y="58968"/>
                  </a:lnTo>
                  <a:lnTo>
                    <a:pt x="155623" y="40953"/>
                  </a:lnTo>
                  <a:lnTo>
                    <a:pt x="155623" y="8189"/>
                  </a:lnTo>
                  <a:lnTo>
                    <a:pt x="55666" y="0"/>
                  </a:lnTo>
                  <a:close/>
                </a:path>
              </a:pathLst>
            </a:custGeom>
            <a:solidFill>
              <a:srgbClr val="7A8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05230" y="6003704"/>
              <a:ext cx="866775" cy="600075"/>
            </a:xfrm>
            <a:custGeom>
              <a:avLst/>
              <a:gdLst/>
              <a:ahLst/>
              <a:cxnLst/>
              <a:rect l="l" t="t" r="r" b="b"/>
              <a:pathLst>
                <a:path w="866775" h="600075">
                  <a:moveTo>
                    <a:pt x="13103" y="39356"/>
                  </a:moveTo>
                  <a:lnTo>
                    <a:pt x="9827" y="99960"/>
                  </a:lnTo>
                  <a:lnTo>
                    <a:pt x="9827" y="103236"/>
                  </a:lnTo>
                  <a:lnTo>
                    <a:pt x="8190" y="111425"/>
                  </a:lnTo>
                  <a:lnTo>
                    <a:pt x="6551" y="127851"/>
                  </a:lnTo>
                  <a:lnTo>
                    <a:pt x="6551" y="149144"/>
                  </a:lnTo>
                  <a:lnTo>
                    <a:pt x="3276" y="173713"/>
                  </a:lnTo>
                  <a:lnTo>
                    <a:pt x="3276" y="203196"/>
                  </a:lnTo>
                  <a:lnTo>
                    <a:pt x="1638" y="236001"/>
                  </a:lnTo>
                  <a:lnTo>
                    <a:pt x="1638" y="273673"/>
                  </a:lnTo>
                  <a:lnTo>
                    <a:pt x="0" y="309754"/>
                  </a:lnTo>
                  <a:lnTo>
                    <a:pt x="0" y="349064"/>
                  </a:lnTo>
                  <a:lnTo>
                    <a:pt x="1638" y="388443"/>
                  </a:lnTo>
                  <a:lnTo>
                    <a:pt x="3276" y="429369"/>
                  </a:lnTo>
                  <a:lnTo>
                    <a:pt x="6551" y="468680"/>
                  </a:lnTo>
                  <a:lnTo>
                    <a:pt x="9827" y="509674"/>
                  </a:lnTo>
                  <a:lnTo>
                    <a:pt x="14740" y="547347"/>
                  </a:lnTo>
                  <a:lnTo>
                    <a:pt x="22931" y="583428"/>
                  </a:lnTo>
                  <a:lnTo>
                    <a:pt x="158921" y="599807"/>
                  </a:lnTo>
                  <a:lnTo>
                    <a:pt x="158921" y="596531"/>
                  </a:lnTo>
                  <a:lnTo>
                    <a:pt x="162198" y="591617"/>
                  </a:lnTo>
                  <a:lnTo>
                    <a:pt x="181829" y="547347"/>
                  </a:lnTo>
                  <a:lnTo>
                    <a:pt x="204828" y="503123"/>
                  </a:lnTo>
                  <a:lnTo>
                    <a:pt x="221207" y="478553"/>
                  </a:lnTo>
                  <a:lnTo>
                    <a:pt x="237586" y="449025"/>
                  </a:lnTo>
                  <a:lnTo>
                    <a:pt x="255579" y="419542"/>
                  </a:lnTo>
                  <a:lnTo>
                    <a:pt x="276872" y="388443"/>
                  </a:lnTo>
                  <a:lnTo>
                    <a:pt x="303079" y="358892"/>
                  </a:lnTo>
                  <a:lnTo>
                    <a:pt x="327715" y="324495"/>
                  </a:lnTo>
                  <a:lnTo>
                    <a:pt x="388294" y="260570"/>
                  </a:lnTo>
                  <a:lnTo>
                    <a:pt x="424328" y="227811"/>
                  </a:lnTo>
                  <a:lnTo>
                    <a:pt x="772063" y="227811"/>
                  </a:lnTo>
                  <a:lnTo>
                    <a:pt x="771698" y="221259"/>
                  </a:lnTo>
                  <a:lnTo>
                    <a:pt x="773337" y="195006"/>
                  </a:lnTo>
                  <a:lnTo>
                    <a:pt x="773337" y="168799"/>
                  </a:lnTo>
                  <a:lnTo>
                    <a:pt x="774975" y="145868"/>
                  </a:lnTo>
                  <a:lnTo>
                    <a:pt x="776612" y="124597"/>
                  </a:lnTo>
                  <a:lnTo>
                    <a:pt x="779889" y="104874"/>
                  </a:lnTo>
                  <a:lnTo>
                    <a:pt x="781527" y="86856"/>
                  </a:lnTo>
                  <a:lnTo>
                    <a:pt x="784802" y="70477"/>
                  </a:lnTo>
                  <a:lnTo>
                    <a:pt x="785894" y="65563"/>
                  </a:lnTo>
                  <a:lnTo>
                    <a:pt x="270320" y="65563"/>
                  </a:lnTo>
                  <a:lnTo>
                    <a:pt x="13103" y="39356"/>
                  </a:lnTo>
                  <a:close/>
                </a:path>
                <a:path w="866775" h="600075">
                  <a:moveTo>
                    <a:pt x="772063" y="227811"/>
                  </a:moveTo>
                  <a:lnTo>
                    <a:pt x="424328" y="227811"/>
                  </a:lnTo>
                  <a:lnTo>
                    <a:pt x="516096" y="355616"/>
                  </a:lnTo>
                  <a:lnTo>
                    <a:pt x="640622" y="481829"/>
                  </a:lnTo>
                  <a:lnTo>
                    <a:pt x="773337" y="571962"/>
                  </a:lnTo>
                  <a:lnTo>
                    <a:pt x="866743" y="575238"/>
                  </a:lnTo>
                  <a:lnTo>
                    <a:pt x="863466" y="571962"/>
                  </a:lnTo>
                  <a:lnTo>
                    <a:pt x="861829" y="563795"/>
                  </a:lnTo>
                  <a:lnTo>
                    <a:pt x="855277" y="550623"/>
                  </a:lnTo>
                  <a:lnTo>
                    <a:pt x="850364" y="534244"/>
                  </a:lnTo>
                  <a:lnTo>
                    <a:pt x="833984" y="491657"/>
                  </a:lnTo>
                  <a:lnTo>
                    <a:pt x="824157" y="463766"/>
                  </a:lnTo>
                  <a:lnTo>
                    <a:pt x="815968" y="437559"/>
                  </a:lnTo>
                  <a:lnTo>
                    <a:pt x="806072" y="406438"/>
                  </a:lnTo>
                  <a:lnTo>
                    <a:pt x="797882" y="376910"/>
                  </a:lnTo>
                  <a:lnTo>
                    <a:pt x="789693" y="344151"/>
                  </a:lnTo>
                  <a:lnTo>
                    <a:pt x="776612" y="281863"/>
                  </a:lnTo>
                  <a:lnTo>
                    <a:pt x="773337" y="250742"/>
                  </a:lnTo>
                  <a:lnTo>
                    <a:pt x="772063" y="227811"/>
                  </a:lnTo>
                  <a:close/>
                </a:path>
                <a:path w="866775" h="600075">
                  <a:moveTo>
                    <a:pt x="802714" y="411"/>
                  </a:moveTo>
                  <a:lnTo>
                    <a:pt x="270320" y="65563"/>
                  </a:lnTo>
                  <a:lnTo>
                    <a:pt x="785894" y="65563"/>
                  </a:lnTo>
                  <a:lnTo>
                    <a:pt x="788078" y="55735"/>
                  </a:lnTo>
                  <a:lnTo>
                    <a:pt x="791331" y="44270"/>
                  </a:lnTo>
                  <a:lnTo>
                    <a:pt x="792968" y="32827"/>
                  </a:lnTo>
                  <a:lnTo>
                    <a:pt x="796245" y="22931"/>
                  </a:lnTo>
                  <a:lnTo>
                    <a:pt x="797882" y="14741"/>
                  </a:lnTo>
                  <a:lnTo>
                    <a:pt x="801159" y="8189"/>
                  </a:lnTo>
                  <a:lnTo>
                    <a:pt x="802714" y="411"/>
                  </a:lnTo>
                  <a:close/>
                </a:path>
                <a:path w="866775" h="600075">
                  <a:moveTo>
                    <a:pt x="806072" y="0"/>
                  </a:moveTo>
                  <a:lnTo>
                    <a:pt x="802796" y="0"/>
                  </a:lnTo>
                  <a:lnTo>
                    <a:pt x="802714" y="411"/>
                  </a:lnTo>
                  <a:lnTo>
                    <a:pt x="806072" y="0"/>
                  </a:lnTo>
                  <a:close/>
                </a:path>
              </a:pathLst>
            </a:custGeom>
            <a:solidFill>
              <a:srgbClr val="99AB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60768" y="5077809"/>
              <a:ext cx="499745" cy="723265"/>
            </a:xfrm>
            <a:custGeom>
              <a:avLst/>
              <a:gdLst/>
              <a:ahLst/>
              <a:cxnLst/>
              <a:rect l="l" t="t" r="r" b="b"/>
              <a:pathLst>
                <a:path w="499745" h="723264">
                  <a:moveTo>
                    <a:pt x="91767" y="190092"/>
                  </a:moveTo>
                  <a:lnTo>
                    <a:pt x="0" y="235955"/>
                  </a:lnTo>
                  <a:lnTo>
                    <a:pt x="0" y="252403"/>
                  </a:lnTo>
                  <a:lnTo>
                    <a:pt x="4913" y="270398"/>
                  </a:lnTo>
                  <a:lnTo>
                    <a:pt x="8188" y="298242"/>
                  </a:lnTo>
                  <a:lnTo>
                    <a:pt x="14740" y="329431"/>
                  </a:lnTo>
                  <a:lnTo>
                    <a:pt x="24568" y="362168"/>
                  </a:lnTo>
                  <a:lnTo>
                    <a:pt x="34395" y="399841"/>
                  </a:lnTo>
                  <a:lnTo>
                    <a:pt x="50774" y="442473"/>
                  </a:lnTo>
                  <a:lnTo>
                    <a:pt x="65515" y="481784"/>
                  </a:lnTo>
                  <a:lnTo>
                    <a:pt x="86854" y="524416"/>
                  </a:lnTo>
                  <a:lnTo>
                    <a:pt x="108146" y="563726"/>
                  </a:lnTo>
                  <a:lnTo>
                    <a:pt x="135990" y="603105"/>
                  </a:lnTo>
                  <a:lnTo>
                    <a:pt x="167110" y="635842"/>
                  </a:lnTo>
                  <a:lnTo>
                    <a:pt x="203144" y="668601"/>
                  </a:lnTo>
                  <a:lnTo>
                    <a:pt x="240861" y="693238"/>
                  </a:lnTo>
                  <a:lnTo>
                    <a:pt x="285084" y="714509"/>
                  </a:lnTo>
                  <a:lnTo>
                    <a:pt x="327670" y="722698"/>
                  </a:lnTo>
                  <a:lnTo>
                    <a:pt x="365386" y="719422"/>
                  </a:lnTo>
                  <a:lnTo>
                    <a:pt x="424351" y="683342"/>
                  </a:lnTo>
                  <a:lnTo>
                    <a:pt x="462067" y="616186"/>
                  </a:lnTo>
                  <a:lnTo>
                    <a:pt x="476808" y="575192"/>
                  </a:lnTo>
                  <a:lnTo>
                    <a:pt x="488274" y="530967"/>
                  </a:lnTo>
                  <a:lnTo>
                    <a:pt x="496464" y="481784"/>
                  </a:lnTo>
                  <a:lnTo>
                    <a:pt x="499739" y="432668"/>
                  </a:lnTo>
                  <a:lnTo>
                    <a:pt x="499739" y="337621"/>
                  </a:lnTo>
                  <a:lnTo>
                    <a:pt x="498039" y="314622"/>
                  </a:lnTo>
                  <a:lnTo>
                    <a:pt x="203144" y="314622"/>
                  </a:lnTo>
                  <a:lnTo>
                    <a:pt x="154007" y="275311"/>
                  </a:lnTo>
                  <a:lnTo>
                    <a:pt x="91767" y="190092"/>
                  </a:lnTo>
                  <a:close/>
                </a:path>
                <a:path w="499745" h="723264">
                  <a:moveTo>
                    <a:pt x="339180" y="0"/>
                  </a:moveTo>
                  <a:lnTo>
                    <a:pt x="309652" y="0"/>
                  </a:lnTo>
                  <a:lnTo>
                    <a:pt x="304739" y="1638"/>
                  </a:lnTo>
                  <a:lnTo>
                    <a:pt x="298188" y="1638"/>
                  </a:lnTo>
                  <a:lnTo>
                    <a:pt x="289998" y="3275"/>
                  </a:lnTo>
                  <a:lnTo>
                    <a:pt x="283446" y="6551"/>
                  </a:lnTo>
                  <a:lnTo>
                    <a:pt x="278532" y="9827"/>
                  </a:lnTo>
                  <a:lnTo>
                    <a:pt x="271981" y="14740"/>
                  </a:lnTo>
                  <a:lnTo>
                    <a:pt x="267068" y="18017"/>
                  </a:lnTo>
                  <a:lnTo>
                    <a:pt x="260516" y="22931"/>
                  </a:lnTo>
                  <a:lnTo>
                    <a:pt x="257239" y="31121"/>
                  </a:lnTo>
                  <a:lnTo>
                    <a:pt x="252326" y="36034"/>
                  </a:lnTo>
                  <a:lnTo>
                    <a:pt x="245775" y="44223"/>
                  </a:lnTo>
                  <a:lnTo>
                    <a:pt x="239223" y="55689"/>
                  </a:lnTo>
                  <a:lnTo>
                    <a:pt x="235948" y="67223"/>
                  </a:lnTo>
                  <a:lnTo>
                    <a:pt x="227757" y="78689"/>
                  </a:lnTo>
                  <a:lnTo>
                    <a:pt x="222844" y="93408"/>
                  </a:lnTo>
                  <a:lnTo>
                    <a:pt x="216292" y="109787"/>
                  </a:lnTo>
                  <a:lnTo>
                    <a:pt x="213017" y="126166"/>
                  </a:lnTo>
                  <a:lnTo>
                    <a:pt x="206419" y="144184"/>
                  </a:lnTo>
                  <a:lnTo>
                    <a:pt x="203144" y="163908"/>
                  </a:lnTo>
                  <a:lnTo>
                    <a:pt x="199868" y="185178"/>
                  </a:lnTo>
                  <a:lnTo>
                    <a:pt x="196592" y="234317"/>
                  </a:lnTo>
                  <a:lnTo>
                    <a:pt x="198230" y="258954"/>
                  </a:lnTo>
                  <a:lnTo>
                    <a:pt x="198230" y="285139"/>
                  </a:lnTo>
                  <a:lnTo>
                    <a:pt x="203144" y="314622"/>
                  </a:lnTo>
                  <a:lnTo>
                    <a:pt x="498039" y="314622"/>
                  </a:lnTo>
                  <a:lnTo>
                    <a:pt x="496464" y="293329"/>
                  </a:lnTo>
                  <a:lnTo>
                    <a:pt x="494826" y="254040"/>
                  </a:lnTo>
                  <a:lnTo>
                    <a:pt x="483360" y="196644"/>
                  </a:lnTo>
                  <a:lnTo>
                    <a:pt x="475171" y="173713"/>
                  </a:lnTo>
                  <a:lnTo>
                    <a:pt x="468619" y="154080"/>
                  </a:lnTo>
                  <a:lnTo>
                    <a:pt x="462067" y="134357"/>
                  </a:lnTo>
                  <a:lnTo>
                    <a:pt x="453810" y="117977"/>
                  </a:lnTo>
                  <a:lnTo>
                    <a:pt x="445621" y="99960"/>
                  </a:lnTo>
                  <a:lnTo>
                    <a:pt x="439069" y="85218"/>
                  </a:lnTo>
                  <a:lnTo>
                    <a:pt x="430903" y="72137"/>
                  </a:lnTo>
                  <a:lnTo>
                    <a:pt x="424351" y="60671"/>
                  </a:lnTo>
                  <a:lnTo>
                    <a:pt x="383404" y="14740"/>
                  </a:lnTo>
                  <a:lnTo>
                    <a:pt x="368663" y="6551"/>
                  </a:lnTo>
                  <a:lnTo>
                    <a:pt x="362111" y="6551"/>
                  </a:lnTo>
                  <a:lnTo>
                    <a:pt x="353922" y="3275"/>
                  </a:lnTo>
                  <a:lnTo>
                    <a:pt x="347370" y="1638"/>
                  </a:lnTo>
                  <a:lnTo>
                    <a:pt x="339180" y="0"/>
                  </a:lnTo>
                  <a:close/>
                </a:path>
              </a:pathLst>
            </a:custGeom>
            <a:solidFill>
              <a:srgbClr val="CED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93568" y="5058176"/>
              <a:ext cx="320040" cy="306705"/>
            </a:xfrm>
            <a:custGeom>
              <a:avLst/>
              <a:gdLst/>
              <a:ahLst/>
              <a:cxnLst/>
              <a:rect l="l" t="t" r="r" b="b"/>
              <a:pathLst>
                <a:path w="320039" h="306704">
                  <a:moveTo>
                    <a:pt x="269451" y="88494"/>
                  </a:moveTo>
                  <a:lnTo>
                    <a:pt x="78665" y="88494"/>
                  </a:lnTo>
                  <a:lnTo>
                    <a:pt x="117974" y="158903"/>
                  </a:lnTo>
                  <a:lnTo>
                    <a:pt x="181897" y="240846"/>
                  </a:lnTo>
                  <a:lnTo>
                    <a:pt x="237585" y="306410"/>
                  </a:lnTo>
                  <a:lnTo>
                    <a:pt x="232671" y="270398"/>
                  </a:lnTo>
                  <a:lnTo>
                    <a:pt x="232671" y="237571"/>
                  </a:lnTo>
                  <a:lnTo>
                    <a:pt x="239223" y="178628"/>
                  </a:lnTo>
                  <a:lnTo>
                    <a:pt x="250689" y="129420"/>
                  </a:lnTo>
                  <a:lnTo>
                    <a:pt x="268705" y="90133"/>
                  </a:lnTo>
                  <a:lnTo>
                    <a:pt x="269451" y="88494"/>
                  </a:lnTo>
                  <a:close/>
                </a:path>
                <a:path w="320039" h="306704">
                  <a:moveTo>
                    <a:pt x="191724" y="0"/>
                  </a:moveTo>
                  <a:lnTo>
                    <a:pt x="137628" y="0"/>
                  </a:lnTo>
                  <a:lnTo>
                    <a:pt x="114698" y="1638"/>
                  </a:lnTo>
                  <a:lnTo>
                    <a:pt x="90129" y="1638"/>
                  </a:lnTo>
                  <a:lnTo>
                    <a:pt x="68836" y="3276"/>
                  </a:lnTo>
                  <a:lnTo>
                    <a:pt x="49204" y="3276"/>
                  </a:lnTo>
                  <a:lnTo>
                    <a:pt x="19654" y="6551"/>
                  </a:lnTo>
                  <a:lnTo>
                    <a:pt x="9827" y="8190"/>
                  </a:lnTo>
                  <a:lnTo>
                    <a:pt x="3275" y="9827"/>
                  </a:lnTo>
                  <a:lnTo>
                    <a:pt x="1638" y="9827"/>
                  </a:lnTo>
                  <a:lnTo>
                    <a:pt x="1638" y="50754"/>
                  </a:lnTo>
                  <a:lnTo>
                    <a:pt x="0" y="57304"/>
                  </a:lnTo>
                  <a:lnTo>
                    <a:pt x="0" y="96685"/>
                  </a:lnTo>
                  <a:lnTo>
                    <a:pt x="1638" y="95046"/>
                  </a:lnTo>
                  <a:lnTo>
                    <a:pt x="13102" y="95046"/>
                  </a:lnTo>
                  <a:lnTo>
                    <a:pt x="18016" y="93408"/>
                  </a:lnTo>
                  <a:lnTo>
                    <a:pt x="24568" y="93408"/>
                  </a:lnTo>
                  <a:lnTo>
                    <a:pt x="31188" y="91770"/>
                  </a:lnTo>
                  <a:lnTo>
                    <a:pt x="45929" y="91770"/>
                  </a:lnTo>
                  <a:lnTo>
                    <a:pt x="59009" y="88494"/>
                  </a:lnTo>
                  <a:lnTo>
                    <a:pt x="269451" y="88494"/>
                  </a:lnTo>
                  <a:lnTo>
                    <a:pt x="276941" y="72047"/>
                  </a:lnTo>
                  <a:lnTo>
                    <a:pt x="293319" y="45839"/>
                  </a:lnTo>
                  <a:lnTo>
                    <a:pt x="303147" y="37650"/>
                  </a:lnTo>
                  <a:lnTo>
                    <a:pt x="308061" y="29460"/>
                  </a:lnTo>
                  <a:lnTo>
                    <a:pt x="314612" y="22908"/>
                  </a:lnTo>
                  <a:lnTo>
                    <a:pt x="316250" y="19632"/>
                  </a:lnTo>
                  <a:lnTo>
                    <a:pt x="319525" y="19632"/>
                  </a:lnTo>
                  <a:lnTo>
                    <a:pt x="294957" y="13103"/>
                  </a:lnTo>
                  <a:lnTo>
                    <a:pt x="270343" y="8190"/>
                  </a:lnTo>
                  <a:lnTo>
                    <a:pt x="244137" y="3276"/>
                  </a:lnTo>
                  <a:lnTo>
                    <a:pt x="191724" y="0"/>
                  </a:lnTo>
                  <a:close/>
                </a:path>
              </a:pathLst>
            </a:custGeom>
            <a:solidFill>
              <a:srgbClr val="DAD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70703" y="5095826"/>
              <a:ext cx="272415" cy="252729"/>
            </a:xfrm>
            <a:custGeom>
              <a:avLst/>
              <a:gdLst/>
              <a:ahLst/>
              <a:cxnLst/>
              <a:rect l="l" t="t" r="r" b="b"/>
              <a:pathLst>
                <a:path w="272414" h="252729">
                  <a:moveTo>
                    <a:pt x="134330" y="249104"/>
                  </a:moveTo>
                  <a:lnTo>
                    <a:pt x="90106" y="249104"/>
                  </a:lnTo>
                  <a:lnTo>
                    <a:pt x="103210" y="252380"/>
                  </a:lnTo>
                  <a:lnTo>
                    <a:pt x="113037" y="250742"/>
                  </a:lnTo>
                  <a:lnTo>
                    <a:pt x="124503" y="250742"/>
                  </a:lnTo>
                  <a:lnTo>
                    <a:pt x="134330" y="249104"/>
                  </a:lnTo>
                  <a:close/>
                </a:path>
                <a:path w="272414" h="252729">
                  <a:moveTo>
                    <a:pt x="222821" y="0"/>
                  </a:moveTo>
                  <a:lnTo>
                    <a:pt x="199891" y="3275"/>
                  </a:lnTo>
                  <a:lnTo>
                    <a:pt x="190064" y="6551"/>
                  </a:lnTo>
                  <a:lnTo>
                    <a:pt x="178598" y="9827"/>
                  </a:lnTo>
                  <a:lnTo>
                    <a:pt x="168794" y="14740"/>
                  </a:lnTo>
                  <a:lnTo>
                    <a:pt x="157328" y="19654"/>
                  </a:lnTo>
                  <a:lnTo>
                    <a:pt x="150709" y="24569"/>
                  </a:lnTo>
                  <a:lnTo>
                    <a:pt x="140881" y="29483"/>
                  </a:lnTo>
                  <a:lnTo>
                    <a:pt x="127778" y="39310"/>
                  </a:lnTo>
                  <a:lnTo>
                    <a:pt x="122864" y="45930"/>
                  </a:lnTo>
                  <a:lnTo>
                    <a:pt x="116312" y="50844"/>
                  </a:lnTo>
                  <a:lnTo>
                    <a:pt x="113037" y="54119"/>
                  </a:lnTo>
                  <a:lnTo>
                    <a:pt x="55733" y="98322"/>
                  </a:lnTo>
                  <a:lnTo>
                    <a:pt x="50820" y="99960"/>
                  </a:lnTo>
                  <a:lnTo>
                    <a:pt x="42630" y="108149"/>
                  </a:lnTo>
                  <a:lnTo>
                    <a:pt x="36079" y="111425"/>
                  </a:lnTo>
                  <a:lnTo>
                    <a:pt x="29527" y="119614"/>
                  </a:lnTo>
                  <a:lnTo>
                    <a:pt x="22908" y="126166"/>
                  </a:lnTo>
                  <a:lnTo>
                    <a:pt x="17993" y="136062"/>
                  </a:lnTo>
                  <a:lnTo>
                    <a:pt x="11442" y="142614"/>
                  </a:lnTo>
                  <a:lnTo>
                    <a:pt x="6529" y="152443"/>
                  </a:lnTo>
                  <a:lnTo>
                    <a:pt x="3252" y="162247"/>
                  </a:lnTo>
                  <a:lnTo>
                    <a:pt x="1615" y="173713"/>
                  </a:lnTo>
                  <a:lnTo>
                    <a:pt x="0" y="183540"/>
                  </a:lnTo>
                  <a:lnTo>
                    <a:pt x="19631" y="222919"/>
                  </a:lnTo>
                  <a:lnTo>
                    <a:pt x="40993" y="236023"/>
                  </a:lnTo>
                  <a:lnTo>
                    <a:pt x="54095" y="242552"/>
                  </a:lnTo>
                  <a:lnTo>
                    <a:pt x="63922" y="244190"/>
                  </a:lnTo>
                  <a:lnTo>
                    <a:pt x="77026" y="249104"/>
                  </a:lnTo>
                  <a:lnTo>
                    <a:pt x="145795" y="249104"/>
                  </a:lnTo>
                  <a:lnTo>
                    <a:pt x="150709" y="247465"/>
                  </a:lnTo>
                  <a:lnTo>
                    <a:pt x="157328" y="245828"/>
                  </a:lnTo>
                  <a:lnTo>
                    <a:pt x="160604" y="244190"/>
                  </a:lnTo>
                  <a:lnTo>
                    <a:pt x="162242" y="244190"/>
                  </a:lnTo>
                  <a:lnTo>
                    <a:pt x="162242" y="236023"/>
                  </a:lnTo>
                  <a:lnTo>
                    <a:pt x="160604" y="227834"/>
                  </a:lnTo>
                  <a:lnTo>
                    <a:pt x="160604" y="219575"/>
                  </a:lnTo>
                  <a:lnTo>
                    <a:pt x="157328" y="203196"/>
                  </a:lnTo>
                  <a:lnTo>
                    <a:pt x="157328" y="198282"/>
                  </a:lnTo>
                  <a:lnTo>
                    <a:pt x="262131" y="149166"/>
                  </a:lnTo>
                  <a:lnTo>
                    <a:pt x="262131" y="142614"/>
                  </a:lnTo>
                  <a:lnTo>
                    <a:pt x="263768" y="136062"/>
                  </a:lnTo>
                  <a:lnTo>
                    <a:pt x="265407" y="127805"/>
                  </a:lnTo>
                  <a:lnTo>
                    <a:pt x="268682" y="104874"/>
                  </a:lnTo>
                  <a:lnTo>
                    <a:pt x="268682" y="91770"/>
                  </a:lnTo>
                  <a:lnTo>
                    <a:pt x="271959" y="78666"/>
                  </a:lnTo>
                  <a:lnTo>
                    <a:pt x="270320" y="65585"/>
                  </a:lnTo>
                  <a:lnTo>
                    <a:pt x="270320" y="52482"/>
                  </a:lnTo>
                  <a:lnTo>
                    <a:pt x="268682" y="39310"/>
                  </a:lnTo>
                  <a:lnTo>
                    <a:pt x="244114" y="4913"/>
                  </a:lnTo>
                  <a:lnTo>
                    <a:pt x="235925" y="3275"/>
                  </a:lnTo>
                  <a:lnTo>
                    <a:pt x="222821" y="0"/>
                  </a:lnTo>
                  <a:close/>
                </a:path>
              </a:pathLst>
            </a:custGeom>
            <a:solidFill>
              <a:srgbClr val="BEC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39668" y="5110567"/>
              <a:ext cx="922655" cy="995044"/>
            </a:xfrm>
            <a:custGeom>
              <a:avLst/>
              <a:gdLst/>
              <a:ahLst/>
              <a:cxnLst/>
              <a:rect l="l" t="t" r="r" b="b"/>
              <a:pathLst>
                <a:path w="922654" h="995045">
                  <a:moveTo>
                    <a:pt x="206466" y="0"/>
                  </a:moveTo>
                  <a:lnTo>
                    <a:pt x="203189" y="0"/>
                  </a:lnTo>
                  <a:lnTo>
                    <a:pt x="199914" y="1638"/>
                  </a:lnTo>
                  <a:lnTo>
                    <a:pt x="191725" y="3276"/>
                  </a:lnTo>
                  <a:lnTo>
                    <a:pt x="181897" y="8190"/>
                  </a:lnTo>
                  <a:lnTo>
                    <a:pt x="168794" y="11465"/>
                  </a:lnTo>
                  <a:lnTo>
                    <a:pt x="155691" y="18017"/>
                  </a:lnTo>
                  <a:lnTo>
                    <a:pt x="140949" y="22931"/>
                  </a:lnTo>
                  <a:lnTo>
                    <a:pt x="126163" y="31189"/>
                  </a:lnTo>
                  <a:lnTo>
                    <a:pt x="93405" y="44293"/>
                  </a:lnTo>
                  <a:lnTo>
                    <a:pt x="75388" y="52459"/>
                  </a:lnTo>
                  <a:lnTo>
                    <a:pt x="62285" y="60650"/>
                  </a:lnTo>
                  <a:lnTo>
                    <a:pt x="45906" y="68839"/>
                  </a:lnTo>
                  <a:lnTo>
                    <a:pt x="34441" y="78667"/>
                  </a:lnTo>
                  <a:lnTo>
                    <a:pt x="22975" y="86856"/>
                  </a:lnTo>
                  <a:lnTo>
                    <a:pt x="14786" y="96685"/>
                  </a:lnTo>
                  <a:lnTo>
                    <a:pt x="27890" y="116408"/>
                  </a:lnTo>
                  <a:lnTo>
                    <a:pt x="29527" y="118046"/>
                  </a:lnTo>
                  <a:lnTo>
                    <a:pt x="32804" y="122960"/>
                  </a:lnTo>
                  <a:lnTo>
                    <a:pt x="39354" y="139316"/>
                  </a:lnTo>
                  <a:lnTo>
                    <a:pt x="44268" y="150782"/>
                  </a:lnTo>
                  <a:lnTo>
                    <a:pt x="49182" y="163885"/>
                  </a:lnTo>
                  <a:lnTo>
                    <a:pt x="63924" y="221282"/>
                  </a:lnTo>
                  <a:lnTo>
                    <a:pt x="70474" y="275311"/>
                  </a:lnTo>
                  <a:lnTo>
                    <a:pt x="72113" y="304863"/>
                  </a:lnTo>
                  <a:lnTo>
                    <a:pt x="72113" y="421180"/>
                  </a:lnTo>
                  <a:lnTo>
                    <a:pt x="68837" y="462128"/>
                  </a:lnTo>
                  <a:lnTo>
                    <a:pt x="65561" y="499847"/>
                  </a:lnTo>
                  <a:lnTo>
                    <a:pt x="59009" y="532606"/>
                  </a:lnTo>
                  <a:lnTo>
                    <a:pt x="54095" y="565433"/>
                  </a:lnTo>
                  <a:lnTo>
                    <a:pt x="49182" y="591618"/>
                  </a:lnTo>
                  <a:lnTo>
                    <a:pt x="42631" y="616187"/>
                  </a:lnTo>
                  <a:lnTo>
                    <a:pt x="37717" y="637480"/>
                  </a:lnTo>
                  <a:lnTo>
                    <a:pt x="31165" y="657204"/>
                  </a:lnTo>
                  <a:lnTo>
                    <a:pt x="24613" y="671923"/>
                  </a:lnTo>
                  <a:lnTo>
                    <a:pt x="18061" y="685026"/>
                  </a:lnTo>
                  <a:lnTo>
                    <a:pt x="13148" y="696492"/>
                  </a:lnTo>
                  <a:lnTo>
                    <a:pt x="9827" y="706320"/>
                  </a:lnTo>
                  <a:lnTo>
                    <a:pt x="4913" y="711233"/>
                  </a:lnTo>
                  <a:lnTo>
                    <a:pt x="1638" y="716147"/>
                  </a:lnTo>
                  <a:lnTo>
                    <a:pt x="0" y="719423"/>
                  </a:lnTo>
                  <a:lnTo>
                    <a:pt x="0" y="721061"/>
                  </a:lnTo>
                  <a:lnTo>
                    <a:pt x="22975" y="958700"/>
                  </a:lnTo>
                  <a:lnTo>
                    <a:pt x="27890" y="960338"/>
                  </a:lnTo>
                  <a:lnTo>
                    <a:pt x="34441" y="963614"/>
                  </a:lnTo>
                  <a:lnTo>
                    <a:pt x="45906" y="966890"/>
                  </a:lnTo>
                  <a:lnTo>
                    <a:pt x="57372" y="968528"/>
                  </a:lnTo>
                  <a:lnTo>
                    <a:pt x="72113" y="971804"/>
                  </a:lnTo>
                  <a:lnTo>
                    <a:pt x="109785" y="981631"/>
                  </a:lnTo>
                  <a:lnTo>
                    <a:pt x="155691" y="988183"/>
                  </a:lnTo>
                  <a:lnTo>
                    <a:pt x="183535" y="989821"/>
                  </a:lnTo>
                  <a:lnTo>
                    <a:pt x="211380" y="993097"/>
                  </a:lnTo>
                  <a:lnTo>
                    <a:pt x="242477" y="993097"/>
                  </a:lnTo>
                  <a:lnTo>
                    <a:pt x="275302" y="994735"/>
                  </a:lnTo>
                  <a:lnTo>
                    <a:pt x="311336" y="994735"/>
                  </a:lnTo>
                  <a:lnTo>
                    <a:pt x="347347" y="993097"/>
                  </a:lnTo>
                  <a:lnTo>
                    <a:pt x="422736" y="986545"/>
                  </a:lnTo>
                  <a:lnTo>
                    <a:pt x="460408" y="981631"/>
                  </a:lnTo>
                  <a:lnTo>
                    <a:pt x="498080" y="978355"/>
                  </a:lnTo>
                  <a:lnTo>
                    <a:pt x="532521" y="971804"/>
                  </a:lnTo>
                  <a:lnTo>
                    <a:pt x="570193" y="966890"/>
                  </a:lnTo>
                  <a:lnTo>
                    <a:pt x="602950" y="960338"/>
                  </a:lnTo>
                  <a:lnTo>
                    <a:pt x="637391" y="955424"/>
                  </a:lnTo>
                  <a:lnTo>
                    <a:pt x="694717" y="945596"/>
                  </a:lnTo>
                  <a:lnTo>
                    <a:pt x="719287" y="940683"/>
                  </a:lnTo>
                  <a:lnTo>
                    <a:pt x="740578" y="937407"/>
                  </a:lnTo>
                  <a:lnTo>
                    <a:pt x="755365" y="932493"/>
                  </a:lnTo>
                  <a:lnTo>
                    <a:pt x="768469" y="929240"/>
                  </a:lnTo>
                  <a:lnTo>
                    <a:pt x="779934" y="929240"/>
                  </a:lnTo>
                  <a:lnTo>
                    <a:pt x="922477" y="883309"/>
                  </a:lnTo>
                  <a:lnTo>
                    <a:pt x="900217" y="768607"/>
                  </a:lnTo>
                  <a:lnTo>
                    <a:pt x="737303" y="768607"/>
                  </a:lnTo>
                  <a:lnTo>
                    <a:pt x="711097" y="765331"/>
                  </a:lnTo>
                  <a:lnTo>
                    <a:pt x="657047" y="748974"/>
                  </a:lnTo>
                  <a:lnTo>
                    <a:pt x="601313" y="714509"/>
                  </a:lnTo>
                  <a:lnTo>
                    <a:pt x="548900" y="655566"/>
                  </a:lnTo>
                  <a:lnTo>
                    <a:pt x="525969" y="624377"/>
                  </a:lnTo>
                  <a:lnTo>
                    <a:pt x="504631" y="589980"/>
                  </a:lnTo>
                  <a:lnTo>
                    <a:pt x="471873" y="526054"/>
                  </a:lnTo>
                  <a:lnTo>
                    <a:pt x="447305" y="463767"/>
                  </a:lnTo>
                  <a:lnTo>
                    <a:pt x="437478" y="437559"/>
                  </a:lnTo>
                  <a:lnTo>
                    <a:pt x="429287" y="408076"/>
                  </a:lnTo>
                  <a:lnTo>
                    <a:pt x="422736" y="385168"/>
                  </a:lnTo>
                  <a:lnTo>
                    <a:pt x="417822" y="362168"/>
                  </a:lnTo>
                  <a:lnTo>
                    <a:pt x="411271" y="329410"/>
                  </a:lnTo>
                  <a:lnTo>
                    <a:pt x="409633" y="317944"/>
                  </a:lnTo>
                  <a:lnTo>
                    <a:pt x="409633" y="309777"/>
                  </a:lnTo>
                  <a:lnTo>
                    <a:pt x="392449" y="229449"/>
                  </a:lnTo>
                  <a:lnTo>
                    <a:pt x="358813" y="229449"/>
                  </a:lnTo>
                  <a:lnTo>
                    <a:pt x="286768" y="222920"/>
                  </a:lnTo>
                  <a:lnTo>
                    <a:pt x="252304" y="193368"/>
                  </a:lnTo>
                  <a:lnTo>
                    <a:pt x="249027" y="160610"/>
                  </a:lnTo>
                  <a:lnTo>
                    <a:pt x="249027" y="155696"/>
                  </a:lnTo>
                  <a:lnTo>
                    <a:pt x="252304" y="150782"/>
                  </a:lnTo>
                  <a:lnTo>
                    <a:pt x="255579" y="140954"/>
                  </a:lnTo>
                  <a:lnTo>
                    <a:pt x="262200" y="131150"/>
                  </a:lnTo>
                  <a:lnTo>
                    <a:pt x="268751" y="119684"/>
                  </a:lnTo>
                  <a:lnTo>
                    <a:pt x="275302" y="109788"/>
                  </a:lnTo>
                  <a:lnTo>
                    <a:pt x="283493" y="101598"/>
                  </a:lnTo>
                  <a:lnTo>
                    <a:pt x="291682" y="96685"/>
                  </a:lnTo>
                  <a:lnTo>
                    <a:pt x="244114" y="47569"/>
                  </a:lnTo>
                  <a:lnTo>
                    <a:pt x="206466" y="0"/>
                  </a:lnTo>
                  <a:close/>
                </a:path>
                <a:path w="922654" h="995045">
                  <a:moveTo>
                    <a:pt x="889718" y="714509"/>
                  </a:moveTo>
                  <a:lnTo>
                    <a:pt x="888080" y="714509"/>
                  </a:lnTo>
                  <a:lnTo>
                    <a:pt x="881529" y="719423"/>
                  </a:lnTo>
                  <a:lnTo>
                    <a:pt x="871634" y="725975"/>
                  </a:lnTo>
                  <a:lnTo>
                    <a:pt x="860168" y="734165"/>
                  </a:lnTo>
                  <a:lnTo>
                    <a:pt x="843812" y="740785"/>
                  </a:lnTo>
                  <a:lnTo>
                    <a:pt x="825795" y="748974"/>
                  </a:lnTo>
                  <a:lnTo>
                    <a:pt x="806140" y="755503"/>
                  </a:lnTo>
                  <a:lnTo>
                    <a:pt x="786485" y="763693"/>
                  </a:lnTo>
                  <a:lnTo>
                    <a:pt x="761917" y="765331"/>
                  </a:lnTo>
                  <a:lnTo>
                    <a:pt x="737303" y="768607"/>
                  </a:lnTo>
                  <a:lnTo>
                    <a:pt x="900217" y="768607"/>
                  </a:lnTo>
                  <a:lnTo>
                    <a:pt x="889718" y="714509"/>
                  </a:lnTo>
                  <a:close/>
                </a:path>
                <a:path w="922654" h="995045">
                  <a:moveTo>
                    <a:pt x="390001" y="218006"/>
                  </a:moveTo>
                  <a:lnTo>
                    <a:pt x="358813" y="229449"/>
                  </a:lnTo>
                  <a:lnTo>
                    <a:pt x="392449" y="229449"/>
                  </a:lnTo>
                  <a:lnTo>
                    <a:pt x="390001" y="218006"/>
                  </a:lnTo>
                  <a:close/>
                </a:path>
              </a:pathLst>
            </a:custGeom>
            <a:solidFill>
              <a:srgbClr val="DAD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29841" y="5816887"/>
              <a:ext cx="34925" cy="259079"/>
            </a:xfrm>
            <a:custGeom>
              <a:avLst/>
              <a:gdLst/>
              <a:ahLst/>
              <a:cxnLst/>
              <a:rect l="l" t="t" r="r" b="b"/>
              <a:pathLst>
                <a:path w="34925" h="259079">
                  <a:moveTo>
                    <a:pt x="18017" y="0"/>
                  </a:moveTo>
                  <a:lnTo>
                    <a:pt x="0" y="18017"/>
                  </a:lnTo>
                  <a:lnTo>
                    <a:pt x="0" y="32758"/>
                  </a:lnTo>
                  <a:lnTo>
                    <a:pt x="3275" y="62287"/>
                  </a:lnTo>
                  <a:lnTo>
                    <a:pt x="8188" y="111425"/>
                  </a:lnTo>
                  <a:lnTo>
                    <a:pt x="9827" y="126235"/>
                  </a:lnTo>
                  <a:lnTo>
                    <a:pt x="13102" y="142592"/>
                  </a:lnTo>
                  <a:lnTo>
                    <a:pt x="14740" y="157333"/>
                  </a:lnTo>
                  <a:lnTo>
                    <a:pt x="16379" y="173713"/>
                  </a:lnTo>
                  <a:lnTo>
                    <a:pt x="19654" y="188455"/>
                  </a:lnTo>
                  <a:lnTo>
                    <a:pt x="22975" y="203196"/>
                  </a:lnTo>
                  <a:lnTo>
                    <a:pt x="24613" y="216368"/>
                  </a:lnTo>
                  <a:lnTo>
                    <a:pt x="27889" y="231087"/>
                  </a:lnTo>
                  <a:lnTo>
                    <a:pt x="31165" y="244190"/>
                  </a:lnTo>
                  <a:lnTo>
                    <a:pt x="34441" y="258932"/>
                  </a:lnTo>
                  <a:lnTo>
                    <a:pt x="180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33356" y="5282643"/>
              <a:ext cx="467359" cy="575310"/>
            </a:xfrm>
            <a:custGeom>
              <a:avLst/>
              <a:gdLst/>
              <a:ahLst/>
              <a:cxnLst/>
              <a:rect l="l" t="t" r="r" b="b"/>
              <a:pathLst>
                <a:path w="467360" h="575310">
                  <a:moveTo>
                    <a:pt x="36012" y="339237"/>
                  </a:moveTo>
                  <a:lnTo>
                    <a:pt x="0" y="386737"/>
                  </a:lnTo>
                  <a:lnTo>
                    <a:pt x="0" y="388375"/>
                  </a:lnTo>
                  <a:lnTo>
                    <a:pt x="4913" y="393357"/>
                  </a:lnTo>
                  <a:lnTo>
                    <a:pt x="11465" y="401547"/>
                  </a:lnTo>
                  <a:lnTo>
                    <a:pt x="44201" y="444111"/>
                  </a:lnTo>
                  <a:lnTo>
                    <a:pt x="93405" y="496571"/>
                  </a:lnTo>
                  <a:lnTo>
                    <a:pt x="131055" y="527692"/>
                  </a:lnTo>
                  <a:lnTo>
                    <a:pt x="152347" y="542433"/>
                  </a:lnTo>
                  <a:lnTo>
                    <a:pt x="170364" y="555537"/>
                  </a:lnTo>
                  <a:lnTo>
                    <a:pt x="191725" y="565364"/>
                  </a:lnTo>
                  <a:lnTo>
                    <a:pt x="211357" y="571984"/>
                  </a:lnTo>
                  <a:lnTo>
                    <a:pt x="231011" y="575260"/>
                  </a:lnTo>
                  <a:lnTo>
                    <a:pt x="249029" y="575260"/>
                  </a:lnTo>
                  <a:lnTo>
                    <a:pt x="283424" y="571984"/>
                  </a:lnTo>
                  <a:lnTo>
                    <a:pt x="299849" y="568709"/>
                  </a:lnTo>
                  <a:lnTo>
                    <a:pt x="314590" y="563726"/>
                  </a:lnTo>
                  <a:lnTo>
                    <a:pt x="329331" y="560451"/>
                  </a:lnTo>
                  <a:lnTo>
                    <a:pt x="342435" y="555537"/>
                  </a:lnTo>
                  <a:lnTo>
                    <a:pt x="355537" y="552261"/>
                  </a:lnTo>
                  <a:lnTo>
                    <a:pt x="375192" y="542433"/>
                  </a:lnTo>
                  <a:lnTo>
                    <a:pt x="383382" y="537519"/>
                  </a:lnTo>
                  <a:lnTo>
                    <a:pt x="391571" y="534243"/>
                  </a:lnTo>
                  <a:lnTo>
                    <a:pt x="398123" y="530967"/>
                  </a:lnTo>
                  <a:lnTo>
                    <a:pt x="403037" y="529330"/>
                  </a:lnTo>
                  <a:lnTo>
                    <a:pt x="404674" y="527692"/>
                  </a:lnTo>
                  <a:lnTo>
                    <a:pt x="406312" y="527692"/>
                  </a:lnTo>
                  <a:lnTo>
                    <a:pt x="406312" y="524416"/>
                  </a:lnTo>
                  <a:lnTo>
                    <a:pt x="407950" y="517864"/>
                  </a:lnTo>
                  <a:lnTo>
                    <a:pt x="411226" y="506398"/>
                  </a:lnTo>
                  <a:lnTo>
                    <a:pt x="416139" y="493317"/>
                  </a:lnTo>
                  <a:lnTo>
                    <a:pt x="419460" y="475232"/>
                  </a:lnTo>
                  <a:lnTo>
                    <a:pt x="424374" y="455576"/>
                  </a:lnTo>
                  <a:lnTo>
                    <a:pt x="429287" y="432645"/>
                  </a:lnTo>
                  <a:lnTo>
                    <a:pt x="435839" y="409714"/>
                  </a:lnTo>
                  <a:lnTo>
                    <a:pt x="440753" y="383461"/>
                  </a:lnTo>
                  <a:lnTo>
                    <a:pt x="447305" y="357254"/>
                  </a:lnTo>
                  <a:lnTo>
                    <a:pt x="449762" y="344150"/>
                  </a:lnTo>
                  <a:lnTo>
                    <a:pt x="52458" y="344150"/>
                  </a:lnTo>
                  <a:lnTo>
                    <a:pt x="36012" y="339237"/>
                  </a:lnTo>
                  <a:close/>
                </a:path>
                <a:path w="467360" h="575310">
                  <a:moveTo>
                    <a:pt x="403037" y="0"/>
                  </a:moveTo>
                  <a:lnTo>
                    <a:pt x="399760" y="1638"/>
                  </a:lnTo>
                  <a:lnTo>
                    <a:pt x="388296" y="13103"/>
                  </a:lnTo>
                  <a:lnTo>
                    <a:pt x="378468" y="24569"/>
                  </a:lnTo>
                  <a:lnTo>
                    <a:pt x="367003" y="37740"/>
                  </a:lnTo>
                  <a:lnTo>
                    <a:pt x="355537" y="54119"/>
                  </a:lnTo>
                  <a:lnTo>
                    <a:pt x="340796" y="72114"/>
                  </a:lnTo>
                  <a:lnTo>
                    <a:pt x="329331" y="93408"/>
                  </a:lnTo>
                  <a:lnTo>
                    <a:pt x="312952" y="113064"/>
                  </a:lnTo>
                  <a:lnTo>
                    <a:pt x="299849" y="136062"/>
                  </a:lnTo>
                  <a:lnTo>
                    <a:pt x="285062" y="160609"/>
                  </a:lnTo>
                  <a:lnTo>
                    <a:pt x="273597" y="186817"/>
                  </a:lnTo>
                  <a:lnTo>
                    <a:pt x="262131" y="211386"/>
                  </a:lnTo>
                  <a:lnTo>
                    <a:pt x="252304" y="237638"/>
                  </a:lnTo>
                  <a:lnTo>
                    <a:pt x="244115" y="263846"/>
                  </a:lnTo>
                  <a:lnTo>
                    <a:pt x="240838" y="290052"/>
                  </a:lnTo>
                  <a:lnTo>
                    <a:pt x="190087" y="321219"/>
                  </a:lnTo>
                  <a:lnTo>
                    <a:pt x="126141" y="344150"/>
                  </a:lnTo>
                  <a:lnTo>
                    <a:pt x="449762" y="344150"/>
                  </a:lnTo>
                  <a:lnTo>
                    <a:pt x="452219" y="331047"/>
                  </a:lnTo>
                  <a:lnTo>
                    <a:pt x="457132" y="306500"/>
                  </a:lnTo>
                  <a:lnTo>
                    <a:pt x="460408" y="280225"/>
                  </a:lnTo>
                  <a:lnTo>
                    <a:pt x="463684" y="257294"/>
                  </a:lnTo>
                  <a:lnTo>
                    <a:pt x="465321" y="232724"/>
                  </a:lnTo>
                  <a:lnTo>
                    <a:pt x="466959" y="214730"/>
                  </a:lnTo>
                  <a:lnTo>
                    <a:pt x="465321" y="195007"/>
                  </a:lnTo>
                  <a:lnTo>
                    <a:pt x="463684" y="173713"/>
                  </a:lnTo>
                  <a:lnTo>
                    <a:pt x="460408" y="154057"/>
                  </a:lnTo>
                  <a:lnTo>
                    <a:pt x="457132" y="136062"/>
                  </a:lnTo>
                  <a:lnTo>
                    <a:pt x="450580" y="117977"/>
                  </a:lnTo>
                  <a:lnTo>
                    <a:pt x="445667" y="99960"/>
                  </a:lnTo>
                  <a:lnTo>
                    <a:pt x="440753" y="83581"/>
                  </a:lnTo>
                  <a:lnTo>
                    <a:pt x="421098" y="39378"/>
                  </a:lnTo>
                  <a:lnTo>
                    <a:pt x="416139" y="27844"/>
                  </a:lnTo>
                  <a:lnTo>
                    <a:pt x="411226" y="18017"/>
                  </a:lnTo>
                  <a:lnTo>
                    <a:pt x="407950" y="9827"/>
                  </a:lnTo>
                  <a:lnTo>
                    <a:pt x="404674" y="4913"/>
                  </a:lnTo>
                  <a:lnTo>
                    <a:pt x="403037" y="0"/>
                  </a:lnTo>
                  <a:close/>
                </a:path>
              </a:pathLst>
            </a:custGeom>
            <a:solidFill>
              <a:srgbClr val="D0D9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80618" y="4818876"/>
              <a:ext cx="278765" cy="518159"/>
            </a:xfrm>
            <a:custGeom>
              <a:avLst/>
              <a:gdLst/>
              <a:ahLst/>
              <a:cxnLst/>
              <a:rect l="l" t="t" r="r" b="b"/>
              <a:pathLst>
                <a:path w="278764" h="518160">
                  <a:moveTo>
                    <a:pt x="249052" y="516249"/>
                  </a:moveTo>
                  <a:lnTo>
                    <a:pt x="219501" y="516249"/>
                  </a:lnTo>
                  <a:lnTo>
                    <a:pt x="227690" y="517886"/>
                  </a:lnTo>
                  <a:lnTo>
                    <a:pt x="244138" y="517886"/>
                  </a:lnTo>
                  <a:lnTo>
                    <a:pt x="249052" y="516249"/>
                  </a:lnTo>
                  <a:close/>
                </a:path>
                <a:path w="278764" h="518160">
                  <a:moveTo>
                    <a:pt x="150732" y="0"/>
                  </a:moveTo>
                  <a:lnTo>
                    <a:pt x="0" y="67224"/>
                  </a:lnTo>
                  <a:lnTo>
                    <a:pt x="0" y="70500"/>
                  </a:lnTo>
                  <a:lnTo>
                    <a:pt x="4913" y="78690"/>
                  </a:lnTo>
                  <a:lnTo>
                    <a:pt x="8190" y="91770"/>
                  </a:lnTo>
                  <a:lnTo>
                    <a:pt x="16379" y="111425"/>
                  </a:lnTo>
                  <a:lnTo>
                    <a:pt x="26206" y="131081"/>
                  </a:lnTo>
                  <a:lnTo>
                    <a:pt x="37672" y="155718"/>
                  </a:lnTo>
                  <a:lnTo>
                    <a:pt x="47499" y="181903"/>
                  </a:lnTo>
                  <a:lnTo>
                    <a:pt x="60603" y="211386"/>
                  </a:lnTo>
                  <a:lnTo>
                    <a:pt x="72067" y="239299"/>
                  </a:lnTo>
                  <a:lnTo>
                    <a:pt x="85171" y="267121"/>
                  </a:lnTo>
                  <a:lnTo>
                    <a:pt x="96613" y="293329"/>
                  </a:lnTo>
                  <a:lnTo>
                    <a:pt x="109716" y="319604"/>
                  </a:lnTo>
                  <a:lnTo>
                    <a:pt x="131077" y="363806"/>
                  </a:lnTo>
                  <a:lnTo>
                    <a:pt x="163835" y="403117"/>
                  </a:lnTo>
                  <a:lnTo>
                    <a:pt x="206397" y="516249"/>
                  </a:lnTo>
                  <a:lnTo>
                    <a:pt x="252327" y="516249"/>
                  </a:lnTo>
                  <a:lnTo>
                    <a:pt x="250689" y="511336"/>
                  </a:lnTo>
                  <a:lnTo>
                    <a:pt x="250689" y="493250"/>
                  </a:lnTo>
                  <a:lnTo>
                    <a:pt x="249052" y="485059"/>
                  </a:lnTo>
                  <a:lnTo>
                    <a:pt x="249052" y="475232"/>
                  </a:lnTo>
                  <a:lnTo>
                    <a:pt x="278510" y="460490"/>
                  </a:lnTo>
                  <a:lnTo>
                    <a:pt x="227690" y="304794"/>
                  </a:lnTo>
                  <a:lnTo>
                    <a:pt x="217863" y="152443"/>
                  </a:lnTo>
                  <a:lnTo>
                    <a:pt x="188381" y="108150"/>
                  </a:lnTo>
                  <a:lnTo>
                    <a:pt x="150732" y="0"/>
                  </a:lnTo>
                  <a:close/>
                </a:path>
              </a:pathLst>
            </a:custGeom>
            <a:solidFill>
              <a:srgbClr val="FF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44411" y="5177769"/>
              <a:ext cx="70406" cy="10487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48140" y="5608777"/>
              <a:ext cx="88492" cy="6394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149008" y="4602599"/>
              <a:ext cx="66040" cy="62230"/>
            </a:xfrm>
            <a:custGeom>
              <a:avLst/>
              <a:gdLst/>
              <a:ahLst/>
              <a:cxnLst/>
              <a:rect l="l" t="t" r="r" b="b"/>
              <a:pathLst>
                <a:path w="66039" h="62229">
                  <a:moveTo>
                    <a:pt x="26250" y="0"/>
                  </a:moveTo>
                  <a:lnTo>
                    <a:pt x="18061" y="1638"/>
                  </a:lnTo>
                  <a:lnTo>
                    <a:pt x="8257" y="6551"/>
                  </a:lnTo>
                  <a:lnTo>
                    <a:pt x="3343" y="14740"/>
                  </a:lnTo>
                  <a:lnTo>
                    <a:pt x="0" y="24569"/>
                  </a:lnTo>
                  <a:lnTo>
                    <a:pt x="1637" y="36012"/>
                  </a:lnTo>
                  <a:lnTo>
                    <a:pt x="1637" y="45839"/>
                  </a:lnTo>
                  <a:lnTo>
                    <a:pt x="3343" y="54029"/>
                  </a:lnTo>
                  <a:lnTo>
                    <a:pt x="4980" y="60581"/>
                  </a:lnTo>
                  <a:lnTo>
                    <a:pt x="4980" y="62219"/>
                  </a:lnTo>
                  <a:lnTo>
                    <a:pt x="65561" y="37650"/>
                  </a:lnTo>
                  <a:lnTo>
                    <a:pt x="62284" y="36012"/>
                  </a:lnTo>
                  <a:lnTo>
                    <a:pt x="60647" y="29483"/>
                  </a:lnTo>
                  <a:lnTo>
                    <a:pt x="50820" y="16379"/>
                  </a:lnTo>
                  <a:lnTo>
                    <a:pt x="42630" y="8190"/>
                  </a:lnTo>
                  <a:lnTo>
                    <a:pt x="34441" y="3275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FF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16610" y="4940129"/>
              <a:ext cx="85147" cy="9832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86225" y="6111854"/>
              <a:ext cx="83578" cy="8194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151788" y="5249884"/>
              <a:ext cx="459105" cy="899794"/>
            </a:xfrm>
            <a:custGeom>
              <a:avLst/>
              <a:gdLst/>
              <a:ahLst/>
              <a:cxnLst/>
              <a:rect l="l" t="t" r="r" b="b"/>
              <a:pathLst>
                <a:path w="459104" h="899795">
                  <a:moveTo>
                    <a:pt x="326009" y="0"/>
                  </a:moveTo>
                  <a:lnTo>
                    <a:pt x="322733" y="0"/>
                  </a:lnTo>
                  <a:lnTo>
                    <a:pt x="317820" y="3276"/>
                  </a:lnTo>
                  <a:lnTo>
                    <a:pt x="307991" y="8190"/>
                  </a:lnTo>
                  <a:lnTo>
                    <a:pt x="298164" y="16380"/>
                  </a:lnTo>
                  <a:lnTo>
                    <a:pt x="285061" y="26207"/>
                  </a:lnTo>
                  <a:lnTo>
                    <a:pt x="255579" y="55690"/>
                  </a:lnTo>
                  <a:lnTo>
                    <a:pt x="240860" y="75413"/>
                  </a:lnTo>
                  <a:lnTo>
                    <a:pt x="224414" y="95046"/>
                  </a:lnTo>
                  <a:lnTo>
                    <a:pt x="211310" y="119616"/>
                  </a:lnTo>
                  <a:lnTo>
                    <a:pt x="196569" y="149099"/>
                  </a:lnTo>
                  <a:lnTo>
                    <a:pt x="186742" y="180266"/>
                  </a:lnTo>
                  <a:lnTo>
                    <a:pt x="175276" y="214663"/>
                  </a:lnTo>
                  <a:lnTo>
                    <a:pt x="168725" y="252403"/>
                  </a:lnTo>
                  <a:lnTo>
                    <a:pt x="165449" y="293329"/>
                  </a:lnTo>
                  <a:lnTo>
                    <a:pt x="165449" y="467043"/>
                  </a:lnTo>
                  <a:lnTo>
                    <a:pt x="163835" y="506353"/>
                  </a:lnTo>
                  <a:lnTo>
                    <a:pt x="154006" y="578469"/>
                  </a:lnTo>
                  <a:lnTo>
                    <a:pt x="147455" y="611296"/>
                  </a:lnTo>
                  <a:lnTo>
                    <a:pt x="140903" y="642394"/>
                  </a:lnTo>
                  <a:lnTo>
                    <a:pt x="127801" y="670239"/>
                  </a:lnTo>
                  <a:lnTo>
                    <a:pt x="116335" y="699791"/>
                  </a:lnTo>
                  <a:lnTo>
                    <a:pt x="86785" y="748906"/>
                  </a:lnTo>
                  <a:lnTo>
                    <a:pt x="47497" y="789923"/>
                  </a:lnTo>
                  <a:lnTo>
                    <a:pt x="24568" y="807918"/>
                  </a:lnTo>
                  <a:lnTo>
                    <a:pt x="0" y="827573"/>
                  </a:lnTo>
                  <a:lnTo>
                    <a:pt x="54049" y="899688"/>
                  </a:lnTo>
                  <a:lnTo>
                    <a:pt x="55688" y="898051"/>
                  </a:lnTo>
                  <a:lnTo>
                    <a:pt x="67152" y="891499"/>
                  </a:lnTo>
                  <a:lnTo>
                    <a:pt x="83508" y="881671"/>
                  </a:lnTo>
                  <a:lnTo>
                    <a:pt x="104801" y="870228"/>
                  </a:lnTo>
                  <a:lnTo>
                    <a:pt x="129438" y="853780"/>
                  </a:lnTo>
                  <a:lnTo>
                    <a:pt x="190018" y="809556"/>
                  </a:lnTo>
                  <a:lnTo>
                    <a:pt x="222775" y="783371"/>
                  </a:lnTo>
                  <a:lnTo>
                    <a:pt x="289975" y="719423"/>
                  </a:lnTo>
                  <a:lnTo>
                    <a:pt x="355490" y="640756"/>
                  </a:lnTo>
                  <a:lnTo>
                    <a:pt x="383381" y="596486"/>
                  </a:lnTo>
                  <a:lnTo>
                    <a:pt x="407949" y="548986"/>
                  </a:lnTo>
                  <a:lnTo>
                    <a:pt x="427603" y="496526"/>
                  </a:lnTo>
                  <a:lnTo>
                    <a:pt x="445621" y="444111"/>
                  </a:lnTo>
                  <a:lnTo>
                    <a:pt x="453810" y="388376"/>
                  </a:lnTo>
                  <a:lnTo>
                    <a:pt x="458724" y="339260"/>
                  </a:lnTo>
                  <a:lnTo>
                    <a:pt x="458724" y="290054"/>
                  </a:lnTo>
                  <a:lnTo>
                    <a:pt x="455448" y="247489"/>
                  </a:lnTo>
                  <a:lnTo>
                    <a:pt x="447258" y="206472"/>
                  </a:lnTo>
                  <a:lnTo>
                    <a:pt x="424328" y="135995"/>
                  </a:lnTo>
                  <a:lnTo>
                    <a:pt x="394845" y="81965"/>
                  </a:lnTo>
                  <a:lnTo>
                    <a:pt x="380104" y="60604"/>
                  </a:lnTo>
                  <a:lnTo>
                    <a:pt x="367002" y="40948"/>
                  </a:lnTo>
                  <a:lnTo>
                    <a:pt x="353853" y="26207"/>
                  </a:lnTo>
                  <a:lnTo>
                    <a:pt x="342388" y="13103"/>
                  </a:lnTo>
                  <a:lnTo>
                    <a:pt x="332560" y="4914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EDD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96997" y="5007331"/>
              <a:ext cx="59055" cy="62865"/>
            </a:xfrm>
            <a:custGeom>
              <a:avLst/>
              <a:gdLst/>
              <a:ahLst/>
              <a:cxnLst/>
              <a:rect l="l" t="t" r="r" b="b"/>
              <a:pathLst>
                <a:path w="59054" h="62864">
                  <a:moveTo>
                    <a:pt x="26206" y="0"/>
                  </a:moveTo>
                  <a:lnTo>
                    <a:pt x="0" y="1638"/>
                  </a:lnTo>
                  <a:lnTo>
                    <a:pt x="27844" y="62310"/>
                  </a:lnTo>
                  <a:lnTo>
                    <a:pt x="50774" y="55758"/>
                  </a:lnTo>
                  <a:lnTo>
                    <a:pt x="50774" y="52482"/>
                  </a:lnTo>
                  <a:lnTo>
                    <a:pt x="54051" y="44292"/>
                  </a:lnTo>
                  <a:lnTo>
                    <a:pt x="57326" y="34396"/>
                  </a:lnTo>
                  <a:lnTo>
                    <a:pt x="58964" y="31121"/>
                  </a:lnTo>
                  <a:lnTo>
                    <a:pt x="57326" y="24569"/>
                  </a:lnTo>
                  <a:lnTo>
                    <a:pt x="54051" y="18017"/>
                  </a:lnTo>
                  <a:lnTo>
                    <a:pt x="50774" y="13103"/>
                  </a:lnTo>
                  <a:lnTo>
                    <a:pt x="49137" y="11465"/>
                  </a:lnTo>
                  <a:lnTo>
                    <a:pt x="26206" y="0"/>
                  </a:lnTo>
                  <a:close/>
                </a:path>
              </a:pathLst>
            </a:custGeom>
            <a:solidFill>
              <a:srgbClr val="C7E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78319" y="5030262"/>
              <a:ext cx="880110" cy="1098550"/>
            </a:xfrm>
            <a:custGeom>
              <a:avLst/>
              <a:gdLst/>
              <a:ahLst/>
              <a:cxnLst/>
              <a:rect l="l" t="t" r="r" b="b"/>
              <a:pathLst>
                <a:path w="880110" h="1098550">
                  <a:moveTo>
                    <a:pt x="191724" y="0"/>
                  </a:moveTo>
                  <a:lnTo>
                    <a:pt x="190018" y="3275"/>
                  </a:lnTo>
                  <a:lnTo>
                    <a:pt x="190018" y="14742"/>
                  </a:lnTo>
                  <a:lnTo>
                    <a:pt x="186742" y="32826"/>
                  </a:lnTo>
                  <a:lnTo>
                    <a:pt x="185105" y="59011"/>
                  </a:lnTo>
                  <a:lnTo>
                    <a:pt x="180191" y="88494"/>
                  </a:lnTo>
                  <a:lnTo>
                    <a:pt x="173639" y="122960"/>
                  </a:lnTo>
                  <a:lnTo>
                    <a:pt x="167087" y="158972"/>
                  </a:lnTo>
                  <a:lnTo>
                    <a:pt x="158898" y="199989"/>
                  </a:lnTo>
                  <a:lnTo>
                    <a:pt x="135967" y="281863"/>
                  </a:lnTo>
                  <a:lnTo>
                    <a:pt x="119588" y="321219"/>
                  </a:lnTo>
                  <a:lnTo>
                    <a:pt x="104870" y="360530"/>
                  </a:lnTo>
                  <a:lnTo>
                    <a:pt x="86854" y="396610"/>
                  </a:lnTo>
                  <a:lnTo>
                    <a:pt x="65492" y="431007"/>
                  </a:lnTo>
                  <a:lnTo>
                    <a:pt x="42561" y="460490"/>
                  </a:lnTo>
                  <a:lnTo>
                    <a:pt x="18016" y="485105"/>
                  </a:lnTo>
                  <a:lnTo>
                    <a:pt x="18016" y="521140"/>
                  </a:lnTo>
                  <a:lnTo>
                    <a:pt x="19654" y="550623"/>
                  </a:lnTo>
                  <a:lnTo>
                    <a:pt x="21291" y="583428"/>
                  </a:lnTo>
                  <a:lnTo>
                    <a:pt x="21291" y="622738"/>
                  </a:lnTo>
                  <a:lnTo>
                    <a:pt x="22929" y="665371"/>
                  </a:lnTo>
                  <a:lnTo>
                    <a:pt x="24568" y="712871"/>
                  </a:lnTo>
                  <a:lnTo>
                    <a:pt x="22929" y="762055"/>
                  </a:lnTo>
                  <a:lnTo>
                    <a:pt x="22929" y="811193"/>
                  </a:lnTo>
                  <a:lnTo>
                    <a:pt x="21291" y="862015"/>
                  </a:lnTo>
                  <a:lnTo>
                    <a:pt x="19654" y="914498"/>
                  </a:lnTo>
                  <a:lnTo>
                    <a:pt x="14740" y="961976"/>
                  </a:lnTo>
                  <a:lnTo>
                    <a:pt x="11464" y="1009544"/>
                  </a:lnTo>
                  <a:lnTo>
                    <a:pt x="4913" y="1055384"/>
                  </a:lnTo>
                  <a:lnTo>
                    <a:pt x="0" y="1098039"/>
                  </a:lnTo>
                  <a:lnTo>
                    <a:pt x="681546" y="816107"/>
                  </a:lnTo>
                  <a:lnTo>
                    <a:pt x="701269" y="640756"/>
                  </a:lnTo>
                  <a:lnTo>
                    <a:pt x="704545" y="526054"/>
                  </a:lnTo>
                  <a:lnTo>
                    <a:pt x="704545" y="512950"/>
                  </a:lnTo>
                  <a:lnTo>
                    <a:pt x="706183" y="499846"/>
                  </a:lnTo>
                  <a:lnTo>
                    <a:pt x="709458" y="481851"/>
                  </a:lnTo>
                  <a:lnTo>
                    <a:pt x="711097" y="460490"/>
                  </a:lnTo>
                  <a:lnTo>
                    <a:pt x="716010" y="435921"/>
                  </a:lnTo>
                  <a:lnTo>
                    <a:pt x="730751" y="383529"/>
                  </a:lnTo>
                  <a:lnTo>
                    <a:pt x="752021" y="326133"/>
                  </a:lnTo>
                  <a:lnTo>
                    <a:pt x="802796" y="252380"/>
                  </a:lnTo>
                  <a:lnTo>
                    <a:pt x="850341" y="216368"/>
                  </a:lnTo>
                  <a:lnTo>
                    <a:pt x="879822" y="206541"/>
                  </a:lnTo>
                  <a:lnTo>
                    <a:pt x="878184" y="204903"/>
                  </a:lnTo>
                  <a:lnTo>
                    <a:pt x="873271" y="201626"/>
                  </a:lnTo>
                  <a:lnTo>
                    <a:pt x="866719" y="193368"/>
                  </a:lnTo>
                  <a:lnTo>
                    <a:pt x="856891" y="186816"/>
                  </a:lnTo>
                  <a:lnTo>
                    <a:pt x="843789" y="176989"/>
                  </a:lnTo>
                  <a:lnTo>
                    <a:pt x="829048" y="165524"/>
                  </a:lnTo>
                  <a:lnTo>
                    <a:pt x="796244" y="142593"/>
                  </a:lnTo>
                  <a:lnTo>
                    <a:pt x="776589" y="127873"/>
                  </a:lnTo>
                  <a:lnTo>
                    <a:pt x="756935" y="116408"/>
                  </a:lnTo>
                  <a:lnTo>
                    <a:pt x="735665" y="101598"/>
                  </a:lnTo>
                  <a:lnTo>
                    <a:pt x="693079" y="75391"/>
                  </a:lnTo>
                  <a:lnTo>
                    <a:pt x="648811" y="54098"/>
                  </a:lnTo>
                  <a:lnTo>
                    <a:pt x="219546" y="1638"/>
                  </a:lnTo>
                  <a:lnTo>
                    <a:pt x="191724" y="0"/>
                  </a:lnTo>
                  <a:close/>
                </a:path>
              </a:pathLst>
            </a:custGeom>
            <a:solidFill>
              <a:srgbClr val="D4C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56744" y="4789416"/>
              <a:ext cx="227965" cy="455930"/>
            </a:xfrm>
            <a:custGeom>
              <a:avLst/>
              <a:gdLst/>
              <a:ahLst/>
              <a:cxnLst/>
              <a:rect l="l" t="t" r="r" b="b"/>
              <a:pathLst>
                <a:path w="227964" h="455929">
                  <a:moveTo>
                    <a:pt x="157283" y="0"/>
                  </a:moveTo>
                  <a:lnTo>
                    <a:pt x="50774" y="113041"/>
                  </a:lnTo>
                  <a:lnTo>
                    <a:pt x="40947" y="263846"/>
                  </a:lnTo>
                  <a:lnTo>
                    <a:pt x="0" y="427663"/>
                  </a:lnTo>
                  <a:lnTo>
                    <a:pt x="70429" y="455576"/>
                  </a:lnTo>
                  <a:lnTo>
                    <a:pt x="106508" y="324427"/>
                  </a:lnTo>
                  <a:lnTo>
                    <a:pt x="142542" y="291668"/>
                  </a:lnTo>
                  <a:lnTo>
                    <a:pt x="227759" y="34373"/>
                  </a:lnTo>
                  <a:lnTo>
                    <a:pt x="209741" y="19655"/>
                  </a:lnTo>
                  <a:lnTo>
                    <a:pt x="157283" y="0"/>
                  </a:lnTo>
                  <a:close/>
                </a:path>
              </a:pathLst>
            </a:custGeom>
            <a:solidFill>
              <a:srgbClr val="FF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60541" y="4677921"/>
              <a:ext cx="578485" cy="829310"/>
            </a:xfrm>
            <a:custGeom>
              <a:avLst/>
              <a:gdLst/>
              <a:ahLst/>
              <a:cxnLst/>
              <a:rect l="l" t="t" r="r" b="b"/>
              <a:pathLst>
                <a:path w="578485" h="829310">
                  <a:moveTo>
                    <a:pt x="72044" y="0"/>
                  </a:moveTo>
                  <a:lnTo>
                    <a:pt x="0" y="42655"/>
                  </a:lnTo>
                  <a:lnTo>
                    <a:pt x="0" y="45907"/>
                  </a:lnTo>
                  <a:lnTo>
                    <a:pt x="1615" y="54098"/>
                  </a:lnTo>
                  <a:lnTo>
                    <a:pt x="6529" y="68840"/>
                  </a:lnTo>
                  <a:lnTo>
                    <a:pt x="19631" y="111494"/>
                  </a:lnTo>
                  <a:lnTo>
                    <a:pt x="39287" y="170437"/>
                  </a:lnTo>
                  <a:lnTo>
                    <a:pt x="62217" y="236001"/>
                  </a:lnTo>
                  <a:lnTo>
                    <a:pt x="75321" y="272036"/>
                  </a:lnTo>
                  <a:lnTo>
                    <a:pt x="90062" y="306501"/>
                  </a:lnTo>
                  <a:lnTo>
                    <a:pt x="104802" y="342513"/>
                  </a:lnTo>
                  <a:lnTo>
                    <a:pt x="121227" y="376979"/>
                  </a:lnTo>
                  <a:lnTo>
                    <a:pt x="170364" y="468749"/>
                  </a:lnTo>
                  <a:lnTo>
                    <a:pt x="208036" y="521140"/>
                  </a:lnTo>
                  <a:lnTo>
                    <a:pt x="227690" y="550692"/>
                  </a:lnTo>
                  <a:lnTo>
                    <a:pt x="249029" y="581790"/>
                  </a:lnTo>
                  <a:lnTo>
                    <a:pt x="270320" y="611273"/>
                  </a:lnTo>
                  <a:lnTo>
                    <a:pt x="289976" y="642462"/>
                  </a:lnTo>
                  <a:lnTo>
                    <a:pt x="311268" y="670285"/>
                  </a:lnTo>
                  <a:lnTo>
                    <a:pt x="332560" y="699768"/>
                  </a:lnTo>
                  <a:lnTo>
                    <a:pt x="348940" y="724336"/>
                  </a:lnTo>
                  <a:lnTo>
                    <a:pt x="368640" y="748952"/>
                  </a:lnTo>
                  <a:lnTo>
                    <a:pt x="383381" y="771883"/>
                  </a:lnTo>
                  <a:lnTo>
                    <a:pt x="398122" y="791538"/>
                  </a:lnTo>
                  <a:lnTo>
                    <a:pt x="409587" y="807918"/>
                  </a:lnTo>
                  <a:lnTo>
                    <a:pt x="419414" y="819452"/>
                  </a:lnTo>
                  <a:lnTo>
                    <a:pt x="424328" y="826004"/>
                  </a:lnTo>
                  <a:lnTo>
                    <a:pt x="427605" y="829279"/>
                  </a:lnTo>
                  <a:lnTo>
                    <a:pt x="427605" y="826004"/>
                  </a:lnTo>
                  <a:lnTo>
                    <a:pt x="432518" y="816108"/>
                  </a:lnTo>
                  <a:lnTo>
                    <a:pt x="439069" y="801366"/>
                  </a:lnTo>
                  <a:lnTo>
                    <a:pt x="450512" y="783348"/>
                  </a:lnTo>
                  <a:lnTo>
                    <a:pt x="460339" y="758779"/>
                  </a:lnTo>
                  <a:lnTo>
                    <a:pt x="475081" y="732595"/>
                  </a:lnTo>
                  <a:lnTo>
                    <a:pt x="488252" y="703044"/>
                  </a:lnTo>
                  <a:lnTo>
                    <a:pt x="504631" y="670285"/>
                  </a:lnTo>
                  <a:lnTo>
                    <a:pt x="517734" y="634204"/>
                  </a:lnTo>
                  <a:lnTo>
                    <a:pt x="532475" y="599808"/>
                  </a:lnTo>
                  <a:lnTo>
                    <a:pt x="543918" y="562157"/>
                  </a:lnTo>
                  <a:lnTo>
                    <a:pt x="557022" y="526054"/>
                  </a:lnTo>
                  <a:lnTo>
                    <a:pt x="565210" y="488382"/>
                  </a:lnTo>
                  <a:lnTo>
                    <a:pt x="571762" y="452301"/>
                  </a:lnTo>
                  <a:lnTo>
                    <a:pt x="576676" y="417904"/>
                  </a:lnTo>
                  <a:lnTo>
                    <a:pt x="578313" y="386806"/>
                  </a:lnTo>
                  <a:lnTo>
                    <a:pt x="575038" y="385168"/>
                  </a:lnTo>
                  <a:lnTo>
                    <a:pt x="570124" y="385168"/>
                  </a:lnTo>
                  <a:lnTo>
                    <a:pt x="550470" y="381892"/>
                  </a:lnTo>
                  <a:lnTo>
                    <a:pt x="499718" y="370427"/>
                  </a:lnTo>
                  <a:lnTo>
                    <a:pt x="455425" y="355616"/>
                  </a:lnTo>
                  <a:lnTo>
                    <a:pt x="406312" y="332685"/>
                  </a:lnTo>
                  <a:lnTo>
                    <a:pt x="381744" y="317944"/>
                  </a:lnTo>
                  <a:lnTo>
                    <a:pt x="353853" y="301588"/>
                  </a:lnTo>
                  <a:lnTo>
                    <a:pt x="327647" y="281932"/>
                  </a:lnTo>
                  <a:lnTo>
                    <a:pt x="298165" y="258932"/>
                  </a:lnTo>
                  <a:lnTo>
                    <a:pt x="221138" y="181903"/>
                  </a:lnTo>
                  <a:lnTo>
                    <a:pt x="199845" y="157333"/>
                  </a:lnTo>
                  <a:lnTo>
                    <a:pt x="178553" y="136041"/>
                  </a:lnTo>
                  <a:lnTo>
                    <a:pt x="160536" y="114769"/>
                  </a:lnTo>
                  <a:lnTo>
                    <a:pt x="145796" y="95046"/>
                  </a:lnTo>
                  <a:lnTo>
                    <a:pt x="129416" y="78667"/>
                  </a:lnTo>
                  <a:lnTo>
                    <a:pt x="117951" y="62288"/>
                  </a:lnTo>
                  <a:lnTo>
                    <a:pt x="106441" y="47546"/>
                  </a:lnTo>
                  <a:lnTo>
                    <a:pt x="96612" y="34465"/>
                  </a:lnTo>
                  <a:lnTo>
                    <a:pt x="88423" y="22999"/>
                  </a:lnTo>
                  <a:lnTo>
                    <a:pt x="83510" y="14810"/>
                  </a:lnTo>
                  <a:lnTo>
                    <a:pt x="76958" y="6551"/>
                  </a:lnTo>
                  <a:lnTo>
                    <a:pt x="73682" y="3276"/>
                  </a:lnTo>
                  <a:lnTo>
                    <a:pt x="72044" y="0"/>
                  </a:lnTo>
                  <a:close/>
                </a:path>
              </a:pathLst>
            </a:custGeom>
            <a:solidFill>
              <a:srgbClr val="E9CC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23703" y="5621880"/>
              <a:ext cx="511809" cy="481965"/>
            </a:xfrm>
            <a:custGeom>
              <a:avLst/>
              <a:gdLst/>
              <a:ahLst/>
              <a:cxnLst/>
              <a:rect l="l" t="t" r="r" b="b"/>
              <a:pathLst>
                <a:path w="511810" h="481964">
                  <a:moveTo>
                    <a:pt x="224436" y="0"/>
                  </a:moveTo>
                  <a:lnTo>
                    <a:pt x="63877" y="116339"/>
                  </a:lnTo>
                  <a:lnTo>
                    <a:pt x="0" y="149166"/>
                  </a:lnTo>
                  <a:lnTo>
                    <a:pt x="134353" y="247466"/>
                  </a:lnTo>
                  <a:lnTo>
                    <a:pt x="227712" y="340875"/>
                  </a:lnTo>
                  <a:lnTo>
                    <a:pt x="340749" y="481784"/>
                  </a:lnTo>
                  <a:lnTo>
                    <a:pt x="437432" y="360530"/>
                  </a:lnTo>
                  <a:lnTo>
                    <a:pt x="511182" y="262208"/>
                  </a:lnTo>
                  <a:lnTo>
                    <a:pt x="424328" y="198282"/>
                  </a:lnTo>
                  <a:lnTo>
                    <a:pt x="329285" y="108150"/>
                  </a:lnTo>
                  <a:lnTo>
                    <a:pt x="224436" y="0"/>
                  </a:lnTo>
                  <a:close/>
                </a:path>
              </a:pathLst>
            </a:custGeom>
            <a:solidFill>
              <a:srgbClr val="B09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789675" y="4735295"/>
              <a:ext cx="511809" cy="467359"/>
            </a:xfrm>
            <a:custGeom>
              <a:avLst/>
              <a:gdLst/>
              <a:ahLst/>
              <a:cxnLst/>
              <a:rect l="l" t="t" r="r" b="b"/>
              <a:pathLst>
                <a:path w="511810" h="467360">
                  <a:moveTo>
                    <a:pt x="355560" y="0"/>
                  </a:moveTo>
                  <a:lnTo>
                    <a:pt x="330946" y="4914"/>
                  </a:lnTo>
                  <a:lnTo>
                    <a:pt x="303102" y="8190"/>
                  </a:lnTo>
                  <a:lnTo>
                    <a:pt x="275258" y="19655"/>
                  </a:lnTo>
                  <a:lnTo>
                    <a:pt x="247413" y="32759"/>
                  </a:lnTo>
                  <a:lnTo>
                    <a:pt x="217886" y="54121"/>
                  </a:lnTo>
                  <a:lnTo>
                    <a:pt x="190041" y="75392"/>
                  </a:lnTo>
                  <a:lnTo>
                    <a:pt x="163835" y="99960"/>
                  </a:lnTo>
                  <a:lnTo>
                    <a:pt x="135991" y="124529"/>
                  </a:lnTo>
                  <a:lnTo>
                    <a:pt x="113060" y="152443"/>
                  </a:lnTo>
                  <a:lnTo>
                    <a:pt x="88446" y="178628"/>
                  </a:lnTo>
                  <a:lnTo>
                    <a:pt x="68792" y="204834"/>
                  </a:lnTo>
                  <a:lnTo>
                    <a:pt x="32758" y="254019"/>
                  </a:lnTo>
                  <a:lnTo>
                    <a:pt x="9827" y="294967"/>
                  </a:lnTo>
                  <a:lnTo>
                    <a:pt x="1638" y="321242"/>
                  </a:lnTo>
                  <a:lnTo>
                    <a:pt x="0" y="327794"/>
                  </a:lnTo>
                  <a:lnTo>
                    <a:pt x="0" y="349065"/>
                  </a:lnTo>
                  <a:lnTo>
                    <a:pt x="1638" y="360531"/>
                  </a:lnTo>
                  <a:lnTo>
                    <a:pt x="3276" y="370358"/>
                  </a:lnTo>
                  <a:lnTo>
                    <a:pt x="4913" y="383462"/>
                  </a:lnTo>
                  <a:lnTo>
                    <a:pt x="8190" y="393289"/>
                  </a:lnTo>
                  <a:lnTo>
                    <a:pt x="13103" y="406462"/>
                  </a:lnTo>
                  <a:lnTo>
                    <a:pt x="16379" y="416289"/>
                  </a:lnTo>
                  <a:lnTo>
                    <a:pt x="21292" y="427732"/>
                  </a:lnTo>
                  <a:lnTo>
                    <a:pt x="27844" y="435922"/>
                  </a:lnTo>
                  <a:lnTo>
                    <a:pt x="34396" y="445749"/>
                  </a:lnTo>
                  <a:lnTo>
                    <a:pt x="40947" y="452301"/>
                  </a:lnTo>
                  <a:lnTo>
                    <a:pt x="50774" y="458853"/>
                  </a:lnTo>
                  <a:lnTo>
                    <a:pt x="60603" y="463767"/>
                  </a:lnTo>
                  <a:lnTo>
                    <a:pt x="70430" y="467043"/>
                  </a:lnTo>
                  <a:lnTo>
                    <a:pt x="104871" y="467043"/>
                  </a:lnTo>
                  <a:lnTo>
                    <a:pt x="111423" y="465405"/>
                  </a:lnTo>
                  <a:lnTo>
                    <a:pt x="119612" y="463767"/>
                  </a:lnTo>
                  <a:lnTo>
                    <a:pt x="126164" y="463767"/>
                  </a:lnTo>
                  <a:lnTo>
                    <a:pt x="132714" y="462128"/>
                  </a:lnTo>
                  <a:lnTo>
                    <a:pt x="142542" y="458853"/>
                  </a:lnTo>
                  <a:lnTo>
                    <a:pt x="149094" y="455578"/>
                  </a:lnTo>
                  <a:lnTo>
                    <a:pt x="154007" y="452301"/>
                  </a:lnTo>
                  <a:lnTo>
                    <a:pt x="155646" y="452301"/>
                  </a:lnTo>
                  <a:lnTo>
                    <a:pt x="190041" y="421203"/>
                  </a:lnTo>
                  <a:lnTo>
                    <a:pt x="257241" y="285140"/>
                  </a:lnTo>
                  <a:lnTo>
                    <a:pt x="308015" y="170437"/>
                  </a:lnTo>
                  <a:lnTo>
                    <a:pt x="437455" y="67224"/>
                  </a:lnTo>
                  <a:lnTo>
                    <a:pt x="494827" y="67224"/>
                  </a:lnTo>
                  <a:lnTo>
                    <a:pt x="489913" y="59034"/>
                  </a:lnTo>
                  <a:lnTo>
                    <a:pt x="462000" y="32759"/>
                  </a:lnTo>
                  <a:lnTo>
                    <a:pt x="417800" y="9828"/>
                  </a:lnTo>
                  <a:lnTo>
                    <a:pt x="378490" y="1638"/>
                  </a:lnTo>
                  <a:lnTo>
                    <a:pt x="355560" y="0"/>
                  </a:lnTo>
                  <a:close/>
                </a:path>
                <a:path w="511810" h="467360">
                  <a:moveTo>
                    <a:pt x="494827" y="67224"/>
                  </a:moveTo>
                  <a:lnTo>
                    <a:pt x="437455" y="67224"/>
                  </a:lnTo>
                  <a:lnTo>
                    <a:pt x="511205" y="91771"/>
                  </a:lnTo>
                  <a:lnTo>
                    <a:pt x="506291" y="86857"/>
                  </a:lnTo>
                  <a:lnTo>
                    <a:pt x="503016" y="81942"/>
                  </a:lnTo>
                  <a:lnTo>
                    <a:pt x="501378" y="75392"/>
                  </a:lnTo>
                  <a:lnTo>
                    <a:pt x="494827" y="67224"/>
                  </a:lnTo>
                  <a:close/>
                </a:path>
              </a:pathLst>
            </a:custGeom>
            <a:solidFill>
              <a:srgbClr val="FFD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42046" y="4886101"/>
              <a:ext cx="185420" cy="309880"/>
            </a:xfrm>
            <a:custGeom>
              <a:avLst/>
              <a:gdLst/>
              <a:ahLst/>
              <a:cxnLst/>
              <a:rect l="l" t="t" r="r" b="b"/>
              <a:pathLst>
                <a:path w="185419" h="309879">
                  <a:moveTo>
                    <a:pt x="185126" y="0"/>
                  </a:moveTo>
                  <a:lnTo>
                    <a:pt x="147455" y="27821"/>
                  </a:lnTo>
                  <a:lnTo>
                    <a:pt x="106508" y="122868"/>
                  </a:lnTo>
                  <a:lnTo>
                    <a:pt x="47498" y="255656"/>
                  </a:lnTo>
                  <a:lnTo>
                    <a:pt x="0" y="309685"/>
                  </a:lnTo>
                  <a:lnTo>
                    <a:pt x="40947" y="286754"/>
                  </a:lnTo>
                  <a:lnTo>
                    <a:pt x="75388" y="280202"/>
                  </a:lnTo>
                  <a:lnTo>
                    <a:pt x="127585" y="280202"/>
                  </a:lnTo>
                  <a:lnTo>
                    <a:pt x="162196" y="163884"/>
                  </a:lnTo>
                  <a:lnTo>
                    <a:pt x="185126" y="0"/>
                  </a:lnTo>
                  <a:close/>
                </a:path>
                <a:path w="185419" h="309879">
                  <a:moveTo>
                    <a:pt x="127585" y="280202"/>
                  </a:moveTo>
                  <a:lnTo>
                    <a:pt x="75388" y="280202"/>
                  </a:lnTo>
                  <a:lnTo>
                    <a:pt x="121249" y="301495"/>
                  </a:lnTo>
                  <a:lnTo>
                    <a:pt x="127585" y="280202"/>
                  </a:lnTo>
                  <a:close/>
                </a:path>
              </a:pathLst>
            </a:custGeom>
            <a:solidFill>
              <a:srgbClr val="DBC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84762" y="4699283"/>
              <a:ext cx="523240" cy="513080"/>
            </a:xfrm>
            <a:custGeom>
              <a:avLst/>
              <a:gdLst/>
              <a:ahLst/>
              <a:cxnLst/>
              <a:rect l="l" t="t" r="r" b="b"/>
              <a:pathLst>
                <a:path w="523239" h="513079">
                  <a:moveTo>
                    <a:pt x="365387" y="0"/>
                  </a:moveTo>
                  <a:lnTo>
                    <a:pt x="342411" y="0"/>
                  </a:lnTo>
                  <a:lnTo>
                    <a:pt x="321119" y="3276"/>
                  </a:lnTo>
                  <a:lnTo>
                    <a:pt x="299826" y="8190"/>
                  </a:lnTo>
                  <a:lnTo>
                    <a:pt x="280172" y="16380"/>
                  </a:lnTo>
                  <a:lnTo>
                    <a:pt x="258879" y="24546"/>
                  </a:lnTo>
                  <a:lnTo>
                    <a:pt x="239224" y="36012"/>
                  </a:lnTo>
                  <a:lnTo>
                    <a:pt x="221161" y="47478"/>
                  </a:lnTo>
                  <a:lnTo>
                    <a:pt x="185127" y="76962"/>
                  </a:lnTo>
                  <a:lnTo>
                    <a:pt x="168748" y="91771"/>
                  </a:lnTo>
                  <a:lnTo>
                    <a:pt x="150732" y="106512"/>
                  </a:lnTo>
                  <a:lnTo>
                    <a:pt x="135991" y="124506"/>
                  </a:lnTo>
                  <a:lnTo>
                    <a:pt x="121250" y="140887"/>
                  </a:lnTo>
                  <a:lnTo>
                    <a:pt x="108146" y="157266"/>
                  </a:lnTo>
                  <a:lnTo>
                    <a:pt x="93360" y="173714"/>
                  </a:lnTo>
                  <a:lnTo>
                    <a:pt x="81894" y="190093"/>
                  </a:lnTo>
                  <a:lnTo>
                    <a:pt x="70430" y="204812"/>
                  </a:lnTo>
                  <a:lnTo>
                    <a:pt x="44223" y="244123"/>
                  </a:lnTo>
                  <a:lnTo>
                    <a:pt x="22931" y="288392"/>
                  </a:lnTo>
                  <a:lnTo>
                    <a:pt x="14740" y="312962"/>
                  </a:lnTo>
                  <a:lnTo>
                    <a:pt x="6551" y="335893"/>
                  </a:lnTo>
                  <a:lnTo>
                    <a:pt x="3276" y="360531"/>
                  </a:lnTo>
                  <a:lnTo>
                    <a:pt x="0" y="383439"/>
                  </a:lnTo>
                  <a:lnTo>
                    <a:pt x="0" y="406370"/>
                  </a:lnTo>
                  <a:lnTo>
                    <a:pt x="11465" y="449026"/>
                  </a:lnTo>
                  <a:lnTo>
                    <a:pt x="36033" y="483400"/>
                  </a:lnTo>
                  <a:lnTo>
                    <a:pt x="78619" y="507969"/>
                  </a:lnTo>
                  <a:lnTo>
                    <a:pt x="103187" y="512883"/>
                  </a:lnTo>
                  <a:lnTo>
                    <a:pt x="126164" y="509606"/>
                  </a:lnTo>
                  <a:lnTo>
                    <a:pt x="147455" y="499779"/>
                  </a:lnTo>
                  <a:lnTo>
                    <a:pt x="158102" y="493227"/>
                  </a:lnTo>
                  <a:lnTo>
                    <a:pt x="88446" y="493227"/>
                  </a:lnTo>
                  <a:lnTo>
                    <a:pt x="65516" y="486675"/>
                  </a:lnTo>
                  <a:lnTo>
                    <a:pt x="31120" y="458853"/>
                  </a:lnTo>
                  <a:lnTo>
                    <a:pt x="14740" y="422749"/>
                  </a:lnTo>
                  <a:lnTo>
                    <a:pt x="13103" y="409647"/>
                  </a:lnTo>
                  <a:lnTo>
                    <a:pt x="9827" y="393266"/>
                  </a:lnTo>
                  <a:lnTo>
                    <a:pt x="9827" y="358893"/>
                  </a:lnTo>
                  <a:lnTo>
                    <a:pt x="16379" y="337531"/>
                  </a:lnTo>
                  <a:lnTo>
                    <a:pt x="24569" y="312962"/>
                  </a:lnTo>
                  <a:lnTo>
                    <a:pt x="37672" y="288392"/>
                  </a:lnTo>
                  <a:lnTo>
                    <a:pt x="52412" y="260570"/>
                  </a:lnTo>
                  <a:lnTo>
                    <a:pt x="90084" y="206449"/>
                  </a:lnTo>
                  <a:lnTo>
                    <a:pt x="134353" y="150714"/>
                  </a:lnTo>
                  <a:lnTo>
                    <a:pt x="183489" y="99960"/>
                  </a:lnTo>
                  <a:lnTo>
                    <a:pt x="234309" y="58944"/>
                  </a:lnTo>
                  <a:lnTo>
                    <a:pt x="285085" y="27823"/>
                  </a:lnTo>
                  <a:lnTo>
                    <a:pt x="330946" y="16380"/>
                  </a:lnTo>
                  <a:lnTo>
                    <a:pt x="353876" y="14742"/>
                  </a:lnTo>
                  <a:lnTo>
                    <a:pt x="427631" y="14742"/>
                  </a:lnTo>
                  <a:lnTo>
                    <a:pt x="421076" y="11466"/>
                  </a:lnTo>
                  <a:lnTo>
                    <a:pt x="404696" y="6551"/>
                  </a:lnTo>
                  <a:lnTo>
                    <a:pt x="385042" y="1638"/>
                  </a:lnTo>
                  <a:lnTo>
                    <a:pt x="365387" y="0"/>
                  </a:lnTo>
                  <a:close/>
                </a:path>
                <a:path w="523239" h="513079">
                  <a:moveTo>
                    <a:pt x="430903" y="91771"/>
                  </a:moveTo>
                  <a:lnTo>
                    <a:pt x="421076" y="101598"/>
                  </a:lnTo>
                  <a:lnTo>
                    <a:pt x="412887" y="106512"/>
                  </a:lnTo>
                  <a:lnTo>
                    <a:pt x="407973" y="113041"/>
                  </a:lnTo>
                  <a:lnTo>
                    <a:pt x="399783" y="119593"/>
                  </a:lnTo>
                  <a:lnTo>
                    <a:pt x="393231" y="127783"/>
                  </a:lnTo>
                  <a:lnTo>
                    <a:pt x="383404" y="135972"/>
                  </a:lnTo>
                  <a:lnTo>
                    <a:pt x="375215" y="144162"/>
                  </a:lnTo>
                  <a:lnTo>
                    <a:pt x="365387" y="152353"/>
                  </a:lnTo>
                  <a:lnTo>
                    <a:pt x="355560" y="162180"/>
                  </a:lnTo>
                  <a:lnTo>
                    <a:pt x="345687" y="170370"/>
                  </a:lnTo>
                  <a:lnTo>
                    <a:pt x="334222" y="180266"/>
                  </a:lnTo>
                  <a:lnTo>
                    <a:pt x="324394" y="188455"/>
                  </a:lnTo>
                  <a:lnTo>
                    <a:pt x="314567" y="198283"/>
                  </a:lnTo>
                  <a:lnTo>
                    <a:pt x="304740" y="206449"/>
                  </a:lnTo>
                  <a:lnTo>
                    <a:pt x="293274" y="221192"/>
                  </a:lnTo>
                  <a:lnTo>
                    <a:pt x="275258" y="257227"/>
                  </a:lnTo>
                  <a:lnTo>
                    <a:pt x="263792" y="278588"/>
                  </a:lnTo>
                  <a:lnTo>
                    <a:pt x="255602" y="301496"/>
                  </a:lnTo>
                  <a:lnTo>
                    <a:pt x="245775" y="326066"/>
                  </a:lnTo>
                  <a:lnTo>
                    <a:pt x="237586" y="352341"/>
                  </a:lnTo>
                  <a:lnTo>
                    <a:pt x="227713" y="373635"/>
                  </a:lnTo>
                  <a:lnTo>
                    <a:pt x="216247" y="396543"/>
                  </a:lnTo>
                  <a:lnTo>
                    <a:pt x="206420" y="417836"/>
                  </a:lnTo>
                  <a:lnTo>
                    <a:pt x="194955" y="439197"/>
                  </a:lnTo>
                  <a:lnTo>
                    <a:pt x="170387" y="471934"/>
                  </a:lnTo>
                  <a:lnTo>
                    <a:pt x="127801" y="491590"/>
                  </a:lnTo>
                  <a:lnTo>
                    <a:pt x="114698" y="493227"/>
                  </a:lnTo>
                  <a:lnTo>
                    <a:pt x="158102" y="493227"/>
                  </a:lnTo>
                  <a:lnTo>
                    <a:pt x="203145" y="444111"/>
                  </a:lnTo>
                  <a:lnTo>
                    <a:pt x="235948" y="393266"/>
                  </a:lnTo>
                  <a:lnTo>
                    <a:pt x="247413" y="363806"/>
                  </a:lnTo>
                  <a:lnTo>
                    <a:pt x="260516" y="334255"/>
                  </a:lnTo>
                  <a:lnTo>
                    <a:pt x="271981" y="304772"/>
                  </a:lnTo>
                  <a:lnTo>
                    <a:pt x="285085" y="280226"/>
                  </a:lnTo>
                  <a:lnTo>
                    <a:pt x="293274" y="255588"/>
                  </a:lnTo>
                  <a:lnTo>
                    <a:pt x="304740" y="235932"/>
                  </a:lnTo>
                  <a:lnTo>
                    <a:pt x="312929" y="219553"/>
                  </a:lnTo>
                  <a:lnTo>
                    <a:pt x="322756" y="211363"/>
                  </a:lnTo>
                  <a:lnTo>
                    <a:pt x="330946" y="201536"/>
                  </a:lnTo>
                  <a:lnTo>
                    <a:pt x="350601" y="185179"/>
                  </a:lnTo>
                  <a:lnTo>
                    <a:pt x="362111" y="176989"/>
                  </a:lnTo>
                  <a:lnTo>
                    <a:pt x="381767" y="157266"/>
                  </a:lnTo>
                  <a:lnTo>
                    <a:pt x="401421" y="140887"/>
                  </a:lnTo>
                  <a:lnTo>
                    <a:pt x="409610" y="132697"/>
                  </a:lnTo>
                  <a:lnTo>
                    <a:pt x="417800" y="126145"/>
                  </a:lnTo>
                  <a:lnTo>
                    <a:pt x="424351" y="119593"/>
                  </a:lnTo>
                  <a:lnTo>
                    <a:pt x="432541" y="114679"/>
                  </a:lnTo>
                  <a:lnTo>
                    <a:pt x="442368" y="106512"/>
                  </a:lnTo>
                  <a:lnTo>
                    <a:pt x="445621" y="103237"/>
                  </a:lnTo>
                  <a:lnTo>
                    <a:pt x="430903" y="91771"/>
                  </a:lnTo>
                  <a:close/>
                </a:path>
                <a:path w="523239" h="513079">
                  <a:moveTo>
                    <a:pt x="427631" y="14742"/>
                  </a:moveTo>
                  <a:lnTo>
                    <a:pt x="373576" y="14742"/>
                  </a:lnTo>
                  <a:lnTo>
                    <a:pt x="394869" y="19655"/>
                  </a:lnTo>
                  <a:lnTo>
                    <a:pt x="412887" y="24546"/>
                  </a:lnTo>
                  <a:lnTo>
                    <a:pt x="447259" y="42564"/>
                  </a:lnTo>
                  <a:lnTo>
                    <a:pt x="486637" y="73685"/>
                  </a:lnTo>
                  <a:lnTo>
                    <a:pt x="496464" y="81942"/>
                  </a:lnTo>
                  <a:lnTo>
                    <a:pt x="506291" y="93408"/>
                  </a:lnTo>
                  <a:lnTo>
                    <a:pt x="511205" y="99960"/>
                  </a:lnTo>
                  <a:lnTo>
                    <a:pt x="517757" y="106512"/>
                  </a:lnTo>
                  <a:lnTo>
                    <a:pt x="519395" y="111404"/>
                  </a:lnTo>
                  <a:lnTo>
                    <a:pt x="522671" y="113041"/>
                  </a:lnTo>
                  <a:lnTo>
                    <a:pt x="521032" y="111404"/>
                  </a:lnTo>
                  <a:lnTo>
                    <a:pt x="519395" y="106512"/>
                  </a:lnTo>
                  <a:lnTo>
                    <a:pt x="516119" y="101598"/>
                  </a:lnTo>
                  <a:lnTo>
                    <a:pt x="512843" y="95046"/>
                  </a:lnTo>
                  <a:lnTo>
                    <a:pt x="507930" y="86857"/>
                  </a:lnTo>
                  <a:lnTo>
                    <a:pt x="503016" y="78599"/>
                  </a:lnTo>
                  <a:lnTo>
                    <a:pt x="494827" y="67133"/>
                  </a:lnTo>
                  <a:lnTo>
                    <a:pt x="486637" y="57306"/>
                  </a:lnTo>
                  <a:lnTo>
                    <a:pt x="475104" y="47478"/>
                  </a:lnTo>
                  <a:lnTo>
                    <a:pt x="465277" y="36012"/>
                  </a:lnTo>
                  <a:lnTo>
                    <a:pt x="450535" y="26184"/>
                  </a:lnTo>
                  <a:lnTo>
                    <a:pt x="427631" y="147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74803" y="5041728"/>
              <a:ext cx="217931" cy="23436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597409" y="5669381"/>
              <a:ext cx="385445" cy="370840"/>
            </a:xfrm>
            <a:custGeom>
              <a:avLst/>
              <a:gdLst/>
              <a:ahLst/>
              <a:cxnLst/>
              <a:rect l="l" t="t" r="r" b="b"/>
              <a:pathLst>
                <a:path w="385445" h="370839">
                  <a:moveTo>
                    <a:pt x="142542" y="0"/>
                  </a:moveTo>
                  <a:lnTo>
                    <a:pt x="119611" y="9895"/>
                  </a:lnTo>
                  <a:lnTo>
                    <a:pt x="0" y="101666"/>
                  </a:lnTo>
                  <a:lnTo>
                    <a:pt x="0" y="108195"/>
                  </a:lnTo>
                  <a:lnTo>
                    <a:pt x="4913" y="111471"/>
                  </a:lnTo>
                  <a:lnTo>
                    <a:pt x="11464" y="118023"/>
                  </a:lnTo>
                  <a:lnTo>
                    <a:pt x="31120" y="134402"/>
                  </a:lnTo>
                  <a:lnTo>
                    <a:pt x="44268" y="144230"/>
                  </a:lnTo>
                  <a:lnTo>
                    <a:pt x="57370" y="155696"/>
                  </a:lnTo>
                  <a:lnTo>
                    <a:pt x="73750" y="168799"/>
                  </a:lnTo>
                  <a:lnTo>
                    <a:pt x="86854" y="180265"/>
                  </a:lnTo>
                  <a:lnTo>
                    <a:pt x="103231" y="195052"/>
                  </a:lnTo>
                  <a:lnTo>
                    <a:pt x="117972" y="208155"/>
                  </a:lnTo>
                  <a:lnTo>
                    <a:pt x="134352" y="222897"/>
                  </a:lnTo>
                  <a:lnTo>
                    <a:pt x="147455" y="234363"/>
                  </a:lnTo>
                  <a:lnTo>
                    <a:pt x="160604" y="249104"/>
                  </a:lnTo>
                  <a:lnTo>
                    <a:pt x="173706" y="260570"/>
                  </a:lnTo>
                  <a:lnTo>
                    <a:pt x="185172" y="272104"/>
                  </a:lnTo>
                  <a:lnTo>
                    <a:pt x="209741" y="301564"/>
                  </a:lnTo>
                  <a:lnTo>
                    <a:pt x="217930" y="309754"/>
                  </a:lnTo>
                  <a:lnTo>
                    <a:pt x="244137" y="342513"/>
                  </a:lnTo>
                  <a:lnTo>
                    <a:pt x="253941" y="352340"/>
                  </a:lnTo>
                  <a:lnTo>
                    <a:pt x="262130" y="362236"/>
                  </a:lnTo>
                  <a:lnTo>
                    <a:pt x="267044" y="367150"/>
                  </a:lnTo>
                  <a:lnTo>
                    <a:pt x="268682" y="370426"/>
                  </a:lnTo>
                  <a:lnTo>
                    <a:pt x="296594" y="324495"/>
                  </a:lnTo>
                  <a:lnTo>
                    <a:pt x="385018" y="232725"/>
                  </a:lnTo>
                  <a:lnTo>
                    <a:pt x="337543" y="186885"/>
                  </a:lnTo>
                  <a:lnTo>
                    <a:pt x="231033" y="98390"/>
                  </a:lnTo>
                  <a:lnTo>
                    <a:pt x="142542" y="0"/>
                  </a:lnTo>
                  <a:close/>
                </a:path>
              </a:pathLst>
            </a:custGeom>
            <a:solidFill>
              <a:srgbClr val="C7E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29345" y="4627168"/>
              <a:ext cx="1427480" cy="1578610"/>
            </a:xfrm>
            <a:custGeom>
              <a:avLst/>
              <a:gdLst/>
              <a:ahLst/>
              <a:cxnLst/>
              <a:rect l="l" t="t" r="r" b="b"/>
              <a:pathLst>
                <a:path w="1427479" h="1578610">
                  <a:moveTo>
                    <a:pt x="614413" y="401459"/>
                  </a:moveTo>
                  <a:lnTo>
                    <a:pt x="607872" y="398183"/>
                  </a:lnTo>
                  <a:lnTo>
                    <a:pt x="596404" y="394906"/>
                  </a:lnTo>
                  <a:lnTo>
                    <a:pt x="581660" y="391629"/>
                  </a:lnTo>
                  <a:lnTo>
                    <a:pt x="562025" y="386715"/>
                  </a:lnTo>
                  <a:lnTo>
                    <a:pt x="540740" y="378536"/>
                  </a:lnTo>
                  <a:lnTo>
                    <a:pt x="516166" y="368706"/>
                  </a:lnTo>
                  <a:lnTo>
                    <a:pt x="491528" y="360514"/>
                  </a:lnTo>
                  <a:lnTo>
                    <a:pt x="462076" y="345795"/>
                  </a:lnTo>
                  <a:lnTo>
                    <a:pt x="434225" y="332689"/>
                  </a:lnTo>
                  <a:lnTo>
                    <a:pt x="404749" y="314604"/>
                  </a:lnTo>
                  <a:lnTo>
                    <a:pt x="347370" y="275297"/>
                  </a:lnTo>
                  <a:lnTo>
                    <a:pt x="293319" y="224472"/>
                  </a:lnTo>
                  <a:lnTo>
                    <a:pt x="244144" y="167170"/>
                  </a:lnTo>
                  <a:lnTo>
                    <a:pt x="203187" y="116319"/>
                  </a:lnTo>
                  <a:lnTo>
                    <a:pt x="173710" y="77038"/>
                  </a:lnTo>
                  <a:lnTo>
                    <a:pt x="160604" y="60591"/>
                  </a:lnTo>
                  <a:lnTo>
                    <a:pt x="149136" y="47485"/>
                  </a:lnTo>
                  <a:lnTo>
                    <a:pt x="140906" y="36017"/>
                  </a:lnTo>
                  <a:lnTo>
                    <a:pt x="132715" y="26187"/>
                  </a:lnTo>
                  <a:lnTo>
                    <a:pt x="130098" y="22910"/>
                  </a:lnTo>
                  <a:lnTo>
                    <a:pt x="126161" y="17995"/>
                  </a:lnTo>
                  <a:lnTo>
                    <a:pt x="121246" y="9804"/>
                  </a:lnTo>
                  <a:lnTo>
                    <a:pt x="113068" y="1638"/>
                  </a:lnTo>
                  <a:lnTo>
                    <a:pt x="113068" y="0"/>
                  </a:lnTo>
                  <a:lnTo>
                    <a:pt x="0" y="40932"/>
                  </a:lnTo>
                  <a:lnTo>
                    <a:pt x="0" y="42570"/>
                  </a:lnTo>
                  <a:lnTo>
                    <a:pt x="3276" y="54038"/>
                  </a:lnTo>
                  <a:lnTo>
                    <a:pt x="8191" y="68846"/>
                  </a:lnTo>
                  <a:lnTo>
                    <a:pt x="16383" y="90131"/>
                  </a:lnTo>
                  <a:lnTo>
                    <a:pt x="24638" y="114681"/>
                  </a:lnTo>
                  <a:lnTo>
                    <a:pt x="36080" y="144170"/>
                  </a:lnTo>
                  <a:lnTo>
                    <a:pt x="45910" y="175361"/>
                  </a:lnTo>
                  <a:lnTo>
                    <a:pt x="60655" y="211366"/>
                  </a:lnTo>
                  <a:lnTo>
                    <a:pt x="73748" y="245833"/>
                  </a:lnTo>
                  <a:lnTo>
                    <a:pt x="86855" y="283489"/>
                  </a:lnTo>
                  <a:lnTo>
                    <a:pt x="103238" y="321157"/>
                  </a:lnTo>
                  <a:lnTo>
                    <a:pt x="119608" y="360514"/>
                  </a:lnTo>
                  <a:lnTo>
                    <a:pt x="134353" y="394906"/>
                  </a:lnTo>
                  <a:lnTo>
                    <a:pt x="150774" y="431012"/>
                  </a:lnTo>
                  <a:lnTo>
                    <a:pt x="165519" y="463753"/>
                  </a:lnTo>
                  <a:lnTo>
                    <a:pt x="181902" y="493229"/>
                  </a:lnTo>
                  <a:lnTo>
                    <a:pt x="198285" y="521144"/>
                  </a:lnTo>
                  <a:lnTo>
                    <a:pt x="214655" y="552246"/>
                  </a:lnTo>
                  <a:lnTo>
                    <a:pt x="235953" y="580085"/>
                  </a:lnTo>
                  <a:lnTo>
                    <a:pt x="255600" y="612914"/>
                  </a:lnTo>
                  <a:lnTo>
                    <a:pt x="276948" y="644017"/>
                  </a:lnTo>
                  <a:lnTo>
                    <a:pt x="301510" y="673493"/>
                  </a:lnTo>
                  <a:lnTo>
                    <a:pt x="321170" y="703046"/>
                  </a:lnTo>
                  <a:lnTo>
                    <a:pt x="345732" y="732510"/>
                  </a:lnTo>
                  <a:lnTo>
                    <a:pt x="365391" y="758710"/>
                  </a:lnTo>
                  <a:lnTo>
                    <a:pt x="385038" y="783348"/>
                  </a:lnTo>
                  <a:lnTo>
                    <a:pt x="417842" y="825919"/>
                  </a:lnTo>
                  <a:lnTo>
                    <a:pt x="429310" y="840663"/>
                  </a:lnTo>
                  <a:lnTo>
                    <a:pt x="448970" y="863587"/>
                  </a:lnTo>
                  <a:lnTo>
                    <a:pt x="426034" y="832472"/>
                  </a:lnTo>
                  <a:lnTo>
                    <a:pt x="412940" y="812812"/>
                  </a:lnTo>
                  <a:lnTo>
                    <a:pt x="394919" y="786625"/>
                  </a:lnTo>
                  <a:lnTo>
                    <a:pt x="375221" y="758710"/>
                  </a:lnTo>
                  <a:lnTo>
                    <a:pt x="352285" y="725957"/>
                  </a:lnTo>
                  <a:lnTo>
                    <a:pt x="331000" y="693216"/>
                  </a:lnTo>
                  <a:lnTo>
                    <a:pt x="306425" y="657123"/>
                  </a:lnTo>
                  <a:lnTo>
                    <a:pt x="283489" y="621106"/>
                  </a:lnTo>
                  <a:lnTo>
                    <a:pt x="258876" y="585000"/>
                  </a:lnTo>
                  <a:lnTo>
                    <a:pt x="237591" y="548970"/>
                  </a:lnTo>
                  <a:lnTo>
                    <a:pt x="216293" y="514591"/>
                  </a:lnTo>
                  <a:lnTo>
                    <a:pt x="198285" y="481761"/>
                  </a:lnTo>
                  <a:lnTo>
                    <a:pt x="181902" y="452285"/>
                  </a:lnTo>
                  <a:lnTo>
                    <a:pt x="168795" y="427736"/>
                  </a:lnTo>
                  <a:lnTo>
                    <a:pt x="155689" y="399821"/>
                  </a:lnTo>
                  <a:lnTo>
                    <a:pt x="144183" y="373621"/>
                  </a:lnTo>
                  <a:lnTo>
                    <a:pt x="132715" y="342519"/>
                  </a:lnTo>
                  <a:lnTo>
                    <a:pt x="119608" y="312966"/>
                  </a:lnTo>
                  <a:lnTo>
                    <a:pt x="106514" y="281851"/>
                  </a:lnTo>
                  <a:lnTo>
                    <a:pt x="95046" y="250748"/>
                  </a:lnTo>
                  <a:lnTo>
                    <a:pt x="85217" y="219557"/>
                  </a:lnTo>
                  <a:lnTo>
                    <a:pt x="73748" y="191719"/>
                  </a:lnTo>
                  <a:lnTo>
                    <a:pt x="63931" y="162255"/>
                  </a:lnTo>
                  <a:lnTo>
                    <a:pt x="54102" y="137617"/>
                  </a:lnTo>
                  <a:lnTo>
                    <a:pt x="45910" y="113042"/>
                  </a:lnTo>
                  <a:lnTo>
                    <a:pt x="40995" y="93408"/>
                  </a:lnTo>
                  <a:lnTo>
                    <a:pt x="32804" y="75399"/>
                  </a:lnTo>
                  <a:lnTo>
                    <a:pt x="29552" y="63868"/>
                  </a:lnTo>
                  <a:lnTo>
                    <a:pt x="27914" y="55676"/>
                  </a:lnTo>
                  <a:lnTo>
                    <a:pt x="27914" y="54038"/>
                  </a:lnTo>
                  <a:lnTo>
                    <a:pt x="106514" y="22910"/>
                  </a:lnTo>
                  <a:lnTo>
                    <a:pt x="106514" y="24549"/>
                  </a:lnTo>
                  <a:lnTo>
                    <a:pt x="111429" y="29464"/>
                  </a:lnTo>
                  <a:lnTo>
                    <a:pt x="117970" y="37655"/>
                  </a:lnTo>
                  <a:lnTo>
                    <a:pt x="137629" y="63868"/>
                  </a:lnTo>
                  <a:lnTo>
                    <a:pt x="150774" y="81953"/>
                  </a:lnTo>
                  <a:lnTo>
                    <a:pt x="165519" y="99949"/>
                  </a:lnTo>
                  <a:lnTo>
                    <a:pt x="198285" y="142532"/>
                  </a:lnTo>
                  <a:lnTo>
                    <a:pt x="217932" y="165531"/>
                  </a:lnTo>
                  <a:lnTo>
                    <a:pt x="237591" y="186804"/>
                  </a:lnTo>
                  <a:lnTo>
                    <a:pt x="258876" y="211366"/>
                  </a:lnTo>
                  <a:lnTo>
                    <a:pt x="321170" y="275297"/>
                  </a:lnTo>
                  <a:lnTo>
                    <a:pt x="362115" y="311327"/>
                  </a:lnTo>
                  <a:lnTo>
                    <a:pt x="408025" y="340880"/>
                  </a:lnTo>
                  <a:lnTo>
                    <a:pt x="453885" y="360514"/>
                  </a:lnTo>
                  <a:lnTo>
                    <a:pt x="476808" y="370344"/>
                  </a:lnTo>
                  <a:lnTo>
                    <a:pt x="499719" y="376897"/>
                  </a:lnTo>
                  <a:lnTo>
                    <a:pt x="521081" y="385076"/>
                  </a:lnTo>
                  <a:lnTo>
                    <a:pt x="540740" y="388353"/>
                  </a:lnTo>
                  <a:lnTo>
                    <a:pt x="558749" y="393268"/>
                  </a:lnTo>
                  <a:lnTo>
                    <a:pt x="575106" y="394906"/>
                  </a:lnTo>
                  <a:lnTo>
                    <a:pt x="589851" y="398183"/>
                  </a:lnTo>
                  <a:lnTo>
                    <a:pt x="601319" y="399821"/>
                  </a:lnTo>
                  <a:lnTo>
                    <a:pt x="611136" y="401459"/>
                  </a:lnTo>
                  <a:lnTo>
                    <a:pt x="614413" y="401459"/>
                  </a:lnTo>
                  <a:close/>
                </a:path>
                <a:path w="1427479" h="1578610">
                  <a:moveTo>
                    <a:pt x="619328" y="403098"/>
                  </a:moveTo>
                  <a:lnTo>
                    <a:pt x="616051" y="401459"/>
                  </a:lnTo>
                  <a:lnTo>
                    <a:pt x="614413" y="401459"/>
                  </a:lnTo>
                  <a:lnTo>
                    <a:pt x="619328" y="403098"/>
                  </a:lnTo>
                  <a:close/>
                </a:path>
                <a:path w="1427479" h="1578610">
                  <a:moveTo>
                    <a:pt x="1105674" y="615924"/>
                  </a:moveTo>
                  <a:lnTo>
                    <a:pt x="1104303" y="606361"/>
                  </a:lnTo>
                  <a:lnTo>
                    <a:pt x="1101026" y="594829"/>
                  </a:lnTo>
                  <a:lnTo>
                    <a:pt x="1097775" y="585000"/>
                  </a:lnTo>
                  <a:lnTo>
                    <a:pt x="1088936" y="570268"/>
                  </a:lnTo>
                  <a:lnTo>
                    <a:pt x="1087958" y="568629"/>
                  </a:lnTo>
                  <a:lnTo>
                    <a:pt x="1076490" y="557161"/>
                  </a:lnTo>
                  <a:lnTo>
                    <a:pt x="1071575" y="553885"/>
                  </a:lnTo>
                  <a:lnTo>
                    <a:pt x="1060107" y="545693"/>
                  </a:lnTo>
                  <a:lnTo>
                    <a:pt x="1051915" y="540778"/>
                  </a:lnTo>
                  <a:lnTo>
                    <a:pt x="1045362" y="539140"/>
                  </a:lnTo>
                  <a:lnTo>
                    <a:pt x="1043724" y="539140"/>
                  </a:lnTo>
                  <a:lnTo>
                    <a:pt x="1043724" y="540778"/>
                  </a:lnTo>
                  <a:lnTo>
                    <a:pt x="1048639" y="550608"/>
                  </a:lnTo>
                  <a:lnTo>
                    <a:pt x="1050277" y="555523"/>
                  </a:lnTo>
                  <a:lnTo>
                    <a:pt x="1051915" y="562076"/>
                  </a:lnTo>
                  <a:lnTo>
                    <a:pt x="1055192" y="578446"/>
                  </a:lnTo>
                  <a:lnTo>
                    <a:pt x="1053553" y="585000"/>
                  </a:lnTo>
                  <a:lnTo>
                    <a:pt x="1051915" y="594829"/>
                  </a:lnTo>
                  <a:lnTo>
                    <a:pt x="1047000" y="601446"/>
                  </a:lnTo>
                  <a:lnTo>
                    <a:pt x="1042085" y="611276"/>
                  </a:lnTo>
                  <a:lnTo>
                    <a:pt x="1033907" y="617829"/>
                  </a:lnTo>
                  <a:lnTo>
                    <a:pt x="1022438" y="625995"/>
                  </a:lnTo>
                  <a:lnTo>
                    <a:pt x="1010970" y="630910"/>
                  </a:lnTo>
                  <a:lnTo>
                    <a:pt x="994549" y="635825"/>
                  </a:lnTo>
                  <a:lnTo>
                    <a:pt x="973251" y="639102"/>
                  </a:lnTo>
                  <a:lnTo>
                    <a:pt x="927392" y="639102"/>
                  </a:lnTo>
                  <a:lnTo>
                    <a:pt x="912647" y="637463"/>
                  </a:lnTo>
                  <a:lnTo>
                    <a:pt x="902830" y="634187"/>
                  </a:lnTo>
                  <a:lnTo>
                    <a:pt x="891362" y="630910"/>
                  </a:lnTo>
                  <a:lnTo>
                    <a:pt x="883119" y="625995"/>
                  </a:lnTo>
                  <a:lnTo>
                    <a:pt x="873302" y="619467"/>
                  </a:lnTo>
                  <a:lnTo>
                    <a:pt x="865111" y="614553"/>
                  </a:lnTo>
                  <a:lnTo>
                    <a:pt x="860196" y="606361"/>
                  </a:lnTo>
                  <a:lnTo>
                    <a:pt x="856919" y="598106"/>
                  </a:lnTo>
                  <a:lnTo>
                    <a:pt x="852004" y="588276"/>
                  </a:lnTo>
                  <a:lnTo>
                    <a:pt x="848728" y="571893"/>
                  </a:lnTo>
                  <a:lnTo>
                    <a:pt x="850366" y="563714"/>
                  </a:lnTo>
                  <a:lnTo>
                    <a:pt x="850366" y="555523"/>
                  </a:lnTo>
                  <a:lnTo>
                    <a:pt x="856919" y="545693"/>
                  </a:lnTo>
                  <a:lnTo>
                    <a:pt x="863473" y="544055"/>
                  </a:lnTo>
                  <a:lnTo>
                    <a:pt x="870026" y="540778"/>
                  </a:lnTo>
                  <a:lnTo>
                    <a:pt x="876566" y="542417"/>
                  </a:lnTo>
                  <a:lnTo>
                    <a:pt x="883119" y="542417"/>
                  </a:lnTo>
                  <a:lnTo>
                    <a:pt x="891362" y="544055"/>
                  </a:lnTo>
                  <a:lnTo>
                    <a:pt x="904468" y="547331"/>
                  </a:lnTo>
                  <a:lnTo>
                    <a:pt x="917562" y="553885"/>
                  </a:lnTo>
                  <a:lnTo>
                    <a:pt x="925753" y="558800"/>
                  </a:lnTo>
                  <a:lnTo>
                    <a:pt x="930668" y="560438"/>
                  </a:lnTo>
                  <a:lnTo>
                    <a:pt x="927392" y="558800"/>
                  </a:lnTo>
                  <a:lnTo>
                    <a:pt x="915924" y="547331"/>
                  </a:lnTo>
                  <a:lnTo>
                    <a:pt x="907732" y="542417"/>
                  </a:lnTo>
                  <a:lnTo>
                    <a:pt x="905281" y="540778"/>
                  </a:lnTo>
                  <a:lnTo>
                    <a:pt x="897915" y="535863"/>
                  </a:lnTo>
                  <a:lnTo>
                    <a:pt x="886396" y="530974"/>
                  </a:lnTo>
                  <a:lnTo>
                    <a:pt x="874928" y="529336"/>
                  </a:lnTo>
                  <a:lnTo>
                    <a:pt x="865111" y="530974"/>
                  </a:lnTo>
                  <a:lnTo>
                    <a:pt x="860196" y="530974"/>
                  </a:lnTo>
                  <a:lnTo>
                    <a:pt x="853643" y="535863"/>
                  </a:lnTo>
                  <a:lnTo>
                    <a:pt x="848728" y="540778"/>
                  </a:lnTo>
                  <a:lnTo>
                    <a:pt x="845451" y="547331"/>
                  </a:lnTo>
                  <a:lnTo>
                    <a:pt x="840536" y="555523"/>
                  </a:lnTo>
                  <a:lnTo>
                    <a:pt x="837260" y="563714"/>
                  </a:lnTo>
                  <a:lnTo>
                    <a:pt x="835621" y="575183"/>
                  </a:lnTo>
                  <a:lnTo>
                    <a:pt x="837260" y="585000"/>
                  </a:lnTo>
                  <a:lnTo>
                    <a:pt x="837260" y="594829"/>
                  </a:lnTo>
                  <a:lnTo>
                    <a:pt x="860196" y="625995"/>
                  </a:lnTo>
                  <a:lnTo>
                    <a:pt x="907732" y="647293"/>
                  </a:lnTo>
                  <a:lnTo>
                    <a:pt x="956868" y="653846"/>
                  </a:lnTo>
                  <a:lnTo>
                    <a:pt x="976528" y="653846"/>
                  </a:lnTo>
                  <a:lnTo>
                    <a:pt x="994549" y="650570"/>
                  </a:lnTo>
                  <a:lnTo>
                    <a:pt x="1010970" y="647293"/>
                  </a:lnTo>
                  <a:lnTo>
                    <a:pt x="1022438" y="639102"/>
                  </a:lnTo>
                  <a:lnTo>
                    <a:pt x="1035545" y="634187"/>
                  </a:lnTo>
                  <a:lnTo>
                    <a:pt x="1051915" y="617829"/>
                  </a:lnTo>
                  <a:lnTo>
                    <a:pt x="1055192" y="609638"/>
                  </a:lnTo>
                  <a:lnTo>
                    <a:pt x="1060107" y="599808"/>
                  </a:lnTo>
                  <a:lnTo>
                    <a:pt x="1061745" y="591553"/>
                  </a:lnTo>
                  <a:lnTo>
                    <a:pt x="1063383" y="585000"/>
                  </a:lnTo>
                  <a:lnTo>
                    <a:pt x="1063383" y="578446"/>
                  </a:lnTo>
                  <a:lnTo>
                    <a:pt x="1065022" y="573532"/>
                  </a:lnTo>
                  <a:lnTo>
                    <a:pt x="1065022" y="570268"/>
                  </a:lnTo>
                  <a:lnTo>
                    <a:pt x="1066660" y="570268"/>
                  </a:lnTo>
                  <a:lnTo>
                    <a:pt x="1081405" y="585000"/>
                  </a:lnTo>
                  <a:lnTo>
                    <a:pt x="1087958" y="593191"/>
                  </a:lnTo>
                  <a:lnTo>
                    <a:pt x="1094498" y="601446"/>
                  </a:lnTo>
                  <a:lnTo>
                    <a:pt x="1097775" y="606361"/>
                  </a:lnTo>
                  <a:lnTo>
                    <a:pt x="1102664" y="612914"/>
                  </a:lnTo>
                  <a:lnTo>
                    <a:pt x="1105674" y="615924"/>
                  </a:lnTo>
                  <a:close/>
                </a:path>
                <a:path w="1427479" h="1578610">
                  <a:moveTo>
                    <a:pt x="1105941" y="616191"/>
                  </a:moveTo>
                  <a:lnTo>
                    <a:pt x="1105674" y="615924"/>
                  </a:lnTo>
                  <a:lnTo>
                    <a:pt x="1105941" y="617829"/>
                  </a:lnTo>
                  <a:lnTo>
                    <a:pt x="1105941" y="616191"/>
                  </a:lnTo>
                  <a:close/>
                </a:path>
                <a:path w="1427479" h="1578610">
                  <a:moveTo>
                    <a:pt x="1260017" y="652208"/>
                  </a:moveTo>
                  <a:lnTo>
                    <a:pt x="1256677" y="653846"/>
                  </a:lnTo>
                  <a:lnTo>
                    <a:pt x="1250124" y="657123"/>
                  </a:lnTo>
                  <a:lnTo>
                    <a:pt x="1245209" y="663663"/>
                  </a:lnTo>
                  <a:lnTo>
                    <a:pt x="1235379" y="671855"/>
                  </a:lnTo>
                  <a:lnTo>
                    <a:pt x="1225562" y="681685"/>
                  </a:lnTo>
                  <a:lnTo>
                    <a:pt x="1217371" y="693216"/>
                  </a:lnTo>
                  <a:lnTo>
                    <a:pt x="1207541" y="709599"/>
                  </a:lnTo>
                  <a:lnTo>
                    <a:pt x="1196073" y="724319"/>
                  </a:lnTo>
                  <a:lnTo>
                    <a:pt x="1186268" y="743978"/>
                  </a:lnTo>
                  <a:lnTo>
                    <a:pt x="1174800" y="765263"/>
                  </a:lnTo>
                  <a:lnTo>
                    <a:pt x="1166609" y="789901"/>
                  </a:lnTo>
                  <a:lnTo>
                    <a:pt x="1158430" y="816089"/>
                  </a:lnTo>
                  <a:lnTo>
                    <a:pt x="1155153" y="845578"/>
                  </a:lnTo>
                  <a:lnTo>
                    <a:pt x="1150239" y="878395"/>
                  </a:lnTo>
                  <a:lnTo>
                    <a:pt x="1150239" y="914412"/>
                  </a:lnTo>
                  <a:lnTo>
                    <a:pt x="1146962" y="948804"/>
                  </a:lnTo>
                  <a:lnTo>
                    <a:pt x="1146962" y="988161"/>
                  </a:lnTo>
                  <a:lnTo>
                    <a:pt x="1143685" y="1025842"/>
                  </a:lnTo>
                  <a:lnTo>
                    <a:pt x="1142047" y="1065199"/>
                  </a:lnTo>
                  <a:lnTo>
                    <a:pt x="1138770" y="1102868"/>
                  </a:lnTo>
                  <a:lnTo>
                    <a:pt x="1133856" y="1140612"/>
                  </a:lnTo>
                  <a:lnTo>
                    <a:pt x="1130515" y="1176616"/>
                  </a:lnTo>
                  <a:lnTo>
                    <a:pt x="1125601" y="1212659"/>
                  </a:lnTo>
                  <a:lnTo>
                    <a:pt x="1117409" y="1245463"/>
                  </a:lnTo>
                  <a:lnTo>
                    <a:pt x="1109218" y="1276578"/>
                  </a:lnTo>
                  <a:lnTo>
                    <a:pt x="1097775" y="1307706"/>
                  </a:lnTo>
                  <a:lnTo>
                    <a:pt x="1089583" y="1335595"/>
                  </a:lnTo>
                  <a:lnTo>
                    <a:pt x="1076490" y="1360157"/>
                  </a:lnTo>
                  <a:lnTo>
                    <a:pt x="1028992" y="1414259"/>
                  </a:lnTo>
                  <a:lnTo>
                    <a:pt x="1074851" y="1379816"/>
                  </a:lnTo>
                  <a:lnTo>
                    <a:pt x="1087958" y="1365072"/>
                  </a:lnTo>
                  <a:lnTo>
                    <a:pt x="1097775" y="1347063"/>
                  </a:lnTo>
                  <a:lnTo>
                    <a:pt x="1109218" y="1327404"/>
                  </a:lnTo>
                  <a:lnTo>
                    <a:pt x="1130515" y="1276578"/>
                  </a:lnTo>
                  <a:lnTo>
                    <a:pt x="1146962" y="1211021"/>
                  </a:lnTo>
                  <a:lnTo>
                    <a:pt x="1153515" y="1132357"/>
                  </a:lnTo>
                  <a:lnTo>
                    <a:pt x="1153515" y="1088123"/>
                  </a:lnTo>
                  <a:lnTo>
                    <a:pt x="1155153" y="1050480"/>
                  </a:lnTo>
                  <a:lnTo>
                    <a:pt x="1155153" y="1016012"/>
                  </a:lnTo>
                  <a:lnTo>
                    <a:pt x="1158430" y="986523"/>
                  </a:lnTo>
                  <a:lnTo>
                    <a:pt x="1158430" y="957072"/>
                  </a:lnTo>
                  <a:lnTo>
                    <a:pt x="1160068" y="932434"/>
                  </a:lnTo>
                  <a:lnTo>
                    <a:pt x="1163345" y="911136"/>
                  </a:lnTo>
                  <a:lnTo>
                    <a:pt x="1166609" y="891476"/>
                  </a:lnTo>
                  <a:lnTo>
                    <a:pt x="1168260" y="871855"/>
                  </a:lnTo>
                  <a:lnTo>
                    <a:pt x="1174800" y="839025"/>
                  </a:lnTo>
                  <a:lnTo>
                    <a:pt x="1179715" y="825919"/>
                  </a:lnTo>
                  <a:lnTo>
                    <a:pt x="1182992" y="811174"/>
                  </a:lnTo>
                  <a:lnTo>
                    <a:pt x="1187881" y="798068"/>
                  </a:lnTo>
                  <a:lnTo>
                    <a:pt x="1191158" y="783348"/>
                  </a:lnTo>
                  <a:lnTo>
                    <a:pt x="1197711" y="771817"/>
                  </a:lnTo>
                  <a:lnTo>
                    <a:pt x="1200988" y="755446"/>
                  </a:lnTo>
                  <a:lnTo>
                    <a:pt x="1207541" y="742340"/>
                  </a:lnTo>
                  <a:lnTo>
                    <a:pt x="1212456" y="729234"/>
                  </a:lnTo>
                  <a:lnTo>
                    <a:pt x="1217371" y="719404"/>
                  </a:lnTo>
                  <a:lnTo>
                    <a:pt x="1222286" y="707961"/>
                  </a:lnTo>
                  <a:lnTo>
                    <a:pt x="1228839" y="698131"/>
                  </a:lnTo>
                  <a:lnTo>
                    <a:pt x="1233741" y="688238"/>
                  </a:lnTo>
                  <a:lnTo>
                    <a:pt x="1238656" y="681685"/>
                  </a:lnTo>
                  <a:lnTo>
                    <a:pt x="1241933" y="673493"/>
                  </a:lnTo>
                  <a:lnTo>
                    <a:pt x="1246847" y="668578"/>
                  </a:lnTo>
                  <a:lnTo>
                    <a:pt x="1250124" y="662038"/>
                  </a:lnTo>
                  <a:lnTo>
                    <a:pt x="1255039" y="658761"/>
                  </a:lnTo>
                  <a:lnTo>
                    <a:pt x="1260017" y="652208"/>
                  </a:lnTo>
                  <a:close/>
                </a:path>
                <a:path w="1427479" h="1578610">
                  <a:moveTo>
                    <a:pt x="1341894" y="606361"/>
                  </a:moveTo>
                  <a:lnTo>
                    <a:pt x="1282928" y="544055"/>
                  </a:lnTo>
                  <a:lnTo>
                    <a:pt x="1248486" y="512953"/>
                  </a:lnTo>
                  <a:lnTo>
                    <a:pt x="1207541" y="483400"/>
                  </a:lnTo>
                  <a:lnTo>
                    <a:pt x="1163345" y="457200"/>
                  </a:lnTo>
                  <a:lnTo>
                    <a:pt x="1114132" y="435927"/>
                  </a:lnTo>
                  <a:lnTo>
                    <a:pt x="1091222" y="429374"/>
                  </a:lnTo>
                  <a:lnTo>
                    <a:pt x="1081405" y="442480"/>
                  </a:lnTo>
                  <a:lnTo>
                    <a:pt x="1083043" y="442480"/>
                  </a:lnTo>
                  <a:lnTo>
                    <a:pt x="1089583" y="444119"/>
                  </a:lnTo>
                  <a:lnTo>
                    <a:pt x="1097775" y="447370"/>
                  </a:lnTo>
                  <a:lnTo>
                    <a:pt x="1109218" y="452285"/>
                  </a:lnTo>
                  <a:lnTo>
                    <a:pt x="1122324" y="458838"/>
                  </a:lnTo>
                  <a:lnTo>
                    <a:pt x="1140409" y="465391"/>
                  </a:lnTo>
                  <a:lnTo>
                    <a:pt x="1158430" y="475221"/>
                  </a:lnTo>
                  <a:lnTo>
                    <a:pt x="1179715" y="485038"/>
                  </a:lnTo>
                  <a:lnTo>
                    <a:pt x="1222286" y="507974"/>
                  </a:lnTo>
                  <a:lnTo>
                    <a:pt x="1243571" y="521144"/>
                  </a:lnTo>
                  <a:lnTo>
                    <a:pt x="1266571" y="535863"/>
                  </a:lnTo>
                  <a:lnTo>
                    <a:pt x="1286205" y="552246"/>
                  </a:lnTo>
                  <a:lnTo>
                    <a:pt x="1341894" y="606361"/>
                  </a:lnTo>
                  <a:close/>
                </a:path>
                <a:path w="1427479" h="1578610">
                  <a:moveTo>
                    <a:pt x="1427111" y="1194638"/>
                  </a:moveTo>
                  <a:lnTo>
                    <a:pt x="1400898" y="1227467"/>
                  </a:lnTo>
                  <a:lnTo>
                    <a:pt x="1391081" y="1248740"/>
                  </a:lnTo>
                  <a:lnTo>
                    <a:pt x="1377924" y="1268387"/>
                  </a:lnTo>
                  <a:lnTo>
                    <a:pt x="1343533" y="1322514"/>
                  </a:lnTo>
                  <a:lnTo>
                    <a:pt x="1297673" y="1383093"/>
                  </a:lnTo>
                  <a:lnTo>
                    <a:pt x="1269847" y="1414259"/>
                  </a:lnTo>
                  <a:lnTo>
                    <a:pt x="1241933" y="1443748"/>
                  </a:lnTo>
                  <a:lnTo>
                    <a:pt x="1209179" y="1473225"/>
                  </a:lnTo>
                  <a:lnTo>
                    <a:pt x="1174800" y="1499501"/>
                  </a:lnTo>
                  <a:lnTo>
                    <a:pt x="1137132" y="1524050"/>
                  </a:lnTo>
                  <a:lnTo>
                    <a:pt x="1097775" y="1543697"/>
                  </a:lnTo>
                  <a:lnTo>
                    <a:pt x="1060729" y="1559382"/>
                  </a:lnTo>
                  <a:lnTo>
                    <a:pt x="1006017" y="1447025"/>
                  </a:lnTo>
                  <a:lnTo>
                    <a:pt x="989634" y="1451927"/>
                  </a:lnTo>
                  <a:lnTo>
                    <a:pt x="1051915" y="1578102"/>
                  </a:lnTo>
                  <a:lnTo>
                    <a:pt x="1059281" y="1574825"/>
                  </a:lnTo>
                  <a:lnTo>
                    <a:pt x="1060107" y="1574825"/>
                  </a:lnTo>
                  <a:lnTo>
                    <a:pt x="1066660" y="1571548"/>
                  </a:lnTo>
                  <a:lnTo>
                    <a:pt x="1076490" y="1568272"/>
                  </a:lnTo>
                  <a:lnTo>
                    <a:pt x="1087958" y="1563357"/>
                  </a:lnTo>
                  <a:lnTo>
                    <a:pt x="1101026" y="1556804"/>
                  </a:lnTo>
                  <a:lnTo>
                    <a:pt x="1117409" y="1550250"/>
                  </a:lnTo>
                  <a:lnTo>
                    <a:pt x="1133856" y="1542072"/>
                  </a:lnTo>
                  <a:lnTo>
                    <a:pt x="1151877" y="1530604"/>
                  </a:lnTo>
                  <a:lnTo>
                    <a:pt x="1171524" y="1520774"/>
                  </a:lnTo>
                  <a:lnTo>
                    <a:pt x="1191158" y="1506029"/>
                  </a:lnTo>
                  <a:lnTo>
                    <a:pt x="1212456" y="1492948"/>
                  </a:lnTo>
                  <a:lnTo>
                    <a:pt x="1233741" y="1476502"/>
                  </a:lnTo>
                  <a:lnTo>
                    <a:pt x="1255039" y="1458480"/>
                  </a:lnTo>
                  <a:lnTo>
                    <a:pt x="1276375" y="1437195"/>
                  </a:lnTo>
                  <a:lnTo>
                    <a:pt x="1299311" y="1415897"/>
                  </a:lnTo>
                  <a:lnTo>
                    <a:pt x="1317320" y="1391285"/>
                  </a:lnTo>
                  <a:lnTo>
                    <a:pt x="1335341" y="1368348"/>
                  </a:lnTo>
                  <a:lnTo>
                    <a:pt x="1350086" y="1347063"/>
                  </a:lnTo>
                  <a:lnTo>
                    <a:pt x="1364830" y="1327404"/>
                  </a:lnTo>
                  <a:lnTo>
                    <a:pt x="1376286" y="1306068"/>
                  </a:lnTo>
                  <a:lnTo>
                    <a:pt x="1386166" y="1288046"/>
                  </a:lnTo>
                  <a:lnTo>
                    <a:pt x="1395996" y="1271663"/>
                  </a:lnTo>
                  <a:lnTo>
                    <a:pt x="1404175" y="1256931"/>
                  </a:lnTo>
                  <a:lnTo>
                    <a:pt x="1410728" y="1242187"/>
                  </a:lnTo>
                  <a:lnTo>
                    <a:pt x="1414005" y="1230744"/>
                  </a:lnTo>
                  <a:lnTo>
                    <a:pt x="1418920" y="1219212"/>
                  </a:lnTo>
                  <a:lnTo>
                    <a:pt x="1423835" y="1211021"/>
                  </a:lnTo>
                  <a:lnTo>
                    <a:pt x="1423835" y="1202829"/>
                  </a:lnTo>
                  <a:lnTo>
                    <a:pt x="1427111" y="1194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81312" y="6103665"/>
              <a:ext cx="99957" cy="9504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04742" y="5721841"/>
              <a:ext cx="322800" cy="175351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767255" y="5087645"/>
              <a:ext cx="1504315" cy="1303020"/>
            </a:xfrm>
            <a:custGeom>
              <a:avLst/>
              <a:gdLst/>
              <a:ahLst/>
              <a:cxnLst/>
              <a:rect l="l" t="t" r="r" b="b"/>
              <a:pathLst>
                <a:path w="1504314" h="1303020">
                  <a:moveTo>
                    <a:pt x="11468" y="232740"/>
                  </a:moveTo>
                  <a:lnTo>
                    <a:pt x="8191" y="234378"/>
                  </a:lnTo>
                  <a:lnTo>
                    <a:pt x="8191" y="236016"/>
                  </a:lnTo>
                  <a:lnTo>
                    <a:pt x="11468" y="232740"/>
                  </a:lnTo>
                  <a:close/>
                </a:path>
                <a:path w="1504314" h="1303020">
                  <a:moveTo>
                    <a:pt x="488251" y="801370"/>
                  </a:moveTo>
                  <a:lnTo>
                    <a:pt x="463689" y="775182"/>
                  </a:lnTo>
                  <a:lnTo>
                    <a:pt x="460413" y="771906"/>
                  </a:lnTo>
                  <a:lnTo>
                    <a:pt x="453859" y="770267"/>
                  </a:lnTo>
                  <a:lnTo>
                    <a:pt x="444030" y="763714"/>
                  </a:lnTo>
                  <a:lnTo>
                    <a:pt x="437476" y="760374"/>
                  </a:lnTo>
                  <a:lnTo>
                    <a:pt x="432562" y="758736"/>
                  </a:lnTo>
                  <a:lnTo>
                    <a:pt x="424383" y="753821"/>
                  </a:lnTo>
                  <a:lnTo>
                    <a:pt x="416191" y="750544"/>
                  </a:lnTo>
                  <a:lnTo>
                    <a:pt x="408000" y="745629"/>
                  </a:lnTo>
                  <a:lnTo>
                    <a:pt x="383387" y="735799"/>
                  </a:lnTo>
                  <a:lnTo>
                    <a:pt x="373557" y="732523"/>
                  </a:lnTo>
                  <a:lnTo>
                    <a:pt x="365366" y="729246"/>
                  </a:lnTo>
                  <a:lnTo>
                    <a:pt x="355536" y="724331"/>
                  </a:lnTo>
                  <a:lnTo>
                    <a:pt x="345719" y="721055"/>
                  </a:lnTo>
                  <a:lnTo>
                    <a:pt x="334251" y="717778"/>
                  </a:lnTo>
                  <a:lnTo>
                    <a:pt x="322783" y="716140"/>
                  </a:lnTo>
                  <a:lnTo>
                    <a:pt x="309676" y="714502"/>
                  </a:lnTo>
                  <a:lnTo>
                    <a:pt x="298234" y="714502"/>
                  </a:lnTo>
                  <a:lnTo>
                    <a:pt x="286766" y="712863"/>
                  </a:lnTo>
                  <a:lnTo>
                    <a:pt x="275310" y="716140"/>
                  </a:lnTo>
                  <a:lnTo>
                    <a:pt x="263842" y="716140"/>
                  </a:lnTo>
                  <a:lnTo>
                    <a:pt x="244119" y="722693"/>
                  </a:lnTo>
                  <a:lnTo>
                    <a:pt x="231013" y="735799"/>
                  </a:lnTo>
                  <a:lnTo>
                    <a:pt x="227736" y="743991"/>
                  </a:lnTo>
                  <a:lnTo>
                    <a:pt x="226098" y="753821"/>
                  </a:lnTo>
                  <a:lnTo>
                    <a:pt x="227736" y="766991"/>
                  </a:lnTo>
                  <a:lnTo>
                    <a:pt x="245757" y="804633"/>
                  </a:lnTo>
                  <a:lnTo>
                    <a:pt x="253949" y="809548"/>
                  </a:lnTo>
                  <a:lnTo>
                    <a:pt x="262204" y="816102"/>
                  </a:lnTo>
                  <a:lnTo>
                    <a:pt x="272034" y="819378"/>
                  </a:lnTo>
                  <a:lnTo>
                    <a:pt x="281863" y="824293"/>
                  </a:lnTo>
                  <a:lnTo>
                    <a:pt x="314591" y="824293"/>
                  </a:lnTo>
                  <a:lnTo>
                    <a:pt x="321144" y="821016"/>
                  </a:lnTo>
                  <a:lnTo>
                    <a:pt x="326059" y="819378"/>
                  </a:lnTo>
                  <a:lnTo>
                    <a:pt x="328244" y="816102"/>
                  </a:lnTo>
                  <a:lnTo>
                    <a:pt x="329336" y="814463"/>
                  </a:lnTo>
                  <a:lnTo>
                    <a:pt x="332613" y="811187"/>
                  </a:lnTo>
                  <a:lnTo>
                    <a:pt x="329336" y="799731"/>
                  </a:lnTo>
                  <a:lnTo>
                    <a:pt x="291680" y="778433"/>
                  </a:lnTo>
                  <a:lnTo>
                    <a:pt x="283502" y="778433"/>
                  </a:lnTo>
                  <a:lnTo>
                    <a:pt x="276948" y="783348"/>
                  </a:lnTo>
                  <a:lnTo>
                    <a:pt x="275310" y="788263"/>
                  </a:lnTo>
                  <a:lnTo>
                    <a:pt x="278587" y="788263"/>
                  </a:lnTo>
                  <a:lnTo>
                    <a:pt x="283502" y="784987"/>
                  </a:lnTo>
                  <a:lnTo>
                    <a:pt x="296595" y="784987"/>
                  </a:lnTo>
                  <a:lnTo>
                    <a:pt x="303149" y="788263"/>
                  </a:lnTo>
                  <a:lnTo>
                    <a:pt x="308038" y="793178"/>
                  </a:lnTo>
                  <a:lnTo>
                    <a:pt x="316230" y="802995"/>
                  </a:lnTo>
                  <a:lnTo>
                    <a:pt x="316230" y="809548"/>
                  </a:lnTo>
                  <a:lnTo>
                    <a:pt x="312953" y="814463"/>
                  </a:lnTo>
                  <a:lnTo>
                    <a:pt x="304787" y="816102"/>
                  </a:lnTo>
                  <a:lnTo>
                    <a:pt x="296595" y="816102"/>
                  </a:lnTo>
                  <a:lnTo>
                    <a:pt x="283502" y="811187"/>
                  </a:lnTo>
                  <a:lnTo>
                    <a:pt x="272034" y="807910"/>
                  </a:lnTo>
                  <a:lnTo>
                    <a:pt x="260565" y="801370"/>
                  </a:lnTo>
                  <a:lnTo>
                    <a:pt x="253949" y="796455"/>
                  </a:lnTo>
                  <a:lnTo>
                    <a:pt x="247396" y="788263"/>
                  </a:lnTo>
                  <a:lnTo>
                    <a:pt x="237566" y="768629"/>
                  </a:lnTo>
                  <a:lnTo>
                    <a:pt x="237566" y="745629"/>
                  </a:lnTo>
                  <a:lnTo>
                    <a:pt x="250672" y="732523"/>
                  </a:lnTo>
                  <a:lnTo>
                    <a:pt x="258864" y="729246"/>
                  </a:lnTo>
                  <a:lnTo>
                    <a:pt x="268757" y="725970"/>
                  </a:lnTo>
                  <a:lnTo>
                    <a:pt x="280225" y="725970"/>
                  </a:lnTo>
                  <a:lnTo>
                    <a:pt x="291680" y="724331"/>
                  </a:lnTo>
                  <a:lnTo>
                    <a:pt x="312953" y="724331"/>
                  </a:lnTo>
                  <a:lnTo>
                    <a:pt x="324421" y="727608"/>
                  </a:lnTo>
                  <a:lnTo>
                    <a:pt x="332613" y="729246"/>
                  </a:lnTo>
                  <a:lnTo>
                    <a:pt x="342442" y="730885"/>
                  </a:lnTo>
                  <a:lnTo>
                    <a:pt x="362089" y="737438"/>
                  </a:lnTo>
                  <a:lnTo>
                    <a:pt x="368642" y="740714"/>
                  </a:lnTo>
                  <a:lnTo>
                    <a:pt x="376834" y="743991"/>
                  </a:lnTo>
                  <a:lnTo>
                    <a:pt x="383387" y="747268"/>
                  </a:lnTo>
                  <a:lnTo>
                    <a:pt x="391642" y="750544"/>
                  </a:lnTo>
                  <a:lnTo>
                    <a:pt x="396532" y="753821"/>
                  </a:lnTo>
                  <a:lnTo>
                    <a:pt x="403085" y="758736"/>
                  </a:lnTo>
                  <a:lnTo>
                    <a:pt x="409638" y="762012"/>
                  </a:lnTo>
                  <a:lnTo>
                    <a:pt x="416191" y="765352"/>
                  </a:lnTo>
                  <a:lnTo>
                    <a:pt x="427659" y="768629"/>
                  </a:lnTo>
                  <a:lnTo>
                    <a:pt x="440753" y="775182"/>
                  </a:lnTo>
                  <a:lnTo>
                    <a:pt x="463689" y="788263"/>
                  </a:lnTo>
                  <a:lnTo>
                    <a:pt x="473519" y="791540"/>
                  </a:lnTo>
                  <a:lnTo>
                    <a:pt x="481698" y="796455"/>
                  </a:lnTo>
                  <a:lnTo>
                    <a:pt x="486613" y="799731"/>
                  </a:lnTo>
                  <a:lnTo>
                    <a:pt x="488251" y="801370"/>
                  </a:lnTo>
                  <a:close/>
                </a:path>
                <a:path w="1504314" h="1303020">
                  <a:moveTo>
                    <a:pt x="614413" y="976718"/>
                  </a:moveTo>
                  <a:lnTo>
                    <a:pt x="0" y="1037386"/>
                  </a:lnTo>
                  <a:lnTo>
                    <a:pt x="11468" y="1037386"/>
                  </a:lnTo>
                  <a:lnTo>
                    <a:pt x="24625" y="1039025"/>
                  </a:lnTo>
                  <a:lnTo>
                    <a:pt x="45910" y="1040663"/>
                  </a:lnTo>
                  <a:lnTo>
                    <a:pt x="175336" y="1040663"/>
                  </a:lnTo>
                  <a:lnTo>
                    <a:pt x="217906" y="1035748"/>
                  </a:lnTo>
                  <a:lnTo>
                    <a:pt x="265480" y="1034110"/>
                  </a:lnTo>
                  <a:lnTo>
                    <a:pt x="314591" y="1029131"/>
                  </a:lnTo>
                  <a:lnTo>
                    <a:pt x="370281" y="1024216"/>
                  </a:lnTo>
                  <a:lnTo>
                    <a:pt x="426021" y="1014387"/>
                  </a:lnTo>
                  <a:lnTo>
                    <a:pt x="486613" y="1002919"/>
                  </a:lnTo>
                  <a:lnTo>
                    <a:pt x="548906" y="989812"/>
                  </a:lnTo>
                  <a:lnTo>
                    <a:pt x="614413" y="976718"/>
                  </a:lnTo>
                  <a:close/>
                </a:path>
                <a:path w="1504314" h="1303020">
                  <a:moveTo>
                    <a:pt x="616051" y="124523"/>
                  </a:moveTo>
                  <a:lnTo>
                    <a:pt x="609511" y="114706"/>
                  </a:lnTo>
                  <a:lnTo>
                    <a:pt x="606234" y="113055"/>
                  </a:lnTo>
                  <a:lnTo>
                    <a:pt x="602957" y="111417"/>
                  </a:lnTo>
                  <a:lnTo>
                    <a:pt x="596404" y="111417"/>
                  </a:lnTo>
                  <a:lnTo>
                    <a:pt x="588213" y="109791"/>
                  </a:lnTo>
                  <a:lnTo>
                    <a:pt x="576745" y="108153"/>
                  </a:lnTo>
                  <a:lnTo>
                    <a:pt x="563638" y="106514"/>
                  </a:lnTo>
                  <a:lnTo>
                    <a:pt x="547268" y="103238"/>
                  </a:lnTo>
                  <a:lnTo>
                    <a:pt x="507961" y="103238"/>
                  </a:lnTo>
                  <a:lnTo>
                    <a:pt x="484974" y="101600"/>
                  </a:lnTo>
                  <a:lnTo>
                    <a:pt x="458774" y="101600"/>
                  </a:lnTo>
                  <a:lnTo>
                    <a:pt x="399808" y="104876"/>
                  </a:lnTo>
                  <a:lnTo>
                    <a:pt x="330974" y="111417"/>
                  </a:lnTo>
                  <a:lnTo>
                    <a:pt x="294957" y="117970"/>
                  </a:lnTo>
                  <a:lnTo>
                    <a:pt x="255587" y="124523"/>
                  </a:lnTo>
                  <a:lnTo>
                    <a:pt x="221183" y="131076"/>
                  </a:lnTo>
                  <a:lnTo>
                    <a:pt x="188455" y="139331"/>
                  </a:lnTo>
                  <a:lnTo>
                    <a:pt x="160604" y="149161"/>
                  </a:lnTo>
                  <a:lnTo>
                    <a:pt x="132702" y="157353"/>
                  </a:lnTo>
                  <a:lnTo>
                    <a:pt x="90131" y="178625"/>
                  </a:lnTo>
                  <a:lnTo>
                    <a:pt x="72110" y="188455"/>
                  </a:lnTo>
                  <a:lnTo>
                    <a:pt x="55740" y="196646"/>
                  </a:lnTo>
                  <a:lnTo>
                    <a:pt x="42633" y="206463"/>
                  </a:lnTo>
                  <a:lnTo>
                    <a:pt x="31165" y="213017"/>
                  </a:lnTo>
                  <a:lnTo>
                    <a:pt x="11468" y="232740"/>
                  </a:lnTo>
                  <a:lnTo>
                    <a:pt x="18072" y="227761"/>
                  </a:lnTo>
                  <a:lnTo>
                    <a:pt x="27889" y="224485"/>
                  </a:lnTo>
                  <a:lnTo>
                    <a:pt x="36080" y="216293"/>
                  </a:lnTo>
                  <a:lnTo>
                    <a:pt x="50825" y="211378"/>
                  </a:lnTo>
                  <a:lnTo>
                    <a:pt x="65557" y="203187"/>
                  </a:lnTo>
                  <a:lnTo>
                    <a:pt x="83578" y="195008"/>
                  </a:lnTo>
                  <a:lnTo>
                    <a:pt x="101587" y="185178"/>
                  </a:lnTo>
                  <a:lnTo>
                    <a:pt x="122885" y="176987"/>
                  </a:lnTo>
                  <a:lnTo>
                    <a:pt x="145859" y="167157"/>
                  </a:lnTo>
                  <a:lnTo>
                    <a:pt x="172072" y="158991"/>
                  </a:lnTo>
                  <a:lnTo>
                    <a:pt x="196646" y="150799"/>
                  </a:lnTo>
                  <a:lnTo>
                    <a:pt x="226098" y="142608"/>
                  </a:lnTo>
                  <a:lnTo>
                    <a:pt x="253949" y="135991"/>
                  </a:lnTo>
                  <a:lnTo>
                    <a:pt x="286766" y="131076"/>
                  </a:lnTo>
                  <a:lnTo>
                    <a:pt x="316230" y="124523"/>
                  </a:lnTo>
                  <a:lnTo>
                    <a:pt x="347345" y="119608"/>
                  </a:lnTo>
                  <a:lnTo>
                    <a:pt x="376834" y="116332"/>
                  </a:lnTo>
                  <a:lnTo>
                    <a:pt x="408000" y="116332"/>
                  </a:lnTo>
                  <a:lnTo>
                    <a:pt x="434200" y="113055"/>
                  </a:lnTo>
                  <a:lnTo>
                    <a:pt x="488251" y="113055"/>
                  </a:lnTo>
                  <a:lnTo>
                    <a:pt x="514502" y="114706"/>
                  </a:lnTo>
                  <a:lnTo>
                    <a:pt x="535800" y="114706"/>
                  </a:lnTo>
                  <a:lnTo>
                    <a:pt x="555459" y="116332"/>
                  </a:lnTo>
                  <a:lnTo>
                    <a:pt x="571830" y="116332"/>
                  </a:lnTo>
                  <a:lnTo>
                    <a:pt x="588213" y="119608"/>
                  </a:lnTo>
                  <a:lnTo>
                    <a:pt x="598043" y="119608"/>
                  </a:lnTo>
                  <a:lnTo>
                    <a:pt x="607872" y="121246"/>
                  </a:lnTo>
                  <a:lnTo>
                    <a:pt x="614413" y="122885"/>
                  </a:lnTo>
                  <a:lnTo>
                    <a:pt x="616051" y="124523"/>
                  </a:lnTo>
                  <a:close/>
                </a:path>
                <a:path w="1504314" h="1303020">
                  <a:moveTo>
                    <a:pt x="776655" y="460489"/>
                  </a:moveTo>
                  <a:lnTo>
                    <a:pt x="727481" y="468680"/>
                  </a:lnTo>
                  <a:lnTo>
                    <a:pt x="655408" y="491604"/>
                  </a:lnTo>
                  <a:lnTo>
                    <a:pt x="604596" y="512965"/>
                  </a:lnTo>
                  <a:lnTo>
                    <a:pt x="578383" y="526046"/>
                  </a:lnTo>
                  <a:lnTo>
                    <a:pt x="548906" y="535876"/>
                  </a:lnTo>
                  <a:lnTo>
                    <a:pt x="521055" y="548982"/>
                  </a:lnTo>
                  <a:lnTo>
                    <a:pt x="489889" y="562089"/>
                  </a:lnTo>
                  <a:lnTo>
                    <a:pt x="460413" y="576834"/>
                  </a:lnTo>
                  <a:lnTo>
                    <a:pt x="424383" y="588365"/>
                  </a:lnTo>
                  <a:lnTo>
                    <a:pt x="390004" y="601446"/>
                  </a:lnTo>
                  <a:lnTo>
                    <a:pt x="352259" y="614540"/>
                  </a:lnTo>
                  <a:lnTo>
                    <a:pt x="312953" y="629285"/>
                  </a:lnTo>
                  <a:lnTo>
                    <a:pt x="272034" y="640753"/>
                  </a:lnTo>
                  <a:lnTo>
                    <a:pt x="235927" y="652221"/>
                  </a:lnTo>
                  <a:lnTo>
                    <a:pt x="203187" y="663689"/>
                  </a:lnTo>
                  <a:lnTo>
                    <a:pt x="173710" y="675220"/>
                  </a:lnTo>
                  <a:lnTo>
                    <a:pt x="145859" y="685050"/>
                  </a:lnTo>
                  <a:lnTo>
                    <a:pt x="122885" y="696493"/>
                  </a:lnTo>
                  <a:lnTo>
                    <a:pt x="101587" y="704684"/>
                  </a:lnTo>
                  <a:lnTo>
                    <a:pt x="83578" y="716140"/>
                  </a:lnTo>
                  <a:lnTo>
                    <a:pt x="65557" y="722693"/>
                  </a:lnTo>
                  <a:lnTo>
                    <a:pt x="52463" y="729246"/>
                  </a:lnTo>
                  <a:lnTo>
                    <a:pt x="42633" y="735799"/>
                  </a:lnTo>
                  <a:lnTo>
                    <a:pt x="34442" y="742353"/>
                  </a:lnTo>
                  <a:lnTo>
                    <a:pt x="26263" y="745629"/>
                  </a:lnTo>
                  <a:lnTo>
                    <a:pt x="22987" y="750544"/>
                  </a:lnTo>
                  <a:lnTo>
                    <a:pt x="19710" y="752182"/>
                  </a:lnTo>
                  <a:lnTo>
                    <a:pt x="19710" y="753821"/>
                  </a:lnTo>
                  <a:lnTo>
                    <a:pt x="21348" y="752182"/>
                  </a:lnTo>
                  <a:lnTo>
                    <a:pt x="27889" y="750544"/>
                  </a:lnTo>
                  <a:lnTo>
                    <a:pt x="36080" y="745629"/>
                  </a:lnTo>
                  <a:lnTo>
                    <a:pt x="49187" y="740714"/>
                  </a:lnTo>
                  <a:lnTo>
                    <a:pt x="63919" y="732523"/>
                  </a:lnTo>
                  <a:lnTo>
                    <a:pt x="81940" y="727608"/>
                  </a:lnTo>
                  <a:lnTo>
                    <a:pt x="101587" y="719416"/>
                  </a:lnTo>
                  <a:lnTo>
                    <a:pt x="126161" y="711225"/>
                  </a:lnTo>
                  <a:lnTo>
                    <a:pt x="149136" y="701408"/>
                  </a:lnTo>
                  <a:lnTo>
                    <a:pt x="173710" y="691578"/>
                  </a:lnTo>
                  <a:lnTo>
                    <a:pt x="199923" y="683412"/>
                  </a:lnTo>
                  <a:lnTo>
                    <a:pt x="252310" y="663689"/>
                  </a:lnTo>
                  <a:lnTo>
                    <a:pt x="280225" y="655497"/>
                  </a:lnTo>
                  <a:lnTo>
                    <a:pt x="304787" y="647306"/>
                  </a:lnTo>
                  <a:lnTo>
                    <a:pt x="330974" y="640753"/>
                  </a:lnTo>
                  <a:lnTo>
                    <a:pt x="355536" y="629285"/>
                  </a:lnTo>
                  <a:lnTo>
                    <a:pt x="386727" y="621093"/>
                  </a:lnTo>
                  <a:lnTo>
                    <a:pt x="419468" y="607999"/>
                  </a:lnTo>
                  <a:lnTo>
                    <a:pt x="453859" y="594918"/>
                  </a:lnTo>
                  <a:lnTo>
                    <a:pt x="489889" y="580097"/>
                  </a:lnTo>
                  <a:lnTo>
                    <a:pt x="527608" y="563727"/>
                  </a:lnTo>
                  <a:lnTo>
                    <a:pt x="563638" y="548982"/>
                  </a:lnTo>
                  <a:lnTo>
                    <a:pt x="601319" y="534238"/>
                  </a:lnTo>
                  <a:lnTo>
                    <a:pt x="635762" y="519506"/>
                  </a:lnTo>
                  <a:lnTo>
                    <a:pt x="666877" y="504786"/>
                  </a:lnTo>
                  <a:lnTo>
                    <a:pt x="696353" y="493242"/>
                  </a:lnTo>
                  <a:lnTo>
                    <a:pt x="724204" y="481787"/>
                  </a:lnTo>
                  <a:lnTo>
                    <a:pt x="745502" y="471957"/>
                  </a:lnTo>
                  <a:lnTo>
                    <a:pt x="761923" y="465404"/>
                  </a:lnTo>
                  <a:lnTo>
                    <a:pt x="776655" y="460489"/>
                  </a:lnTo>
                  <a:close/>
                </a:path>
                <a:path w="1504314" h="1303020">
                  <a:moveTo>
                    <a:pt x="989609" y="4914"/>
                  </a:moveTo>
                  <a:lnTo>
                    <a:pt x="986332" y="13106"/>
                  </a:lnTo>
                  <a:lnTo>
                    <a:pt x="984694" y="22923"/>
                  </a:lnTo>
                  <a:lnTo>
                    <a:pt x="981417" y="34391"/>
                  </a:lnTo>
                  <a:lnTo>
                    <a:pt x="974864" y="63944"/>
                  </a:lnTo>
                  <a:lnTo>
                    <a:pt x="973226" y="81940"/>
                  </a:lnTo>
                  <a:lnTo>
                    <a:pt x="968324" y="98323"/>
                  </a:lnTo>
                  <a:lnTo>
                    <a:pt x="958494" y="134353"/>
                  </a:lnTo>
                  <a:lnTo>
                    <a:pt x="955217" y="154076"/>
                  </a:lnTo>
                  <a:lnTo>
                    <a:pt x="950302" y="170434"/>
                  </a:lnTo>
                  <a:lnTo>
                    <a:pt x="945388" y="188455"/>
                  </a:lnTo>
                  <a:lnTo>
                    <a:pt x="938834" y="221208"/>
                  </a:lnTo>
                  <a:lnTo>
                    <a:pt x="932281" y="236016"/>
                  </a:lnTo>
                  <a:lnTo>
                    <a:pt x="927366" y="250736"/>
                  </a:lnTo>
                  <a:lnTo>
                    <a:pt x="920838" y="265480"/>
                  </a:lnTo>
                  <a:lnTo>
                    <a:pt x="914285" y="281863"/>
                  </a:lnTo>
                  <a:lnTo>
                    <a:pt x="897915" y="314617"/>
                  </a:lnTo>
                  <a:lnTo>
                    <a:pt x="889723" y="329425"/>
                  </a:lnTo>
                  <a:lnTo>
                    <a:pt x="881532" y="344144"/>
                  </a:lnTo>
                  <a:lnTo>
                    <a:pt x="873277" y="357251"/>
                  </a:lnTo>
                  <a:lnTo>
                    <a:pt x="865085" y="370357"/>
                  </a:lnTo>
                  <a:lnTo>
                    <a:pt x="858532" y="381825"/>
                  </a:lnTo>
                  <a:lnTo>
                    <a:pt x="853617" y="391642"/>
                  </a:lnTo>
                  <a:lnTo>
                    <a:pt x="848702" y="398195"/>
                  </a:lnTo>
                  <a:lnTo>
                    <a:pt x="845426" y="406387"/>
                  </a:lnTo>
                  <a:lnTo>
                    <a:pt x="843788" y="409740"/>
                  </a:lnTo>
                  <a:lnTo>
                    <a:pt x="843788" y="411378"/>
                  </a:lnTo>
                  <a:lnTo>
                    <a:pt x="891362" y="353974"/>
                  </a:lnTo>
                  <a:lnTo>
                    <a:pt x="911009" y="321233"/>
                  </a:lnTo>
                  <a:lnTo>
                    <a:pt x="942111" y="254012"/>
                  </a:lnTo>
                  <a:lnTo>
                    <a:pt x="953579" y="219570"/>
                  </a:lnTo>
                  <a:lnTo>
                    <a:pt x="965047" y="186817"/>
                  </a:lnTo>
                  <a:lnTo>
                    <a:pt x="973226" y="154076"/>
                  </a:lnTo>
                  <a:lnTo>
                    <a:pt x="978141" y="121246"/>
                  </a:lnTo>
                  <a:lnTo>
                    <a:pt x="983056" y="93408"/>
                  </a:lnTo>
                  <a:lnTo>
                    <a:pt x="984694" y="67221"/>
                  </a:lnTo>
                  <a:lnTo>
                    <a:pt x="989609" y="44221"/>
                  </a:lnTo>
                  <a:lnTo>
                    <a:pt x="989609" y="4914"/>
                  </a:lnTo>
                  <a:close/>
                </a:path>
                <a:path w="1504314" h="1303020">
                  <a:moveTo>
                    <a:pt x="991247" y="0"/>
                  </a:moveTo>
                  <a:lnTo>
                    <a:pt x="989609" y="0"/>
                  </a:lnTo>
                  <a:lnTo>
                    <a:pt x="989609" y="1638"/>
                  </a:lnTo>
                  <a:lnTo>
                    <a:pt x="991247" y="0"/>
                  </a:lnTo>
                  <a:close/>
                </a:path>
                <a:path w="1504314" h="1303020">
                  <a:moveTo>
                    <a:pt x="1504137" y="745629"/>
                  </a:moveTo>
                  <a:lnTo>
                    <a:pt x="1499222" y="745629"/>
                  </a:lnTo>
                  <a:lnTo>
                    <a:pt x="1486052" y="750544"/>
                  </a:lnTo>
                  <a:lnTo>
                    <a:pt x="1438579" y="770267"/>
                  </a:lnTo>
                  <a:lnTo>
                    <a:pt x="1405813" y="783348"/>
                  </a:lnTo>
                  <a:lnTo>
                    <a:pt x="1368107" y="799731"/>
                  </a:lnTo>
                  <a:lnTo>
                    <a:pt x="1327150" y="816102"/>
                  </a:lnTo>
                  <a:lnTo>
                    <a:pt x="1282928" y="837399"/>
                  </a:lnTo>
                  <a:lnTo>
                    <a:pt x="1235392" y="855484"/>
                  </a:lnTo>
                  <a:lnTo>
                    <a:pt x="1186243" y="875118"/>
                  </a:lnTo>
                  <a:lnTo>
                    <a:pt x="1138745" y="894778"/>
                  </a:lnTo>
                  <a:lnTo>
                    <a:pt x="1091209" y="916063"/>
                  </a:lnTo>
                  <a:lnTo>
                    <a:pt x="1042073" y="934085"/>
                  </a:lnTo>
                  <a:lnTo>
                    <a:pt x="956856" y="970165"/>
                  </a:lnTo>
                  <a:lnTo>
                    <a:pt x="920838" y="984910"/>
                  </a:lnTo>
                  <a:lnTo>
                    <a:pt x="837260" y="1016025"/>
                  </a:lnTo>
                  <a:lnTo>
                    <a:pt x="788123" y="1035748"/>
                  </a:lnTo>
                  <a:lnTo>
                    <a:pt x="788123" y="1032471"/>
                  </a:lnTo>
                  <a:lnTo>
                    <a:pt x="791400" y="1027493"/>
                  </a:lnTo>
                  <a:lnTo>
                    <a:pt x="791400" y="1017663"/>
                  </a:lnTo>
                  <a:lnTo>
                    <a:pt x="793038" y="1007833"/>
                  </a:lnTo>
                  <a:lnTo>
                    <a:pt x="794677" y="994727"/>
                  </a:lnTo>
                  <a:lnTo>
                    <a:pt x="797953" y="979995"/>
                  </a:lnTo>
                  <a:lnTo>
                    <a:pt x="801230" y="943978"/>
                  </a:lnTo>
                  <a:lnTo>
                    <a:pt x="802868" y="920978"/>
                  </a:lnTo>
                  <a:lnTo>
                    <a:pt x="806145" y="899680"/>
                  </a:lnTo>
                  <a:lnTo>
                    <a:pt x="807783" y="873480"/>
                  </a:lnTo>
                  <a:lnTo>
                    <a:pt x="809421" y="845591"/>
                  </a:lnTo>
                  <a:lnTo>
                    <a:pt x="812698" y="816102"/>
                  </a:lnTo>
                  <a:lnTo>
                    <a:pt x="814336" y="786625"/>
                  </a:lnTo>
                  <a:lnTo>
                    <a:pt x="815975" y="752182"/>
                  </a:lnTo>
                  <a:lnTo>
                    <a:pt x="815975" y="721055"/>
                  </a:lnTo>
                  <a:lnTo>
                    <a:pt x="817613" y="688327"/>
                  </a:lnTo>
                  <a:lnTo>
                    <a:pt x="819251" y="658774"/>
                  </a:lnTo>
                  <a:lnTo>
                    <a:pt x="819251" y="629285"/>
                  </a:lnTo>
                  <a:lnTo>
                    <a:pt x="820889" y="604723"/>
                  </a:lnTo>
                  <a:lnTo>
                    <a:pt x="820889" y="460489"/>
                  </a:lnTo>
                  <a:lnTo>
                    <a:pt x="804506" y="417918"/>
                  </a:lnTo>
                  <a:lnTo>
                    <a:pt x="804506" y="530961"/>
                  </a:lnTo>
                  <a:lnTo>
                    <a:pt x="806145" y="560451"/>
                  </a:lnTo>
                  <a:lnTo>
                    <a:pt x="804506" y="591642"/>
                  </a:lnTo>
                  <a:lnTo>
                    <a:pt x="804506" y="691578"/>
                  </a:lnTo>
                  <a:lnTo>
                    <a:pt x="802868" y="724331"/>
                  </a:lnTo>
                  <a:lnTo>
                    <a:pt x="801230" y="758736"/>
                  </a:lnTo>
                  <a:lnTo>
                    <a:pt x="797953" y="824293"/>
                  </a:lnTo>
                  <a:lnTo>
                    <a:pt x="794677" y="852144"/>
                  </a:lnTo>
                  <a:lnTo>
                    <a:pt x="791400" y="878395"/>
                  </a:lnTo>
                  <a:lnTo>
                    <a:pt x="786485" y="902957"/>
                  </a:lnTo>
                  <a:lnTo>
                    <a:pt x="783209" y="927531"/>
                  </a:lnTo>
                  <a:lnTo>
                    <a:pt x="776655" y="968527"/>
                  </a:lnTo>
                  <a:lnTo>
                    <a:pt x="766838" y="1016025"/>
                  </a:lnTo>
                  <a:lnTo>
                    <a:pt x="761923" y="1027493"/>
                  </a:lnTo>
                  <a:lnTo>
                    <a:pt x="758647" y="1035748"/>
                  </a:lnTo>
                  <a:lnTo>
                    <a:pt x="758647" y="1045552"/>
                  </a:lnTo>
                  <a:lnTo>
                    <a:pt x="755815" y="1049274"/>
                  </a:lnTo>
                  <a:lnTo>
                    <a:pt x="737311" y="1057021"/>
                  </a:lnTo>
                  <a:lnTo>
                    <a:pt x="681621" y="1078318"/>
                  </a:lnTo>
                  <a:lnTo>
                    <a:pt x="627519" y="1102880"/>
                  </a:lnTo>
                  <a:lnTo>
                    <a:pt x="571830" y="1125880"/>
                  </a:lnTo>
                  <a:lnTo>
                    <a:pt x="519417" y="1148791"/>
                  </a:lnTo>
                  <a:lnTo>
                    <a:pt x="465328" y="1170089"/>
                  </a:lnTo>
                  <a:lnTo>
                    <a:pt x="417830" y="1191374"/>
                  </a:lnTo>
                  <a:lnTo>
                    <a:pt x="371919" y="1209459"/>
                  </a:lnTo>
                  <a:lnTo>
                    <a:pt x="334251" y="1227455"/>
                  </a:lnTo>
                  <a:lnTo>
                    <a:pt x="301510" y="1240561"/>
                  </a:lnTo>
                  <a:lnTo>
                    <a:pt x="278587" y="1252029"/>
                  </a:lnTo>
                  <a:lnTo>
                    <a:pt x="262204" y="1256944"/>
                  </a:lnTo>
                  <a:lnTo>
                    <a:pt x="258864" y="1260221"/>
                  </a:lnTo>
                  <a:lnTo>
                    <a:pt x="204825" y="1302867"/>
                  </a:lnTo>
                  <a:lnTo>
                    <a:pt x="222821" y="1292974"/>
                  </a:lnTo>
                  <a:lnTo>
                    <a:pt x="239204" y="1288059"/>
                  </a:lnTo>
                  <a:lnTo>
                    <a:pt x="258864" y="1278229"/>
                  </a:lnTo>
                  <a:lnTo>
                    <a:pt x="304787" y="1256944"/>
                  </a:lnTo>
                  <a:lnTo>
                    <a:pt x="334251" y="1247114"/>
                  </a:lnTo>
                  <a:lnTo>
                    <a:pt x="363728" y="1232369"/>
                  </a:lnTo>
                  <a:lnTo>
                    <a:pt x="394893" y="1219263"/>
                  </a:lnTo>
                  <a:lnTo>
                    <a:pt x="427659" y="1204480"/>
                  </a:lnTo>
                  <a:lnTo>
                    <a:pt x="530885" y="1160259"/>
                  </a:lnTo>
                  <a:lnTo>
                    <a:pt x="563638" y="1145514"/>
                  </a:lnTo>
                  <a:lnTo>
                    <a:pt x="599681" y="1130769"/>
                  </a:lnTo>
                  <a:lnTo>
                    <a:pt x="637400" y="1114348"/>
                  </a:lnTo>
                  <a:lnTo>
                    <a:pt x="745502" y="1068489"/>
                  </a:lnTo>
                  <a:lnTo>
                    <a:pt x="883170" y="1011110"/>
                  </a:lnTo>
                  <a:lnTo>
                    <a:pt x="1033881" y="952169"/>
                  </a:lnTo>
                  <a:lnTo>
                    <a:pt x="1112494" y="922616"/>
                  </a:lnTo>
                  <a:lnTo>
                    <a:pt x="1186243" y="891501"/>
                  </a:lnTo>
                  <a:lnTo>
                    <a:pt x="1256728" y="865314"/>
                  </a:lnTo>
                  <a:lnTo>
                    <a:pt x="1320596" y="839038"/>
                  </a:lnTo>
                  <a:lnTo>
                    <a:pt x="1425473" y="799731"/>
                  </a:lnTo>
                  <a:lnTo>
                    <a:pt x="1484414" y="776795"/>
                  </a:lnTo>
                  <a:lnTo>
                    <a:pt x="1494243" y="775182"/>
                  </a:lnTo>
                  <a:lnTo>
                    <a:pt x="1504137" y="7456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896681" y="5382615"/>
              <a:ext cx="464184" cy="159385"/>
            </a:xfrm>
            <a:custGeom>
              <a:avLst/>
              <a:gdLst/>
              <a:ahLst/>
              <a:cxnLst/>
              <a:rect l="l" t="t" r="r" b="b"/>
              <a:pathLst>
                <a:path w="464185" h="159385">
                  <a:moveTo>
                    <a:pt x="463702" y="34455"/>
                  </a:moveTo>
                  <a:lnTo>
                    <a:pt x="462064" y="27901"/>
                  </a:lnTo>
                  <a:lnTo>
                    <a:pt x="462064" y="19646"/>
                  </a:lnTo>
                  <a:lnTo>
                    <a:pt x="458787" y="13093"/>
                  </a:lnTo>
                  <a:lnTo>
                    <a:pt x="457149" y="11455"/>
                  </a:lnTo>
                  <a:lnTo>
                    <a:pt x="455510" y="9817"/>
                  </a:lnTo>
                  <a:lnTo>
                    <a:pt x="448957" y="4902"/>
                  </a:lnTo>
                  <a:lnTo>
                    <a:pt x="442404" y="3263"/>
                  </a:lnTo>
                  <a:lnTo>
                    <a:pt x="426034" y="0"/>
                  </a:lnTo>
                  <a:lnTo>
                    <a:pt x="417842" y="0"/>
                  </a:lnTo>
                  <a:lnTo>
                    <a:pt x="409651" y="1625"/>
                  </a:lnTo>
                  <a:lnTo>
                    <a:pt x="403098" y="1625"/>
                  </a:lnTo>
                  <a:lnTo>
                    <a:pt x="389991" y="4902"/>
                  </a:lnTo>
                  <a:lnTo>
                    <a:pt x="383438" y="8178"/>
                  </a:lnTo>
                  <a:lnTo>
                    <a:pt x="371932" y="11455"/>
                  </a:lnTo>
                  <a:lnTo>
                    <a:pt x="365379" y="16370"/>
                  </a:lnTo>
                  <a:lnTo>
                    <a:pt x="358825" y="19646"/>
                  </a:lnTo>
                  <a:lnTo>
                    <a:pt x="357187" y="21285"/>
                  </a:lnTo>
                  <a:lnTo>
                    <a:pt x="360464" y="19646"/>
                  </a:lnTo>
                  <a:lnTo>
                    <a:pt x="368655" y="18008"/>
                  </a:lnTo>
                  <a:lnTo>
                    <a:pt x="373570" y="16370"/>
                  </a:lnTo>
                  <a:lnTo>
                    <a:pt x="380174" y="16370"/>
                  </a:lnTo>
                  <a:lnTo>
                    <a:pt x="388353" y="14732"/>
                  </a:lnTo>
                  <a:lnTo>
                    <a:pt x="396544" y="14732"/>
                  </a:lnTo>
                  <a:lnTo>
                    <a:pt x="409651" y="11455"/>
                  </a:lnTo>
                  <a:lnTo>
                    <a:pt x="417842" y="11455"/>
                  </a:lnTo>
                  <a:lnTo>
                    <a:pt x="426034" y="13093"/>
                  </a:lnTo>
                  <a:lnTo>
                    <a:pt x="430949" y="13093"/>
                  </a:lnTo>
                  <a:lnTo>
                    <a:pt x="437489" y="16370"/>
                  </a:lnTo>
                  <a:lnTo>
                    <a:pt x="442404" y="19646"/>
                  </a:lnTo>
                  <a:lnTo>
                    <a:pt x="447319" y="22999"/>
                  </a:lnTo>
                  <a:lnTo>
                    <a:pt x="447319" y="26263"/>
                  </a:lnTo>
                  <a:lnTo>
                    <a:pt x="448957" y="31178"/>
                  </a:lnTo>
                  <a:lnTo>
                    <a:pt x="447319" y="36093"/>
                  </a:lnTo>
                  <a:lnTo>
                    <a:pt x="447319" y="44259"/>
                  </a:lnTo>
                  <a:lnTo>
                    <a:pt x="444042" y="50812"/>
                  </a:lnTo>
                  <a:lnTo>
                    <a:pt x="424395" y="83578"/>
                  </a:lnTo>
                  <a:lnTo>
                    <a:pt x="406374" y="95046"/>
                  </a:lnTo>
                  <a:lnTo>
                    <a:pt x="399821" y="95046"/>
                  </a:lnTo>
                  <a:lnTo>
                    <a:pt x="393268" y="85217"/>
                  </a:lnTo>
                  <a:lnTo>
                    <a:pt x="388353" y="75387"/>
                  </a:lnTo>
                  <a:lnTo>
                    <a:pt x="387807" y="73748"/>
                  </a:lnTo>
                  <a:lnTo>
                    <a:pt x="385076" y="65557"/>
                  </a:lnTo>
                  <a:lnTo>
                    <a:pt x="381800" y="54089"/>
                  </a:lnTo>
                  <a:lnTo>
                    <a:pt x="378536" y="44259"/>
                  </a:lnTo>
                  <a:lnTo>
                    <a:pt x="378536" y="31178"/>
                  </a:lnTo>
                  <a:lnTo>
                    <a:pt x="358825" y="27901"/>
                  </a:lnTo>
                  <a:lnTo>
                    <a:pt x="367017" y="59004"/>
                  </a:lnTo>
                  <a:lnTo>
                    <a:pt x="294957" y="88493"/>
                  </a:lnTo>
                  <a:lnTo>
                    <a:pt x="291680" y="86855"/>
                  </a:lnTo>
                  <a:lnTo>
                    <a:pt x="288404" y="81940"/>
                  </a:lnTo>
                  <a:lnTo>
                    <a:pt x="283489" y="78257"/>
                  </a:lnTo>
                  <a:lnTo>
                    <a:pt x="283489" y="99949"/>
                  </a:lnTo>
                  <a:lnTo>
                    <a:pt x="283489" y="111417"/>
                  </a:lnTo>
                  <a:lnTo>
                    <a:pt x="280212" y="121310"/>
                  </a:lnTo>
                  <a:lnTo>
                    <a:pt x="275297" y="124587"/>
                  </a:lnTo>
                  <a:lnTo>
                    <a:pt x="272021" y="127863"/>
                  </a:lnTo>
                  <a:lnTo>
                    <a:pt x="265468" y="132753"/>
                  </a:lnTo>
                  <a:lnTo>
                    <a:pt x="260578" y="136029"/>
                  </a:lnTo>
                  <a:lnTo>
                    <a:pt x="252323" y="136029"/>
                  </a:lnTo>
                  <a:lnTo>
                    <a:pt x="245770" y="139306"/>
                  </a:lnTo>
                  <a:lnTo>
                    <a:pt x="235940" y="140944"/>
                  </a:lnTo>
                  <a:lnTo>
                    <a:pt x="226110" y="140944"/>
                  </a:lnTo>
                  <a:lnTo>
                    <a:pt x="214655" y="137668"/>
                  </a:lnTo>
                  <a:lnTo>
                    <a:pt x="206463" y="136029"/>
                  </a:lnTo>
                  <a:lnTo>
                    <a:pt x="180251" y="108140"/>
                  </a:lnTo>
                  <a:lnTo>
                    <a:pt x="178612" y="103225"/>
                  </a:lnTo>
                  <a:lnTo>
                    <a:pt x="175945" y="96532"/>
                  </a:lnTo>
                  <a:lnTo>
                    <a:pt x="178612" y="88493"/>
                  </a:lnTo>
                  <a:lnTo>
                    <a:pt x="186804" y="81940"/>
                  </a:lnTo>
                  <a:lnTo>
                    <a:pt x="191719" y="78663"/>
                  </a:lnTo>
                  <a:lnTo>
                    <a:pt x="194995" y="78663"/>
                  </a:lnTo>
                  <a:lnTo>
                    <a:pt x="196634" y="77025"/>
                  </a:lnTo>
                  <a:lnTo>
                    <a:pt x="203187" y="75387"/>
                  </a:lnTo>
                  <a:lnTo>
                    <a:pt x="211378" y="72110"/>
                  </a:lnTo>
                  <a:lnTo>
                    <a:pt x="222834" y="70472"/>
                  </a:lnTo>
                  <a:lnTo>
                    <a:pt x="227749" y="70472"/>
                  </a:lnTo>
                  <a:lnTo>
                    <a:pt x="232664" y="68834"/>
                  </a:lnTo>
                  <a:lnTo>
                    <a:pt x="240855" y="68834"/>
                  </a:lnTo>
                  <a:lnTo>
                    <a:pt x="278574" y="90131"/>
                  </a:lnTo>
                  <a:lnTo>
                    <a:pt x="283489" y="99949"/>
                  </a:lnTo>
                  <a:lnTo>
                    <a:pt x="283489" y="78257"/>
                  </a:lnTo>
                  <a:lnTo>
                    <a:pt x="281851" y="77025"/>
                  </a:lnTo>
                  <a:lnTo>
                    <a:pt x="273659" y="70472"/>
                  </a:lnTo>
                  <a:lnTo>
                    <a:pt x="271208" y="68834"/>
                  </a:lnTo>
                  <a:lnTo>
                    <a:pt x="263855" y="63919"/>
                  </a:lnTo>
                  <a:lnTo>
                    <a:pt x="253961" y="59004"/>
                  </a:lnTo>
                  <a:lnTo>
                    <a:pt x="245770" y="57365"/>
                  </a:lnTo>
                  <a:lnTo>
                    <a:pt x="240855" y="57365"/>
                  </a:lnTo>
                  <a:lnTo>
                    <a:pt x="232664" y="55727"/>
                  </a:lnTo>
                  <a:lnTo>
                    <a:pt x="227749" y="57365"/>
                  </a:lnTo>
                  <a:lnTo>
                    <a:pt x="219557" y="57365"/>
                  </a:lnTo>
                  <a:lnTo>
                    <a:pt x="214655" y="59004"/>
                  </a:lnTo>
                  <a:lnTo>
                    <a:pt x="208102" y="59004"/>
                  </a:lnTo>
                  <a:lnTo>
                    <a:pt x="204825" y="60642"/>
                  </a:lnTo>
                  <a:lnTo>
                    <a:pt x="196634" y="62280"/>
                  </a:lnTo>
                  <a:lnTo>
                    <a:pt x="193357" y="62280"/>
                  </a:lnTo>
                  <a:lnTo>
                    <a:pt x="186804" y="63919"/>
                  </a:lnTo>
                  <a:lnTo>
                    <a:pt x="186804" y="65557"/>
                  </a:lnTo>
                  <a:lnTo>
                    <a:pt x="174764" y="68249"/>
                  </a:lnTo>
                  <a:lnTo>
                    <a:pt x="173723" y="67195"/>
                  </a:lnTo>
                  <a:lnTo>
                    <a:pt x="170446" y="65557"/>
                  </a:lnTo>
                  <a:lnTo>
                    <a:pt x="154076" y="65557"/>
                  </a:lnTo>
                  <a:lnTo>
                    <a:pt x="145884" y="63919"/>
                  </a:lnTo>
                  <a:lnTo>
                    <a:pt x="140970" y="63919"/>
                  </a:lnTo>
                  <a:lnTo>
                    <a:pt x="132778" y="62280"/>
                  </a:lnTo>
                  <a:lnTo>
                    <a:pt x="104863" y="62280"/>
                  </a:lnTo>
                  <a:lnTo>
                    <a:pt x="93395" y="63919"/>
                  </a:lnTo>
                  <a:lnTo>
                    <a:pt x="83591" y="65557"/>
                  </a:lnTo>
                  <a:lnTo>
                    <a:pt x="68859" y="65557"/>
                  </a:lnTo>
                  <a:lnTo>
                    <a:pt x="59029" y="68834"/>
                  </a:lnTo>
                  <a:lnTo>
                    <a:pt x="47548" y="72110"/>
                  </a:lnTo>
                  <a:lnTo>
                    <a:pt x="39370" y="77025"/>
                  </a:lnTo>
                  <a:lnTo>
                    <a:pt x="27901" y="81940"/>
                  </a:lnTo>
                  <a:lnTo>
                    <a:pt x="21348" y="86855"/>
                  </a:lnTo>
                  <a:lnTo>
                    <a:pt x="14795" y="95046"/>
                  </a:lnTo>
                  <a:lnTo>
                    <a:pt x="9893" y="101587"/>
                  </a:lnTo>
                  <a:lnTo>
                    <a:pt x="4914" y="108140"/>
                  </a:lnTo>
                  <a:lnTo>
                    <a:pt x="1638" y="114769"/>
                  </a:lnTo>
                  <a:lnTo>
                    <a:pt x="0" y="121310"/>
                  </a:lnTo>
                  <a:lnTo>
                    <a:pt x="0" y="134391"/>
                  </a:lnTo>
                  <a:lnTo>
                    <a:pt x="6553" y="147497"/>
                  </a:lnTo>
                  <a:lnTo>
                    <a:pt x="14795" y="152412"/>
                  </a:lnTo>
                  <a:lnTo>
                    <a:pt x="24625" y="157327"/>
                  </a:lnTo>
                  <a:lnTo>
                    <a:pt x="34455" y="158965"/>
                  </a:lnTo>
                  <a:lnTo>
                    <a:pt x="41008" y="157327"/>
                  </a:lnTo>
                  <a:lnTo>
                    <a:pt x="49199" y="152412"/>
                  </a:lnTo>
                  <a:lnTo>
                    <a:pt x="51384" y="149136"/>
                  </a:lnTo>
                  <a:lnTo>
                    <a:pt x="55753" y="142582"/>
                  </a:lnTo>
                  <a:lnTo>
                    <a:pt x="59029" y="139306"/>
                  </a:lnTo>
                  <a:lnTo>
                    <a:pt x="59029" y="137668"/>
                  </a:lnTo>
                  <a:lnTo>
                    <a:pt x="57391" y="137668"/>
                  </a:lnTo>
                  <a:lnTo>
                    <a:pt x="55753" y="140944"/>
                  </a:lnTo>
                  <a:lnTo>
                    <a:pt x="49199" y="144221"/>
                  </a:lnTo>
                  <a:lnTo>
                    <a:pt x="42646" y="149136"/>
                  </a:lnTo>
                  <a:lnTo>
                    <a:pt x="27901" y="149136"/>
                  </a:lnTo>
                  <a:lnTo>
                    <a:pt x="19710" y="144221"/>
                  </a:lnTo>
                  <a:lnTo>
                    <a:pt x="9893" y="131114"/>
                  </a:lnTo>
                  <a:lnTo>
                    <a:pt x="9893" y="124587"/>
                  </a:lnTo>
                  <a:lnTo>
                    <a:pt x="11531" y="116408"/>
                  </a:lnTo>
                  <a:lnTo>
                    <a:pt x="14795" y="111417"/>
                  </a:lnTo>
                  <a:lnTo>
                    <a:pt x="18072" y="103225"/>
                  </a:lnTo>
                  <a:lnTo>
                    <a:pt x="31178" y="90131"/>
                  </a:lnTo>
                  <a:lnTo>
                    <a:pt x="42646" y="86855"/>
                  </a:lnTo>
                  <a:lnTo>
                    <a:pt x="50838" y="80302"/>
                  </a:lnTo>
                  <a:lnTo>
                    <a:pt x="77038" y="73748"/>
                  </a:lnTo>
                  <a:lnTo>
                    <a:pt x="91757" y="72110"/>
                  </a:lnTo>
                  <a:lnTo>
                    <a:pt x="106502" y="72110"/>
                  </a:lnTo>
                  <a:lnTo>
                    <a:pt x="124523" y="73748"/>
                  </a:lnTo>
                  <a:lnTo>
                    <a:pt x="142608" y="77025"/>
                  </a:lnTo>
                  <a:lnTo>
                    <a:pt x="162255" y="83578"/>
                  </a:lnTo>
                  <a:lnTo>
                    <a:pt x="162255" y="86855"/>
                  </a:lnTo>
                  <a:lnTo>
                    <a:pt x="163893" y="95046"/>
                  </a:lnTo>
                  <a:lnTo>
                    <a:pt x="163893" y="99949"/>
                  </a:lnTo>
                  <a:lnTo>
                    <a:pt x="167170" y="108140"/>
                  </a:lnTo>
                  <a:lnTo>
                    <a:pt x="168808" y="114769"/>
                  </a:lnTo>
                  <a:lnTo>
                    <a:pt x="194995" y="147497"/>
                  </a:lnTo>
                  <a:lnTo>
                    <a:pt x="239217" y="157327"/>
                  </a:lnTo>
                  <a:lnTo>
                    <a:pt x="250685" y="152412"/>
                  </a:lnTo>
                  <a:lnTo>
                    <a:pt x="262216" y="150774"/>
                  </a:lnTo>
                  <a:lnTo>
                    <a:pt x="272021" y="147497"/>
                  </a:lnTo>
                  <a:lnTo>
                    <a:pt x="280212" y="144221"/>
                  </a:lnTo>
                  <a:lnTo>
                    <a:pt x="283489" y="140944"/>
                  </a:lnTo>
                  <a:lnTo>
                    <a:pt x="290042" y="134391"/>
                  </a:lnTo>
                  <a:lnTo>
                    <a:pt x="294957" y="124587"/>
                  </a:lnTo>
                  <a:lnTo>
                    <a:pt x="294957" y="106502"/>
                  </a:lnTo>
                  <a:lnTo>
                    <a:pt x="293319" y="99949"/>
                  </a:lnTo>
                  <a:lnTo>
                    <a:pt x="293319" y="98310"/>
                  </a:lnTo>
                  <a:lnTo>
                    <a:pt x="326720" y="88493"/>
                  </a:lnTo>
                  <a:lnTo>
                    <a:pt x="376847" y="73748"/>
                  </a:lnTo>
                  <a:lnTo>
                    <a:pt x="376847" y="80302"/>
                  </a:lnTo>
                  <a:lnTo>
                    <a:pt x="380174" y="86855"/>
                  </a:lnTo>
                  <a:lnTo>
                    <a:pt x="385076" y="96672"/>
                  </a:lnTo>
                  <a:lnTo>
                    <a:pt x="389991" y="103225"/>
                  </a:lnTo>
                  <a:lnTo>
                    <a:pt x="398183" y="108140"/>
                  </a:lnTo>
                  <a:lnTo>
                    <a:pt x="401459" y="109778"/>
                  </a:lnTo>
                  <a:lnTo>
                    <a:pt x="406374" y="111417"/>
                  </a:lnTo>
                  <a:lnTo>
                    <a:pt x="419481" y="108140"/>
                  </a:lnTo>
                  <a:lnTo>
                    <a:pt x="426034" y="103225"/>
                  </a:lnTo>
                  <a:lnTo>
                    <a:pt x="430949" y="96672"/>
                  </a:lnTo>
                  <a:lnTo>
                    <a:pt x="432574" y="95046"/>
                  </a:lnTo>
                  <a:lnTo>
                    <a:pt x="437489" y="90131"/>
                  </a:lnTo>
                  <a:lnTo>
                    <a:pt x="442404" y="83578"/>
                  </a:lnTo>
                  <a:lnTo>
                    <a:pt x="447319" y="75387"/>
                  </a:lnTo>
                  <a:lnTo>
                    <a:pt x="453872" y="67195"/>
                  </a:lnTo>
                  <a:lnTo>
                    <a:pt x="457149" y="59004"/>
                  </a:lnTo>
                  <a:lnTo>
                    <a:pt x="460425" y="52451"/>
                  </a:lnTo>
                  <a:lnTo>
                    <a:pt x="462064" y="42621"/>
                  </a:lnTo>
                  <a:lnTo>
                    <a:pt x="463702" y="34455"/>
                  </a:lnTo>
                  <a:close/>
                </a:path>
              </a:pathLst>
            </a:custGeom>
            <a:solidFill>
              <a:srgbClr val="CE8B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16207" y="5340017"/>
              <a:ext cx="140905" cy="7868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19677" y="5104015"/>
              <a:ext cx="350580" cy="10487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718119" y="4230534"/>
              <a:ext cx="1620520" cy="817880"/>
            </a:xfrm>
            <a:custGeom>
              <a:avLst/>
              <a:gdLst/>
              <a:ahLst/>
              <a:cxnLst/>
              <a:rect l="l" t="t" r="r" b="b"/>
              <a:pathLst>
                <a:path w="1620520" h="817879">
                  <a:moveTo>
                    <a:pt x="419417" y="688301"/>
                  </a:moveTo>
                  <a:lnTo>
                    <a:pt x="0" y="817816"/>
                  </a:lnTo>
                  <a:lnTo>
                    <a:pt x="49136" y="807923"/>
                  </a:lnTo>
                  <a:lnTo>
                    <a:pt x="72123" y="804646"/>
                  </a:lnTo>
                  <a:lnTo>
                    <a:pt x="98323" y="799731"/>
                  </a:lnTo>
                  <a:lnTo>
                    <a:pt x="129438" y="793178"/>
                  </a:lnTo>
                  <a:lnTo>
                    <a:pt x="158915" y="783348"/>
                  </a:lnTo>
                  <a:lnTo>
                    <a:pt x="193357" y="773531"/>
                  </a:lnTo>
                  <a:lnTo>
                    <a:pt x="229400" y="763701"/>
                  </a:lnTo>
                  <a:lnTo>
                    <a:pt x="267042" y="752259"/>
                  </a:lnTo>
                  <a:lnTo>
                    <a:pt x="303085" y="737514"/>
                  </a:lnTo>
                  <a:lnTo>
                    <a:pt x="342455" y="724344"/>
                  </a:lnTo>
                  <a:lnTo>
                    <a:pt x="381749" y="706323"/>
                  </a:lnTo>
                  <a:lnTo>
                    <a:pt x="419417" y="688301"/>
                  </a:lnTo>
                  <a:close/>
                </a:path>
                <a:path w="1620520" h="817879">
                  <a:moveTo>
                    <a:pt x="1620405" y="0"/>
                  </a:moveTo>
                  <a:lnTo>
                    <a:pt x="1595856" y="0"/>
                  </a:lnTo>
                  <a:lnTo>
                    <a:pt x="1574571" y="1638"/>
                  </a:lnTo>
                  <a:lnTo>
                    <a:pt x="1545082" y="3276"/>
                  </a:lnTo>
                  <a:lnTo>
                    <a:pt x="1510626" y="6553"/>
                  </a:lnTo>
                  <a:lnTo>
                    <a:pt x="1469694" y="9829"/>
                  </a:lnTo>
                  <a:lnTo>
                    <a:pt x="1425473" y="16459"/>
                  </a:lnTo>
                  <a:lnTo>
                    <a:pt x="1371371" y="21361"/>
                  </a:lnTo>
                  <a:lnTo>
                    <a:pt x="1315694" y="29552"/>
                  </a:lnTo>
                  <a:lnTo>
                    <a:pt x="1115771" y="65570"/>
                  </a:lnTo>
                  <a:lnTo>
                    <a:pt x="960145" y="99961"/>
                  </a:lnTo>
                  <a:lnTo>
                    <a:pt x="878205" y="121323"/>
                  </a:lnTo>
                  <a:lnTo>
                    <a:pt x="791362" y="142595"/>
                  </a:lnTo>
                  <a:lnTo>
                    <a:pt x="709460" y="165531"/>
                  </a:lnTo>
                  <a:lnTo>
                    <a:pt x="630796" y="190093"/>
                  </a:lnTo>
                  <a:lnTo>
                    <a:pt x="558736" y="214731"/>
                  </a:lnTo>
                  <a:lnTo>
                    <a:pt x="488251" y="236004"/>
                  </a:lnTo>
                  <a:lnTo>
                    <a:pt x="424332" y="260578"/>
                  </a:lnTo>
                  <a:lnTo>
                    <a:pt x="365366" y="281863"/>
                  </a:lnTo>
                  <a:lnTo>
                    <a:pt x="311340" y="304863"/>
                  </a:lnTo>
                  <a:lnTo>
                    <a:pt x="262153" y="322859"/>
                  </a:lnTo>
                  <a:lnTo>
                    <a:pt x="219570" y="342519"/>
                  </a:lnTo>
                  <a:lnTo>
                    <a:pt x="181838" y="358902"/>
                  </a:lnTo>
                  <a:lnTo>
                    <a:pt x="150723" y="372071"/>
                  </a:lnTo>
                  <a:lnTo>
                    <a:pt x="126161" y="383540"/>
                  </a:lnTo>
                  <a:lnTo>
                    <a:pt x="95046" y="401548"/>
                  </a:lnTo>
                  <a:lnTo>
                    <a:pt x="119608" y="388454"/>
                  </a:lnTo>
                  <a:lnTo>
                    <a:pt x="140906" y="380263"/>
                  </a:lnTo>
                  <a:lnTo>
                    <a:pt x="165468" y="370370"/>
                  </a:lnTo>
                  <a:lnTo>
                    <a:pt x="196634" y="358902"/>
                  </a:lnTo>
                  <a:lnTo>
                    <a:pt x="229400" y="344157"/>
                  </a:lnTo>
                  <a:lnTo>
                    <a:pt x="270319" y="331050"/>
                  </a:lnTo>
                  <a:lnTo>
                    <a:pt x="314617" y="313055"/>
                  </a:lnTo>
                  <a:lnTo>
                    <a:pt x="362089" y="296684"/>
                  </a:lnTo>
                  <a:lnTo>
                    <a:pt x="414502" y="276948"/>
                  </a:lnTo>
                  <a:lnTo>
                    <a:pt x="470242" y="260578"/>
                  </a:lnTo>
                  <a:lnTo>
                    <a:pt x="529196" y="239280"/>
                  </a:lnTo>
                  <a:lnTo>
                    <a:pt x="593128" y="219646"/>
                  </a:lnTo>
                  <a:lnTo>
                    <a:pt x="657009" y="198361"/>
                  </a:lnTo>
                  <a:lnTo>
                    <a:pt x="725843" y="178638"/>
                  </a:lnTo>
                  <a:lnTo>
                    <a:pt x="796264" y="157340"/>
                  </a:lnTo>
                  <a:lnTo>
                    <a:pt x="870026" y="137706"/>
                  </a:lnTo>
                  <a:lnTo>
                    <a:pt x="945413" y="119684"/>
                  </a:lnTo>
                  <a:lnTo>
                    <a:pt x="1022362" y="103238"/>
                  </a:lnTo>
                  <a:lnTo>
                    <a:pt x="1097762" y="85229"/>
                  </a:lnTo>
                  <a:lnTo>
                    <a:pt x="1173099" y="70485"/>
                  </a:lnTo>
                  <a:lnTo>
                    <a:pt x="1245209" y="57378"/>
                  </a:lnTo>
                  <a:lnTo>
                    <a:pt x="1315694" y="45935"/>
                  </a:lnTo>
                  <a:lnTo>
                    <a:pt x="1379562" y="34467"/>
                  </a:lnTo>
                  <a:lnTo>
                    <a:pt x="1438579" y="24638"/>
                  </a:lnTo>
                  <a:lnTo>
                    <a:pt x="1490992" y="16459"/>
                  </a:lnTo>
                  <a:lnTo>
                    <a:pt x="1538465" y="11468"/>
                  </a:lnTo>
                  <a:lnTo>
                    <a:pt x="1574571" y="4914"/>
                  </a:lnTo>
                  <a:lnTo>
                    <a:pt x="1602384" y="1638"/>
                  </a:lnTo>
                  <a:lnTo>
                    <a:pt x="16204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42457" y="4597617"/>
              <a:ext cx="81940" cy="8030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732864" y="4471454"/>
              <a:ext cx="2919730" cy="1739264"/>
            </a:xfrm>
            <a:custGeom>
              <a:avLst/>
              <a:gdLst/>
              <a:ahLst/>
              <a:cxnLst/>
              <a:rect l="l" t="t" r="r" b="b"/>
              <a:pathLst>
                <a:path w="2919729" h="1739264">
                  <a:moveTo>
                    <a:pt x="9829" y="78663"/>
                  </a:moveTo>
                  <a:lnTo>
                    <a:pt x="8191" y="80302"/>
                  </a:lnTo>
                  <a:lnTo>
                    <a:pt x="8191" y="81940"/>
                  </a:lnTo>
                  <a:lnTo>
                    <a:pt x="9829" y="78663"/>
                  </a:lnTo>
                  <a:close/>
                </a:path>
                <a:path w="2919729" h="1739264">
                  <a:moveTo>
                    <a:pt x="180251" y="1738795"/>
                  </a:moveTo>
                  <a:lnTo>
                    <a:pt x="178612" y="1655216"/>
                  </a:lnTo>
                  <a:lnTo>
                    <a:pt x="173710" y="1568361"/>
                  </a:lnTo>
                  <a:lnTo>
                    <a:pt x="168732" y="1478229"/>
                  </a:lnTo>
                  <a:lnTo>
                    <a:pt x="162179" y="1386459"/>
                  </a:lnTo>
                  <a:lnTo>
                    <a:pt x="152361" y="1291412"/>
                  </a:lnTo>
                  <a:lnTo>
                    <a:pt x="144170" y="1201280"/>
                  </a:lnTo>
                  <a:lnTo>
                    <a:pt x="132702" y="1109433"/>
                  </a:lnTo>
                  <a:lnTo>
                    <a:pt x="122885" y="1020940"/>
                  </a:lnTo>
                  <a:lnTo>
                    <a:pt x="109778" y="934161"/>
                  </a:lnTo>
                  <a:lnTo>
                    <a:pt x="98310" y="853846"/>
                  </a:lnTo>
                  <a:lnTo>
                    <a:pt x="86855" y="778433"/>
                  </a:lnTo>
                  <a:lnTo>
                    <a:pt x="75387" y="711238"/>
                  </a:lnTo>
                  <a:lnTo>
                    <a:pt x="63919" y="648944"/>
                  </a:lnTo>
                  <a:lnTo>
                    <a:pt x="45859" y="555536"/>
                  </a:lnTo>
                  <a:lnTo>
                    <a:pt x="40944" y="526059"/>
                  </a:lnTo>
                  <a:lnTo>
                    <a:pt x="29476" y="467042"/>
                  </a:lnTo>
                  <a:lnTo>
                    <a:pt x="21285" y="399910"/>
                  </a:lnTo>
                  <a:lnTo>
                    <a:pt x="18008" y="362165"/>
                  </a:lnTo>
                  <a:lnTo>
                    <a:pt x="13093" y="324523"/>
                  </a:lnTo>
                  <a:lnTo>
                    <a:pt x="11468" y="286778"/>
                  </a:lnTo>
                  <a:lnTo>
                    <a:pt x="11468" y="252387"/>
                  </a:lnTo>
                  <a:lnTo>
                    <a:pt x="9829" y="214668"/>
                  </a:lnTo>
                  <a:lnTo>
                    <a:pt x="9829" y="183540"/>
                  </a:lnTo>
                  <a:lnTo>
                    <a:pt x="8191" y="154076"/>
                  </a:lnTo>
                  <a:lnTo>
                    <a:pt x="8191" y="85217"/>
                  </a:lnTo>
                  <a:lnTo>
                    <a:pt x="6553" y="91770"/>
                  </a:lnTo>
                  <a:lnTo>
                    <a:pt x="6553" y="103238"/>
                  </a:lnTo>
                  <a:lnTo>
                    <a:pt x="4914" y="116344"/>
                  </a:lnTo>
                  <a:lnTo>
                    <a:pt x="4914" y="131152"/>
                  </a:lnTo>
                  <a:lnTo>
                    <a:pt x="3276" y="149174"/>
                  </a:lnTo>
                  <a:lnTo>
                    <a:pt x="3276" y="168795"/>
                  </a:lnTo>
                  <a:lnTo>
                    <a:pt x="1638" y="190093"/>
                  </a:lnTo>
                  <a:lnTo>
                    <a:pt x="1638" y="211391"/>
                  </a:lnTo>
                  <a:lnTo>
                    <a:pt x="0" y="234391"/>
                  </a:lnTo>
                  <a:lnTo>
                    <a:pt x="0" y="331076"/>
                  </a:lnTo>
                  <a:lnTo>
                    <a:pt x="1638" y="355612"/>
                  </a:lnTo>
                  <a:lnTo>
                    <a:pt x="1638" y="380187"/>
                  </a:lnTo>
                  <a:lnTo>
                    <a:pt x="4914" y="408101"/>
                  </a:lnTo>
                  <a:lnTo>
                    <a:pt x="6553" y="434289"/>
                  </a:lnTo>
                  <a:lnTo>
                    <a:pt x="11468" y="467042"/>
                  </a:lnTo>
                  <a:lnTo>
                    <a:pt x="14732" y="498233"/>
                  </a:lnTo>
                  <a:lnTo>
                    <a:pt x="27838" y="567004"/>
                  </a:lnTo>
                  <a:lnTo>
                    <a:pt x="34391" y="606361"/>
                  </a:lnTo>
                  <a:lnTo>
                    <a:pt x="40944" y="642391"/>
                  </a:lnTo>
                  <a:lnTo>
                    <a:pt x="47548" y="681774"/>
                  </a:lnTo>
                  <a:lnTo>
                    <a:pt x="54102" y="719429"/>
                  </a:lnTo>
                  <a:lnTo>
                    <a:pt x="62280" y="762076"/>
                  </a:lnTo>
                  <a:lnTo>
                    <a:pt x="78663" y="843953"/>
                  </a:lnTo>
                  <a:lnTo>
                    <a:pt x="86855" y="886587"/>
                  </a:lnTo>
                  <a:lnTo>
                    <a:pt x="95034" y="930808"/>
                  </a:lnTo>
                  <a:lnTo>
                    <a:pt x="101587" y="976718"/>
                  </a:lnTo>
                  <a:lnTo>
                    <a:pt x="108140" y="1029195"/>
                  </a:lnTo>
                  <a:lnTo>
                    <a:pt x="116332" y="1088148"/>
                  </a:lnTo>
                  <a:lnTo>
                    <a:pt x="122885" y="1152067"/>
                  </a:lnTo>
                  <a:lnTo>
                    <a:pt x="129425" y="1217637"/>
                  </a:lnTo>
                  <a:lnTo>
                    <a:pt x="135978" y="1284795"/>
                  </a:lnTo>
                  <a:lnTo>
                    <a:pt x="144170" y="1351991"/>
                  </a:lnTo>
                  <a:lnTo>
                    <a:pt x="150723" y="1419186"/>
                  </a:lnTo>
                  <a:lnTo>
                    <a:pt x="155638" y="1481505"/>
                  </a:lnTo>
                  <a:lnTo>
                    <a:pt x="160553" y="1540446"/>
                  </a:lnTo>
                  <a:lnTo>
                    <a:pt x="165455" y="1594548"/>
                  </a:lnTo>
                  <a:lnTo>
                    <a:pt x="170370" y="1643684"/>
                  </a:lnTo>
                  <a:lnTo>
                    <a:pt x="173710" y="1681403"/>
                  </a:lnTo>
                  <a:lnTo>
                    <a:pt x="176974" y="1712518"/>
                  </a:lnTo>
                  <a:lnTo>
                    <a:pt x="178612" y="1730540"/>
                  </a:lnTo>
                  <a:lnTo>
                    <a:pt x="180251" y="1738795"/>
                  </a:lnTo>
                  <a:close/>
                </a:path>
                <a:path w="2919729" h="1739264">
                  <a:moveTo>
                    <a:pt x="252298" y="1586357"/>
                  </a:moveTo>
                  <a:lnTo>
                    <a:pt x="247408" y="1543723"/>
                  </a:lnTo>
                  <a:lnTo>
                    <a:pt x="244132" y="1497863"/>
                  </a:lnTo>
                  <a:lnTo>
                    <a:pt x="239217" y="1445399"/>
                  </a:lnTo>
                  <a:lnTo>
                    <a:pt x="234315" y="1388097"/>
                  </a:lnTo>
                  <a:lnTo>
                    <a:pt x="227761" y="1327416"/>
                  </a:lnTo>
                  <a:lnTo>
                    <a:pt x="214655" y="1199565"/>
                  </a:lnTo>
                  <a:lnTo>
                    <a:pt x="209727" y="1134059"/>
                  </a:lnTo>
                  <a:lnTo>
                    <a:pt x="203187" y="1068489"/>
                  </a:lnTo>
                  <a:lnTo>
                    <a:pt x="196634" y="1004570"/>
                  </a:lnTo>
                  <a:lnTo>
                    <a:pt x="190080" y="942340"/>
                  </a:lnTo>
                  <a:lnTo>
                    <a:pt x="185166" y="883310"/>
                  </a:lnTo>
                  <a:lnTo>
                    <a:pt x="178612" y="827570"/>
                  </a:lnTo>
                  <a:lnTo>
                    <a:pt x="173710" y="778433"/>
                  </a:lnTo>
                  <a:lnTo>
                    <a:pt x="168732" y="734161"/>
                  </a:lnTo>
                  <a:lnTo>
                    <a:pt x="165455" y="698131"/>
                  </a:lnTo>
                  <a:lnTo>
                    <a:pt x="158915" y="648944"/>
                  </a:lnTo>
                  <a:lnTo>
                    <a:pt x="154000" y="596557"/>
                  </a:lnTo>
                  <a:lnTo>
                    <a:pt x="149085" y="539153"/>
                  </a:lnTo>
                  <a:lnTo>
                    <a:pt x="144170" y="483425"/>
                  </a:lnTo>
                  <a:lnTo>
                    <a:pt x="140893" y="424484"/>
                  </a:lnTo>
                  <a:lnTo>
                    <a:pt x="135978" y="367080"/>
                  </a:lnTo>
                  <a:lnTo>
                    <a:pt x="132702" y="309778"/>
                  </a:lnTo>
                  <a:lnTo>
                    <a:pt x="129324" y="254025"/>
                  </a:lnTo>
                  <a:lnTo>
                    <a:pt x="126161" y="203200"/>
                  </a:lnTo>
                  <a:lnTo>
                    <a:pt x="122885" y="154076"/>
                  </a:lnTo>
                  <a:lnTo>
                    <a:pt x="119608" y="109791"/>
                  </a:lnTo>
                  <a:lnTo>
                    <a:pt x="119608" y="73774"/>
                  </a:lnTo>
                  <a:lnTo>
                    <a:pt x="117970" y="40944"/>
                  </a:lnTo>
                  <a:lnTo>
                    <a:pt x="116332" y="18021"/>
                  </a:lnTo>
                  <a:lnTo>
                    <a:pt x="116332" y="0"/>
                  </a:lnTo>
                  <a:lnTo>
                    <a:pt x="106502" y="78663"/>
                  </a:lnTo>
                  <a:lnTo>
                    <a:pt x="104863" y="109791"/>
                  </a:lnTo>
                  <a:lnTo>
                    <a:pt x="106502" y="144259"/>
                  </a:lnTo>
                  <a:lnTo>
                    <a:pt x="106502" y="176987"/>
                  </a:lnTo>
                  <a:lnTo>
                    <a:pt x="109778" y="216306"/>
                  </a:lnTo>
                  <a:lnTo>
                    <a:pt x="111417" y="254025"/>
                  </a:lnTo>
                  <a:lnTo>
                    <a:pt x="117970" y="332714"/>
                  </a:lnTo>
                  <a:lnTo>
                    <a:pt x="122885" y="375272"/>
                  </a:lnTo>
                  <a:lnTo>
                    <a:pt x="126161" y="414655"/>
                  </a:lnTo>
                  <a:lnTo>
                    <a:pt x="132702" y="496595"/>
                  </a:lnTo>
                  <a:lnTo>
                    <a:pt x="137617" y="537527"/>
                  </a:lnTo>
                  <a:lnTo>
                    <a:pt x="144170" y="616191"/>
                  </a:lnTo>
                  <a:lnTo>
                    <a:pt x="149085" y="653859"/>
                  </a:lnTo>
                  <a:lnTo>
                    <a:pt x="152361" y="691578"/>
                  </a:lnTo>
                  <a:lnTo>
                    <a:pt x="155638" y="732523"/>
                  </a:lnTo>
                  <a:lnTo>
                    <a:pt x="160553" y="783348"/>
                  </a:lnTo>
                  <a:lnTo>
                    <a:pt x="165455" y="843953"/>
                  </a:lnTo>
                  <a:lnTo>
                    <a:pt x="173710" y="911161"/>
                  </a:lnTo>
                  <a:lnTo>
                    <a:pt x="180251" y="983272"/>
                  </a:lnTo>
                  <a:lnTo>
                    <a:pt x="186804" y="1060297"/>
                  </a:lnTo>
                  <a:lnTo>
                    <a:pt x="194995" y="1135697"/>
                  </a:lnTo>
                  <a:lnTo>
                    <a:pt x="203187" y="1212748"/>
                  </a:lnTo>
                  <a:lnTo>
                    <a:pt x="211366" y="1288072"/>
                  </a:lnTo>
                  <a:lnTo>
                    <a:pt x="217932" y="1358544"/>
                  </a:lnTo>
                  <a:lnTo>
                    <a:pt x="224485" y="1422463"/>
                  </a:lnTo>
                  <a:lnTo>
                    <a:pt x="231038" y="1479867"/>
                  </a:lnTo>
                  <a:lnTo>
                    <a:pt x="235953" y="1527340"/>
                  </a:lnTo>
                  <a:lnTo>
                    <a:pt x="239217" y="1563446"/>
                  </a:lnTo>
                  <a:lnTo>
                    <a:pt x="242493" y="1586357"/>
                  </a:lnTo>
                  <a:lnTo>
                    <a:pt x="244132" y="1594548"/>
                  </a:lnTo>
                  <a:lnTo>
                    <a:pt x="252298" y="1586357"/>
                  </a:lnTo>
                  <a:close/>
                </a:path>
                <a:path w="2919729" h="1739264">
                  <a:moveTo>
                    <a:pt x="1472971" y="49212"/>
                  </a:moveTo>
                  <a:lnTo>
                    <a:pt x="1448396" y="50850"/>
                  </a:lnTo>
                  <a:lnTo>
                    <a:pt x="1423835" y="57404"/>
                  </a:lnTo>
                  <a:lnTo>
                    <a:pt x="1399222" y="62306"/>
                  </a:lnTo>
                  <a:lnTo>
                    <a:pt x="1376286" y="70497"/>
                  </a:lnTo>
                  <a:lnTo>
                    <a:pt x="1350086" y="78663"/>
                  </a:lnTo>
                  <a:lnTo>
                    <a:pt x="1325511" y="90131"/>
                  </a:lnTo>
                  <a:lnTo>
                    <a:pt x="1299311" y="99961"/>
                  </a:lnTo>
                  <a:lnTo>
                    <a:pt x="1274686" y="113068"/>
                  </a:lnTo>
                  <a:lnTo>
                    <a:pt x="1245209" y="122897"/>
                  </a:lnTo>
                  <a:lnTo>
                    <a:pt x="1217371" y="136067"/>
                  </a:lnTo>
                  <a:lnTo>
                    <a:pt x="1186243" y="149174"/>
                  </a:lnTo>
                  <a:lnTo>
                    <a:pt x="1155077" y="163893"/>
                  </a:lnTo>
                  <a:lnTo>
                    <a:pt x="1120686" y="176987"/>
                  </a:lnTo>
                  <a:lnTo>
                    <a:pt x="1048639" y="203200"/>
                  </a:lnTo>
                  <a:lnTo>
                    <a:pt x="1009256" y="216306"/>
                  </a:lnTo>
                  <a:lnTo>
                    <a:pt x="968311" y="227838"/>
                  </a:lnTo>
                  <a:lnTo>
                    <a:pt x="932307" y="239306"/>
                  </a:lnTo>
                  <a:lnTo>
                    <a:pt x="870013" y="263842"/>
                  </a:lnTo>
                  <a:lnTo>
                    <a:pt x="842175" y="272034"/>
                  </a:lnTo>
                  <a:lnTo>
                    <a:pt x="796315" y="293331"/>
                  </a:lnTo>
                  <a:lnTo>
                    <a:pt x="779894" y="303161"/>
                  </a:lnTo>
                  <a:lnTo>
                    <a:pt x="761873" y="309778"/>
                  </a:lnTo>
                  <a:lnTo>
                    <a:pt x="748766" y="317969"/>
                  </a:lnTo>
                  <a:lnTo>
                    <a:pt x="738936" y="322884"/>
                  </a:lnTo>
                  <a:lnTo>
                    <a:pt x="730745" y="331076"/>
                  </a:lnTo>
                  <a:lnTo>
                    <a:pt x="722566" y="334352"/>
                  </a:lnTo>
                  <a:lnTo>
                    <a:pt x="717651" y="337629"/>
                  </a:lnTo>
                  <a:lnTo>
                    <a:pt x="716013" y="339242"/>
                  </a:lnTo>
                  <a:lnTo>
                    <a:pt x="716013" y="340880"/>
                  </a:lnTo>
                  <a:lnTo>
                    <a:pt x="717651" y="339242"/>
                  </a:lnTo>
                  <a:lnTo>
                    <a:pt x="722566" y="337629"/>
                  </a:lnTo>
                  <a:lnTo>
                    <a:pt x="732383" y="332714"/>
                  </a:lnTo>
                  <a:lnTo>
                    <a:pt x="745490" y="327799"/>
                  </a:lnTo>
                  <a:lnTo>
                    <a:pt x="760234" y="321246"/>
                  </a:lnTo>
                  <a:lnTo>
                    <a:pt x="778256" y="314693"/>
                  </a:lnTo>
                  <a:lnTo>
                    <a:pt x="797953" y="306438"/>
                  </a:lnTo>
                  <a:lnTo>
                    <a:pt x="820877" y="298246"/>
                  </a:lnTo>
                  <a:lnTo>
                    <a:pt x="845451" y="288417"/>
                  </a:lnTo>
                  <a:lnTo>
                    <a:pt x="870013" y="280225"/>
                  </a:lnTo>
                  <a:lnTo>
                    <a:pt x="948677" y="250748"/>
                  </a:lnTo>
                  <a:lnTo>
                    <a:pt x="973226" y="242582"/>
                  </a:lnTo>
                  <a:lnTo>
                    <a:pt x="999439" y="234391"/>
                  </a:lnTo>
                  <a:lnTo>
                    <a:pt x="1025639" y="227838"/>
                  </a:lnTo>
                  <a:lnTo>
                    <a:pt x="1050251" y="216306"/>
                  </a:lnTo>
                  <a:lnTo>
                    <a:pt x="1081379" y="206476"/>
                  </a:lnTo>
                  <a:lnTo>
                    <a:pt x="1114132" y="193370"/>
                  </a:lnTo>
                  <a:lnTo>
                    <a:pt x="1148524" y="181902"/>
                  </a:lnTo>
                  <a:lnTo>
                    <a:pt x="1184605" y="165519"/>
                  </a:lnTo>
                  <a:lnTo>
                    <a:pt x="1222273" y="152438"/>
                  </a:lnTo>
                  <a:lnTo>
                    <a:pt x="1259954" y="136067"/>
                  </a:lnTo>
                  <a:lnTo>
                    <a:pt x="1297673" y="122897"/>
                  </a:lnTo>
                  <a:lnTo>
                    <a:pt x="1332064" y="106514"/>
                  </a:lnTo>
                  <a:lnTo>
                    <a:pt x="1363179" y="93408"/>
                  </a:lnTo>
                  <a:lnTo>
                    <a:pt x="1418920" y="68859"/>
                  </a:lnTo>
                  <a:lnTo>
                    <a:pt x="1440205" y="60667"/>
                  </a:lnTo>
                  <a:lnTo>
                    <a:pt x="1458226" y="52489"/>
                  </a:lnTo>
                  <a:lnTo>
                    <a:pt x="1472971" y="49212"/>
                  </a:lnTo>
                  <a:close/>
                </a:path>
                <a:path w="2919729" h="1739264">
                  <a:moveTo>
                    <a:pt x="1721993" y="716153"/>
                  </a:moveTo>
                  <a:lnTo>
                    <a:pt x="1638414" y="8191"/>
                  </a:lnTo>
                  <a:lnTo>
                    <a:pt x="1636776" y="11468"/>
                  </a:lnTo>
                  <a:lnTo>
                    <a:pt x="1636776" y="49212"/>
                  </a:lnTo>
                  <a:lnTo>
                    <a:pt x="1638414" y="78663"/>
                  </a:lnTo>
                  <a:lnTo>
                    <a:pt x="1638414" y="114706"/>
                  </a:lnTo>
                  <a:lnTo>
                    <a:pt x="1640052" y="157353"/>
                  </a:lnTo>
                  <a:lnTo>
                    <a:pt x="1641690" y="204838"/>
                  </a:lnTo>
                  <a:lnTo>
                    <a:pt x="1646605" y="255663"/>
                  </a:lnTo>
                  <a:lnTo>
                    <a:pt x="1649882" y="309778"/>
                  </a:lnTo>
                  <a:lnTo>
                    <a:pt x="1654860" y="368719"/>
                  </a:lnTo>
                  <a:lnTo>
                    <a:pt x="1661414" y="426123"/>
                  </a:lnTo>
                  <a:lnTo>
                    <a:pt x="1671243" y="486702"/>
                  </a:lnTo>
                  <a:lnTo>
                    <a:pt x="1679409" y="545706"/>
                  </a:lnTo>
                  <a:lnTo>
                    <a:pt x="1692516" y="604723"/>
                  </a:lnTo>
                  <a:lnTo>
                    <a:pt x="1705622" y="662051"/>
                  </a:lnTo>
                  <a:lnTo>
                    <a:pt x="1721993" y="716153"/>
                  </a:lnTo>
                  <a:close/>
                </a:path>
                <a:path w="2919729" h="1739264">
                  <a:moveTo>
                    <a:pt x="2867253" y="873480"/>
                  </a:moveTo>
                  <a:lnTo>
                    <a:pt x="2819768" y="745629"/>
                  </a:lnTo>
                  <a:lnTo>
                    <a:pt x="2793568" y="724344"/>
                  </a:lnTo>
                  <a:lnTo>
                    <a:pt x="2772270" y="701408"/>
                  </a:lnTo>
                  <a:lnTo>
                    <a:pt x="2731287" y="650582"/>
                  </a:lnTo>
                  <a:lnTo>
                    <a:pt x="2683776" y="571919"/>
                  </a:lnTo>
                  <a:lnTo>
                    <a:pt x="2660853" y="522782"/>
                  </a:lnTo>
                  <a:lnTo>
                    <a:pt x="2642832" y="480148"/>
                  </a:lnTo>
                  <a:lnTo>
                    <a:pt x="2631325" y="447382"/>
                  </a:lnTo>
                  <a:lnTo>
                    <a:pt x="2628049" y="437565"/>
                  </a:lnTo>
                  <a:lnTo>
                    <a:pt x="2626410" y="431012"/>
                  </a:lnTo>
                  <a:lnTo>
                    <a:pt x="2626410" y="429374"/>
                  </a:lnTo>
                  <a:lnTo>
                    <a:pt x="2801759" y="355612"/>
                  </a:lnTo>
                  <a:lnTo>
                    <a:pt x="2798483" y="340880"/>
                  </a:lnTo>
                  <a:lnTo>
                    <a:pt x="2603474" y="426123"/>
                  </a:lnTo>
                  <a:lnTo>
                    <a:pt x="2621496" y="471957"/>
                  </a:lnTo>
                  <a:lnTo>
                    <a:pt x="2639517" y="514591"/>
                  </a:lnTo>
                  <a:lnTo>
                    <a:pt x="2659215" y="552259"/>
                  </a:lnTo>
                  <a:lnTo>
                    <a:pt x="2677236" y="588365"/>
                  </a:lnTo>
                  <a:lnTo>
                    <a:pt x="2711627" y="645668"/>
                  </a:lnTo>
                  <a:lnTo>
                    <a:pt x="2742730" y="688327"/>
                  </a:lnTo>
                  <a:lnTo>
                    <a:pt x="2755823" y="704684"/>
                  </a:lnTo>
                  <a:lnTo>
                    <a:pt x="2767355" y="719429"/>
                  </a:lnTo>
                  <a:lnTo>
                    <a:pt x="2793568" y="745629"/>
                  </a:lnTo>
                  <a:lnTo>
                    <a:pt x="2800121" y="750544"/>
                  </a:lnTo>
                  <a:lnTo>
                    <a:pt x="2803398" y="753821"/>
                  </a:lnTo>
                  <a:lnTo>
                    <a:pt x="2805036" y="755523"/>
                  </a:lnTo>
                  <a:lnTo>
                    <a:pt x="2850870" y="876757"/>
                  </a:lnTo>
                  <a:lnTo>
                    <a:pt x="2867253" y="873480"/>
                  </a:lnTo>
                  <a:close/>
                </a:path>
                <a:path w="2919729" h="1739264">
                  <a:moveTo>
                    <a:pt x="2919704" y="765352"/>
                  </a:moveTo>
                  <a:lnTo>
                    <a:pt x="2878709" y="645668"/>
                  </a:lnTo>
                  <a:lnTo>
                    <a:pt x="2862338" y="648944"/>
                  </a:lnTo>
                  <a:lnTo>
                    <a:pt x="2914815" y="786625"/>
                  </a:lnTo>
                  <a:lnTo>
                    <a:pt x="2919704" y="765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31436" y="4686112"/>
              <a:ext cx="462046" cy="41790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3510597" y="5099113"/>
              <a:ext cx="941069" cy="1008380"/>
            </a:xfrm>
            <a:custGeom>
              <a:avLst/>
              <a:gdLst/>
              <a:ahLst/>
              <a:cxnLst/>
              <a:rect l="l" t="t" r="r" b="b"/>
              <a:pathLst>
                <a:path w="941070" h="1008379">
                  <a:moveTo>
                    <a:pt x="358762" y="929170"/>
                  </a:moveTo>
                  <a:lnTo>
                    <a:pt x="357124" y="934148"/>
                  </a:lnTo>
                  <a:lnTo>
                    <a:pt x="357124" y="937425"/>
                  </a:lnTo>
                  <a:lnTo>
                    <a:pt x="358762" y="929170"/>
                  </a:lnTo>
                  <a:close/>
                </a:path>
                <a:path w="941070" h="1008379">
                  <a:moveTo>
                    <a:pt x="486562" y="801357"/>
                  </a:moveTo>
                  <a:lnTo>
                    <a:pt x="484924" y="798080"/>
                  </a:lnTo>
                  <a:lnTo>
                    <a:pt x="481647" y="796442"/>
                  </a:lnTo>
                  <a:lnTo>
                    <a:pt x="475107" y="791527"/>
                  </a:lnTo>
                  <a:lnTo>
                    <a:pt x="466915" y="784987"/>
                  </a:lnTo>
                  <a:lnTo>
                    <a:pt x="447255" y="768604"/>
                  </a:lnTo>
                  <a:lnTo>
                    <a:pt x="435787" y="758799"/>
                  </a:lnTo>
                  <a:lnTo>
                    <a:pt x="424345" y="750544"/>
                  </a:lnTo>
                  <a:lnTo>
                    <a:pt x="409613" y="740714"/>
                  </a:lnTo>
                  <a:lnTo>
                    <a:pt x="396506" y="730885"/>
                  </a:lnTo>
                  <a:lnTo>
                    <a:pt x="383400" y="719416"/>
                  </a:lnTo>
                  <a:lnTo>
                    <a:pt x="373570" y="709587"/>
                  </a:lnTo>
                  <a:lnTo>
                    <a:pt x="362038" y="701395"/>
                  </a:lnTo>
                  <a:lnTo>
                    <a:pt x="352209" y="693216"/>
                  </a:lnTo>
                  <a:lnTo>
                    <a:pt x="344017" y="685025"/>
                  </a:lnTo>
                  <a:lnTo>
                    <a:pt x="337489" y="680110"/>
                  </a:lnTo>
                  <a:lnTo>
                    <a:pt x="324396" y="667029"/>
                  </a:lnTo>
                  <a:lnTo>
                    <a:pt x="316204" y="657136"/>
                  </a:lnTo>
                  <a:lnTo>
                    <a:pt x="309651" y="648944"/>
                  </a:lnTo>
                  <a:lnTo>
                    <a:pt x="299821" y="639114"/>
                  </a:lnTo>
                  <a:lnTo>
                    <a:pt x="293268" y="629285"/>
                  </a:lnTo>
                  <a:lnTo>
                    <a:pt x="283438" y="619455"/>
                  </a:lnTo>
                  <a:lnTo>
                    <a:pt x="276898" y="609625"/>
                  </a:lnTo>
                  <a:lnTo>
                    <a:pt x="260515" y="589978"/>
                  </a:lnTo>
                  <a:lnTo>
                    <a:pt x="252323" y="581812"/>
                  </a:lnTo>
                  <a:lnTo>
                    <a:pt x="246189" y="573620"/>
                  </a:lnTo>
                  <a:lnTo>
                    <a:pt x="242455" y="568629"/>
                  </a:lnTo>
                  <a:lnTo>
                    <a:pt x="239179" y="565365"/>
                  </a:lnTo>
                  <a:lnTo>
                    <a:pt x="237540" y="560451"/>
                  </a:lnTo>
                  <a:lnTo>
                    <a:pt x="235902" y="560451"/>
                  </a:lnTo>
                  <a:lnTo>
                    <a:pt x="229349" y="563727"/>
                  </a:lnTo>
                  <a:lnTo>
                    <a:pt x="221157" y="565365"/>
                  </a:lnTo>
                  <a:lnTo>
                    <a:pt x="211328" y="571906"/>
                  </a:lnTo>
                  <a:lnTo>
                    <a:pt x="199859" y="576897"/>
                  </a:lnTo>
                  <a:lnTo>
                    <a:pt x="190042" y="585089"/>
                  </a:lnTo>
                  <a:lnTo>
                    <a:pt x="178574" y="591616"/>
                  </a:lnTo>
                  <a:lnTo>
                    <a:pt x="170383" y="601446"/>
                  </a:lnTo>
                  <a:lnTo>
                    <a:pt x="165468" y="604710"/>
                  </a:lnTo>
                  <a:lnTo>
                    <a:pt x="152361" y="614540"/>
                  </a:lnTo>
                  <a:lnTo>
                    <a:pt x="135991" y="627646"/>
                  </a:lnTo>
                  <a:lnTo>
                    <a:pt x="129438" y="634199"/>
                  </a:lnTo>
                  <a:lnTo>
                    <a:pt x="121196" y="639114"/>
                  </a:lnTo>
                  <a:lnTo>
                    <a:pt x="114655" y="647306"/>
                  </a:lnTo>
                  <a:lnTo>
                    <a:pt x="106464" y="652221"/>
                  </a:lnTo>
                  <a:lnTo>
                    <a:pt x="98272" y="658774"/>
                  </a:lnTo>
                  <a:lnTo>
                    <a:pt x="91719" y="663752"/>
                  </a:lnTo>
                  <a:lnTo>
                    <a:pt x="86804" y="668667"/>
                  </a:lnTo>
                  <a:lnTo>
                    <a:pt x="78613" y="675220"/>
                  </a:lnTo>
                  <a:lnTo>
                    <a:pt x="75336" y="678472"/>
                  </a:lnTo>
                  <a:lnTo>
                    <a:pt x="85166" y="683387"/>
                  </a:lnTo>
                  <a:lnTo>
                    <a:pt x="91719" y="688301"/>
                  </a:lnTo>
                  <a:lnTo>
                    <a:pt x="101549" y="696493"/>
                  </a:lnTo>
                  <a:lnTo>
                    <a:pt x="109740" y="703033"/>
                  </a:lnTo>
                  <a:lnTo>
                    <a:pt x="119557" y="711225"/>
                  </a:lnTo>
                  <a:lnTo>
                    <a:pt x="142544" y="730885"/>
                  </a:lnTo>
                  <a:lnTo>
                    <a:pt x="152361" y="739076"/>
                  </a:lnTo>
                  <a:lnTo>
                    <a:pt x="168744" y="755523"/>
                  </a:lnTo>
                  <a:lnTo>
                    <a:pt x="178574" y="763714"/>
                  </a:lnTo>
                  <a:lnTo>
                    <a:pt x="185127" y="768604"/>
                  </a:lnTo>
                  <a:lnTo>
                    <a:pt x="190042" y="775157"/>
                  </a:lnTo>
                  <a:lnTo>
                    <a:pt x="193319" y="776795"/>
                  </a:lnTo>
                  <a:lnTo>
                    <a:pt x="190042" y="771880"/>
                  </a:lnTo>
                  <a:lnTo>
                    <a:pt x="185127" y="763714"/>
                  </a:lnTo>
                  <a:lnTo>
                    <a:pt x="181851" y="755523"/>
                  </a:lnTo>
                  <a:lnTo>
                    <a:pt x="173659" y="745629"/>
                  </a:lnTo>
                  <a:lnTo>
                    <a:pt x="165468" y="734161"/>
                  </a:lnTo>
                  <a:lnTo>
                    <a:pt x="132715" y="701395"/>
                  </a:lnTo>
                  <a:lnTo>
                    <a:pt x="121196" y="693216"/>
                  </a:lnTo>
                  <a:lnTo>
                    <a:pt x="114655" y="688301"/>
                  </a:lnTo>
                  <a:lnTo>
                    <a:pt x="106464" y="680110"/>
                  </a:lnTo>
                  <a:lnTo>
                    <a:pt x="101549" y="676859"/>
                  </a:lnTo>
                  <a:lnTo>
                    <a:pt x="96634" y="675220"/>
                  </a:lnTo>
                  <a:lnTo>
                    <a:pt x="227711" y="573620"/>
                  </a:lnTo>
                  <a:lnTo>
                    <a:pt x="230987" y="576897"/>
                  </a:lnTo>
                  <a:lnTo>
                    <a:pt x="235902" y="583450"/>
                  </a:lnTo>
                  <a:lnTo>
                    <a:pt x="245732" y="593255"/>
                  </a:lnTo>
                  <a:lnTo>
                    <a:pt x="252323" y="601446"/>
                  </a:lnTo>
                  <a:lnTo>
                    <a:pt x="260515" y="607987"/>
                  </a:lnTo>
                  <a:lnTo>
                    <a:pt x="265430" y="614540"/>
                  </a:lnTo>
                  <a:lnTo>
                    <a:pt x="271983" y="622731"/>
                  </a:lnTo>
                  <a:lnTo>
                    <a:pt x="280174" y="629285"/>
                  </a:lnTo>
                  <a:lnTo>
                    <a:pt x="286715" y="637476"/>
                  </a:lnTo>
                  <a:lnTo>
                    <a:pt x="312928" y="671944"/>
                  </a:lnTo>
                  <a:lnTo>
                    <a:pt x="321119" y="680110"/>
                  </a:lnTo>
                  <a:lnTo>
                    <a:pt x="330949" y="688301"/>
                  </a:lnTo>
                  <a:lnTo>
                    <a:pt x="342392" y="699757"/>
                  </a:lnTo>
                  <a:lnTo>
                    <a:pt x="353847" y="709587"/>
                  </a:lnTo>
                  <a:lnTo>
                    <a:pt x="366953" y="721055"/>
                  </a:lnTo>
                  <a:lnTo>
                    <a:pt x="396506" y="747268"/>
                  </a:lnTo>
                  <a:lnTo>
                    <a:pt x="407974" y="757161"/>
                  </a:lnTo>
                  <a:lnTo>
                    <a:pt x="421068" y="766965"/>
                  </a:lnTo>
                  <a:lnTo>
                    <a:pt x="443979" y="786625"/>
                  </a:lnTo>
                  <a:lnTo>
                    <a:pt x="452170" y="793165"/>
                  </a:lnTo>
                  <a:lnTo>
                    <a:pt x="458724" y="799719"/>
                  </a:lnTo>
                  <a:lnTo>
                    <a:pt x="463638" y="802995"/>
                  </a:lnTo>
                  <a:lnTo>
                    <a:pt x="466915" y="804633"/>
                  </a:lnTo>
                  <a:lnTo>
                    <a:pt x="445617" y="819378"/>
                  </a:lnTo>
                  <a:lnTo>
                    <a:pt x="414515" y="847293"/>
                  </a:lnTo>
                  <a:lnTo>
                    <a:pt x="403059" y="862012"/>
                  </a:lnTo>
                  <a:lnTo>
                    <a:pt x="391591" y="871842"/>
                  </a:lnTo>
                  <a:lnTo>
                    <a:pt x="383400" y="883310"/>
                  </a:lnTo>
                  <a:lnTo>
                    <a:pt x="375208" y="893127"/>
                  </a:lnTo>
                  <a:lnTo>
                    <a:pt x="371932" y="904595"/>
                  </a:lnTo>
                  <a:lnTo>
                    <a:pt x="365315" y="911148"/>
                  </a:lnTo>
                  <a:lnTo>
                    <a:pt x="363677" y="917702"/>
                  </a:lnTo>
                  <a:lnTo>
                    <a:pt x="358762" y="922616"/>
                  </a:lnTo>
                  <a:lnTo>
                    <a:pt x="358762" y="929170"/>
                  </a:lnTo>
                  <a:lnTo>
                    <a:pt x="366953" y="919340"/>
                  </a:lnTo>
                  <a:lnTo>
                    <a:pt x="373570" y="907872"/>
                  </a:lnTo>
                  <a:lnTo>
                    <a:pt x="383400" y="899680"/>
                  </a:lnTo>
                  <a:lnTo>
                    <a:pt x="393230" y="886574"/>
                  </a:lnTo>
                  <a:lnTo>
                    <a:pt x="416153" y="863650"/>
                  </a:lnTo>
                  <a:lnTo>
                    <a:pt x="429234" y="853846"/>
                  </a:lnTo>
                  <a:lnTo>
                    <a:pt x="439064" y="842378"/>
                  </a:lnTo>
                  <a:lnTo>
                    <a:pt x="458724" y="822655"/>
                  </a:lnTo>
                  <a:lnTo>
                    <a:pt x="468553" y="816102"/>
                  </a:lnTo>
                  <a:lnTo>
                    <a:pt x="475107" y="809548"/>
                  </a:lnTo>
                  <a:lnTo>
                    <a:pt x="481647" y="804633"/>
                  </a:lnTo>
                  <a:lnTo>
                    <a:pt x="484924" y="801357"/>
                  </a:lnTo>
                  <a:lnTo>
                    <a:pt x="486562" y="801357"/>
                  </a:lnTo>
                  <a:close/>
                </a:path>
                <a:path w="941070" h="1008379">
                  <a:moveTo>
                    <a:pt x="729068" y="717778"/>
                  </a:moveTo>
                  <a:lnTo>
                    <a:pt x="686485" y="747268"/>
                  </a:lnTo>
                  <a:lnTo>
                    <a:pt x="652081" y="758799"/>
                  </a:lnTo>
                  <a:lnTo>
                    <a:pt x="635711" y="763714"/>
                  </a:lnTo>
                  <a:lnTo>
                    <a:pt x="617689" y="766965"/>
                  </a:lnTo>
                  <a:lnTo>
                    <a:pt x="601268" y="771880"/>
                  </a:lnTo>
                  <a:lnTo>
                    <a:pt x="583247" y="771880"/>
                  </a:lnTo>
                  <a:lnTo>
                    <a:pt x="566864" y="773518"/>
                  </a:lnTo>
                  <a:lnTo>
                    <a:pt x="552132" y="773518"/>
                  </a:lnTo>
                  <a:lnTo>
                    <a:pt x="540664" y="775157"/>
                  </a:lnTo>
                  <a:lnTo>
                    <a:pt x="519366" y="775157"/>
                  </a:lnTo>
                  <a:lnTo>
                    <a:pt x="517728" y="776795"/>
                  </a:lnTo>
                  <a:lnTo>
                    <a:pt x="512838" y="771880"/>
                  </a:lnTo>
                  <a:lnTo>
                    <a:pt x="503008" y="765327"/>
                  </a:lnTo>
                  <a:lnTo>
                    <a:pt x="496455" y="758799"/>
                  </a:lnTo>
                  <a:lnTo>
                    <a:pt x="489839" y="755523"/>
                  </a:lnTo>
                  <a:lnTo>
                    <a:pt x="481647" y="747268"/>
                  </a:lnTo>
                  <a:lnTo>
                    <a:pt x="473468" y="742353"/>
                  </a:lnTo>
                  <a:lnTo>
                    <a:pt x="462000" y="734161"/>
                  </a:lnTo>
                  <a:lnTo>
                    <a:pt x="453809" y="725970"/>
                  </a:lnTo>
                  <a:lnTo>
                    <a:pt x="443979" y="719416"/>
                  </a:lnTo>
                  <a:lnTo>
                    <a:pt x="435787" y="712863"/>
                  </a:lnTo>
                  <a:lnTo>
                    <a:pt x="421068" y="698119"/>
                  </a:lnTo>
                  <a:lnTo>
                    <a:pt x="412889" y="693216"/>
                  </a:lnTo>
                  <a:lnTo>
                    <a:pt x="407974" y="688301"/>
                  </a:lnTo>
                  <a:lnTo>
                    <a:pt x="401421" y="680110"/>
                  </a:lnTo>
                  <a:lnTo>
                    <a:pt x="396506" y="673582"/>
                  </a:lnTo>
                  <a:lnTo>
                    <a:pt x="380123" y="657136"/>
                  </a:lnTo>
                  <a:lnTo>
                    <a:pt x="370230" y="647306"/>
                  </a:lnTo>
                  <a:lnTo>
                    <a:pt x="360400" y="639114"/>
                  </a:lnTo>
                  <a:lnTo>
                    <a:pt x="342392" y="621093"/>
                  </a:lnTo>
                  <a:lnTo>
                    <a:pt x="332587" y="609625"/>
                  </a:lnTo>
                  <a:lnTo>
                    <a:pt x="324396" y="603072"/>
                  </a:lnTo>
                  <a:lnTo>
                    <a:pt x="316204" y="594893"/>
                  </a:lnTo>
                  <a:lnTo>
                    <a:pt x="309651" y="589978"/>
                  </a:lnTo>
                  <a:lnTo>
                    <a:pt x="296545" y="576897"/>
                  </a:lnTo>
                  <a:lnTo>
                    <a:pt x="306666" y="565365"/>
                  </a:lnTo>
                  <a:lnTo>
                    <a:pt x="344017" y="522770"/>
                  </a:lnTo>
                  <a:lnTo>
                    <a:pt x="366953" y="527685"/>
                  </a:lnTo>
                  <a:lnTo>
                    <a:pt x="389953" y="530961"/>
                  </a:lnTo>
                  <a:lnTo>
                    <a:pt x="429234" y="534238"/>
                  </a:lnTo>
                  <a:lnTo>
                    <a:pt x="462000" y="530961"/>
                  </a:lnTo>
                  <a:lnTo>
                    <a:pt x="475107" y="527685"/>
                  </a:lnTo>
                  <a:lnTo>
                    <a:pt x="488200" y="522770"/>
                  </a:lnTo>
                  <a:lnTo>
                    <a:pt x="498094" y="517855"/>
                  </a:lnTo>
                  <a:lnTo>
                    <a:pt x="507923" y="514578"/>
                  </a:lnTo>
                  <a:lnTo>
                    <a:pt x="514477" y="508038"/>
                  </a:lnTo>
                  <a:lnTo>
                    <a:pt x="521004" y="504761"/>
                  </a:lnTo>
                  <a:lnTo>
                    <a:pt x="526389" y="500468"/>
                  </a:lnTo>
                  <a:lnTo>
                    <a:pt x="525919" y="503123"/>
                  </a:lnTo>
                  <a:lnTo>
                    <a:pt x="522643" y="539153"/>
                  </a:lnTo>
                  <a:lnTo>
                    <a:pt x="532472" y="498221"/>
                  </a:lnTo>
                  <a:lnTo>
                    <a:pt x="535749" y="480136"/>
                  </a:lnTo>
                  <a:lnTo>
                    <a:pt x="542302" y="462127"/>
                  </a:lnTo>
                  <a:lnTo>
                    <a:pt x="547217" y="440829"/>
                  </a:lnTo>
                  <a:lnTo>
                    <a:pt x="560311" y="398272"/>
                  </a:lnTo>
                  <a:lnTo>
                    <a:pt x="570141" y="375272"/>
                  </a:lnTo>
                  <a:lnTo>
                    <a:pt x="578332" y="352336"/>
                  </a:lnTo>
                  <a:lnTo>
                    <a:pt x="589800" y="331038"/>
                  </a:lnTo>
                  <a:lnTo>
                    <a:pt x="599630" y="309765"/>
                  </a:lnTo>
                  <a:lnTo>
                    <a:pt x="612724" y="290042"/>
                  </a:lnTo>
                  <a:lnTo>
                    <a:pt x="622604" y="270395"/>
                  </a:lnTo>
                  <a:lnTo>
                    <a:pt x="634072" y="254012"/>
                  </a:lnTo>
                  <a:lnTo>
                    <a:pt x="643890" y="237655"/>
                  </a:lnTo>
                  <a:lnTo>
                    <a:pt x="655358" y="224548"/>
                  </a:lnTo>
                  <a:lnTo>
                    <a:pt x="663549" y="213017"/>
                  </a:lnTo>
                  <a:lnTo>
                    <a:pt x="679932" y="193357"/>
                  </a:lnTo>
                  <a:lnTo>
                    <a:pt x="688124" y="188455"/>
                  </a:lnTo>
                  <a:lnTo>
                    <a:pt x="693026" y="180263"/>
                  </a:lnTo>
                  <a:lnTo>
                    <a:pt x="699579" y="175348"/>
                  </a:lnTo>
                  <a:lnTo>
                    <a:pt x="714324" y="165519"/>
                  </a:lnTo>
                  <a:lnTo>
                    <a:pt x="717600" y="165519"/>
                  </a:lnTo>
                  <a:lnTo>
                    <a:pt x="707771" y="150774"/>
                  </a:lnTo>
                  <a:lnTo>
                    <a:pt x="706132" y="150774"/>
                  </a:lnTo>
                  <a:lnTo>
                    <a:pt x="699579" y="154051"/>
                  </a:lnTo>
                  <a:lnTo>
                    <a:pt x="691388" y="162242"/>
                  </a:lnTo>
                  <a:lnTo>
                    <a:pt x="681570" y="173710"/>
                  </a:lnTo>
                  <a:lnTo>
                    <a:pt x="666826" y="186817"/>
                  </a:lnTo>
                  <a:lnTo>
                    <a:pt x="653719" y="203187"/>
                  </a:lnTo>
                  <a:lnTo>
                    <a:pt x="637349" y="222910"/>
                  </a:lnTo>
                  <a:lnTo>
                    <a:pt x="622604" y="245821"/>
                  </a:lnTo>
                  <a:lnTo>
                    <a:pt x="588162" y="301510"/>
                  </a:lnTo>
                  <a:lnTo>
                    <a:pt x="558673" y="371995"/>
                  </a:lnTo>
                  <a:lnTo>
                    <a:pt x="543941" y="411365"/>
                  </a:lnTo>
                  <a:lnTo>
                    <a:pt x="534111" y="457212"/>
                  </a:lnTo>
                  <a:lnTo>
                    <a:pt x="528751" y="487210"/>
                  </a:lnTo>
                  <a:lnTo>
                    <a:pt x="525919" y="490042"/>
                  </a:lnTo>
                  <a:lnTo>
                    <a:pt x="517728" y="493318"/>
                  </a:lnTo>
                  <a:lnTo>
                    <a:pt x="507923" y="501497"/>
                  </a:lnTo>
                  <a:lnTo>
                    <a:pt x="499732" y="503123"/>
                  </a:lnTo>
                  <a:lnTo>
                    <a:pt x="493115" y="506399"/>
                  </a:lnTo>
                  <a:lnTo>
                    <a:pt x="484924" y="509663"/>
                  </a:lnTo>
                  <a:lnTo>
                    <a:pt x="478370" y="512940"/>
                  </a:lnTo>
                  <a:lnTo>
                    <a:pt x="468553" y="514578"/>
                  </a:lnTo>
                  <a:lnTo>
                    <a:pt x="460362" y="517855"/>
                  </a:lnTo>
                  <a:lnTo>
                    <a:pt x="450532" y="519493"/>
                  </a:lnTo>
                  <a:lnTo>
                    <a:pt x="440702" y="522770"/>
                  </a:lnTo>
                  <a:lnTo>
                    <a:pt x="401421" y="522770"/>
                  </a:lnTo>
                  <a:lnTo>
                    <a:pt x="391591" y="521131"/>
                  </a:lnTo>
                  <a:lnTo>
                    <a:pt x="383400" y="519493"/>
                  </a:lnTo>
                  <a:lnTo>
                    <a:pt x="376847" y="519493"/>
                  </a:lnTo>
                  <a:lnTo>
                    <a:pt x="370230" y="517855"/>
                  </a:lnTo>
                  <a:lnTo>
                    <a:pt x="363677" y="514578"/>
                  </a:lnTo>
                  <a:lnTo>
                    <a:pt x="350570" y="511302"/>
                  </a:lnTo>
                  <a:lnTo>
                    <a:pt x="347294" y="511302"/>
                  </a:lnTo>
                  <a:lnTo>
                    <a:pt x="342392" y="506399"/>
                  </a:lnTo>
                  <a:lnTo>
                    <a:pt x="340753" y="506399"/>
                  </a:lnTo>
                  <a:lnTo>
                    <a:pt x="288353" y="565365"/>
                  </a:lnTo>
                  <a:lnTo>
                    <a:pt x="244094" y="519493"/>
                  </a:lnTo>
                  <a:lnTo>
                    <a:pt x="241363" y="519493"/>
                  </a:lnTo>
                  <a:lnTo>
                    <a:pt x="239179" y="512940"/>
                  </a:lnTo>
                  <a:lnTo>
                    <a:pt x="235902" y="514578"/>
                  </a:lnTo>
                  <a:lnTo>
                    <a:pt x="227711" y="519493"/>
                  </a:lnTo>
                  <a:lnTo>
                    <a:pt x="222796" y="521131"/>
                  </a:lnTo>
                  <a:lnTo>
                    <a:pt x="216242" y="526046"/>
                  </a:lnTo>
                  <a:lnTo>
                    <a:pt x="209689" y="529323"/>
                  </a:lnTo>
                  <a:lnTo>
                    <a:pt x="203136" y="535876"/>
                  </a:lnTo>
                  <a:lnTo>
                    <a:pt x="193319" y="540791"/>
                  </a:lnTo>
                  <a:lnTo>
                    <a:pt x="168744" y="560451"/>
                  </a:lnTo>
                  <a:lnTo>
                    <a:pt x="157276" y="568629"/>
                  </a:lnTo>
                  <a:lnTo>
                    <a:pt x="149085" y="575259"/>
                  </a:lnTo>
                  <a:lnTo>
                    <a:pt x="132715" y="591616"/>
                  </a:lnTo>
                  <a:lnTo>
                    <a:pt x="121196" y="598170"/>
                  </a:lnTo>
                  <a:lnTo>
                    <a:pt x="91719" y="622731"/>
                  </a:lnTo>
                  <a:lnTo>
                    <a:pt x="78613" y="627646"/>
                  </a:lnTo>
                  <a:lnTo>
                    <a:pt x="68783" y="635838"/>
                  </a:lnTo>
                  <a:lnTo>
                    <a:pt x="49136" y="648944"/>
                  </a:lnTo>
                  <a:lnTo>
                    <a:pt x="37668" y="653859"/>
                  </a:lnTo>
                  <a:lnTo>
                    <a:pt x="29476" y="658774"/>
                  </a:lnTo>
                  <a:lnTo>
                    <a:pt x="21285" y="662051"/>
                  </a:lnTo>
                  <a:lnTo>
                    <a:pt x="13106" y="667029"/>
                  </a:lnTo>
                  <a:lnTo>
                    <a:pt x="3276" y="671944"/>
                  </a:lnTo>
                  <a:lnTo>
                    <a:pt x="0" y="675220"/>
                  </a:lnTo>
                  <a:lnTo>
                    <a:pt x="4914" y="676859"/>
                  </a:lnTo>
                  <a:lnTo>
                    <a:pt x="8191" y="680110"/>
                  </a:lnTo>
                  <a:lnTo>
                    <a:pt x="21285" y="689940"/>
                  </a:lnTo>
                  <a:lnTo>
                    <a:pt x="32753" y="696493"/>
                  </a:lnTo>
                  <a:lnTo>
                    <a:pt x="42583" y="704672"/>
                  </a:lnTo>
                  <a:lnTo>
                    <a:pt x="65519" y="721055"/>
                  </a:lnTo>
                  <a:lnTo>
                    <a:pt x="91719" y="740714"/>
                  </a:lnTo>
                  <a:lnTo>
                    <a:pt x="106464" y="750544"/>
                  </a:lnTo>
                  <a:lnTo>
                    <a:pt x="119557" y="762076"/>
                  </a:lnTo>
                  <a:lnTo>
                    <a:pt x="132715" y="771880"/>
                  </a:lnTo>
                  <a:lnTo>
                    <a:pt x="147459" y="783348"/>
                  </a:lnTo>
                  <a:lnTo>
                    <a:pt x="173659" y="802995"/>
                  </a:lnTo>
                  <a:lnTo>
                    <a:pt x="188404" y="817740"/>
                  </a:lnTo>
                  <a:lnTo>
                    <a:pt x="203136" y="830846"/>
                  </a:lnTo>
                  <a:lnTo>
                    <a:pt x="219519" y="848931"/>
                  </a:lnTo>
                  <a:lnTo>
                    <a:pt x="235902" y="865289"/>
                  </a:lnTo>
                  <a:lnTo>
                    <a:pt x="252323" y="883310"/>
                  </a:lnTo>
                  <a:lnTo>
                    <a:pt x="267068" y="899680"/>
                  </a:lnTo>
                  <a:lnTo>
                    <a:pt x="283438" y="919340"/>
                  </a:lnTo>
                  <a:lnTo>
                    <a:pt x="309651" y="952144"/>
                  </a:lnTo>
                  <a:lnTo>
                    <a:pt x="321119" y="966889"/>
                  </a:lnTo>
                  <a:lnTo>
                    <a:pt x="332587" y="979982"/>
                  </a:lnTo>
                  <a:lnTo>
                    <a:pt x="340753" y="991450"/>
                  </a:lnTo>
                  <a:lnTo>
                    <a:pt x="347294" y="999642"/>
                  </a:lnTo>
                  <a:lnTo>
                    <a:pt x="350570" y="1004557"/>
                  </a:lnTo>
                  <a:lnTo>
                    <a:pt x="353847" y="1007833"/>
                  </a:lnTo>
                  <a:lnTo>
                    <a:pt x="366953" y="1007833"/>
                  </a:lnTo>
                  <a:lnTo>
                    <a:pt x="363677" y="1004557"/>
                  </a:lnTo>
                  <a:lnTo>
                    <a:pt x="360400" y="999642"/>
                  </a:lnTo>
                  <a:lnTo>
                    <a:pt x="355485" y="993089"/>
                  </a:lnTo>
                  <a:lnTo>
                    <a:pt x="347294" y="983259"/>
                  </a:lnTo>
                  <a:lnTo>
                    <a:pt x="337489" y="970165"/>
                  </a:lnTo>
                  <a:lnTo>
                    <a:pt x="326034" y="958697"/>
                  </a:lnTo>
                  <a:lnTo>
                    <a:pt x="314566" y="942314"/>
                  </a:lnTo>
                  <a:lnTo>
                    <a:pt x="303098" y="929170"/>
                  </a:lnTo>
                  <a:lnTo>
                    <a:pt x="288353" y="911148"/>
                  </a:lnTo>
                  <a:lnTo>
                    <a:pt x="273621" y="894765"/>
                  </a:lnTo>
                  <a:lnTo>
                    <a:pt x="260515" y="878395"/>
                  </a:lnTo>
                  <a:lnTo>
                    <a:pt x="245732" y="862012"/>
                  </a:lnTo>
                  <a:lnTo>
                    <a:pt x="230987" y="844016"/>
                  </a:lnTo>
                  <a:lnTo>
                    <a:pt x="216242" y="829208"/>
                  </a:lnTo>
                  <a:lnTo>
                    <a:pt x="203136" y="814463"/>
                  </a:lnTo>
                  <a:lnTo>
                    <a:pt x="191681" y="802995"/>
                  </a:lnTo>
                  <a:lnTo>
                    <a:pt x="176936" y="789901"/>
                  </a:lnTo>
                  <a:lnTo>
                    <a:pt x="163830" y="778433"/>
                  </a:lnTo>
                  <a:lnTo>
                    <a:pt x="149085" y="765327"/>
                  </a:lnTo>
                  <a:lnTo>
                    <a:pt x="135991" y="755523"/>
                  </a:lnTo>
                  <a:lnTo>
                    <a:pt x="121196" y="742353"/>
                  </a:lnTo>
                  <a:lnTo>
                    <a:pt x="108102" y="732523"/>
                  </a:lnTo>
                  <a:lnTo>
                    <a:pt x="93357" y="721055"/>
                  </a:lnTo>
                  <a:lnTo>
                    <a:pt x="81889" y="712863"/>
                  </a:lnTo>
                  <a:lnTo>
                    <a:pt x="57327" y="696493"/>
                  </a:lnTo>
                  <a:lnTo>
                    <a:pt x="45859" y="688301"/>
                  </a:lnTo>
                  <a:lnTo>
                    <a:pt x="37668" y="683387"/>
                  </a:lnTo>
                  <a:lnTo>
                    <a:pt x="29476" y="676859"/>
                  </a:lnTo>
                  <a:lnTo>
                    <a:pt x="24561" y="675220"/>
                  </a:lnTo>
                  <a:lnTo>
                    <a:pt x="21285" y="671944"/>
                  </a:lnTo>
                  <a:lnTo>
                    <a:pt x="22923" y="671944"/>
                  </a:lnTo>
                  <a:lnTo>
                    <a:pt x="29476" y="670306"/>
                  </a:lnTo>
                  <a:lnTo>
                    <a:pt x="32753" y="668667"/>
                  </a:lnTo>
                  <a:lnTo>
                    <a:pt x="37668" y="667029"/>
                  </a:lnTo>
                  <a:lnTo>
                    <a:pt x="42583" y="663752"/>
                  </a:lnTo>
                  <a:lnTo>
                    <a:pt x="50774" y="662051"/>
                  </a:lnTo>
                  <a:lnTo>
                    <a:pt x="57327" y="657136"/>
                  </a:lnTo>
                  <a:lnTo>
                    <a:pt x="67144" y="652221"/>
                  </a:lnTo>
                  <a:lnTo>
                    <a:pt x="75336" y="647306"/>
                  </a:lnTo>
                  <a:lnTo>
                    <a:pt x="86804" y="640753"/>
                  </a:lnTo>
                  <a:lnTo>
                    <a:pt x="96634" y="632561"/>
                  </a:lnTo>
                  <a:lnTo>
                    <a:pt x="109740" y="624370"/>
                  </a:lnTo>
                  <a:lnTo>
                    <a:pt x="122834" y="614540"/>
                  </a:lnTo>
                  <a:lnTo>
                    <a:pt x="137629" y="604710"/>
                  </a:lnTo>
                  <a:lnTo>
                    <a:pt x="150723" y="591616"/>
                  </a:lnTo>
                  <a:lnTo>
                    <a:pt x="163830" y="581812"/>
                  </a:lnTo>
                  <a:lnTo>
                    <a:pt x="175298" y="571906"/>
                  </a:lnTo>
                  <a:lnTo>
                    <a:pt x="186766" y="565365"/>
                  </a:lnTo>
                  <a:lnTo>
                    <a:pt x="194957" y="557174"/>
                  </a:lnTo>
                  <a:lnTo>
                    <a:pt x="204774" y="552259"/>
                  </a:lnTo>
                  <a:lnTo>
                    <a:pt x="211328" y="545706"/>
                  </a:lnTo>
                  <a:lnTo>
                    <a:pt x="219519" y="542429"/>
                  </a:lnTo>
                  <a:lnTo>
                    <a:pt x="230987" y="534238"/>
                  </a:lnTo>
                  <a:lnTo>
                    <a:pt x="239179" y="530961"/>
                  </a:lnTo>
                  <a:lnTo>
                    <a:pt x="239991" y="530148"/>
                  </a:lnTo>
                  <a:lnTo>
                    <a:pt x="242455" y="532599"/>
                  </a:lnTo>
                  <a:lnTo>
                    <a:pt x="247408" y="539153"/>
                  </a:lnTo>
                  <a:lnTo>
                    <a:pt x="257238" y="547344"/>
                  </a:lnTo>
                  <a:lnTo>
                    <a:pt x="265430" y="557174"/>
                  </a:lnTo>
                  <a:lnTo>
                    <a:pt x="285076" y="576897"/>
                  </a:lnTo>
                  <a:lnTo>
                    <a:pt x="294906" y="588365"/>
                  </a:lnTo>
                  <a:lnTo>
                    <a:pt x="304736" y="598170"/>
                  </a:lnTo>
                  <a:lnTo>
                    <a:pt x="314566" y="609625"/>
                  </a:lnTo>
                  <a:lnTo>
                    <a:pt x="332587" y="627646"/>
                  </a:lnTo>
                  <a:lnTo>
                    <a:pt x="339128" y="635838"/>
                  </a:lnTo>
                  <a:lnTo>
                    <a:pt x="363677" y="660412"/>
                  </a:lnTo>
                  <a:lnTo>
                    <a:pt x="371932" y="670306"/>
                  </a:lnTo>
                  <a:lnTo>
                    <a:pt x="385038" y="680110"/>
                  </a:lnTo>
                  <a:lnTo>
                    <a:pt x="398145" y="691578"/>
                  </a:lnTo>
                  <a:lnTo>
                    <a:pt x="412889" y="704672"/>
                  </a:lnTo>
                  <a:lnTo>
                    <a:pt x="427596" y="716140"/>
                  </a:lnTo>
                  <a:lnTo>
                    <a:pt x="442341" y="729246"/>
                  </a:lnTo>
                  <a:lnTo>
                    <a:pt x="455447" y="739076"/>
                  </a:lnTo>
                  <a:lnTo>
                    <a:pt x="470192" y="750544"/>
                  </a:lnTo>
                  <a:lnTo>
                    <a:pt x="483285" y="760437"/>
                  </a:lnTo>
                  <a:lnTo>
                    <a:pt x="494830" y="770242"/>
                  </a:lnTo>
                  <a:lnTo>
                    <a:pt x="503008" y="776795"/>
                  </a:lnTo>
                  <a:lnTo>
                    <a:pt x="511200" y="781710"/>
                  </a:lnTo>
                  <a:lnTo>
                    <a:pt x="516089" y="784987"/>
                  </a:lnTo>
                  <a:lnTo>
                    <a:pt x="517728" y="788263"/>
                  </a:lnTo>
                  <a:lnTo>
                    <a:pt x="573417" y="788263"/>
                  </a:lnTo>
                  <a:lnTo>
                    <a:pt x="619328" y="781710"/>
                  </a:lnTo>
                  <a:lnTo>
                    <a:pt x="635711" y="776795"/>
                  </a:lnTo>
                  <a:lnTo>
                    <a:pt x="653719" y="771880"/>
                  </a:lnTo>
                  <a:lnTo>
                    <a:pt x="668464" y="763714"/>
                  </a:lnTo>
                  <a:lnTo>
                    <a:pt x="683209" y="758799"/>
                  </a:lnTo>
                  <a:lnTo>
                    <a:pt x="702856" y="742353"/>
                  </a:lnTo>
                  <a:lnTo>
                    <a:pt x="709409" y="735799"/>
                  </a:lnTo>
                  <a:lnTo>
                    <a:pt x="717600" y="730885"/>
                  </a:lnTo>
                  <a:lnTo>
                    <a:pt x="729068" y="717778"/>
                  </a:lnTo>
                  <a:close/>
                </a:path>
                <a:path w="941070" h="1008379">
                  <a:moveTo>
                    <a:pt x="940447" y="21285"/>
                  </a:moveTo>
                  <a:lnTo>
                    <a:pt x="928979" y="0"/>
                  </a:lnTo>
                  <a:lnTo>
                    <a:pt x="924064" y="0"/>
                  </a:lnTo>
                  <a:lnTo>
                    <a:pt x="915873" y="1638"/>
                  </a:lnTo>
                  <a:lnTo>
                    <a:pt x="907681" y="4902"/>
                  </a:lnTo>
                  <a:lnTo>
                    <a:pt x="896226" y="8178"/>
                  </a:lnTo>
                  <a:lnTo>
                    <a:pt x="884758" y="13093"/>
                  </a:lnTo>
                  <a:lnTo>
                    <a:pt x="870013" y="18008"/>
                  </a:lnTo>
                  <a:lnTo>
                    <a:pt x="858507" y="26200"/>
                  </a:lnTo>
                  <a:lnTo>
                    <a:pt x="840486" y="32753"/>
                  </a:lnTo>
                  <a:lnTo>
                    <a:pt x="824103" y="42646"/>
                  </a:lnTo>
                  <a:lnTo>
                    <a:pt x="806094" y="50838"/>
                  </a:lnTo>
                  <a:lnTo>
                    <a:pt x="789711" y="63919"/>
                  </a:lnTo>
                  <a:lnTo>
                    <a:pt x="771702" y="77025"/>
                  </a:lnTo>
                  <a:lnTo>
                    <a:pt x="737260" y="108140"/>
                  </a:lnTo>
                  <a:lnTo>
                    <a:pt x="722515" y="127863"/>
                  </a:lnTo>
                  <a:lnTo>
                    <a:pt x="722515" y="129501"/>
                  </a:lnTo>
                  <a:lnTo>
                    <a:pt x="730707" y="139331"/>
                  </a:lnTo>
                  <a:lnTo>
                    <a:pt x="733983" y="145884"/>
                  </a:lnTo>
                  <a:lnTo>
                    <a:pt x="738898" y="154051"/>
                  </a:lnTo>
                  <a:lnTo>
                    <a:pt x="742213" y="163880"/>
                  </a:lnTo>
                  <a:lnTo>
                    <a:pt x="750404" y="175348"/>
                  </a:lnTo>
                  <a:lnTo>
                    <a:pt x="755319" y="186817"/>
                  </a:lnTo>
                  <a:lnTo>
                    <a:pt x="758596" y="199910"/>
                  </a:lnTo>
                  <a:lnTo>
                    <a:pt x="763511" y="214655"/>
                  </a:lnTo>
                  <a:lnTo>
                    <a:pt x="770064" y="229463"/>
                  </a:lnTo>
                  <a:lnTo>
                    <a:pt x="776605" y="262204"/>
                  </a:lnTo>
                  <a:lnTo>
                    <a:pt x="779881" y="280225"/>
                  </a:lnTo>
                  <a:lnTo>
                    <a:pt x="783158" y="299872"/>
                  </a:lnTo>
                  <a:lnTo>
                    <a:pt x="783158" y="347421"/>
                  </a:lnTo>
                  <a:lnTo>
                    <a:pt x="784796" y="363804"/>
                  </a:lnTo>
                  <a:lnTo>
                    <a:pt x="784796" y="403174"/>
                  </a:lnTo>
                  <a:lnTo>
                    <a:pt x="786434" y="416255"/>
                  </a:lnTo>
                  <a:lnTo>
                    <a:pt x="786434" y="452297"/>
                  </a:lnTo>
                  <a:lnTo>
                    <a:pt x="788073" y="445744"/>
                  </a:lnTo>
                  <a:lnTo>
                    <a:pt x="788073" y="435914"/>
                  </a:lnTo>
                  <a:lnTo>
                    <a:pt x="789711" y="424446"/>
                  </a:lnTo>
                  <a:lnTo>
                    <a:pt x="789711" y="413004"/>
                  </a:lnTo>
                  <a:lnTo>
                    <a:pt x="792988" y="401535"/>
                  </a:lnTo>
                  <a:lnTo>
                    <a:pt x="792988" y="304787"/>
                  </a:lnTo>
                  <a:lnTo>
                    <a:pt x="783158" y="237655"/>
                  </a:lnTo>
                  <a:lnTo>
                    <a:pt x="774966" y="208102"/>
                  </a:lnTo>
                  <a:lnTo>
                    <a:pt x="771702" y="194995"/>
                  </a:lnTo>
                  <a:lnTo>
                    <a:pt x="765149" y="172072"/>
                  </a:lnTo>
                  <a:lnTo>
                    <a:pt x="761873" y="163880"/>
                  </a:lnTo>
                  <a:lnTo>
                    <a:pt x="758596" y="154051"/>
                  </a:lnTo>
                  <a:lnTo>
                    <a:pt x="755319" y="147523"/>
                  </a:lnTo>
                  <a:lnTo>
                    <a:pt x="750404" y="140970"/>
                  </a:lnTo>
                  <a:lnTo>
                    <a:pt x="748766" y="137693"/>
                  </a:lnTo>
                  <a:lnTo>
                    <a:pt x="743851" y="129501"/>
                  </a:lnTo>
                  <a:lnTo>
                    <a:pt x="743851" y="124523"/>
                  </a:lnTo>
                  <a:lnTo>
                    <a:pt x="747128" y="122885"/>
                  </a:lnTo>
                  <a:lnTo>
                    <a:pt x="750404" y="117970"/>
                  </a:lnTo>
                  <a:lnTo>
                    <a:pt x="758596" y="113055"/>
                  </a:lnTo>
                  <a:lnTo>
                    <a:pt x="765149" y="104863"/>
                  </a:lnTo>
                  <a:lnTo>
                    <a:pt x="784796" y="88493"/>
                  </a:lnTo>
                  <a:lnTo>
                    <a:pt x="797902" y="80302"/>
                  </a:lnTo>
                  <a:lnTo>
                    <a:pt x="811009" y="68834"/>
                  </a:lnTo>
                  <a:lnTo>
                    <a:pt x="825741" y="59029"/>
                  </a:lnTo>
                  <a:lnTo>
                    <a:pt x="858507" y="42646"/>
                  </a:lnTo>
                  <a:lnTo>
                    <a:pt x="876566" y="34391"/>
                  </a:lnTo>
                  <a:lnTo>
                    <a:pt x="897864" y="29476"/>
                  </a:lnTo>
                  <a:lnTo>
                    <a:pt x="917511" y="22923"/>
                  </a:lnTo>
                  <a:lnTo>
                    <a:pt x="940447" y="212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02280" y="5725117"/>
              <a:ext cx="339158" cy="36053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2442324" y="4545228"/>
              <a:ext cx="2418715" cy="2253615"/>
            </a:xfrm>
            <a:custGeom>
              <a:avLst/>
              <a:gdLst/>
              <a:ahLst/>
              <a:cxnLst/>
              <a:rect l="l" t="t" r="r" b="b"/>
              <a:pathLst>
                <a:path w="2418715" h="2253615">
                  <a:moveTo>
                    <a:pt x="1612214" y="2034857"/>
                  </a:moveTo>
                  <a:lnTo>
                    <a:pt x="1610474" y="2013267"/>
                  </a:lnTo>
                  <a:lnTo>
                    <a:pt x="1608937" y="1992947"/>
                  </a:lnTo>
                  <a:lnTo>
                    <a:pt x="1604022" y="1972627"/>
                  </a:lnTo>
                  <a:lnTo>
                    <a:pt x="1586001" y="1934527"/>
                  </a:lnTo>
                  <a:lnTo>
                    <a:pt x="1554835" y="1900237"/>
                  </a:lnTo>
                  <a:lnTo>
                    <a:pt x="1507337" y="1871027"/>
                  </a:lnTo>
                  <a:lnTo>
                    <a:pt x="1468602" y="1857057"/>
                  </a:lnTo>
                  <a:lnTo>
                    <a:pt x="1441843" y="1848167"/>
                  </a:lnTo>
                  <a:lnTo>
                    <a:pt x="1402486" y="1843087"/>
                  </a:lnTo>
                  <a:lnTo>
                    <a:pt x="1356626" y="1839277"/>
                  </a:lnTo>
                  <a:lnTo>
                    <a:pt x="1310728" y="1844357"/>
                  </a:lnTo>
                  <a:lnTo>
                    <a:pt x="1259954" y="1851977"/>
                  </a:lnTo>
                  <a:lnTo>
                    <a:pt x="1155077" y="1891347"/>
                  </a:lnTo>
                  <a:lnTo>
                    <a:pt x="1046937" y="1942147"/>
                  </a:lnTo>
                  <a:lnTo>
                    <a:pt x="994524" y="1972627"/>
                  </a:lnTo>
                  <a:lnTo>
                    <a:pt x="938784" y="2001837"/>
                  </a:lnTo>
                  <a:lnTo>
                    <a:pt x="886371" y="2031047"/>
                  </a:lnTo>
                  <a:lnTo>
                    <a:pt x="833983" y="2058987"/>
                  </a:lnTo>
                  <a:lnTo>
                    <a:pt x="784796" y="2086927"/>
                  </a:lnTo>
                  <a:lnTo>
                    <a:pt x="737298" y="2109787"/>
                  </a:lnTo>
                  <a:lnTo>
                    <a:pt x="693039" y="2128837"/>
                  </a:lnTo>
                  <a:lnTo>
                    <a:pt x="652081" y="2142807"/>
                  </a:lnTo>
                  <a:lnTo>
                    <a:pt x="581660" y="2156777"/>
                  </a:lnTo>
                  <a:lnTo>
                    <a:pt x="548855" y="2161857"/>
                  </a:lnTo>
                  <a:lnTo>
                    <a:pt x="519366" y="2165667"/>
                  </a:lnTo>
                  <a:lnTo>
                    <a:pt x="493166" y="2168207"/>
                  </a:lnTo>
                  <a:lnTo>
                    <a:pt x="440702" y="2172017"/>
                  </a:lnTo>
                  <a:lnTo>
                    <a:pt x="398119" y="2172017"/>
                  </a:lnTo>
                  <a:lnTo>
                    <a:pt x="376834" y="2168207"/>
                  </a:lnTo>
                  <a:lnTo>
                    <a:pt x="321094" y="2164397"/>
                  </a:lnTo>
                  <a:lnTo>
                    <a:pt x="285064" y="2156777"/>
                  </a:lnTo>
                  <a:lnTo>
                    <a:pt x="252298" y="2150427"/>
                  </a:lnTo>
                  <a:lnTo>
                    <a:pt x="232676" y="2145347"/>
                  </a:lnTo>
                  <a:lnTo>
                    <a:pt x="194932" y="2131377"/>
                  </a:lnTo>
                  <a:lnTo>
                    <a:pt x="158915" y="2113597"/>
                  </a:lnTo>
                  <a:lnTo>
                    <a:pt x="104863" y="2075497"/>
                  </a:lnTo>
                  <a:lnTo>
                    <a:pt x="70434" y="2042477"/>
                  </a:lnTo>
                  <a:lnTo>
                    <a:pt x="42583" y="2003107"/>
                  </a:lnTo>
                  <a:lnTo>
                    <a:pt x="27838" y="1980247"/>
                  </a:lnTo>
                  <a:lnTo>
                    <a:pt x="16383" y="1958657"/>
                  </a:lnTo>
                  <a:lnTo>
                    <a:pt x="8191" y="1933257"/>
                  </a:lnTo>
                  <a:lnTo>
                    <a:pt x="0" y="1906587"/>
                  </a:lnTo>
                  <a:lnTo>
                    <a:pt x="0" y="1921827"/>
                  </a:lnTo>
                  <a:lnTo>
                    <a:pt x="4914" y="1937067"/>
                  </a:lnTo>
                  <a:lnTo>
                    <a:pt x="8191" y="1956117"/>
                  </a:lnTo>
                  <a:lnTo>
                    <a:pt x="16383" y="1978977"/>
                  </a:lnTo>
                  <a:lnTo>
                    <a:pt x="44221" y="2029777"/>
                  </a:lnTo>
                  <a:lnTo>
                    <a:pt x="86855" y="2080577"/>
                  </a:lnTo>
                  <a:lnTo>
                    <a:pt x="152361" y="2127567"/>
                  </a:lnTo>
                  <a:lnTo>
                    <a:pt x="191655" y="2145347"/>
                  </a:lnTo>
                  <a:lnTo>
                    <a:pt x="240855" y="2164397"/>
                  </a:lnTo>
                  <a:lnTo>
                    <a:pt x="296519" y="2175827"/>
                  </a:lnTo>
                  <a:lnTo>
                    <a:pt x="360451" y="2182177"/>
                  </a:lnTo>
                  <a:lnTo>
                    <a:pt x="483336" y="2182177"/>
                  </a:lnTo>
                  <a:lnTo>
                    <a:pt x="584936" y="2172017"/>
                  </a:lnTo>
                  <a:lnTo>
                    <a:pt x="627519" y="2164397"/>
                  </a:lnTo>
                  <a:lnTo>
                    <a:pt x="670102" y="2154237"/>
                  </a:lnTo>
                  <a:lnTo>
                    <a:pt x="709460" y="2140267"/>
                  </a:lnTo>
                  <a:lnTo>
                    <a:pt x="747128" y="2127567"/>
                  </a:lnTo>
                  <a:lnTo>
                    <a:pt x="781519" y="2109787"/>
                  </a:lnTo>
                  <a:lnTo>
                    <a:pt x="817537" y="2092007"/>
                  </a:lnTo>
                  <a:lnTo>
                    <a:pt x="852004" y="2070417"/>
                  </a:lnTo>
                  <a:lnTo>
                    <a:pt x="888009" y="2050097"/>
                  </a:lnTo>
                  <a:lnTo>
                    <a:pt x="925677" y="2025967"/>
                  </a:lnTo>
                  <a:lnTo>
                    <a:pt x="965034" y="2001837"/>
                  </a:lnTo>
                  <a:lnTo>
                    <a:pt x="1009256" y="1976437"/>
                  </a:lnTo>
                  <a:lnTo>
                    <a:pt x="1056754" y="1951037"/>
                  </a:lnTo>
                  <a:lnTo>
                    <a:pt x="1102664" y="1923097"/>
                  </a:lnTo>
                  <a:lnTo>
                    <a:pt x="1151801" y="1902777"/>
                  </a:lnTo>
                  <a:lnTo>
                    <a:pt x="1196073" y="1884997"/>
                  </a:lnTo>
                  <a:lnTo>
                    <a:pt x="1286154" y="1863407"/>
                  </a:lnTo>
                  <a:lnTo>
                    <a:pt x="1328788" y="1859597"/>
                  </a:lnTo>
                  <a:lnTo>
                    <a:pt x="1368094" y="1857057"/>
                  </a:lnTo>
                  <a:lnTo>
                    <a:pt x="1405763" y="1860867"/>
                  </a:lnTo>
                  <a:lnTo>
                    <a:pt x="1472971" y="1874837"/>
                  </a:lnTo>
                  <a:lnTo>
                    <a:pt x="1528635" y="1905317"/>
                  </a:lnTo>
                  <a:lnTo>
                    <a:pt x="1568005" y="1944687"/>
                  </a:lnTo>
                  <a:lnTo>
                    <a:pt x="1592554" y="1995487"/>
                  </a:lnTo>
                  <a:lnTo>
                    <a:pt x="1594192" y="2023427"/>
                  </a:lnTo>
                  <a:lnTo>
                    <a:pt x="1594192" y="2050097"/>
                  </a:lnTo>
                  <a:lnTo>
                    <a:pt x="1579473" y="2105977"/>
                  </a:lnTo>
                  <a:lnTo>
                    <a:pt x="1548282" y="2159317"/>
                  </a:lnTo>
                  <a:lnTo>
                    <a:pt x="1526997" y="2179637"/>
                  </a:lnTo>
                  <a:lnTo>
                    <a:pt x="1505699" y="2201227"/>
                  </a:lnTo>
                  <a:lnTo>
                    <a:pt x="1479524" y="2217737"/>
                  </a:lnTo>
                  <a:lnTo>
                    <a:pt x="1451673" y="2230437"/>
                  </a:lnTo>
                  <a:lnTo>
                    <a:pt x="1423758" y="2240597"/>
                  </a:lnTo>
                  <a:lnTo>
                    <a:pt x="1392669" y="2245677"/>
                  </a:lnTo>
                  <a:lnTo>
                    <a:pt x="1359903" y="2241867"/>
                  </a:lnTo>
                  <a:lnTo>
                    <a:pt x="1294345" y="2222817"/>
                  </a:lnTo>
                  <a:lnTo>
                    <a:pt x="1256677" y="2199957"/>
                  </a:lnTo>
                  <a:lnTo>
                    <a:pt x="1253401" y="2194877"/>
                  </a:lnTo>
                  <a:lnTo>
                    <a:pt x="1246847" y="2188527"/>
                  </a:lnTo>
                  <a:lnTo>
                    <a:pt x="1241933" y="2179637"/>
                  </a:lnTo>
                  <a:lnTo>
                    <a:pt x="1233741" y="2172017"/>
                  </a:lnTo>
                  <a:lnTo>
                    <a:pt x="1223911" y="2149157"/>
                  </a:lnTo>
                  <a:lnTo>
                    <a:pt x="1220635" y="2137727"/>
                  </a:lnTo>
                  <a:lnTo>
                    <a:pt x="1215732" y="2121217"/>
                  </a:lnTo>
                  <a:lnTo>
                    <a:pt x="1214094" y="2108517"/>
                  </a:lnTo>
                  <a:lnTo>
                    <a:pt x="1212456" y="2092007"/>
                  </a:lnTo>
                  <a:lnTo>
                    <a:pt x="1217358" y="2075497"/>
                  </a:lnTo>
                  <a:lnTo>
                    <a:pt x="1220635" y="2058987"/>
                  </a:lnTo>
                  <a:lnTo>
                    <a:pt x="1228826" y="2042477"/>
                  </a:lnTo>
                  <a:lnTo>
                    <a:pt x="1241933" y="2024697"/>
                  </a:lnTo>
                  <a:lnTo>
                    <a:pt x="1256677" y="2008187"/>
                  </a:lnTo>
                  <a:lnTo>
                    <a:pt x="1271409" y="1990407"/>
                  </a:lnTo>
                  <a:lnTo>
                    <a:pt x="1289431" y="1978977"/>
                  </a:lnTo>
                  <a:lnTo>
                    <a:pt x="1305814" y="1968817"/>
                  </a:lnTo>
                  <a:lnTo>
                    <a:pt x="1323873" y="1963737"/>
                  </a:lnTo>
                  <a:lnTo>
                    <a:pt x="1340256" y="1962467"/>
                  </a:lnTo>
                  <a:lnTo>
                    <a:pt x="1356626" y="1963737"/>
                  </a:lnTo>
                  <a:lnTo>
                    <a:pt x="1399222" y="1980247"/>
                  </a:lnTo>
                  <a:lnTo>
                    <a:pt x="1431950" y="2025967"/>
                  </a:lnTo>
                  <a:lnTo>
                    <a:pt x="1433588" y="2038667"/>
                  </a:lnTo>
                  <a:lnTo>
                    <a:pt x="1431950" y="2053907"/>
                  </a:lnTo>
                  <a:lnTo>
                    <a:pt x="1428673" y="2069147"/>
                  </a:lnTo>
                  <a:lnTo>
                    <a:pt x="1412290" y="2092007"/>
                  </a:lnTo>
                  <a:lnTo>
                    <a:pt x="1402486" y="2100897"/>
                  </a:lnTo>
                  <a:lnTo>
                    <a:pt x="1394307" y="2111057"/>
                  </a:lnTo>
                  <a:lnTo>
                    <a:pt x="1381201" y="2117407"/>
                  </a:lnTo>
                  <a:lnTo>
                    <a:pt x="1369733" y="2122487"/>
                  </a:lnTo>
                  <a:lnTo>
                    <a:pt x="1358265" y="2126297"/>
                  </a:lnTo>
                  <a:lnTo>
                    <a:pt x="1348447" y="2131377"/>
                  </a:lnTo>
                  <a:lnTo>
                    <a:pt x="1336979" y="2131377"/>
                  </a:lnTo>
                  <a:lnTo>
                    <a:pt x="1323873" y="2132647"/>
                  </a:lnTo>
                  <a:lnTo>
                    <a:pt x="1314005" y="2131377"/>
                  </a:lnTo>
                  <a:lnTo>
                    <a:pt x="1305814" y="2128837"/>
                  </a:lnTo>
                  <a:lnTo>
                    <a:pt x="1295984" y="2126297"/>
                  </a:lnTo>
                  <a:lnTo>
                    <a:pt x="1289431" y="2122487"/>
                  </a:lnTo>
                  <a:lnTo>
                    <a:pt x="1282877" y="2117407"/>
                  </a:lnTo>
                  <a:lnTo>
                    <a:pt x="1281239" y="2113597"/>
                  </a:lnTo>
                  <a:lnTo>
                    <a:pt x="1277962" y="2104707"/>
                  </a:lnTo>
                  <a:lnTo>
                    <a:pt x="1274686" y="2089467"/>
                  </a:lnTo>
                  <a:lnTo>
                    <a:pt x="1276324" y="2083117"/>
                  </a:lnTo>
                  <a:lnTo>
                    <a:pt x="1276324" y="2075497"/>
                  </a:lnTo>
                  <a:lnTo>
                    <a:pt x="1282877" y="2058987"/>
                  </a:lnTo>
                  <a:lnTo>
                    <a:pt x="1287792" y="2053907"/>
                  </a:lnTo>
                  <a:lnTo>
                    <a:pt x="1291069" y="2047557"/>
                  </a:lnTo>
                  <a:lnTo>
                    <a:pt x="1325511" y="2027237"/>
                  </a:lnTo>
                  <a:lnTo>
                    <a:pt x="1335341" y="2025967"/>
                  </a:lnTo>
                  <a:lnTo>
                    <a:pt x="1345171" y="2029777"/>
                  </a:lnTo>
                  <a:lnTo>
                    <a:pt x="1361541" y="2032317"/>
                  </a:lnTo>
                  <a:lnTo>
                    <a:pt x="1364818" y="2036127"/>
                  </a:lnTo>
                  <a:lnTo>
                    <a:pt x="1369733" y="2038667"/>
                  </a:lnTo>
                  <a:lnTo>
                    <a:pt x="1373009" y="2047557"/>
                  </a:lnTo>
                  <a:lnTo>
                    <a:pt x="1371371" y="2055177"/>
                  </a:lnTo>
                  <a:lnTo>
                    <a:pt x="1364818" y="2060257"/>
                  </a:lnTo>
                  <a:lnTo>
                    <a:pt x="1358265" y="2066607"/>
                  </a:lnTo>
                  <a:lnTo>
                    <a:pt x="1348447" y="2070417"/>
                  </a:lnTo>
                  <a:lnTo>
                    <a:pt x="1341894" y="2071687"/>
                  </a:lnTo>
                  <a:lnTo>
                    <a:pt x="1353350" y="2071687"/>
                  </a:lnTo>
                  <a:lnTo>
                    <a:pt x="1361541" y="2074227"/>
                  </a:lnTo>
                  <a:lnTo>
                    <a:pt x="1374648" y="2069147"/>
                  </a:lnTo>
                  <a:lnTo>
                    <a:pt x="1381201" y="2062797"/>
                  </a:lnTo>
                  <a:lnTo>
                    <a:pt x="1386116" y="2053907"/>
                  </a:lnTo>
                  <a:lnTo>
                    <a:pt x="1384477" y="2042477"/>
                  </a:lnTo>
                  <a:lnTo>
                    <a:pt x="1379562" y="2031047"/>
                  </a:lnTo>
                  <a:lnTo>
                    <a:pt x="1374648" y="2025967"/>
                  </a:lnTo>
                  <a:lnTo>
                    <a:pt x="1369733" y="2023427"/>
                  </a:lnTo>
                  <a:lnTo>
                    <a:pt x="1364818" y="2018347"/>
                  </a:lnTo>
                  <a:lnTo>
                    <a:pt x="1358265" y="2018347"/>
                  </a:lnTo>
                  <a:lnTo>
                    <a:pt x="1350073" y="2014537"/>
                  </a:lnTo>
                  <a:lnTo>
                    <a:pt x="1335341" y="2014537"/>
                  </a:lnTo>
                  <a:lnTo>
                    <a:pt x="1327150" y="2015807"/>
                  </a:lnTo>
                  <a:lnTo>
                    <a:pt x="1317320" y="2018347"/>
                  </a:lnTo>
                  <a:lnTo>
                    <a:pt x="1307452" y="2023427"/>
                  </a:lnTo>
                  <a:lnTo>
                    <a:pt x="1299260" y="2025967"/>
                  </a:lnTo>
                  <a:lnTo>
                    <a:pt x="1291069" y="2034857"/>
                  </a:lnTo>
                  <a:lnTo>
                    <a:pt x="1279601" y="2042477"/>
                  </a:lnTo>
                  <a:lnTo>
                    <a:pt x="1274686" y="2050097"/>
                  </a:lnTo>
                  <a:lnTo>
                    <a:pt x="1266507" y="2060257"/>
                  </a:lnTo>
                  <a:lnTo>
                    <a:pt x="1264869" y="2071687"/>
                  </a:lnTo>
                  <a:lnTo>
                    <a:pt x="1261592" y="2080577"/>
                  </a:lnTo>
                  <a:lnTo>
                    <a:pt x="1261592" y="2099627"/>
                  </a:lnTo>
                  <a:lnTo>
                    <a:pt x="1266507" y="2111057"/>
                  </a:lnTo>
                  <a:lnTo>
                    <a:pt x="1299260" y="2138997"/>
                  </a:lnTo>
                  <a:lnTo>
                    <a:pt x="1325511" y="2144077"/>
                  </a:lnTo>
                  <a:lnTo>
                    <a:pt x="1341894" y="2144077"/>
                  </a:lnTo>
                  <a:lnTo>
                    <a:pt x="1361541" y="2142807"/>
                  </a:lnTo>
                  <a:lnTo>
                    <a:pt x="1377924" y="2137727"/>
                  </a:lnTo>
                  <a:lnTo>
                    <a:pt x="1387284" y="2132647"/>
                  </a:lnTo>
                  <a:lnTo>
                    <a:pt x="1394307" y="2128837"/>
                  </a:lnTo>
                  <a:lnTo>
                    <a:pt x="1431950" y="2092007"/>
                  </a:lnTo>
                  <a:lnTo>
                    <a:pt x="1448396" y="2046287"/>
                  </a:lnTo>
                  <a:lnTo>
                    <a:pt x="1448396" y="2027237"/>
                  </a:lnTo>
                  <a:lnTo>
                    <a:pt x="1431950" y="1985327"/>
                  </a:lnTo>
                  <a:lnTo>
                    <a:pt x="1402486" y="1962467"/>
                  </a:lnTo>
                  <a:lnTo>
                    <a:pt x="1389392" y="1957387"/>
                  </a:lnTo>
                  <a:lnTo>
                    <a:pt x="1369733" y="1956117"/>
                  </a:lnTo>
                  <a:lnTo>
                    <a:pt x="1346809" y="1953577"/>
                  </a:lnTo>
                  <a:lnTo>
                    <a:pt x="1323873" y="1956117"/>
                  </a:lnTo>
                  <a:lnTo>
                    <a:pt x="1304175" y="1962467"/>
                  </a:lnTo>
                  <a:lnTo>
                    <a:pt x="1282877" y="1972627"/>
                  </a:lnTo>
                  <a:lnTo>
                    <a:pt x="1263230" y="1980247"/>
                  </a:lnTo>
                  <a:lnTo>
                    <a:pt x="1232103" y="2009457"/>
                  </a:lnTo>
                  <a:lnTo>
                    <a:pt x="1209179" y="2046287"/>
                  </a:lnTo>
                  <a:lnTo>
                    <a:pt x="1199349" y="2086927"/>
                  </a:lnTo>
                  <a:lnTo>
                    <a:pt x="1199349" y="2109787"/>
                  </a:lnTo>
                  <a:lnTo>
                    <a:pt x="1212456" y="2155507"/>
                  </a:lnTo>
                  <a:lnTo>
                    <a:pt x="1245209" y="2199957"/>
                  </a:lnTo>
                  <a:lnTo>
                    <a:pt x="1291069" y="2234247"/>
                  </a:lnTo>
                  <a:lnTo>
                    <a:pt x="1341894" y="2250757"/>
                  </a:lnTo>
                  <a:lnTo>
                    <a:pt x="1368094" y="2253297"/>
                  </a:lnTo>
                  <a:lnTo>
                    <a:pt x="1394307" y="2253297"/>
                  </a:lnTo>
                  <a:lnTo>
                    <a:pt x="1418844" y="2249487"/>
                  </a:lnTo>
                  <a:lnTo>
                    <a:pt x="1432801" y="2245677"/>
                  </a:lnTo>
                  <a:lnTo>
                    <a:pt x="1446758" y="2241867"/>
                  </a:lnTo>
                  <a:lnTo>
                    <a:pt x="1492618" y="2221547"/>
                  </a:lnTo>
                  <a:lnTo>
                    <a:pt x="1536827" y="2191067"/>
                  </a:lnTo>
                  <a:lnTo>
                    <a:pt x="1569643" y="2155507"/>
                  </a:lnTo>
                  <a:lnTo>
                    <a:pt x="1592554" y="2117407"/>
                  </a:lnTo>
                  <a:lnTo>
                    <a:pt x="1604022" y="2075497"/>
                  </a:lnTo>
                  <a:lnTo>
                    <a:pt x="1608937" y="2055177"/>
                  </a:lnTo>
                  <a:lnTo>
                    <a:pt x="1612214" y="2034857"/>
                  </a:lnTo>
                  <a:close/>
                </a:path>
                <a:path w="2418715" h="2253615">
                  <a:moveTo>
                    <a:pt x="1633499" y="1587969"/>
                  </a:moveTo>
                  <a:lnTo>
                    <a:pt x="1548282" y="1619097"/>
                  </a:lnTo>
                  <a:lnTo>
                    <a:pt x="1387754" y="1687931"/>
                  </a:lnTo>
                  <a:lnTo>
                    <a:pt x="1312367" y="1723961"/>
                  </a:lnTo>
                  <a:lnTo>
                    <a:pt x="1238656" y="1756791"/>
                  </a:lnTo>
                  <a:lnTo>
                    <a:pt x="1169822" y="1792808"/>
                  </a:lnTo>
                  <a:lnTo>
                    <a:pt x="1045298" y="1860003"/>
                  </a:lnTo>
                  <a:lnTo>
                    <a:pt x="989609" y="1887855"/>
                  </a:lnTo>
                  <a:lnTo>
                    <a:pt x="896200" y="1940306"/>
                  </a:lnTo>
                  <a:lnTo>
                    <a:pt x="861822" y="1961603"/>
                  </a:lnTo>
                  <a:lnTo>
                    <a:pt x="832345" y="1977986"/>
                  </a:lnTo>
                  <a:lnTo>
                    <a:pt x="810983" y="1992731"/>
                  </a:lnTo>
                  <a:lnTo>
                    <a:pt x="796239" y="2000910"/>
                  </a:lnTo>
                  <a:lnTo>
                    <a:pt x="792962" y="2004187"/>
                  </a:lnTo>
                  <a:lnTo>
                    <a:pt x="1633499" y="1587969"/>
                  </a:lnTo>
                  <a:close/>
                </a:path>
                <a:path w="2418715" h="2253615">
                  <a:moveTo>
                    <a:pt x="2318397" y="49123"/>
                  </a:moveTo>
                  <a:lnTo>
                    <a:pt x="2315121" y="47485"/>
                  </a:lnTo>
                  <a:lnTo>
                    <a:pt x="2306929" y="40932"/>
                  </a:lnTo>
                  <a:lnTo>
                    <a:pt x="2300338" y="37655"/>
                  </a:lnTo>
                  <a:lnTo>
                    <a:pt x="2293785" y="32740"/>
                  </a:lnTo>
                  <a:lnTo>
                    <a:pt x="2285593" y="29464"/>
                  </a:lnTo>
                  <a:lnTo>
                    <a:pt x="2277402" y="24549"/>
                  </a:lnTo>
                  <a:lnTo>
                    <a:pt x="2267572" y="19634"/>
                  </a:lnTo>
                  <a:lnTo>
                    <a:pt x="2256104" y="16357"/>
                  </a:lnTo>
                  <a:lnTo>
                    <a:pt x="2244648" y="11442"/>
                  </a:lnTo>
                  <a:lnTo>
                    <a:pt x="2238908" y="9804"/>
                  </a:lnTo>
                  <a:lnTo>
                    <a:pt x="2233180" y="8166"/>
                  </a:lnTo>
                  <a:lnTo>
                    <a:pt x="2206968" y="1612"/>
                  </a:lnTo>
                  <a:lnTo>
                    <a:pt x="2193887" y="0"/>
                  </a:lnTo>
                  <a:lnTo>
                    <a:pt x="2103767" y="0"/>
                  </a:lnTo>
                  <a:lnTo>
                    <a:pt x="2089023" y="4889"/>
                  </a:lnTo>
                  <a:lnTo>
                    <a:pt x="2071001" y="8166"/>
                  </a:lnTo>
                  <a:lnTo>
                    <a:pt x="2054555" y="13081"/>
                  </a:lnTo>
                  <a:lnTo>
                    <a:pt x="2034908" y="17995"/>
                  </a:lnTo>
                  <a:lnTo>
                    <a:pt x="1995614" y="36017"/>
                  </a:lnTo>
                  <a:lnTo>
                    <a:pt x="1975954" y="47485"/>
                  </a:lnTo>
                  <a:lnTo>
                    <a:pt x="1951393" y="60655"/>
                  </a:lnTo>
                  <a:lnTo>
                    <a:pt x="1928418" y="77038"/>
                  </a:lnTo>
                  <a:lnTo>
                    <a:pt x="1902206" y="95021"/>
                  </a:lnTo>
                  <a:lnTo>
                    <a:pt x="1876005" y="117957"/>
                  </a:lnTo>
                  <a:lnTo>
                    <a:pt x="1846516" y="140893"/>
                  </a:lnTo>
                  <a:lnTo>
                    <a:pt x="1820316" y="168808"/>
                  </a:lnTo>
                  <a:lnTo>
                    <a:pt x="1795703" y="198259"/>
                  </a:lnTo>
                  <a:lnTo>
                    <a:pt x="1774405" y="231025"/>
                  </a:lnTo>
                  <a:lnTo>
                    <a:pt x="1751482" y="265468"/>
                  </a:lnTo>
                  <a:lnTo>
                    <a:pt x="1730184" y="299859"/>
                  </a:lnTo>
                  <a:lnTo>
                    <a:pt x="1710524" y="335965"/>
                  </a:lnTo>
                  <a:lnTo>
                    <a:pt x="1692516" y="373608"/>
                  </a:lnTo>
                  <a:lnTo>
                    <a:pt x="1672818" y="408012"/>
                  </a:lnTo>
                  <a:lnTo>
                    <a:pt x="1654797" y="442455"/>
                  </a:lnTo>
                  <a:lnTo>
                    <a:pt x="1638414" y="476846"/>
                  </a:lnTo>
                  <a:lnTo>
                    <a:pt x="1622044" y="509676"/>
                  </a:lnTo>
                  <a:lnTo>
                    <a:pt x="1604022" y="537502"/>
                  </a:lnTo>
                  <a:lnTo>
                    <a:pt x="1589278" y="563702"/>
                  </a:lnTo>
                  <a:lnTo>
                    <a:pt x="1574558" y="586638"/>
                  </a:lnTo>
                  <a:lnTo>
                    <a:pt x="1559750" y="606361"/>
                  </a:lnTo>
                  <a:lnTo>
                    <a:pt x="1540103" y="621080"/>
                  </a:lnTo>
                  <a:lnTo>
                    <a:pt x="1522082" y="637463"/>
                  </a:lnTo>
                  <a:lnTo>
                    <a:pt x="1504061" y="652208"/>
                  </a:lnTo>
                  <a:lnTo>
                    <a:pt x="1484426" y="666940"/>
                  </a:lnTo>
                  <a:lnTo>
                    <a:pt x="1461503" y="678408"/>
                  </a:lnTo>
                  <a:lnTo>
                    <a:pt x="1440205" y="691578"/>
                  </a:lnTo>
                  <a:lnTo>
                    <a:pt x="1418844" y="699770"/>
                  </a:lnTo>
                  <a:lnTo>
                    <a:pt x="1395945" y="707936"/>
                  </a:lnTo>
                  <a:lnTo>
                    <a:pt x="1371371" y="712851"/>
                  </a:lnTo>
                  <a:lnTo>
                    <a:pt x="1348447" y="716127"/>
                  </a:lnTo>
                  <a:lnTo>
                    <a:pt x="1299260" y="716127"/>
                  </a:lnTo>
                  <a:lnTo>
                    <a:pt x="1251762" y="703046"/>
                  </a:lnTo>
                  <a:lnTo>
                    <a:pt x="1204264" y="676770"/>
                  </a:lnTo>
                  <a:lnTo>
                    <a:pt x="1161630" y="637463"/>
                  </a:lnTo>
                  <a:lnTo>
                    <a:pt x="1133792" y="593255"/>
                  </a:lnTo>
                  <a:lnTo>
                    <a:pt x="1114132" y="540778"/>
                  </a:lnTo>
                  <a:lnTo>
                    <a:pt x="1105941" y="488315"/>
                  </a:lnTo>
                  <a:lnTo>
                    <a:pt x="1104404" y="463753"/>
                  </a:lnTo>
                  <a:lnTo>
                    <a:pt x="1104417" y="434289"/>
                  </a:lnTo>
                  <a:lnTo>
                    <a:pt x="1105941" y="411289"/>
                  </a:lnTo>
                  <a:lnTo>
                    <a:pt x="1110856" y="388353"/>
                  </a:lnTo>
                  <a:lnTo>
                    <a:pt x="1114132" y="365429"/>
                  </a:lnTo>
                  <a:lnTo>
                    <a:pt x="1119047" y="347433"/>
                  </a:lnTo>
                  <a:lnTo>
                    <a:pt x="1127239" y="329412"/>
                  </a:lnTo>
                  <a:lnTo>
                    <a:pt x="1135418" y="314604"/>
                  </a:lnTo>
                  <a:lnTo>
                    <a:pt x="1148524" y="288391"/>
                  </a:lnTo>
                  <a:lnTo>
                    <a:pt x="1156716" y="276936"/>
                  </a:lnTo>
                  <a:lnTo>
                    <a:pt x="1166545" y="265468"/>
                  </a:lnTo>
                  <a:lnTo>
                    <a:pt x="1174737" y="255663"/>
                  </a:lnTo>
                  <a:lnTo>
                    <a:pt x="1184567" y="247472"/>
                  </a:lnTo>
                  <a:lnTo>
                    <a:pt x="1192796" y="239280"/>
                  </a:lnTo>
                  <a:lnTo>
                    <a:pt x="1204264" y="232664"/>
                  </a:lnTo>
                  <a:lnTo>
                    <a:pt x="1212456" y="226110"/>
                  </a:lnTo>
                  <a:lnTo>
                    <a:pt x="1223911" y="222834"/>
                  </a:lnTo>
                  <a:lnTo>
                    <a:pt x="1233741" y="219557"/>
                  </a:lnTo>
                  <a:lnTo>
                    <a:pt x="1245209" y="217919"/>
                  </a:lnTo>
                  <a:lnTo>
                    <a:pt x="1258316" y="216281"/>
                  </a:lnTo>
                  <a:lnTo>
                    <a:pt x="1271409" y="217919"/>
                  </a:lnTo>
                  <a:lnTo>
                    <a:pt x="1318958" y="237642"/>
                  </a:lnTo>
                  <a:lnTo>
                    <a:pt x="1340256" y="281838"/>
                  </a:lnTo>
                  <a:lnTo>
                    <a:pt x="1345171" y="319519"/>
                  </a:lnTo>
                  <a:lnTo>
                    <a:pt x="1345171" y="340880"/>
                  </a:lnTo>
                  <a:lnTo>
                    <a:pt x="1341894" y="360514"/>
                  </a:lnTo>
                  <a:lnTo>
                    <a:pt x="1338618" y="381800"/>
                  </a:lnTo>
                  <a:lnTo>
                    <a:pt x="1332064" y="401459"/>
                  </a:lnTo>
                  <a:lnTo>
                    <a:pt x="1325511" y="422821"/>
                  </a:lnTo>
                  <a:lnTo>
                    <a:pt x="1315681" y="439204"/>
                  </a:lnTo>
                  <a:lnTo>
                    <a:pt x="1291069" y="468655"/>
                  </a:lnTo>
                  <a:lnTo>
                    <a:pt x="1245209" y="488315"/>
                  </a:lnTo>
                  <a:lnTo>
                    <a:pt x="1222273" y="488315"/>
                  </a:lnTo>
                  <a:lnTo>
                    <a:pt x="1192796" y="463753"/>
                  </a:lnTo>
                  <a:lnTo>
                    <a:pt x="1186205" y="442455"/>
                  </a:lnTo>
                  <a:lnTo>
                    <a:pt x="1186205" y="431012"/>
                  </a:lnTo>
                  <a:lnTo>
                    <a:pt x="1187831" y="421182"/>
                  </a:lnTo>
                  <a:lnTo>
                    <a:pt x="1187831" y="409651"/>
                  </a:lnTo>
                  <a:lnTo>
                    <a:pt x="1192796" y="398183"/>
                  </a:lnTo>
                  <a:lnTo>
                    <a:pt x="1197711" y="388353"/>
                  </a:lnTo>
                  <a:lnTo>
                    <a:pt x="1205903" y="380161"/>
                  </a:lnTo>
                  <a:lnTo>
                    <a:pt x="1212456" y="370344"/>
                  </a:lnTo>
                  <a:lnTo>
                    <a:pt x="1220635" y="365429"/>
                  </a:lnTo>
                  <a:lnTo>
                    <a:pt x="1227188" y="360514"/>
                  </a:lnTo>
                  <a:lnTo>
                    <a:pt x="1233741" y="358876"/>
                  </a:lnTo>
                  <a:lnTo>
                    <a:pt x="1245209" y="358876"/>
                  </a:lnTo>
                  <a:lnTo>
                    <a:pt x="1256677" y="365429"/>
                  </a:lnTo>
                  <a:lnTo>
                    <a:pt x="1263230" y="373608"/>
                  </a:lnTo>
                  <a:lnTo>
                    <a:pt x="1269771" y="383438"/>
                  </a:lnTo>
                  <a:lnTo>
                    <a:pt x="1273048" y="394906"/>
                  </a:lnTo>
                  <a:lnTo>
                    <a:pt x="1274686" y="406374"/>
                  </a:lnTo>
                  <a:lnTo>
                    <a:pt x="1271409" y="414629"/>
                  </a:lnTo>
                  <a:lnTo>
                    <a:pt x="1266507" y="422821"/>
                  </a:lnTo>
                  <a:lnTo>
                    <a:pt x="1258316" y="426097"/>
                  </a:lnTo>
                  <a:lnTo>
                    <a:pt x="1250124" y="431012"/>
                  </a:lnTo>
                  <a:lnTo>
                    <a:pt x="1241933" y="434289"/>
                  </a:lnTo>
                  <a:lnTo>
                    <a:pt x="1235379" y="435927"/>
                  </a:lnTo>
                  <a:lnTo>
                    <a:pt x="1230464" y="437565"/>
                  </a:lnTo>
                  <a:lnTo>
                    <a:pt x="1228826" y="439204"/>
                  </a:lnTo>
                  <a:lnTo>
                    <a:pt x="1232103" y="442455"/>
                  </a:lnTo>
                  <a:lnTo>
                    <a:pt x="1237018" y="445731"/>
                  </a:lnTo>
                  <a:lnTo>
                    <a:pt x="1250124" y="445731"/>
                  </a:lnTo>
                  <a:lnTo>
                    <a:pt x="1258316" y="440817"/>
                  </a:lnTo>
                  <a:lnTo>
                    <a:pt x="1264869" y="437565"/>
                  </a:lnTo>
                  <a:lnTo>
                    <a:pt x="1271409" y="431012"/>
                  </a:lnTo>
                  <a:lnTo>
                    <a:pt x="1279601" y="426097"/>
                  </a:lnTo>
                  <a:lnTo>
                    <a:pt x="1284516" y="417906"/>
                  </a:lnTo>
                  <a:lnTo>
                    <a:pt x="1289431" y="409651"/>
                  </a:lnTo>
                  <a:lnTo>
                    <a:pt x="1292707" y="389991"/>
                  </a:lnTo>
                  <a:lnTo>
                    <a:pt x="1289431" y="381800"/>
                  </a:lnTo>
                  <a:lnTo>
                    <a:pt x="1286154" y="371970"/>
                  </a:lnTo>
                  <a:lnTo>
                    <a:pt x="1277962" y="360514"/>
                  </a:lnTo>
                  <a:lnTo>
                    <a:pt x="1275664" y="358876"/>
                  </a:lnTo>
                  <a:lnTo>
                    <a:pt x="1266507" y="352348"/>
                  </a:lnTo>
                  <a:lnTo>
                    <a:pt x="1253401" y="344157"/>
                  </a:lnTo>
                  <a:lnTo>
                    <a:pt x="1241933" y="342519"/>
                  </a:lnTo>
                  <a:lnTo>
                    <a:pt x="1228826" y="342519"/>
                  </a:lnTo>
                  <a:lnTo>
                    <a:pt x="1192796" y="375246"/>
                  </a:lnTo>
                  <a:lnTo>
                    <a:pt x="1186205" y="389991"/>
                  </a:lnTo>
                  <a:lnTo>
                    <a:pt x="1179652" y="401459"/>
                  </a:lnTo>
                  <a:lnTo>
                    <a:pt x="1176375" y="417906"/>
                  </a:lnTo>
                  <a:lnTo>
                    <a:pt x="1176375" y="447370"/>
                  </a:lnTo>
                  <a:lnTo>
                    <a:pt x="1189469" y="483400"/>
                  </a:lnTo>
                  <a:lnTo>
                    <a:pt x="1223911" y="504761"/>
                  </a:lnTo>
                  <a:lnTo>
                    <a:pt x="1251762" y="504761"/>
                  </a:lnTo>
                  <a:lnTo>
                    <a:pt x="1266507" y="501421"/>
                  </a:lnTo>
                  <a:lnTo>
                    <a:pt x="1281239" y="494868"/>
                  </a:lnTo>
                  <a:lnTo>
                    <a:pt x="1291069" y="488315"/>
                  </a:lnTo>
                  <a:lnTo>
                    <a:pt x="1295984" y="485038"/>
                  </a:lnTo>
                  <a:lnTo>
                    <a:pt x="1335341" y="442455"/>
                  </a:lnTo>
                  <a:lnTo>
                    <a:pt x="1353350" y="401459"/>
                  </a:lnTo>
                  <a:lnTo>
                    <a:pt x="1361541" y="349072"/>
                  </a:lnTo>
                  <a:lnTo>
                    <a:pt x="1361541" y="317881"/>
                  </a:lnTo>
                  <a:lnTo>
                    <a:pt x="1358265" y="285115"/>
                  </a:lnTo>
                  <a:lnTo>
                    <a:pt x="1350073" y="254025"/>
                  </a:lnTo>
                  <a:lnTo>
                    <a:pt x="1336979" y="231025"/>
                  </a:lnTo>
                  <a:lnTo>
                    <a:pt x="1323568" y="216281"/>
                  </a:lnTo>
                  <a:lnTo>
                    <a:pt x="1320596" y="213004"/>
                  </a:lnTo>
                  <a:lnTo>
                    <a:pt x="1302537" y="203174"/>
                  </a:lnTo>
                  <a:lnTo>
                    <a:pt x="1279601" y="196621"/>
                  </a:lnTo>
                  <a:lnTo>
                    <a:pt x="1256677" y="198259"/>
                  </a:lnTo>
                  <a:lnTo>
                    <a:pt x="1209179" y="216281"/>
                  </a:lnTo>
                  <a:lnTo>
                    <a:pt x="1159992" y="254025"/>
                  </a:lnTo>
                  <a:lnTo>
                    <a:pt x="1122324" y="309689"/>
                  </a:lnTo>
                  <a:lnTo>
                    <a:pt x="1096111" y="380161"/>
                  </a:lnTo>
                  <a:lnTo>
                    <a:pt x="1089558" y="421182"/>
                  </a:lnTo>
                  <a:lnTo>
                    <a:pt x="1089558" y="465378"/>
                  </a:lnTo>
                  <a:lnTo>
                    <a:pt x="1092835" y="506399"/>
                  </a:lnTo>
                  <a:lnTo>
                    <a:pt x="1101026" y="545693"/>
                  </a:lnTo>
                  <a:lnTo>
                    <a:pt x="1127239" y="607999"/>
                  </a:lnTo>
                  <a:lnTo>
                    <a:pt x="1159992" y="653834"/>
                  </a:lnTo>
                  <a:lnTo>
                    <a:pt x="1196073" y="686663"/>
                  </a:lnTo>
                  <a:lnTo>
                    <a:pt x="1214094" y="696493"/>
                  </a:lnTo>
                  <a:lnTo>
                    <a:pt x="1232103" y="707936"/>
                  </a:lnTo>
                  <a:lnTo>
                    <a:pt x="1248486" y="714489"/>
                  </a:lnTo>
                  <a:lnTo>
                    <a:pt x="1263230" y="721042"/>
                  </a:lnTo>
                  <a:lnTo>
                    <a:pt x="1274686" y="722680"/>
                  </a:lnTo>
                  <a:lnTo>
                    <a:pt x="1284516" y="725957"/>
                  </a:lnTo>
                  <a:lnTo>
                    <a:pt x="1291069" y="727595"/>
                  </a:lnTo>
                  <a:lnTo>
                    <a:pt x="1294345" y="729234"/>
                  </a:lnTo>
                  <a:lnTo>
                    <a:pt x="1351711" y="727595"/>
                  </a:lnTo>
                  <a:lnTo>
                    <a:pt x="1402486" y="721042"/>
                  </a:lnTo>
                  <a:lnTo>
                    <a:pt x="1443482" y="711212"/>
                  </a:lnTo>
                  <a:lnTo>
                    <a:pt x="1481162" y="696493"/>
                  </a:lnTo>
                  <a:lnTo>
                    <a:pt x="1513890" y="675132"/>
                  </a:lnTo>
                  <a:lnTo>
                    <a:pt x="1566367" y="624357"/>
                  </a:lnTo>
                  <a:lnTo>
                    <a:pt x="1589278" y="593255"/>
                  </a:lnTo>
                  <a:lnTo>
                    <a:pt x="1610575" y="555523"/>
                  </a:lnTo>
                  <a:lnTo>
                    <a:pt x="1631861" y="516229"/>
                  </a:lnTo>
                  <a:lnTo>
                    <a:pt x="1654797" y="471932"/>
                  </a:lnTo>
                  <a:lnTo>
                    <a:pt x="1679359" y="426097"/>
                  </a:lnTo>
                  <a:lnTo>
                    <a:pt x="1705622" y="375246"/>
                  </a:lnTo>
                  <a:lnTo>
                    <a:pt x="1736737" y="322795"/>
                  </a:lnTo>
                  <a:lnTo>
                    <a:pt x="1772767" y="265468"/>
                  </a:lnTo>
                  <a:lnTo>
                    <a:pt x="1815401" y="209727"/>
                  </a:lnTo>
                  <a:lnTo>
                    <a:pt x="1861261" y="154063"/>
                  </a:lnTo>
                  <a:lnTo>
                    <a:pt x="1905482" y="109766"/>
                  </a:lnTo>
                  <a:lnTo>
                    <a:pt x="1949754" y="75399"/>
                  </a:lnTo>
                  <a:lnTo>
                    <a:pt x="1995614" y="49123"/>
                  </a:lnTo>
                  <a:lnTo>
                    <a:pt x="2038172" y="29464"/>
                  </a:lnTo>
                  <a:lnTo>
                    <a:pt x="2079193" y="17995"/>
                  </a:lnTo>
                  <a:lnTo>
                    <a:pt x="2118474" y="11442"/>
                  </a:lnTo>
                  <a:lnTo>
                    <a:pt x="2157793" y="9804"/>
                  </a:lnTo>
                  <a:lnTo>
                    <a:pt x="2190610" y="11442"/>
                  </a:lnTo>
                  <a:lnTo>
                    <a:pt x="2221712" y="16357"/>
                  </a:lnTo>
                  <a:lnTo>
                    <a:pt x="2247925" y="21272"/>
                  </a:lnTo>
                  <a:lnTo>
                    <a:pt x="2292146" y="36017"/>
                  </a:lnTo>
                  <a:lnTo>
                    <a:pt x="2318397" y="49123"/>
                  </a:lnTo>
                  <a:close/>
                </a:path>
                <a:path w="2418715" h="2253615">
                  <a:moveTo>
                    <a:pt x="2418308" y="1524050"/>
                  </a:moveTo>
                  <a:lnTo>
                    <a:pt x="2400287" y="1524050"/>
                  </a:lnTo>
                  <a:lnTo>
                    <a:pt x="2388819" y="1527327"/>
                  </a:lnTo>
                  <a:lnTo>
                    <a:pt x="2374087" y="1527327"/>
                  </a:lnTo>
                  <a:lnTo>
                    <a:pt x="2338044" y="1530604"/>
                  </a:lnTo>
                  <a:lnTo>
                    <a:pt x="2318397" y="1533867"/>
                  </a:lnTo>
                  <a:lnTo>
                    <a:pt x="2246287" y="1538782"/>
                  </a:lnTo>
                  <a:lnTo>
                    <a:pt x="2223351" y="1542059"/>
                  </a:lnTo>
                  <a:lnTo>
                    <a:pt x="2197163" y="1542059"/>
                  </a:lnTo>
                  <a:lnTo>
                    <a:pt x="2125027" y="1546974"/>
                  </a:lnTo>
                  <a:lnTo>
                    <a:pt x="2077554" y="1546974"/>
                  </a:lnTo>
                  <a:lnTo>
                    <a:pt x="2054555" y="1545336"/>
                  </a:lnTo>
                  <a:lnTo>
                    <a:pt x="2031631" y="1545336"/>
                  </a:lnTo>
                  <a:lnTo>
                    <a:pt x="1946478" y="1538782"/>
                  </a:lnTo>
                  <a:lnTo>
                    <a:pt x="1928418" y="1535506"/>
                  </a:lnTo>
                  <a:lnTo>
                    <a:pt x="1913674" y="1533867"/>
                  </a:lnTo>
                  <a:lnTo>
                    <a:pt x="1897291" y="1532229"/>
                  </a:lnTo>
                  <a:lnTo>
                    <a:pt x="1885835" y="1530604"/>
                  </a:lnTo>
                  <a:lnTo>
                    <a:pt x="1876005" y="1528965"/>
                  </a:lnTo>
                  <a:lnTo>
                    <a:pt x="1869452" y="1527327"/>
                  </a:lnTo>
                  <a:lnTo>
                    <a:pt x="1864537" y="1527327"/>
                  </a:lnTo>
                  <a:lnTo>
                    <a:pt x="1866176" y="1540421"/>
                  </a:lnTo>
                  <a:lnTo>
                    <a:pt x="1867814" y="1540421"/>
                  </a:lnTo>
                  <a:lnTo>
                    <a:pt x="1874367" y="1542059"/>
                  </a:lnTo>
                  <a:lnTo>
                    <a:pt x="1921865" y="1551889"/>
                  </a:lnTo>
                  <a:lnTo>
                    <a:pt x="1975954" y="1558442"/>
                  </a:lnTo>
                  <a:lnTo>
                    <a:pt x="2010359" y="1561719"/>
                  </a:lnTo>
                  <a:lnTo>
                    <a:pt x="2046363" y="1561719"/>
                  </a:lnTo>
                  <a:lnTo>
                    <a:pt x="2087384" y="1563357"/>
                  </a:lnTo>
                  <a:lnTo>
                    <a:pt x="2182431" y="1560080"/>
                  </a:lnTo>
                  <a:lnTo>
                    <a:pt x="2234819" y="1553527"/>
                  </a:lnTo>
                  <a:lnTo>
                    <a:pt x="2293785" y="1546974"/>
                  </a:lnTo>
                  <a:lnTo>
                    <a:pt x="2354427" y="1537144"/>
                  </a:lnTo>
                  <a:lnTo>
                    <a:pt x="2418308" y="1524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93060" y="6177418"/>
              <a:ext cx="465321" cy="240914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289949" y="4530483"/>
              <a:ext cx="468630" cy="188595"/>
            </a:xfrm>
            <a:custGeom>
              <a:avLst/>
              <a:gdLst/>
              <a:ahLst/>
              <a:cxnLst/>
              <a:rect l="l" t="t" r="r" b="b"/>
              <a:pathLst>
                <a:path w="468630" h="188595">
                  <a:moveTo>
                    <a:pt x="468553" y="31102"/>
                  </a:moveTo>
                  <a:lnTo>
                    <a:pt x="466915" y="22910"/>
                  </a:lnTo>
                  <a:lnTo>
                    <a:pt x="463638" y="14744"/>
                  </a:lnTo>
                  <a:lnTo>
                    <a:pt x="462546" y="13106"/>
                  </a:lnTo>
                  <a:lnTo>
                    <a:pt x="460362" y="9829"/>
                  </a:lnTo>
                  <a:lnTo>
                    <a:pt x="453809" y="6553"/>
                  </a:lnTo>
                  <a:lnTo>
                    <a:pt x="448894" y="3276"/>
                  </a:lnTo>
                  <a:lnTo>
                    <a:pt x="439077" y="0"/>
                  </a:lnTo>
                  <a:lnTo>
                    <a:pt x="421055" y="0"/>
                  </a:lnTo>
                  <a:lnTo>
                    <a:pt x="414502" y="1638"/>
                  </a:lnTo>
                  <a:lnTo>
                    <a:pt x="406311" y="1638"/>
                  </a:lnTo>
                  <a:lnTo>
                    <a:pt x="399783" y="3276"/>
                  </a:lnTo>
                  <a:lnTo>
                    <a:pt x="391591" y="4914"/>
                  </a:lnTo>
                  <a:lnTo>
                    <a:pt x="386676" y="8191"/>
                  </a:lnTo>
                  <a:lnTo>
                    <a:pt x="375221" y="11468"/>
                  </a:lnTo>
                  <a:lnTo>
                    <a:pt x="367030" y="16357"/>
                  </a:lnTo>
                  <a:lnTo>
                    <a:pt x="362115" y="19634"/>
                  </a:lnTo>
                  <a:lnTo>
                    <a:pt x="360476" y="22910"/>
                  </a:lnTo>
                  <a:lnTo>
                    <a:pt x="363753" y="21272"/>
                  </a:lnTo>
                  <a:lnTo>
                    <a:pt x="371944" y="19634"/>
                  </a:lnTo>
                  <a:lnTo>
                    <a:pt x="376859" y="17995"/>
                  </a:lnTo>
                  <a:lnTo>
                    <a:pt x="383413" y="16357"/>
                  </a:lnTo>
                  <a:lnTo>
                    <a:pt x="391591" y="14744"/>
                  </a:lnTo>
                  <a:lnTo>
                    <a:pt x="407949" y="14744"/>
                  </a:lnTo>
                  <a:lnTo>
                    <a:pt x="416140" y="13106"/>
                  </a:lnTo>
                  <a:lnTo>
                    <a:pt x="422694" y="13106"/>
                  </a:lnTo>
                  <a:lnTo>
                    <a:pt x="430885" y="14744"/>
                  </a:lnTo>
                  <a:lnTo>
                    <a:pt x="437438" y="14744"/>
                  </a:lnTo>
                  <a:lnTo>
                    <a:pt x="443992" y="19634"/>
                  </a:lnTo>
                  <a:lnTo>
                    <a:pt x="448894" y="21272"/>
                  </a:lnTo>
                  <a:lnTo>
                    <a:pt x="453809" y="26187"/>
                  </a:lnTo>
                  <a:lnTo>
                    <a:pt x="453809" y="49123"/>
                  </a:lnTo>
                  <a:lnTo>
                    <a:pt x="450532" y="55676"/>
                  </a:lnTo>
                  <a:lnTo>
                    <a:pt x="440715" y="80314"/>
                  </a:lnTo>
                  <a:lnTo>
                    <a:pt x="434162" y="86868"/>
                  </a:lnTo>
                  <a:lnTo>
                    <a:pt x="429247" y="93408"/>
                  </a:lnTo>
                  <a:lnTo>
                    <a:pt x="425970" y="99961"/>
                  </a:lnTo>
                  <a:lnTo>
                    <a:pt x="421055" y="104863"/>
                  </a:lnTo>
                  <a:lnTo>
                    <a:pt x="409587" y="109766"/>
                  </a:lnTo>
                  <a:lnTo>
                    <a:pt x="404672" y="106489"/>
                  </a:lnTo>
                  <a:lnTo>
                    <a:pt x="396506" y="96685"/>
                  </a:lnTo>
                  <a:lnTo>
                    <a:pt x="393230" y="85229"/>
                  </a:lnTo>
                  <a:lnTo>
                    <a:pt x="392620" y="83591"/>
                  </a:lnTo>
                  <a:lnTo>
                    <a:pt x="388315" y="72123"/>
                  </a:lnTo>
                  <a:lnTo>
                    <a:pt x="386676" y="62230"/>
                  </a:lnTo>
                  <a:lnTo>
                    <a:pt x="383413" y="50761"/>
                  </a:lnTo>
                  <a:lnTo>
                    <a:pt x="381774" y="42570"/>
                  </a:lnTo>
                  <a:lnTo>
                    <a:pt x="381774" y="34378"/>
                  </a:lnTo>
                  <a:lnTo>
                    <a:pt x="362115" y="31102"/>
                  </a:lnTo>
                  <a:lnTo>
                    <a:pt x="371944" y="68783"/>
                  </a:lnTo>
                  <a:lnTo>
                    <a:pt x="298196" y="101600"/>
                  </a:lnTo>
                  <a:lnTo>
                    <a:pt x="294919" y="99961"/>
                  </a:lnTo>
                  <a:lnTo>
                    <a:pt x="291642" y="95046"/>
                  </a:lnTo>
                  <a:lnTo>
                    <a:pt x="288366" y="91782"/>
                  </a:lnTo>
                  <a:lnTo>
                    <a:pt x="288366" y="117957"/>
                  </a:lnTo>
                  <a:lnTo>
                    <a:pt x="288366" y="131064"/>
                  </a:lnTo>
                  <a:lnTo>
                    <a:pt x="286727" y="135978"/>
                  </a:lnTo>
                  <a:lnTo>
                    <a:pt x="285089" y="144170"/>
                  </a:lnTo>
                  <a:lnTo>
                    <a:pt x="280174" y="147447"/>
                  </a:lnTo>
                  <a:lnTo>
                    <a:pt x="276898" y="152361"/>
                  </a:lnTo>
                  <a:lnTo>
                    <a:pt x="270344" y="157276"/>
                  </a:lnTo>
                  <a:lnTo>
                    <a:pt x="263791" y="162255"/>
                  </a:lnTo>
                  <a:lnTo>
                    <a:pt x="255600" y="163893"/>
                  </a:lnTo>
                  <a:lnTo>
                    <a:pt x="249059" y="167170"/>
                  </a:lnTo>
                  <a:lnTo>
                    <a:pt x="239229" y="168808"/>
                  </a:lnTo>
                  <a:lnTo>
                    <a:pt x="230974" y="168808"/>
                  </a:lnTo>
                  <a:lnTo>
                    <a:pt x="219532" y="167170"/>
                  </a:lnTo>
                  <a:lnTo>
                    <a:pt x="211340" y="163893"/>
                  </a:lnTo>
                  <a:lnTo>
                    <a:pt x="203149" y="158915"/>
                  </a:lnTo>
                  <a:lnTo>
                    <a:pt x="198234" y="154000"/>
                  </a:lnTo>
                  <a:lnTo>
                    <a:pt x="190042" y="147447"/>
                  </a:lnTo>
                  <a:lnTo>
                    <a:pt x="183489" y="131064"/>
                  </a:lnTo>
                  <a:lnTo>
                    <a:pt x="181851" y="124510"/>
                  </a:lnTo>
                  <a:lnTo>
                    <a:pt x="178574" y="116319"/>
                  </a:lnTo>
                  <a:lnTo>
                    <a:pt x="177749" y="112229"/>
                  </a:lnTo>
                  <a:lnTo>
                    <a:pt x="178574" y="109766"/>
                  </a:lnTo>
                  <a:lnTo>
                    <a:pt x="183489" y="104863"/>
                  </a:lnTo>
                  <a:lnTo>
                    <a:pt x="188404" y="98323"/>
                  </a:lnTo>
                  <a:lnTo>
                    <a:pt x="194957" y="93408"/>
                  </a:lnTo>
                  <a:lnTo>
                    <a:pt x="197383" y="92202"/>
                  </a:lnTo>
                  <a:lnTo>
                    <a:pt x="198234" y="93408"/>
                  </a:lnTo>
                  <a:lnTo>
                    <a:pt x="199326" y="91236"/>
                  </a:lnTo>
                  <a:lnTo>
                    <a:pt x="203136" y="89331"/>
                  </a:lnTo>
                  <a:lnTo>
                    <a:pt x="206425" y="88506"/>
                  </a:lnTo>
                  <a:lnTo>
                    <a:pt x="214617" y="85229"/>
                  </a:lnTo>
                  <a:lnTo>
                    <a:pt x="226072" y="81953"/>
                  </a:lnTo>
                  <a:lnTo>
                    <a:pt x="230974" y="80314"/>
                  </a:lnTo>
                  <a:lnTo>
                    <a:pt x="250698" y="80314"/>
                  </a:lnTo>
                  <a:lnTo>
                    <a:pt x="262153" y="85229"/>
                  </a:lnTo>
                  <a:lnTo>
                    <a:pt x="275259" y="95046"/>
                  </a:lnTo>
                  <a:lnTo>
                    <a:pt x="283451" y="104863"/>
                  </a:lnTo>
                  <a:lnTo>
                    <a:pt x="288366" y="117957"/>
                  </a:lnTo>
                  <a:lnTo>
                    <a:pt x="288366" y="91782"/>
                  </a:lnTo>
                  <a:lnTo>
                    <a:pt x="285089" y="88506"/>
                  </a:lnTo>
                  <a:lnTo>
                    <a:pt x="276898" y="81953"/>
                  </a:lnTo>
                  <a:lnTo>
                    <a:pt x="274027" y="80314"/>
                  </a:lnTo>
                  <a:lnTo>
                    <a:pt x="265430" y="75399"/>
                  </a:lnTo>
                  <a:lnTo>
                    <a:pt x="255600" y="68783"/>
                  </a:lnTo>
                  <a:lnTo>
                    <a:pt x="247421" y="67144"/>
                  </a:lnTo>
                  <a:lnTo>
                    <a:pt x="242506" y="67144"/>
                  </a:lnTo>
                  <a:lnTo>
                    <a:pt x="235953" y="65506"/>
                  </a:lnTo>
                  <a:lnTo>
                    <a:pt x="229336" y="68783"/>
                  </a:lnTo>
                  <a:lnTo>
                    <a:pt x="209702" y="68783"/>
                  </a:lnTo>
                  <a:lnTo>
                    <a:pt x="206425" y="70421"/>
                  </a:lnTo>
                  <a:lnTo>
                    <a:pt x="198234" y="72123"/>
                  </a:lnTo>
                  <a:lnTo>
                    <a:pt x="193319" y="73761"/>
                  </a:lnTo>
                  <a:lnTo>
                    <a:pt x="186766" y="77038"/>
                  </a:lnTo>
                  <a:lnTo>
                    <a:pt x="173659" y="80314"/>
                  </a:lnTo>
                  <a:lnTo>
                    <a:pt x="173659" y="81953"/>
                  </a:lnTo>
                  <a:lnTo>
                    <a:pt x="168757" y="80314"/>
                  </a:lnTo>
                  <a:lnTo>
                    <a:pt x="162204" y="78676"/>
                  </a:lnTo>
                  <a:lnTo>
                    <a:pt x="152374" y="77038"/>
                  </a:lnTo>
                  <a:lnTo>
                    <a:pt x="91719" y="77038"/>
                  </a:lnTo>
                  <a:lnTo>
                    <a:pt x="80264" y="80314"/>
                  </a:lnTo>
                  <a:lnTo>
                    <a:pt x="65519" y="80314"/>
                  </a:lnTo>
                  <a:lnTo>
                    <a:pt x="55689" y="85229"/>
                  </a:lnTo>
                  <a:lnTo>
                    <a:pt x="45859" y="88506"/>
                  </a:lnTo>
                  <a:lnTo>
                    <a:pt x="26212" y="101600"/>
                  </a:lnTo>
                  <a:lnTo>
                    <a:pt x="1638" y="142532"/>
                  </a:lnTo>
                  <a:lnTo>
                    <a:pt x="0" y="149085"/>
                  </a:lnTo>
                  <a:lnTo>
                    <a:pt x="1638" y="158915"/>
                  </a:lnTo>
                  <a:lnTo>
                    <a:pt x="31127" y="188455"/>
                  </a:lnTo>
                  <a:lnTo>
                    <a:pt x="45859" y="188455"/>
                  </a:lnTo>
                  <a:lnTo>
                    <a:pt x="54051" y="185191"/>
                  </a:lnTo>
                  <a:lnTo>
                    <a:pt x="60604" y="183553"/>
                  </a:lnTo>
                  <a:lnTo>
                    <a:pt x="65519" y="178638"/>
                  </a:lnTo>
                  <a:lnTo>
                    <a:pt x="70434" y="175361"/>
                  </a:lnTo>
                  <a:lnTo>
                    <a:pt x="73710" y="168808"/>
                  </a:lnTo>
                  <a:lnTo>
                    <a:pt x="75349" y="162255"/>
                  </a:lnTo>
                  <a:lnTo>
                    <a:pt x="72072" y="155638"/>
                  </a:lnTo>
                  <a:lnTo>
                    <a:pt x="70434" y="150723"/>
                  </a:lnTo>
                  <a:lnTo>
                    <a:pt x="63881" y="139255"/>
                  </a:lnTo>
                  <a:lnTo>
                    <a:pt x="62242" y="137617"/>
                  </a:lnTo>
                  <a:lnTo>
                    <a:pt x="62242" y="140893"/>
                  </a:lnTo>
                  <a:lnTo>
                    <a:pt x="63881" y="152361"/>
                  </a:lnTo>
                  <a:lnTo>
                    <a:pt x="62242" y="162255"/>
                  </a:lnTo>
                  <a:lnTo>
                    <a:pt x="55689" y="168808"/>
                  </a:lnTo>
                  <a:lnTo>
                    <a:pt x="44221" y="172085"/>
                  </a:lnTo>
                  <a:lnTo>
                    <a:pt x="36042" y="175361"/>
                  </a:lnTo>
                  <a:lnTo>
                    <a:pt x="27851" y="172085"/>
                  </a:lnTo>
                  <a:lnTo>
                    <a:pt x="19659" y="165531"/>
                  </a:lnTo>
                  <a:lnTo>
                    <a:pt x="14744" y="160553"/>
                  </a:lnTo>
                  <a:lnTo>
                    <a:pt x="13106" y="154000"/>
                  </a:lnTo>
                  <a:lnTo>
                    <a:pt x="13106" y="145808"/>
                  </a:lnTo>
                  <a:lnTo>
                    <a:pt x="16383" y="139255"/>
                  </a:lnTo>
                  <a:lnTo>
                    <a:pt x="18021" y="129425"/>
                  </a:lnTo>
                  <a:lnTo>
                    <a:pt x="24574" y="122872"/>
                  </a:lnTo>
                  <a:lnTo>
                    <a:pt x="31127" y="114681"/>
                  </a:lnTo>
                  <a:lnTo>
                    <a:pt x="40944" y="106489"/>
                  </a:lnTo>
                  <a:lnTo>
                    <a:pt x="76987" y="90144"/>
                  </a:lnTo>
                  <a:lnTo>
                    <a:pt x="108153" y="86868"/>
                  </a:lnTo>
                  <a:lnTo>
                    <a:pt x="124523" y="90144"/>
                  </a:lnTo>
                  <a:lnTo>
                    <a:pt x="142544" y="93408"/>
                  </a:lnTo>
                  <a:lnTo>
                    <a:pt x="163842" y="101600"/>
                  </a:lnTo>
                  <a:lnTo>
                    <a:pt x="163842" y="104863"/>
                  </a:lnTo>
                  <a:lnTo>
                    <a:pt x="165481" y="114681"/>
                  </a:lnTo>
                  <a:lnTo>
                    <a:pt x="165481" y="122872"/>
                  </a:lnTo>
                  <a:lnTo>
                    <a:pt x="168757" y="131064"/>
                  </a:lnTo>
                  <a:lnTo>
                    <a:pt x="170395" y="139255"/>
                  </a:lnTo>
                  <a:lnTo>
                    <a:pt x="175298" y="147447"/>
                  </a:lnTo>
                  <a:lnTo>
                    <a:pt x="178574" y="155638"/>
                  </a:lnTo>
                  <a:lnTo>
                    <a:pt x="185127" y="163893"/>
                  </a:lnTo>
                  <a:lnTo>
                    <a:pt x="219532" y="186817"/>
                  </a:lnTo>
                  <a:lnTo>
                    <a:pt x="230974" y="188455"/>
                  </a:lnTo>
                  <a:lnTo>
                    <a:pt x="245783" y="188455"/>
                  </a:lnTo>
                  <a:lnTo>
                    <a:pt x="257238" y="183553"/>
                  </a:lnTo>
                  <a:lnTo>
                    <a:pt x="268706" y="180276"/>
                  </a:lnTo>
                  <a:lnTo>
                    <a:pt x="285089" y="170446"/>
                  </a:lnTo>
                  <a:lnTo>
                    <a:pt x="286321" y="168808"/>
                  </a:lnTo>
                  <a:lnTo>
                    <a:pt x="290004" y="163893"/>
                  </a:lnTo>
                  <a:lnTo>
                    <a:pt x="294919" y="158915"/>
                  </a:lnTo>
                  <a:lnTo>
                    <a:pt x="298196" y="152361"/>
                  </a:lnTo>
                  <a:lnTo>
                    <a:pt x="301472" y="147447"/>
                  </a:lnTo>
                  <a:lnTo>
                    <a:pt x="301472" y="134340"/>
                  </a:lnTo>
                  <a:lnTo>
                    <a:pt x="299834" y="124510"/>
                  </a:lnTo>
                  <a:lnTo>
                    <a:pt x="298196" y="117957"/>
                  </a:lnTo>
                  <a:lnTo>
                    <a:pt x="298196" y="116319"/>
                  </a:lnTo>
                  <a:lnTo>
                    <a:pt x="335775" y="101600"/>
                  </a:lnTo>
                  <a:lnTo>
                    <a:pt x="381774" y="83591"/>
                  </a:lnTo>
                  <a:lnTo>
                    <a:pt x="381774" y="85229"/>
                  </a:lnTo>
                  <a:lnTo>
                    <a:pt x="383413" y="91782"/>
                  </a:lnTo>
                  <a:lnTo>
                    <a:pt x="385051" y="101600"/>
                  </a:lnTo>
                  <a:lnTo>
                    <a:pt x="389953" y="109766"/>
                  </a:lnTo>
                  <a:lnTo>
                    <a:pt x="396506" y="117957"/>
                  </a:lnTo>
                  <a:lnTo>
                    <a:pt x="404672" y="124510"/>
                  </a:lnTo>
                  <a:lnTo>
                    <a:pt x="407949" y="124510"/>
                  </a:lnTo>
                  <a:lnTo>
                    <a:pt x="412864" y="126149"/>
                  </a:lnTo>
                  <a:lnTo>
                    <a:pt x="421055" y="124510"/>
                  </a:lnTo>
                  <a:lnTo>
                    <a:pt x="427609" y="122872"/>
                  </a:lnTo>
                  <a:lnTo>
                    <a:pt x="434162" y="116319"/>
                  </a:lnTo>
                  <a:lnTo>
                    <a:pt x="439077" y="109766"/>
                  </a:lnTo>
                  <a:lnTo>
                    <a:pt x="445630" y="101600"/>
                  </a:lnTo>
                  <a:lnTo>
                    <a:pt x="450532" y="95046"/>
                  </a:lnTo>
                  <a:lnTo>
                    <a:pt x="455447" y="85229"/>
                  </a:lnTo>
                  <a:lnTo>
                    <a:pt x="460362" y="77038"/>
                  </a:lnTo>
                  <a:lnTo>
                    <a:pt x="466915" y="57315"/>
                  </a:lnTo>
                  <a:lnTo>
                    <a:pt x="466915" y="47485"/>
                  </a:lnTo>
                  <a:lnTo>
                    <a:pt x="468553" y="39293"/>
                  </a:lnTo>
                  <a:lnTo>
                    <a:pt x="468553" y="31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75043" y="4491104"/>
              <a:ext cx="167088" cy="7702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83125" y="4420627"/>
              <a:ext cx="411247" cy="136041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342892" y="5163032"/>
              <a:ext cx="332740" cy="824865"/>
            </a:xfrm>
            <a:custGeom>
              <a:avLst/>
              <a:gdLst/>
              <a:ahLst/>
              <a:cxnLst/>
              <a:rect l="l" t="t" r="r" b="b"/>
              <a:pathLst>
                <a:path w="332739" h="824864">
                  <a:moveTo>
                    <a:pt x="91770" y="0"/>
                  </a:moveTo>
                  <a:lnTo>
                    <a:pt x="90131" y="0"/>
                  </a:lnTo>
                  <a:lnTo>
                    <a:pt x="89585" y="1092"/>
                  </a:lnTo>
                  <a:lnTo>
                    <a:pt x="91770" y="0"/>
                  </a:lnTo>
                  <a:close/>
                </a:path>
                <a:path w="332739" h="824864">
                  <a:moveTo>
                    <a:pt x="224459" y="309714"/>
                  </a:moveTo>
                  <a:lnTo>
                    <a:pt x="199923" y="258953"/>
                  </a:lnTo>
                  <a:lnTo>
                    <a:pt x="155625" y="239229"/>
                  </a:lnTo>
                  <a:lnTo>
                    <a:pt x="135966" y="231038"/>
                  </a:lnTo>
                  <a:lnTo>
                    <a:pt x="83578" y="214668"/>
                  </a:lnTo>
                  <a:lnTo>
                    <a:pt x="50825" y="206476"/>
                  </a:lnTo>
                  <a:lnTo>
                    <a:pt x="42633" y="201561"/>
                  </a:lnTo>
                  <a:lnTo>
                    <a:pt x="21297" y="173736"/>
                  </a:lnTo>
                  <a:lnTo>
                    <a:pt x="21297" y="163906"/>
                  </a:lnTo>
                  <a:lnTo>
                    <a:pt x="24574" y="152374"/>
                  </a:lnTo>
                  <a:lnTo>
                    <a:pt x="24574" y="139268"/>
                  </a:lnTo>
                  <a:lnTo>
                    <a:pt x="31127" y="113068"/>
                  </a:lnTo>
                  <a:lnTo>
                    <a:pt x="37719" y="99961"/>
                  </a:lnTo>
                  <a:lnTo>
                    <a:pt x="40995" y="86855"/>
                  </a:lnTo>
                  <a:lnTo>
                    <a:pt x="45910" y="73774"/>
                  </a:lnTo>
                  <a:lnTo>
                    <a:pt x="52463" y="60604"/>
                  </a:lnTo>
                  <a:lnTo>
                    <a:pt x="59016" y="50774"/>
                  </a:lnTo>
                  <a:lnTo>
                    <a:pt x="63931" y="39319"/>
                  </a:lnTo>
                  <a:lnTo>
                    <a:pt x="70485" y="29489"/>
                  </a:lnTo>
                  <a:lnTo>
                    <a:pt x="75387" y="19659"/>
                  </a:lnTo>
                  <a:lnTo>
                    <a:pt x="80302" y="14744"/>
                  </a:lnTo>
                  <a:lnTo>
                    <a:pt x="83578" y="8191"/>
                  </a:lnTo>
                  <a:lnTo>
                    <a:pt x="88493" y="3276"/>
                  </a:lnTo>
                  <a:lnTo>
                    <a:pt x="89585" y="1092"/>
                  </a:lnTo>
                  <a:lnTo>
                    <a:pt x="88493" y="1638"/>
                  </a:lnTo>
                  <a:lnTo>
                    <a:pt x="77025" y="13106"/>
                  </a:lnTo>
                  <a:lnTo>
                    <a:pt x="70485" y="24574"/>
                  </a:lnTo>
                  <a:lnTo>
                    <a:pt x="59016" y="36029"/>
                  </a:lnTo>
                  <a:lnTo>
                    <a:pt x="49187" y="50774"/>
                  </a:lnTo>
                  <a:lnTo>
                    <a:pt x="37719" y="65582"/>
                  </a:lnTo>
                  <a:lnTo>
                    <a:pt x="29489" y="83604"/>
                  </a:lnTo>
                  <a:lnTo>
                    <a:pt x="18021" y="99961"/>
                  </a:lnTo>
                  <a:lnTo>
                    <a:pt x="4914" y="135991"/>
                  </a:lnTo>
                  <a:lnTo>
                    <a:pt x="1638" y="152374"/>
                  </a:lnTo>
                  <a:lnTo>
                    <a:pt x="0" y="168821"/>
                  </a:lnTo>
                  <a:lnTo>
                    <a:pt x="3276" y="185178"/>
                  </a:lnTo>
                  <a:lnTo>
                    <a:pt x="9829" y="198285"/>
                  </a:lnTo>
                  <a:lnTo>
                    <a:pt x="21297" y="211391"/>
                  </a:lnTo>
                  <a:lnTo>
                    <a:pt x="34442" y="217944"/>
                  </a:lnTo>
                  <a:lnTo>
                    <a:pt x="49187" y="226123"/>
                  </a:lnTo>
                  <a:lnTo>
                    <a:pt x="63931" y="231038"/>
                  </a:lnTo>
                  <a:lnTo>
                    <a:pt x="81940" y="235953"/>
                  </a:lnTo>
                  <a:lnTo>
                    <a:pt x="96685" y="239229"/>
                  </a:lnTo>
                  <a:lnTo>
                    <a:pt x="145796" y="249123"/>
                  </a:lnTo>
                  <a:lnTo>
                    <a:pt x="158965" y="252399"/>
                  </a:lnTo>
                  <a:lnTo>
                    <a:pt x="195008" y="270395"/>
                  </a:lnTo>
                  <a:lnTo>
                    <a:pt x="208102" y="303161"/>
                  </a:lnTo>
                  <a:lnTo>
                    <a:pt x="208102" y="321170"/>
                  </a:lnTo>
                  <a:lnTo>
                    <a:pt x="203200" y="337616"/>
                  </a:lnTo>
                  <a:lnTo>
                    <a:pt x="198285" y="355612"/>
                  </a:lnTo>
                  <a:lnTo>
                    <a:pt x="178625" y="404761"/>
                  </a:lnTo>
                  <a:lnTo>
                    <a:pt x="163880" y="434301"/>
                  </a:lnTo>
                  <a:lnTo>
                    <a:pt x="157327" y="450659"/>
                  </a:lnTo>
                  <a:lnTo>
                    <a:pt x="149072" y="462127"/>
                  </a:lnTo>
                  <a:lnTo>
                    <a:pt x="142519" y="473595"/>
                  </a:lnTo>
                  <a:lnTo>
                    <a:pt x="135966" y="483425"/>
                  </a:lnTo>
                  <a:lnTo>
                    <a:pt x="122897" y="506349"/>
                  </a:lnTo>
                  <a:lnTo>
                    <a:pt x="137604" y="488340"/>
                  </a:lnTo>
                  <a:lnTo>
                    <a:pt x="149072" y="475234"/>
                  </a:lnTo>
                  <a:lnTo>
                    <a:pt x="160604" y="458851"/>
                  </a:lnTo>
                  <a:lnTo>
                    <a:pt x="173710" y="439204"/>
                  </a:lnTo>
                  <a:lnTo>
                    <a:pt x="186817" y="417855"/>
                  </a:lnTo>
                  <a:lnTo>
                    <a:pt x="199923" y="398208"/>
                  </a:lnTo>
                  <a:lnTo>
                    <a:pt x="208102" y="375272"/>
                  </a:lnTo>
                  <a:lnTo>
                    <a:pt x="217906" y="352336"/>
                  </a:lnTo>
                  <a:lnTo>
                    <a:pt x="222821" y="331000"/>
                  </a:lnTo>
                  <a:lnTo>
                    <a:pt x="224459" y="309714"/>
                  </a:lnTo>
                  <a:close/>
                </a:path>
                <a:path w="332739" h="824864">
                  <a:moveTo>
                    <a:pt x="332613" y="803008"/>
                  </a:moveTo>
                  <a:lnTo>
                    <a:pt x="330974" y="788289"/>
                  </a:lnTo>
                  <a:lnTo>
                    <a:pt x="330974" y="739076"/>
                  </a:lnTo>
                  <a:lnTo>
                    <a:pt x="327698" y="716153"/>
                  </a:lnTo>
                  <a:lnTo>
                    <a:pt x="326059" y="693242"/>
                  </a:lnTo>
                  <a:lnTo>
                    <a:pt x="322783" y="666965"/>
                  </a:lnTo>
                  <a:lnTo>
                    <a:pt x="317868" y="640753"/>
                  </a:lnTo>
                  <a:lnTo>
                    <a:pt x="314591" y="609663"/>
                  </a:lnTo>
                  <a:lnTo>
                    <a:pt x="309676" y="578472"/>
                  </a:lnTo>
                  <a:lnTo>
                    <a:pt x="301510" y="544068"/>
                  </a:lnTo>
                  <a:lnTo>
                    <a:pt x="296595" y="509701"/>
                  </a:lnTo>
                  <a:lnTo>
                    <a:pt x="288404" y="473595"/>
                  </a:lnTo>
                  <a:lnTo>
                    <a:pt x="281863" y="439204"/>
                  </a:lnTo>
                  <a:lnTo>
                    <a:pt x="275234" y="408038"/>
                  </a:lnTo>
                  <a:lnTo>
                    <a:pt x="271957" y="380187"/>
                  </a:lnTo>
                  <a:lnTo>
                    <a:pt x="267055" y="352336"/>
                  </a:lnTo>
                  <a:lnTo>
                    <a:pt x="263779" y="327723"/>
                  </a:lnTo>
                  <a:lnTo>
                    <a:pt x="260502" y="306438"/>
                  </a:lnTo>
                  <a:lnTo>
                    <a:pt x="258864" y="286778"/>
                  </a:lnTo>
                  <a:lnTo>
                    <a:pt x="255587" y="268757"/>
                  </a:lnTo>
                  <a:lnTo>
                    <a:pt x="252310" y="239229"/>
                  </a:lnTo>
                  <a:lnTo>
                    <a:pt x="252310" y="216306"/>
                  </a:lnTo>
                  <a:lnTo>
                    <a:pt x="250672" y="222846"/>
                  </a:lnTo>
                  <a:lnTo>
                    <a:pt x="250672" y="276948"/>
                  </a:lnTo>
                  <a:lnTo>
                    <a:pt x="252310" y="296608"/>
                  </a:lnTo>
                  <a:lnTo>
                    <a:pt x="252310" y="316255"/>
                  </a:lnTo>
                  <a:lnTo>
                    <a:pt x="255587" y="362165"/>
                  </a:lnTo>
                  <a:lnTo>
                    <a:pt x="262140" y="414578"/>
                  </a:lnTo>
                  <a:lnTo>
                    <a:pt x="273596" y="471957"/>
                  </a:lnTo>
                  <a:lnTo>
                    <a:pt x="281863" y="504710"/>
                  </a:lnTo>
                  <a:lnTo>
                    <a:pt x="294957" y="563727"/>
                  </a:lnTo>
                  <a:lnTo>
                    <a:pt x="301510" y="591578"/>
                  </a:lnTo>
                  <a:lnTo>
                    <a:pt x="306400" y="621106"/>
                  </a:lnTo>
                  <a:lnTo>
                    <a:pt x="309676" y="648944"/>
                  </a:lnTo>
                  <a:lnTo>
                    <a:pt x="314591" y="675157"/>
                  </a:lnTo>
                  <a:lnTo>
                    <a:pt x="317868" y="699795"/>
                  </a:lnTo>
                  <a:lnTo>
                    <a:pt x="322783" y="724344"/>
                  </a:lnTo>
                  <a:lnTo>
                    <a:pt x="322783" y="745629"/>
                  </a:lnTo>
                  <a:lnTo>
                    <a:pt x="326059" y="765289"/>
                  </a:lnTo>
                  <a:lnTo>
                    <a:pt x="327698" y="781735"/>
                  </a:lnTo>
                  <a:lnTo>
                    <a:pt x="330974" y="796455"/>
                  </a:lnTo>
                  <a:lnTo>
                    <a:pt x="330974" y="822655"/>
                  </a:lnTo>
                  <a:lnTo>
                    <a:pt x="332613" y="824293"/>
                  </a:lnTo>
                  <a:lnTo>
                    <a:pt x="332613" y="80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41135" y="5169579"/>
              <a:ext cx="80234" cy="11797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3581019" y="5049989"/>
              <a:ext cx="1604645" cy="1063625"/>
            </a:xfrm>
            <a:custGeom>
              <a:avLst/>
              <a:gdLst/>
              <a:ahLst/>
              <a:cxnLst/>
              <a:rect l="l" t="t" r="r" b="b"/>
              <a:pathLst>
                <a:path w="1604645" h="1063625">
                  <a:moveTo>
                    <a:pt x="178625" y="919327"/>
                  </a:moveTo>
                  <a:lnTo>
                    <a:pt x="167119" y="911136"/>
                  </a:lnTo>
                  <a:lnTo>
                    <a:pt x="165481" y="911136"/>
                  </a:lnTo>
                  <a:lnTo>
                    <a:pt x="162204" y="912774"/>
                  </a:lnTo>
                  <a:lnTo>
                    <a:pt x="157289" y="914412"/>
                  </a:lnTo>
                  <a:lnTo>
                    <a:pt x="150736" y="917689"/>
                  </a:lnTo>
                  <a:lnTo>
                    <a:pt x="140906" y="920965"/>
                  </a:lnTo>
                  <a:lnTo>
                    <a:pt x="132715" y="927519"/>
                  </a:lnTo>
                  <a:lnTo>
                    <a:pt x="122897" y="932434"/>
                  </a:lnTo>
                  <a:lnTo>
                    <a:pt x="113068" y="940612"/>
                  </a:lnTo>
                  <a:lnTo>
                    <a:pt x="90131" y="956995"/>
                  </a:lnTo>
                  <a:lnTo>
                    <a:pt x="62293" y="986548"/>
                  </a:lnTo>
                  <a:lnTo>
                    <a:pt x="42595" y="1022565"/>
                  </a:lnTo>
                  <a:lnTo>
                    <a:pt x="40957" y="1019289"/>
                  </a:lnTo>
                  <a:lnTo>
                    <a:pt x="40957" y="1009459"/>
                  </a:lnTo>
                  <a:lnTo>
                    <a:pt x="37680" y="1002906"/>
                  </a:lnTo>
                  <a:lnTo>
                    <a:pt x="37680" y="994714"/>
                  </a:lnTo>
                  <a:lnTo>
                    <a:pt x="34404" y="978293"/>
                  </a:lnTo>
                  <a:lnTo>
                    <a:pt x="32766" y="966825"/>
                  </a:lnTo>
                  <a:lnTo>
                    <a:pt x="31127" y="956995"/>
                  </a:lnTo>
                  <a:lnTo>
                    <a:pt x="29489" y="945527"/>
                  </a:lnTo>
                  <a:lnTo>
                    <a:pt x="27851" y="935697"/>
                  </a:lnTo>
                  <a:lnTo>
                    <a:pt x="24574" y="924242"/>
                  </a:lnTo>
                  <a:lnTo>
                    <a:pt x="24574" y="912774"/>
                  </a:lnTo>
                  <a:lnTo>
                    <a:pt x="21297" y="902970"/>
                  </a:lnTo>
                  <a:lnTo>
                    <a:pt x="21297" y="891501"/>
                  </a:lnTo>
                  <a:lnTo>
                    <a:pt x="19659" y="879970"/>
                  </a:lnTo>
                  <a:lnTo>
                    <a:pt x="18021" y="870140"/>
                  </a:lnTo>
                  <a:lnTo>
                    <a:pt x="16383" y="858672"/>
                  </a:lnTo>
                  <a:lnTo>
                    <a:pt x="16383" y="839025"/>
                  </a:lnTo>
                  <a:lnTo>
                    <a:pt x="14744" y="830834"/>
                  </a:lnTo>
                  <a:lnTo>
                    <a:pt x="14744" y="816089"/>
                  </a:lnTo>
                  <a:lnTo>
                    <a:pt x="13106" y="809561"/>
                  </a:lnTo>
                  <a:lnTo>
                    <a:pt x="13106" y="788200"/>
                  </a:lnTo>
                  <a:lnTo>
                    <a:pt x="0" y="780008"/>
                  </a:lnTo>
                  <a:lnTo>
                    <a:pt x="0" y="807923"/>
                  </a:lnTo>
                  <a:lnTo>
                    <a:pt x="1638" y="819365"/>
                  </a:lnTo>
                  <a:lnTo>
                    <a:pt x="4914" y="845566"/>
                  </a:lnTo>
                  <a:lnTo>
                    <a:pt x="4914" y="858672"/>
                  </a:lnTo>
                  <a:lnTo>
                    <a:pt x="6553" y="873417"/>
                  </a:lnTo>
                  <a:lnTo>
                    <a:pt x="8191" y="886523"/>
                  </a:lnTo>
                  <a:lnTo>
                    <a:pt x="9829" y="901331"/>
                  </a:lnTo>
                  <a:lnTo>
                    <a:pt x="9829" y="912774"/>
                  </a:lnTo>
                  <a:lnTo>
                    <a:pt x="13106" y="925880"/>
                  </a:lnTo>
                  <a:lnTo>
                    <a:pt x="13106" y="935697"/>
                  </a:lnTo>
                  <a:lnTo>
                    <a:pt x="16383" y="945527"/>
                  </a:lnTo>
                  <a:lnTo>
                    <a:pt x="16383" y="953719"/>
                  </a:lnTo>
                  <a:lnTo>
                    <a:pt x="21297" y="978293"/>
                  </a:lnTo>
                  <a:lnTo>
                    <a:pt x="21297" y="986548"/>
                  </a:lnTo>
                  <a:lnTo>
                    <a:pt x="24574" y="996353"/>
                  </a:lnTo>
                  <a:lnTo>
                    <a:pt x="24574" y="1006182"/>
                  </a:lnTo>
                  <a:lnTo>
                    <a:pt x="27851" y="1016012"/>
                  </a:lnTo>
                  <a:lnTo>
                    <a:pt x="29489" y="1022565"/>
                  </a:lnTo>
                  <a:lnTo>
                    <a:pt x="29489" y="1030744"/>
                  </a:lnTo>
                  <a:lnTo>
                    <a:pt x="31127" y="1037297"/>
                  </a:lnTo>
                  <a:lnTo>
                    <a:pt x="32766" y="1045489"/>
                  </a:lnTo>
                  <a:lnTo>
                    <a:pt x="32766" y="1063510"/>
                  </a:lnTo>
                  <a:lnTo>
                    <a:pt x="34404" y="1060234"/>
                  </a:lnTo>
                  <a:lnTo>
                    <a:pt x="40957" y="1050404"/>
                  </a:lnTo>
                  <a:lnTo>
                    <a:pt x="47510" y="1037297"/>
                  </a:lnTo>
                  <a:lnTo>
                    <a:pt x="52412" y="1029106"/>
                  </a:lnTo>
                  <a:lnTo>
                    <a:pt x="59016" y="1022565"/>
                  </a:lnTo>
                  <a:lnTo>
                    <a:pt x="63931" y="1012736"/>
                  </a:lnTo>
                  <a:lnTo>
                    <a:pt x="70485" y="1004544"/>
                  </a:lnTo>
                  <a:lnTo>
                    <a:pt x="75399" y="994714"/>
                  </a:lnTo>
                  <a:lnTo>
                    <a:pt x="81940" y="988187"/>
                  </a:lnTo>
                  <a:lnTo>
                    <a:pt x="88493" y="979995"/>
                  </a:lnTo>
                  <a:lnTo>
                    <a:pt x="95046" y="973378"/>
                  </a:lnTo>
                  <a:lnTo>
                    <a:pt x="101600" y="965187"/>
                  </a:lnTo>
                  <a:lnTo>
                    <a:pt x="106514" y="961910"/>
                  </a:lnTo>
                  <a:lnTo>
                    <a:pt x="117983" y="948804"/>
                  </a:lnTo>
                  <a:lnTo>
                    <a:pt x="140906" y="932434"/>
                  </a:lnTo>
                  <a:lnTo>
                    <a:pt x="152374" y="929157"/>
                  </a:lnTo>
                  <a:lnTo>
                    <a:pt x="162204" y="924242"/>
                  </a:lnTo>
                  <a:lnTo>
                    <a:pt x="170395" y="920965"/>
                  </a:lnTo>
                  <a:lnTo>
                    <a:pt x="176987" y="919327"/>
                  </a:lnTo>
                  <a:lnTo>
                    <a:pt x="178625" y="919327"/>
                  </a:lnTo>
                  <a:close/>
                </a:path>
                <a:path w="1604645" h="1063625">
                  <a:moveTo>
                    <a:pt x="1336979" y="31102"/>
                  </a:moveTo>
                  <a:lnTo>
                    <a:pt x="1323886" y="22936"/>
                  </a:lnTo>
                  <a:lnTo>
                    <a:pt x="1297673" y="13106"/>
                  </a:lnTo>
                  <a:lnTo>
                    <a:pt x="1282890" y="9829"/>
                  </a:lnTo>
                  <a:lnTo>
                    <a:pt x="1266507" y="4914"/>
                  </a:lnTo>
                  <a:lnTo>
                    <a:pt x="1233754" y="1638"/>
                  </a:lnTo>
                  <a:lnTo>
                    <a:pt x="1220647" y="1638"/>
                  </a:lnTo>
                  <a:lnTo>
                    <a:pt x="1204264" y="0"/>
                  </a:lnTo>
                  <a:lnTo>
                    <a:pt x="1146898" y="0"/>
                  </a:lnTo>
                  <a:lnTo>
                    <a:pt x="1146898" y="1638"/>
                  </a:lnTo>
                  <a:lnTo>
                    <a:pt x="1155090" y="9829"/>
                  </a:lnTo>
                  <a:lnTo>
                    <a:pt x="1250124" y="14744"/>
                  </a:lnTo>
                  <a:lnTo>
                    <a:pt x="1336979" y="31102"/>
                  </a:lnTo>
                  <a:close/>
                </a:path>
                <a:path w="1604645" h="1063625">
                  <a:moveTo>
                    <a:pt x="1604022" y="427672"/>
                  </a:moveTo>
                  <a:lnTo>
                    <a:pt x="1600758" y="375246"/>
                  </a:lnTo>
                  <a:lnTo>
                    <a:pt x="1595856" y="324434"/>
                  </a:lnTo>
                  <a:lnTo>
                    <a:pt x="1587677" y="275310"/>
                  </a:lnTo>
                  <a:lnTo>
                    <a:pt x="1577848" y="231025"/>
                  </a:lnTo>
                  <a:lnTo>
                    <a:pt x="1564741" y="190093"/>
                  </a:lnTo>
                  <a:lnTo>
                    <a:pt x="1533550" y="124510"/>
                  </a:lnTo>
                  <a:lnTo>
                    <a:pt x="1502460" y="78600"/>
                  </a:lnTo>
                  <a:lnTo>
                    <a:pt x="1476248" y="47485"/>
                  </a:lnTo>
                  <a:lnTo>
                    <a:pt x="1443494" y="27825"/>
                  </a:lnTo>
                  <a:lnTo>
                    <a:pt x="1425473" y="22936"/>
                  </a:lnTo>
                  <a:lnTo>
                    <a:pt x="1417281" y="22936"/>
                  </a:lnTo>
                  <a:lnTo>
                    <a:pt x="1412367" y="26187"/>
                  </a:lnTo>
                  <a:lnTo>
                    <a:pt x="1402499" y="31102"/>
                  </a:lnTo>
                  <a:lnTo>
                    <a:pt x="1415643" y="31102"/>
                  </a:lnTo>
                  <a:lnTo>
                    <a:pt x="1428750" y="34378"/>
                  </a:lnTo>
                  <a:lnTo>
                    <a:pt x="1468056" y="58940"/>
                  </a:lnTo>
                  <a:lnTo>
                    <a:pt x="1505737" y="101600"/>
                  </a:lnTo>
                  <a:lnTo>
                    <a:pt x="1525358" y="140893"/>
                  </a:lnTo>
                  <a:lnTo>
                    <a:pt x="1536903" y="162179"/>
                  </a:lnTo>
                  <a:lnTo>
                    <a:pt x="1554911" y="214642"/>
                  </a:lnTo>
                  <a:lnTo>
                    <a:pt x="1571294" y="273672"/>
                  </a:lnTo>
                  <a:lnTo>
                    <a:pt x="1584401" y="340804"/>
                  </a:lnTo>
                  <a:lnTo>
                    <a:pt x="1590954" y="445757"/>
                  </a:lnTo>
                  <a:lnTo>
                    <a:pt x="1587677" y="480123"/>
                  </a:lnTo>
                  <a:lnTo>
                    <a:pt x="1586039" y="514527"/>
                  </a:lnTo>
                  <a:lnTo>
                    <a:pt x="1582762" y="547344"/>
                  </a:lnTo>
                  <a:lnTo>
                    <a:pt x="1577848" y="580085"/>
                  </a:lnTo>
                  <a:lnTo>
                    <a:pt x="1569656" y="611212"/>
                  </a:lnTo>
                  <a:lnTo>
                    <a:pt x="1563103" y="639102"/>
                  </a:lnTo>
                  <a:lnTo>
                    <a:pt x="1551635" y="666940"/>
                  </a:lnTo>
                  <a:lnTo>
                    <a:pt x="1541805" y="691515"/>
                  </a:lnTo>
                  <a:lnTo>
                    <a:pt x="1530273" y="712876"/>
                  </a:lnTo>
                  <a:lnTo>
                    <a:pt x="1515541" y="732510"/>
                  </a:lnTo>
                  <a:lnTo>
                    <a:pt x="1500822" y="747242"/>
                  </a:lnTo>
                  <a:lnTo>
                    <a:pt x="1484439" y="760349"/>
                  </a:lnTo>
                  <a:lnTo>
                    <a:pt x="1466418" y="766902"/>
                  </a:lnTo>
                  <a:lnTo>
                    <a:pt x="1448409" y="775093"/>
                  </a:lnTo>
                  <a:lnTo>
                    <a:pt x="1412367" y="778370"/>
                  </a:lnTo>
                  <a:lnTo>
                    <a:pt x="1392669" y="775093"/>
                  </a:lnTo>
                  <a:lnTo>
                    <a:pt x="1373022" y="770178"/>
                  </a:lnTo>
                  <a:lnTo>
                    <a:pt x="1335341" y="755434"/>
                  </a:lnTo>
                  <a:lnTo>
                    <a:pt x="1296035" y="729234"/>
                  </a:lnTo>
                  <a:lnTo>
                    <a:pt x="1258316" y="696429"/>
                  </a:lnTo>
                  <a:lnTo>
                    <a:pt x="1219009" y="653834"/>
                  </a:lnTo>
                  <a:lnTo>
                    <a:pt x="1199349" y="629297"/>
                  </a:lnTo>
                  <a:lnTo>
                    <a:pt x="1179703" y="606298"/>
                  </a:lnTo>
                  <a:lnTo>
                    <a:pt x="1145260" y="548982"/>
                  </a:lnTo>
                  <a:lnTo>
                    <a:pt x="1104315" y="460489"/>
                  </a:lnTo>
                  <a:lnTo>
                    <a:pt x="1096124" y="430936"/>
                  </a:lnTo>
                  <a:lnTo>
                    <a:pt x="1086294" y="403098"/>
                  </a:lnTo>
                  <a:lnTo>
                    <a:pt x="1079741" y="375246"/>
                  </a:lnTo>
                  <a:lnTo>
                    <a:pt x="1073188" y="348996"/>
                  </a:lnTo>
                  <a:lnTo>
                    <a:pt x="1068273" y="324434"/>
                  </a:lnTo>
                  <a:lnTo>
                    <a:pt x="1063383" y="303136"/>
                  </a:lnTo>
                  <a:lnTo>
                    <a:pt x="1061745" y="286778"/>
                  </a:lnTo>
                  <a:lnTo>
                    <a:pt x="1058468" y="270395"/>
                  </a:lnTo>
                  <a:lnTo>
                    <a:pt x="1056830" y="258864"/>
                  </a:lnTo>
                  <a:lnTo>
                    <a:pt x="1056830" y="250672"/>
                  </a:lnTo>
                  <a:lnTo>
                    <a:pt x="1151813" y="203174"/>
                  </a:lnTo>
                  <a:lnTo>
                    <a:pt x="1158367" y="216281"/>
                  </a:lnTo>
                  <a:lnTo>
                    <a:pt x="1168234" y="231025"/>
                  </a:lnTo>
                  <a:lnTo>
                    <a:pt x="1179703" y="245757"/>
                  </a:lnTo>
                  <a:lnTo>
                    <a:pt x="1192809" y="263779"/>
                  </a:lnTo>
                  <a:lnTo>
                    <a:pt x="1205903" y="278587"/>
                  </a:lnTo>
                  <a:lnTo>
                    <a:pt x="1220647" y="296583"/>
                  </a:lnTo>
                  <a:lnTo>
                    <a:pt x="1253401" y="332625"/>
                  </a:lnTo>
                  <a:lnTo>
                    <a:pt x="1286167" y="365442"/>
                  </a:lnTo>
                  <a:lnTo>
                    <a:pt x="1302588" y="380161"/>
                  </a:lnTo>
                  <a:lnTo>
                    <a:pt x="1320609" y="396544"/>
                  </a:lnTo>
                  <a:lnTo>
                    <a:pt x="1335341" y="409651"/>
                  </a:lnTo>
                  <a:lnTo>
                    <a:pt x="1368107" y="435851"/>
                  </a:lnTo>
                  <a:lnTo>
                    <a:pt x="1382839" y="447395"/>
                  </a:lnTo>
                  <a:lnTo>
                    <a:pt x="1405775" y="467017"/>
                  </a:lnTo>
                  <a:lnTo>
                    <a:pt x="1428750" y="503059"/>
                  </a:lnTo>
                  <a:lnTo>
                    <a:pt x="1440218" y="527621"/>
                  </a:lnTo>
                  <a:lnTo>
                    <a:pt x="1446771" y="540804"/>
                  </a:lnTo>
                  <a:lnTo>
                    <a:pt x="1448409" y="552246"/>
                  </a:lnTo>
                  <a:lnTo>
                    <a:pt x="1451686" y="562063"/>
                  </a:lnTo>
                  <a:lnTo>
                    <a:pt x="1451686" y="570255"/>
                  </a:lnTo>
                  <a:lnTo>
                    <a:pt x="1454962" y="580085"/>
                  </a:lnTo>
                  <a:lnTo>
                    <a:pt x="1454962" y="593191"/>
                  </a:lnTo>
                  <a:lnTo>
                    <a:pt x="1456601" y="596468"/>
                  </a:lnTo>
                  <a:lnTo>
                    <a:pt x="1456601" y="578446"/>
                  </a:lnTo>
                  <a:lnTo>
                    <a:pt x="1454962" y="568617"/>
                  </a:lnTo>
                  <a:lnTo>
                    <a:pt x="1454962" y="558787"/>
                  </a:lnTo>
                  <a:lnTo>
                    <a:pt x="1451686" y="535889"/>
                  </a:lnTo>
                  <a:lnTo>
                    <a:pt x="1446771" y="522706"/>
                  </a:lnTo>
                  <a:lnTo>
                    <a:pt x="1443494" y="507974"/>
                  </a:lnTo>
                  <a:lnTo>
                    <a:pt x="1420558" y="467017"/>
                  </a:lnTo>
                  <a:lnTo>
                    <a:pt x="1382839" y="430936"/>
                  </a:lnTo>
                  <a:lnTo>
                    <a:pt x="1364830" y="416204"/>
                  </a:lnTo>
                  <a:lnTo>
                    <a:pt x="1345171" y="401459"/>
                  </a:lnTo>
                  <a:lnTo>
                    <a:pt x="1309141" y="365442"/>
                  </a:lnTo>
                  <a:lnTo>
                    <a:pt x="1289481" y="344081"/>
                  </a:lnTo>
                  <a:lnTo>
                    <a:pt x="1269784" y="324434"/>
                  </a:lnTo>
                  <a:lnTo>
                    <a:pt x="1268145" y="322313"/>
                  </a:lnTo>
                  <a:lnTo>
                    <a:pt x="1268145" y="317881"/>
                  </a:lnTo>
                  <a:lnTo>
                    <a:pt x="1266507" y="311327"/>
                  </a:lnTo>
                  <a:lnTo>
                    <a:pt x="1266507" y="272034"/>
                  </a:lnTo>
                  <a:lnTo>
                    <a:pt x="1264869" y="260502"/>
                  </a:lnTo>
                  <a:lnTo>
                    <a:pt x="1264869" y="235940"/>
                  </a:lnTo>
                  <a:lnTo>
                    <a:pt x="1266507" y="224472"/>
                  </a:lnTo>
                  <a:lnTo>
                    <a:pt x="1271422" y="185178"/>
                  </a:lnTo>
                  <a:lnTo>
                    <a:pt x="1274699" y="173647"/>
                  </a:lnTo>
                  <a:lnTo>
                    <a:pt x="1277975" y="160540"/>
                  </a:lnTo>
                  <a:lnTo>
                    <a:pt x="1279613" y="149072"/>
                  </a:lnTo>
                  <a:lnTo>
                    <a:pt x="1282890" y="139255"/>
                  </a:lnTo>
                  <a:lnTo>
                    <a:pt x="1284528" y="132702"/>
                  </a:lnTo>
                  <a:lnTo>
                    <a:pt x="1286167" y="124510"/>
                  </a:lnTo>
                  <a:lnTo>
                    <a:pt x="1289481" y="116319"/>
                  </a:lnTo>
                  <a:lnTo>
                    <a:pt x="1271422" y="137617"/>
                  </a:lnTo>
                  <a:lnTo>
                    <a:pt x="1269784" y="139255"/>
                  </a:lnTo>
                  <a:lnTo>
                    <a:pt x="1269784" y="144170"/>
                  </a:lnTo>
                  <a:lnTo>
                    <a:pt x="1266507" y="150710"/>
                  </a:lnTo>
                  <a:lnTo>
                    <a:pt x="1266507" y="162179"/>
                  </a:lnTo>
                  <a:lnTo>
                    <a:pt x="1263230" y="172008"/>
                  </a:lnTo>
                  <a:lnTo>
                    <a:pt x="1261592" y="186817"/>
                  </a:lnTo>
                  <a:lnTo>
                    <a:pt x="1258316" y="199898"/>
                  </a:lnTo>
                  <a:lnTo>
                    <a:pt x="1258316" y="216281"/>
                  </a:lnTo>
                  <a:lnTo>
                    <a:pt x="1255039" y="232664"/>
                  </a:lnTo>
                  <a:lnTo>
                    <a:pt x="1253401" y="249034"/>
                  </a:lnTo>
                  <a:lnTo>
                    <a:pt x="1253401" y="280225"/>
                  </a:lnTo>
                  <a:lnTo>
                    <a:pt x="1251762" y="294944"/>
                  </a:lnTo>
                  <a:lnTo>
                    <a:pt x="1252677" y="302272"/>
                  </a:lnTo>
                  <a:lnTo>
                    <a:pt x="1237030" y="283502"/>
                  </a:lnTo>
                  <a:lnTo>
                    <a:pt x="1219009" y="262140"/>
                  </a:lnTo>
                  <a:lnTo>
                    <a:pt x="1204264" y="245757"/>
                  </a:lnTo>
                  <a:lnTo>
                    <a:pt x="1191171" y="227749"/>
                  </a:lnTo>
                  <a:lnTo>
                    <a:pt x="1179703" y="213004"/>
                  </a:lnTo>
                  <a:lnTo>
                    <a:pt x="1173556" y="203174"/>
                  </a:lnTo>
                  <a:lnTo>
                    <a:pt x="1171511" y="199898"/>
                  </a:lnTo>
                  <a:lnTo>
                    <a:pt x="1163281" y="191731"/>
                  </a:lnTo>
                  <a:lnTo>
                    <a:pt x="1159116" y="186194"/>
                  </a:lnTo>
                  <a:lnTo>
                    <a:pt x="1163281" y="173647"/>
                  </a:lnTo>
                  <a:lnTo>
                    <a:pt x="1164907" y="165455"/>
                  </a:lnTo>
                  <a:lnTo>
                    <a:pt x="1166596" y="155625"/>
                  </a:lnTo>
                  <a:lnTo>
                    <a:pt x="1169873" y="145808"/>
                  </a:lnTo>
                  <a:lnTo>
                    <a:pt x="1169873" y="132702"/>
                  </a:lnTo>
                  <a:lnTo>
                    <a:pt x="1171511" y="122872"/>
                  </a:lnTo>
                  <a:lnTo>
                    <a:pt x="1169873" y="109791"/>
                  </a:lnTo>
                  <a:lnTo>
                    <a:pt x="1169873" y="99961"/>
                  </a:lnTo>
                  <a:lnTo>
                    <a:pt x="1151813" y="58940"/>
                  </a:lnTo>
                  <a:lnTo>
                    <a:pt x="1120686" y="37655"/>
                  </a:lnTo>
                  <a:lnTo>
                    <a:pt x="1101039" y="37655"/>
                  </a:lnTo>
                  <a:lnTo>
                    <a:pt x="1096124" y="42570"/>
                  </a:lnTo>
                  <a:lnTo>
                    <a:pt x="1084656" y="47485"/>
                  </a:lnTo>
                  <a:lnTo>
                    <a:pt x="1073188" y="58940"/>
                  </a:lnTo>
                  <a:lnTo>
                    <a:pt x="1079741" y="55664"/>
                  </a:lnTo>
                  <a:lnTo>
                    <a:pt x="1087932" y="52400"/>
                  </a:lnTo>
                  <a:lnTo>
                    <a:pt x="1097762" y="50761"/>
                  </a:lnTo>
                  <a:lnTo>
                    <a:pt x="1109230" y="49123"/>
                  </a:lnTo>
                  <a:lnTo>
                    <a:pt x="1122324" y="54025"/>
                  </a:lnTo>
                  <a:lnTo>
                    <a:pt x="1148537" y="90131"/>
                  </a:lnTo>
                  <a:lnTo>
                    <a:pt x="1151813" y="99961"/>
                  </a:lnTo>
                  <a:lnTo>
                    <a:pt x="1155090" y="111429"/>
                  </a:lnTo>
                  <a:lnTo>
                    <a:pt x="1155090" y="160540"/>
                  </a:lnTo>
                  <a:lnTo>
                    <a:pt x="1151813" y="167093"/>
                  </a:lnTo>
                  <a:lnTo>
                    <a:pt x="1150175" y="173647"/>
                  </a:lnTo>
                  <a:lnTo>
                    <a:pt x="1146898" y="180263"/>
                  </a:lnTo>
                  <a:lnTo>
                    <a:pt x="1146898" y="186817"/>
                  </a:lnTo>
                  <a:lnTo>
                    <a:pt x="1144955" y="190055"/>
                  </a:lnTo>
                  <a:lnTo>
                    <a:pt x="1043736" y="239217"/>
                  </a:lnTo>
                  <a:lnTo>
                    <a:pt x="1043736" y="276402"/>
                  </a:lnTo>
                  <a:lnTo>
                    <a:pt x="1042098" y="276948"/>
                  </a:lnTo>
                  <a:lnTo>
                    <a:pt x="1035469" y="278587"/>
                  </a:lnTo>
                  <a:lnTo>
                    <a:pt x="1010907" y="278587"/>
                  </a:lnTo>
                  <a:lnTo>
                    <a:pt x="1002715" y="280225"/>
                  </a:lnTo>
                  <a:lnTo>
                    <a:pt x="992886" y="278587"/>
                  </a:lnTo>
                  <a:lnTo>
                    <a:pt x="981417" y="278587"/>
                  </a:lnTo>
                  <a:lnTo>
                    <a:pt x="961796" y="275310"/>
                  </a:lnTo>
                  <a:lnTo>
                    <a:pt x="924115" y="252310"/>
                  </a:lnTo>
                  <a:lnTo>
                    <a:pt x="915860" y="237578"/>
                  </a:lnTo>
                  <a:lnTo>
                    <a:pt x="915860" y="232664"/>
                  </a:lnTo>
                  <a:lnTo>
                    <a:pt x="914222" y="224472"/>
                  </a:lnTo>
                  <a:lnTo>
                    <a:pt x="914222" y="219557"/>
                  </a:lnTo>
                  <a:lnTo>
                    <a:pt x="915860" y="213004"/>
                  </a:lnTo>
                  <a:lnTo>
                    <a:pt x="917498" y="208089"/>
                  </a:lnTo>
                  <a:lnTo>
                    <a:pt x="919200" y="199898"/>
                  </a:lnTo>
                  <a:lnTo>
                    <a:pt x="924115" y="191731"/>
                  </a:lnTo>
                  <a:lnTo>
                    <a:pt x="927392" y="186817"/>
                  </a:lnTo>
                  <a:lnTo>
                    <a:pt x="930668" y="186817"/>
                  </a:lnTo>
                  <a:lnTo>
                    <a:pt x="927392" y="178625"/>
                  </a:lnTo>
                  <a:lnTo>
                    <a:pt x="924115" y="180263"/>
                  </a:lnTo>
                  <a:lnTo>
                    <a:pt x="917498" y="188455"/>
                  </a:lnTo>
                  <a:lnTo>
                    <a:pt x="912583" y="193370"/>
                  </a:lnTo>
                  <a:lnTo>
                    <a:pt x="907669" y="199898"/>
                  </a:lnTo>
                  <a:lnTo>
                    <a:pt x="904392" y="208089"/>
                  </a:lnTo>
                  <a:lnTo>
                    <a:pt x="902754" y="216281"/>
                  </a:lnTo>
                  <a:lnTo>
                    <a:pt x="899477" y="222834"/>
                  </a:lnTo>
                  <a:lnTo>
                    <a:pt x="896213" y="231025"/>
                  </a:lnTo>
                  <a:lnTo>
                    <a:pt x="896213" y="239217"/>
                  </a:lnTo>
                  <a:lnTo>
                    <a:pt x="899477" y="249034"/>
                  </a:lnTo>
                  <a:lnTo>
                    <a:pt x="901115" y="255587"/>
                  </a:lnTo>
                  <a:lnTo>
                    <a:pt x="937221" y="283502"/>
                  </a:lnTo>
                  <a:lnTo>
                    <a:pt x="961796" y="290029"/>
                  </a:lnTo>
                  <a:lnTo>
                    <a:pt x="973251" y="294944"/>
                  </a:lnTo>
                  <a:lnTo>
                    <a:pt x="1002715" y="294944"/>
                  </a:lnTo>
                  <a:lnTo>
                    <a:pt x="1014183" y="296583"/>
                  </a:lnTo>
                  <a:lnTo>
                    <a:pt x="1022375" y="294944"/>
                  </a:lnTo>
                  <a:lnTo>
                    <a:pt x="1030554" y="294944"/>
                  </a:lnTo>
                  <a:lnTo>
                    <a:pt x="1035469" y="293306"/>
                  </a:lnTo>
                  <a:lnTo>
                    <a:pt x="1043736" y="293306"/>
                  </a:lnTo>
                  <a:lnTo>
                    <a:pt x="1046454" y="292214"/>
                  </a:lnTo>
                  <a:lnTo>
                    <a:pt x="1047013" y="294944"/>
                  </a:lnTo>
                  <a:lnTo>
                    <a:pt x="1050277" y="312966"/>
                  </a:lnTo>
                  <a:lnTo>
                    <a:pt x="1053553" y="334251"/>
                  </a:lnTo>
                  <a:lnTo>
                    <a:pt x="1056830" y="353910"/>
                  </a:lnTo>
                  <a:lnTo>
                    <a:pt x="1061745" y="376885"/>
                  </a:lnTo>
                  <a:lnTo>
                    <a:pt x="1068273" y="401459"/>
                  </a:lnTo>
                  <a:lnTo>
                    <a:pt x="1076464" y="427672"/>
                  </a:lnTo>
                  <a:lnTo>
                    <a:pt x="1083017" y="452297"/>
                  </a:lnTo>
                  <a:lnTo>
                    <a:pt x="1092847" y="476846"/>
                  </a:lnTo>
                  <a:lnTo>
                    <a:pt x="1104315" y="501421"/>
                  </a:lnTo>
                  <a:lnTo>
                    <a:pt x="1119047" y="527621"/>
                  </a:lnTo>
                  <a:lnTo>
                    <a:pt x="1158367" y="601383"/>
                  </a:lnTo>
                  <a:lnTo>
                    <a:pt x="1174788" y="626021"/>
                  </a:lnTo>
                  <a:lnTo>
                    <a:pt x="1187894" y="648931"/>
                  </a:lnTo>
                  <a:lnTo>
                    <a:pt x="1205903" y="671855"/>
                  </a:lnTo>
                  <a:lnTo>
                    <a:pt x="1241945" y="714514"/>
                  </a:lnTo>
                  <a:lnTo>
                    <a:pt x="1282890" y="748880"/>
                  </a:lnTo>
                  <a:lnTo>
                    <a:pt x="1330426" y="775093"/>
                  </a:lnTo>
                  <a:lnTo>
                    <a:pt x="1384477" y="791476"/>
                  </a:lnTo>
                  <a:lnTo>
                    <a:pt x="1414005" y="793115"/>
                  </a:lnTo>
                  <a:lnTo>
                    <a:pt x="1448409" y="793115"/>
                  </a:lnTo>
                  <a:lnTo>
                    <a:pt x="1487881" y="778370"/>
                  </a:lnTo>
                  <a:lnTo>
                    <a:pt x="1530273" y="742340"/>
                  </a:lnTo>
                  <a:lnTo>
                    <a:pt x="1551635" y="709536"/>
                  </a:lnTo>
                  <a:lnTo>
                    <a:pt x="1568018" y="671855"/>
                  </a:lnTo>
                  <a:lnTo>
                    <a:pt x="1582762" y="629297"/>
                  </a:lnTo>
                  <a:lnTo>
                    <a:pt x="1592580" y="581723"/>
                  </a:lnTo>
                  <a:lnTo>
                    <a:pt x="1600758" y="532536"/>
                  </a:lnTo>
                  <a:lnTo>
                    <a:pt x="1603921" y="481761"/>
                  </a:lnTo>
                  <a:lnTo>
                    <a:pt x="1604022" y="427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13787" y="5843094"/>
              <a:ext cx="95044" cy="16060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274109" y="5716930"/>
              <a:ext cx="937260" cy="930910"/>
            </a:xfrm>
            <a:custGeom>
              <a:avLst/>
              <a:gdLst/>
              <a:ahLst/>
              <a:cxnLst/>
              <a:rect l="l" t="t" r="r" b="b"/>
              <a:pathLst>
                <a:path w="937260" h="930909">
                  <a:moveTo>
                    <a:pt x="925677" y="278587"/>
                  </a:moveTo>
                  <a:lnTo>
                    <a:pt x="917486" y="262216"/>
                  </a:lnTo>
                  <a:lnTo>
                    <a:pt x="910932" y="245833"/>
                  </a:lnTo>
                  <a:lnTo>
                    <a:pt x="902766" y="224561"/>
                  </a:lnTo>
                  <a:lnTo>
                    <a:pt x="899490" y="203200"/>
                  </a:lnTo>
                  <a:lnTo>
                    <a:pt x="892949" y="180263"/>
                  </a:lnTo>
                  <a:lnTo>
                    <a:pt x="889673" y="158978"/>
                  </a:lnTo>
                  <a:lnTo>
                    <a:pt x="886396" y="134429"/>
                  </a:lnTo>
                  <a:lnTo>
                    <a:pt x="883119" y="113068"/>
                  </a:lnTo>
                  <a:lnTo>
                    <a:pt x="879843" y="88493"/>
                  </a:lnTo>
                  <a:lnTo>
                    <a:pt x="878205" y="68846"/>
                  </a:lnTo>
                  <a:lnTo>
                    <a:pt x="874928" y="49212"/>
                  </a:lnTo>
                  <a:lnTo>
                    <a:pt x="873290" y="32766"/>
                  </a:lnTo>
                  <a:lnTo>
                    <a:pt x="873290" y="0"/>
                  </a:lnTo>
                  <a:lnTo>
                    <a:pt x="861822" y="34404"/>
                  </a:lnTo>
                  <a:lnTo>
                    <a:pt x="860183" y="45935"/>
                  </a:lnTo>
                  <a:lnTo>
                    <a:pt x="860183" y="60655"/>
                  </a:lnTo>
                  <a:lnTo>
                    <a:pt x="861822" y="77038"/>
                  </a:lnTo>
                  <a:lnTo>
                    <a:pt x="865098" y="95046"/>
                  </a:lnTo>
                  <a:lnTo>
                    <a:pt x="866736" y="113068"/>
                  </a:lnTo>
                  <a:lnTo>
                    <a:pt x="870013" y="132727"/>
                  </a:lnTo>
                  <a:lnTo>
                    <a:pt x="873290" y="149148"/>
                  </a:lnTo>
                  <a:lnTo>
                    <a:pt x="878205" y="170446"/>
                  </a:lnTo>
                  <a:lnTo>
                    <a:pt x="883119" y="186817"/>
                  </a:lnTo>
                  <a:lnTo>
                    <a:pt x="886396" y="203200"/>
                  </a:lnTo>
                  <a:lnTo>
                    <a:pt x="892949" y="232752"/>
                  </a:lnTo>
                  <a:lnTo>
                    <a:pt x="896226" y="252387"/>
                  </a:lnTo>
                  <a:lnTo>
                    <a:pt x="896226" y="257302"/>
                  </a:lnTo>
                  <a:lnTo>
                    <a:pt x="897864" y="262216"/>
                  </a:lnTo>
                  <a:lnTo>
                    <a:pt x="878205" y="270395"/>
                  </a:lnTo>
                  <a:lnTo>
                    <a:pt x="856907" y="278587"/>
                  </a:lnTo>
                  <a:lnTo>
                    <a:pt x="833907" y="286778"/>
                  </a:lnTo>
                  <a:lnTo>
                    <a:pt x="812647" y="294970"/>
                  </a:lnTo>
                  <a:lnTo>
                    <a:pt x="789711" y="299885"/>
                  </a:lnTo>
                  <a:lnTo>
                    <a:pt x="766775" y="306438"/>
                  </a:lnTo>
                  <a:lnTo>
                    <a:pt x="745490" y="313055"/>
                  </a:lnTo>
                  <a:lnTo>
                    <a:pt x="725830" y="319608"/>
                  </a:lnTo>
                  <a:lnTo>
                    <a:pt x="704494" y="322884"/>
                  </a:lnTo>
                  <a:lnTo>
                    <a:pt x="684847" y="326136"/>
                  </a:lnTo>
                  <a:lnTo>
                    <a:pt x="668464" y="327774"/>
                  </a:lnTo>
                  <a:lnTo>
                    <a:pt x="655358" y="332689"/>
                  </a:lnTo>
                  <a:lnTo>
                    <a:pt x="642251" y="332689"/>
                  </a:lnTo>
                  <a:lnTo>
                    <a:pt x="634060" y="335965"/>
                  </a:lnTo>
                  <a:lnTo>
                    <a:pt x="627519" y="335965"/>
                  </a:lnTo>
                  <a:lnTo>
                    <a:pt x="625881" y="337604"/>
                  </a:lnTo>
                  <a:lnTo>
                    <a:pt x="609498" y="358902"/>
                  </a:lnTo>
                  <a:lnTo>
                    <a:pt x="617689" y="355625"/>
                  </a:lnTo>
                  <a:lnTo>
                    <a:pt x="634060" y="352348"/>
                  </a:lnTo>
                  <a:lnTo>
                    <a:pt x="653719" y="347433"/>
                  </a:lnTo>
                  <a:lnTo>
                    <a:pt x="676656" y="342519"/>
                  </a:lnTo>
                  <a:lnTo>
                    <a:pt x="701217" y="335965"/>
                  </a:lnTo>
                  <a:lnTo>
                    <a:pt x="729107" y="327774"/>
                  </a:lnTo>
                  <a:lnTo>
                    <a:pt x="755319" y="321246"/>
                  </a:lnTo>
                  <a:lnTo>
                    <a:pt x="783158" y="314693"/>
                  </a:lnTo>
                  <a:lnTo>
                    <a:pt x="809371" y="308076"/>
                  </a:lnTo>
                  <a:lnTo>
                    <a:pt x="837184" y="301523"/>
                  </a:lnTo>
                  <a:lnTo>
                    <a:pt x="860183" y="294970"/>
                  </a:lnTo>
                  <a:lnTo>
                    <a:pt x="883119" y="290055"/>
                  </a:lnTo>
                  <a:lnTo>
                    <a:pt x="899490" y="283502"/>
                  </a:lnTo>
                  <a:lnTo>
                    <a:pt x="912571" y="281863"/>
                  </a:lnTo>
                  <a:lnTo>
                    <a:pt x="922401" y="278587"/>
                  </a:lnTo>
                  <a:lnTo>
                    <a:pt x="925677" y="278587"/>
                  </a:lnTo>
                  <a:close/>
                </a:path>
                <a:path w="937260" h="930909">
                  <a:moveTo>
                    <a:pt x="937145" y="875118"/>
                  </a:moveTo>
                  <a:lnTo>
                    <a:pt x="935507" y="870204"/>
                  </a:lnTo>
                  <a:lnTo>
                    <a:pt x="932230" y="863650"/>
                  </a:lnTo>
                  <a:lnTo>
                    <a:pt x="928014" y="853833"/>
                  </a:lnTo>
                  <a:lnTo>
                    <a:pt x="927315" y="852195"/>
                  </a:lnTo>
                  <a:lnTo>
                    <a:pt x="924039" y="837399"/>
                  </a:lnTo>
                  <a:lnTo>
                    <a:pt x="917486" y="817753"/>
                  </a:lnTo>
                  <a:lnTo>
                    <a:pt x="910932" y="796455"/>
                  </a:lnTo>
                  <a:lnTo>
                    <a:pt x="902766" y="771880"/>
                  </a:lnTo>
                  <a:lnTo>
                    <a:pt x="894588" y="748906"/>
                  </a:lnTo>
                  <a:lnTo>
                    <a:pt x="878205" y="693216"/>
                  </a:lnTo>
                  <a:lnTo>
                    <a:pt x="870013" y="666965"/>
                  </a:lnTo>
                  <a:lnTo>
                    <a:pt x="865098" y="639127"/>
                  </a:lnTo>
                  <a:lnTo>
                    <a:pt x="856907" y="612914"/>
                  </a:lnTo>
                  <a:lnTo>
                    <a:pt x="851992" y="588340"/>
                  </a:lnTo>
                  <a:lnTo>
                    <a:pt x="848715" y="565365"/>
                  </a:lnTo>
                  <a:lnTo>
                    <a:pt x="845451" y="545719"/>
                  </a:lnTo>
                  <a:lnTo>
                    <a:pt x="843813" y="526059"/>
                  </a:lnTo>
                  <a:lnTo>
                    <a:pt x="842098" y="506399"/>
                  </a:lnTo>
                  <a:lnTo>
                    <a:pt x="842098" y="429374"/>
                  </a:lnTo>
                  <a:lnTo>
                    <a:pt x="843813" y="411378"/>
                  </a:lnTo>
                  <a:lnTo>
                    <a:pt x="845451" y="394931"/>
                  </a:lnTo>
                  <a:lnTo>
                    <a:pt x="845451" y="378548"/>
                  </a:lnTo>
                  <a:lnTo>
                    <a:pt x="848715" y="352348"/>
                  </a:lnTo>
                  <a:lnTo>
                    <a:pt x="848715" y="342519"/>
                  </a:lnTo>
                  <a:lnTo>
                    <a:pt x="850353" y="332689"/>
                  </a:lnTo>
                  <a:lnTo>
                    <a:pt x="851992" y="327774"/>
                  </a:lnTo>
                  <a:lnTo>
                    <a:pt x="851992" y="322884"/>
                  </a:lnTo>
                  <a:lnTo>
                    <a:pt x="850353" y="327774"/>
                  </a:lnTo>
                  <a:lnTo>
                    <a:pt x="847090" y="332689"/>
                  </a:lnTo>
                  <a:lnTo>
                    <a:pt x="845451" y="342519"/>
                  </a:lnTo>
                  <a:lnTo>
                    <a:pt x="840460" y="352348"/>
                  </a:lnTo>
                  <a:lnTo>
                    <a:pt x="837184" y="365442"/>
                  </a:lnTo>
                  <a:lnTo>
                    <a:pt x="833907" y="381825"/>
                  </a:lnTo>
                  <a:lnTo>
                    <a:pt x="830630" y="401548"/>
                  </a:lnTo>
                  <a:lnTo>
                    <a:pt x="827366" y="419544"/>
                  </a:lnTo>
                  <a:lnTo>
                    <a:pt x="824090" y="442480"/>
                  </a:lnTo>
                  <a:lnTo>
                    <a:pt x="824090" y="516229"/>
                  </a:lnTo>
                  <a:lnTo>
                    <a:pt x="830630" y="575195"/>
                  </a:lnTo>
                  <a:lnTo>
                    <a:pt x="843813" y="635850"/>
                  </a:lnTo>
                  <a:lnTo>
                    <a:pt x="863460" y="712876"/>
                  </a:lnTo>
                  <a:lnTo>
                    <a:pt x="870013" y="734161"/>
                  </a:lnTo>
                  <a:lnTo>
                    <a:pt x="874928" y="753821"/>
                  </a:lnTo>
                  <a:lnTo>
                    <a:pt x="881481" y="771880"/>
                  </a:lnTo>
                  <a:lnTo>
                    <a:pt x="886396" y="789901"/>
                  </a:lnTo>
                  <a:lnTo>
                    <a:pt x="891311" y="803008"/>
                  </a:lnTo>
                  <a:lnTo>
                    <a:pt x="896226" y="814476"/>
                  </a:lnTo>
                  <a:lnTo>
                    <a:pt x="899490" y="824306"/>
                  </a:lnTo>
                  <a:lnTo>
                    <a:pt x="902766" y="832485"/>
                  </a:lnTo>
                  <a:lnTo>
                    <a:pt x="906043" y="837399"/>
                  </a:lnTo>
                  <a:lnTo>
                    <a:pt x="907669" y="842314"/>
                  </a:lnTo>
                  <a:lnTo>
                    <a:pt x="909307" y="845591"/>
                  </a:lnTo>
                  <a:lnTo>
                    <a:pt x="910932" y="847229"/>
                  </a:lnTo>
                  <a:lnTo>
                    <a:pt x="822452" y="853833"/>
                  </a:lnTo>
                  <a:lnTo>
                    <a:pt x="819188" y="852195"/>
                  </a:lnTo>
                  <a:lnTo>
                    <a:pt x="812647" y="850569"/>
                  </a:lnTo>
                  <a:lnTo>
                    <a:pt x="802817" y="842314"/>
                  </a:lnTo>
                  <a:lnTo>
                    <a:pt x="788073" y="835761"/>
                  </a:lnTo>
                  <a:lnTo>
                    <a:pt x="770051" y="825944"/>
                  </a:lnTo>
                  <a:lnTo>
                    <a:pt x="750404" y="811199"/>
                  </a:lnTo>
                  <a:lnTo>
                    <a:pt x="727468" y="794816"/>
                  </a:lnTo>
                  <a:lnTo>
                    <a:pt x="702856" y="775157"/>
                  </a:lnTo>
                  <a:lnTo>
                    <a:pt x="673379" y="750544"/>
                  </a:lnTo>
                  <a:lnTo>
                    <a:pt x="611136" y="691578"/>
                  </a:lnTo>
                  <a:lnTo>
                    <a:pt x="578332" y="657136"/>
                  </a:lnTo>
                  <a:lnTo>
                    <a:pt x="543941" y="616191"/>
                  </a:lnTo>
                  <a:lnTo>
                    <a:pt x="507898" y="571919"/>
                  </a:lnTo>
                  <a:lnTo>
                    <a:pt x="471817" y="522782"/>
                  </a:lnTo>
                  <a:lnTo>
                    <a:pt x="457644" y="501484"/>
                  </a:lnTo>
                  <a:lnTo>
                    <a:pt x="435787" y="468680"/>
                  </a:lnTo>
                  <a:lnTo>
                    <a:pt x="429234" y="471957"/>
                  </a:lnTo>
                  <a:lnTo>
                    <a:pt x="421043" y="476872"/>
                  </a:lnTo>
                  <a:lnTo>
                    <a:pt x="414502" y="481787"/>
                  </a:lnTo>
                  <a:lnTo>
                    <a:pt x="407949" y="489978"/>
                  </a:lnTo>
                  <a:lnTo>
                    <a:pt x="398119" y="496595"/>
                  </a:lnTo>
                  <a:lnTo>
                    <a:pt x="378460" y="516229"/>
                  </a:lnTo>
                  <a:lnTo>
                    <a:pt x="370293" y="529336"/>
                  </a:lnTo>
                  <a:lnTo>
                    <a:pt x="357187" y="540804"/>
                  </a:lnTo>
                  <a:lnTo>
                    <a:pt x="345655" y="555536"/>
                  </a:lnTo>
                  <a:lnTo>
                    <a:pt x="332562" y="570280"/>
                  </a:lnTo>
                  <a:lnTo>
                    <a:pt x="321094" y="588340"/>
                  </a:lnTo>
                  <a:lnTo>
                    <a:pt x="306349" y="606361"/>
                  </a:lnTo>
                  <a:lnTo>
                    <a:pt x="293243" y="626021"/>
                  </a:lnTo>
                  <a:lnTo>
                    <a:pt x="276885" y="647306"/>
                  </a:lnTo>
                  <a:lnTo>
                    <a:pt x="263791" y="670306"/>
                  </a:lnTo>
                  <a:lnTo>
                    <a:pt x="245770" y="691578"/>
                  </a:lnTo>
                  <a:lnTo>
                    <a:pt x="231025" y="714514"/>
                  </a:lnTo>
                  <a:lnTo>
                    <a:pt x="217855" y="735799"/>
                  </a:lnTo>
                  <a:lnTo>
                    <a:pt x="206387" y="758799"/>
                  </a:lnTo>
                  <a:lnTo>
                    <a:pt x="193319" y="778433"/>
                  </a:lnTo>
                  <a:lnTo>
                    <a:pt x="185127" y="798093"/>
                  </a:lnTo>
                  <a:lnTo>
                    <a:pt x="173659" y="816114"/>
                  </a:lnTo>
                  <a:lnTo>
                    <a:pt x="167106" y="835761"/>
                  </a:lnTo>
                  <a:lnTo>
                    <a:pt x="158915" y="850569"/>
                  </a:lnTo>
                  <a:lnTo>
                    <a:pt x="152361" y="865289"/>
                  </a:lnTo>
                  <a:lnTo>
                    <a:pt x="147447" y="876757"/>
                  </a:lnTo>
                  <a:lnTo>
                    <a:pt x="144170" y="888225"/>
                  </a:lnTo>
                  <a:lnTo>
                    <a:pt x="140906" y="896416"/>
                  </a:lnTo>
                  <a:lnTo>
                    <a:pt x="137629" y="902970"/>
                  </a:lnTo>
                  <a:lnTo>
                    <a:pt x="135991" y="907884"/>
                  </a:lnTo>
                  <a:lnTo>
                    <a:pt x="135991" y="909523"/>
                  </a:lnTo>
                  <a:lnTo>
                    <a:pt x="44221" y="899693"/>
                  </a:lnTo>
                  <a:lnTo>
                    <a:pt x="42583" y="896416"/>
                  </a:lnTo>
                  <a:lnTo>
                    <a:pt x="40944" y="894778"/>
                  </a:lnTo>
                  <a:lnTo>
                    <a:pt x="40944" y="888225"/>
                  </a:lnTo>
                  <a:lnTo>
                    <a:pt x="39306" y="881672"/>
                  </a:lnTo>
                  <a:lnTo>
                    <a:pt x="37668" y="870204"/>
                  </a:lnTo>
                  <a:lnTo>
                    <a:pt x="34391" y="862025"/>
                  </a:lnTo>
                  <a:lnTo>
                    <a:pt x="32753" y="847229"/>
                  </a:lnTo>
                  <a:lnTo>
                    <a:pt x="29476" y="834123"/>
                  </a:lnTo>
                  <a:lnTo>
                    <a:pt x="26200" y="817753"/>
                  </a:lnTo>
                  <a:lnTo>
                    <a:pt x="24561" y="799731"/>
                  </a:lnTo>
                  <a:lnTo>
                    <a:pt x="21285" y="780072"/>
                  </a:lnTo>
                  <a:lnTo>
                    <a:pt x="19646" y="760437"/>
                  </a:lnTo>
                  <a:lnTo>
                    <a:pt x="16370" y="714514"/>
                  </a:lnTo>
                  <a:lnTo>
                    <a:pt x="16370" y="498233"/>
                  </a:lnTo>
                  <a:lnTo>
                    <a:pt x="18008" y="481787"/>
                  </a:lnTo>
                  <a:lnTo>
                    <a:pt x="18008" y="432650"/>
                  </a:lnTo>
                  <a:lnTo>
                    <a:pt x="19646" y="422821"/>
                  </a:lnTo>
                  <a:lnTo>
                    <a:pt x="19646" y="401548"/>
                  </a:lnTo>
                  <a:lnTo>
                    <a:pt x="4914" y="435927"/>
                  </a:lnTo>
                  <a:lnTo>
                    <a:pt x="3276" y="439204"/>
                  </a:lnTo>
                  <a:lnTo>
                    <a:pt x="3276" y="493318"/>
                  </a:lnTo>
                  <a:lnTo>
                    <a:pt x="1638" y="519506"/>
                  </a:lnTo>
                  <a:lnTo>
                    <a:pt x="0" y="552259"/>
                  </a:lnTo>
                  <a:lnTo>
                    <a:pt x="0" y="588340"/>
                  </a:lnTo>
                  <a:lnTo>
                    <a:pt x="1562" y="626021"/>
                  </a:lnTo>
                  <a:lnTo>
                    <a:pt x="1638" y="666965"/>
                  </a:lnTo>
                  <a:lnTo>
                    <a:pt x="4914" y="745629"/>
                  </a:lnTo>
                  <a:lnTo>
                    <a:pt x="8191" y="786625"/>
                  </a:lnTo>
                  <a:lnTo>
                    <a:pt x="16370" y="858748"/>
                  </a:lnTo>
                  <a:lnTo>
                    <a:pt x="29476" y="917714"/>
                  </a:lnTo>
                  <a:lnTo>
                    <a:pt x="144170" y="930821"/>
                  </a:lnTo>
                  <a:lnTo>
                    <a:pt x="145808" y="925906"/>
                  </a:lnTo>
                  <a:lnTo>
                    <a:pt x="150723" y="914438"/>
                  </a:lnTo>
                  <a:lnTo>
                    <a:pt x="152514" y="909523"/>
                  </a:lnTo>
                  <a:lnTo>
                    <a:pt x="157276" y="896416"/>
                  </a:lnTo>
                  <a:lnTo>
                    <a:pt x="168744" y="875118"/>
                  </a:lnTo>
                  <a:lnTo>
                    <a:pt x="181851" y="845591"/>
                  </a:lnTo>
                  <a:lnTo>
                    <a:pt x="196583" y="816114"/>
                  </a:lnTo>
                  <a:lnTo>
                    <a:pt x="214579" y="781710"/>
                  </a:lnTo>
                  <a:lnTo>
                    <a:pt x="234302" y="747268"/>
                  </a:lnTo>
                  <a:lnTo>
                    <a:pt x="253961" y="709599"/>
                  </a:lnTo>
                  <a:lnTo>
                    <a:pt x="299796" y="637489"/>
                  </a:lnTo>
                  <a:lnTo>
                    <a:pt x="326009" y="603084"/>
                  </a:lnTo>
                  <a:lnTo>
                    <a:pt x="350647" y="571919"/>
                  </a:lnTo>
                  <a:lnTo>
                    <a:pt x="376821" y="542442"/>
                  </a:lnTo>
                  <a:lnTo>
                    <a:pt x="430872" y="501484"/>
                  </a:lnTo>
                  <a:lnTo>
                    <a:pt x="432511" y="504761"/>
                  </a:lnTo>
                  <a:lnTo>
                    <a:pt x="437426" y="512953"/>
                  </a:lnTo>
                  <a:lnTo>
                    <a:pt x="445617" y="526059"/>
                  </a:lnTo>
                  <a:lnTo>
                    <a:pt x="458724" y="542442"/>
                  </a:lnTo>
                  <a:lnTo>
                    <a:pt x="473506" y="563727"/>
                  </a:lnTo>
                  <a:lnTo>
                    <a:pt x="493166" y="588340"/>
                  </a:lnTo>
                  <a:lnTo>
                    <a:pt x="514451" y="614553"/>
                  </a:lnTo>
                  <a:lnTo>
                    <a:pt x="539026" y="644029"/>
                  </a:lnTo>
                  <a:lnTo>
                    <a:pt x="565226" y="671944"/>
                  </a:lnTo>
                  <a:lnTo>
                    <a:pt x="593077" y="704684"/>
                  </a:lnTo>
                  <a:lnTo>
                    <a:pt x="658634" y="766978"/>
                  </a:lnTo>
                  <a:lnTo>
                    <a:pt x="729107" y="824306"/>
                  </a:lnTo>
                  <a:lnTo>
                    <a:pt x="766775" y="850569"/>
                  </a:lnTo>
                  <a:lnTo>
                    <a:pt x="806094" y="875118"/>
                  </a:lnTo>
                  <a:lnTo>
                    <a:pt x="937145" y="8751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16327" y="6574029"/>
              <a:ext cx="191656" cy="73709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41307" y="6619896"/>
              <a:ext cx="168794" cy="108147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2955137" y="4791062"/>
              <a:ext cx="890269" cy="1088390"/>
            </a:xfrm>
            <a:custGeom>
              <a:avLst/>
              <a:gdLst/>
              <a:ahLst/>
              <a:cxnLst/>
              <a:rect l="l" t="t" r="r" b="b"/>
              <a:pathLst>
                <a:path w="890270" h="1088389">
                  <a:moveTo>
                    <a:pt x="44234" y="1088123"/>
                  </a:moveTo>
                  <a:lnTo>
                    <a:pt x="39319" y="1084846"/>
                  </a:lnTo>
                  <a:lnTo>
                    <a:pt x="29489" y="1075016"/>
                  </a:lnTo>
                  <a:lnTo>
                    <a:pt x="19659" y="1063574"/>
                  </a:lnTo>
                  <a:lnTo>
                    <a:pt x="14744" y="1053680"/>
                  </a:lnTo>
                  <a:lnTo>
                    <a:pt x="16383" y="1042212"/>
                  </a:lnTo>
                  <a:lnTo>
                    <a:pt x="24574" y="1025829"/>
                  </a:lnTo>
                  <a:lnTo>
                    <a:pt x="27851" y="1022553"/>
                  </a:lnTo>
                  <a:lnTo>
                    <a:pt x="24574" y="1022553"/>
                  </a:lnTo>
                  <a:lnTo>
                    <a:pt x="14744" y="1027468"/>
                  </a:lnTo>
                  <a:lnTo>
                    <a:pt x="9829" y="1032383"/>
                  </a:lnTo>
                  <a:lnTo>
                    <a:pt x="3276" y="1037297"/>
                  </a:lnTo>
                  <a:lnTo>
                    <a:pt x="1638" y="1043851"/>
                  </a:lnTo>
                  <a:lnTo>
                    <a:pt x="0" y="1052042"/>
                  </a:lnTo>
                  <a:lnTo>
                    <a:pt x="3276" y="1063574"/>
                  </a:lnTo>
                  <a:lnTo>
                    <a:pt x="8191" y="1070127"/>
                  </a:lnTo>
                  <a:lnTo>
                    <a:pt x="14744" y="1076655"/>
                  </a:lnTo>
                  <a:lnTo>
                    <a:pt x="21297" y="1079931"/>
                  </a:lnTo>
                  <a:lnTo>
                    <a:pt x="27851" y="1084846"/>
                  </a:lnTo>
                  <a:lnTo>
                    <a:pt x="39319" y="1086485"/>
                  </a:lnTo>
                  <a:lnTo>
                    <a:pt x="44234" y="1088123"/>
                  </a:lnTo>
                  <a:close/>
                </a:path>
                <a:path w="890270" h="1088389">
                  <a:moveTo>
                    <a:pt x="52412" y="801370"/>
                  </a:moveTo>
                  <a:lnTo>
                    <a:pt x="49136" y="793178"/>
                  </a:lnTo>
                  <a:lnTo>
                    <a:pt x="40957" y="789825"/>
                  </a:lnTo>
                  <a:lnTo>
                    <a:pt x="34404" y="786549"/>
                  </a:lnTo>
                  <a:lnTo>
                    <a:pt x="31127" y="786549"/>
                  </a:lnTo>
                  <a:lnTo>
                    <a:pt x="29489" y="789825"/>
                  </a:lnTo>
                  <a:lnTo>
                    <a:pt x="26212" y="794816"/>
                  </a:lnTo>
                  <a:lnTo>
                    <a:pt x="24574" y="801370"/>
                  </a:lnTo>
                  <a:lnTo>
                    <a:pt x="31127" y="807910"/>
                  </a:lnTo>
                  <a:lnTo>
                    <a:pt x="39319" y="811174"/>
                  </a:lnTo>
                  <a:lnTo>
                    <a:pt x="45872" y="811174"/>
                  </a:lnTo>
                  <a:lnTo>
                    <a:pt x="52412" y="801370"/>
                  </a:lnTo>
                  <a:close/>
                </a:path>
                <a:path w="890270" h="1088389">
                  <a:moveTo>
                    <a:pt x="124536" y="619455"/>
                  </a:moveTo>
                  <a:lnTo>
                    <a:pt x="122897" y="612838"/>
                  </a:lnTo>
                  <a:lnTo>
                    <a:pt x="122897" y="614553"/>
                  </a:lnTo>
                  <a:lnTo>
                    <a:pt x="117983" y="624370"/>
                  </a:lnTo>
                  <a:lnTo>
                    <a:pt x="101600" y="648919"/>
                  </a:lnTo>
                  <a:lnTo>
                    <a:pt x="88493" y="648919"/>
                  </a:lnTo>
                  <a:lnTo>
                    <a:pt x="80302" y="644004"/>
                  </a:lnTo>
                  <a:lnTo>
                    <a:pt x="77038" y="639089"/>
                  </a:lnTo>
                  <a:lnTo>
                    <a:pt x="77038" y="630923"/>
                  </a:lnTo>
                  <a:lnTo>
                    <a:pt x="81940" y="622731"/>
                  </a:lnTo>
                  <a:lnTo>
                    <a:pt x="85217" y="614553"/>
                  </a:lnTo>
                  <a:lnTo>
                    <a:pt x="90131" y="607923"/>
                  </a:lnTo>
                  <a:lnTo>
                    <a:pt x="93408" y="603008"/>
                  </a:lnTo>
                  <a:lnTo>
                    <a:pt x="95046" y="601370"/>
                  </a:lnTo>
                  <a:lnTo>
                    <a:pt x="91770" y="603008"/>
                  </a:lnTo>
                  <a:lnTo>
                    <a:pt x="85217" y="607923"/>
                  </a:lnTo>
                  <a:lnTo>
                    <a:pt x="77038" y="614553"/>
                  </a:lnTo>
                  <a:lnTo>
                    <a:pt x="72123" y="624370"/>
                  </a:lnTo>
                  <a:lnTo>
                    <a:pt x="65570" y="632561"/>
                  </a:lnTo>
                  <a:lnTo>
                    <a:pt x="65570" y="642366"/>
                  </a:lnTo>
                  <a:lnTo>
                    <a:pt x="67208" y="645642"/>
                  </a:lnTo>
                  <a:lnTo>
                    <a:pt x="70485" y="650557"/>
                  </a:lnTo>
                  <a:lnTo>
                    <a:pt x="77038" y="653834"/>
                  </a:lnTo>
                  <a:lnTo>
                    <a:pt x="85217" y="658749"/>
                  </a:lnTo>
                  <a:lnTo>
                    <a:pt x="93408" y="660387"/>
                  </a:lnTo>
                  <a:lnTo>
                    <a:pt x="99961" y="660387"/>
                  </a:lnTo>
                  <a:lnTo>
                    <a:pt x="106514" y="658749"/>
                  </a:lnTo>
                  <a:lnTo>
                    <a:pt x="111429" y="657110"/>
                  </a:lnTo>
                  <a:lnTo>
                    <a:pt x="117983" y="648919"/>
                  </a:lnTo>
                  <a:lnTo>
                    <a:pt x="122897" y="639089"/>
                  </a:lnTo>
                  <a:lnTo>
                    <a:pt x="122897" y="627646"/>
                  </a:lnTo>
                  <a:lnTo>
                    <a:pt x="124536" y="619455"/>
                  </a:lnTo>
                  <a:close/>
                </a:path>
                <a:path w="890270" h="1088389">
                  <a:moveTo>
                    <a:pt x="247421" y="113042"/>
                  </a:moveTo>
                  <a:lnTo>
                    <a:pt x="232676" y="106514"/>
                  </a:lnTo>
                  <a:lnTo>
                    <a:pt x="229400" y="119595"/>
                  </a:lnTo>
                  <a:lnTo>
                    <a:pt x="245783" y="124510"/>
                  </a:lnTo>
                  <a:lnTo>
                    <a:pt x="247421" y="113042"/>
                  </a:lnTo>
                  <a:close/>
                </a:path>
                <a:path w="890270" h="1088389">
                  <a:moveTo>
                    <a:pt x="296532" y="126136"/>
                  </a:moveTo>
                  <a:lnTo>
                    <a:pt x="288340" y="121234"/>
                  </a:lnTo>
                  <a:lnTo>
                    <a:pt x="250698" y="219544"/>
                  </a:lnTo>
                  <a:lnTo>
                    <a:pt x="258889" y="222821"/>
                  </a:lnTo>
                  <a:lnTo>
                    <a:pt x="296532" y="126136"/>
                  </a:lnTo>
                  <a:close/>
                </a:path>
                <a:path w="890270" h="1088389">
                  <a:moveTo>
                    <a:pt x="362089" y="39281"/>
                  </a:moveTo>
                  <a:lnTo>
                    <a:pt x="260527" y="0"/>
                  </a:lnTo>
                  <a:lnTo>
                    <a:pt x="255612" y="9829"/>
                  </a:lnTo>
                  <a:lnTo>
                    <a:pt x="345732" y="45834"/>
                  </a:lnTo>
                  <a:lnTo>
                    <a:pt x="340817" y="55664"/>
                  </a:lnTo>
                  <a:lnTo>
                    <a:pt x="337553" y="65493"/>
                  </a:lnTo>
                  <a:lnTo>
                    <a:pt x="332638" y="81940"/>
                  </a:lnTo>
                  <a:lnTo>
                    <a:pt x="326085" y="99961"/>
                  </a:lnTo>
                  <a:lnTo>
                    <a:pt x="319532" y="121234"/>
                  </a:lnTo>
                  <a:lnTo>
                    <a:pt x="311340" y="144157"/>
                  </a:lnTo>
                  <a:lnTo>
                    <a:pt x="303085" y="168795"/>
                  </a:lnTo>
                  <a:lnTo>
                    <a:pt x="291617" y="191731"/>
                  </a:lnTo>
                  <a:lnTo>
                    <a:pt x="281787" y="214642"/>
                  </a:lnTo>
                  <a:lnTo>
                    <a:pt x="268706" y="235927"/>
                  </a:lnTo>
                  <a:lnTo>
                    <a:pt x="244144" y="276948"/>
                  </a:lnTo>
                  <a:lnTo>
                    <a:pt x="217932" y="304774"/>
                  </a:lnTo>
                  <a:lnTo>
                    <a:pt x="204838" y="314591"/>
                  </a:lnTo>
                  <a:lnTo>
                    <a:pt x="168757" y="452297"/>
                  </a:lnTo>
                  <a:lnTo>
                    <a:pt x="180225" y="457212"/>
                  </a:lnTo>
                  <a:lnTo>
                    <a:pt x="214655" y="324421"/>
                  </a:lnTo>
                  <a:lnTo>
                    <a:pt x="217932" y="322783"/>
                  </a:lnTo>
                  <a:lnTo>
                    <a:pt x="226123" y="319506"/>
                  </a:lnTo>
                  <a:lnTo>
                    <a:pt x="229400" y="314591"/>
                  </a:lnTo>
                  <a:lnTo>
                    <a:pt x="237591" y="309689"/>
                  </a:lnTo>
                  <a:lnTo>
                    <a:pt x="245783" y="299859"/>
                  </a:lnTo>
                  <a:lnTo>
                    <a:pt x="255612" y="288391"/>
                  </a:lnTo>
                  <a:lnTo>
                    <a:pt x="265430" y="273672"/>
                  </a:lnTo>
                  <a:lnTo>
                    <a:pt x="276872" y="255587"/>
                  </a:lnTo>
                  <a:lnTo>
                    <a:pt x="288340" y="231013"/>
                  </a:lnTo>
                  <a:lnTo>
                    <a:pt x="301447" y="204812"/>
                  </a:lnTo>
                  <a:lnTo>
                    <a:pt x="316255" y="172072"/>
                  </a:lnTo>
                  <a:lnTo>
                    <a:pt x="329361" y="134327"/>
                  </a:lnTo>
                  <a:lnTo>
                    <a:pt x="345732" y="90131"/>
                  </a:lnTo>
                  <a:lnTo>
                    <a:pt x="362089" y="39281"/>
                  </a:lnTo>
                  <a:close/>
                </a:path>
                <a:path w="890270" h="1088389">
                  <a:moveTo>
                    <a:pt x="889673" y="842289"/>
                  </a:moveTo>
                  <a:lnTo>
                    <a:pt x="888047" y="839012"/>
                  </a:lnTo>
                  <a:lnTo>
                    <a:pt x="884770" y="835736"/>
                  </a:lnTo>
                  <a:lnTo>
                    <a:pt x="868387" y="822629"/>
                  </a:lnTo>
                  <a:lnTo>
                    <a:pt x="860196" y="819353"/>
                  </a:lnTo>
                  <a:lnTo>
                    <a:pt x="855281" y="816089"/>
                  </a:lnTo>
                  <a:lnTo>
                    <a:pt x="848728" y="814451"/>
                  </a:lnTo>
                  <a:lnTo>
                    <a:pt x="842175" y="814451"/>
                  </a:lnTo>
                  <a:lnTo>
                    <a:pt x="833996" y="811174"/>
                  </a:lnTo>
                  <a:lnTo>
                    <a:pt x="817613" y="811174"/>
                  </a:lnTo>
                  <a:lnTo>
                    <a:pt x="809421" y="814451"/>
                  </a:lnTo>
                  <a:lnTo>
                    <a:pt x="806145" y="814451"/>
                  </a:lnTo>
                  <a:lnTo>
                    <a:pt x="799553" y="819353"/>
                  </a:lnTo>
                  <a:lnTo>
                    <a:pt x="794639" y="822629"/>
                  </a:lnTo>
                  <a:lnTo>
                    <a:pt x="791362" y="830821"/>
                  </a:lnTo>
                  <a:lnTo>
                    <a:pt x="791362" y="832459"/>
                  </a:lnTo>
                  <a:lnTo>
                    <a:pt x="796277" y="835736"/>
                  </a:lnTo>
                  <a:lnTo>
                    <a:pt x="801192" y="837374"/>
                  </a:lnTo>
                  <a:lnTo>
                    <a:pt x="804506" y="839012"/>
                  </a:lnTo>
                  <a:lnTo>
                    <a:pt x="804506" y="835736"/>
                  </a:lnTo>
                  <a:lnTo>
                    <a:pt x="809421" y="829183"/>
                  </a:lnTo>
                  <a:lnTo>
                    <a:pt x="812698" y="825906"/>
                  </a:lnTo>
                  <a:lnTo>
                    <a:pt x="819251" y="822629"/>
                  </a:lnTo>
                  <a:lnTo>
                    <a:pt x="827443" y="822629"/>
                  </a:lnTo>
                  <a:lnTo>
                    <a:pt x="868387" y="837374"/>
                  </a:lnTo>
                  <a:lnTo>
                    <a:pt x="878217" y="847204"/>
                  </a:lnTo>
                  <a:lnTo>
                    <a:pt x="889673" y="8422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555919" y="4951596"/>
              <a:ext cx="27940" cy="70485"/>
            </a:xfrm>
            <a:custGeom>
              <a:avLst/>
              <a:gdLst/>
              <a:ahLst/>
              <a:cxnLst/>
              <a:rect l="l" t="t" r="r" b="b"/>
              <a:pathLst>
                <a:path w="27939" h="70485">
                  <a:moveTo>
                    <a:pt x="0" y="0"/>
                  </a:moveTo>
                  <a:lnTo>
                    <a:pt x="1638" y="3275"/>
                  </a:lnTo>
                  <a:lnTo>
                    <a:pt x="6529" y="13171"/>
                  </a:lnTo>
                  <a:lnTo>
                    <a:pt x="9804" y="19723"/>
                  </a:lnTo>
                  <a:lnTo>
                    <a:pt x="11442" y="24636"/>
                  </a:lnTo>
                  <a:lnTo>
                    <a:pt x="14718" y="31188"/>
                  </a:lnTo>
                  <a:lnTo>
                    <a:pt x="14718" y="37717"/>
                  </a:lnTo>
                  <a:lnTo>
                    <a:pt x="13081" y="49183"/>
                  </a:lnTo>
                  <a:lnTo>
                    <a:pt x="11442" y="59010"/>
                  </a:lnTo>
                  <a:lnTo>
                    <a:pt x="9804" y="67200"/>
                  </a:lnTo>
                  <a:lnTo>
                    <a:pt x="9804" y="70476"/>
                  </a:lnTo>
                  <a:lnTo>
                    <a:pt x="19631" y="60648"/>
                  </a:lnTo>
                  <a:lnTo>
                    <a:pt x="22908" y="52458"/>
                  </a:lnTo>
                  <a:lnTo>
                    <a:pt x="27821" y="47544"/>
                  </a:lnTo>
                  <a:lnTo>
                    <a:pt x="27821" y="32826"/>
                  </a:lnTo>
                  <a:lnTo>
                    <a:pt x="24546" y="22998"/>
                  </a:lnTo>
                  <a:lnTo>
                    <a:pt x="21269" y="16446"/>
                  </a:lnTo>
                  <a:lnTo>
                    <a:pt x="16356" y="11532"/>
                  </a:lnTo>
                  <a:lnTo>
                    <a:pt x="11442" y="8257"/>
                  </a:lnTo>
                  <a:lnTo>
                    <a:pt x="3276" y="1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327630" y="5679277"/>
              <a:ext cx="140970" cy="43180"/>
            </a:xfrm>
            <a:custGeom>
              <a:avLst/>
              <a:gdLst/>
              <a:ahLst/>
              <a:cxnLst/>
              <a:rect l="l" t="t" r="r" b="b"/>
              <a:pathLst>
                <a:path w="140969" h="43179">
                  <a:moveTo>
                    <a:pt x="22929" y="0"/>
                  </a:moveTo>
                  <a:lnTo>
                    <a:pt x="0" y="0"/>
                  </a:lnTo>
                  <a:lnTo>
                    <a:pt x="0" y="1638"/>
                  </a:lnTo>
                  <a:lnTo>
                    <a:pt x="140903" y="42563"/>
                  </a:lnTo>
                  <a:lnTo>
                    <a:pt x="131076" y="32736"/>
                  </a:lnTo>
                  <a:lnTo>
                    <a:pt x="121249" y="26184"/>
                  </a:lnTo>
                  <a:lnTo>
                    <a:pt x="111422" y="17994"/>
                  </a:lnTo>
                  <a:lnTo>
                    <a:pt x="99956" y="14718"/>
                  </a:lnTo>
                  <a:lnTo>
                    <a:pt x="86854" y="9805"/>
                  </a:lnTo>
                  <a:lnTo>
                    <a:pt x="77026" y="6551"/>
                  </a:lnTo>
                  <a:lnTo>
                    <a:pt x="42584" y="1638"/>
                  </a:lnTo>
                  <a:lnTo>
                    <a:pt x="32757" y="1638"/>
                  </a:lnTo>
                  <a:lnTo>
                    <a:pt x="22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81638" y="4627168"/>
              <a:ext cx="77025" cy="63856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686465" y="4586151"/>
              <a:ext cx="47625" cy="41275"/>
            </a:xfrm>
            <a:custGeom>
              <a:avLst/>
              <a:gdLst/>
              <a:ahLst/>
              <a:cxnLst/>
              <a:rect l="l" t="t" r="r" b="b"/>
              <a:pathLst>
                <a:path w="47625" h="41275">
                  <a:moveTo>
                    <a:pt x="0" y="0"/>
                  </a:moveTo>
                  <a:lnTo>
                    <a:pt x="0" y="22999"/>
                  </a:lnTo>
                  <a:lnTo>
                    <a:pt x="3276" y="31188"/>
                  </a:lnTo>
                  <a:lnTo>
                    <a:pt x="8167" y="37740"/>
                  </a:lnTo>
                  <a:lnTo>
                    <a:pt x="13081" y="41017"/>
                  </a:lnTo>
                  <a:lnTo>
                    <a:pt x="19632" y="39378"/>
                  </a:lnTo>
                  <a:lnTo>
                    <a:pt x="24546" y="36103"/>
                  </a:lnTo>
                  <a:lnTo>
                    <a:pt x="32735" y="27913"/>
                  </a:lnTo>
                  <a:lnTo>
                    <a:pt x="19632" y="27913"/>
                  </a:lnTo>
                  <a:lnTo>
                    <a:pt x="13081" y="26275"/>
                  </a:lnTo>
                  <a:lnTo>
                    <a:pt x="9805" y="22999"/>
                  </a:lnTo>
                  <a:lnTo>
                    <a:pt x="6551" y="16447"/>
                  </a:lnTo>
                  <a:lnTo>
                    <a:pt x="3276" y="11465"/>
                  </a:lnTo>
                  <a:lnTo>
                    <a:pt x="0" y="0"/>
                  </a:lnTo>
                  <a:close/>
                </a:path>
                <a:path w="47625" h="41275">
                  <a:moveTo>
                    <a:pt x="47476" y="3275"/>
                  </a:moveTo>
                  <a:lnTo>
                    <a:pt x="44201" y="4913"/>
                  </a:lnTo>
                  <a:lnTo>
                    <a:pt x="37649" y="13103"/>
                  </a:lnTo>
                  <a:lnTo>
                    <a:pt x="27821" y="21361"/>
                  </a:lnTo>
                  <a:lnTo>
                    <a:pt x="19632" y="27913"/>
                  </a:lnTo>
                  <a:lnTo>
                    <a:pt x="32735" y="27913"/>
                  </a:lnTo>
                  <a:lnTo>
                    <a:pt x="37649" y="22999"/>
                  </a:lnTo>
                  <a:lnTo>
                    <a:pt x="40925" y="14742"/>
                  </a:lnTo>
                  <a:lnTo>
                    <a:pt x="45839" y="4913"/>
                  </a:lnTo>
                  <a:lnTo>
                    <a:pt x="47476" y="3275"/>
                  </a:lnTo>
                  <a:close/>
                </a:path>
              </a:pathLst>
            </a:custGeom>
            <a:solidFill>
              <a:srgbClr val="BFE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43350" y="5694006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21297" y="39306"/>
                  </a:moveTo>
                  <a:lnTo>
                    <a:pt x="19659" y="36029"/>
                  </a:lnTo>
                  <a:lnTo>
                    <a:pt x="13106" y="27838"/>
                  </a:lnTo>
                  <a:lnTo>
                    <a:pt x="9829" y="24561"/>
                  </a:lnTo>
                  <a:lnTo>
                    <a:pt x="8191" y="24561"/>
                  </a:lnTo>
                  <a:lnTo>
                    <a:pt x="3276" y="27838"/>
                  </a:lnTo>
                  <a:lnTo>
                    <a:pt x="0" y="31115"/>
                  </a:lnTo>
                  <a:lnTo>
                    <a:pt x="0" y="36029"/>
                  </a:lnTo>
                  <a:lnTo>
                    <a:pt x="4914" y="40944"/>
                  </a:lnTo>
                  <a:lnTo>
                    <a:pt x="9829" y="44221"/>
                  </a:lnTo>
                  <a:lnTo>
                    <a:pt x="13106" y="45859"/>
                  </a:lnTo>
                  <a:lnTo>
                    <a:pt x="18021" y="44221"/>
                  </a:lnTo>
                  <a:lnTo>
                    <a:pt x="21297" y="42583"/>
                  </a:lnTo>
                  <a:lnTo>
                    <a:pt x="21297" y="39306"/>
                  </a:lnTo>
                  <a:close/>
                </a:path>
                <a:path w="23495" h="46354">
                  <a:moveTo>
                    <a:pt x="22936" y="13093"/>
                  </a:moveTo>
                  <a:lnTo>
                    <a:pt x="19659" y="3276"/>
                  </a:lnTo>
                  <a:lnTo>
                    <a:pt x="18021" y="0"/>
                  </a:lnTo>
                  <a:lnTo>
                    <a:pt x="16383" y="0"/>
                  </a:lnTo>
                  <a:lnTo>
                    <a:pt x="6553" y="6553"/>
                  </a:lnTo>
                  <a:lnTo>
                    <a:pt x="8191" y="11455"/>
                  </a:lnTo>
                  <a:lnTo>
                    <a:pt x="8191" y="13093"/>
                  </a:lnTo>
                  <a:lnTo>
                    <a:pt x="9829" y="14732"/>
                  </a:lnTo>
                  <a:lnTo>
                    <a:pt x="16383" y="18008"/>
                  </a:lnTo>
                  <a:lnTo>
                    <a:pt x="21297" y="19646"/>
                  </a:lnTo>
                  <a:lnTo>
                    <a:pt x="21297" y="14732"/>
                  </a:lnTo>
                  <a:lnTo>
                    <a:pt x="22936" y="130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500728" y="5654639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637" y="0"/>
                  </a:moveTo>
                  <a:lnTo>
                    <a:pt x="0" y="1637"/>
                  </a:lnTo>
                  <a:lnTo>
                    <a:pt x="0" y="4913"/>
                  </a:lnTo>
                  <a:lnTo>
                    <a:pt x="1637" y="11465"/>
                  </a:lnTo>
                  <a:lnTo>
                    <a:pt x="6550" y="16379"/>
                  </a:lnTo>
                  <a:lnTo>
                    <a:pt x="9871" y="18085"/>
                  </a:lnTo>
                  <a:lnTo>
                    <a:pt x="18061" y="18085"/>
                  </a:lnTo>
                  <a:lnTo>
                    <a:pt x="18061" y="14741"/>
                  </a:lnTo>
                  <a:lnTo>
                    <a:pt x="16423" y="11465"/>
                  </a:lnTo>
                  <a:lnTo>
                    <a:pt x="14785" y="9827"/>
                  </a:lnTo>
                  <a:lnTo>
                    <a:pt x="4913" y="1637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5512" y="5643181"/>
              <a:ext cx="29845" cy="41275"/>
            </a:xfrm>
            <a:custGeom>
              <a:avLst/>
              <a:gdLst/>
              <a:ahLst/>
              <a:cxnLst/>
              <a:rect l="l" t="t" r="r" b="b"/>
              <a:pathLst>
                <a:path w="29845" h="41275">
                  <a:moveTo>
                    <a:pt x="18008" y="13106"/>
                  </a:moveTo>
                  <a:lnTo>
                    <a:pt x="13093" y="8191"/>
                  </a:lnTo>
                  <a:lnTo>
                    <a:pt x="4914" y="1638"/>
                  </a:lnTo>
                  <a:lnTo>
                    <a:pt x="1638" y="0"/>
                  </a:lnTo>
                  <a:lnTo>
                    <a:pt x="0" y="1638"/>
                  </a:lnTo>
                  <a:lnTo>
                    <a:pt x="1638" y="8191"/>
                  </a:lnTo>
                  <a:lnTo>
                    <a:pt x="3276" y="13106"/>
                  </a:lnTo>
                  <a:lnTo>
                    <a:pt x="13093" y="16383"/>
                  </a:lnTo>
                  <a:lnTo>
                    <a:pt x="18008" y="13106"/>
                  </a:lnTo>
                  <a:close/>
                </a:path>
                <a:path w="29845" h="41275">
                  <a:moveTo>
                    <a:pt x="29476" y="37744"/>
                  </a:moveTo>
                  <a:lnTo>
                    <a:pt x="26200" y="32829"/>
                  </a:lnTo>
                  <a:lnTo>
                    <a:pt x="22923" y="29552"/>
                  </a:lnTo>
                  <a:lnTo>
                    <a:pt x="16370" y="24561"/>
                  </a:lnTo>
                  <a:lnTo>
                    <a:pt x="13093" y="24561"/>
                  </a:lnTo>
                  <a:lnTo>
                    <a:pt x="11455" y="26200"/>
                  </a:lnTo>
                  <a:lnTo>
                    <a:pt x="11455" y="34467"/>
                  </a:lnTo>
                  <a:lnTo>
                    <a:pt x="18008" y="41021"/>
                  </a:lnTo>
                  <a:lnTo>
                    <a:pt x="24561" y="41021"/>
                  </a:lnTo>
                  <a:lnTo>
                    <a:pt x="27838" y="39382"/>
                  </a:lnTo>
                  <a:lnTo>
                    <a:pt x="29476" y="37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487624" y="560386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3275" y="0"/>
                  </a:moveTo>
                  <a:lnTo>
                    <a:pt x="1638" y="0"/>
                  </a:lnTo>
                  <a:lnTo>
                    <a:pt x="0" y="1638"/>
                  </a:lnTo>
                  <a:lnTo>
                    <a:pt x="0" y="9827"/>
                  </a:lnTo>
                  <a:lnTo>
                    <a:pt x="3275" y="13103"/>
                  </a:lnTo>
                  <a:lnTo>
                    <a:pt x="13103" y="18017"/>
                  </a:lnTo>
                  <a:lnTo>
                    <a:pt x="18017" y="14741"/>
                  </a:lnTo>
                  <a:lnTo>
                    <a:pt x="13103" y="8189"/>
                  </a:lnTo>
                  <a:lnTo>
                    <a:pt x="6551" y="4913"/>
                  </a:lnTo>
                  <a:lnTo>
                    <a:pt x="3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510600" y="5559593"/>
              <a:ext cx="10160" cy="24765"/>
            </a:xfrm>
            <a:custGeom>
              <a:avLst/>
              <a:gdLst/>
              <a:ahLst/>
              <a:cxnLst/>
              <a:rect l="l" t="t" r="r" b="b"/>
              <a:pathLst>
                <a:path w="10160" h="24764">
                  <a:moveTo>
                    <a:pt x="3276" y="0"/>
                  </a:moveTo>
                  <a:lnTo>
                    <a:pt x="1638" y="4913"/>
                  </a:lnTo>
                  <a:lnTo>
                    <a:pt x="0" y="13102"/>
                  </a:lnTo>
                  <a:lnTo>
                    <a:pt x="0" y="21292"/>
                  </a:lnTo>
                  <a:lnTo>
                    <a:pt x="6551" y="24636"/>
                  </a:lnTo>
                  <a:lnTo>
                    <a:pt x="9828" y="21292"/>
                  </a:lnTo>
                  <a:lnTo>
                    <a:pt x="8190" y="13102"/>
                  </a:lnTo>
                  <a:lnTo>
                    <a:pt x="4913" y="4913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428657" y="5584240"/>
              <a:ext cx="85725" cy="383540"/>
            </a:xfrm>
            <a:custGeom>
              <a:avLst/>
              <a:gdLst/>
              <a:ahLst/>
              <a:cxnLst/>
              <a:rect l="l" t="t" r="r" b="b"/>
              <a:pathLst>
                <a:path w="85725" h="383539">
                  <a:moveTo>
                    <a:pt x="14744" y="370332"/>
                  </a:moveTo>
                  <a:lnTo>
                    <a:pt x="11468" y="368719"/>
                  </a:lnTo>
                  <a:lnTo>
                    <a:pt x="4914" y="367080"/>
                  </a:lnTo>
                  <a:lnTo>
                    <a:pt x="1638" y="367080"/>
                  </a:lnTo>
                  <a:lnTo>
                    <a:pt x="0" y="370332"/>
                  </a:lnTo>
                  <a:lnTo>
                    <a:pt x="0" y="378523"/>
                  </a:lnTo>
                  <a:lnTo>
                    <a:pt x="3276" y="383438"/>
                  </a:lnTo>
                  <a:lnTo>
                    <a:pt x="8191" y="380161"/>
                  </a:lnTo>
                  <a:lnTo>
                    <a:pt x="13106" y="373608"/>
                  </a:lnTo>
                  <a:lnTo>
                    <a:pt x="14744" y="370332"/>
                  </a:lnTo>
                  <a:close/>
                </a:path>
                <a:path w="85725" h="383539">
                  <a:moveTo>
                    <a:pt x="85217" y="14732"/>
                  </a:moveTo>
                  <a:lnTo>
                    <a:pt x="81940" y="11468"/>
                  </a:lnTo>
                  <a:lnTo>
                    <a:pt x="80251" y="8191"/>
                  </a:lnTo>
                  <a:lnTo>
                    <a:pt x="70421" y="3276"/>
                  </a:lnTo>
                  <a:lnTo>
                    <a:pt x="67144" y="0"/>
                  </a:lnTo>
                  <a:lnTo>
                    <a:pt x="65519" y="3276"/>
                  </a:lnTo>
                  <a:lnTo>
                    <a:pt x="67144" y="9829"/>
                  </a:lnTo>
                  <a:lnTo>
                    <a:pt x="70421" y="16370"/>
                  </a:lnTo>
                  <a:lnTo>
                    <a:pt x="78613" y="17995"/>
                  </a:lnTo>
                  <a:lnTo>
                    <a:pt x="83578" y="17995"/>
                  </a:lnTo>
                  <a:lnTo>
                    <a:pt x="85217" y="147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445027" y="5802147"/>
              <a:ext cx="19685" cy="144780"/>
            </a:xfrm>
            <a:custGeom>
              <a:avLst/>
              <a:gdLst/>
              <a:ahLst/>
              <a:cxnLst/>
              <a:rect l="l" t="t" r="r" b="b"/>
              <a:pathLst>
                <a:path w="19685" h="144779">
                  <a:moveTo>
                    <a:pt x="14744" y="1638"/>
                  </a:moveTo>
                  <a:lnTo>
                    <a:pt x="13106" y="1638"/>
                  </a:lnTo>
                  <a:lnTo>
                    <a:pt x="8191" y="0"/>
                  </a:lnTo>
                  <a:lnTo>
                    <a:pt x="1638" y="0"/>
                  </a:lnTo>
                  <a:lnTo>
                    <a:pt x="0" y="4914"/>
                  </a:lnTo>
                  <a:lnTo>
                    <a:pt x="0" y="11468"/>
                  </a:lnTo>
                  <a:lnTo>
                    <a:pt x="3276" y="16383"/>
                  </a:lnTo>
                  <a:lnTo>
                    <a:pt x="8191" y="13106"/>
                  </a:lnTo>
                  <a:lnTo>
                    <a:pt x="13106" y="6553"/>
                  </a:lnTo>
                  <a:lnTo>
                    <a:pt x="14744" y="1638"/>
                  </a:lnTo>
                  <a:close/>
                </a:path>
                <a:path w="19685" h="144779">
                  <a:moveTo>
                    <a:pt x="19659" y="131089"/>
                  </a:moveTo>
                  <a:lnTo>
                    <a:pt x="16383" y="129451"/>
                  </a:lnTo>
                  <a:lnTo>
                    <a:pt x="9829" y="127812"/>
                  </a:lnTo>
                  <a:lnTo>
                    <a:pt x="6553" y="127812"/>
                  </a:lnTo>
                  <a:lnTo>
                    <a:pt x="4914" y="131089"/>
                  </a:lnTo>
                  <a:lnTo>
                    <a:pt x="4914" y="139344"/>
                  </a:lnTo>
                  <a:lnTo>
                    <a:pt x="6553" y="144259"/>
                  </a:lnTo>
                  <a:lnTo>
                    <a:pt x="9829" y="144259"/>
                  </a:lnTo>
                  <a:lnTo>
                    <a:pt x="13106" y="139344"/>
                  </a:lnTo>
                  <a:lnTo>
                    <a:pt x="16383" y="136004"/>
                  </a:lnTo>
                  <a:lnTo>
                    <a:pt x="18021" y="131089"/>
                  </a:lnTo>
                  <a:lnTo>
                    <a:pt x="19659" y="1310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391001" y="5898832"/>
              <a:ext cx="67310" cy="46355"/>
            </a:xfrm>
            <a:custGeom>
              <a:avLst/>
              <a:gdLst/>
              <a:ahLst/>
              <a:cxnLst/>
              <a:rect l="l" t="t" r="r" b="b"/>
              <a:pathLst>
                <a:path w="67310" h="46354">
                  <a:moveTo>
                    <a:pt x="17995" y="31127"/>
                  </a:moveTo>
                  <a:lnTo>
                    <a:pt x="14719" y="29489"/>
                  </a:lnTo>
                  <a:lnTo>
                    <a:pt x="3276" y="29489"/>
                  </a:lnTo>
                  <a:lnTo>
                    <a:pt x="0" y="37680"/>
                  </a:lnTo>
                  <a:lnTo>
                    <a:pt x="0" y="45935"/>
                  </a:lnTo>
                  <a:lnTo>
                    <a:pt x="6553" y="45935"/>
                  </a:lnTo>
                  <a:lnTo>
                    <a:pt x="9829" y="42659"/>
                  </a:lnTo>
                  <a:lnTo>
                    <a:pt x="16357" y="34404"/>
                  </a:lnTo>
                  <a:lnTo>
                    <a:pt x="17995" y="31127"/>
                  </a:lnTo>
                  <a:close/>
                </a:path>
                <a:path w="67310" h="46354">
                  <a:moveTo>
                    <a:pt x="67132" y="1638"/>
                  </a:moveTo>
                  <a:lnTo>
                    <a:pt x="63855" y="0"/>
                  </a:lnTo>
                  <a:lnTo>
                    <a:pt x="58940" y="1638"/>
                  </a:lnTo>
                  <a:lnTo>
                    <a:pt x="54025" y="1638"/>
                  </a:lnTo>
                  <a:lnTo>
                    <a:pt x="50761" y="3276"/>
                  </a:lnTo>
                  <a:lnTo>
                    <a:pt x="49123" y="4914"/>
                  </a:lnTo>
                  <a:lnTo>
                    <a:pt x="50761" y="13106"/>
                  </a:lnTo>
                  <a:lnTo>
                    <a:pt x="54025" y="18021"/>
                  </a:lnTo>
                  <a:lnTo>
                    <a:pt x="58940" y="13106"/>
                  </a:lnTo>
                  <a:lnTo>
                    <a:pt x="65493" y="4914"/>
                  </a:lnTo>
                  <a:lnTo>
                    <a:pt x="67132" y="16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454857" y="5839828"/>
              <a:ext cx="50800" cy="49530"/>
            </a:xfrm>
            <a:custGeom>
              <a:avLst/>
              <a:gdLst/>
              <a:ahLst/>
              <a:cxnLst/>
              <a:rect l="l" t="t" r="r" b="b"/>
              <a:pathLst>
                <a:path w="50800" h="49529">
                  <a:moveTo>
                    <a:pt x="19659" y="1638"/>
                  </a:moveTo>
                  <a:lnTo>
                    <a:pt x="16383" y="0"/>
                  </a:lnTo>
                  <a:lnTo>
                    <a:pt x="4914" y="0"/>
                  </a:lnTo>
                  <a:lnTo>
                    <a:pt x="1638" y="3276"/>
                  </a:lnTo>
                  <a:lnTo>
                    <a:pt x="0" y="6553"/>
                  </a:lnTo>
                  <a:lnTo>
                    <a:pt x="1638" y="9829"/>
                  </a:lnTo>
                  <a:lnTo>
                    <a:pt x="4914" y="14808"/>
                  </a:lnTo>
                  <a:lnTo>
                    <a:pt x="11468" y="11531"/>
                  </a:lnTo>
                  <a:lnTo>
                    <a:pt x="16383" y="4914"/>
                  </a:lnTo>
                  <a:lnTo>
                    <a:pt x="19659" y="1638"/>
                  </a:lnTo>
                  <a:close/>
                </a:path>
                <a:path w="50800" h="49529">
                  <a:moveTo>
                    <a:pt x="50774" y="34442"/>
                  </a:moveTo>
                  <a:lnTo>
                    <a:pt x="47498" y="32804"/>
                  </a:lnTo>
                  <a:lnTo>
                    <a:pt x="42583" y="31165"/>
                  </a:lnTo>
                  <a:lnTo>
                    <a:pt x="36042" y="32804"/>
                  </a:lnTo>
                  <a:lnTo>
                    <a:pt x="34404" y="39357"/>
                  </a:lnTo>
                  <a:lnTo>
                    <a:pt x="34404" y="44272"/>
                  </a:lnTo>
                  <a:lnTo>
                    <a:pt x="37680" y="49187"/>
                  </a:lnTo>
                  <a:lnTo>
                    <a:pt x="44221" y="45910"/>
                  </a:lnTo>
                  <a:lnTo>
                    <a:pt x="47498" y="37719"/>
                  </a:lnTo>
                  <a:lnTo>
                    <a:pt x="50774" y="34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472883" y="5852990"/>
              <a:ext cx="18415" cy="16510"/>
            </a:xfrm>
            <a:custGeom>
              <a:avLst/>
              <a:gdLst/>
              <a:ahLst/>
              <a:cxnLst/>
              <a:rect l="l" t="t" r="r" b="b"/>
              <a:pathLst>
                <a:path w="18414" h="16510">
                  <a:moveTo>
                    <a:pt x="13102" y="0"/>
                  </a:moveTo>
                  <a:lnTo>
                    <a:pt x="3275" y="0"/>
                  </a:lnTo>
                  <a:lnTo>
                    <a:pt x="1638" y="1637"/>
                  </a:lnTo>
                  <a:lnTo>
                    <a:pt x="0" y="4913"/>
                  </a:lnTo>
                  <a:lnTo>
                    <a:pt x="1638" y="13080"/>
                  </a:lnTo>
                  <a:lnTo>
                    <a:pt x="1638" y="16356"/>
                  </a:lnTo>
                  <a:lnTo>
                    <a:pt x="4913" y="14718"/>
                  </a:lnTo>
                  <a:lnTo>
                    <a:pt x="11465" y="9827"/>
                  </a:lnTo>
                  <a:lnTo>
                    <a:pt x="14740" y="3275"/>
                  </a:lnTo>
                  <a:lnTo>
                    <a:pt x="18016" y="1637"/>
                  </a:lnTo>
                  <a:lnTo>
                    <a:pt x="131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464687" y="5731675"/>
              <a:ext cx="70485" cy="187325"/>
            </a:xfrm>
            <a:custGeom>
              <a:avLst/>
              <a:gdLst/>
              <a:ahLst/>
              <a:cxnLst/>
              <a:rect l="l" t="t" r="r" b="b"/>
              <a:pathLst>
                <a:path w="70485" h="187325">
                  <a:moveTo>
                    <a:pt x="14744" y="149148"/>
                  </a:moveTo>
                  <a:lnTo>
                    <a:pt x="13106" y="147510"/>
                  </a:lnTo>
                  <a:lnTo>
                    <a:pt x="4914" y="147510"/>
                  </a:lnTo>
                  <a:lnTo>
                    <a:pt x="4914" y="160604"/>
                  </a:lnTo>
                  <a:lnTo>
                    <a:pt x="8191" y="160604"/>
                  </a:lnTo>
                  <a:lnTo>
                    <a:pt x="11468" y="155702"/>
                  </a:lnTo>
                  <a:lnTo>
                    <a:pt x="14744" y="152425"/>
                  </a:lnTo>
                  <a:lnTo>
                    <a:pt x="14744" y="149148"/>
                  </a:lnTo>
                  <a:close/>
                </a:path>
                <a:path w="70485" h="187325">
                  <a:moveTo>
                    <a:pt x="16383" y="170434"/>
                  </a:moveTo>
                  <a:lnTo>
                    <a:pt x="13106" y="168795"/>
                  </a:lnTo>
                  <a:lnTo>
                    <a:pt x="8191" y="168795"/>
                  </a:lnTo>
                  <a:lnTo>
                    <a:pt x="1638" y="170434"/>
                  </a:lnTo>
                  <a:lnTo>
                    <a:pt x="1638" y="176987"/>
                  </a:lnTo>
                  <a:lnTo>
                    <a:pt x="0" y="178625"/>
                  </a:lnTo>
                  <a:lnTo>
                    <a:pt x="1638" y="181902"/>
                  </a:lnTo>
                  <a:lnTo>
                    <a:pt x="4914" y="186817"/>
                  </a:lnTo>
                  <a:lnTo>
                    <a:pt x="9829" y="181902"/>
                  </a:lnTo>
                  <a:lnTo>
                    <a:pt x="13106" y="173710"/>
                  </a:lnTo>
                  <a:lnTo>
                    <a:pt x="16383" y="170434"/>
                  </a:lnTo>
                  <a:close/>
                </a:path>
                <a:path w="70485" h="187325">
                  <a:moveTo>
                    <a:pt x="26212" y="14744"/>
                  </a:moveTo>
                  <a:lnTo>
                    <a:pt x="21297" y="3276"/>
                  </a:lnTo>
                  <a:lnTo>
                    <a:pt x="21297" y="0"/>
                  </a:lnTo>
                  <a:lnTo>
                    <a:pt x="18021" y="0"/>
                  </a:lnTo>
                  <a:lnTo>
                    <a:pt x="14744" y="4914"/>
                  </a:lnTo>
                  <a:lnTo>
                    <a:pt x="13106" y="9829"/>
                  </a:lnTo>
                  <a:lnTo>
                    <a:pt x="14744" y="14744"/>
                  </a:lnTo>
                  <a:lnTo>
                    <a:pt x="16383" y="18021"/>
                  </a:lnTo>
                  <a:lnTo>
                    <a:pt x="21297" y="21297"/>
                  </a:lnTo>
                  <a:lnTo>
                    <a:pt x="26212" y="21297"/>
                  </a:lnTo>
                  <a:lnTo>
                    <a:pt x="26212" y="14744"/>
                  </a:lnTo>
                  <a:close/>
                </a:path>
                <a:path w="70485" h="187325">
                  <a:moveTo>
                    <a:pt x="45910" y="96685"/>
                  </a:moveTo>
                  <a:lnTo>
                    <a:pt x="40944" y="95046"/>
                  </a:lnTo>
                  <a:lnTo>
                    <a:pt x="34391" y="96685"/>
                  </a:lnTo>
                  <a:lnTo>
                    <a:pt x="29489" y="96685"/>
                  </a:lnTo>
                  <a:lnTo>
                    <a:pt x="26212" y="99961"/>
                  </a:lnTo>
                  <a:lnTo>
                    <a:pt x="27851" y="106514"/>
                  </a:lnTo>
                  <a:lnTo>
                    <a:pt x="31115" y="111429"/>
                  </a:lnTo>
                  <a:lnTo>
                    <a:pt x="37668" y="108153"/>
                  </a:lnTo>
                  <a:lnTo>
                    <a:pt x="42583" y="99961"/>
                  </a:lnTo>
                  <a:lnTo>
                    <a:pt x="45910" y="96685"/>
                  </a:lnTo>
                  <a:close/>
                </a:path>
                <a:path w="70485" h="187325">
                  <a:moveTo>
                    <a:pt x="49187" y="77025"/>
                  </a:moveTo>
                  <a:lnTo>
                    <a:pt x="45910" y="75387"/>
                  </a:lnTo>
                  <a:lnTo>
                    <a:pt x="42583" y="75387"/>
                  </a:lnTo>
                  <a:lnTo>
                    <a:pt x="36029" y="77025"/>
                  </a:lnTo>
                  <a:lnTo>
                    <a:pt x="34391" y="80302"/>
                  </a:lnTo>
                  <a:lnTo>
                    <a:pt x="34391" y="85217"/>
                  </a:lnTo>
                  <a:lnTo>
                    <a:pt x="36029" y="88493"/>
                  </a:lnTo>
                  <a:lnTo>
                    <a:pt x="42583" y="85217"/>
                  </a:lnTo>
                  <a:lnTo>
                    <a:pt x="45910" y="78663"/>
                  </a:lnTo>
                  <a:lnTo>
                    <a:pt x="49187" y="77025"/>
                  </a:lnTo>
                  <a:close/>
                </a:path>
                <a:path w="70485" h="187325">
                  <a:moveTo>
                    <a:pt x="55740" y="116344"/>
                  </a:moveTo>
                  <a:lnTo>
                    <a:pt x="54102" y="114706"/>
                  </a:lnTo>
                  <a:lnTo>
                    <a:pt x="49187" y="114706"/>
                  </a:lnTo>
                  <a:lnTo>
                    <a:pt x="42583" y="117983"/>
                  </a:lnTo>
                  <a:lnTo>
                    <a:pt x="42583" y="127876"/>
                  </a:lnTo>
                  <a:lnTo>
                    <a:pt x="45910" y="129514"/>
                  </a:lnTo>
                  <a:lnTo>
                    <a:pt x="50825" y="124599"/>
                  </a:lnTo>
                  <a:lnTo>
                    <a:pt x="54102" y="117983"/>
                  </a:lnTo>
                  <a:lnTo>
                    <a:pt x="55740" y="116344"/>
                  </a:lnTo>
                  <a:close/>
                </a:path>
                <a:path w="70485" h="187325">
                  <a:moveTo>
                    <a:pt x="59016" y="52463"/>
                  </a:moveTo>
                  <a:lnTo>
                    <a:pt x="55740" y="50825"/>
                  </a:lnTo>
                  <a:lnTo>
                    <a:pt x="50825" y="50825"/>
                  </a:lnTo>
                  <a:lnTo>
                    <a:pt x="45910" y="52463"/>
                  </a:lnTo>
                  <a:lnTo>
                    <a:pt x="42583" y="57378"/>
                  </a:lnTo>
                  <a:lnTo>
                    <a:pt x="42583" y="60655"/>
                  </a:lnTo>
                  <a:lnTo>
                    <a:pt x="45910" y="63931"/>
                  </a:lnTo>
                  <a:lnTo>
                    <a:pt x="50825" y="60655"/>
                  </a:lnTo>
                  <a:lnTo>
                    <a:pt x="55740" y="54102"/>
                  </a:lnTo>
                  <a:lnTo>
                    <a:pt x="59016" y="52463"/>
                  </a:lnTo>
                  <a:close/>
                </a:path>
                <a:path w="70485" h="187325">
                  <a:moveTo>
                    <a:pt x="67195" y="85217"/>
                  </a:moveTo>
                  <a:lnTo>
                    <a:pt x="59016" y="85217"/>
                  </a:lnTo>
                  <a:lnTo>
                    <a:pt x="52463" y="86855"/>
                  </a:lnTo>
                  <a:lnTo>
                    <a:pt x="52463" y="96685"/>
                  </a:lnTo>
                  <a:lnTo>
                    <a:pt x="57378" y="99961"/>
                  </a:lnTo>
                  <a:lnTo>
                    <a:pt x="63919" y="93408"/>
                  </a:lnTo>
                  <a:lnTo>
                    <a:pt x="67195" y="88493"/>
                  </a:lnTo>
                  <a:lnTo>
                    <a:pt x="67195" y="85217"/>
                  </a:lnTo>
                  <a:close/>
                </a:path>
                <a:path w="70485" h="187325">
                  <a:moveTo>
                    <a:pt x="70472" y="67195"/>
                  </a:moveTo>
                  <a:lnTo>
                    <a:pt x="67195" y="65557"/>
                  </a:lnTo>
                  <a:lnTo>
                    <a:pt x="62280" y="65557"/>
                  </a:lnTo>
                  <a:lnTo>
                    <a:pt x="55740" y="67195"/>
                  </a:lnTo>
                  <a:lnTo>
                    <a:pt x="55740" y="77025"/>
                  </a:lnTo>
                  <a:lnTo>
                    <a:pt x="59016" y="78663"/>
                  </a:lnTo>
                  <a:lnTo>
                    <a:pt x="60655" y="78663"/>
                  </a:lnTo>
                  <a:lnTo>
                    <a:pt x="65557" y="75387"/>
                  </a:lnTo>
                  <a:lnTo>
                    <a:pt x="68834" y="68834"/>
                  </a:lnTo>
                  <a:lnTo>
                    <a:pt x="70472" y="67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490899" y="5756237"/>
              <a:ext cx="13335" cy="21590"/>
            </a:xfrm>
            <a:custGeom>
              <a:avLst/>
              <a:gdLst/>
              <a:ahLst/>
              <a:cxnLst/>
              <a:rect l="l" t="t" r="r" b="b"/>
              <a:pathLst>
                <a:path w="13335" h="21589">
                  <a:moveTo>
                    <a:pt x="8190" y="0"/>
                  </a:moveTo>
                  <a:lnTo>
                    <a:pt x="3276" y="1637"/>
                  </a:lnTo>
                  <a:lnTo>
                    <a:pt x="0" y="11533"/>
                  </a:lnTo>
                  <a:lnTo>
                    <a:pt x="8190" y="19723"/>
                  </a:lnTo>
                  <a:lnTo>
                    <a:pt x="11465" y="21338"/>
                  </a:lnTo>
                  <a:lnTo>
                    <a:pt x="13103" y="19723"/>
                  </a:lnTo>
                  <a:lnTo>
                    <a:pt x="11465" y="14809"/>
                  </a:lnTo>
                  <a:lnTo>
                    <a:pt x="11465" y="11533"/>
                  </a:lnTo>
                  <a:lnTo>
                    <a:pt x="8190" y="3275"/>
                  </a:lnTo>
                  <a:lnTo>
                    <a:pt x="8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497451" y="5734944"/>
              <a:ext cx="13335" cy="18415"/>
            </a:xfrm>
            <a:custGeom>
              <a:avLst/>
              <a:gdLst/>
              <a:ahLst/>
              <a:cxnLst/>
              <a:rect l="l" t="t" r="r" b="b"/>
              <a:pathLst>
                <a:path w="13335" h="18414">
                  <a:moveTo>
                    <a:pt x="6551" y="0"/>
                  </a:moveTo>
                  <a:lnTo>
                    <a:pt x="3276" y="0"/>
                  </a:lnTo>
                  <a:lnTo>
                    <a:pt x="1638" y="6551"/>
                  </a:lnTo>
                  <a:lnTo>
                    <a:pt x="0" y="11465"/>
                  </a:lnTo>
                  <a:lnTo>
                    <a:pt x="6551" y="18017"/>
                  </a:lnTo>
                  <a:lnTo>
                    <a:pt x="13148" y="18017"/>
                  </a:lnTo>
                  <a:lnTo>
                    <a:pt x="11465" y="11465"/>
                  </a:lnTo>
                  <a:lnTo>
                    <a:pt x="8190" y="3275"/>
                  </a:lnTo>
                  <a:lnTo>
                    <a:pt x="6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482710" y="5705461"/>
              <a:ext cx="13335" cy="21590"/>
            </a:xfrm>
            <a:custGeom>
              <a:avLst/>
              <a:gdLst/>
              <a:ahLst/>
              <a:cxnLst/>
              <a:rect l="l" t="t" r="r" b="b"/>
              <a:pathLst>
                <a:path w="13335" h="21589">
                  <a:moveTo>
                    <a:pt x="6551" y="0"/>
                  </a:moveTo>
                  <a:lnTo>
                    <a:pt x="3275" y="1637"/>
                  </a:lnTo>
                  <a:lnTo>
                    <a:pt x="0" y="6551"/>
                  </a:lnTo>
                  <a:lnTo>
                    <a:pt x="0" y="11465"/>
                  </a:lnTo>
                  <a:lnTo>
                    <a:pt x="6551" y="19655"/>
                  </a:lnTo>
                  <a:lnTo>
                    <a:pt x="11465" y="21293"/>
                  </a:lnTo>
                  <a:lnTo>
                    <a:pt x="13102" y="19655"/>
                  </a:lnTo>
                  <a:lnTo>
                    <a:pt x="11465" y="13103"/>
                  </a:lnTo>
                  <a:lnTo>
                    <a:pt x="9827" y="8189"/>
                  </a:lnTo>
                  <a:lnTo>
                    <a:pt x="6551" y="1637"/>
                  </a:lnTo>
                  <a:lnTo>
                    <a:pt x="65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510600" y="570382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4742" y="0"/>
                  </a:moveTo>
                  <a:lnTo>
                    <a:pt x="4913" y="0"/>
                  </a:lnTo>
                  <a:lnTo>
                    <a:pt x="0" y="1637"/>
                  </a:lnTo>
                  <a:lnTo>
                    <a:pt x="3276" y="6551"/>
                  </a:lnTo>
                  <a:lnTo>
                    <a:pt x="4913" y="11465"/>
                  </a:lnTo>
                  <a:lnTo>
                    <a:pt x="6551" y="14741"/>
                  </a:lnTo>
                  <a:lnTo>
                    <a:pt x="14742" y="16379"/>
                  </a:lnTo>
                  <a:lnTo>
                    <a:pt x="16379" y="11465"/>
                  </a:lnTo>
                  <a:lnTo>
                    <a:pt x="16379" y="3275"/>
                  </a:lnTo>
                  <a:lnTo>
                    <a:pt x="147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445038" y="5659553"/>
              <a:ext cx="13335" cy="21590"/>
            </a:xfrm>
            <a:custGeom>
              <a:avLst/>
              <a:gdLst/>
              <a:ahLst/>
              <a:cxnLst/>
              <a:rect l="l" t="t" r="r" b="b"/>
              <a:pathLst>
                <a:path w="13335" h="21589">
                  <a:moveTo>
                    <a:pt x="9827" y="0"/>
                  </a:moveTo>
                  <a:lnTo>
                    <a:pt x="6551" y="1637"/>
                  </a:lnTo>
                  <a:lnTo>
                    <a:pt x="3276" y="6551"/>
                  </a:lnTo>
                  <a:lnTo>
                    <a:pt x="0" y="13171"/>
                  </a:lnTo>
                  <a:lnTo>
                    <a:pt x="8190" y="21361"/>
                  </a:lnTo>
                  <a:lnTo>
                    <a:pt x="13103" y="21361"/>
                  </a:lnTo>
                  <a:lnTo>
                    <a:pt x="13103" y="9827"/>
                  </a:lnTo>
                  <a:lnTo>
                    <a:pt x="9827" y="3275"/>
                  </a:lnTo>
                  <a:lnTo>
                    <a:pt x="9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490899" y="5682553"/>
              <a:ext cx="13335" cy="23495"/>
            </a:xfrm>
            <a:custGeom>
              <a:avLst/>
              <a:gdLst/>
              <a:ahLst/>
              <a:cxnLst/>
              <a:rect l="l" t="t" r="r" b="b"/>
              <a:pathLst>
                <a:path w="13335" h="23495">
                  <a:moveTo>
                    <a:pt x="8190" y="0"/>
                  </a:moveTo>
                  <a:lnTo>
                    <a:pt x="4913" y="0"/>
                  </a:lnTo>
                  <a:lnTo>
                    <a:pt x="3276" y="4913"/>
                  </a:lnTo>
                  <a:lnTo>
                    <a:pt x="0" y="9804"/>
                  </a:lnTo>
                  <a:lnTo>
                    <a:pt x="1638" y="14718"/>
                  </a:lnTo>
                  <a:lnTo>
                    <a:pt x="3276" y="17994"/>
                  </a:lnTo>
                  <a:lnTo>
                    <a:pt x="8190" y="22908"/>
                  </a:lnTo>
                  <a:lnTo>
                    <a:pt x="13103" y="22908"/>
                  </a:lnTo>
                  <a:lnTo>
                    <a:pt x="11465" y="14718"/>
                  </a:lnTo>
                  <a:lnTo>
                    <a:pt x="8190" y="4913"/>
                  </a:lnTo>
                  <a:lnTo>
                    <a:pt x="8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448304" y="5638266"/>
              <a:ext cx="27940" cy="100330"/>
            </a:xfrm>
            <a:custGeom>
              <a:avLst/>
              <a:gdLst/>
              <a:ahLst/>
              <a:cxnLst/>
              <a:rect l="l" t="t" r="r" b="b"/>
              <a:pathLst>
                <a:path w="27939" h="100329">
                  <a:moveTo>
                    <a:pt x="13106" y="95046"/>
                  </a:moveTo>
                  <a:lnTo>
                    <a:pt x="11468" y="88493"/>
                  </a:lnTo>
                  <a:lnTo>
                    <a:pt x="9829" y="80302"/>
                  </a:lnTo>
                  <a:lnTo>
                    <a:pt x="8191" y="75387"/>
                  </a:lnTo>
                  <a:lnTo>
                    <a:pt x="4914" y="75387"/>
                  </a:lnTo>
                  <a:lnTo>
                    <a:pt x="1638" y="81940"/>
                  </a:lnTo>
                  <a:lnTo>
                    <a:pt x="0" y="88493"/>
                  </a:lnTo>
                  <a:lnTo>
                    <a:pt x="6553" y="98323"/>
                  </a:lnTo>
                  <a:lnTo>
                    <a:pt x="11468" y="99961"/>
                  </a:lnTo>
                  <a:lnTo>
                    <a:pt x="13106" y="95046"/>
                  </a:lnTo>
                  <a:close/>
                </a:path>
                <a:path w="27939" h="100329">
                  <a:moveTo>
                    <a:pt x="27851" y="21297"/>
                  </a:moveTo>
                  <a:lnTo>
                    <a:pt x="26212" y="16383"/>
                  </a:lnTo>
                  <a:lnTo>
                    <a:pt x="26212" y="9829"/>
                  </a:lnTo>
                  <a:lnTo>
                    <a:pt x="21297" y="3276"/>
                  </a:lnTo>
                  <a:lnTo>
                    <a:pt x="21297" y="0"/>
                  </a:lnTo>
                  <a:lnTo>
                    <a:pt x="18021" y="1638"/>
                  </a:lnTo>
                  <a:lnTo>
                    <a:pt x="14744" y="6553"/>
                  </a:lnTo>
                  <a:lnTo>
                    <a:pt x="13106" y="13106"/>
                  </a:lnTo>
                  <a:lnTo>
                    <a:pt x="19659" y="21297"/>
                  </a:lnTo>
                  <a:lnTo>
                    <a:pt x="26212" y="22936"/>
                  </a:lnTo>
                  <a:lnTo>
                    <a:pt x="27851" y="212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522065" y="5731668"/>
              <a:ext cx="13335" cy="21590"/>
            </a:xfrm>
            <a:custGeom>
              <a:avLst/>
              <a:gdLst/>
              <a:ahLst/>
              <a:cxnLst/>
              <a:rect l="l" t="t" r="r" b="b"/>
              <a:pathLst>
                <a:path w="13335" h="21589">
                  <a:moveTo>
                    <a:pt x="9827" y="0"/>
                  </a:moveTo>
                  <a:lnTo>
                    <a:pt x="4913" y="1637"/>
                  </a:lnTo>
                  <a:lnTo>
                    <a:pt x="1638" y="6551"/>
                  </a:lnTo>
                  <a:lnTo>
                    <a:pt x="0" y="13103"/>
                  </a:lnTo>
                  <a:lnTo>
                    <a:pt x="6551" y="21293"/>
                  </a:lnTo>
                  <a:lnTo>
                    <a:pt x="13103" y="21293"/>
                  </a:lnTo>
                  <a:lnTo>
                    <a:pt x="13103" y="14741"/>
                  </a:lnTo>
                  <a:lnTo>
                    <a:pt x="9827" y="4913"/>
                  </a:lnTo>
                  <a:lnTo>
                    <a:pt x="9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474516" y="5761164"/>
              <a:ext cx="21590" cy="46355"/>
            </a:xfrm>
            <a:custGeom>
              <a:avLst/>
              <a:gdLst/>
              <a:ahLst/>
              <a:cxnLst/>
              <a:rect l="l" t="t" r="r" b="b"/>
              <a:pathLst>
                <a:path w="21589" h="46354">
                  <a:moveTo>
                    <a:pt x="11468" y="13169"/>
                  </a:moveTo>
                  <a:lnTo>
                    <a:pt x="8191" y="3340"/>
                  </a:lnTo>
                  <a:lnTo>
                    <a:pt x="6553" y="0"/>
                  </a:lnTo>
                  <a:lnTo>
                    <a:pt x="3276" y="1701"/>
                  </a:lnTo>
                  <a:lnTo>
                    <a:pt x="0" y="6616"/>
                  </a:lnTo>
                  <a:lnTo>
                    <a:pt x="0" y="13169"/>
                  </a:lnTo>
                  <a:lnTo>
                    <a:pt x="4914" y="18059"/>
                  </a:lnTo>
                  <a:lnTo>
                    <a:pt x="11468" y="18059"/>
                  </a:lnTo>
                  <a:lnTo>
                    <a:pt x="11468" y="13169"/>
                  </a:lnTo>
                  <a:close/>
                </a:path>
                <a:path w="21589" h="46354">
                  <a:moveTo>
                    <a:pt x="21285" y="24612"/>
                  </a:moveTo>
                  <a:lnTo>
                    <a:pt x="18021" y="26250"/>
                  </a:lnTo>
                  <a:lnTo>
                    <a:pt x="11468" y="31165"/>
                  </a:lnTo>
                  <a:lnTo>
                    <a:pt x="4914" y="39344"/>
                  </a:lnTo>
                  <a:lnTo>
                    <a:pt x="8191" y="45897"/>
                  </a:lnTo>
                  <a:lnTo>
                    <a:pt x="14744" y="42621"/>
                  </a:lnTo>
                  <a:lnTo>
                    <a:pt x="19659" y="36068"/>
                  </a:lnTo>
                  <a:lnTo>
                    <a:pt x="19659" y="27889"/>
                  </a:lnTo>
                  <a:lnTo>
                    <a:pt x="21285" y="246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490900" y="5566155"/>
              <a:ext cx="52705" cy="144780"/>
            </a:xfrm>
            <a:custGeom>
              <a:avLst/>
              <a:gdLst/>
              <a:ahLst/>
              <a:cxnLst/>
              <a:rect l="l" t="t" r="r" b="b"/>
              <a:pathLst>
                <a:path w="52704" h="144779">
                  <a:moveTo>
                    <a:pt x="11455" y="75387"/>
                  </a:moveTo>
                  <a:lnTo>
                    <a:pt x="8178" y="68834"/>
                  </a:lnTo>
                  <a:lnTo>
                    <a:pt x="8178" y="63919"/>
                  </a:lnTo>
                  <a:lnTo>
                    <a:pt x="3276" y="67195"/>
                  </a:lnTo>
                  <a:lnTo>
                    <a:pt x="0" y="73748"/>
                  </a:lnTo>
                  <a:lnTo>
                    <a:pt x="3276" y="77025"/>
                  </a:lnTo>
                  <a:lnTo>
                    <a:pt x="8178" y="80302"/>
                  </a:lnTo>
                  <a:lnTo>
                    <a:pt x="11455" y="80302"/>
                  </a:lnTo>
                  <a:lnTo>
                    <a:pt x="11455" y="75387"/>
                  </a:lnTo>
                  <a:close/>
                </a:path>
                <a:path w="52704" h="144779">
                  <a:moveTo>
                    <a:pt x="52451" y="137668"/>
                  </a:moveTo>
                  <a:lnTo>
                    <a:pt x="49174" y="129489"/>
                  </a:lnTo>
                  <a:lnTo>
                    <a:pt x="47536" y="126212"/>
                  </a:lnTo>
                  <a:lnTo>
                    <a:pt x="44259" y="127850"/>
                  </a:lnTo>
                  <a:lnTo>
                    <a:pt x="40982" y="134404"/>
                  </a:lnTo>
                  <a:lnTo>
                    <a:pt x="40982" y="139306"/>
                  </a:lnTo>
                  <a:lnTo>
                    <a:pt x="47536" y="144221"/>
                  </a:lnTo>
                  <a:lnTo>
                    <a:pt x="52451" y="144221"/>
                  </a:lnTo>
                  <a:lnTo>
                    <a:pt x="52451" y="137668"/>
                  </a:lnTo>
                  <a:close/>
                </a:path>
                <a:path w="52704" h="144779">
                  <a:moveTo>
                    <a:pt x="52451" y="14732"/>
                  </a:moveTo>
                  <a:lnTo>
                    <a:pt x="49174" y="3276"/>
                  </a:lnTo>
                  <a:lnTo>
                    <a:pt x="47536" y="0"/>
                  </a:lnTo>
                  <a:lnTo>
                    <a:pt x="44259" y="1638"/>
                  </a:lnTo>
                  <a:lnTo>
                    <a:pt x="40982" y="6540"/>
                  </a:lnTo>
                  <a:lnTo>
                    <a:pt x="37706" y="9817"/>
                  </a:lnTo>
                  <a:lnTo>
                    <a:pt x="40982" y="16370"/>
                  </a:lnTo>
                  <a:lnTo>
                    <a:pt x="47536" y="21361"/>
                  </a:lnTo>
                  <a:lnTo>
                    <a:pt x="52451" y="22999"/>
                  </a:lnTo>
                  <a:lnTo>
                    <a:pt x="52451" y="14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490899" y="5553042"/>
              <a:ext cx="13335" cy="15240"/>
            </a:xfrm>
            <a:custGeom>
              <a:avLst/>
              <a:gdLst/>
              <a:ahLst/>
              <a:cxnLst/>
              <a:rect l="l" t="t" r="r" b="b"/>
              <a:pathLst>
                <a:path w="13335" h="15239">
                  <a:moveTo>
                    <a:pt x="8190" y="0"/>
                  </a:moveTo>
                  <a:lnTo>
                    <a:pt x="3276" y="0"/>
                  </a:lnTo>
                  <a:lnTo>
                    <a:pt x="0" y="6551"/>
                  </a:lnTo>
                  <a:lnTo>
                    <a:pt x="8190" y="13102"/>
                  </a:lnTo>
                  <a:lnTo>
                    <a:pt x="11465" y="14740"/>
                  </a:lnTo>
                  <a:lnTo>
                    <a:pt x="13103" y="11465"/>
                  </a:lnTo>
                  <a:lnTo>
                    <a:pt x="11465" y="6551"/>
                  </a:lnTo>
                  <a:lnTo>
                    <a:pt x="8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515512" y="5602236"/>
              <a:ext cx="41275" cy="62865"/>
            </a:xfrm>
            <a:custGeom>
              <a:avLst/>
              <a:gdLst/>
              <a:ahLst/>
              <a:cxnLst/>
              <a:rect l="l" t="t" r="r" b="b"/>
              <a:pathLst>
                <a:path w="41275" h="62864">
                  <a:moveTo>
                    <a:pt x="11455" y="9817"/>
                  </a:moveTo>
                  <a:lnTo>
                    <a:pt x="8191" y="3276"/>
                  </a:lnTo>
                  <a:lnTo>
                    <a:pt x="8191" y="0"/>
                  </a:lnTo>
                  <a:lnTo>
                    <a:pt x="3276" y="1638"/>
                  </a:lnTo>
                  <a:lnTo>
                    <a:pt x="0" y="6540"/>
                  </a:lnTo>
                  <a:lnTo>
                    <a:pt x="0" y="11455"/>
                  </a:lnTo>
                  <a:lnTo>
                    <a:pt x="4914" y="19646"/>
                  </a:lnTo>
                  <a:lnTo>
                    <a:pt x="9829" y="19646"/>
                  </a:lnTo>
                  <a:lnTo>
                    <a:pt x="11455" y="18008"/>
                  </a:lnTo>
                  <a:lnTo>
                    <a:pt x="11455" y="9817"/>
                  </a:lnTo>
                  <a:close/>
                </a:path>
                <a:path w="41275" h="62864">
                  <a:moveTo>
                    <a:pt x="40944" y="55689"/>
                  </a:moveTo>
                  <a:lnTo>
                    <a:pt x="36029" y="45859"/>
                  </a:lnTo>
                  <a:lnTo>
                    <a:pt x="32753" y="47498"/>
                  </a:lnTo>
                  <a:lnTo>
                    <a:pt x="29476" y="50774"/>
                  </a:lnTo>
                  <a:lnTo>
                    <a:pt x="27838" y="57327"/>
                  </a:lnTo>
                  <a:lnTo>
                    <a:pt x="36029" y="62242"/>
                  </a:lnTo>
                  <a:lnTo>
                    <a:pt x="40944" y="62242"/>
                  </a:lnTo>
                  <a:lnTo>
                    <a:pt x="40944" y="55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449952" y="5553042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4" h="19685">
                  <a:moveTo>
                    <a:pt x="6551" y="0"/>
                  </a:moveTo>
                  <a:lnTo>
                    <a:pt x="3276" y="1637"/>
                  </a:lnTo>
                  <a:lnTo>
                    <a:pt x="0" y="6551"/>
                  </a:lnTo>
                  <a:lnTo>
                    <a:pt x="0" y="11465"/>
                  </a:lnTo>
                  <a:lnTo>
                    <a:pt x="6551" y="19654"/>
                  </a:lnTo>
                  <a:lnTo>
                    <a:pt x="11465" y="19654"/>
                  </a:lnTo>
                  <a:lnTo>
                    <a:pt x="11465" y="13102"/>
                  </a:lnTo>
                  <a:lnTo>
                    <a:pt x="8190" y="3275"/>
                  </a:lnTo>
                  <a:lnTo>
                    <a:pt x="65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399193" y="5285930"/>
              <a:ext cx="201930" cy="696595"/>
            </a:xfrm>
            <a:custGeom>
              <a:avLst/>
              <a:gdLst/>
              <a:ahLst/>
              <a:cxnLst/>
              <a:rect l="l" t="t" r="r" b="b"/>
              <a:pathLst>
                <a:path w="201929" h="696595">
                  <a:moveTo>
                    <a:pt x="16357" y="683387"/>
                  </a:moveTo>
                  <a:lnTo>
                    <a:pt x="13081" y="681748"/>
                  </a:lnTo>
                  <a:lnTo>
                    <a:pt x="8166" y="680110"/>
                  </a:lnTo>
                  <a:lnTo>
                    <a:pt x="1638" y="681748"/>
                  </a:lnTo>
                  <a:lnTo>
                    <a:pt x="0" y="686663"/>
                  </a:lnTo>
                  <a:lnTo>
                    <a:pt x="0" y="693216"/>
                  </a:lnTo>
                  <a:lnTo>
                    <a:pt x="3276" y="696493"/>
                  </a:lnTo>
                  <a:lnTo>
                    <a:pt x="9804" y="693216"/>
                  </a:lnTo>
                  <a:lnTo>
                    <a:pt x="14719" y="686663"/>
                  </a:lnTo>
                  <a:lnTo>
                    <a:pt x="16357" y="683387"/>
                  </a:lnTo>
                  <a:close/>
                </a:path>
                <a:path w="201929" h="696595">
                  <a:moveTo>
                    <a:pt x="90068" y="13093"/>
                  </a:moveTo>
                  <a:lnTo>
                    <a:pt x="83515" y="6540"/>
                  </a:lnTo>
                  <a:lnTo>
                    <a:pt x="78600" y="3276"/>
                  </a:lnTo>
                  <a:lnTo>
                    <a:pt x="73685" y="1638"/>
                  </a:lnTo>
                  <a:lnTo>
                    <a:pt x="70408" y="0"/>
                  </a:lnTo>
                  <a:lnTo>
                    <a:pt x="68770" y="0"/>
                  </a:lnTo>
                  <a:lnTo>
                    <a:pt x="67132" y="0"/>
                  </a:lnTo>
                  <a:lnTo>
                    <a:pt x="62217" y="3276"/>
                  </a:lnTo>
                  <a:lnTo>
                    <a:pt x="62217" y="6540"/>
                  </a:lnTo>
                  <a:lnTo>
                    <a:pt x="65493" y="13093"/>
                  </a:lnTo>
                  <a:lnTo>
                    <a:pt x="67132" y="13093"/>
                  </a:lnTo>
                  <a:lnTo>
                    <a:pt x="73685" y="16370"/>
                  </a:lnTo>
                  <a:lnTo>
                    <a:pt x="78600" y="18008"/>
                  </a:lnTo>
                  <a:lnTo>
                    <a:pt x="83515" y="18008"/>
                  </a:lnTo>
                  <a:lnTo>
                    <a:pt x="88430" y="14732"/>
                  </a:lnTo>
                  <a:lnTo>
                    <a:pt x="90068" y="13093"/>
                  </a:lnTo>
                  <a:close/>
                </a:path>
                <a:path w="201929" h="696595">
                  <a:moveTo>
                    <a:pt x="132689" y="229438"/>
                  </a:moveTo>
                  <a:lnTo>
                    <a:pt x="126149" y="231076"/>
                  </a:lnTo>
                  <a:lnTo>
                    <a:pt x="117957" y="237629"/>
                  </a:lnTo>
                  <a:lnTo>
                    <a:pt x="114681" y="242544"/>
                  </a:lnTo>
                  <a:lnTo>
                    <a:pt x="119595" y="247459"/>
                  </a:lnTo>
                  <a:lnTo>
                    <a:pt x="127774" y="245821"/>
                  </a:lnTo>
                  <a:lnTo>
                    <a:pt x="131051" y="239268"/>
                  </a:lnTo>
                  <a:lnTo>
                    <a:pt x="131051" y="232714"/>
                  </a:lnTo>
                  <a:lnTo>
                    <a:pt x="132689" y="229438"/>
                  </a:lnTo>
                  <a:close/>
                </a:path>
                <a:path w="201929" h="696595">
                  <a:moveTo>
                    <a:pt x="152349" y="190093"/>
                  </a:moveTo>
                  <a:lnTo>
                    <a:pt x="149072" y="183540"/>
                  </a:lnTo>
                  <a:lnTo>
                    <a:pt x="147434" y="178625"/>
                  </a:lnTo>
                  <a:lnTo>
                    <a:pt x="142519" y="175348"/>
                  </a:lnTo>
                  <a:lnTo>
                    <a:pt x="140881" y="173710"/>
                  </a:lnTo>
                  <a:lnTo>
                    <a:pt x="137604" y="173710"/>
                  </a:lnTo>
                  <a:lnTo>
                    <a:pt x="134327" y="178625"/>
                  </a:lnTo>
                  <a:lnTo>
                    <a:pt x="132689" y="178625"/>
                  </a:lnTo>
                  <a:lnTo>
                    <a:pt x="134327" y="183540"/>
                  </a:lnTo>
                  <a:lnTo>
                    <a:pt x="137604" y="186817"/>
                  </a:lnTo>
                  <a:lnTo>
                    <a:pt x="144157" y="191731"/>
                  </a:lnTo>
                  <a:lnTo>
                    <a:pt x="149072" y="191731"/>
                  </a:lnTo>
                  <a:lnTo>
                    <a:pt x="152349" y="190093"/>
                  </a:lnTo>
                  <a:close/>
                </a:path>
                <a:path w="201929" h="696595">
                  <a:moveTo>
                    <a:pt x="153987" y="332676"/>
                  </a:moveTo>
                  <a:lnTo>
                    <a:pt x="150710" y="322846"/>
                  </a:lnTo>
                  <a:lnTo>
                    <a:pt x="147434" y="316306"/>
                  </a:lnTo>
                  <a:lnTo>
                    <a:pt x="147434" y="313042"/>
                  </a:lnTo>
                  <a:lnTo>
                    <a:pt x="144157" y="314680"/>
                  </a:lnTo>
                  <a:lnTo>
                    <a:pt x="140881" y="319582"/>
                  </a:lnTo>
                  <a:lnTo>
                    <a:pt x="137604" y="321221"/>
                  </a:lnTo>
                  <a:lnTo>
                    <a:pt x="140881" y="327761"/>
                  </a:lnTo>
                  <a:lnTo>
                    <a:pt x="147434" y="332676"/>
                  </a:lnTo>
                  <a:lnTo>
                    <a:pt x="152349" y="334314"/>
                  </a:lnTo>
                  <a:lnTo>
                    <a:pt x="153987" y="332676"/>
                  </a:lnTo>
                  <a:close/>
                </a:path>
                <a:path w="201929" h="696595">
                  <a:moveTo>
                    <a:pt x="157264" y="272034"/>
                  </a:moveTo>
                  <a:lnTo>
                    <a:pt x="155625" y="265480"/>
                  </a:lnTo>
                  <a:lnTo>
                    <a:pt x="153987" y="262204"/>
                  </a:lnTo>
                  <a:lnTo>
                    <a:pt x="149072" y="257289"/>
                  </a:lnTo>
                  <a:lnTo>
                    <a:pt x="149072" y="255651"/>
                  </a:lnTo>
                  <a:lnTo>
                    <a:pt x="144157" y="255651"/>
                  </a:lnTo>
                  <a:lnTo>
                    <a:pt x="142519" y="260565"/>
                  </a:lnTo>
                  <a:lnTo>
                    <a:pt x="140881" y="262204"/>
                  </a:lnTo>
                  <a:lnTo>
                    <a:pt x="144157" y="268757"/>
                  </a:lnTo>
                  <a:lnTo>
                    <a:pt x="152349" y="272034"/>
                  </a:lnTo>
                  <a:lnTo>
                    <a:pt x="157264" y="273672"/>
                  </a:lnTo>
                  <a:lnTo>
                    <a:pt x="157264" y="272034"/>
                  </a:lnTo>
                  <a:close/>
                </a:path>
                <a:path w="201929" h="696595">
                  <a:moveTo>
                    <a:pt x="157264" y="217995"/>
                  </a:moveTo>
                  <a:lnTo>
                    <a:pt x="153987" y="213093"/>
                  </a:lnTo>
                  <a:lnTo>
                    <a:pt x="152349" y="208102"/>
                  </a:lnTo>
                  <a:lnTo>
                    <a:pt x="147434" y="203187"/>
                  </a:lnTo>
                  <a:lnTo>
                    <a:pt x="147434" y="201549"/>
                  </a:lnTo>
                  <a:lnTo>
                    <a:pt x="144157" y="201549"/>
                  </a:lnTo>
                  <a:lnTo>
                    <a:pt x="140881" y="206463"/>
                  </a:lnTo>
                  <a:lnTo>
                    <a:pt x="137604" y="208102"/>
                  </a:lnTo>
                  <a:lnTo>
                    <a:pt x="139242" y="213093"/>
                  </a:lnTo>
                  <a:lnTo>
                    <a:pt x="140881" y="216357"/>
                  </a:lnTo>
                  <a:lnTo>
                    <a:pt x="149072" y="219633"/>
                  </a:lnTo>
                  <a:lnTo>
                    <a:pt x="153987" y="221272"/>
                  </a:lnTo>
                  <a:lnTo>
                    <a:pt x="157264" y="217995"/>
                  </a:lnTo>
                  <a:close/>
                </a:path>
                <a:path w="201929" h="696595">
                  <a:moveTo>
                    <a:pt x="163817" y="353974"/>
                  </a:moveTo>
                  <a:lnTo>
                    <a:pt x="162179" y="344144"/>
                  </a:lnTo>
                  <a:lnTo>
                    <a:pt x="160540" y="340868"/>
                  </a:lnTo>
                  <a:lnTo>
                    <a:pt x="157264" y="342506"/>
                  </a:lnTo>
                  <a:lnTo>
                    <a:pt x="153987" y="345782"/>
                  </a:lnTo>
                  <a:lnTo>
                    <a:pt x="152349" y="352336"/>
                  </a:lnTo>
                  <a:lnTo>
                    <a:pt x="157264" y="358889"/>
                  </a:lnTo>
                  <a:lnTo>
                    <a:pt x="163817" y="358889"/>
                  </a:lnTo>
                  <a:lnTo>
                    <a:pt x="163817" y="353974"/>
                  </a:lnTo>
                  <a:close/>
                </a:path>
                <a:path w="201929" h="696595">
                  <a:moveTo>
                    <a:pt x="201485" y="181902"/>
                  </a:moveTo>
                  <a:lnTo>
                    <a:pt x="199847" y="178625"/>
                  </a:lnTo>
                  <a:lnTo>
                    <a:pt x="191655" y="170434"/>
                  </a:lnTo>
                  <a:lnTo>
                    <a:pt x="186740" y="167157"/>
                  </a:lnTo>
                  <a:lnTo>
                    <a:pt x="185102" y="167157"/>
                  </a:lnTo>
                  <a:lnTo>
                    <a:pt x="181825" y="170434"/>
                  </a:lnTo>
                  <a:lnTo>
                    <a:pt x="180187" y="175348"/>
                  </a:lnTo>
                  <a:lnTo>
                    <a:pt x="181825" y="180263"/>
                  </a:lnTo>
                  <a:lnTo>
                    <a:pt x="188379" y="183540"/>
                  </a:lnTo>
                  <a:lnTo>
                    <a:pt x="201485" y="183540"/>
                  </a:lnTo>
                  <a:lnTo>
                    <a:pt x="201485" y="181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418832" y="5282643"/>
              <a:ext cx="26670" cy="15240"/>
            </a:xfrm>
            <a:custGeom>
              <a:avLst/>
              <a:gdLst/>
              <a:ahLst/>
              <a:cxnLst/>
              <a:rect l="l" t="t" r="r" b="b"/>
              <a:pathLst>
                <a:path w="26670" h="15239">
                  <a:moveTo>
                    <a:pt x="4913" y="0"/>
                  </a:moveTo>
                  <a:lnTo>
                    <a:pt x="0" y="0"/>
                  </a:lnTo>
                  <a:lnTo>
                    <a:pt x="1638" y="4913"/>
                  </a:lnTo>
                  <a:lnTo>
                    <a:pt x="6551" y="9827"/>
                  </a:lnTo>
                  <a:lnTo>
                    <a:pt x="14742" y="14740"/>
                  </a:lnTo>
                  <a:lnTo>
                    <a:pt x="22931" y="14740"/>
                  </a:lnTo>
                  <a:lnTo>
                    <a:pt x="26206" y="13103"/>
                  </a:lnTo>
                  <a:lnTo>
                    <a:pt x="26206" y="9827"/>
                  </a:lnTo>
                  <a:lnTo>
                    <a:pt x="22931" y="8188"/>
                  </a:lnTo>
                  <a:lnTo>
                    <a:pt x="18017" y="4913"/>
                  </a:lnTo>
                  <a:lnTo>
                    <a:pt x="9828" y="1638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395916" y="5233530"/>
              <a:ext cx="106680" cy="98425"/>
            </a:xfrm>
            <a:custGeom>
              <a:avLst/>
              <a:gdLst/>
              <a:ahLst/>
              <a:cxnLst/>
              <a:rect l="l" t="t" r="r" b="b"/>
              <a:pathLst>
                <a:path w="106679" h="98425">
                  <a:moveTo>
                    <a:pt x="24549" y="9829"/>
                  </a:moveTo>
                  <a:lnTo>
                    <a:pt x="19634" y="6553"/>
                  </a:lnTo>
                  <a:lnTo>
                    <a:pt x="9804" y="1638"/>
                  </a:lnTo>
                  <a:lnTo>
                    <a:pt x="3276" y="0"/>
                  </a:lnTo>
                  <a:lnTo>
                    <a:pt x="0" y="0"/>
                  </a:lnTo>
                  <a:lnTo>
                    <a:pt x="0" y="1638"/>
                  </a:lnTo>
                  <a:lnTo>
                    <a:pt x="4914" y="9829"/>
                  </a:lnTo>
                  <a:lnTo>
                    <a:pt x="11442" y="11468"/>
                  </a:lnTo>
                  <a:lnTo>
                    <a:pt x="19634" y="14744"/>
                  </a:lnTo>
                  <a:lnTo>
                    <a:pt x="24549" y="11468"/>
                  </a:lnTo>
                  <a:lnTo>
                    <a:pt x="24549" y="9829"/>
                  </a:lnTo>
                  <a:close/>
                </a:path>
                <a:path w="106679" h="98425">
                  <a:moveTo>
                    <a:pt x="106438" y="93408"/>
                  </a:moveTo>
                  <a:lnTo>
                    <a:pt x="103162" y="90131"/>
                  </a:lnTo>
                  <a:lnTo>
                    <a:pt x="98259" y="88493"/>
                  </a:lnTo>
                  <a:lnTo>
                    <a:pt x="91706" y="85217"/>
                  </a:lnTo>
                  <a:lnTo>
                    <a:pt x="86791" y="83578"/>
                  </a:lnTo>
                  <a:lnTo>
                    <a:pt x="81876" y="81876"/>
                  </a:lnTo>
                  <a:lnTo>
                    <a:pt x="81876" y="83578"/>
                  </a:lnTo>
                  <a:lnTo>
                    <a:pt x="83515" y="88493"/>
                  </a:lnTo>
                  <a:lnTo>
                    <a:pt x="88430" y="93408"/>
                  </a:lnTo>
                  <a:lnTo>
                    <a:pt x="96621" y="98323"/>
                  </a:lnTo>
                  <a:lnTo>
                    <a:pt x="103162" y="98323"/>
                  </a:lnTo>
                  <a:lnTo>
                    <a:pt x="106438" y="95046"/>
                  </a:lnTo>
                  <a:lnTo>
                    <a:pt x="106438" y="93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476158" y="5536661"/>
              <a:ext cx="15240" cy="19685"/>
            </a:xfrm>
            <a:custGeom>
              <a:avLst/>
              <a:gdLst/>
              <a:ahLst/>
              <a:cxnLst/>
              <a:rect l="l" t="t" r="r" b="b"/>
              <a:pathLst>
                <a:path w="15239" h="19685">
                  <a:moveTo>
                    <a:pt x="9827" y="0"/>
                  </a:moveTo>
                  <a:lnTo>
                    <a:pt x="3276" y="1638"/>
                  </a:lnTo>
                  <a:lnTo>
                    <a:pt x="0" y="4914"/>
                  </a:lnTo>
                  <a:lnTo>
                    <a:pt x="4913" y="14742"/>
                  </a:lnTo>
                  <a:lnTo>
                    <a:pt x="9827" y="19655"/>
                  </a:lnTo>
                  <a:lnTo>
                    <a:pt x="13103" y="14742"/>
                  </a:lnTo>
                  <a:lnTo>
                    <a:pt x="13103" y="4914"/>
                  </a:lnTo>
                  <a:lnTo>
                    <a:pt x="14740" y="1638"/>
                  </a:lnTo>
                  <a:lnTo>
                    <a:pt x="9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485985" y="5482564"/>
              <a:ext cx="77470" cy="105410"/>
            </a:xfrm>
            <a:custGeom>
              <a:avLst/>
              <a:gdLst/>
              <a:ahLst/>
              <a:cxnLst/>
              <a:rect l="l" t="t" r="r" b="b"/>
              <a:pathLst>
                <a:path w="77470" h="105410">
                  <a:moveTo>
                    <a:pt x="16370" y="24638"/>
                  </a:moveTo>
                  <a:lnTo>
                    <a:pt x="11455" y="24638"/>
                  </a:lnTo>
                  <a:lnTo>
                    <a:pt x="4914" y="26276"/>
                  </a:lnTo>
                  <a:lnTo>
                    <a:pt x="0" y="31165"/>
                  </a:lnTo>
                  <a:lnTo>
                    <a:pt x="4914" y="40995"/>
                  </a:lnTo>
                  <a:lnTo>
                    <a:pt x="9817" y="44272"/>
                  </a:lnTo>
                  <a:lnTo>
                    <a:pt x="13093" y="37719"/>
                  </a:lnTo>
                  <a:lnTo>
                    <a:pt x="14732" y="27914"/>
                  </a:lnTo>
                  <a:lnTo>
                    <a:pt x="16370" y="24638"/>
                  </a:lnTo>
                  <a:close/>
                </a:path>
                <a:path w="77470" h="105410">
                  <a:moveTo>
                    <a:pt x="24612" y="1638"/>
                  </a:moveTo>
                  <a:lnTo>
                    <a:pt x="21285" y="0"/>
                  </a:lnTo>
                  <a:lnTo>
                    <a:pt x="11455" y="3276"/>
                  </a:lnTo>
                  <a:lnTo>
                    <a:pt x="13093" y="11468"/>
                  </a:lnTo>
                  <a:lnTo>
                    <a:pt x="14732" y="14820"/>
                  </a:lnTo>
                  <a:lnTo>
                    <a:pt x="21285" y="19723"/>
                  </a:lnTo>
                  <a:lnTo>
                    <a:pt x="24612" y="14820"/>
                  </a:lnTo>
                  <a:lnTo>
                    <a:pt x="24612" y="1638"/>
                  </a:lnTo>
                  <a:close/>
                </a:path>
                <a:path w="77470" h="105410">
                  <a:moveTo>
                    <a:pt x="73748" y="36080"/>
                  </a:moveTo>
                  <a:lnTo>
                    <a:pt x="70472" y="34442"/>
                  </a:lnTo>
                  <a:lnTo>
                    <a:pt x="62280" y="36080"/>
                  </a:lnTo>
                  <a:lnTo>
                    <a:pt x="59004" y="40995"/>
                  </a:lnTo>
                  <a:lnTo>
                    <a:pt x="63919" y="49187"/>
                  </a:lnTo>
                  <a:lnTo>
                    <a:pt x="67195" y="52463"/>
                  </a:lnTo>
                  <a:lnTo>
                    <a:pt x="70472" y="52463"/>
                  </a:lnTo>
                  <a:lnTo>
                    <a:pt x="72110" y="45910"/>
                  </a:lnTo>
                  <a:lnTo>
                    <a:pt x="73748" y="40995"/>
                  </a:lnTo>
                  <a:lnTo>
                    <a:pt x="73748" y="36080"/>
                  </a:lnTo>
                  <a:close/>
                </a:path>
                <a:path w="77470" h="105410">
                  <a:moveTo>
                    <a:pt x="77025" y="85229"/>
                  </a:moveTo>
                  <a:lnTo>
                    <a:pt x="67195" y="85229"/>
                  </a:lnTo>
                  <a:lnTo>
                    <a:pt x="62280" y="86868"/>
                  </a:lnTo>
                  <a:lnTo>
                    <a:pt x="62280" y="93408"/>
                  </a:lnTo>
                  <a:lnTo>
                    <a:pt x="67195" y="101676"/>
                  </a:lnTo>
                  <a:lnTo>
                    <a:pt x="70472" y="104952"/>
                  </a:lnTo>
                  <a:lnTo>
                    <a:pt x="75387" y="103314"/>
                  </a:lnTo>
                  <a:lnTo>
                    <a:pt x="75387" y="98323"/>
                  </a:lnTo>
                  <a:lnTo>
                    <a:pt x="77025" y="93408"/>
                  </a:lnTo>
                  <a:lnTo>
                    <a:pt x="77025" y="852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449952" y="5426873"/>
              <a:ext cx="15240" cy="18415"/>
            </a:xfrm>
            <a:custGeom>
              <a:avLst/>
              <a:gdLst/>
              <a:ahLst/>
              <a:cxnLst/>
              <a:rect l="l" t="t" r="r" b="b"/>
              <a:pathLst>
                <a:path w="15239" h="18414">
                  <a:moveTo>
                    <a:pt x="11465" y="0"/>
                  </a:moveTo>
                  <a:lnTo>
                    <a:pt x="6551" y="0"/>
                  </a:lnTo>
                  <a:lnTo>
                    <a:pt x="0" y="1638"/>
                  </a:lnTo>
                  <a:lnTo>
                    <a:pt x="0" y="9827"/>
                  </a:lnTo>
                  <a:lnTo>
                    <a:pt x="3276" y="14742"/>
                  </a:lnTo>
                  <a:lnTo>
                    <a:pt x="9827" y="18017"/>
                  </a:lnTo>
                  <a:lnTo>
                    <a:pt x="13103" y="13103"/>
                  </a:lnTo>
                  <a:lnTo>
                    <a:pt x="13103" y="4913"/>
                  </a:lnTo>
                  <a:lnTo>
                    <a:pt x="14742" y="1638"/>
                  </a:lnTo>
                  <a:lnTo>
                    <a:pt x="11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466325" y="5344934"/>
              <a:ext cx="66040" cy="133350"/>
            </a:xfrm>
            <a:custGeom>
              <a:avLst/>
              <a:gdLst/>
              <a:ahLst/>
              <a:cxnLst/>
              <a:rect l="l" t="t" r="r" b="b"/>
              <a:pathLst>
                <a:path w="66039" h="133350">
                  <a:moveTo>
                    <a:pt x="11468" y="11468"/>
                  </a:moveTo>
                  <a:lnTo>
                    <a:pt x="8191" y="9829"/>
                  </a:lnTo>
                  <a:lnTo>
                    <a:pt x="3276" y="11468"/>
                  </a:lnTo>
                  <a:lnTo>
                    <a:pt x="0" y="11468"/>
                  </a:lnTo>
                  <a:lnTo>
                    <a:pt x="0" y="19659"/>
                  </a:lnTo>
                  <a:lnTo>
                    <a:pt x="1638" y="22936"/>
                  </a:lnTo>
                  <a:lnTo>
                    <a:pt x="8191" y="24574"/>
                  </a:lnTo>
                  <a:lnTo>
                    <a:pt x="9829" y="21297"/>
                  </a:lnTo>
                  <a:lnTo>
                    <a:pt x="9829" y="13106"/>
                  </a:lnTo>
                  <a:lnTo>
                    <a:pt x="11468" y="11468"/>
                  </a:lnTo>
                  <a:close/>
                </a:path>
                <a:path w="66039" h="133350">
                  <a:moveTo>
                    <a:pt x="24574" y="45859"/>
                  </a:moveTo>
                  <a:lnTo>
                    <a:pt x="19659" y="44221"/>
                  </a:lnTo>
                  <a:lnTo>
                    <a:pt x="13106" y="47498"/>
                  </a:lnTo>
                  <a:lnTo>
                    <a:pt x="8191" y="49136"/>
                  </a:lnTo>
                  <a:lnTo>
                    <a:pt x="13106" y="58966"/>
                  </a:lnTo>
                  <a:lnTo>
                    <a:pt x="19659" y="62306"/>
                  </a:lnTo>
                  <a:lnTo>
                    <a:pt x="22936" y="57327"/>
                  </a:lnTo>
                  <a:lnTo>
                    <a:pt x="22936" y="49136"/>
                  </a:lnTo>
                  <a:lnTo>
                    <a:pt x="24574" y="45859"/>
                  </a:lnTo>
                  <a:close/>
                </a:path>
                <a:path w="66039" h="133350">
                  <a:moveTo>
                    <a:pt x="39306" y="1638"/>
                  </a:moveTo>
                  <a:lnTo>
                    <a:pt x="36029" y="0"/>
                  </a:lnTo>
                  <a:lnTo>
                    <a:pt x="31115" y="0"/>
                  </a:lnTo>
                  <a:lnTo>
                    <a:pt x="26212" y="1638"/>
                  </a:lnTo>
                  <a:lnTo>
                    <a:pt x="26212" y="8191"/>
                  </a:lnTo>
                  <a:lnTo>
                    <a:pt x="27851" y="9829"/>
                  </a:lnTo>
                  <a:lnTo>
                    <a:pt x="27851" y="13106"/>
                  </a:lnTo>
                  <a:lnTo>
                    <a:pt x="34391" y="16383"/>
                  </a:lnTo>
                  <a:lnTo>
                    <a:pt x="37668" y="11468"/>
                  </a:lnTo>
                  <a:lnTo>
                    <a:pt x="37668" y="3276"/>
                  </a:lnTo>
                  <a:lnTo>
                    <a:pt x="39306" y="1638"/>
                  </a:lnTo>
                  <a:close/>
                </a:path>
                <a:path w="66039" h="133350">
                  <a:moveTo>
                    <a:pt x="40944" y="93408"/>
                  </a:moveTo>
                  <a:lnTo>
                    <a:pt x="37668" y="91770"/>
                  </a:lnTo>
                  <a:lnTo>
                    <a:pt x="27851" y="95046"/>
                  </a:lnTo>
                  <a:lnTo>
                    <a:pt x="27851" y="103238"/>
                  </a:lnTo>
                  <a:lnTo>
                    <a:pt x="29476" y="106514"/>
                  </a:lnTo>
                  <a:lnTo>
                    <a:pt x="36029" y="109791"/>
                  </a:lnTo>
                  <a:lnTo>
                    <a:pt x="40944" y="104876"/>
                  </a:lnTo>
                  <a:lnTo>
                    <a:pt x="40944" y="93408"/>
                  </a:lnTo>
                  <a:close/>
                </a:path>
                <a:path w="66039" h="133350">
                  <a:moveTo>
                    <a:pt x="44272" y="68859"/>
                  </a:moveTo>
                  <a:lnTo>
                    <a:pt x="36029" y="68859"/>
                  </a:lnTo>
                  <a:lnTo>
                    <a:pt x="32753" y="72136"/>
                  </a:lnTo>
                  <a:lnTo>
                    <a:pt x="36029" y="80302"/>
                  </a:lnTo>
                  <a:lnTo>
                    <a:pt x="37668" y="81940"/>
                  </a:lnTo>
                  <a:lnTo>
                    <a:pt x="40944" y="81940"/>
                  </a:lnTo>
                  <a:lnTo>
                    <a:pt x="44272" y="78689"/>
                  </a:lnTo>
                  <a:lnTo>
                    <a:pt x="44272" y="68859"/>
                  </a:lnTo>
                  <a:close/>
                </a:path>
                <a:path w="66039" h="133350">
                  <a:moveTo>
                    <a:pt x="44272" y="22936"/>
                  </a:moveTo>
                  <a:lnTo>
                    <a:pt x="40944" y="21297"/>
                  </a:lnTo>
                  <a:lnTo>
                    <a:pt x="36029" y="22936"/>
                  </a:lnTo>
                  <a:lnTo>
                    <a:pt x="32753" y="26212"/>
                  </a:lnTo>
                  <a:lnTo>
                    <a:pt x="36029" y="34404"/>
                  </a:lnTo>
                  <a:lnTo>
                    <a:pt x="42583" y="37680"/>
                  </a:lnTo>
                  <a:lnTo>
                    <a:pt x="44272" y="29489"/>
                  </a:lnTo>
                  <a:lnTo>
                    <a:pt x="44272" y="22936"/>
                  </a:lnTo>
                  <a:close/>
                </a:path>
                <a:path w="66039" h="133350">
                  <a:moveTo>
                    <a:pt x="59016" y="124536"/>
                  </a:moveTo>
                  <a:lnTo>
                    <a:pt x="57378" y="119621"/>
                  </a:lnTo>
                  <a:lnTo>
                    <a:pt x="49187" y="119621"/>
                  </a:lnTo>
                  <a:lnTo>
                    <a:pt x="45910" y="121259"/>
                  </a:lnTo>
                  <a:lnTo>
                    <a:pt x="50825" y="129451"/>
                  </a:lnTo>
                  <a:lnTo>
                    <a:pt x="54102" y="132727"/>
                  </a:lnTo>
                  <a:lnTo>
                    <a:pt x="57378" y="132727"/>
                  </a:lnTo>
                  <a:lnTo>
                    <a:pt x="57378" y="127812"/>
                  </a:lnTo>
                  <a:lnTo>
                    <a:pt x="59016" y="124536"/>
                  </a:lnTo>
                  <a:close/>
                </a:path>
                <a:path w="66039" h="133350">
                  <a:moveTo>
                    <a:pt x="65557" y="86855"/>
                  </a:moveTo>
                  <a:lnTo>
                    <a:pt x="60642" y="86855"/>
                  </a:lnTo>
                  <a:lnTo>
                    <a:pt x="55740" y="88493"/>
                  </a:lnTo>
                  <a:lnTo>
                    <a:pt x="49187" y="90131"/>
                  </a:lnTo>
                  <a:lnTo>
                    <a:pt x="49187" y="99961"/>
                  </a:lnTo>
                  <a:lnTo>
                    <a:pt x="52463" y="103238"/>
                  </a:lnTo>
                  <a:lnTo>
                    <a:pt x="60642" y="106514"/>
                  </a:lnTo>
                  <a:lnTo>
                    <a:pt x="63919" y="99961"/>
                  </a:lnTo>
                  <a:lnTo>
                    <a:pt x="63919" y="90131"/>
                  </a:lnTo>
                  <a:lnTo>
                    <a:pt x="65557" y="86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405729" y="5313765"/>
              <a:ext cx="19685" cy="20320"/>
            </a:xfrm>
            <a:custGeom>
              <a:avLst/>
              <a:gdLst/>
              <a:ahLst/>
              <a:cxnLst/>
              <a:rect l="l" t="t" r="r" b="b"/>
              <a:pathLst>
                <a:path w="19685" h="20320">
                  <a:moveTo>
                    <a:pt x="3275" y="0"/>
                  </a:moveTo>
                  <a:lnTo>
                    <a:pt x="1638" y="1637"/>
                  </a:lnTo>
                  <a:lnTo>
                    <a:pt x="0" y="6619"/>
                  </a:lnTo>
                  <a:lnTo>
                    <a:pt x="1638" y="9895"/>
                  </a:lnTo>
                  <a:lnTo>
                    <a:pt x="9827" y="18084"/>
                  </a:lnTo>
                  <a:lnTo>
                    <a:pt x="14740" y="19723"/>
                  </a:lnTo>
                  <a:lnTo>
                    <a:pt x="18016" y="19723"/>
                  </a:lnTo>
                  <a:lnTo>
                    <a:pt x="19654" y="18084"/>
                  </a:lnTo>
                  <a:lnTo>
                    <a:pt x="16379" y="11532"/>
                  </a:lnTo>
                  <a:lnTo>
                    <a:pt x="6551" y="3343"/>
                  </a:lnTo>
                  <a:lnTo>
                    <a:pt x="3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581030" y="5603863"/>
              <a:ext cx="23495" cy="19685"/>
            </a:xfrm>
            <a:custGeom>
              <a:avLst/>
              <a:gdLst/>
              <a:ahLst/>
              <a:cxnLst/>
              <a:rect l="l" t="t" r="r" b="b"/>
              <a:pathLst>
                <a:path w="23495" h="19685">
                  <a:moveTo>
                    <a:pt x="13102" y="0"/>
                  </a:moveTo>
                  <a:lnTo>
                    <a:pt x="8188" y="0"/>
                  </a:lnTo>
                  <a:lnTo>
                    <a:pt x="4913" y="3275"/>
                  </a:lnTo>
                  <a:lnTo>
                    <a:pt x="0" y="6551"/>
                  </a:lnTo>
                  <a:lnTo>
                    <a:pt x="4913" y="14741"/>
                  </a:lnTo>
                  <a:lnTo>
                    <a:pt x="14740" y="19655"/>
                  </a:lnTo>
                  <a:lnTo>
                    <a:pt x="19654" y="19655"/>
                  </a:lnTo>
                  <a:lnTo>
                    <a:pt x="22929" y="18017"/>
                  </a:lnTo>
                  <a:lnTo>
                    <a:pt x="21292" y="14741"/>
                  </a:lnTo>
                  <a:lnTo>
                    <a:pt x="21292" y="11465"/>
                  </a:lnTo>
                  <a:lnTo>
                    <a:pt x="14740" y="3275"/>
                  </a:lnTo>
                  <a:lnTo>
                    <a:pt x="13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366363" y="5303939"/>
              <a:ext cx="90170" cy="82550"/>
            </a:xfrm>
            <a:custGeom>
              <a:avLst/>
              <a:gdLst/>
              <a:ahLst/>
              <a:cxnLst/>
              <a:rect l="l" t="t" r="r" b="b"/>
              <a:pathLst>
                <a:path w="90170" h="82550">
                  <a:moveTo>
                    <a:pt x="21361" y="14808"/>
                  </a:moveTo>
                  <a:lnTo>
                    <a:pt x="14744" y="8191"/>
                  </a:lnTo>
                  <a:lnTo>
                    <a:pt x="8191" y="3276"/>
                  </a:lnTo>
                  <a:lnTo>
                    <a:pt x="3276" y="0"/>
                  </a:lnTo>
                  <a:lnTo>
                    <a:pt x="1638" y="0"/>
                  </a:lnTo>
                  <a:lnTo>
                    <a:pt x="0" y="0"/>
                  </a:lnTo>
                  <a:lnTo>
                    <a:pt x="0" y="9829"/>
                  </a:lnTo>
                  <a:lnTo>
                    <a:pt x="3276" y="13169"/>
                  </a:lnTo>
                  <a:lnTo>
                    <a:pt x="8191" y="16446"/>
                  </a:lnTo>
                  <a:lnTo>
                    <a:pt x="16383" y="19723"/>
                  </a:lnTo>
                  <a:lnTo>
                    <a:pt x="21361" y="19723"/>
                  </a:lnTo>
                  <a:lnTo>
                    <a:pt x="21361" y="14808"/>
                  </a:lnTo>
                  <a:close/>
                </a:path>
                <a:path w="90170" h="82550">
                  <a:moveTo>
                    <a:pt x="90131" y="70485"/>
                  </a:moveTo>
                  <a:lnTo>
                    <a:pt x="86855" y="62293"/>
                  </a:lnTo>
                  <a:lnTo>
                    <a:pt x="86855" y="60655"/>
                  </a:lnTo>
                  <a:lnTo>
                    <a:pt x="83578" y="62293"/>
                  </a:lnTo>
                  <a:lnTo>
                    <a:pt x="80302" y="70485"/>
                  </a:lnTo>
                  <a:lnTo>
                    <a:pt x="78663" y="78676"/>
                  </a:lnTo>
                  <a:lnTo>
                    <a:pt x="83578" y="81940"/>
                  </a:lnTo>
                  <a:lnTo>
                    <a:pt x="90131" y="78676"/>
                  </a:lnTo>
                  <a:lnTo>
                    <a:pt x="90131" y="704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395916" y="5218721"/>
              <a:ext cx="1758314" cy="478790"/>
            </a:xfrm>
            <a:custGeom>
              <a:avLst/>
              <a:gdLst/>
              <a:ahLst/>
              <a:cxnLst/>
              <a:rect l="l" t="t" r="r" b="b"/>
              <a:pathLst>
                <a:path w="1758314" h="478789">
                  <a:moveTo>
                    <a:pt x="29464" y="3276"/>
                  </a:moveTo>
                  <a:lnTo>
                    <a:pt x="24549" y="1638"/>
                  </a:lnTo>
                  <a:lnTo>
                    <a:pt x="16357" y="1638"/>
                  </a:lnTo>
                  <a:lnTo>
                    <a:pt x="8191" y="0"/>
                  </a:lnTo>
                  <a:lnTo>
                    <a:pt x="3276" y="0"/>
                  </a:lnTo>
                  <a:lnTo>
                    <a:pt x="0" y="1638"/>
                  </a:lnTo>
                  <a:lnTo>
                    <a:pt x="3276" y="4914"/>
                  </a:lnTo>
                  <a:lnTo>
                    <a:pt x="11442" y="8255"/>
                  </a:lnTo>
                  <a:lnTo>
                    <a:pt x="21272" y="8255"/>
                  </a:lnTo>
                  <a:lnTo>
                    <a:pt x="27825" y="4914"/>
                  </a:lnTo>
                  <a:lnTo>
                    <a:pt x="29464" y="3276"/>
                  </a:lnTo>
                  <a:close/>
                </a:path>
                <a:path w="1758314" h="478789">
                  <a:moveTo>
                    <a:pt x="58940" y="47548"/>
                  </a:moveTo>
                  <a:lnTo>
                    <a:pt x="57302" y="44272"/>
                  </a:lnTo>
                  <a:lnTo>
                    <a:pt x="54025" y="40995"/>
                  </a:lnTo>
                  <a:lnTo>
                    <a:pt x="45847" y="34442"/>
                  </a:lnTo>
                  <a:lnTo>
                    <a:pt x="40932" y="31165"/>
                  </a:lnTo>
                  <a:lnTo>
                    <a:pt x="40932" y="39357"/>
                  </a:lnTo>
                  <a:lnTo>
                    <a:pt x="44208" y="44272"/>
                  </a:lnTo>
                  <a:lnTo>
                    <a:pt x="54025" y="49187"/>
                  </a:lnTo>
                  <a:lnTo>
                    <a:pt x="57302" y="49187"/>
                  </a:lnTo>
                  <a:lnTo>
                    <a:pt x="58940" y="47548"/>
                  </a:lnTo>
                  <a:close/>
                </a:path>
                <a:path w="1758314" h="478789">
                  <a:moveTo>
                    <a:pt x="78600" y="39357"/>
                  </a:moveTo>
                  <a:lnTo>
                    <a:pt x="76962" y="34442"/>
                  </a:lnTo>
                  <a:lnTo>
                    <a:pt x="75323" y="34442"/>
                  </a:lnTo>
                  <a:lnTo>
                    <a:pt x="70408" y="34442"/>
                  </a:lnTo>
                  <a:lnTo>
                    <a:pt x="63855" y="39357"/>
                  </a:lnTo>
                  <a:lnTo>
                    <a:pt x="60579" y="39357"/>
                  </a:lnTo>
                  <a:lnTo>
                    <a:pt x="58940" y="40995"/>
                  </a:lnTo>
                  <a:lnTo>
                    <a:pt x="62217" y="42633"/>
                  </a:lnTo>
                  <a:lnTo>
                    <a:pt x="68770" y="44272"/>
                  </a:lnTo>
                  <a:lnTo>
                    <a:pt x="73685" y="42633"/>
                  </a:lnTo>
                  <a:lnTo>
                    <a:pt x="78600" y="42633"/>
                  </a:lnTo>
                  <a:lnTo>
                    <a:pt x="78600" y="39357"/>
                  </a:lnTo>
                  <a:close/>
                </a:path>
                <a:path w="1758314" h="478789">
                  <a:moveTo>
                    <a:pt x="129425" y="172072"/>
                  </a:moveTo>
                  <a:lnTo>
                    <a:pt x="126149" y="170434"/>
                  </a:lnTo>
                  <a:lnTo>
                    <a:pt x="119595" y="172072"/>
                  </a:lnTo>
                  <a:lnTo>
                    <a:pt x="114681" y="175348"/>
                  </a:lnTo>
                  <a:lnTo>
                    <a:pt x="117957" y="183540"/>
                  </a:lnTo>
                  <a:lnTo>
                    <a:pt x="119595" y="183540"/>
                  </a:lnTo>
                  <a:lnTo>
                    <a:pt x="121234" y="185178"/>
                  </a:lnTo>
                  <a:lnTo>
                    <a:pt x="124510" y="183540"/>
                  </a:lnTo>
                  <a:lnTo>
                    <a:pt x="127787" y="180263"/>
                  </a:lnTo>
                  <a:lnTo>
                    <a:pt x="127787" y="173710"/>
                  </a:lnTo>
                  <a:lnTo>
                    <a:pt x="129425" y="172072"/>
                  </a:lnTo>
                  <a:close/>
                </a:path>
                <a:path w="1758314" h="478789">
                  <a:moveTo>
                    <a:pt x="132689" y="124574"/>
                  </a:moveTo>
                  <a:lnTo>
                    <a:pt x="129425" y="124574"/>
                  </a:lnTo>
                  <a:lnTo>
                    <a:pt x="122872" y="126212"/>
                  </a:lnTo>
                  <a:lnTo>
                    <a:pt x="119595" y="127850"/>
                  </a:lnTo>
                  <a:lnTo>
                    <a:pt x="122872" y="136042"/>
                  </a:lnTo>
                  <a:lnTo>
                    <a:pt x="124510" y="139319"/>
                  </a:lnTo>
                  <a:lnTo>
                    <a:pt x="129425" y="137680"/>
                  </a:lnTo>
                  <a:lnTo>
                    <a:pt x="131051" y="134404"/>
                  </a:lnTo>
                  <a:lnTo>
                    <a:pt x="131051" y="126212"/>
                  </a:lnTo>
                  <a:lnTo>
                    <a:pt x="132689" y="124574"/>
                  </a:lnTo>
                  <a:close/>
                </a:path>
                <a:path w="1758314" h="478789">
                  <a:moveTo>
                    <a:pt x="135966" y="191795"/>
                  </a:moveTo>
                  <a:lnTo>
                    <a:pt x="132689" y="191795"/>
                  </a:lnTo>
                  <a:lnTo>
                    <a:pt x="127787" y="193433"/>
                  </a:lnTo>
                  <a:lnTo>
                    <a:pt x="121234" y="196710"/>
                  </a:lnTo>
                  <a:lnTo>
                    <a:pt x="121234" y="201625"/>
                  </a:lnTo>
                  <a:lnTo>
                    <a:pt x="122872" y="203263"/>
                  </a:lnTo>
                  <a:lnTo>
                    <a:pt x="124510" y="208153"/>
                  </a:lnTo>
                  <a:lnTo>
                    <a:pt x="131051" y="211429"/>
                  </a:lnTo>
                  <a:lnTo>
                    <a:pt x="135966" y="204901"/>
                  </a:lnTo>
                  <a:lnTo>
                    <a:pt x="135966" y="191795"/>
                  </a:lnTo>
                  <a:close/>
                </a:path>
                <a:path w="1758314" h="478789">
                  <a:moveTo>
                    <a:pt x="149072" y="160616"/>
                  </a:moveTo>
                  <a:lnTo>
                    <a:pt x="147434" y="157340"/>
                  </a:lnTo>
                  <a:lnTo>
                    <a:pt x="139242" y="149148"/>
                  </a:lnTo>
                  <a:lnTo>
                    <a:pt x="135966" y="147510"/>
                  </a:lnTo>
                  <a:lnTo>
                    <a:pt x="132689" y="147510"/>
                  </a:lnTo>
                  <a:lnTo>
                    <a:pt x="127787" y="149148"/>
                  </a:lnTo>
                  <a:lnTo>
                    <a:pt x="124510" y="152425"/>
                  </a:lnTo>
                  <a:lnTo>
                    <a:pt x="124510" y="155702"/>
                  </a:lnTo>
                  <a:lnTo>
                    <a:pt x="131051" y="162255"/>
                  </a:lnTo>
                  <a:lnTo>
                    <a:pt x="135966" y="163893"/>
                  </a:lnTo>
                  <a:lnTo>
                    <a:pt x="139242" y="167157"/>
                  </a:lnTo>
                  <a:lnTo>
                    <a:pt x="145796" y="165519"/>
                  </a:lnTo>
                  <a:lnTo>
                    <a:pt x="149072" y="163893"/>
                  </a:lnTo>
                  <a:lnTo>
                    <a:pt x="149072" y="160616"/>
                  </a:lnTo>
                  <a:close/>
                </a:path>
                <a:path w="1758314" h="478789">
                  <a:moveTo>
                    <a:pt x="170370" y="199986"/>
                  </a:moveTo>
                  <a:lnTo>
                    <a:pt x="168732" y="196710"/>
                  </a:lnTo>
                  <a:lnTo>
                    <a:pt x="160540" y="188518"/>
                  </a:lnTo>
                  <a:lnTo>
                    <a:pt x="157264" y="185178"/>
                  </a:lnTo>
                  <a:lnTo>
                    <a:pt x="155625" y="185178"/>
                  </a:lnTo>
                  <a:lnTo>
                    <a:pt x="150710" y="188518"/>
                  </a:lnTo>
                  <a:lnTo>
                    <a:pt x="147434" y="191795"/>
                  </a:lnTo>
                  <a:lnTo>
                    <a:pt x="147434" y="196710"/>
                  </a:lnTo>
                  <a:lnTo>
                    <a:pt x="149072" y="198348"/>
                  </a:lnTo>
                  <a:lnTo>
                    <a:pt x="153987" y="201625"/>
                  </a:lnTo>
                  <a:lnTo>
                    <a:pt x="157264" y="204901"/>
                  </a:lnTo>
                  <a:lnTo>
                    <a:pt x="160540" y="206514"/>
                  </a:lnTo>
                  <a:lnTo>
                    <a:pt x="167093" y="204901"/>
                  </a:lnTo>
                  <a:lnTo>
                    <a:pt x="170370" y="203263"/>
                  </a:lnTo>
                  <a:lnTo>
                    <a:pt x="170370" y="199986"/>
                  </a:lnTo>
                  <a:close/>
                </a:path>
                <a:path w="1758314" h="478789">
                  <a:moveTo>
                    <a:pt x="173647" y="232727"/>
                  </a:moveTo>
                  <a:lnTo>
                    <a:pt x="172008" y="229450"/>
                  </a:lnTo>
                  <a:lnTo>
                    <a:pt x="165455" y="221259"/>
                  </a:lnTo>
                  <a:lnTo>
                    <a:pt x="160540" y="219621"/>
                  </a:lnTo>
                  <a:lnTo>
                    <a:pt x="158902" y="219621"/>
                  </a:lnTo>
                  <a:lnTo>
                    <a:pt x="153987" y="221259"/>
                  </a:lnTo>
                  <a:lnTo>
                    <a:pt x="150710" y="224536"/>
                  </a:lnTo>
                  <a:lnTo>
                    <a:pt x="150710" y="229450"/>
                  </a:lnTo>
                  <a:lnTo>
                    <a:pt x="152349" y="231089"/>
                  </a:lnTo>
                  <a:lnTo>
                    <a:pt x="157264" y="234365"/>
                  </a:lnTo>
                  <a:lnTo>
                    <a:pt x="162179" y="236004"/>
                  </a:lnTo>
                  <a:lnTo>
                    <a:pt x="165455" y="237642"/>
                  </a:lnTo>
                  <a:lnTo>
                    <a:pt x="172008" y="237642"/>
                  </a:lnTo>
                  <a:lnTo>
                    <a:pt x="173647" y="236004"/>
                  </a:lnTo>
                  <a:lnTo>
                    <a:pt x="173647" y="232727"/>
                  </a:lnTo>
                  <a:close/>
                </a:path>
                <a:path w="1758314" h="478789">
                  <a:moveTo>
                    <a:pt x="175285" y="462203"/>
                  </a:moveTo>
                  <a:lnTo>
                    <a:pt x="172008" y="460565"/>
                  </a:lnTo>
                  <a:lnTo>
                    <a:pt x="165455" y="460565"/>
                  </a:lnTo>
                  <a:lnTo>
                    <a:pt x="160540" y="462203"/>
                  </a:lnTo>
                  <a:lnTo>
                    <a:pt x="160540" y="473646"/>
                  </a:lnTo>
                  <a:lnTo>
                    <a:pt x="165455" y="473646"/>
                  </a:lnTo>
                  <a:lnTo>
                    <a:pt x="168732" y="468757"/>
                  </a:lnTo>
                  <a:lnTo>
                    <a:pt x="173647" y="462203"/>
                  </a:lnTo>
                  <a:lnTo>
                    <a:pt x="175285" y="462203"/>
                  </a:lnTo>
                  <a:close/>
                </a:path>
                <a:path w="1758314" h="478789">
                  <a:moveTo>
                    <a:pt x="181825" y="385152"/>
                  </a:moveTo>
                  <a:lnTo>
                    <a:pt x="176923" y="383514"/>
                  </a:lnTo>
                  <a:lnTo>
                    <a:pt x="172008" y="383514"/>
                  </a:lnTo>
                  <a:lnTo>
                    <a:pt x="165455" y="385152"/>
                  </a:lnTo>
                  <a:lnTo>
                    <a:pt x="165455" y="393331"/>
                  </a:lnTo>
                  <a:lnTo>
                    <a:pt x="167093" y="396608"/>
                  </a:lnTo>
                  <a:lnTo>
                    <a:pt x="168732" y="398246"/>
                  </a:lnTo>
                  <a:lnTo>
                    <a:pt x="173647" y="394970"/>
                  </a:lnTo>
                  <a:lnTo>
                    <a:pt x="176923" y="393331"/>
                  </a:lnTo>
                  <a:lnTo>
                    <a:pt x="178562" y="386791"/>
                  </a:lnTo>
                  <a:lnTo>
                    <a:pt x="181825" y="385152"/>
                  </a:lnTo>
                  <a:close/>
                </a:path>
                <a:path w="1758314" h="478789">
                  <a:moveTo>
                    <a:pt x="181825" y="265480"/>
                  </a:moveTo>
                  <a:lnTo>
                    <a:pt x="178562" y="257302"/>
                  </a:lnTo>
                  <a:lnTo>
                    <a:pt x="176923" y="254025"/>
                  </a:lnTo>
                  <a:lnTo>
                    <a:pt x="173647" y="254025"/>
                  </a:lnTo>
                  <a:lnTo>
                    <a:pt x="168732" y="255663"/>
                  </a:lnTo>
                  <a:lnTo>
                    <a:pt x="165455" y="258940"/>
                  </a:lnTo>
                  <a:lnTo>
                    <a:pt x="167093" y="265480"/>
                  </a:lnTo>
                  <a:lnTo>
                    <a:pt x="168732" y="267119"/>
                  </a:lnTo>
                  <a:lnTo>
                    <a:pt x="176923" y="270395"/>
                  </a:lnTo>
                  <a:lnTo>
                    <a:pt x="181825" y="272034"/>
                  </a:lnTo>
                  <a:lnTo>
                    <a:pt x="181825" y="265480"/>
                  </a:lnTo>
                  <a:close/>
                </a:path>
                <a:path w="1758314" h="478789">
                  <a:moveTo>
                    <a:pt x="190017" y="347433"/>
                  </a:moveTo>
                  <a:lnTo>
                    <a:pt x="186740" y="345795"/>
                  </a:lnTo>
                  <a:lnTo>
                    <a:pt x="175285" y="345795"/>
                  </a:lnTo>
                  <a:lnTo>
                    <a:pt x="173647" y="350710"/>
                  </a:lnTo>
                  <a:lnTo>
                    <a:pt x="173647" y="353974"/>
                  </a:lnTo>
                  <a:lnTo>
                    <a:pt x="176923" y="358889"/>
                  </a:lnTo>
                  <a:lnTo>
                    <a:pt x="183464" y="355612"/>
                  </a:lnTo>
                  <a:lnTo>
                    <a:pt x="188379" y="349072"/>
                  </a:lnTo>
                  <a:lnTo>
                    <a:pt x="190017" y="347433"/>
                  </a:lnTo>
                  <a:close/>
                </a:path>
                <a:path w="1758314" h="478789">
                  <a:moveTo>
                    <a:pt x="191655" y="439204"/>
                  </a:moveTo>
                  <a:lnTo>
                    <a:pt x="188379" y="437565"/>
                  </a:lnTo>
                  <a:lnTo>
                    <a:pt x="176923" y="437565"/>
                  </a:lnTo>
                  <a:lnTo>
                    <a:pt x="173647" y="442480"/>
                  </a:lnTo>
                  <a:lnTo>
                    <a:pt x="173647" y="449021"/>
                  </a:lnTo>
                  <a:lnTo>
                    <a:pt x="176923" y="454012"/>
                  </a:lnTo>
                  <a:lnTo>
                    <a:pt x="183464" y="449021"/>
                  </a:lnTo>
                  <a:lnTo>
                    <a:pt x="190017" y="442480"/>
                  </a:lnTo>
                  <a:lnTo>
                    <a:pt x="191655" y="439204"/>
                  </a:lnTo>
                  <a:close/>
                </a:path>
                <a:path w="1758314" h="478789">
                  <a:moveTo>
                    <a:pt x="193294" y="414629"/>
                  </a:moveTo>
                  <a:lnTo>
                    <a:pt x="188379" y="408076"/>
                  </a:lnTo>
                  <a:lnTo>
                    <a:pt x="180200" y="403161"/>
                  </a:lnTo>
                  <a:lnTo>
                    <a:pt x="176923" y="399884"/>
                  </a:lnTo>
                  <a:lnTo>
                    <a:pt x="175285" y="401523"/>
                  </a:lnTo>
                  <a:lnTo>
                    <a:pt x="173647" y="408076"/>
                  </a:lnTo>
                  <a:lnTo>
                    <a:pt x="175285" y="411353"/>
                  </a:lnTo>
                  <a:lnTo>
                    <a:pt x="181825" y="417906"/>
                  </a:lnTo>
                  <a:lnTo>
                    <a:pt x="188379" y="417906"/>
                  </a:lnTo>
                  <a:lnTo>
                    <a:pt x="193294" y="414629"/>
                  </a:lnTo>
                  <a:close/>
                </a:path>
                <a:path w="1758314" h="478789">
                  <a:moveTo>
                    <a:pt x="193294" y="319582"/>
                  </a:moveTo>
                  <a:lnTo>
                    <a:pt x="185102" y="319582"/>
                  </a:lnTo>
                  <a:lnTo>
                    <a:pt x="178562" y="321221"/>
                  </a:lnTo>
                  <a:lnTo>
                    <a:pt x="176923" y="329412"/>
                  </a:lnTo>
                  <a:lnTo>
                    <a:pt x="178562" y="329412"/>
                  </a:lnTo>
                  <a:lnTo>
                    <a:pt x="181825" y="331050"/>
                  </a:lnTo>
                  <a:lnTo>
                    <a:pt x="186740" y="327774"/>
                  </a:lnTo>
                  <a:lnTo>
                    <a:pt x="191655" y="321221"/>
                  </a:lnTo>
                  <a:lnTo>
                    <a:pt x="193294" y="319582"/>
                  </a:lnTo>
                  <a:close/>
                </a:path>
                <a:path w="1758314" h="478789">
                  <a:moveTo>
                    <a:pt x="199847" y="478561"/>
                  </a:moveTo>
                  <a:lnTo>
                    <a:pt x="198208" y="473646"/>
                  </a:lnTo>
                  <a:lnTo>
                    <a:pt x="198208" y="470369"/>
                  </a:lnTo>
                  <a:lnTo>
                    <a:pt x="193294" y="463842"/>
                  </a:lnTo>
                  <a:lnTo>
                    <a:pt x="190017" y="460565"/>
                  </a:lnTo>
                  <a:lnTo>
                    <a:pt x="186740" y="460565"/>
                  </a:lnTo>
                  <a:lnTo>
                    <a:pt x="181825" y="462203"/>
                  </a:lnTo>
                  <a:lnTo>
                    <a:pt x="180200" y="465480"/>
                  </a:lnTo>
                  <a:lnTo>
                    <a:pt x="185102" y="472008"/>
                  </a:lnTo>
                  <a:lnTo>
                    <a:pt x="188379" y="473646"/>
                  </a:lnTo>
                  <a:lnTo>
                    <a:pt x="191655" y="478561"/>
                  </a:lnTo>
                  <a:lnTo>
                    <a:pt x="199847" y="478561"/>
                  </a:lnTo>
                  <a:close/>
                </a:path>
                <a:path w="1758314" h="478789">
                  <a:moveTo>
                    <a:pt x="199847" y="368795"/>
                  </a:moveTo>
                  <a:lnTo>
                    <a:pt x="196570" y="367157"/>
                  </a:lnTo>
                  <a:lnTo>
                    <a:pt x="190017" y="365518"/>
                  </a:lnTo>
                  <a:lnTo>
                    <a:pt x="181825" y="368795"/>
                  </a:lnTo>
                  <a:lnTo>
                    <a:pt x="181825" y="375348"/>
                  </a:lnTo>
                  <a:lnTo>
                    <a:pt x="183464" y="378612"/>
                  </a:lnTo>
                  <a:lnTo>
                    <a:pt x="185102" y="380250"/>
                  </a:lnTo>
                  <a:lnTo>
                    <a:pt x="188379" y="378612"/>
                  </a:lnTo>
                  <a:lnTo>
                    <a:pt x="193294" y="375348"/>
                  </a:lnTo>
                  <a:lnTo>
                    <a:pt x="199847" y="368795"/>
                  </a:lnTo>
                  <a:close/>
                </a:path>
                <a:path w="1758314" h="478789">
                  <a:moveTo>
                    <a:pt x="199847" y="299923"/>
                  </a:moveTo>
                  <a:lnTo>
                    <a:pt x="198208" y="296646"/>
                  </a:lnTo>
                  <a:lnTo>
                    <a:pt x="191655" y="288480"/>
                  </a:lnTo>
                  <a:lnTo>
                    <a:pt x="188379" y="286842"/>
                  </a:lnTo>
                  <a:lnTo>
                    <a:pt x="185102" y="286842"/>
                  </a:lnTo>
                  <a:lnTo>
                    <a:pt x="181825" y="288480"/>
                  </a:lnTo>
                  <a:lnTo>
                    <a:pt x="176923" y="291757"/>
                  </a:lnTo>
                  <a:lnTo>
                    <a:pt x="178562" y="298284"/>
                  </a:lnTo>
                  <a:lnTo>
                    <a:pt x="183464" y="303199"/>
                  </a:lnTo>
                  <a:lnTo>
                    <a:pt x="186740" y="304838"/>
                  </a:lnTo>
                  <a:lnTo>
                    <a:pt x="191655" y="308114"/>
                  </a:lnTo>
                  <a:lnTo>
                    <a:pt x="198208" y="304838"/>
                  </a:lnTo>
                  <a:lnTo>
                    <a:pt x="199847" y="304838"/>
                  </a:lnTo>
                  <a:lnTo>
                    <a:pt x="199847" y="299923"/>
                  </a:lnTo>
                  <a:close/>
                </a:path>
                <a:path w="1758314" h="478789">
                  <a:moveTo>
                    <a:pt x="214591" y="340880"/>
                  </a:moveTo>
                  <a:lnTo>
                    <a:pt x="204762" y="331050"/>
                  </a:lnTo>
                  <a:lnTo>
                    <a:pt x="201485" y="329412"/>
                  </a:lnTo>
                  <a:lnTo>
                    <a:pt x="193294" y="329412"/>
                  </a:lnTo>
                  <a:lnTo>
                    <a:pt x="190017" y="332689"/>
                  </a:lnTo>
                  <a:lnTo>
                    <a:pt x="191655" y="337604"/>
                  </a:lnTo>
                  <a:lnTo>
                    <a:pt x="193294" y="339242"/>
                  </a:lnTo>
                  <a:lnTo>
                    <a:pt x="198208" y="342519"/>
                  </a:lnTo>
                  <a:lnTo>
                    <a:pt x="201485" y="345795"/>
                  </a:lnTo>
                  <a:lnTo>
                    <a:pt x="206400" y="347433"/>
                  </a:lnTo>
                  <a:lnTo>
                    <a:pt x="211315" y="345795"/>
                  </a:lnTo>
                  <a:lnTo>
                    <a:pt x="214591" y="345795"/>
                  </a:lnTo>
                  <a:lnTo>
                    <a:pt x="214591" y="340880"/>
                  </a:lnTo>
                  <a:close/>
                </a:path>
                <a:path w="1758314" h="478789">
                  <a:moveTo>
                    <a:pt x="1756397" y="368795"/>
                  </a:moveTo>
                  <a:lnTo>
                    <a:pt x="1754759" y="365518"/>
                  </a:lnTo>
                  <a:lnTo>
                    <a:pt x="1754759" y="362165"/>
                  </a:lnTo>
                  <a:lnTo>
                    <a:pt x="1746567" y="353974"/>
                  </a:lnTo>
                  <a:lnTo>
                    <a:pt x="1740014" y="353974"/>
                  </a:lnTo>
                  <a:lnTo>
                    <a:pt x="1736737" y="357251"/>
                  </a:lnTo>
                  <a:lnTo>
                    <a:pt x="1736737" y="362165"/>
                  </a:lnTo>
                  <a:lnTo>
                    <a:pt x="1738376" y="365518"/>
                  </a:lnTo>
                  <a:lnTo>
                    <a:pt x="1741652" y="367157"/>
                  </a:lnTo>
                  <a:lnTo>
                    <a:pt x="1744929" y="370433"/>
                  </a:lnTo>
                  <a:lnTo>
                    <a:pt x="1748205" y="372071"/>
                  </a:lnTo>
                  <a:lnTo>
                    <a:pt x="1753120" y="370433"/>
                  </a:lnTo>
                  <a:lnTo>
                    <a:pt x="1756397" y="368795"/>
                  </a:lnTo>
                  <a:close/>
                </a:path>
                <a:path w="1758314" h="478789">
                  <a:moveTo>
                    <a:pt x="1758035" y="340880"/>
                  </a:moveTo>
                  <a:lnTo>
                    <a:pt x="1756397" y="332689"/>
                  </a:lnTo>
                  <a:lnTo>
                    <a:pt x="1754759" y="329412"/>
                  </a:lnTo>
                  <a:lnTo>
                    <a:pt x="1751482" y="329412"/>
                  </a:lnTo>
                  <a:lnTo>
                    <a:pt x="1748205" y="332689"/>
                  </a:lnTo>
                  <a:lnTo>
                    <a:pt x="1743290" y="335965"/>
                  </a:lnTo>
                  <a:lnTo>
                    <a:pt x="1744929" y="340880"/>
                  </a:lnTo>
                  <a:lnTo>
                    <a:pt x="1744929" y="342519"/>
                  </a:lnTo>
                  <a:lnTo>
                    <a:pt x="1746567" y="344157"/>
                  </a:lnTo>
                  <a:lnTo>
                    <a:pt x="1756397" y="347433"/>
                  </a:lnTo>
                  <a:lnTo>
                    <a:pt x="1756397" y="344157"/>
                  </a:lnTo>
                  <a:lnTo>
                    <a:pt x="1758035" y="340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094923" y="551047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638" y="0"/>
                  </a:moveTo>
                  <a:lnTo>
                    <a:pt x="0" y="1637"/>
                  </a:lnTo>
                  <a:lnTo>
                    <a:pt x="0" y="6529"/>
                  </a:lnTo>
                  <a:lnTo>
                    <a:pt x="1638" y="11442"/>
                  </a:lnTo>
                  <a:lnTo>
                    <a:pt x="8188" y="16356"/>
                  </a:lnTo>
                  <a:lnTo>
                    <a:pt x="13102" y="16356"/>
                  </a:lnTo>
                  <a:lnTo>
                    <a:pt x="16379" y="13081"/>
                  </a:lnTo>
                  <a:lnTo>
                    <a:pt x="11465" y="8166"/>
                  </a:lnTo>
                  <a:lnTo>
                    <a:pt x="4913" y="325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109654" y="5499023"/>
              <a:ext cx="26670" cy="41275"/>
            </a:xfrm>
            <a:custGeom>
              <a:avLst/>
              <a:gdLst/>
              <a:ahLst/>
              <a:cxnLst/>
              <a:rect l="l" t="t" r="r" b="b"/>
              <a:pathLst>
                <a:path w="26670" h="41275">
                  <a:moveTo>
                    <a:pt x="14808" y="14706"/>
                  </a:moveTo>
                  <a:lnTo>
                    <a:pt x="11544" y="8178"/>
                  </a:lnTo>
                  <a:lnTo>
                    <a:pt x="4914" y="3263"/>
                  </a:lnTo>
                  <a:lnTo>
                    <a:pt x="1638" y="0"/>
                  </a:lnTo>
                  <a:lnTo>
                    <a:pt x="0" y="3263"/>
                  </a:lnTo>
                  <a:lnTo>
                    <a:pt x="1638" y="9817"/>
                  </a:lnTo>
                  <a:lnTo>
                    <a:pt x="3276" y="13093"/>
                  </a:lnTo>
                  <a:lnTo>
                    <a:pt x="9906" y="17983"/>
                  </a:lnTo>
                  <a:lnTo>
                    <a:pt x="14808" y="14706"/>
                  </a:lnTo>
                  <a:close/>
                </a:path>
                <a:path w="26670" h="41275">
                  <a:moveTo>
                    <a:pt x="26276" y="36004"/>
                  </a:moveTo>
                  <a:lnTo>
                    <a:pt x="22999" y="32727"/>
                  </a:lnTo>
                  <a:lnTo>
                    <a:pt x="19723" y="27813"/>
                  </a:lnTo>
                  <a:lnTo>
                    <a:pt x="13169" y="24536"/>
                  </a:lnTo>
                  <a:lnTo>
                    <a:pt x="11544" y="24536"/>
                  </a:lnTo>
                  <a:lnTo>
                    <a:pt x="9906" y="24536"/>
                  </a:lnTo>
                  <a:lnTo>
                    <a:pt x="9906" y="32727"/>
                  </a:lnTo>
                  <a:lnTo>
                    <a:pt x="11544" y="36004"/>
                  </a:lnTo>
                  <a:lnTo>
                    <a:pt x="21361" y="40919"/>
                  </a:lnTo>
                  <a:lnTo>
                    <a:pt x="26276" y="37642"/>
                  </a:lnTo>
                  <a:lnTo>
                    <a:pt x="26276" y="3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085119" y="5462908"/>
              <a:ext cx="16510" cy="15240"/>
            </a:xfrm>
            <a:custGeom>
              <a:avLst/>
              <a:gdLst/>
              <a:ahLst/>
              <a:cxnLst/>
              <a:rect l="l" t="t" r="r" b="b"/>
              <a:pathLst>
                <a:path w="16510" h="15239">
                  <a:moveTo>
                    <a:pt x="1638" y="0"/>
                  </a:moveTo>
                  <a:lnTo>
                    <a:pt x="0" y="1638"/>
                  </a:lnTo>
                  <a:lnTo>
                    <a:pt x="0" y="6551"/>
                  </a:lnTo>
                  <a:lnTo>
                    <a:pt x="1638" y="11465"/>
                  </a:lnTo>
                  <a:lnTo>
                    <a:pt x="11442" y="14742"/>
                  </a:lnTo>
                  <a:lnTo>
                    <a:pt x="16356" y="14742"/>
                  </a:lnTo>
                  <a:lnTo>
                    <a:pt x="11442" y="8190"/>
                  </a:lnTo>
                  <a:lnTo>
                    <a:pt x="6551" y="491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04739" y="5423623"/>
              <a:ext cx="41275" cy="195580"/>
            </a:xfrm>
            <a:custGeom>
              <a:avLst/>
              <a:gdLst/>
              <a:ahLst/>
              <a:cxnLst/>
              <a:rect l="l" t="t" r="r" b="b"/>
              <a:pathLst>
                <a:path w="41275" h="195579">
                  <a:moveTo>
                    <a:pt x="8191" y="8166"/>
                  </a:moveTo>
                  <a:lnTo>
                    <a:pt x="4914" y="1612"/>
                  </a:lnTo>
                  <a:lnTo>
                    <a:pt x="3276" y="0"/>
                  </a:lnTo>
                  <a:lnTo>
                    <a:pt x="1638" y="1612"/>
                  </a:lnTo>
                  <a:lnTo>
                    <a:pt x="0" y="8166"/>
                  </a:lnTo>
                  <a:lnTo>
                    <a:pt x="0" y="16357"/>
                  </a:lnTo>
                  <a:lnTo>
                    <a:pt x="6553" y="22910"/>
                  </a:lnTo>
                  <a:lnTo>
                    <a:pt x="8191" y="16357"/>
                  </a:lnTo>
                  <a:lnTo>
                    <a:pt x="8191" y="8166"/>
                  </a:lnTo>
                  <a:close/>
                </a:path>
                <a:path w="41275" h="195579">
                  <a:moveTo>
                    <a:pt x="41021" y="190068"/>
                  </a:moveTo>
                  <a:lnTo>
                    <a:pt x="37744" y="185153"/>
                  </a:lnTo>
                  <a:lnTo>
                    <a:pt x="31191" y="178612"/>
                  </a:lnTo>
                  <a:lnTo>
                    <a:pt x="27914" y="176987"/>
                  </a:lnTo>
                  <a:lnTo>
                    <a:pt x="26276" y="178612"/>
                  </a:lnTo>
                  <a:lnTo>
                    <a:pt x="26276" y="181889"/>
                  </a:lnTo>
                  <a:lnTo>
                    <a:pt x="27914" y="186791"/>
                  </a:lnTo>
                  <a:lnTo>
                    <a:pt x="34467" y="191706"/>
                  </a:lnTo>
                  <a:lnTo>
                    <a:pt x="37744" y="194983"/>
                  </a:lnTo>
                  <a:lnTo>
                    <a:pt x="41021" y="190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017960" y="5446534"/>
              <a:ext cx="88900" cy="342900"/>
            </a:xfrm>
            <a:custGeom>
              <a:avLst/>
              <a:gdLst/>
              <a:ahLst/>
              <a:cxnLst/>
              <a:rect l="l" t="t" r="r" b="b"/>
              <a:pathLst>
                <a:path w="88900" h="342900">
                  <a:moveTo>
                    <a:pt x="11468" y="329438"/>
                  </a:moveTo>
                  <a:lnTo>
                    <a:pt x="8191" y="329438"/>
                  </a:lnTo>
                  <a:lnTo>
                    <a:pt x="4914" y="327799"/>
                  </a:lnTo>
                  <a:lnTo>
                    <a:pt x="0" y="329438"/>
                  </a:lnTo>
                  <a:lnTo>
                    <a:pt x="1638" y="337604"/>
                  </a:lnTo>
                  <a:lnTo>
                    <a:pt x="1638" y="342519"/>
                  </a:lnTo>
                  <a:lnTo>
                    <a:pt x="6553" y="339242"/>
                  </a:lnTo>
                  <a:lnTo>
                    <a:pt x="11468" y="329438"/>
                  </a:lnTo>
                  <a:close/>
                </a:path>
                <a:path w="88900" h="342900">
                  <a:moveTo>
                    <a:pt x="88417" y="13106"/>
                  </a:moveTo>
                  <a:lnTo>
                    <a:pt x="85140" y="6553"/>
                  </a:lnTo>
                  <a:lnTo>
                    <a:pt x="78600" y="1638"/>
                  </a:lnTo>
                  <a:lnTo>
                    <a:pt x="75336" y="0"/>
                  </a:lnTo>
                  <a:lnTo>
                    <a:pt x="73710" y="1638"/>
                  </a:lnTo>
                  <a:lnTo>
                    <a:pt x="72072" y="9829"/>
                  </a:lnTo>
                  <a:lnTo>
                    <a:pt x="76962" y="11468"/>
                  </a:lnTo>
                  <a:lnTo>
                    <a:pt x="85140" y="14744"/>
                  </a:lnTo>
                  <a:lnTo>
                    <a:pt x="88417" y="131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044161" y="5649734"/>
              <a:ext cx="18415" cy="137795"/>
            </a:xfrm>
            <a:custGeom>
              <a:avLst/>
              <a:gdLst/>
              <a:ahLst/>
              <a:cxnLst/>
              <a:rect l="l" t="t" r="r" b="b"/>
              <a:pathLst>
                <a:path w="18414" h="137795">
                  <a:moveTo>
                    <a:pt x="14744" y="1638"/>
                  </a:moveTo>
                  <a:lnTo>
                    <a:pt x="13106" y="1638"/>
                  </a:lnTo>
                  <a:lnTo>
                    <a:pt x="8191" y="0"/>
                  </a:lnTo>
                  <a:lnTo>
                    <a:pt x="3276" y="0"/>
                  </a:lnTo>
                  <a:lnTo>
                    <a:pt x="0" y="4914"/>
                  </a:lnTo>
                  <a:lnTo>
                    <a:pt x="0" y="6553"/>
                  </a:lnTo>
                  <a:lnTo>
                    <a:pt x="3276" y="11468"/>
                  </a:lnTo>
                  <a:lnTo>
                    <a:pt x="4914" y="14744"/>
                  </a:lnTo>
                  <a:lnTo>
                    <a:pt x="9829" y="11468"/>
                  </a:lnTo>
                  <a:lnTo>
                    <a:pt x="14744" y="1638"/>
                  </a:lnTo>
                  <a:close/>
                </a:path>
                <a:path w="18414" h="137795">
                  <a:moveTo>
                    <a:pt x="18021" y="124599"/>
                  </a:moveTo>
                  <a:lnTo>
                    <a:pt x="14744" y="122961"/>
                  </a:lnTo>
                  <a:lnTo>
                    <a:pt x="9829" y="121323"/>
                  </a:lnTo>
                  <a:lnTo>
                    <a:pt x="6553" y="122961"/>
                  </a:lnTo>
                  <a:lnTo>
                    <a:pt x="6553" y="132765"/>
                  </a:lnTo>
                  <a:lnTo>
                    <a:pt x="8191" y="136042"/>
                  </a:lnTo>
                  <a:lnTo>
                    <a:pt x="11468" y="137680"/>
                  </a:lnTo>
                  <a:lnTo>
                    <a:pt x="13106" y="132765"/>
                  </a:lnTo>
                  <a:lnTo>
                    <a:pt x="16383" y="127850"/>
                  </a:lnTo>
                  <a:lnTo>
                    <a:pt x="18021" y="126238"/>
                  </a:lnTo>
                  <a:lnTo>
                    <a:pt x="18021" y="124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973688" y="5744781"/>
              <a:ext cx="70485" cy="43180"/>
            </a:xfrm>
            <a:custGeom>
              <a:avLst/>
              <a:gdLst/>
              <a:ahLst/>
              <a:cxnLst/>
              <a:rect l="l" t="t" r="r" b="b"/>
              <a:pathLst>
                <a:path w="70485" h="43179">
                  <a:moveTo>
                    <a:pt x="14744" y="26276"/>
                  </a:moveTo>
                  <a:lnTo>
                    <a:pt x="1638" y="26276"/>
                  </a:lnTo>
                  <a:lnTo>
                    <a:pt x="0" y="32804"/>
                  </a:lnTo>
                  <a:lnTo>
                    <a:pt x="0" y="39357"/>
                  </a:lnTo>
                  <a:lnTo>
                    <a:pt x="1638" y="42633"/>
                  </a:lnTo>
                  <a:lnTo>
                    <a:pt x="8191" y="37719"/>
                  </a:lnTo>
                  <a:lnTo>
                    <a:pt x="13106" y="31191"/>
                  </a:lnTo>
                  <a:lnTo>
                    <a:pt x="14744" y="26276"/>
                  </a:lnTo>
                  <a:close/>
                </a:path>
                <a:path w="70485" h="43179">
                  <a:moveTo>
                    <a:pt x="70472" y="1638"/>
                  </a:moveTo>
                  <a:lnTo>
                    <a:pt x="68834" y="0"/>
                  </a:lnTo>
                  <a:lnTo>
                    <a:pt x="63931" y="1638"/>
                  </a:lnTo>
                  <a:lnTo>
                    <a:pt x="59016" y="1638"/>
                  </a:lnTo>
                  <a:lnTo>
                    <a:pt x="59016" y="9829"/>
                  </a:lnTo>
                  <a:lnTo>
                    <a:pt x="60655" y="14744"/>
                  </a:lnTo>
                  <a:lnTo>
                    <a:pt x="65570" y="11468"/>
                  </a:lnTo>
                  <a:lnTo>
                    <a:pt x="70472" y="16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055629" y="5684202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4" h="47625">
                  <a:moveTo>
                    <a:pt x="14744" y="1638"/>
                  </a:moveTo>
                  <a:lnTo>
                    <a:pt x="13106" y="0"/>
                  </a:lnTo>
                  <a:lnTo>
                    <a:pt x="8191" y="0"/>
                  </a:lnTo>
                  <a:lnTo>
                    <a:pt x="3276" y="1638"/>
                  </a:lnTo>
                  <a:lnTo>
                    <a:pt x="1638" y="6527"/>
                  </a:lnTo>
                  <a:lnTo>
                    <a:pt x="0" y="8166"/>
                  </a:lnTo>
                  <a:lnTo>
                    <a:pt x="1638" y="11442"/>
                  </a:lnTo>
                  <a:lnTo>
                    <a:pt x="3276" y="16357"/>
                  </a:lnTo>
                  <a:lnTo>
                    <a:pt x="9829" y="13081"/>
                  </a:lnTo>
                  <a:lnTo>
                    <a:pt x="13106" y="4889"/>
                  </a:lnTo>
                  <a:lnTo>
                    <a:pt x="14744" y="1638"/>
                  </a:lnTo>
                  <a:close/>
                </a:path>
                <a:path w="46354" h="47625">
                  <a:moveTo>
                    <a:pt x="45847" y="34366"/>
                  </a:moveTo>
                  <a:lnTo>
                    <a:pt x="42570" y="32727"/>
                  </a:lnTo>
                  <a:lnTo>
                    <a:pt x="31127" y="32727"/>
                  </a:lnTo>
                  <a:lnTo>
                    <a:pt x="31127" y="44196"/>
                  </a:lnTo>
                  <a:lnTo>
                    <a:pt x="32766" y="47472"/>
                  </a:lnTo>
                  <a:lnTo>
                    <a:pt x="39293" y="44196"/>
                  </a:lnTo>
                  <a:lnTo>
                    <a:pt x="42570" y="37642"/>
                  </a:lnTo>
                  <a:lnTo>
                    <a:pt x="45847" y="343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072015" y="5698909"/>
              <a:ext cx="15240" cy="16510"/>
            </a:xfrm>
            <a:custGeom>
              <a:avLst/>
              <a:gdLst/>
              <a:ahLst/>
              <a:cxnLst/>
              <a:rect l="l" t="t" r="r" b="b"/>
              <a:pathLst>
                <a:path w="15239" h="16510">
                  <a:moveTo>
                    <a:pt x="11465" y="0"/>
                  </a:moveTo>
                  <a:lnTo>
                    <a:pt x="6551" y="0"/>
                  </a:lnTo>
                  <a:lnTo>
                    <a:pt x="0" y="1637"/>
                  </a:lnTo>
                  <a:lnTo>
                    <a:pt x="0" y="9827"/>
                  </a:lnTo>
                  <a:lnTo>
                    <a:pt x="1638" y="13103"/>
                  </a:lnTo>
                  <a:lnTo>
                    <a:pt x="1638" y="16379"/>
                  </a:lnTo>
                  <a:lnTo>
                    <a:pt x="4913" y="14741"/>
                  </a:lnTo>
                  <a:lnTo>
                    <a:pt x="9827" y="9827"/>
                  </a:lnTo>
                  <a:lnTo>
                    <a:pt x="13103" y="3275"/>
                  </a:lnTo>
                  <a:lnTo>
                    <a:pt x="14742" y="1637"/>
                  </a:lnTo>
                  <a:lnTo>
                    <a:pt x="11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065458" y="5584240"/>
              <a:ext cx="66040" cy="175895"/>
            </a:xfrm>
            <a:custGeom>
              <a:avLst/>
              <a:gdLst/>
              <a:ahLst/>
              <a:cxnLst/>
              <a:rect l="l" t="t" r="r" b="b"/>
              <a:pathLst>
                <a:path w="66039" h="175895">
                  <a:moveTo>
                    <a:pt x="13106" y="140881"/>
                  </a:moveTo>
                  <a:lnTo>
                    <a:pt x="6553" y="137604"/>
                  </a:lnTo>
                  <a:lnTo>
                    <a:pt x="3276" y="140881"/>
                  </a:lnTo>
                  <a:lnTo>
                    <a:pt x="3276" y="147434"/>
                  </a:lnTo>
                  <a:lnTo>
                    <a:pt x="4914" y="150710"/>
                  </a:lnTo>
                  <a:lnTo>
                    <a:pt x="6553" y="150710"/>
                  </a:lnTo>
                  <a:lnTo>
                    <a:pt x="11468" y="140881"/>
                  </a:lnTo>
                  <a:lnTo>
                    <a:pt x="13106" y="140881"/>
                  </a:lnTo>
                  <a:close/>
                </a:path>
                <a:path w="66039" h="175895">
                  <a:moveTo>
                    <a:pt x="14744" y="162179"/>
                  </a:moveTo>
                  <a:lnTo>
                    <a:pt x="13106" y="160540"/>
                  </a:lnTo>
                  <a:lnTo>
                    <a:pt x="6553" y="158902"/>
                  </a:lnTo>
                  <a:lnTo>
                    <a:pt x="0" y="160540"/>
                  </a:lnTo>
                  <a:lnTo>
                    <a:pt x="0" y="170370"/>
                  </a:lnTo>
                  <a:lnTo>
                    <a:pt x="1638" y="175285"/>
                  </a:lnTo>
                  <a:lnTo>
                    <a:pt x="8191" y="172008"/>
                  </a:lnTo>
                  <a:lnTo>
                    <a:pt x="13106" y="165455"/>
                  </a:lnTo>
                  <a:lnTo>
                    <a:pt x="14744" y="162179"/>
                  </a:lnTo>
                  <a:close/>
                </a:path>
                <a:path w="66039" h="175895">
                  <a:moveTo>
                    <a:pt x="21297" y="13093"/>
                  </a:moveTo>
                  <a:lnTo>
                    <a:pt x="16383" y="4914"/>
                  </a:lnTo>
                  <a:lnTo>
                    <a:pt x="16383" y="0"/>
                  </a:lnTo>
                  <a:lnTo>
                    <a:pt x="13106" y="0"/>
                  </a:lnTo>
                  <a:lnTo>
                    <a:pt x="11468" y="4914"/>
                  </a:lnTo>
                  <a:lnTo>
                    <a:pt x="9829" y="8191"/>
                  </a:lnTo>
                  <a:lnTo>
                    <a:pt x="13106" y="14732"/>
                  </a:lnTo>
                  <a:lnTo>
                    <a:pt x="13106" y="16370"/>
                  </a:lnTo>
                  <a:lnTo>
                    <a:pt x="16383" y="17995"/>
                  </a:lnTo>
                  <a:lnTo>
                    <a:pt x="21297" y="17995"/>
                  </a:lnTo>
                  <a:lnTo>
                    <a:pt x="21297" y="13093"/>
                  </a:lnTo>
                  <a:close/>
                </a:path>
                <a:path w="66039" h="175895">
                  <a:moveTo>
                    <a:pt x="39281" y="91770"/>
                  </a:moveTo>
                  <a:lnTo>
                    <a:pt x="36017" y="90131"/>
                  </a:lnTo>
                  <a:lnTo>
                    <a:pt x="29464" y="88493"/>
                  </a:lnTo>
                  <a:lnTo>
                    <a:pt x="24574" y="91770"/>
                  </a:lnTo>
                  <a:lnTo>
                    <a:pt x="24574" y="99961"/>
                  </a:lnTo>
                  <a:lnTo>
                    <a:pt x="26212" y="104851"/>
                  </a:lnTo>
                  <a:lnTo>
                    <a:pt x="32740" y="99961"/>
                  </a:lnTo>
                  <a:lnTo>
                    <a:pt x="37642" y="93408"/>
                  </a:lnTo>
                  <a:lnTo>
                    <a:pt x="39281" y="91770"/>
                  </a:lnTo>
                  <a:close/>
                </a:path>
                <a:path w="66039" h="175895">
                  <a:moveTo>
                    <a:pt x="40919" y="73685"/>
                  </a:moveTo>
                  <a:lnTo>
                    <a:pt x="37642" y="72047"/>
                  </a:lnTo>
                  <a:lnTo>
                    <a:pt x="31102" y="72047"/>
                  </a:lnTo>
                  <a:lnTo>
                    <a:pt x="29464" y="75323"/>
                  </a:lnTo>
                  <a:lnTo>
                    <a:pt x="29464" y="80238"/>
                  </a:lnTo>
                  <a:lnTo>
                    <a:pt x="31102" y="83502"/>
                  </a:lnTo>
                  <a:lnTo>
                    <a:pt x="34378" y="81876"/>
                  </a:lnTo>
                  <a:lnTo>
                    <a:pt x="37642" y="75323"/>
                  </a:lnTo>
                  <a:lnTo>
                    <a:pt x="40919" y="73685"/>
                  </a:lnTo>
                  <a:close/>
                </a:path>
                <a:path w="66039" h="175895">
                  <a:moveTo>
                    <a:pt x="45834" y="111404"/>
                  </a:moveTo>
                  <a:lnTo>
                    <a:pt x="39281" y="111404"/>
                  </a:lnTo>
                  <a:lnTo>
                    <a:pt x="32740" y="113042"/>
                  </a:lnTo>
                  <a:lnTo>
                    <a:pt x="32740" y="122859"/>
                  </a:lnTo>
                  <a:lnTo>
                    <a:pt x="36017" y="124498"/>
                  </a:lnTo>
                  <a:lnTo>
                    <a:pt x="40919" y="119583"/>
                  </a:lnTo>
                  <a:lnTo>
                    <a:pt x="44196" y="113042"/>
                  </a:lnTo>
                  <a:lnTo>
                    <a:pt x="45834" y="111404"/>
                  </a:lnTo>
                  <a:close/>
                </a:path>
                <a:path w="66039" h="175895">
                  <a:moveTo>
                    <a:pt x="50749" y="49110"/>
                  </a:moveTo>
                  <a:lnTo>
                    <a:pt x="49110" y="47472"/>
                  </a:lnTo>
                  <a:lnTo>
                    <a:pt x="37642" y="47472"/>
                  </a:lnTo>
                  <a:lnTo>
                    <a:pt x="37642" y="58940"/>
                  </a:lnTo>
                  <a:lnTo>
                    <a:pt x="39281" y="62217"/>
                  </a:lnTo>
                  <a:lnTo>
                    <a:pt x="45834" y="58940"/>
                  </a:lnTo>
                  <a:lnTo>
                    <a:pt x="49110" y="50749"/>
                  </a:lnTo>
                  <a:lnTo>
                    <a:pt x="50749" y="49110"/>
                  </a:lnTo>
                  <a:close/>
                </a:path>
                <a:path w="66039" h="175895">
                  <a:moveTo>
                    <a:pt x="57365" y="80238"/>
                  </a:moveTo>
                  <a:lnTo>
                    <a:pt x="45834" y="80238"/>
                  </a:lnTo>
                  <a:lnTo>
                    <a:pt x="45834" y="91770"/>
                  </a:lnTo>
                  <a:lnTo>
                    <a:pt x="49110" y="93408"/>
                  </a:lnTo>
                  <a:lnTo>
                    <a:pt x="50749" y="91770"/>
                  </a:lnTo>
                  <a:lnTo>
                    <a:pt x="54102" y="88493"/>
                  </a:lnTo>
                  <a:lnTo>
                    <a:pt x="55740" y="83502"/>
                  </a:lnTo>
                  <a:lnTo>
                    <a:pt x="57365" y="80238"/>
                  </a:lnTo>
                  <a:close/>
                </a:path>
                <a:path w="66039" h="175895">
                  <a:moveTo>
                    <a:pt x="62280" y="62217"/>
                  </a:moveTo>
                  <a:lnTo>
                    <a:pt x="57365" y="60579"/>
                  </a:lnTo>
                  <a:lnTo>
                    <a:pt x="54102" y="60579"/>
                  </a:lnTo>
                  <a:lnTo>
                    <a:pt x="49110" y="62217"/>
                  </a:lnTo>
                  <a:lnTo>
                    <a:pt x="49110" y="72047"/>
                  </a:lnTo>
                  <a:lnTo>
                    <a:pt x="50749" y="73685"/>
                  </a:lnTo>
                  <a:lnTo>
                    <a:pt x="54102" y="73685"/>
                  </a:lnTo>
                  <a:lnTo>
                    <a:pt x="57365" y="70408"/>
                  </a:lnTo>
                  <a:lnTo>
                    <a:pt x="59004" y="63855"/>
                  </a:lnTo>
                  <a:lnTo>
                    <a:pt x="62280" y="62217"/>
                  </a:lnTo>
                  <a:close/>
                </a:path>
                <a:path w="66039" h="175895">
                  <a:moveTo>
                    <a:pt x="65557" y="31089"/>
                  </a:moveTo>
                  <a:lnTo>
                    <a:pt x="62280" y="29451"/>
                  </a:lnTo>
                  <a:lnTo>
                    <a:pt x="55740" y="29451"/>
                  </a:lnTo>
                  <a:lnTo>
                    <a:pt x="49110" y="31089"/>
                  </a:lnTo>
                  <a:lnTo>
                    <a:pt x="49110" y="42557"/>
                  </a:lnTo>
                  <a:lnTo>
                    <a:pt x="52463" y="45834"/>
                  </a:lnTo>
                  <a:lnTo>
                    <a:pt x="54102" y="44196"/>
                  </a:lnTo>
                  <a:lnTo>
                    <a:pt x="60642" y="39281"/>
                  </a:lnTo>
                  <a:lnTo>
                    <a:pt x="63919" y="34366"/>
                  </a:lnTo>
                  <a:lnTo>
                    <a:pt x="65557" y="310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086757" y="5605501"/>
              <a:ext cx="13335" cy="21590"/>
            </a:xfrm>
            <a:custGeom>
              <a:avLst/>
              <a:gdLst/>
              <a:ahLst/>
              <a:cxnLst/>
              <a:rect l="l" t="t" r="r" b="b"/>
              <a:pathLst>
                <a:path w="13335" h="21589">
                  <a:moveTo>
                    <a:pt x="8166" y="0"/>
                  </a:moveTo>
                  <a:lnTo>
                    <a:pt x="4913" y="1637"/>
                  </a:lnTo>
                  <a:lnTo>
                    <a:pt x="1637" y="6551"/>
                  </a:lnTo>
                  <a:lnTo>
                    <a:pt x="0" y="13103"/>
                  </a:lnTo>
                  <a:lnTo>
                    <a:pt x="6550" y="19655"/>
                  </a:lnTo>
                  <a:lnTo>
                    <a:pt x="11441" y="21293"/>
                  </a:lnTo>
                  <a:lnTo>
                    <a:pt x="13079" y="19655"/>
                  </a:lnTo>
                  <a:lnTo>
                    <a:pt x="9804" y="9827"/>
                  </a:lnTo>
                  <a:lnTo>
                    <a:pt x="8166" y="3275"/>
                  </a:lnTo>
                  <a:lnTo>
                    <a:pt x="81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093308" y="5584230"/>
              <a:ext cx="10160" cy="19685"/>
            </a:xfrm>
            <a:custGeom>
              <a:avLst/>
              <a:gdLst/>
              <a:ahLst/>
              <a:cxnLst/>
              <a:rect l="l" t="t" r="r" b="b"/>
              <a:pathLst>
                <a:path w="10160" h="19685">
                  <a:moveTo>
                    <a:pt x="4890" y="0"/>
                  </a:moveTo>
                  <a:lnTo>
                    <a:pt x="3253" y="3276"/>
                  </a:lnTo>
                  <a:lnTo>
                    <a:pt x="0" y="8189"/>
                  </a:lnTo>
                  <a:lnTo>
                    <a:pt x="0" y="13103"/>
                  </a:lnTo>
                  <a:lnTo>
                    <a:pt x="4890" y="19632"/>
                  </a:lnTo>
                  <a:lnTo>
                    <a:pt x="9804" y="19632"/>
                  </a:lnTo>
                  <a:lnTo>
                    <a:pt x="9804" y="13103"/>
                  </a:lnTo>
                  <a:lnTo>
                    <a:pt x="6529" y="4914"/>
                  </a:lnTo>
                  <a:lnTo>
                    <a:pt x="4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078567" y="5557955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4" h="19685">
                  <a:moveTo>
                    <a:pt x="8190" y="0"/>
                  </a:moveTo>
                  <a:lnTo>
                    <a:pt x="4913" y="1638"/>
                  </a:lnTo>
                  <a:lnTo>
                    <a:pt x="1638" y="6551"/>
                  </a:lnTo>
                  <a:lnTo>
                    <a:pt x="0" y="11465"/>
                  </a:lnTo>
                  <a:lnTo>
                    <a:pt x="8190" y="19654"/>
                  </a:lnTo>
                  <a:lnTo>
                    <a:pt x="11465" y="19654"/>
                  </a:lnTo>
                  <a:lnTo>
                    <a:pt x="11465" y="13103"/>
                  </a:lnTo>
                  <a:lnTo>
                    <a:pt x="9827" y="6551"/>
                  </a:lnTo>
                  <a:lnTo>
                    <a:pt x="8190" y="1638"/>
                  </a:lnTo>
                  <a:lnTo>
                    <a:pt x="8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104751" y="5556317"/>
              <a:ext cx="15240" cy="16510"/>
            </a:xfrm>
            <a:custGeom>
              <a:avLst/>
              <a:gdLst/>
              <a:ahLst/>
              <a:cxnLst/>
              <a:rect l="l" t="t" r="r" b="b"/>
              <a:pathLst>
                <a:path w="15239" h="16510">
                  <a:moveTo>
                    <a:pt x="13171" y="0"/>
                  </a:moveTo>
                  <a:lnTo>
                    <a:pt x="4913" y="0"/>
                  </a:lnTo>
                  <a:lnTo>
                    <a:pt x="0" y="3276"/>
                  </a:lnTo>
                  <a:lnTo>
                    <a:pt x="1638" y="8190"/>
                  </a:lnTo>
                  <a:lnTo>
                    <a:pt x="3275" y="11465"/>
                  </a:lnTo>
                  <a:lnTo>
                    <a:pt x="6551" y="16379"/>
                  </a:lnTo>
                  <a:lnTo>
                    <a:pt x="13171" y="16379"/>
                  </a:lnTo>
                  <a:lnTo>
                    <a:pt x="14809" y="11465"/>
                  </a:lnTo>
                  <a:lnTo>
                    <a:pt x="13171" y="3276"/>
                  </a:lnTo>
                  <a:lnTo>
                    <a:pt x="131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047447" y="5515368"/>
              <a:ext cx="12065" cy="21590"/>
            </a:xfrm>
            <a:custGeom>
              <a:avLst/>
              <a:gdLst/>
              <a:ahLst/>
              <a:cxnLst/>
              <a:rect l="l" t="t" r="r" b="b"/>
              <a:pathLst>
                <a:path w="12064" h="21589">
                  <a:moveTo>
                    <a:pt x="8190" y="0"/>
                  </a:moveTo>
                  <a:lnTo>
                    <a:pt x="4913" y="0"/>
                  </a:lnTo>
                  <a:lnTo>
                    <a:pt x="1638" y="6551"/>
                  </a:lnTo>
                  <a:lnTo>
                    <a:pt x="0" y="11465"/>
                  </a:lnTo>
                  <a:lnTo>
                    <a:pt x="6551" y="19655"/>
                  </a:lnTo>
                  <a:lnTo>
                    <a:pt x="9827" y="21292"/>
                  </a:lnTo>
                  <a:lnTo>
                    <a:pt x="11465" y="19655"/>
                  </a:lnTo>
                  <a:lnTo>
                    <a:pt x="11465" y="11465"/>
                  </a:lnTo>
                  <a:lnTo>
                    <a:pt x="8190" y="3275"/>
                  </a:lnTo>
                  <a:lnTo>
                    <a:pt x="8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086757" y="5538299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4" h="19685">
                  <a:moveTo>
                    <a:pt x="8166" y="0"/>
                  </a:moveTo>
                  <a:lnTo>
                    <a:pt x="6550" y="0"/>
                  </a:lnTo>
                  <a:lnTo>
                    <a:pt x="0" y="6551"/>
                  </a:lnTo>
                  <a:lnTo>
                    <a:pt x="0" y="13103"/>
                  </a:lnTo>
                  <a:lnTo>
                    <a:pt x="6550" y="19655"/>
                  </a:lnTo>
                  <a:lnTo>
                    <a:pt x="11441" y="19655"/>
                  </a:lnTo>
                  <a:lnTo>
                    <a:pt x="11441" y="13103"/>
                  </a:lnTo>
                  <a:lnTo>
                    <a:pt x="9804" y="3276"/>
                  </a:lnTo>
                  <a:lnTo>
                    <a:pt x="8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049075" y="5495747"/>
              <a:ext cx="24765" cy="93980"/>
            </a:xfrm>
            <a:custGeom>
              <a:avLst/>
              <a:gdLst/>
              <a:ahLst/>
              <a:cxnLst/>
              <a:rect l="l" t="t" r="r" b="b"/>
              <a:pathLst>
                <a:path w="24764" h="93979">
                  <a:moveTo>
                    <a:pt x="13106" y="88493"/>
                  </a:moveTo>
                  <a:lnTo>
                    <a:pt x="11468" y="81864"/>
                  </a:lnTo>
                  <a:lnTo>
                    <a:pt x="8191" y="72047"/>
                  </a:lnTo>
                  <a:lnTo>
                    <a:pt x="8191" y="70408"/>
                  </a:lnTo>
                  <a:lnTo>
                    <a:pt x="4914" y="72047"/>
                  </a:lnTo>
                  <a:lnTo>
                    <a:pt x="1638" y="76949"/>
                  </a:lnTo>
                  <a:lnTo>
                    <a:pt x="0" y="83502"/>
                  </a:lnTo>
                  <a:lnTo>
                    <a:pt x="6553" y="91770"/>
                  </a:lnTo>
                  <a:lnTo>
                    <a:pt x="11468" y="93408"/>
                  </a:lnTo>
                  <a:lnTo>
                    <a:pt x="13106" y="88493"/>
                  </a:lnTo>
                  <a:close/>
                </a:path>
                <a:path w="24764" h="93979">
                  <a:moveTo>
                    <a:pt x="24574" y="19621"/>
                  </a:moveTo>
                  <a:lnTo>
                    <a:pt x="22936" y="14732"/>
                  </a:lnTo>
                  <a:lnTo>
                    <a:pt x="22936" y="9817"/>
                  </a:lnTo>
                  <a:lnTo>
                    <a:pt x="21297" y="3276"/>
                  </a:lnTo>
                  <a:lnTo>
                    <a:pt x="19659" y="0"/>
                  </a:lnTo>
                  <a:lnTo>
                    <a:pt x="16383" y="1638"/>
                  </a:lnTo>
                  <a:lnTo>
                    <a:pt x="13106" y="6540"/>
                  </a:lnTo>
                  <a:lnTo>
                    <a:pt x="13106" y="13093"/>
                  </a:lnTo>
                  <a:lnTo>
                    <a:pt x="19659" y="21259"/>
                  </a:lnTo>
                  <a:lnTo>
                    <a:pt x="22936" y="22898"/>
                  </a:lnTo>
                  <a:lnTo>
                    <a:pt x="24574" y="19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114578" y="5584230"/>
              <a:ext cx="13335" cy="21590"/>
            </a:xfrm>
            <a:custGeom>
              <a:avLst/>
              <a:gdLst/>
              <a:ahLst/>
              <a:cxnLst/>
              <a:rect l="l" t="t" r="r" b="b"/>
              <a:pathLst>
                <a:path w="13335" h="21589">
                  <a:moveTo>
                    <a:pt x="6620" y="0"/>
                  </a:moveTo>
                  <a:lnTo>
                    <a:pt x="3343" y="0"/>
                  </a:lnTo>
                  <a:lnTo>
                    <a:pt x="0" y="4914"/>
                  </a:lnTo>
                  <a:lnTo>
                    <a:pt x="0" y="11465"/>
                  </a:lnTo>
                  <a:lnTo>
                    <a:pt x="6620" y="19632"/>
                  </a:lnTo>
                  <a:lnTo>
                    <a:pt x="11534" y="21270"/>
                  </a:lnTo>
                  <a:lnTo>
                    <a:pt x="13171" y="14741"/>
                  </a:lnTo>
                  <a:lnTo>
                    <a:pt x="8257" y="4914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072012" y="5610415"/>
              <a:ext cx="18415" cy="44450"/>
            </a:xfrm>
            <a:custGeom>
              <a:avLst/>
              <a:gdLst/>
              <a:ahLst/>
              <a:cxnLst/>
              <a:rect l="l" t="t" r="r" b="b"/>
              <a:pathLst>
                <a:path w="18414" h="44450">
                  <a:moveTo>
                    <a:pt x="9829" y="11468"/>
                  </a:moveTo>
                  <a:lnTo>
                    <a:pt x="6553" y="3276"/>
                  </a:lnTo>
                  <a:lnTo>
                    <a:pt x="6553" y="0"/>
                  </a:lnTo>
                  <a:lnTo>
                    <a:pt x="3276" y="1638"/>
                  </a:lnTo>
                  <a:lnTo>
                    <a:pt x="0" y="8191"/>
                  </a:lnTo>
                  <a:lnTo>
                    <a:pt x="0" y="11468"/>
                  </a:lnTo>
                  <a:lnTo>
                    <a:pt x="6553" y="19659"/>
                  </a:lnTo>
                  <a:lnTo>
                    <a:pt x="9829" y="19659"/>
                  </a:lnTo>
                  <a:lnTo>
                    <a:pt x="9829" y="11468"/>
                  </a:lnTo>
                  <a:close/>
                </a:path>
                <a:path w="18414" h="44450">
                  <a:moveTo>
                    <a:pt x="18021" y="24574"/>
                  </a:moveTo>
                  <a:lnTo>
                    <a:pt x="16383" y="26212"/>
                  </a:lnTo>
                  <a:lnTo>
                    <a:pt x="11468" y="32766"/>
                  </a:lnTo>
                  <a:lnTo>
                    <a:pt x="6553" y="37680"/>
                  </a:lnTo>
                  <a:lnTo>
                    <a:pt x="9829" y="44234"/>
                  </a:lnTo>
                  <a:lnTo>
                    <a:pt x="14744" y="40957"/>
                  </a:lnTo>
                  <a:lnTo>
                    <a:pt x="18021" y="34404"/>
                  </a:lnTo>
                  <a:lnTo>
                    <a:pt x="18021" y="24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086756" y="5428513"/>
              <a:ext cx="49530" cy="136525"/>
            </a:xfrm>
            <a:custGeom>
              <a:avLst/>
              <a:gdLst/>
              <a:ahLst/>
              <a:cxnLst/>
              <a:rect l="l" t="t" r="r" b="b"/>
              <a:pathLst>
                <a:path w="49529" h="136525">
                  <a:moveTo>
                    <a:pt x="11442" y="73774"/>
                  </a:moveTo>
                  <a:lnTo>
                    <a:pt x="9804" y="70510"/>
                  </a:lnTo>
                  <a:lnTo>
                    <a:pt x="8166" y="62242"/>
                  </a:lnTo>
                  <a:lnTo>
                    <a:pt x="6540" y="58966"/>
                  </a:lnTo>
                  <a:lnTo>
                    <a:pt x="3276" y="62242"/>
                  </a:lnTo>
                  <a:lnTo>
                    <a:pt x="0" y="68872"/>
                  </a:lnTo>
                  <a:lnTo>
                    <a:pt x="1638" y="70510"/>
                  </a:lnTo>
                  <a:lnTo>
                    <a:pt x="6540" y="73774"/>
                  </a:lnTo>
                  <a:lnTo>
                    <a:pt x="11442" y="73774"/>
                  </a:lnTo>
                  <a:close/>
                </a:path>
                <a:path w="49529" h="136525">
                  <a:moveTo>
                    <a:pt x="47536" y="136004"/>
                  </a:moveTo>
                  <a:lnTo>
                    <a:pt x="44259" y="122897"/>
                  </a:lnTo>
                  <a:lnTo>
                    <a:pt x="42621" y="119621"/>
                  </a:lnTo>
                  <a:lnTo>
                    <a:pt x="40982" y="119621"/>
                  </a:lnTo>
                  <a:lnTo>
                    <a:pt x="36068" y="124536"/>
                  </a:lnTo>
                  <a:lnTo>
                    <a:pt x="36068" y="129451"/>
                  </a:lnTo>
                  <a:lnTo>
                    <a:pt x="42621" y="136004"/>
                  </a:lnTo>
                  <a:lnTo>
                    <a:pt x="47536" y="136004"/>
                  </a:lnTo>
                  <a:close/>
                </a:path>
                <a:path w="49529" h="136525">
                  <a:moveTo>
                    <a:pt x="49174" y="13106"/>
                  </a:moveTo>
                  <a:lnTo>
                    <a:pt x="42621" y="0"/>
                  </a:lnTo>
                  <a:lnTo>
                    <a:pt x="39344" y="1638"/>
                  </a:lnTo>
                  <a:lnTo>
                    <a:pt x="36068" y="6553"/>
                  </a:lnTo>
                  <a:lnTo>
                    <a:pt x="36068" y="11468"/>
                  </a:lnTo>
                  <a:lnTo>
                    <a:pt x="42621" y="19659"/>
                  </a:lnTo>
                  <a:lnTo>
                    <a:pt x="47536" y="19659"/>
                  </a:lnTo>
                  <a:lnTo>
                    <a:pt x="49174" y="13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086757" y="5415431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8166" y="0"/>
                  </a:moveTo>
                  <a:lnTo>
                    <a:pt x="3275" y="0"/>
                  </a:lnTo>
                  <a:lnTo>
                    <a:pt x="0" y="3275"/>
                  </a:lnTo>
                  <a:lnTo>
                    <a:pt x="0" y="4913"/>
                  </a:lnTo>
                  <a:lnTo>
                    <a:pt x="6550" y="11442"/>
                  </a:lnTo>
                  <a:lnTo>
                    <a:pt x="11441" y="11442"/>
                  </a:lnTo>
                  <a:lnTo>
                    <a:pt x="9804" y="8190"/>
                  </a:lnTo>
                  <a:lnTo>
                    <a:pt x="8166" y="3275"/>
                  </a:lnTo>
                  <a:lnTo>
                    <a:pt x="81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108016" y="5461279"/>
              <a:ext cx="40005" cy="60960"/>
            </a:xfrm>
            <a:custGeom>
              <a:avLst/>
              <a:gdLst/>
              <a:ahLst/>
              <a:cxnLst/>
              <a:rect l="l" t="t" r="r" b="b"/>
              <a:pathLst>
                <a:path w="40004" h="60960">
                  <a:moveTo>
                    <a:pt x="11544" y="9829"/>
                  </a:moveTo>
                  <a:lnTo>
                    <a:pt x="8191" y="3276"/>
                  </a:lnTo>
                  <a:lnTo>
                    <a:pt x="8191" y="0"/>
                  </a:lnTo>
                  <a:lnTo>
                    <a:pt x="3276" y="4914"/>
                  </a:lnTo>
                  <a:lnTo>
                    <a:pt x="0" y="11468"/>
                  </a:lnTo>
                  <a:lnTo>
                    <a:pt x="6553" y="16383"/>
                  </a:lnTo>
                  <a:lnTo>
                    <a:pt x="11544" y="16383"/>
                  </a:lnTo>
                  <a:lnTo>
                    <a:pt x="11544" y="9829"/>
                  </a:lnTo>
                  <a:close/>
                </a:path>
                <a:path w="40004" h="60960">
                  <a:moveTo>
                    <a:pt x="39382" y="54089"/>
                  </a:moveTo>
                  <a:lnTo>
                    <a:pt x="36106" y="45923"/>
                  </a:lnTo>
                  <a:lnTo>
                    <a:pt x="34467" y="44284"/>
                  </a:lnTo>
                  <a:lnTo>
                    <a:pt x="31191" y="44284"/>
                  </a:lnTo>
                  <a:lnTo>
                    <a:pt x="27914" y="47561"/>
                  </a:lnTo>
                  <a:lnTo>
                    <a:pt x="27914" y="52451"/>
                  </a:lnTo>
                  <a:lnTo>
                    <a:pt x="32829" y="59004"/>
                  </a:lnTo>
                  <a:lnTo>
                    <a:pt x="37744" y="60642"/>
                  </a:lnTo>
                  <a:lnTo>
                    <a:pt x="39382" y="540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050723" y="5415431"/>
              <a:ext cx="12065" cy="16510"/>
            </a:xfrm>
            <a:custGeom>
              <a:avLst/>
              <a:gdLst/>
              <a:ahLst/>
              <a:cxnLst/>
              <a:rect l="l" t="t" r="r" b="b"/>
              <a:pathLst>
                <a:path w="12064" h="16510">
                  <a:moveTo>
                    <a:pt x="6550" y="0"/>
                  </a:moveTo>
                  <a:lnTo>
                    <a:pt x="3275" y="0"/>
                  </a:lnTo>
                  <a:lnTo>
                    <a:pt x="0" y="9804"/>
                  </a:lnTo>
                  <a:lnTo>
                    <a:pt x="6550" y="16356"/>
                  </a:lnTo>
                  <a:lnTo>
                    <a:pt x="11464" y="16356"/>
                  </a:lnTo>
                  <a:lnTo>
                    <a:pt x="11464" y="11442"/>
                  </a:lnTo>
                  <a:lnTo>
                    <a:pt x="6550" y="3275"/>
                  </a:lnTo>
                  <a:lnTo>
                    <a:pt x="6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060543" y="5161419"/>
              <a:ext cx="105410" cy="596900"/>
            </a:xfrm>
            <a:custGeom>
              <a:avLst/>
              <a:gdLst/>
              <a:ahLst/>
              <a:cxnLst/>
              <a:rect l="l" t="t" r="r" b="b"/>
              <a:pathLst>
                <a:path w="105410" h="596900">
                  <a:moveTo>
                    <a:pt x="26212" y="13081"/>
                  </a:moveTo>
                  <a:lnTo>
                    <a:pt x="22936" y="9804"/>
                  </a:lnTo>
                  <a:lnTo>
                    <a:pt x="19659" y="8166"/>
                  </a:lnTo>
                  <a:lnTo>
                    <a:pt x="9829" y="1612"/>
                  </a:lnTo>
                  <a:lnTo>
                    <a:pt x="4914" y="0"/>
                  </a:lnTo>
                  <a:lnTo>
                    <a:pt x="3276" y="0"/>
                  </a:lnTo>
                  <a:lnTo>
                    <a:pt x="0" y="6527"/>
                  </a:lnTo>
                  <a:lnTo>
                    <a:pt x="4914" y="11442"/>
                  </a:lnTo>
                  <a:lnTo>
                    <a:pt x="4914" y="13081"/>
                  </a:lnTo>
                  <a:lnTo>
                    <a:pt x="9829" y="16357"/>
                  </a:lnTo>
                  <a:lnTo>
                    <a:pt x="19659" y="19634"/>
                  </a:lnTo>
                  <a:lnTo>
                    <a:pt x="24574" y="16357"/>
                  </a:lnTo>
                  <a:lnTo>
                    <a:pt x="26212" y="13081"/>
                  </a:lnTo>
                  <a:close/>
                </a:path>
                <a:path w="105410" h="596900">
                  <a:moveTo>
                    <a:pt x="40932" y="581723"/>
                  </a:moveTo>
                  <a:lnTo>
                    <a:pt x="37655" y="581723"/>
                  </a:lnTo>
                  <a:lnTo>
                    <a:pt x="34378" y="580085"/>
                  </a:lnTo>
                  <a:lnTo>
                    <a:pt x="27851" y="581723"/>
                  </a:lnTo>
                  <a:lnTo>
                    <a:pt x="26212" y="585000"/>
                  </a:lnTo>
                  <a:lnTo>
                    <a:pt x="26212" y="591553"/>
                  </a:lnTo>
                  <a:lnTo>
                    <a:pt x="29489" y="596468"/>
                  </a:lnTo>
                  <a:lnTo>
                    <a:pt x="34378" y="593191"/>
                  </a:lnTo>
                  <a:lnTo>
                    <a:pt x="37655" y="585000"/>
                  </a:lnTo>
                  <a:lnTo>
                    <a:pt x="40932" y="581723"/>
                  </a:lnTo>
                  <a:close/>
                </a:path>
                <a:path w="105410" h="596900">
                  <a:moveTo>
                    <a:pt x="55664" y="224459"/>
                  </a:moveTo>
                  <a:lnTo>
                    <a:pt x="52387" y="227736"/>
                  </a:lnTo>
                  <a:lnTo>
                    <a:pt x="45834" y="232651"/>
                  </a:lnTo>
                  <a:lnTo>
                    <a:pt x="42557" y="237566"/>
                  </a:lnTo>
                  <a:lnTo>
                    <a:pt x="45834" y="242481"/>
                  </a:lnTo>
                  <a:lnTo>
                    <a:pt x="52387" y="240842"/>
                  </a:lnTo>
                  <a:lnTo>
                    <a:pt x="55664" y="234289"/>
                  </a:lnTo>
                  <a:lnTo>
                    <a:pt x="55664" y="224459"/>
                  </a:lnTo>
                  <a:close/>
                </a:path>
                <a:path w="105410" h="596900">
                  <a:moveTo>
                    <a:pt x="80302" y="304774"/>
                  </a:moveTo>
                  <a:lnTo>
                    <a:pt x="75387" y="294944"/>
                  </a:lnTo>
                  <a:lnTo>
                    <a:pt x="72110" y="296583"/>
                  </a:lnTo>
                  <a:lnTo>
                    <a:pt x="70472" y="303136"/>
                  </a:lnTo>
                  <a:lnTo>
                    <a:pt x="68834" y="308051"/>
                  </a:lnTo>
                  <a:lnTo>
                    <a:pt x="75387" y="316242"/>
                  </a:lnTo>
                  <a:lnTo>
                    <a:pt x="78663" y="317868"/>
                  </a:lnTo>
                  <a:lnTo>
                    <a:pt x="80302" y="316242"/>
                  </a:lnTo>
                  <a:lnTo>
                    <a:pt x="80302" y="304774"/>
                  </a:lnTo>
                  <a:close/>
                </a:path>
                <a:path w="105410" h="596900">
                  <a:moveTo>
                    <a:pt x="80302" y="206451"/>
                  </a:moveTo>
                  <a:lnTo>
                    <a:pt x="78663" y="201536"/>
                  </a:lnTo>
                  <a:lnTo>
                    <a:pt x="75387" y="196621"/>
                  </a:lnTo>
                  <a:lnTo>
                    <a:pt x="73748" y="191706"/>
                  </a:lnTo>
                  <a:lnTo>
                    <a:pt x="72110" y="191706"/>
                  </a:lnTo>
                  <a:lnTo>
                    <a:pt x="68834" y="191706"/>
                  </a:lnTo>
                  <a:lnTo>
                    <a:pt x="67195" y="194983"/>
                  </a:lnTo>
                  <a:lnTo>
                    <a:pt x="65557" y="196621"/>
                  </a:lnTo>
                  <a:lnTo>
                    <a:pt x="67195" y="199898"/>
                  </a:lnTo>
                  <a:lnTo>
                    <a:pt x="68834" y="204812"/>
                  </a:lnTo>
                  <a:lnTo>
                    <a:pt x="75387" y="208089"/>
                  </a:lnTo>
                  <a:lnTo>
                    <a:pt x="78663" y="208089"/>
                  </a:lnTo>
                  <a:lnTo>
                    <a:pt x="80302" y="206451"/>
                  </a:lnTo>
                  <a:close/>
                </a:path>
                <a:path w="105410" h="596900">
                  <a:moveTo>
                    <a:pt x="80302" y="178600"/>
                  </a:moveTo>
                  <a:lnTo>
                    <a:pt x="78663" y="175348"/>
                  </a:lnTo>
                  <a:lnTo>
                    <a:pt x="75387" y="170434"/>
                  </a:lnTo>
                  <a:lnTo>
                    <a:pt x="70472" y="165519"/>
                  </a:lnTo>
                  <a:lnTo>
                    <a:pt x="70472" y="163880"/>
                  </a:lnTo>
                  <a:lnTo>
                    <a:pt x="67195" y="163880"/>
                  </a:lnTo>
                  <a:lnTo>
                    <a:pt x="65557" y="168795"/>
                  </a:lnTo>
                  <a:lnTo>
                    <a:pt x="63919" y="175348"/>
                  </a:lnTo>
                  <a:lnTo>
                    <a:pt x="72110" y="181876"/>
                  </a:lnTo>
                  <a:lnTo>
                    <a:pt x="78663" y="181876"/>
                  </a:lnTo>
                  <a:lnTo>
                    <a:pt x="80302" y="178600"/>
                  </a:lnTo>
                  <a:close/>
                </a:path>
                <a:path w="105410" h="596900">
                  <a:moveTo>
                    <a:pt x="86855" y="257289"/>
                  </a:moveTo>
                  <a:lnTo>
                    <a:pt x="83578" y="254012"/>
                  </a:lnTo>
                  <a:lnTo>
                    <a:pt x="81940" y="249097"/>
                  </a:lnTo>
                  <a:lnTo>
                    <a:pt x="78663" y="244195"/>
                  </a:lnTo>
                  <a:lnTo>
                    <a:pt x="78663" y="242481"/>
                  </a:lnTo>
                  <a:lnTo>
                    <a:pt x="75387" y="242481"/>
                  </a:lnTo>
                  <a:lnTo>
                    <a:pt x="72110" y="247459"/>
                  </a:lnTo>
                  <a:lnTo>
                    <a:pt x="70472" y="249097"/>
                  </a:lnTo>
                  <a:lnTo>
                    <a:pt x="72110" y="252374"/>
                  </a:lnTo>
                  <a:lnTo>
                    <a:pt x="75387" y="255651"/>
                  </a:lnTo>
                  <a:lnTo>
                    <a:pt x="80302" y="258927"/>
                  </a:lnTo>
                  <a:lnTo>
                    <a:pt x="85217" y="260565"/>
                  </a:lnTo>
                  <a:lnTo>
                    <a:pt x="86855" y="257289"/>
                  </a:lnTo>
                  <a:close/>
                </a:path>
                <a:path w="105410" h="596900">
                  <a:moveTo>
                    <a:pt x="91770" y="335965"/>
                  </a:moveTo>
                  <a:lnTo>
                    <a:pt x="86855" y="327698"/>
                  </a:lnTo>
                  <a:lnTo>
                    <a:pt x="86855" y="322783"/>
                  </a:lnTo>
                  <a:lnTo>
                    <a:pt x="83578" y="324421"/>
                  </a:lnTo>
                  <a:lnTo>
                    <a:pt x="81940" y="327698"/>
                  </a:lnTo>
                  <a:lnTo>
                    <a:pt x="80302" y="332613"/>
                  </a:lnTo>
                  <a:lnTo>
                    <a:pt x="86855" y="340868"/>
                  </a:lnTo>
                  <a:lnTo>
                    <a:pt x="90131" y="340868"/>
                  </a:lnTo>
                  <a:lnTo>
                    <a:pt x="91770" y="335965"/>
                  </a:lnTo>
                  <a:close/>
                </a:path>
                <a:path w="105410" h="596900">
                  <a:moveTo>
                    <a:pt x="104876" y="222821"/>
                  </a:moveTo>
                  <a:lnTo>
                    <a:pt x="96685" y="216281"/>
                  </a:lnTo>
                  <a:lnTo>
                    <a:pt x="93408" y="213004"/>
                  </a:lnTo>
                  <a:lnTo>
                    <a:pt x="91770" y="213004"/>
                  </a:lnTo>
                  <a:lnTo>
                    <a:pt x="86855" y="216281"/>
                  </a:lnTo>
                  <a:lnTo>
                    <a:pt x="86855" y="219557"/>
                  </a:lnTo>
                  <a:lnTo>
                    <a:pt x="90131" y="224459"/>
                  </a:lnTo>
                  <a:lnTo>
                    <a:pt x="91770" y="224459"/>
                  </a:lnTo>
                  <a:lnTo>
                    <a:pt x="96685" y="227736"/>
                  </a:lnTo>
                  <a:lnTo>
                    <a:pt x="101600" y="229374"/>
                  </a:lnTo>
                  <a:lnTo>
                    <a:pt x="104876" y="229374"/>
                  </a:lnTo>
                  <a:lnTo>
                    <a:pt x="104876" y="222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022879" y="5159774"/>
              <a:ext cx="23495" cy="13335"/>
            </a:xfrm>
            <a:custGeom>
              <a:avLst/>
              <a:gdLst/>
              <a:ahLst/>
              <a:cxnLst/>
              <a:rect l="l" t="t" r="r" b="b"/>
              <a:pathLst>
                <a:path w="23495" h="13335">
                  <a:moveTo>
                    <a:pt x="0" y="0"/>
                  </a:moveTo>
                  <a:lnTo>
                    <a:pt x="0" y="1637"/>
                  </a:lnTo>
                  <a:lnTo>
                    <a:pt x="1638" y="6529"/>
                  </a:lnTo>
                  <a:lnTo>
                    <a:pt x="4913" y="9804"/>
                  </a:lnTo>
                  <a:lnTo>
                    <a:pt x="13102" y="13081"/>
                  </a:lnTo>
                  <a:lnTo>
                    <a:pt x="21292" y="13081"/>
                  </a:lnTo>
                  <a:lnTo>
                    <a:pt x="22929" y="9804"/>
                  </a:lnTo>
                  <a:lnTo>
                    <a:pt x="14740" y="6529"/>
                  </a:lnTo>
                  <a:lnTo>
                    <a:pt x="4913" y="1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001577" y="5112207"/>
              <a:ext cx="95250" cy="93980"/>
            </a:xfrm>
            <a:custGeom>
              <a:avLst/>
              <a:gdLst/>
              <a:ahLst/>
              <a:cxnLst/>
              <a:rect l="l" t="t" r="r" b="b"/>
              <a:pathLst>
                <a:path w="95250" h="93979">
                  <a:moveTo>
                    <a:pt x="22936" y="9829"/>
                  </a:moveTo>
                  <a:lnTo>
                    <a:pt x="14744" y="4914"/>
                  </a:lnTo>
                  <a:lnTo>
                    <a:pt x="4914" y="0"/>
                  </a:lnTo>
                  <a:lnTo>
                    <a:pt x="0" y="0"/>
                  </a:lnTo>
                  <a:lnTo>
                    <a:pt x="1638" y="1638"/>
                  </a:lnTo>
                  <a:lnTo>
                    <a:pt x="6553" y="8191"/>
                  </a:lnTo>
                  <a:lnTo>
                    <a:pt x="11468" y="13106"/>
                  </a:lnTo>
                  <a:lnTo>
                    <a:pt x="21297" y="13106"/>
                  </a:lnTo>
                  <a:lnTo>
                    <a:pt x="22936" y="9829"/>
                  </a:lnTo>
                  <a:close/>
                </a:path>
                <a:path w="95250" h="93979">
                  <a:moveTo>
                    <a:pt x="94983" y="88493"/>
                  </a:moveTo>
                  <a:lnTo>
                    <a:pt x="88455" y="83591"/>
                  </a:lnTo>
                  <a:lnTo>
                    <a:pt x="73710" y="78676"/>
                  </a:lnTo>
                  <a:lnTo>
                    <a:pt x="73710" y="80314"/>
                  </a:lnTo>
                  <a:lnTo>
                    <a:pt x="80264" y="90144"/>
                  </a:lnTo>
                  <a:lnTo>
                    <a:pt x="88455" y="93408"/>
                  </a:lnTo>
                  <a:lnTo>
                    <a:pt x="91719" y="93408"/>
                  </a:lnTo>
                  <a:lnTo>
                    <a:pt x="94983" y="884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073653" y="5398983"/>
              <a:ext cx="13335" cy="18415"/>
            </a:xfrm>
            <a:custGeom>
              <a:avLst/>
              <a:gdLst/>
              <a:ahLst/>
              <a:cxnLst/>
              <a:rect l="l" t="t" r="r" b="b"/>
              <a:pathLst>
                <a:path w="13335" h="18414">
                  <a:moveTo>
                    <a:pt x="8188" y="0"/>
                  </a:moveTo>
                  <a:lnTo>
                    <a:pt x="3275" y="1638"/>
                  </a:lnTo>
                  <a:lnTo>
                    <a:pt x="0" y="4913"/>
                  </a:lnTo>
                  <a:lnTo>
                    <a:pt x="4913" y="14809"/>
                  </a:lnTo>
                  <a:lnTo>
                    <a:pt x="9827" y="18086"/>
                  </a:lnTo>
                  <a:lnTo>
                    <a:pt x="13103" y="13172"/>
                  </a:lnTo>
                  <a:lnTo>
                    <a:pt x="13103" y="1638"/>
                  </a:lnTo>
                  <a:lnTo>
                    <a:pt x="8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083480" y="5348211"/>
              <a:ext cx="67310" cy="97155"/>
            </a:xfrm>
            <a:custGeom>
              <a:avLst/>
              <a:gdLst/>
              <a:ahLst/>
              <a:cxnLst/>
              <a:rect l="l" t="t" r="r" b="b"/>
              <a:pathLst>
                <a:path w="67310" h="97154">
                  <a:moveTo>
                    <a:pt x="13081" y="22936"/>
                  </a:moveTo>
                  <a:lnTo>
                    <a:pt x="9817" y="22936"/>
                  </a:lnTo>
                  <a:lnTo>
                    <a:pt x="0" y="27851"/>
                  </a:lnTo>
                  <a:lnTo>
                    <a:pt x="3276" y="37668"/>
                  </a:lnTo>
                  <a:lnTo>
                    <a:pt x="8191" y="40944"/>
                  </a:lnTo>
                  <a:lnTo>
                    <a:pt x="11442" y="34404"/>
                  </a:lnTo>
                  <a:lnTo>
                    <a:pt x="11442" y="26212"/>
                  </a:lnTo>
                  <a:lnTo>
                    <a:pt x="13081" y="22936"/>
                  </a:lnTo>
                  <a:close/>
                </a:path>
                <a:path w="67310" h="97154">
                  <a:moveTo>
                    <a:pt x="22898" y="0"/>
                  </a:moveTo>
                  <a:lnTo>
                    <a:pt x="19621" y="0"/>
                  </a:lnTo>
                  <a:lnTo>
                    <a:pt x="14719" y="1638"/>
                  </a:lnTo>
                  <a:lnTo>
                    <a:pt x="9817" y="4914"/>
                  </a:lnTo>
                  <a:lnTo>
                    <a:pt x="9817" y="9829"/>
                  </a:lnTo>
                  <a:lnTo>
                    <a:pt x="11442" y="11468"/>
                  </a:lnTo>
                  <a:lnTo>
                    <a:pt x="17995" y="18021"/>
                  </a:lnTo>
                  <a:lnTo>
                    <a:pt x="21259" y="13106"/>
                  </a:lnTo>
                  <a:lnTo>
                    <a:pt x="21259" y="4914"/>
                  </a:lnTo>
                  <a:lnTo>
                    <a:pt x="22898" y="0"/>
                  </a:lnTo>
                  <a:close/>
                </a:path>
                <a:path w="67310" h="97154">
                  <a:moveTo>
                    <a:pt x="55727" y="37668"/>
                  </a:moveTo>
                  <a:lnTo>
                    <a:pt x="54089" y="32766"/>
                  </a:lnTo>
                  <a:lnTo>
                    <a:pt x="52451" y="31127"/>
                  </a:lnTo>
                  <a:lnTo>
                    <a:pt x="49174" y="29489"/>
                  </a:lnTo>
                  <a:lnTo>
                    <a:pt x="44259" y="31127"/>
                  </a:lnTo>
                  <a:lnTo>
                    <a:pt x="40982" y="34404"/>
                  </a:lnTo>
                  <a:lnTo>
                    <a:pt x="45897" y="44221"/>
                  </a:lnTo>
                  <a:lnTo>
                    <a:pt x="49174" y="47498"/>
                  </a:lnTo>
                  <a:lnTo>
                    <a:pt x="52451" y="45859"/>
                  </a:lnTo>
                  <a:lnTo>
                    <a:pt x="54089" y="42583"/>
                  </a:lnTo>
                  <a:lnTo>
                    <a:pt x="55727" y="37668"/>
                  </a:lnTo>
                  <a:close/>
                </a:path>
                <a:path w="67310" h="97154">
                  <a:moveTo>
                    <a:pt x="67195" y="83578"/>
                  </a:moveTo>
                  <a:lnTo>
                    <a:pt x="63919" y="81940"/>
                  </a:lnTo>
                  <a:lnTo>
                    <a:pt x="59004" y="83578"/>
                  </a:lnTo>
                  <a:lnTo>
                    <a:pt x="55727" y="85217"/>
                  </a:lnTo>
                  <a:lnTo>
                    <a:pt x="59004" y="93408"/>
                  </a:lnTo>
                  <a:lnTo>
                    <a:pt x="62280" y="96685"/>
                  </a:lnTo>
                  <a:lnTo>
                    <a:pt x="65557" y="96685"/>
                  </a:lnTo>
                  <a:lnTo>
                    <a:pt x="65557" y="91770"/>
                  </a:lnTo>
                  <a:lnTo>
                    <a:pt x="67195" y="86855"/>
                  </a:lnTo>
                  <a:lnTo>
                    <a:pt x="67195" y="83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049085" y="5295747"/>
              <a:ext cx="13335" cy="18415"/>
            </a:xfrm>
            <a:custGeom>
              <a:avLst/>
              <a:gdLst/>
              <a:ahLst/>
              <a:cxnLst/>
              <a:rect l="l" t="t" r="r" b="b"/>
              <a:pathLst>
                <a:path w="13335" h="18414">
                  <a:moveTo>
                    <a:pt x="11465" y="0"/>
                  </a:moveTo>
                  <a:lnTo>
                    <a:pt x="6551" y="0"/>
                  </a:lnTo>
                  <a:lnTo>
                    <a:pt x="1638" y="1637"/>
                  </a:lnTo>
                  <a:lnTo>
                    <a:pt x="0" y="8188"/>
                  </a:lnTo>
                  <a:lnTo>
                    <a:pt x="0" y="9827"/>
                  </a:lnTo>
                  <a:lnTo>
                    <a:pt x="4913" y="14740"/>
                  </a:lnTo>
                  <a:lnTo>
                    <a:pt x="9827" y="18017"/>
                  </a:lnTo>
                  <a:lnTo>
                    <a:pt x="13102" y="13102"/>
                  </a:lnTo>
                  <a:lnTo>
                    <a:pt x="13102" y="1637"/>
                  </a:lnTo>
                  <a:lnTo>
                    <a:pt x="11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063820" y="5218721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5">
                  <a:moveTo>
                    <a:pt x="11468" y="9893"/>
                  </a:moveTo>
                  <a:lnTo>
                    <a:pt x="8191" y="8255"/>
                  </a:lnTo>
                  <a:lnTo>
                    <a:pt x="4914" y="9893"/>
                  </a:lnTo>
                  <a:lnTo>
                    <a:pt x="0" y="9893"/>
                  </a:lnTo>
                  <a:lnTo>
                    <a:pt x="1638" y="14808"/>
                  </a:lnTo>
                  <a:lnTo>
                    <a:pt x="1638" y="21361"/>
                  </a:lnTo>
                  <a:lnTo>
                    <a:pt x="8191" y="22999"/>
                  </a:lnTo>
                  <a:lnTo>
                    <a:pt x="9829" y="18084"/>
                  </a:lnTo>
                  <a:lnTo>
                    <a:pt x="9829" y="11531"/>
                  </a:lnTo>
                  <a:lnTo>
                    <a:pt x="11468" y="9893"/>
                  </a:lnTo>
                  <a:close/>
                </a:path>
                <a:path w="57785" h="125095">
                  <a:moveTo>
                    <a:pt x="22936" y="42633"/>
                  </a:moveTo>
                  <a:lnTo>
                    <a:pt x="18021" y="42633"/>
                  </a:lnTo>
                  <a:lnTo>
                    <a:pt x="11468" y="44272"/>
                  </a:lnTo>
                  <a:lnTo>
                    <a:pt x="8191" y="47548"/>
                  </a:lnTo>
                  <a:lnTo>
                    <a:pt x="11468" y="55740"/>
                  </a:lnTo>
                  <a:lnTo>
                    <a:pt x="18021" y="59016"/>
                  </a:lnTo>
                  <a:lnTo>
                    <a:pt x="22936" y="54102"/>
                  </a:lnTo>
                  <a:lnTo>
                    <a:pt x="22936" y="42633"/>
                  </a:lnTo>
                  <a:close/>
                </a:path>
                <a:path w="57785" h="125095">
                  <a:moveTo>
                    <a:pt x="34378" y="0"/>
                  </a:moveTo>
                  <a:lnTo>
                    <a:pt x="27851" y="0"/>
                  </a:lnTo>
                  <a:lnTo>
                    <a:pt x="22936" y="1638"/>
                  </a:lnTo>
                  <a:lnTo>
                    <a:pt x="22936" y="8255"/>
                  </a:lnTo>
                  <a:lnTo>
                    <a:pt x="24574" y="8255"/>
                  </a:lnTo>
                  <a:lnTo>
                    <a:pt x="26212" y="11531"/>
                  </a:lnTo>
                  <a:lnTo>
                    <a:pt x="31102" y="14808"/>
                  </a:lnTo>
                  <a:lnTo>
                    <a:pt x="34378" y="9893"/>
                  </a:lnTo>
                  <a:lnTo>
                    <a:pt x="34378" y="0"/>
                  </a:lnTo>
                  <a:close/>
                </a:path>
                <a:path w="57785" h="125095">
                  <a:moveTo>
                    <a:pt x="39281" y="88493"/>
                  </a:moveTo>
                  <a:lnTo>
                    <a:pt x="34378" y="86855"/>
                  </a:lnTo>
                  <a:lnTo>
                    <a:pt x="31102" y="88493"/>
                  </a:lnTo>
                  <a:lnTo>
                    <a:pt x="26212" y="88493"/>
                  </a:lnTo>
                  <a:lnTo>
                    <a:pt x="26212" y="96685"/>
                  </a:lnTo>
                  <a:lnTo>
                    <a:pt x="29476" y="101663"/>
                  </a:lnTo>
                  <a:lnTo>
                    <a:pt x="34378" y="104940"/>
                  </a:lnTo>
                  <a:lnTo>
                    <a:pt x="37655" y="100025"/>
                  </a:lnTo>
                  <a:lnTo>
                    <a:pt x="37655" y="91770"/>
                  </a:lnTo>
                  <a:lnTo>
                    <a:pt x="39281" y="88493"/>
                  </a:lnTo>
                  <a:close/>
                </a:path>
                <a:path w="57785" h="125095">
                  <a:moveTo>
                    <a:pt x="40919" y="63931"/>
                  </a:moveTo>
                  <a:lnTo>
                    <a:pt x="32740" y="63931"/>
                  </a:lnTo>
                  <a:lnTo>
                    <a:pt x="29476" y="67208"/>
                  </a:lnTo>
                  <a:lnTo>
                    <a:pt x="32740" y="75387"/>
                  </a:lnTo>
                  <a:lnTo>
                    <a:pt x="34378" y="75387"/>
                  </a:lnTo>
                  <a:lnTo>
                    <a:pt x="34378" y="77025"/>
                  </a:lnTo>
                  <a:lnTo>
                    <a:pt x="39281" y="77025"/>
                  </a:lnTo>
                  <a:lnTo>
                    <a:pt x="39281" y="65570"/>
                  </a:lnTo>
                  <a:lnTo>
                    <a:pt x="40919" y="63931"/>
                  </a:lnTo>
                  <a:close/>
                </a:path>
                <a:path w="57785" h="125095">
                  <a:moveTo>
                    <a:pt x="42557" y="21361"/>
                  </a:moveTo>
                  <a:lnTo>
                    <a:pt x="39281" y="19723"/>
                  </a:lnTo>
                  <a:lnTo>
                    <a:pt x="34378" y="21361"/>
                  </a:lnTo>
                  <a:lnTo>
                    <a:pt x="29476" y="24638"/>
                  </a:lnTo>
                  <a:lnTo>
                    <a:pt x="32740" y="32804"/>
                  </a:lnTo>
                  <a:lnTo>
                    <a:pt x="39281" y="34442"/>
                  </a:lnTo>
                  <a:lnTo>
                    <a:pt x="42557" y="29552"/>
                  </a:lnTo>
                  <a:lnTo>
                    <a:pt x="42557" y="21361"/>
                  </a:lnTo>
                  <a:close/>
                </a:path>
                <a:path w="57785" h="125095">
                  <a:moveTo>
                    <a:pt x="52387" y="113131"/>
                  </a:moveTo>
                  <a:lnTo>
                    <a:pt x="49110" y="111493"/>
                  </a:lnTo>
                  <a:lnTo>
                    <a:pt x="45834" y="111493"/>
                  </a:lnTo>
                  <a:lnTo>
                    <a:pt x="42557" y="113131"/>
                  </a:lnTo>
                  <a:lnTo>
                    <a:pt x="47472" y="121297"/>
                  </a:lnTo>
                  <a:lnTo>
                    <a:pt x="52387" y="124574"/>
                  </a:lnTo>
                  <a:lnTo>
                    <a:pt x="52387" y="113131"/>
                  </a:lnTo>
                  <a:close/>
                </a:path>
                <a:path w="57785" h="125095">
                  <a:moveTo>
                    <a:pt x="57378" y="81940"/>
                  </a:moveTo>
                  <a:lnTo>
                    <a:pt x="54102" y="81940"/>
                  </a:lnTo>
                  <a:lnTo>
                    <a:pt x="44196" y="85217"/>
                  </a:lnTo>
                  <a:lnTo>
                    <a:pt x="44196" y="91770"/>
                  </a:lnTo>
                  <a:lnTo>
                    <a:pt x="47472" y="95046"/>
                  </a:lnTo>
                  <a:lnTo>
                    <a:pt x="54102" y="98386"/>
                  </a:lnTo>
                  <a:lnTo>
                    <a:pt x="55740" y="93408"/>
                  </a:lnTo>
                  <a:lnTo>
                    <a:pt x="55740" y="85217"/>
                  </a:lnTo>
                  <a:lnTo>
                    <a:pt x="57378" y="81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011413" y="5190873"/>
              <a:ext cx="19685" cy="16510"/>
            </a:xfrm>
            <a:custGeom>
              <a:avLst/>
              <a:gdLst/>
              <a:ahLst/>
              <a:cxnLst/>
              <a:rect l="l" t="t" r="r" b="b"/>
              <a:pathLst>
                <a:path w="19685" h="16510">
                  <a:moveTo>
                    <a:pt x="3276" y="0"/>
                  </a:moveTo>
                  <a:lnTo>
                    <a:pt x="1638" y="0"/>
                  </a:lnTo>
                  <a:lnTo>
                    <a:pt x="0" y="3275"/>
                  </a:lnTo>
                  <a:lnTo>
                    <a:pt x="0" y="6550"/>
                  </a:lnTo>
                  <a:lnTo>
                    <a:pt x="4913" y="13102"/>
                  </a:lnTo>
                  <a:lnTo>
                    <a:pt x="8190" y="13102"/>
                  </a:lnTo>
                  <a:lnTo>
                    <a:pt x="13103" y="16379"/>
                  </a:lnTo>
                  <a:lnTo>
                    <a:pt x="18017" y="16379"/>
                  </a:lnTo>
                  <a:lnTo>
                    <a:pt x="19654" y="14740"/>
                  </a:lnTo>
                  <a:lnTo>
                    <a:pt x="16379" y="11465"/>
                  </a:lnTo>
                  <a:lnTo>
                    <a:pt x="14740" y="8188"/>
                  </a:lnTo>
                  <a:lnTo>
                    <a:pt x="6551" y="1637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129387" y="5654639"/>
              <a:ext cx="18415" cy="16510"/>
            </a:xfrm>
            <a:custGeom>
              <a:avLst/>
              <a:gdLst/>
              <a:ahLst/>
              <a:cxnLst/>
              <a:rect l="l" t="t" r="r" b="b"/>
              <a:pathLst>
                <a:path w="18414" h="16510">
                  <a:moveTo>
                    <a:pt x="11465" y="0"/>
                  </a:moveTo>
                  <a:lnTo>
                    <a:pt x="8188" y="0"/>
                  </a:lnTo>
                  <a:lnTo>
                    <a:pt x="3275" y="1637"/>
                  </a:lnTo>
                  <a:lnTo>
                    <a:pt x="0" y="4913"/>
                  </a:lnTo>
                  <a:lnTo>
                    <a:pt x="3275" y="9827"/>
                  </a:lnTo>
                  <a:lnTo>
                    <a:pt x="13103" y="16379"/>
                  </a:lnTo>
                  <a:lnTo>
                    <a:pt x="18017" y="16379"/>
                  </a:lnTo>
                  <a:lnTo>
                    <a:pt x="18017" y="9827"/>
                  </a:lnTo>
                  <a:lnTo>
                    <a:pt x="14740" y="3275"/>
                  </a:lnTo>
                  <a:lnTo>
                    <a:pt x="114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976965" y="5177777"/>
              <a:ext cx="80645" cy="80645"/>
            </a:xfrm>
            <a:custGeom>
              <a:avLst/>
              <a:gdLst/>
              <a:ahLst/>
              <a:cxnLst/>
              <a:rect l="l" t="t" r="r" b="b"/>
              <a:pathLst>
                <a:path w="80645" h="80645">
                  <a:moveTo>
                    <a:pt x="18059" y="16383"/>
                  </a:moveTo>
                  <a:lnTo>
                    <a:pt x="1638" y="0"/>
                  </a:lnTo>
                  <a:lnTo>
                    <a:pt x="1638" y="1638"/>
                  </a:lnTo>
                  <a:lnTo>
                    <a:pt x="0" y="6553"/>
                  </a:lnTo>
                  <a:lnTo>
                    <a:pt x="0" y="9829"/>
                  </a:lnTo>
                  <a:lnTo>
                    <a:pt x="1638" y="13106"/>
                  </a:lnTo>
                  <a:lnTo>
                    <a:pt x="6553" y="16383"/>
                  </a:lnTo>
                  <a:lnTo>
                    <a:pt x="13106" y="19659"/>
                  </a:lnTo>
                  <a:lnTo>
                    <a:pt x="18059" y="19659"/>
                  </a:lnTo>
                  <a:lnTo>
                    <a:pt x="18059" y="16383"/>
                  </a:lnTo>
                  <a:close/>
                </a:path>
                <a:path w="80645" h="80645">
                  <a:moveTo>
                    <a:pt x="80302" y="68859"/>
                  </a:moveTo>
                  <a:lnTo>
                    <a:pt x="77025" y="60667"/>
                  </a:lnTo>
                  <a:lnTo>
                    <a:pt x="77025" y="59029"/>
                  </a:lnTo>
                  <a:lnTo>
                    <a:pt x="73748" y="59029"/>
                  </a:lnTo>
                  <a:lnTo>
                    <a:pt x="70472" y="65582"/>
                  </a:lnTo>
                  <a:lnTo>
                    <a:pt x="67195" y="73748"/>
                  </a:lnTo>
                  <a:lnTo>
                    <a:pt x="73748" y="80302"/>
                  </a:lnTo>
                  <a:lnTo>
                    <a:pt x="80302" y="75387"/>
                  </a:lnTo>
                  <a:lnTo>
                    <a:pt x="80302" y="688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473439" y="5099113"/>
              <a:ext cx="2705100" cy="637540"/>
            </a:xfrm>
            <a:custGeom>
              <a:avLst/>
              <a:gdLst/>
              <a:ahLst/>
              <a:cxnLst/>
              <a:rect l="l" t="t" r="r" b="b"/>
              <a:pathLst>
                <a:path w="2705100" h="637539">
                  <a:moveTo>
                    <a:pt x="11468" y="213017"/>
                  </a:moveTo>
                  <a:lnTo>
                    <a:pt x="9829" y="209740"/>
                  </a:lnTo>
                  <a:lnTo>
                    <a:pt x="9829" y="208102"/>
                  </a:lnTo>
                  <a:lnTo>
                    <a:pt x="6553" y="203187"/>
                  </a:lnTo>
                  <a:lnTo>
                    <a:pt x="3276" y="201549"/>
                  </a:lnTo>
                  <a:lnTo>
                    <a:pt x="0" y="203187"/>
                  </a:lnTo>
                  <a:lnTo>
                    <a:pt x="0" y="204825"/>
                  </a:lnTo>
                  <a:lnTo>
                    <a:pt x="1638" y="208102"/>
                  </a:lnTo>
                  <a:lnTo>
                    <a:pt x="4914" y="217995"/>
                  </a:lnTo>
                  <a:lnTo>
                    <a:pt x="6553" y="221272"/>
                  </a:lnTo>
                  <a:lnTo>
                    <a:pt x="6553" y="222910"/>
                  </a:lnTo>
                  <a:lnTo>
                    <a:pt x="11468" y="213017"/>
                  </a:lnTo>
                  <a:close/>
                </a:path>
                <a:path w="2705100" h="637539">
                  <a:moveTo>
                    <a:pt x="24574" y="224548"/>
                  </a:moveTo>
                  <a:lnTo>
                    <a:pt x="21297" y="219633"/>
                  </a:lnTo>
                  <a:lnTo>
                    <a:pt x="18021" y="217995"/>
                  </a:lnTo>
                  <a:lnTo>
                    <a:pt x="14744" y="219633"/>
                  </a:lnTo>
                  <a:lnTo>
                    <a:pt x="14744" y="221272"/>
                  </a:lnTo>
                  <a:lnTo>
                    <a:pt x="14744" y="224548"/>
                  </a:lnTo>
                  <a:lnTo>
                    <a:pt x="16383" y="236016"/>
                  </a:lnTo>
                  <a:lnTo>
                    <a:pt x="19659" y="242544"/>
                  </a:lnTo>
                  <a:lnTo>
                    <a:pt x="24574" y="240906"/>
                  </a:lnTo>
                  <a:lnTo>
                    <a:pt x="24574" y="224548"/>
                  </a:lnTo>
                  <a:close/>
                </a:path>
                <a:path w="2705100" h="637539">
                  <a:moveTo>
                    <a:pt x="2554351" y="3276"/>
                  </a:moveTo>
                  <a:lnTo>
                    <a:pt x="2551074" y="1638"/>
                  </a:lnTo>
                  <a:lnTo>
                    <a:pt x="2546159" y="1638"/>
                  </a:lnTo>
                  <a:lnTo>
                    <a:pt x="2537968" y="0"/>
                  </a:lnTo>
                  <a:lnTo>
                    <a:pt x="2531414" y="0"/>
                  </a:lnTo>
                  <a:lnTo>
                    <a:pt x="2529776" y="1638"/>
                  </a:lnTo>
                  <a:lnTo>
                    <a:pt x="2531414" y="4902"/>
                  </a:lnTo>
                  <a:lnTo>
                    <a:pt x="2541244" y="8178"/>
                  </a:lnTo>
                  <a:lnTo>
                    <a:pt x="2547797" y="8178"/>
                  </a:lnTo>
                  <a:lnTo>
                    <a:pt x="2552712" y="4902"/>
                  </a:lnTo>
                  <a:lnTo>
                    <a:pt x="2554351" y="3276"/>
                  </a:lnTo>
                  <a:close/>
                </a:path>
                <a:path w="2705100" h="637539">
                  <a:moveTo>
                    <a:pt x="2580551" y="44284"/>
                  </a:moveTo>
                  <a:lnTo>
                    <a:pt x="2577274" y="39370"/>
                  </a:lnTo>
                  <a:lnTo>
                    <a:pt x="2570721" y="32753"/>
                  </a:lnTo>
                  <a:lnTo>
                    <a:pt x="2567444" y="29476"/>
                  </a:lnTo>
                  <a:lnTo>
                    <a:pt x="2565819" y="31115"/>
                  </a:lnTo>
                  <a:lnTo>
                    <a:pt x="2567444" y="37668"/>
                  </a:lnTo>
                  <a:lnTo>
                    <a:pt x="2567444" y="41008"/>
                  </a:lnTo>
                  <a:lnTo>
                    <a:pt x="2575636" y="45923"/>
                  </a:lnTo>
                  <a:lnTo>
                    <a:pt x="2580551" y="44284"/>
                  </a:lnTo>
                  <a:close/>
                </a:path>
                <a:path w="2705100" h="637539">
                  <a:moveTo>
                    <a:pt x="2600210" y="36029"/>
                  </a:moveTo>
                  <a:lnTo>
                    <a:pt x="2598572" y="32753"/>
                  </a:lnTo>
                  <a:lnTo>
                    <a:pt x="2596934" y="31115"/>
                  </a:lnTo>
                  <a:lnTo>
                    <a:pt x="2592019" y="32753"/>
                  </a:lnTo>
                  <a:lnTo>
                    <a:pt x="2585466" y="36029"/>
                  </a:lnTo>
                  <a:lnTo>
                    <a:pt x="2582189" y="36029"/>
                  </a:lnTo>
                  <a:lnTo>
                    <a:pt x="2582189" y="39370"/>
                  </a:lnTo>
                  <a:lnTo>
                    <a:pt x="2583827" y="39370"/>
                  </a:lnTo>
                  <a:lnTo>
                    <a:pt x="2588742" y="42646"/>
                  </a:lnTo>
                  <a:lnTo>
                    <a:pt x="2593657" y="41008"/>
                  </a:lnTo>
                  <a:lnTo>
                    <a:pt x="2596934" y="39370"/>
                  </a:lnTo>
                  <a:lnTo>
                    <a:pt x="2598572" y="37668"/>
                  </a:lnTo>
                  <a:lnTo>
                    <a:pt x="2600210" y="36029"/>
                  </a:lnTo>
                  <a:close/>
                </a:path>
                <a:path w="2705100" h="637539">
                  <a:moveTo>
                    <a:pt x="2642768" y="162242"/>
                  </a:moveTo>
                  <a:lnTo>
                    <a:pt x="2639491" y="160604"/>
                  </a:lnTo>
                  <a:lnTo>
                    <a:pt x="2632938" y="162242"/>
                  </a:lnTo>
                  <a:lnTo>
                    <a:pt x="2629662" y="165519"/>
                  </a:lnTo>
                  <a:lnTo>
                    <a:pt x="2634577" y="173710"/>
                  </a:lnTo>
                  <a:lnTo>
                    <a:pt x="2636215" y="173710"/>
                  </a:lnTo>
                  <a:lnTo>
                    <a:pt x="2637853" y="175348"/>
                  </a:lnTo>
                  <a:lnTo>
                    <a:pt x="2641130" y="173710"/>
                  </a:lnTo>
                  <a:lnTo>
                    <a:pt x="2641130" y="163880"/>
                  </a:lnTo>
                  <a:lnTo>
                    <a:pt x="2642768" y="162242"/>
                  </a:lnTo>
                  <a:close/>
                </a:path>
                <a:path w="2705100" h="637539">
                  <a:moveTo>
                    <a:pt x="2646121" y="626008"/>
                  </a:moveTo>
                  <a:lnTo>
                    <a:pt x="2644483" y="624370"/>
                  </a:lnTo>
                  <a:lnTo>
                    <a:pt x="2637853" y="622731"/>
                  </a:lnTo>
                  <a:lnTo>
                    <a:pt x="2632938" y="626008"/>
                  </a:lnTo>
                  <a:lnTo>
                    <a:pt x="2632938" y="637476"/>
                  </a:lnTo>
                  <a:lnTo>
                    <a:pt x="2636215" y="637476"/>
                  </a:lnTo>
                  <a:lnTo>
                    <a:pt x="2641130" y="634199"/>
                  </a:lnTo>
                  <a:lnTo>
                    <a:pt x="2644483" y="627646"/>
                  </a:lnTo>
                  <a:lnTo>
                    <a:pt x="2646121" y="626008"/>
                  </a:lnTo>
                  <a:close/>
                </a:path>
                <a:path w="2705100" h="637539">
                  <a:moveTo>
                    <a:pt x="2646121" y="117970"/>
                  </a:moveTo>
                  <a:lnTo>
                    <a:pt x="2637853" y="117970"/>
                  </a:lnTo>
                  <a:lnTo>
                    <a:pt x="2634577" y="121246"/>
                  </a:lnTo>
                  <a:lnTo>
                    <a:pt x="2637853" y="129501"/>
                  </a:lnTo>
                  <a:lnTo>
                    <a:pt x="2639491" y="129501"/>
                  </a:lnTo>
                  <a:lnTo>
                    <a:pt x="2641130" y="131140"/>
                  </a:lnTo>
                  <a:lnTo>
                    <a:pt x="2644483" y="129501"/>
                  </a:lnTo>
                  <a:lnTo>
                    <a:pt x="2646121" y="126161"/>
                  </a:lnTo>
                  <a:lnTo>
                    <a:pt x="2646121" y="117970"/>
                  </a:lnTo>
                  <a:close/>
                </a:path>
                <a:path w="2705100" h="637539">
                  <a:moveTo>
                    <a:pt x="2649385" y="183540"/>
                  </a:moveTo>
                  <a:lnTo>
                    <a:pt x="2646121" y="181902"/>
                  </a:lnTo>
                  <a:lnTo>
                    <a:pt x="2641130" y="183540"/>
                  </a:lnTo>
                  <a:lnTo>
                    <a:pt x="2637853" y="183540"/>
                  </a:lnTo>
                  <a:lnTo>
                    <a:pt x="2637853" y="191719"/>
                  </a:lnTo>
                  <a:lnTo>
                    <a:pt x="2641130" y="196634"/>
                  </a:lnTo>
                  <a:lnTo>
                    <a:pt x="2646121" y="199910"/>
                  </a:lnTo>
                  <a:lnTo>
                    <a:pt x="2649385" y="194995"/>
                  </a:lnTo>
                  <a:lnTo>
                    <a:pt x="2649385" y="183540"/>
                  </a:lnTo>
                  <a:close/>
                </a:path>
                <a:path w="2705100" h="637539">
                  <a:moveTo>
                    <a:pt x="2655938" y="604710"/>
                  </a:moveTo>
                  <a:lnTo>
                    <a:pt x="2652661" y="603072"/>
                  </a:lnTo>
                  <a:lnTo>
                    <a:pt x="2647759" y="601446"/>
                  </a:lnTo>
                  <a:lnTo>
                    <a:pt x="2642768" y="604710"/>
                  </a:lnTo>
                  <a:lnTo>
                    <a:pt x="2642768" y="611263"/>
                  </a:lnTo>
                  <a:lnTo>
                    <a:pt x="2646121" y="616178"/>
                  </a:lnTo>
                  <a:lnTo>
                    <a:pt x="2652661" y="611263"/>
                  </a:lnTo>
                  <a:lnTo>
                    <a:pt x="2654300" y="606348"/>
                  </a:lnTo>
                  <a:lnTo>
                    <a:pt x="2655938" y="604710"/>
                  </a:lnTo>
                  <a:close/>
                </a:path>
                <a:path w="2705100" h="637539">
                  <a:moveTo>
                    <a:pt x="2662491" y="150774"/>
                  </a:moveTo>
                  <a:lnTo>
                    <a:pt x="2660853" y="147523"/>
                  </a:lnTo>
                  <a:lnTo>
                    <a:pt x="2654300" y="140970"/>
                  </a:lnTo>
                  <a:lnTo>
                    <a:pt x="2649385" y="137693"/>
                  </a:lnTo>
                  <a:lnTo>
                    <a:pt x="2647759" y="137693"/>
                  </a:lnTo>
                  <a:lnTo>
                    <a:pt x="2644483" y="139331"/>
                  </a:lnTo>
                  <a:lnTo>
                    <a:pt x="2641130" y="142608"/>
                  </a:lnTo>
                  <a:lnTo>
                    <a:pt x="2641130" y="149161"/>
                  </a:lnTo>
                  <a:lnTo>
                    <a:pt x="2646121" y="154051"/>
                  </a:lnTo>
                  <a:lnTo>
                    <a:pt x="2649385" y="155689"/>
                  </a:lnTo>
                  <a:lnTo>
                    <a:pt x="2654300" y="158965"/>
                  </a:lnTo>
                  <a:lnTo>
                    <a:pt x="2659215" y="155689"/>
                  </a:lnTo>
                  <a:lnTo>
                    <a:pt x="2662491" y="154051"/>
                  </a:lnTo>
                  <a:lnTo>
                    <a:pt x="2662491" y="150774"/>
                  </a:lnTo>
                  <a:close/>
                </a:path>
                <a:path w="2705100" h="637539">
                  <a:moveTo>
                    <a:pt x="2670683" y="589978"/>
                  </a:moveTo>
                  <a:lnTo>
                    <a:pt x="2669044" y="586727"/>
                  </a:lnTo>
                  <a:lnTo>
                    <a:pt x="2659215" y="576897"/>
                  </a:lnTo>
                  <a:lnTo>
                    <a:pt x="2657576" y="576897"/>
                  </a:lnTo>
                  <a:lnTo>
                    <a:pt x="2652661" y="578535"/>
                  </a:lnTo>
                  <a:lnTo>
                    <a:pt x="2649385" y="581812"/>
                  </a:lnTo>
                  <a:lnTo>
                    <a:pt x="2649385" y="586727"/>
                  </a:lnTo>
                  <a:lnTo>
                    <a:pt x="2651023" y="589978"/>
                  </a:lnTo>
                  <a:lnTo>
                    <a:pt x="2657576" y="593255"/>
                  </a:lnTo>
                  <a:lnTo>
                    <a:pt x="2662491" y="596531"/>
                  </a:lnTo>
                  <a:lnTo>
                    <a:pt x="2665768" y="594893"/>
                  </a:lnTo>
                  <a:lnTo>
                    <a:pt x="2670683" y="593255"/>
                  </a:lnTo>
                  <a:lnTo>
                    <a:pt x="2670683" y="589978"/>
                  </a:lnTo>
                  <a:close/>
                </a:path>
                <a:path w="2705100" h="637539">
                  <a:moveTo>
                    <a:pt x="2675598" y="539153"/>
                  </a:moveTo>
                  <a:lnTo>
                    <a:pt x="2667406" y="530961"/>
                  </a:lnTo>
                  <a:lnTo>
                    <a:pt x="2665768" y="527685"/>
                  </a:lnTo>
                  <a:lnTo>
                    <a:pt x="2662491" y="527685"/>
                  </a:lnTo>
                  <a:lnTo>
                    <a:pt x="2657576" y="529323"/>
                  </a:lnTo>
                  <a:lnTo>
                    <a:pt x="2654300" y="532599"/>
                  </a:lnTo>
                  <a:lnTo>
                    <a:pt x="2655938" y="537514"/>
                  </a:lnTo>
                  <a:lnTo>
                    <a:pt x="2660853" y="542429"/>
                  </a:lnTo>
                  <a:lnTo>
                    <a:pt x="2664129" y="544068"/>
                  </a:lnTo>
                  <a:lnTo>
                    <a:pt x="2667406" y="547344"/>
                  </a:lnTo>
                  <a:lnTo>
                    <a:pt x="2672321" y="545706"/>
                  </a:lnTo>
                  <a:lnTo>
                    <a:pt x="2675598" y="544068"/>
                  </a:lnTo>
                  <a:lnTo>
                    <a:pt x="2675598" y="539153"/>
                  </a:lnTo>
                  <a:close/>
                </a:path>
                <a:path w="2705100" h="637539">
                  <a:moveTo>
                    <a:pt x="2682151" y="191719"/>
                  </a:moveTo>
                  <a:lnTo>
                    <a:pt x="2680512" y="188455"/>
                  </a:lnTo>
                  <a:lnTo>
                    <a:pt x="2678874" y="183540"/>
                  </a:lnTo>
                  <a:lnTo>
                    <a:pt x="2672321" y="176987"/>
                  </a:lnTo>
                  <a:lnTo>
                    <a:pt x="2669044" y="175348"/>
                  </a:lnTo>
                  <a:lnTo>
                    <a:pt x="2662491" y="175348"/>
                  </a:lnTo>
                  <a:lnTo>
                    <a:pt x="2659215" y="180263"/>
                  </a:lnTo>
                  <a:lnTo>
                    <a:pt x="2659215" y="183540"/>
                  </a:lnTo>
                  <a:lnTo>
                    <a:pt x="2665768" y="190093"/>
                  </a:lnTo>
                  <a:lnTo>
                    <a:pt x="2670683" y="191719"/>
                  </a:lnTo>
                  <a:lnTo>
                    <a:pt x="2673959" y="194995"/>
                  </a:lnTo>
                  <a:lnTo>
                    <a:pt x="2678874" y="191719"/>
                  </a:lnTo>
                  <a:lnTo>
                    <a:pt x="2682151" y="191719"/>
                  </a:lnTo>
                  <a:close/>
                </a:path>
                <a:path w="2705100" h="637539">
                  <a:moveTo>
                    <a:pt x="2683789" y="434276"/>
                  </a:moveTo>
                  <a:lnTo>
                    <a:pt x="2680512" y="432638"/>
                  </a:lnTo>
                  <a:lnTo>
                    <a:pt x="2675598" y="432638"/>
                  </a:lnTo>
                  <a:lnTo>
                    <a:pt x="2670683" y="435914"/>
                  </a:lnTo>
                  <a:lnTo>
                    <a:pt x="2670683" y="444106"/>
                  </a:lnTo>
                  <a:lnTo>
                    <a:pt x="2673959" y="445744"/>
                  </a:lnTo>
                  <a:lnTo>
                    <a:pt x="2675598" y="447382"/>
                  </a:lnTo>
                  <a:lnTo>
                    <a:pt x="2678874" y="442468"/>
                  </a:lnTo>
                  <a:lnTo>
                    <a:pt x="2682151" y="435914"/>
                  </a:lnTo>
                  <a:lnTo>
                    <a:pt x="2683789" y="434276"/>
                  </a:lnTo>
                  <a:close/>
                </a:path>
                <a:path w="2705100" h="637539">
                  <a:moveTo>
                    <a:pt x="2685427" y="222910"/>
                  </a:moveTo>
                  <a:lnTo>
                    <a:pt x="2683789" y="219633"/>
                  </a:lnTo>
                  <a:lnTo>
                    <a:pt x="2683789" y="216293"/>
                  </a:lnTo>
                  <a:lnTo>
                    <a:pt x="2675598" y="209740"/>
                  </a:lnTo>
                  <a:lnTo>
                    <a:pt x="2673959" y="208102"/>
                  </a:lnTo>
                  <a:lnTo>
                    <a:pt x="2665768" y="208102"/>
                  </a:lnTo>
                  <a:lnTo>
                    <a:pt x="2662491" y="213017"/>
                  </a:lnTo>
                  <a:lnTo>
                    <a:pt x="2662491" y="216293"/>
                  </a:lnTo>
                  <a:lnTo>
                    <a:pt x="2664129" y="217995"/>
                  </a:lnTo>
                  <a:lnTo>
                    <a:pt x="2667406" y="221272"/>
                  </a:lnTo>
                  <a:lnTo>
                    <a:pt x="2672321" y="224548"/>
                  </a:lnTo>
                  <a:lnTo>
                    <a:pt x="2677236" y="226187"/>
                  </a:lnTo>
                  <a:lnTo>
                    <a:pt x="2682151" y="224548"/>
                  </a:lnTo>
                  <a:lnTo>
                    <a:pt x="2685427" y="222910"/>
                  </a:lnTo>
                  <a:close/>
                </a:path>
                <a:path w="2705100" h="637539">
                  <a:moveTo>
                    <a:pt x="2690342" y="363804"/>
                  </a:moveTo>
                  <a:lnTo>
                    <a:pt x="2687066" y="362165"/>
                  </a:lnTo>
                  <a:lnTo>
                    <a:pt x="2682151" y="362165"/>
                  </a:lnTo>
                  <a:lnTo>
                    <a:pt x="2677236" y="363804"/>
                  </a:lnTo>
                  <a:lnTo>
                    <a:pt x="2677236" y="371995"/>
                  </a:lnTo>
                  <a:lnTo>
                    <a:pt x="2680512" y="375272"/>
                  </a:lnTo>
                  <a:lnTo>
                    <a:pt x="2687066" y="371995"/>
                  </a:lnTo>
                  <a:lnTo>
                    <a:pt x="2688704" y="365442"/>
                  </a:lnTo>
                  <a:lnTo>
                    <a:pt x="2690342" y="363804"/>
                  </a:lnTo>
                  <a:close/>
                </a:path>
                <a:path w="2705100" h="637539">
                  <a:moveTo>
                    <a:pt x="2691981" y="250736"/>
                  </a:moveTo>
                  <a:lnTo>
                    <a:pt x="2687066" y="244182"/>
                  </a:lnTo>
                  <a:lnTo>
                    <a:pt x="2687066" y="240906"/>
                  </a:lnTo>
                  <a:lnTo>
                    <a:pt x="2678874" y="240906"/>
                  </a:lnTo>
                  <a:lnTo>
                    <a:pt x="2675598" y="244182"/>
                  </a:lnTo>
                  <a:lnTo>
                    <a:pt x="2677236" y="249097"/>
                  </a:lnTo>
                  <a:lnTo>
                    <a:pt x="2678874" y="250736"/>
                  </a:lnTo>
                  <a:lnTo>
                    <a:pt x="2680512" y="254012"/>
                  </a:lnTo>
                  <a:lnTo>
                    <a:pt x="2687066" y="255651"/>
                  </a:lnTo>
                  <a:lnTo>
                    <a:pt x="2691981" y="255651"/>
                  </a:lnTo>
                  <a:lnTo>
                    <a:pt x="2691981" y="250736"/>
                  </a:lnTo>
                  <a:close/>
                </a:path>
                <a:path w="2705100" h="637539">
                  <a:moveTo>
                    <a:pt x="2693619" y="530961"/>
                  </a:moveTo>
                  <a:lnTo>
                    <a:pt x="2690342" y="524408"/>
                  </a:lnTo>
                  <a:lnTo>
                    <a:pt x="2683789" y="519493"/>
                  </a:lnTo>
                  <a:lnTo>
                    <a:pt x="2680512" y="516216"/>
                  </a:lnTo>
                  <a:lnTo>
                    <a:pt x="2678874" y="517855"/>
                  </a:lnTo>
                  <a:lnTo>
                    <a:pt x="2678874" y="527685"/>
                  </a:lnTo>
                  <a:lnTo>
                    <a:pt x="2683789" y="534238"/>
                  </a:lnTo>
                  <a:lnTo>
                    <a:pt x="2688704" y="534238"/>
                  </a:lnTo>
                  <a:lnTo>
                    <a:pt x="2693619" y="530961"/>
                  </a:lnTo>
                  <a:close/>
                </a:path>
                <a:path w="2705100" h="637539">
                  <a:moveTo>
                    <a:pt x="2696895" y="506399"/>
                  </a:moveTo>
                  <a:lnTo>
                    <a:pt x="2695257" y="503123"/>
                  </a:lnTo>
                  <a:lnTo>
                    <a:pt x="2695257" y="498221"/>
                  </a:lnTo>
                  <a:lnTo>
                    <a:pt x="2691981" y="490042"/>
                  </a:lnTo>
                  <a:lnTo>
                    <a:pt x="2688704" y="488403"/>
                  </a:lnTo>
                  <a:lnTo>
                    <a:pt x="2687066" y="488403"/>
                  </a:lnTo>
                  <a:lnTo>
                    <a:pt x="2683789" y="490042"/>
                  </a:lnTo>
                  <a:lnTo>
                    <a:pt x="2678874" y="493318"/>
                  </a:lnTo>
                  <a:lnTo>
                    <a:pt x="2678874" y="499859"/>
                  </a:lnTo>
                  <a:lnTo>
                    <a:pt x="2683789" y="504761"/>
                  </a:lnTo>
                  <a:lnTo>
                    <a:pt x="2687066" y="506399"/>
                  </a:lnTo>
                  <a:lnTo>
                    <a:pt x="2690342" y="509663"/>
                  </a:lnTo>
                  <a:lnTo>
                    <a:pt x="2695257" y="506399"/>
                  </a:lnTo>
                  <a:lnTo>
                    <a:pt x="2696895" y="506399"/>
                  </a:lnTo>
                  <a:close/>
                </a:path>
                <a:path w="2705100" h="637539">
                  <a:moveTo>
                    <a:pt x="2698534" y="327761"/>
                  </a:moveTo>
                  <a:lnTo>
                    <a:pt x="2695257" y="326123"/>
                  </a:lnTo>
                  <a:lnTo>
                    <a:pt x="2690342" y="326123"/>
                  </a:lnTo>
                  <a:lnTo>
                    <a:pt x="2683789" y="327761"/>
                  </a:lnTo>
                  <a:lnTo>
                    <a:pt x="2683789" y="335953"/>
                  </a:lnTo>
                  <a:lnTo>
                    <a:pt x="2687066" y="339229"/>
                  </a:lnTo>
                  <a:lnTo>
                    <a:pt x="2691981" y="335953"/>
                  </a:lnTo>
                  <a:lnTo>
                    <a:pt x="2695257" y="329399"/>
                  </a:lnTo>
                  <a:lnTo>
                    <a:pt x="2698534" y="327761"/>
                  </a:lnTo>
                  <a:close/>
                </a:path>
                <a:path w="2705100" h="637539">
                  <a:moveTo>
                    <a:pt x="2700159" y="462127"/>
                  </a:moveTo>
                  <a:lnTo>
                    <a:pt x="2696895" y="452297"/>
                  </a:lnTo>
                  <a:lnTo>
                    <a:pt x="2695257" y="449021"/>
                  </a:lnTo>
                  <a:lnTo>
                    <a:pt x="2693619" y="449021"/>
                  </a:lnTo>
                  <a:lnTo>
                    <a:pt x="2688704" y="452297"/>
                  </a:lnTo>
                  <a:lnTo>
                    <a:pt x="2685427" y="455574"/>
                  </a:lnTo>
                  <a:lnTo>
                    <a:pt x="2687066" y="460489"/>
                  </a:lnTo>
                  <a:lnTo>
                    <a:pt x="2687066" y="462127"/>
                  </a:lnTo>
                  <a:lnTo>
                    <a:pt x="2690342" y="465404"/>
                  </a:lnTo>
                  <a:lnTo>
                    <a:pt x="2700159" y="468680"/>
                  </a:lnTo>
                  <a:lnTo>
                    <a:pt x="2700159" y="462127"/>
                  </a:lnTo>
                  <a:close/>
                </a:path>
                <a:path w="2705100" h="637539">
                  <a:moveTo>
                    <a:pt x="2700159" y="413004"/>
                  </a:moveTo>
                  <a:lnTo>
                    <a:pt x="2695257" y="411365"/>
                  </a:lnTo>
                  <a:lnTo>
                    <a:pt x="2691981" y="411365"/>
                  </a:lnTo>
                  <a:lnTo>
                    <a:pt x="2685427" y="413004"/>
                  </a:lnTo>
                  <a:lnTo>
                    <a:pt x="2683789" y="419531"/>
                  </a:lnTo>
                  <a:lnTo>
                    <a:pt x="2683789" y="424446"/>
                  </a:lnTo>
                  <a:lnTo>
                    <a:pt x="2687066" y="427723"/>
                  </a:lnTo>
                  <a:lnTo>
                    <a:pt x="2691981" y="424446"/>
                  </a:lnTo>
                  <a:lnTo>
                    <a:pt x="2696895" y="416255"/>
                  </a:lnTo>
                  <a:lnTo>
                    <a:pt x="2700159" y="413004"/>
                  </a:lnTo>
                  <a:close/>
                </a:path>
                <a:path w="2705100" h="637539">
                  <a:moveTo>
                    <a:pt x="2700159" y="391642"/>
                  </a:moveTo>
                  <a:lnTo>
                    <a:pt x="2695257" y="386727"/>
                  </a:lnTo>
                  <a:lnTo>
                    <a:pt x="2688704" y="381812"/>
                  </a:lnTo>
                  <a:lnTo>
                    <a:pt x="2687066" y="378548"/>
                  </a:lnTo>
                  <a:lnTo>
                    <a:pt x="2685427" y="380174"/>
                  </a:lnTo>
                  <a:lnTo>
                    <a:pt x="2683789" y="385089"/>
                  </a:lnTo>
                  <a:lnTo>
                    <a:pt x="2685427" y="390004"/>
                  </a:lnTo>
                  <a:lnTo>
                    <a:pt x="2690342" y="394919"/>
                  </a:lnTo>
                  <a:lnTo>
                    <a:pt x="2695257" y="394919"/>
                  </a:lnTo>
                  <a:lnTo>
                    <a:pt x="2700159" y="391642"/>
                  </a:lnTo>
                  <a:close/>
                </a:path>
                <a:path w="2705100" h="637539">
                  <a:moveTo>
                    <a:pt x="2701798" y="301510"/>
                  </a:moveTo>
                  <a:lnTo>
                    <a:pt x="2693619" y="301510"/>
                  </a:lnTo>
                  <a:lnTo>
                    <a:pt x="2687066" y="303149"/>
                  </a:lnTo>
                  <a:lnTo>
                    <a:pt x="2687066" y="309765"/>
                  </a:lnTo>
                  <a:lnTo>
                    <a:pt x="2688704" y="311404"/>
                  </a:lnTo>
                  <a:lnTo>
                    <a:pt x="2691981" y="313042"/>
                  </a:lnTo>
                  <a:lnTo>
                    <a:pt x="2695257" y="309765"/>
                  </a:lnTo>
                  <a:lnTo>
                    <a:pt x="2700159" y="303149"/>
                  </a:lnTo>
                  <a:lnTo>
                    <a:pt x="2701798" y="301510"/>
                  </a:lnTo>
                  <a:close/>
                </a:path>
                <a:path w="2705100" h="637539">
                  <a:moveTo>
                    <a:pt x="2705074" y="347421"/>
                  </a:moveTo>
                  <a:lnTo>
                    <a:pt x="2701798" y="345782"/>
                  </a:lnTo>
                  <a:lnTo>
                    <a:pt x="2696895" y="345782"/>
                  </a:lnTo>
                  <a:lnTo>
                    <a:pt x="2691981" y="347421"/>
                  </a:lnTo>
                  <a:lnTo>
                    <a:pt x="2691981" y="357251"/>
                  </a:lnTo>
                  <a:lnTo>
                    <a:pt x="2696895" y="357251"/>
                  </a:lnTo>
                  <a:lnTo>
                    <a:pt x="2700159" y="353974"/>
                  </a:lnTo>
                  <a:lnTo>
                    <a:pt x="2703436" y="349059"/>
                  </a:lnTo>
                  <a:lnTo>
                    <a:pt x="2705074" y="3474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476724" y="5233527"/>
              <a:ext cx="6985" cy="23495"/>
            </a:xfrm>
            <a:custGeom>
              <a:avLst/>
              <a:gdLst/>
              <a:ahLst/>
              <a:cxnLst/>
              <a:rect l="l" t="t" r="r" b="b"/>
              <a:pathLst>
                <a:path w="6985" h="23495">
                  <a:moveTo>
                    <a:pt x="0" y="0"/>
                  </a:moveTo>
                  <a:lnTo>
                    <a:pt x="0" y="22908"/>
                  </a:lnTo>
                  <a:lnTo>
                    <a:pt x="3275" y="21271"/>
                  </a:lnTo>
                  <a:lnTo>
                    <a:pt x="3275" y="17994"/>
                  </a:lnTo>
                  <a:lnTo>
                    <a:pt x="6550" y="17994"/>
                  </a:lnTo>
                  <a:lnTo>
                    <a:pt x="3275" y="4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463609" y="5233530"/>
              <a:ext cx="15240" cy="49530"/>
            </a:xfrm>
            <a:custGeom>
              <a:avLst/>
              <a:gdLst/>
              <a:ahLst/>
              <a:cxnLst/>
              <a:rect l="l" t="t" r="r" b="b"/>
              <a:pathLst>
                <a:path w="15239" h="49529">
                  <a:moveTo>
                    <a:pt x="6553" y="11468"/>
                  </a:moveTo>
                  <a:lnTo>
                    <a:pt x="4914" y="6553"/>
                  </a:lnTo>
                  <a:lnTo>
                    <a:pt x="3276" y="0"/>
                  </a:lnTo>
                  <a:lnTo>
                    <a:pt x="1638" y="0"/>
                  </a:lnTo>
                  <a:lnTo>
                    <a:pt x="0" y="3276"/>
                  </a:lnTo>
                  <a:lnTo>
                    <a:pt x="0" y="19634"/>
                  </a:lnTo>
                  <a:lnTo>
                    <a:pt x="4914" y="19634"/>
                  </a:lnTo>
                  <a:lnTo>
                    <a:pt x="6553" y="11468"/>
                  </a:lnTo>
                  <a:close/>
                </a:path>
                <a:path w="15239" h="49529">
                  <a:moveTo>
                    <a:pt x="14744" y="37655"/>
                  </a:moveTo>
                  <a:lnTo>
                    <a:pt x="13106" y="32740"/>
                  </a:lnTo>
                  <a:lnTo>
                    <a:pt x="8191" y="26187"/>
                  </a:lnTo>
                  <a:lnTo>
                    <a:pt x="8191" y="47485"/>
                  </a:lnTo>
                  <a:lnTo>
                    <a:pt x="9829" y="49123"/>
                  </a:lnTo>
                  <a:lnTo>
                    <a:pt x="13106" y="45847"/>
                  </a:lnTo>
                  <a:lnTo>
                    <a:pt x="14744" y="376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457069" y="5184321"/>
              <a:ext cx="6985" cy="23495"/>
            </a:xfrm>
            <a:custGeom>
              <a:avLst/>
              <a:gdLst/>
              <a:ahLst/>
              <a:cxnLst/>
              <a:rect l="l" t="t" r="r" b="b"/>
              <a:pathLst>
                <a:path w="6985" h="23495">
                  <a:moveTo>
                    <a:pt x="1638" y="0"/>
                  </a:moveTo>
                  <a:lnTo>
                    <a:pt x="0" y="3275"/>
                  </a:lnTo>
                  <a:lnTo>
                    <a:pt x="0" y="14740"/>
                  </a:lnTo>
                  <a:lnTo>
                    <a:pt x="1638" y="21292"/>
                  </a:lnTo>
                  <a:lnTo>
                    <a:pt x="1638" y="22931"/>
                  </a:lnTo>
                  <a:lnTo>
                    <a:pt x="4913" y="21292"/>
                  </a:lnTo>
                  <a:lnTo>
                    <a:pt x="6551" y="11465"/>
                  </a:lnTo>
                  <a:lnTo>
                    <a:pt x="4913" y="6551"/>
                  </a:lnTo>
                  <a:lnTo>
                    <a:pt x="1638" y="1637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429218" y="5163032"/>
              <a:ext cx="83820" cy="203200"/>
            </a:xfrm>
            <a:custGeom>
              <a:avLst/>
              <a:gdLst/>
              <a:ahLst/>
              <a:cxnLst/>
              <a:rect l="l" t="t" r="r" b="b"/>
              <a:pathLst>
                <a:path w="83819" h="203200">
                  <a:moveTo>
                    <a:pt x="9829" y="16383"/>
                  </a:moveTo>
                  <a:lnTo>
                    <a:pt x="4914" y="8191"/>
                  </a:lnTo>
                  <a:lnTo>
                    <a:pt x="1638" y="3276"/>
                  </a:lnTo>
                  <a:lnTo>
                    <a:pt x="0" y="0"/>
                  </a:lnTo>
                  <a:lnTo>
                    <a:pt x="0" y="3276"/>
                  </a:lnTo>
                  <a:lnTo>
                    <a:pt x="1638" y="11468"/>
                  </a:lnTo>
                  <a:lnTo>
                    <a:pt x="4914" y="19659"/>
                  </a:lnTo>
                  <a:lnTo>
                    <a:pt x="9829" y="21297"/>
                  </a:lnTo>
                  <a:lnTo>
                    <a:pt x="9829" y="16383"/>
                  </a:lnTo>
                  <a:close/>
                </a:path>
                <a:path w="83819" h="203200">
                  <a:moveTo>
                    <a:pt x="83540" y="196646"/>
                  </a:moveTo>
                  <a:lnTo>
                    <a:pt x="80264" y="183540"/>
                  </a:lnTo>
                  <a:lnTo>
                    <a:pt x="76987" y="178625"/>
                  </a:lnTo>
                  <a:lnTo>
                    <a:pt x="75349" y="176987"/>
                  </a:lnTo>
                  <a:lnTo>
                    <a:pt x="75349" y="181902"/>
                  </a:lnTo>
                  <a:lnTo>
                    <a:pt x="76987" y="193370"/>
                  </a:lnTo>
                  <a:lnTo>
                    <a:pt x="78625" y="203200"/>
                  </a:lnTo>
                  <a:lnTo>
                    <a:pt x="81902" y="201561"/>
                  </a:lnTo>
                  <a:lnTo>
                    <a:pt x="83540" y="198285"/>
                  </a:lnTo>
                  <a:lnTo>
                    <a:pt x="83540" y="1966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445604" y="5174493"/>
              <a:ext cx="6985" cy="21590"/>
            </a:xfrm>
            <a:custGeom>
              <a:avLst/>
              <a:gdLst/>
              <a:ahLst/>
              <a:cxnLst/>
              <a:rect l="l" t="t" r="r" b="b"/>
              <a:pathLst>
                <a:path w="6985" h="21589">
                  <a:moveTo>
                    <a:pt x="1637" y="0"/>
                  </a:moveTo>
                  <a:lnTo>
                    <a:pt x="0" y="4913"/>
                  </a:lnTo>
                  <a:lnTo>
                    <a:pt x="0" y="21294"/>
                  </a:lnTo>
                  <a:lnTo>
                    <a:pt x="4913" y="19655"/>
                  </a:lnTo>
                  <a:lnTo>
                    <a:pt x="4913" y="13103"/>
                  </a:lnTo>
                  <a:lnTo>
                    <a:pt x="6550" y="8190"/>
                  </a:lnTo>
                  <a:lnTo>
                    <a:pt x="1637" y="1638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558656" y="5330215"/>
              <a:ext cx="29845" cy="154305"/>
            </a:xfrm>
            <a:custGeom>
              <a:avLst/>
              <a:gdLst/>
              <a:ahLst/>
              <a:cxnLst/>
              <a:rect l="l" t="t" r="r" b="b"/>
              <a:pathLst>
                <a:path w="29844" h="154304">
                  <a:moveTo>
                    <a:pt x="8191" y="9804"/>
                  </a:moveTo>
                  <a:lnTo>
                    <a:pt x="6553" y="4914"/>
                  </a:lnTo>
                  <a:lnTo>
                    <a:pt x="6553" y="3276"/>
                  </a:lnTo>
                  <a:lnTo>
                    <a:pt x="3276" y="0"/>
                  </a:lnTo>
                  <a:lnTo>
                    <a:pt x="1638" y="1638"/>
                  </a:lnTo>
                  <a:lnTo>
                    <a:pt x="0" y="6553"/>
                  </a:lnTo>
                  <a:lnTo>
                    <a:pt x="0" y="9804"/>
                  </a:lnTo>
                  <a:lnTo>
                    <a:pt x="1638" y="11442"/>
                  </a:lnTo>
                  <a:lnTo>
                    <a:pt x="4914" y="16357"/>
                  </a:lnTo>
                  <a:lnTo>
                    <a:pt x="8191" y="16357"/>
                  </a:lnTo>
                  <a:lnTo>
                    <a:pt x="8191" y="9804"/>
                  </a:lnTo>
                  <a:close/>
                </a:path>
                <a:path w="29844" h="154304">
                  <a:moveTo>
                    <a:pt x="29489" y="152349"/>
                  </a:moveTo>
                  <a:lnTo>
                    <a:pt x="27851" y="147447"/>
                  </a:lnTo>
                  <a:lnTo>
                    <a:pt x="24574" y="139255"/>
                  </a:lnTo>
                  <a:lnTo>
                    <a:pt x="21297" y="135978"/>
                  </a:lnTo>
                  <a:lnTo>
                    <a:pt x="21297" y="139255"/>
                  </a:lnTo>
                  <a:lnTo>
                    <a:pt x="19659" y="142532"/>
                  </a:lnTo>
                  <a:lnTo>
                    <a:pt x="19659" y="147447"/>
                  </a:lnTo>
                  <a:lnTo>
                    <a:pt x="21297" y="147447"/>
                  </a:lnTo>
                  <a:lnTo>
                    <a:pt x="22936" y="150710"/>
                  </a:lnTo>
                  <a:lnTo>
                    <a:pt x="24574" y="150710"/>
                  </a:lnTo>
                  <a:lnTo>
                    <a:pt x="29489" y="153987"/>
                  </a:lnTo>
                  <a:lnTo>
                    <a:pt x="29489" y="152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601239" y="5413793"/>
              <a:ext cx="36195" cy="24765"/>
            </a:xfrm>
            <a:custGeom>
              <a:avLst/>
              <a:gdLst/>
              <a:ahLst/>
              <a:cxnLst/>
              <a:rect l="l" t="t" r="r" b="b"/>
              <a:pathLst>
                <a:path w="36194" h="24764">
                  <a:moveTo>
                    <a:pt x="9804" y="17995"/>
                  </a:moveTo>
                  <a:lnTo>
                    <a:pt x="6527" y="9829"/>
                  </a:lnTo>
                  <a:lnTo>
                    <a:pt x="3276" y="6553"/>
                  </a:lnTo>
                  <a:lnTo>
                    <a:pt x="3276" y="9829"/>
                  </a:lnTo>
                  <a:lnTo>
                    <a:pt x="0" y="13081"/>
                  </a:lnTo>
                  <a:lnTo>
                    <a:pt x="0" y="17995"/>
                  </a:lnTo>
                  <a:lnTo>
                    <a:pt x="6527" y="24549"/>
                  </a:lnTo>
                  <a:lnTo>
                    <a:pt x="9804" y="24549"/>
                  </a:lnTo>
                  <a:lnTo>
                    <a:pt x="9804" y="17995"/>
                  </a:lnTo>
                  <a:close/>
                </a:path>
                <a:path w="36194" h="24764">
                  <a:moveTo>
                    <a:pt x="36017" y="17995"/>
                  </a:moveTo>
                  <a:lnTo>
                    <a:pt x="34378" y="13081"/>
                  </a:lnTo>
                  <a:lnTo>
                    <a:pt x="34378" y="9829"/>
                  </a:lnTo>
                  <a:lnTo>
                    <a:pt x="32740" y="4914"/>
                  </a:lnTo>
                  <a:lnTo>
                    <a:pt x="27825" y="0"/>
                  </a:lnTo>
                  <a:lnTo>
                    <a:pt x="27825" y="3276"/>
                  </a:lnTo>
                  <a:lnTo>
                    <a:pt x="26187" y="8191"/>
                  </a:lnTo>
                  <a:lnTo>
                    <a:pt x="26187" y="11442"/>
                  </a:lnTo>
                  <a:lnTo>
                    <a:pt x="27825" y="13081"/>
                  </a:lnTo>
                  <a:lnTo>
                    <a:pt x="31102" y="17995"/>
                  </a:lnTo>
                  <a:lnTo>
                    <a:pt x="36017" y="179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537371" y="5415432"/>
              <a:ext cx="33020" cy="18415"/>
            </a:xfrm>
            <a:custGeom>
              <a:avLst/>
              <a:gdLst/>
              <a:ahLst/>
              <a:cxnLst/>
              <a:rect l="l" t="t" r="r" b="b"/>
              <a:pathLst>
                <a:path w="33019" h="18414">
                  <a:moveTo>
                    <a:pt x="11455" y="16357"/>
                  </a:moveTo>
                  <a:lnTo>
                    <a:pt x="9817" y="11442"/>
                  </a:lnTo>
                  <a:lnTo>
                    <a:pt x="9817" y="8191"/>
                  </a:lnTo>
                  <a:lnTo>
                    <a:pt x="8178" y="3276"/>
                  </a:lnTo>
                  <a:lnTo>
                    <a:pt x="8178" y="1638"/>
                  </a:lnTo>
                  <a:lnTo>
                    <a:pt x="4914" y="0"/>
                  </a:lnTo>
                  <a:lnTo>
                    <a:pt x="1638" y="3276"/>
                  </a:lnTo>
                  <a:lnTo>
                    <a:pt x="0" y="8191"/>
                  </a:lnTo>
                  <a:lnTo>
                    <a:pt x="0" y="9804"/>
                  </a:lnTo>
                  <a:lnTo>
                    <a:pt x="1638" y="11442"/>
                  </a:lnTo>
                  <a:lnTo>
                    <a:pt x="8178" y="16357"/>
                  </a:lnTo>
                  <a:lnTo>
                    <a:pt x="11455" y="16357"/>
                  </a:lnTo>
                  <a:close/>
                </a:path>
                <a:path w="33019" h="18414">
                  <a:moveTo>
                    <a:pt x="32753" y="17995"/>
                  </a:moveTo>
                  <a:lnTo>
                    <a:pt x="31115" y="14719"/>
                  </a:lnTo>
                  <a:lnTo>
                    <a:pt x="31115" y="9804"/>
                  </a:lnTo>
                  <a:lnTo>
                    <a:pt x="29476" y="6553"/>
                  </a:lnTo>
                  <a:lnTo>
                    <a:pt x="29476" y="3276"/>
                  </a:lnTo>
                  <a:lnTo>
                    <a:pt x="24561" y="0"/>
                  </a:lnTo>
                  <a:lnTo>
                    <a:pt x="24561" y="3276"/>
                  </a:lnTo>
                  <a:lnTo>
                    <a:pt x="22923" y="8191"/>
                  </a:lnTo>
                  <a:lnTo>
                    <a:pt x="22923" y="11442"/>
                  </a:lnTo>
                  <a:lnTo>
                    <a:pt x="29476" y="17995"/>
                  </a:lnTo>
                  <a:lnTo>
                    <a:pt x="32753" y="17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571767" y="5398983"/>
              <a:ext cx="12065" cy="16510"/>
            </a:xfrm>
            <a:custGeom>
              <a:avLst/>
              <a:gdLst/>
              <a:ahLst/>
              <a:cxnLst/>
              <a:rect l="l" t="t" r="r" b="b"/>
              <a:pathLst>
                <a:path w="12064" h="16510">
                  <a:moveTo>
                    <a:pt x="4913" y="0"/>
                  </a:moveTo>
                  <a:lnTo>
                    <a:pt x="3275" y="0"/>
                  </a:lnTo>
                  <a:lnTo>
                    <a:pt x="1638" y="3275"/>
                  </a:lnTo>
                  <a:lnTo>
                    <a:pt x="0" y="8257"/>
                  </a:lnTo>
                  <a:lnTo>
                    <a:pt x="0" y="11534"/>
                  </a:lnTo>
                  <a:lnTo>
                    <a:pt x="1638" y="11534"/>
                  </a:lnTo>
                  <a:lnTo>
                    <a:pt x="6551" y="16447"/>
                  </a:lnTo>
                  <a:lnTo>
                    <a:pt x="9827" y="16447"/>
                  </a:lnTo>
                  <a:lnTo>
                    <a:pt x="11465" y="14809"/>
                  </a:lnTo>
                  <a:lnTo>
                    <a:pt x="11465" y="11534"/>
                  </a:lnTo>
                  <a:lnTo>
                    <a:pt x="9827" y="8257"/>
                  </a:lnTo>
                  <a:lnTo>
                    <a:pt x="6551" y="3275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504567" y="5290832"/>
              <a:ext cx="83820" cy="165735"/>
            </a:xfrm>
            <a:custGeom>
              <a:avLst/>
              <a:gdLst/>
              <a:ahLst/>
              <a:cxnLst/>
              <a:rect l="l" t="t" r="r" b="b"/>
              <a:pathLst>
                <a:path w="83819" h="165735">
                  <a:moveTo>
                    <a:pt x="9817" y="91782"/>
                  </a:moveTo>
                  <a:lnTo>
                    <a:pt x="6553" y="86868"/>
                  </a:lnTo>
                  <a:lnTo>
                    <a:pt x="4914" y="83591"/>
                  </a:lnTo>
                  <a:lnTo>
                    <a:pt x="3276" y="86868"/>
                  </a:lnTo>
                  <a:lnTo>
                    <a:pt x="1638" y="91782"/>
                  </a:lnTo>
                  <a:lnTo>
                    <a:pt x="0" y="95046"/>
                  </a:lnTo>
                  <a:lnTo>
                    <a:pt x="1638" y="95046"/>
                  </a:lnTo>
                  <a:lnTo>
                    <a:pt x="6553" y="99961"/>
                  </a:lnTo>
                  <a:lnTo>
                    <a:pt x="9817" y="99961"/>
                  </a:lnTo>
                  <a:lnTo>
                    <a:pt x="9817" y="91782"/>
                  </a:lnTo>
                  <a:close/>
                </a:path>
                <a:path w="83819" h="165735">
                  <a:moveTo>
                    <a:pt x="16357" y="29552"/>
                  </a:moveTo>
                  <a:lnTo>
                    <a:pt x="14719" y="21297"/>
                  </a:lnTo>
                  <a:lnTo>
                    <a:pt x="14719" y="16383"/>
                  </a:lnTo>
                  <a:lnTo>
                    <a:pt x="8191" y="13106"/>
                  </a:lnTo>
                  <a:lnTo>
                    <a:pt x="6553" y="13106"/>
                  </a:lnTo>
                  <a:lnTo>
                    <a:pt x="8191" y="16383"/>
                  </a:lnTo>
                  <a:lnTo>
                    <a:pt x="11455" y="27914"/>
                  </a:lnTo>
                  <a:lnTo>
                    <a:pt x="13093" y="31191"/>
                  </a:lnTo>
                  <a:lnTo>
                    <a:pt x="13093" y="32829"/>
                  </a:lnTo>
                  <a:lnTo>
                    <a:pt x="14719" y="32829"/>
                  </a:lnTo>
                  <a:lnTo>
                    <a:pt x="16357" y="29552"/>
                  </a:lnTo>
                  <a:close/>
                </a:path>
                <a:path w="83819" h="165735">
                  <a:moveTo>
                    <a:pt x="21336" y="62293"/>
                  </a:moveTo>
                  <a:lnTo>
                    <a:pt x="18059" y="55740"/>
                  </a:lnTo>
                  <a:lnTo>
                    <a:pt x="16357" y="54102"/>
                  </a:lnTo>
                  <a:lnTo>
                    <a:pt x="13093" y="52463"/>
                  </a:lnTo>
                  <a:lnTo>
                    <a:pt x="13093" y="55740"/>
                  </a:lnTo>
                  <a:lnTo>
                    <a:pt x="9817" y="60655"/>
                  </a:lnTo>
                  <a:lnTo>
                    <a:pt x="9817" y="63931"/>
                  </a:lnTo>
                  <a:lnTo>
                    <a:pt x="11455" y="65570"/>
                  </a:lnTo>
                  <a:lnTo>
                    <a:pt x="16357" y="67208"/>
                  </a:lnTo>
                  <a:lnTo>
                    <a:pt x="21336" y="70485"/>
                  </a:lnTo>
                  <a:lnTo>
                    <a:pt x="21336" y="62293"/>
                  </a:lnTo>
                  <a:close/>
                </a:path>
                <a:path w="83819" h="165735">
                  <a:moveTo>
                    <a:pt x="24612" y="18021"/>
                  </a:moveTo>
                  <a:lnTo>
                    <a:pt x="22974" y="13106"/>
                  </a:lnTo>
                  <a:lnTo>
                    <a:pt x="21336" y="9829"/>
                  </a:lnTo>
                  <a:lnTo>
                    <a:pt x="19697" y="3276"/>
                  </a:lnTo>
                  <a:lnTo>
                    <a:pt x="18059" y="0"/>
                  </a:lnTo>
                  <a:lnTo>
                    <a:pt x="14719" y="0"/>
                  </a:lnTo>
                  <a:lnTo>
                    <a:pt x="14719" y="4914"/>
                  </a:lnTo>
                  <a:lnTo>
                    <a:pt x="18059" y="14744"/>
                  </a:lnTo>
                  <a:lnTo>
                    <a:pt x="21336" y="21297"/>
                  </a:lnTo>
                  <a:lnTo>
                    <a:pt x="24612" y="18021"/>
                  </a:lnTo>
                  <a:close/>
                </a:path>
                <a:path w="83819" h="165735">
                  <a:moveTo>
                    <a:pt x="32804" y="65570"/>
                  </a:moveTo>
                  <a:lnTo>
                    <a:pt x="31165" y="65570"/>
                  </a:lnTo>
                  <a:lnTo>
                    <a:pt x="27889" y="62293"/>
                  </a:lnTo>
                  <a:lnTo>
                    <a:pt x="24612" y="68846"/>
                  </a:lnTo>
                  <a:lnTo>
                    <a:pt x="24612" y="70485"/>
                  </a:lnTo>
                  <a:lnTo>
                    <a:pt x="26250" y="72123"/>
                  </a:lnTo>
                  <a:lnTo>
                    <a:pt x="31165" y="75399"/>
                  </a:lnTo>
                  <a:lnTo>
                    <a:pt x="32804" y="75399"/>
                  </a:lnTo>
                  <a:lnTo>
                    <a:pt x="32804" y="65570"/>
                  </a:lnTo>
                  <a:close/>
                </a:path>
                <a:path w="83819" h="165735">
                  <a:moveTo>
                    <a:pt x="37719" y="90144"/>
                  </a:moveTo>
                  <a:lnTo>
                    <a:pt x="32804" y="83591"/>
                  </a:lnTo>
                  <a:lnTo>
                    <a:pt x="29527" y="83591"/>
                  </a:lnTo>
                  <a:lnTo>
                    <a:pt x="27889" y="86868"/>
                  </a:lnTo>
                  <a:lnTo>
                    <a:pt x="27889" y="90144"/>
                  </a:lnTo>
                  <a:lnTo>
                    <a:pt x="32804" y="95046"/>
                  </a:lnTo>
                  <a:lnTo>
                    <a:pt x="36080" y="96685"/>
                  </a:lnTo>
                  <a:lnTo>
                    <a:pt x="37719" y="95046"/>
                  </a:lnTo>
                  <a:lnTo>
                    <a:pt x="37719" y="90144"/>
                  </a:lnTo>
                  <a:close/>
                </a:path>
                <a:path w="83819" h="165735">
                  <a:moveTo>
                    <a:pt x="47536" y="114782"/>
                  </a:moveTo>
                  <a:lnTo>
                    <a:pt x="45897" y="109791"/>
                  </a:lnTo>
                  <a:lnTo>
                    <a:pt x="42621" y="103238"/>
                  </a:lnTo>
                  <a:lnTo>
                    <a:pt x="40982" y="101600"/>
                  </a:lnTo>
                  <a:lnTo>
                    <a:pt x="40982" y="103238"/>
                  </a:lnTo>
                  <a:lnTo>
                    <a:pt x="39344" y="108153"/>
                  </a:lnTo>
                  <a:lnTo>
                    <a:pt x="39344" y="111429"/>
                  </a:lnTo>
                  <a:lnTo>
                    <a:pt x="42621" y="114782"/>
                  </a:lnTo>
                  <a:lnTo>
                    <a:pt x="45897" y="116408"/>
                  </a:lnTo>
                  <a:lnTo>
                    <a:pt x="47536" y="116408"/>
                  </a:lnTo>
                  <a:lnTo>
                    <a:pt x="47536" y="114782"/>
                  </a:lnTo>
                  <a:close/>
                </a:path>
                <a:path w="83819" h="165735">
                  <a:moveTo>
                    <a:pt x="50812" y="75399"/>
                  </a:moveTo>
                  <a:lnTo>
                    <a:pt x="49174" y="72123"/>
                  </a:lnTo>
                  <a:lnTo>
                    <a:pt x="49174" y="70485"/>
                  </a:lnTo>
                  <a:lnTo>
                    <a:pt x="45897" y="68846"/>
                  </a:lnTo>
                  <a:lnTo>
                    <a:pt x="44259" y="70485"/>
                  </a:lnTo>
                  <a:lnTo>
                    <a:pt x="42621" y="75399"/>
                  </a:lnTo>
                  <a:lnTo>
                    <a:pt x="42621" y="77038"/>
                  </a:lnTo>
                  <a:lnTo>
                    <a:pt x="44259" y="78676"/>
                  </a:lnTo>
                  <a:lnTo>
                    <a:pt x="49174" y="81953"/>
                  </a:lnTo>
                  <a:lnTo>
                    <a:pt x="50812" y="81953"/>
                  </a:lnTo>
                  <a:lnTo>
                    <a:pt x="50812" y="75399"/>
                  </a:lnTo>
                  <a:close/>
                </a:path>
                <a:path w="83819" h="165735">
                  <a:moveTo>
                    <a:pt x="60642" y="103238"/>
                  </a:moveTo>
                  <a:lnTo>
                    <a:pt x="57365" y="98323"/>
                  </a:lnTo>
                  <a:lnTo>
                    <a:pt x="54089" y="95046"/>
                  </a:lnTo>
                  <a:lnTo>
                    <a:pt x="52451" y="95046"/>
                  </a:lnTo>
                  <a:lnTo>
                    <a:pt x="50812" y="99961"/>
                  </a:lnTo>
                  <a:lnTo>
                    <a:pt x="50812" y="104876"/>
                  </a:lnTo>
                  <a:lnTo>
                    <a:pt x="57365" y="111429"/>
                  </a:lnTo>
                  <a:lnTo>
                    <a:pt x="60642" y="111429"/>
                  </a:lnTo>
                  <a:lnTo>
                    <a:pt x="60642" y="103238"/>
                  </a:lnTo>
                  <a:close/>
                </a:path>
                <a:path w="83819" h="165735">
                  <a:moveTo>
                    <a:pt x="65557" y="157340"/>
                  </a:moveTo>
                  <a:lnTo>
                    <a:pt x="62280" y="150787"/>
                  </a:lnTo>
                  <a:lnTo>
                    <a:pt x="57365" y="147510"/>
                  </a:lnTo>
                  <a:lnTo>
                    <a:pt x="57365" y="150787"/>
                  </a:lnTo>
                  <a:lnTo>
                    <a:pt x="55727" y="155702"/>
                  </a:lnTo>
                  <a:lnTo>
                    <a:pt x="55727" y="158978"/>
                  </a:lnTo>
                  <a:lnTo>
                    <a:pt x="57365" y="162255"/>
                  </a:lnTo>
                  <a:lnTo>
                    <a:pt x="62280" y="165531"/>
                  </a:lnTo>
                  <a:lnTo>
                    <a:pt x="65557" y="165531"/>
                  </a:lnTo>
                  <a:lnTo>
                    <a:pt x="65557" y="157340"/>
                  </a:lnTo>
                  <a:close/>
                </a:path>
                <a:path w="83819" h="165735">
                  <a:moveTo>
                    <a:pt x="83578" y="157340"/>
                  </a:moveTo>
                  <a:lnTo>
                    <a:pt x="78663" y="149148"/>
                  </a:lnTo>
                  <a:lnTo>
                    <a:pt x="77025" y="149148"/>
                  </a:lnTo>
                  <a:lnTo>
                    <a:pt x="77025" y="157340"/>
                  </a:lnTo>
                  <a:lnTo>
                    <a:pt x="78663" y="160616"/>
                  </a:lnTo>
                  <a:lnTo>
                    <a:pt x="80302" y="162255"/>
                  </a:lnTo>
                  <a:lnTo>
                    <a:pt x="83578" y="163893"/>
                  </a:lnTo>
                  <a:lnTo>
                    <a:pt x="83578" y="157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504568" y="5269539"/>
              <a:ext cx="8255" cy="21590"/>
            </a:xfrm>
            <a:custGeom>
              <a:avLst/>
              <a:gdLst/>
              <a:ahLst/>
              <a:cxnLst/>
              <a:rect l="l" t="t" r="r" b="b"/>
              <a:pathLst>
                <a:path w="8255" h="21589">
                  <a:moveTo>
                    <a:pt x="1638" y="0"/>
                  </a:moveTo>
                  <a:lnTo>
                    <a:pt x="0" y="1638"/>
                  </a:lnTo>
                  <a:lnTo>
                    <a:pt x="1638" y="8190"/>
                  </a:lnTo>
                  <a:lnTo>
                    <a:pt x="3275" y="13103"/>
                  </a:lnTo>
                  <a:lnTo>
                    <a:pt x="6551" y="19655"/>
                  </a:lnTo>
                  <a:lnTo>
                    <a:pt x="8190" y="21292"/>
                  </a:lnTo>
                  <a:lnTo>
                    <a:pt x="8190" y="9827"/>
                  </a:lnTo>
                  <a:lnTo>
                    <a:pt x="6551" y="4913"/>
                  </a:lnTo>
                  <a:lnTo>
                    <a:pt x="4913" y="1638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489827" y="5282643"/>
              <a:ext cx="12065" cy="21590"/>
            </a:xfrm>
            <a:custGeom>
              <a:avLst/>
              <a:gdLst/>
              <a:ahLst/>
              <a:cxnLst/>
              <a:rect l="l" t="t" r="r" b="b"/>
              <a:pathLst>
                <a:path w="12064" h="21589">
                  <a:moveTo>
                    <a:pt x="6551" y="0"/>
                  </a:moveTo>
                  <a:lnTo>
                    <a:pt x="3275" y="1638"/>
                  </a:lnTo>
                  <a:lnTo>
                    <a:pt x="0" y="4913"/>
                  </a:lnTo>
                  <a:lnTo>
                    <a:pt x="0" y="6551"/>
                  </a:lnTo>
                  <a:lnTo>
                    <a:pt x="1638" y="9827"/>
                  </a:lnTo>
                  <a:lnTo>
                    <a:pt x="4913" y="18017"/>
                  </a:lnTo>
                  <a:lnTo>
                    <a:pt x="6551" y="21292"/>
                  </a:lnTo>
                  <a:lnTo>
                    <a:pt x="9827" y="21292"/>
                  </a:lnTo>
                  <a:lnTo>
                    <a:pt x="11465" y="16379"/>
                  </a:lnTo>
                  <a:lnTo>
                    <a:pt x="11465" y="11465"/>
                  </a:lnTo>
                  <a:lnTo>
                    <a:pt x="9827" y="6551"/>
                  </a:lnTo>
                  <a:lnTo>
                    <a:pt x="6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498016" y="5212166"/>
              <a:ext cx="10160" cy="20320"/>
            </a:xfrm>
            <a:custGeom>
              <a:avLst/>
              <a:gdLst/>
              <a:ahLst/>
              <a:cxnLst/>
              <a:rect l="l" t="t" r="r" b="b"/>
              <a:pathLst>
                <a:path w="10160" h="20320">
                  <a:moveTo>
                    <a:pt x="4913" y="0"/>
                  </a:moveTo>
                  <a:lnTo>
                    <a:pt x="0" y="0"/>
                  </a:lnTo>
                  <a:lnTo>
                    <a:pt x="0" y="3275"/>
                  </a:lnTo>
                  <a:lnTo>
                    <a:pt x="1638" y="9827"/>
                  </a:lnTo>
                  <a:lnTo>
                    <a:pt x="3276" y="14809"/>
                  </a:lnTo>
                  <a:lnTo>
                    <a:pt x="6551" y="19723"/>
                  </a:lnTo>
                  <a:lnTo>
                    <a:pt x="9827" y="16447"/>
                  </a:lnTo>
                  <a:lnTo>
                    <a:pt x="8190" y="4913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489827" y="5258074"/>
              <a:ext cx="12065" cy="21590"/>
            </a:xfrm>
            <a:custGeom>
              <a:avLst/>
              <a:gdLst/>
              <a:ahLst/>
              <a:cxnLst/>
              <a:rect l="l" t="t" r="r" b="b"/>
              <a:pathLst>
                <a:path w="12064" h="21589">
                  <a:moveTo>
                    <a:pt x="3275" y="0"/>
                  </a:moveTo>
                  <a:lnTo>
                    <a:pt x="0" y="0"/>
                  </a:lnTo>
                  <a:lnTo>
                    <a:pt x="1638" y="3275"/>
                  </a:lnTo>
                  <a:lnTo>
                    <a:pt x="4913" y="14742"/>
                  </a:lnTo>
                  <a:lnTo>
                    <a:pt x="8188" y="21292"/>
                  </a:lnTo>
                  <a:lnTo>
                    <a:pt x="9827" y="19655"/>
                  </a:lnTo>
                  <a:lnTo>
                    <a:pt x="11465" y="16379"/>
                  </a:lnTo>
                  <a:lnTo>
                    <a:pt x="11465" y="9827"/>
                  </a:lnTo>
                  <a:lnTo>
                    <a:pt x="9827" y="6551"/>
                  </a:lnTo>
                  <a:lnTo>
                    <a:pt x="3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483275" y="5202339"/>
              <a:ext cx="10160" cy="21590"/>
            </a:xfrm>
            <a:custGeom>
              <a:avLst/>
              <a:gdLst/>
              <a:ahLst/>
              <a:cxnLst/>
              <a:rect l="l" t="t" r="r" b="b"/>
              <a:pathLst>
                <a:path w="10160" h="21589">
                  <a:moveTo>
                    <a:pt x="1638" y="0"/>
                  </a:moveTo>
                  <a:lnTo>
                    <a:pt x="0" y="1637"/>
                  </a:lnTo>
                  <a:lnTo>
                    <a:pt x="0" y="3275"/>
                  </a:lnTo>
                  <a:lnTo>
                    <a:pt x="1638" y="9827"/>
                  </a:lnTo>
                  <a:lnTo>
                    <a:pt x="3276" y="14740"/>
                  </a:lnTo>
                  <a:lnTo>
                    <a:pt x="4913" y="21292"/>
                  </a:lnTo>
                  <a:lnTo>
                    <a:pt x="6551" y="21292"/>
                  </a:lnTo>
                  <a:lnTo>
                    <a:pt x="9827" y="18017"/>
                  </a:lnTo>
                  <a:lnTo>
                    <a:pt x="8190" y="11465"/>
                  </a:lnTo>
                  <a:lnTo>
                    <a:pt x="8190" y="6550"/>
                  </a:lnTo>
                  <a:lnTo>
                    <a:pt x="4913" y="3275"/>
                  </a:lnTo>
                  <a:lnTo>
                    <a:pt x="4913" y="1637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501293" y="5318746"/>
              <a:ext cx="12065" cy="21590"/>
            </a:xfrm>
            <a:custGeom>
              <a:avLst/>
              <a:gdLst/>
              <a:ahLst/>
              <a:cxnLst/>
              <a:rect l="l" t="t" r="r" b="b"/>
              <a:pathLst>
                <a:path w="12064" h="21589">
                  <a:moveTo>
                    <a:pt x="1637" y="0"/>
                  </a:moveTo>
                  <a:lnTo>
                    <a:pt x="0" y="0"/>
                  </a:lnTo>
                  <a:lnTo>
                    <a:pt x="0" y="1638"/>
                  </a:lnTo>
                  <a:lnTo>
                    <a:pt x="1637" y="4914"/>
                  </a:lnTo>
                  <a:lnTo>
                    <a:pt x="3275" y="9828"/>
                  </a:lnTo>
                  <a:lnTo>
                    <a:pt x="6550" y="16380"/>
                  </a:lnTo>
                  <a:lnTo>
                    <a:pt x="9827" y="21271"/>
                  </a:lnTo>
                  <a:lnTo>
                    <a:pt x="11465" y="18017"/>
                  </a:lnTo>
                  <a:lnTo>
                    <a:pt x="11465" y="11466"/>
                  </a:lnTo>
                  <a:lnTo>
                    <a:pt x="9827" y="6551"/>
                  </a:lnTo>
                  <a:lnTo>
                    <a:pt x="8188" y="3276"/>
                  </a:lnTo>
                  <a:lnTo>
                    <a:pt x="6550" y="1638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547199" y="5307213"/>
              <a:ext cx="13335" cy="12065"/>
            </a:xfrm>
            <a:custGeom>
              <a:avLst/>
              <a:gdLst/>
              <a:ahLst/>
              <a:cxnLst/>
              <a:rect l="l" t="t" r="r" b="b"/>
              <a:pathLst>
                <a:path w="13335" h="12064">
                  <a:moveTo>
                    <a:pt x="8188" y="0"/>
                  </a:moveTo>
                  <a:lnTo>
                    <a:pt x="0" y="0"/>
                  </a:lnTo>
                  <a:lnTo>
                    <a:pt x="1637" y="1637"/>
                  </a:lnTo>
                  <a:lnTo>
                    <a:pt x="6550" y="8188"/>
                  </a:lnTo>
                  <a:lnTo>
                    <a:pt x="9827" y="11532"/>
                  </a:lnTo>
                  <a:lnTo>
                    <a:pt x="13102" y="8188"/>
                  </a:lnTo>
                  <a:lnTo>
                    <a:pt x="11464" y="1637"/>
                  </a:lnTo>
                  <a:lnTo>
                    <a:pt x="8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419388" y="5181053"/>
              <a:ext cx="70485" cy="126364"/>
            </a:xfrm>
            <a:custGeom>
              <a:avLst/>
              <a:gdLst/>
              <a:ahLst/>
              <a:cxnLst/>
              <a:rect l="l" t="t" r="r" b="b"/>
              <a:pathLst>
                <a:path w="70485" h="126364">
                  <a:moveTo>
                    <a:pt x="11468" y="6553"/>
                  </a:moveTo>
                  <a:lnTo>
                    <a:pt x="6553" y="1638"/>
                  </a:lnTo>
                  <a:lnTo>
                    <a:pt x="1638" y="0"/>
                  </a:lnTo>
                  <a:lnTo>
                    <a:pt x="0" y="0"/>
                  </a:lnTo>
                  <a:lnTo>
                    <a:pt x="1638" y="3276"/>
                  </a:lnTo>
                  <a:lnTo>
                    <a:pt x="6553" y="14744"/>
                  </a:lnTo>
                  <a:lnTo>
                    <a:pt x="8191" y="21297"/>
                  </a:lnTo>
                  <a:lnTo>
                    <a:pt x="11468" y="16383"/>
                  </a:lnTo>
                  <a:lnTo>
                    <a:pt x="11468" y="6553"/>
                  </a:lnTo>
                  <a:close/>
                </a:path>
                <a:path w="70485" h="126364">
                  <a:moveTo>
                    <a:pt x="55689" y="36029"/>
                  </a:moveTo>
                  <a:lnTo>
                    <a:pt x="50774" y="31115"/>
                  </a:lnTo>
                  <a:lnTo>
                    <a:pt x="49136" y="31115"/>
                  </a:lnTo>
                  <a:lnTo>
                    <a:pt x="49136" y="34391"/>
                  </a:lnTo>
                  <a:lnTo>
                    <a:pt x="50774" y="42583"/>
                  </a:lnTo>
                  <a:lnTo>
                    <a:pt x="52412" y="47561"/>
                  </a:lnTo>
                  <a:lnTo>
                    <a:pt x="55689" y="42583"/>
                  </a:lnTo>
                  <a:lnTo>
                    <a:pt x="55689" y="36029"/>
                  </a:lnTo>
                  <a:close/>
                </a:path>
                <a:path w="70485" h="126364">
                  <a:moveTo>
                    <a:pt x="70434" y="122885"/>
                  </a:moveTo>
                  <a:lnTo>
                    <a:pt x="68795" y="114693"/>
                  </a:lnTo>
                  <a:lnTo>
                    <a:pt x="67157" y="108153"/>
                  </a:lnTo>
                  <a:lnTo>
                    <a:pt x="62242" y="106514"/>
                  </a:lnTo>
                  <a:lnTo>
                    <a:pt x="60604" y="106514"/>
                  </a:lnTo>
                  <a:lnTo>
                    <a:pt x="60604" y="109778"/>
                  </a:lnTo>
                  <a:lnTo>
                    <a:pt x="65519" y="119608"/>
                  </a:lnTo>
                  <a:lnTo>
                    <a:pt x="67157" y="126161"/>
                  </a:lnTo>
                  <a:lnTo>
                    <a:pt x="70434" y="1228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434139" y="5149946"/>
              <a:ext cx="5080" cy="13335"/>
            </a:xfrm>
            <a:custGeom>
              <a:avLst/>
              <a:gdLst/>
              <a:ahLst/>
              <a:cxnLst/>
              <a:rect l="l" t="t" r="r" b="b"/>
              <a:pathLst>
                <a:path w="5080" h="13335">
                  <a:moveTo>
                    <a:pt x="1637" y="0"/>
                  </a:moveTo>
                  <a:lnTo>
                    <a:pt x="0" y="0"/>
                  </a:lnTo>
                  <a:lnTo>
                    <a:pt x="0" y="8190"/>
                  </a:lnTo>
                  <a:lnTo>
                    <a:pt x="1637" y="13080"/>
                  </a:lnTo>
                  <a:lnTo>
                    <a:pt x="4913" y="9828"/>
                  </a:lnTo>
                  <a:lnTo>
                    <a:pt x="4913" y="1638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443962" y="5202351"/>
              <a:ext cx="19685" cy="72390"/>
            </a:xfrm>
            <a:custGeom>
              <a:avLst/>
              <a:gdLst/>
              <a:ahLst/>
              <a:cxnLst/>
              <a:rect l="l" t="t" r="r" b="b"/>
              <a:pathLst>
                <a:path w="19685" h="72389">
                  <a:moveTo>
                    <a:pt x="8191" y="14732"/>
                  </a:moveTo>
                  <a:lnTo>
                    <a:pt x="6553" y="4902"/>
                  </a:lnTo>
                  <a:lnTo>
                    <a:pt x="1638" y="0"/>
                  </a:lnTo>
                  <a:lnTo>
                    <a:pt x="0" y="0"/>
                  </a:lnTo>
                  <a:lnTo>
                    <a:pt x="1638" y="1625"/>
                  </a:lnTo>
                  <a:lnTo>
                    <a:pt x="3276" y="9817"/>
                  </a:lnTo>
                  <a:lnTo>
                    <a:pt x="6553" y="18008"/>
                  </a:lnTo>
                  <a:lnTo>
                    <a:pt x="8191" y="14732"/>
                  </a:lnTo>
                  <a:close/>
                </a:path>
                <a:path w="19685" h="72389">
                  <a:moveTo>
                    <a:pt x="19646" y="68834"/>
                  </a:moveTo>
                  <a:lnTo>
                    <a:pt x="18008" y="59004"/>
                  </a:lnTo>
                  <a:lnTo>
                    <a:pt x="14744" y="54089"/>
                  </a:lnTo>
                  <a:lnTo>
                    <a:pt x="11468" y="52451"/>
                  </a:lnTo>
                  <a:lnTo>
                    <a:pt x="9829" y="52451"/>
                  </a:lnTo>
                  <a:lnTo>
                    <a:pt x="11468" y="55727"/>
                  </a:lnTo>
                  <a:lnTo>
                    <a:pt x="14744" y="63919"/>
                  </a:lnTo>
                  <a:lnTo>
                    <a:pt x="16383" y="72110"/>
                  </a:lnTo>
                  <a:lnTo>
                    <a:pt x="19646" y="688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452155" y="5128585"/>
              <a:ext cx="6985" cy="18415"/>
            </a:xfrm>
            <a:custGeom>
              <a:avLst/>
              <a:gdLst/>
              <a:ahLst/>
              <a:cxnLst/>
              <a:rect l="l" t="t" r="r" b="b"/>
              <a:pathLst>
                <a:path w="6985" h="18414">
                  <a:moveTo>
                    <a:pt x="1638" y="0"/>
                  </a:moveTo>
                  <a:lnTo>
                    <a:pt x="0" y="1638"/>
                  </a:lnTo>
                  <a:lnTo>
                    <a:pt x="0" y="4913"/>
                  </a:lnTo>
                  <a:lnTo>
                    <a:pt x="1638" y="13172"/>
                  </a:lnTo>
                  <a:lnTo>
                    <a:pt x="3276" y="18086"/>
                  </a:lnTo>
                  <a:lnTo>
                    <a:pt x="6551" y="16447"/>
                  </a:lnTo>
                  <a:lnTo>
                    <a:pt x="6551" y="6551"/>
                  </a:lnTo>
                  <a:lnTo>
                    <a:pt x="3276" y="3276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368575" y="5099113"/>
              <a:ext cx="82550" cy="159385"/>
            </a:xfrm>
            <a:custGeom>
              <a:avLst/>
              <a:gdLst/>
              <a:ahLst/>
              <a:cxnLst/>
              <a:rect l="l" t="t" r="r" b="b"/>
              <a:pathLst>
                <a:path w="82550" h="159385">
                  <a:moveTo>
                    <a:pt x="8191" y="14732"/>
                  </a:moveTo>
                  <a:lnTo>
                    <a:pt x="6553" y="4902"/>
                  </a:lnTo>
                  <a:lnTo>
                    <a:pt x="4914" y="1638"/>
                  </a:lnTo>
                  <a:lnTo>
                    <a:pt x="0" y="0"/>
                  </a:lnTo>
                  <a:lnTo>
                    <a:pt x="0" y="11455"/>
                  </a:lnTo>
                  <a:lnTo>
                    <a:pt x="3276" y="18008"/>
                  </a:lnTo>
                  <a:lnTo>
                    <a:pt x="4914" y="18008"/>
                  </a:lnTo>
                  <a:lnTo>
                    <a:pt x="8191" y="14732"/>
                  </a:lnTo>
                  <a:close/>
                </a:path>
                <a:path w="82550" h="159385">
                  <a:moveTo>
                    <a:pt x="16370" y="27838"/>
                  </a:moveTo>
                  <a:lnTo>
                    <a:pt x="14732" y="24561"/>
                  </a:lnTo>
                  <a:lnTo>
                    <a:pt x="9829" y="22923"/>
                  </a:lnTo>
                  <a:lnTo>
                    <a:pt x="8191" y="24561"/>
                  </a:lnTo>
                  <a:lnTo>
                    <a:pt x="9829" y="26200"/>
                  </a:lnTo>
                  <a:lnTo>
                    <a:pt x="11455" y="29476"/>
                  </a:lnTo>
                  <a:lnTo>
                    <a:pt x="11455" y="34391"/>
                  </a:lnTo>
                  <a:lnTo>
                    <a:pt x="13093" y="41008"/>
                  </a:lnTo>
                  <a:lnTo>
                    <a:pt x="14732" y="42646"/>
                  </a:lnTo>
                  <a:lnTo>
                    <a:pt x="16370" y="37668"/>
                  </a:lnTo>
                  <a:lnTo>
                    <a:pt x="16370" y="27838"/>
                  </a:lnTo>
                  <a:close/>
                </a:path>
                <a:path w="82550" h="159385">
                  <a:moveTo>
                    <a:pt x="44259" y="81940"/>
                  </a:moveTo>
                  <a:lnTo>
                    <a:pt x="42621" y="75387"/>
                  </a:lnTo>
                  <a:lnTo>
                    <a:pt x="42621" y="72110"/>
                  </a:lnTo>
                  <a:lnTo>
                    <a:pt x="40995" y="67195"/>
                  </a:lnTo>
                  <a:lnTo>
                    <a:pt x="37719" y="65557"/>
                  </a:lnTo>
                  <a:lnTo>
                    <a:pt x="36080" y="67195"/>
                  </a:lnTo>
                  <a:lnTo>
                    <a:pt x="36080" y="73748"/>
                  </a:lnTo>
                  <a:lnTo>
                    <a:pt x="37719" y="78663"/>
                  </a:lnTo>
                  <a:lnTo>
                    <a:pt x="37719" y="83578"/>
                  </a:lnTo>
                  <a:lnTo>
                    <a:pt x="40995" y="85217"/>
                  </a:lnTo>
                  <a:lnTo>
                    <a:pt x="44259" y="81940"/>
                  </a:lnTo>
                  <a:close/>
                </a:path>
                <a:path w="82550" h="159385">
                  <a:moveTo>
                    <a:pt x="45897" y="41008"/>
                  </a:moveTo>
                  <a:lnTo>
                    <a:pt x="40995" y="37668"/>
                  </a:lnTo>
                  <a:lnTo>
                    <a:pt x="32804" y="37668"/>
                  </a:lnTo>
                  <a:lnTo>
                    <a:pt x="32804" y="39370"/>
                  </a:lnTo>
                  <a:lnTo>
                    <a:pt x="36080" y="45923"/>
                  </a:lnTo>
                  <a:lnTo>
                    <a:pt x="39357" y="49199"/>
                  </a:lnTo>
                  <a:lnTo>
                    <a:pt x="45897" y="45923"/>
                  </a:lnTo>
                  <a:lnTo>
                    <a:pt x="45897" y="41008"/>
                  </a:lnTo>
                  <a:close/>
                </a:path>
                <a:path w="82550" h="159385">
                  <a:moveTo>
                    <a:pt x="73748" y="129501"/>
                  </a:moveTo>
                  <a:lnTo>
                    <a:pt x="72110" y="117970"/>
                  </a:lnTo>
                  <a:lnTo>
                    <a:pt x="70472" y="113055"/>
                  </a:lnTo>
                  <a:lnTo>
                    <a:pt x="65557" y="113055"/>
                  </a:lnTo>
                  <a:lnTo>
                    <a:pt x="65557" y="121246"/>
                  </a:lnTo>
                  <a:lnTo>
                    <a:pt x="68834" y="126161"/>
                  </a:lnTo>
                  <a:lnTo>
                    <a:pt x="70472" y="131140"/>
                  </a:lnTo>
                  <a:lnTo>
                    <a:pt x="73748" y="132778"/>
                  </a:lnTo>
                  <a:lnTo>
                    <a:pt x="73748" y="129501"/>
                  </a:lnTo>
                  <a:close/>
                </a:path>
                <a:path w="82550" h="159385">
                  <a:moveTo>
                    <a:pt x="81940" y="155689"/>
                  </a:moveTo>
                  <a:lnTo>
                    <a:pt x="80302" y="147523"/>
                  </a:lnTo>
                  <a:lnTo>
                    <a:pt x="77025" y="142608"/>
                  </a:lnTo>
                  <a:lnTo>
                    <a:pt x="73748" y="140970"/>
                  </a:lnTo>
                  <a:lnTo>
                    <a:pt x="72110" y="140970"/>
                  </a:lnTo>
                  <a:lnTo>
                    <a:pt x="72110" y="142608"/>
                  </a:lnTo>
                  <a:lnTo>
                    <a:pt x="73748" y="145884"/>
                  </a:lnTo>
                  <a:lnTo>
                    <a:pt x="73748" y="150774"/>
                  </a:lnTo>
                  <a:lnTo>
                    <a:pt x="78663" y="155689"/>
                  </a:lnTo>
                  <a:lnTo>
                    <a:pt x="80302" y="158965"/>
                  </a:lnTo>
                  <a:lnTo>
                    <a:pt x="81940" y="155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429225" y="5130223"/>
              <a:ext cx="10160" cy="16510"/>
            </a:xfrm>
            <a:custGeom>
              <a:avLst/>
              <a:gdLst/>
              <a:ahLst/>
              <a:cxnLst/>
              <a:rect l="l" t="t" r="r" b="b"/>
              <a:pathLst>
                <a:path w="10160" h="16510">
                  <a:moveTo>
                    <a:pt x="4913" y="0"/>
                  </a:moveTo>
                  <a:lnTo>
                    <a:pt x="0" y="4913"/>
                  </a:lnTo>
                  <a:lnTo>
                    <a:pt x="1637" y="8257"/>
                  </a:lnTo>
                  <a:lnTo>
                    <a:pt x="4913" y="14809"/>
                  </a:lnTo>
                  <a:lnTo>
                    <a:pt x="4913" y="16447"/>
                  </a:lnTo>
                  <a:lnTo>
                    <a:pt x="8188" y="16447"/>
                  </a:lnTo>
                  <a:lnTo>
                    <a:pt x="9827" y="11534"/>
                  </a:lnTo>
                  <a:lnTo>
                    <a:pt x="8188" y="3275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388222" y="5112207"/>
              <a:ext cx="34925" cy="95250"/>
            </a:xfrm>
            <a:custGeom>
              <a:avLst/>
              <a:gdLst/>
              <a:ahLst/>
              <a:cxnLst/>
              <a:rect l="l" t="t" r="r" b="b"/>
              <a:pathLst>
                <a:path w="34925" h="95250">
                  <a:moveTo>
                    <a:pt x="9880" y="45935"/>
                  </a:moveTo>
                  <a:lnTo>
                    <a:pt x="6553" y="37744"/>
                  </a:lnTo>
                  <a:lnTo>
                    <a:pt x="4914" y="36106"/>
                  </a:lnTo>
                  <a:lnTo>
                    <a:pt x="1638" y="37744"/>
                  </a:lnTo>
                  <a:lnTo>
                    <a:pt x="0" y="39382"/>
                  </a:lnTo>
                  <a:lnTo>
                    <a:pt x="0" y="41021"/>
                  </a:lnTo>
                  <a:lnTo>
                    <a:pt x="3276" y="45935"/>
                  </a:lnTo>
                  <a:lnTo>
                    <a:pt x="4914" y="49212"/>
                  </a:lnTo>
                  <a:lnTo>
                    <a:pt x="8191" y="52463"/>
                  </a:lnTo>
                  <a:lnTo>
                    <a:pt x="9880" y="50825"/>
                  </a:lnTo>
                  <a:lnTo>
                    <a:pt x="9880" y="45935"/>
                  </a:lnTo>
                  <a:close/>
                </a:path>
                <a:path w="34925" h="95250">
                  <a:moveTo>
                    <a:pt x="34442" y="90144"/>
                  </a:moveTo>
                  <a:lnTo>
                    <a:pt x="31165" y="83591"/>
                  </a:lnTo>
                  <a:lnTo>
                    <a:pt x="29527" y="78676"/>
                  </a:lnTo>
                  <a:lnTo>
                    <a:pt x="27889" y="77038"/>
                  </a:lnTo>
                  <a:lnTo>
                    <a:pt x="26250" y="78676"/>
                  </a:lnTo>
                  <a:lnTo>
                    <a:pt x="22974" y="78676"/>
                  </a:lnTo>
                  <a:lnTo>
                    <a:pt x="21348" y="81953"/>
                  </a:lnTo>
                  <a:lnTo>
                    <a:pt x="26250" y="86855"/>
                  </a:lnTo>
                  <a:lnTo>
                    <a:pt x="27889" y="91770"/>
                  </a:lnTo>
                  <a:lnTo>
                    <a:pt x="31165" y="95046"/>
                  </a:lnTo>
                  <a:lnTo>
                    <a:pt x="32804" y="93408"/>
                  </a:lnTo>
                  <a:lnTo>
                    <a:pt x="34442" y="90144"/>
                  </a:lnTo>
                  <a:close/>
                </a:path>
                <a:path w="34925" h="95250">
                  <a:moveTo>
                    <a:pt x="34442" y="11468"/>
                  </a:moveTo>
                  <a:lnTo>
                    <a:pt x="32804" y="4914"/>
                  </a:lnTo>
                  <a:lnTo>
                    <a:pt x="31165" y="1638"/>
                  </a:lnTo>
                  <a:lnTo>
                    <a:pt x="29527" y="0"/>
                  </a:lnTo>
                  <a:lnTo>
                    <a:pt x="27889" y="1638"/>
                  </a:lnTo>
                  <a:lnTo>
                    <a:pt x="22974" y="3276"/>
                  </a:lnTo>
                  <a:lnTo>
                    <a:pt x="21348" y="4914"/>
                  </a:lnTo>
                  <a:lnTo>
                    <a:pt x="22974" y="8191"/>
                  </a:lnTo>
                  <a:lnTo>
                    <a:pt x="27889" y="14744"/>
                  </a:lnTo>
                  <a:lnTo>
                    <a:pt x="31165" y="16383"/>
                  </a:lnTo>
                  <a:lnTo>
                    <a:pt x="34442" y="11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394784" y="5040090"/>
              <a:ext cx="13335" cy="15240"/>
            </a:xfrm>
            <a:custGeom>
              <a:avLst/>
              <a:gdLst/>
              <a:ahLst/>
              <a:cxnLst/>
              <a:rect l="l" t="t" r="r" b="b"/>
              <a:pathLst>
                <a:path w="13335" h="15239">
                  <a:moveTo>
                    <a:pt x="8234" y="0"/>
                  </a:moveTo>
                  <a:lnTo>
                    <a:pt x="4958" y="1638"/>
                  </a:lnTo>
                  <a:lnTo>
                    <a:pt x="1637" y="1638"/>
                  </a:lnTo>
                  <a:lnTo>
                    <a:pt x="0" y="4914"/>
                  </a:lnTo>
                  <a:lnTo>
                    <a:pt x="1637" y="6551"/>
                  </a:lnTo>
                  <a:lnTo>
                    <a:pt x="6596" y="13172"/>
                  </a:lnTo>
                  <a:lnTo>
                    <a:pt x="9872" y="14810"/>
                  </a:lnTo>
                  <a:lnTo>
                    <a:pt x="13148" y="9895"/>
                  </a:lnTo>
                  <a:lnTo>
                    <a:pt x="11510" y="6551"/>
                  </a:lnTo>
                  <a:lnTo>
                    <a:pt x="11510" y="3276"/>
                  </a:lnTo>
                  <a:lnTo>
                    <a:pt x="8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278481" y="4982794"/>
              <a:ext cx="2577465" cy="1091565"/>
            </a:xfrm>
            <a:custGeom>
              <a:avLst/>
              <a:gdLst/>
              <a:ahLst/>
              <a:cxnLst/>
              <a:rect l="l" t="t" r="r" b="b"/>
              <a:pathLst>
                <a:path w="2577465" h="1091564">
                  <a:moveTo>
                    <a:pt x="13106" y="31089"/>
                  </a:moveTo>
                  <a:lnTo>
                    <a:pt x="9829" y="26187"/>
                  </a:lnTo>
                  <a:lnTo>
                    <a:pt x="3276" y="26187"/>
                  </a:lnTo>
                  <a:lnTo>
                    <a:pt x="3276" y="27813"/>
                  </a:lnTo>
                  <a:lnTo>
                    <a:pt x="1638" y="31089"/>
                  </a:lnTo>
                  <a:lnTo>
                    <a:pt x="0" y="39281"/>
                  </a:lnTo>
                  <a:lnTo>
                    <a:pt x="1638" y="44196"/>
                  </a:lnTo>
                  <a:lnTo>
                    <a:pt x="9829" y="42557"/>
                  </a:lnTo>
                  <a:lnTo>
                    <a:pt x="9829" y="39281"/>
                  </a:lnTo>
                  <a:lnTo>
                    <a:pt x="11468" y="36004"/>
                  </a:lnTo>
                  <a:lnTo>
                    <a:pt x="11468" y="31089"/>
                  </a:lnTo>
                  <a:lnTo>
                    <a:pt x="13106" y="31089"/>
                  </a:lnTo>
                  <a:close/>
                </a:path>
                <a:path w="2577465" h="1091564">
                  <a:moveTo>
                    <a:pt x="16383" y="6527"/>
                  </a:moveTo>
                  <a:lnTo>
                    <a:pt x="14744" y="4889"/>
                  </a:lnTo>
                  <a:lnTo>
                    <a:pt x="13106" y="4889"/>
                  </a:lnTo>
                  <a:lnTo>
                    <a:pt x="9829" y="0"/>
                  </a:lnTo>
                  <a:lnTo>
                    <a:pt x="3276" y="3251"/>
                  </a:lnTo>
                  <a:lnTo>
                    <a:pt x="3276" y="4889"/>
                  </a:lnTo>
                  <a:lnTo>
                    <a:pt x="3276" y="6527"/>
                  </a:lnTo>
                  <a:lnTo>
                    <a:pt x="9829" y="9804"/>
                  </a:lnTo>
                  <a:lnTo>
                    <a:pt x="14744" y="9804"/>
                  </a:lnTo>
                  <a:lnTo>
                    <a:pt x="16383" y="6527"/>
                  </a:lnTo>
                  <a:close/>
                </a:path>
                <a:path w="2577465" h="1091564">
                  <a:moveTo>
                    <a:pt x="32766" y="60579"/>
                  </a:moveTo>
                  <a:lnTo>
                    <a:pt x="27851" y="55664"/>
                  </a:lnTo>
                  <a:lnTo>
                    <a:pt x="24574" y="55664"/>
                  </a:lnTo>
                  <a:lnTo>
                    <a:pt x="21297" y="58940"/>
                  </a:lnTo>
                  <a:lnTo>
                    <a:pt x="21297" y="60579"/>
                  </a:lnTo>
                  <a:lnTo>
                    <a:pt x="22936" y="62217"/>
                  </a:lnTo>
                  <a:lnTo>
                    <a:pt x="27851" y="63855"/>
                  </a:lnTo>
                  <a:lnTo>
                    <a:pt x="31127" y="63855"/>
                  </a:lnTo>
                  <a:lnTo>
                    <a:pt x="32766" y="62217"/>
                  </a:lnTo>
                  <a:lnTo>
                    <a:pt x="32766" y="60579"/>
                  </a:lnTo>
                  <a:close/>
                </a:path>
                <a:path w="2577465" h="1091564">
                  <a:moveTo>
                    <a:pt x="36042" y="39281"/>
                  </a:moveTo>
                  <a:lnTo>
                    <a:pt x="34404" y="32727"/>
                  </a:lnTo>
                  <a:lnTo>
                    <a:pt x="31127" y="32727"/>
                  </a:lnTo>
                  <a:lnTo>
                    <a:pt x="26212" y="34366"/>
                  </a:lnTo>
                  <a:lnTo>
                    <a:pt x="24574" y="36004"/>
                  </a:lnTo>
                  <a:lnTo>
                    <a:pt x="29489" y="40919"/>
                  </a:lnTo>
                  <a:lnTo>
                    <a:pt x="32766" y="42557"/>
                  </a:lnTo>
                  <a:lnTo>
                    <a:pt x="36042" y="42557"/>
                  </a:lnTo>
                  <a:lnTo>
                    <a:pt x="36042" y="39281"/>
                  </a:lnTo>
                  <a:close/>
                </a:path>
                <a:path w="2577465" h="1091564">
                  <a:moveTo>
                    <a:pt x="44234" y="98298"/>
                  </a:moveTo>
                  <a:lnTo>
                    <a:pt x="40957" y="93383"/>
                  </a:lnTo>
                  <a:lnTo>
                    <a:pt x="36042" y="95021"/>
                  </a:lnTo>
                  <a:lnTo>
                    <a:pt x="32766" y="98298"/>
                  </a:lnTo>
                  <a:lnTo>
                    <a:pt x="32766" y="101574"/>
                  </a:lnTo>
                  <a:lnTo>
                    <a:pt x="34404" y="101574"/>
                  </a:lnTo>
                  <a:lnTo>
                    <a:pt x="39319" y="104851"/>
                  </a:lnTo>
                  <a:lnTo>
                    <a:pt x="42595" y="104851"/>
                  </a:lnTo>
                  <a:lnTo>
                    <a:pt x="44234" y="101574"/>
                  </a:lnTo>
                  <a:lnTo>
                    <a:pt x="44234" y="98298"/>
                  </a:lnTo>
                  <a:close/>
                </a:path>
                <a:path w="2577465" h="1091564">
                  <a:moveTo>
                    <a:pt x="49149" y="77025"/>
                  </a:moveTo>
                  <a:lnTo>
                    <a:pt x="45872" y="72110"/>
                  </a:lnTo>
                  <a:lnTo>
                    <a:pt x="42595" y="73748"/>
                  </a:lnTo>
                  <a:lnTo>
                    <a:pt x="39319" y="77025"/>
                  </a:lnTo>
                  <a:lnTo>
                    <a:pt x="37680" y="77025"/>
                  </a:lnTo>
                  <a:lnTo>
                    <a:pt x="39319" y="78663"/>
                  </a:lnTo>
                  <a:lnTo>
                    <a:pt x="44234" y="81940"/>
                  </a:lnTo>
                  <a:lnTo>
                    <a:pt x="49149" y="81940"/>
                  </a:lnTo>
                  <a:lnTo>
                    <a:pt x="49149" y="77025"/>
                  </a:lnTo>
                  <a:close/>
                </a:path>
                <a:path w="2577465" h="1091564">
                  <a:moveTo>
                    <a:pt x="57327" y="116319"/>
                  </a:moveTo>
                  <a:lnTo>
                    <a:pt x="55689" y="116319"/>
                  </a:lnTo>
                  <a:lnTo>
                    <a:pt x="52412" y="109766"/>
                  </a:lnTo>
                  <a:lnTo>
                    <a:pt x="49149" y="113042"/>
                  </a:lnTo>
                  <a:lnTo>
                    <a:pt x="44234" y="113042"/>
                  </a:lnTo>
                  <a:lnTo>
                    <a:pt x="44234" y="116319"/>
                  </a:lnTo>
                  <a:lnTo>
                    <a:pt x="44234" y="117957"/>
                  </a:lnTo>
                  <a:lnTo>
                    <a:pt x="50774" y="119595"/>
                  </a:lnTo>
                  <a:lnTo>
                    <a:pt x="55689" y="121221"/>
                  </a:lnTo>
                  <a:lnTo>
                    <a:pt x="57327" y="117957"/>
                  </a:lnTo>
                  <a:lnTo>
                    <a:pt x="57327" y="116319"/>
                  </a:lnTo>
                  <a:close/>
                </a:path>
                <a:path w="2577465" h="1091564">
                  <a:moveTo>
                    <a:pt x="58966" y="63855"/>
                  </a:moveTo>
                  <a:lnTo>
                    <a:pt x="57327" y="57302"/>
                  </a:lnTo>
                  <a:lnTo>
                    <a:pt x="52412" y="57302"/>
                  </a:lnTo>
                  <a:lnTo>
                    <a:pt x="49149" y="58940"/>
                  </a:lnTo>
                  <a:lnTo>
                    <a:pt x="49149" y="60579"/>
                  </a:lnTo>
                  <a:lnTo>
                    <a:pt x="49149" y="62217"/>
                  </a:lnTo>
                  <a:lnTo>
                    <a:pt x="52412" y="67195"/>
                  </a:lnTo>
                  <a:lnTo>
                    <a:pt x="54051" y="68834"/>
                  </a:lnTo>
                  <a:lnTo>
                    <a:pt x="57327" y="68834"/>
                  </a:lnTo>
                  <a:lnTo>
                    <a:pt x="57327" y="67195"/>
                  </a:lnTo>
                  <a:lnTo>
                    <a:pt x="58966" y="63855"/>
                  </a:lnTo>
                  <a:close/>
                </a:path>
                <a:path w="2577465" h="1091564">
                  <a:moveTo>
                    <a:pt x="63881" y="88493"/>
                  </a:moveTo>
                  <a:lnTo>
                    <a:pt x="57327" y="85217"/>
                  </a:lnTo>
                  <a:lnTo>
                    <a:pt x="52412" y="86855"/>
                  </a:lnTo>
                  <a:lnTo>
                    <a:pt x="52412" y="103212"/>
                  </a:lnTo>
                  <a:lnTo>
                    <a:pt x="58966" y="101574"/>
                  </a:lnTo>
                  <a:lnTo>
                    <a:pt x="60604" y="98298"/>
                  </a:lnTo>
                  <a:lnTo>
                    <a:pt x="60604" y="95021"/>
                  </a:lnTo>
                  <a:lnTo>
                    <a:pt x="63881" y="88493"/>
                  </a:lnTo>
                  <a:close/>
                </a:path>
                <a:path w="2577465" h="1091564">
                  <a:moveTo>
                    <a:pt x="70434" y="140881"/>
                  </a:moveTo>
                  <a:lnTo>
                    <a:pt x="65519" y="134327"/>
                  </a:lnTo>
                  <a:lnTo>
                    <a:pt x="63881" y="137604"/>
                  </a:lnTo>
                  <a:lnTo>
                    <a:pt x="60604" y="139242"/>
                  </a:lnTo>
                  <a:lnTo>
                    <a:pt x="58966" y="142519"/>
                  </a:lnTo>
                  <a:lnTo>
                    <a:pt x="60604" y="144157"/>
                  </a:lnTo>
                  <a:lnTo>
                    <a:pt x="65519" y="145796"/>
                  </a:lnTo>
                  <a:lnTo>
                    <a:pt x="68795" y="145796"/>
                  </a:lnTo>
                  <a:lnTo>
                    <a:pt x="70434" y="142519"/>
                  </a:lnTo>
                  <a:lnTo>
                    <a:pt x="70434" y="140881"/>
                  </a:lnTo>
                  <a:close/>
                </a:path>
                <a:path w="2577465" h="1091564">
                  <a:moveTo>
                    <a:pt x="76987" y="80302"/>
                  </a:moveTo>
                  <a:lnTo>
                    <a:pt x="73710" y="75387"/>
                  </a:lnTo>
                  <a:lnTo>
                    <a:pt x="68795" y="77025"/>
                  </a:lnTo>
                  <a:lnTo>
                    <a:pt x="65519" y="77025"/>
                  </a:lnTo>
                  <a:lnTo>
                    <a:pt x="65519" y="81940"/>
                  </a:lnTo>
                  <a:lnTo>
                    <a:pt x="70434" y="88493"/>
                  </a:lnTo>
                  <a:lnTo>
                    <a:pt x="73710" y="88493"/>
                  </a:lnTo>
                  <a:lnTo>
                    <a:pt x="76987" y="83578"/>
                  </a:lnTo>
                  <a:lnTo>
                    <a:pt x="76987" y="80302"/>
                  </a:lnTo>
                  <a:close/>
                </a:path>
                <a:path w="2577465" h="1091564">
                  <a:moveTo>
                    <a:pt x="81902" y="167157"/>
                  </a:moveTo>
                  <a:lnTo>
                    <a:pt x="76987" y="162242"/>
                  </a:lnTo>
                  <a:lnTo>
                    <a:pt x="73710" y="163880"/>
                  </a:lnTo>
                  <a:lnTo>
                    <a:pt x="73710" y="167157"/>
                  </a:lnTo>
                  <a:lnTo>
                    <a:pt x="75349" y="175348"/>
                  </a:lnTo>
                  <a:lnTo>
                    <a:pt x="78625" y="178625"/>
                  </a:lnTo>
                  <a:lnTo>
                    <a:pt x="81902" y="172072"/>
                  </a:lnTo>
                  <a:lnTo>
                    <a:pt x="81902" y="167157"/>
                  </a:lnTo>
                  <a:close/>
                </a:path>
                <a:path w="2577465" h="1091564">
                  <a:moveTo>
                    <a:pt x="81902" y="113042"/>
                  </a:moveTo>
                  <a:lnTo>
                    <a:pt x="78625" y="108127"/>
                  </a:lnTo>
                  <a:lnTo>
                    <a:pt x="75349" y="106489"/>
                  </a:lnTo>
                  <a:lnTo>
                    <a:pt x="72072" y="106489"/>
                  </a:lnTo>
                  <a:lnTo>
                    <a:pt x="70434" y="108127"/>
                  </a:lnTo>
                  <a:lnTo>
                    <a:pt x="68795" y="111404"/>
                  </a:lnTo>
                  <a:lnTo>
                    <a:pt x="68795" y="119595"/>
                  </a:lnTo>
                  <a:lnTo>
                    <a:pt x="72072" y="124498"/>
                  </a:lnTo>
                  <a:lnTo>
                    <a:pt x="78625" y="122859"/>
                  </a:lnTo>
                  <a:lnTo>
                    <a:pt x="78625" y="121221"/>
                  </a:lnTo>
                  <a:lnTo>
                    <a:pt x="80264" y="117957"/>
                  </a:lnTo>
                  <a:lnTo>
                    <a:pt x="81902" y="113042"/>
                  </a:lnTo>
                  <a:close/>
                </a:path>
                <a:path w="2577465" h="1091564">
                  <a:moveTo>
                    <a:pt x="90093" y="144157"/>
                  </a:moveTo>
                  <a:lnTo>
                    <a:pt x="86817" y="139242"/>
                  </a:lnTo>
                  <a:lnTo>
                    <a:pt x="81902" y="139242"/>
                  </a:lnTo>
                  <a:lnTo>
                    <a:pt x="80264" y="140881"/>
                  </a:lnTo>
                  <a:lnTo>
                    <a:pt x="80264" y="144157"/>
                  </a:lnTo>
                  <a:lnTo>
                    <a:pt x="81902" y="152349"/>
                  </a:lnTo>
                  <a:lnTo>
                    <a:pt x="83540" y="155689"/>
                  </a:lnTo>
                  <a:lnTo>
                    <a:pt x="86817" y="155689"/>
                  </a:lnTo>
                  <a:lnTo>
                    <a:pt x="86817" y="153987"/>
                  </a:lnTo>
                  <a:lnTo>
                    <a:pt x="90093" y="147434"/>
                  </a:lnTo>
                  <a:lnTo>
                    <a:pt x="90093" y="144157"/>
                  </a:lnTo>
                  <a:close/>
                </a:path>
                <a:path w="2577465" h="1091564">
                  <a:moveTo>
                    <a:pt x="95008" y="93383"/>
                  </a:moveTo>
                  <a:lnTo>
                    <a:pt x="90093" y="88493"/>
                  </a:lnTo>
                  <a:lnTo>
                    <a:pt x="86817" y="88493"/>
                  </a:lnTo>
                  <a:lnTo>
                    <a:pt x="83540" y="90131"/>
                  </a:lnTo>
                  <a:lnTo>
                    <a:pt x="81902" y="93383"/>
                  </a:lnTo>
                  <a:lnTo>
                    <a:pt x="83540" y="95021"/>
                  </a:lnTo>
                  <a:lnTo>
                    <a:pt x="88455" y="101574"/>
                  </a:lnTo>
                  <a:lnTo>
                    <a:pt x="93370" y="104851"/>
                  </a:lnTo>
                  <a:lnTo>
                    <a:pt x="95008" y="98298"/>
                  </a:lnTo>
                  <a:lnTo>
                    <a:pt x="95008" y="93383"/>
                  </a:lnTo>
                  <a:close/>
                </a:path>
                <a:path w="2577465" h="1091564">
                  <a:moveTo>
                    <a:pt x="95008" y="77025"/>
                  </a:moveTo>
                  <a:lnTo>
                    <a:pt x="93370" y="68834"/>
                  </a:lnTo>
                  <a:lnTo>
                    <a:pt x="90093" y="68834"/>
                  </a:lnTo>
                  <a:lnTo>
                    <a:pt x="85178" y="70472"/>
                  </a:lnTo>
                  <a:lnTo>
                    <a:pt x="83540" y="72110"/>
                  </a:lnTo>
                  <a:lnTo>
                    <a:pt x="85178" y="72110"/>
                  </a:lnTo>
                  <a:lnTo>
                    <a:pt x="88455" y="77025"/>
                  </a:lnTo>
                  <a:lnTo>
                    <a:pt x="91732" y="80302"/>
                  </a:lnTo>
                  <a:lnTo>
                    <a:pt x="95008" y="77025"/>
                  </a:lnTo>
                  <a:close/>
                </a:path>
                <a:path w="2577465" h="1091564">
                  <a:moveTo>
                    <a:pt x="104825" y="176987"/>
                  </a:moveTo>
                  <a:lnTo>
                    <a:pt x="98285" y="172072"/>
                  </a:lnTo>
                  <a:lnTo>
                    <a:pt x="95008" y="173710"/>
                  </a:lnTo>
                  <a:lnTo>
                    <a:pt x="95008" y="185153"/>
                  </a:lnTo>
                  <a:lnTo>
                    <a:pt x="98285" y="191706"/>
                  </a:lnTo>
                  <a:lnTo>
                    <a:pt x="104825" y="190068"/>
                  </a:lnTo>
                  <a:lnTo>
                    <a:pt x="104825" y="176987"/>
                  </a:lnTo>
                  <a:close/>
                </a:path>
                <a:path w="2577465" h="1091564">
                  <a:moveTo>
                    <a:pt x="109740" y="117957"/>
                  </a:moveTo>
                  <a:lnTo>
                    <a:pt x="106464" y="109766"/>
                  </a:lnTo>
                  <a:lnTo>
                    <a:pt x="104825" y="109766"/>
                  </a:lnTo>
                  <a:lnTo>
                    <a:pt x="101549" y="111404"/>
                  </a:lnTo>
                  <a:lnTo>
                    <a:pt x="101549" y="113042"/>
                  </a:lnTo>
                  <a:lnTo>
                    <a:pt x="101549" y="114681"/>
                  </a:lnTo>
                  <a:lnTo>
                    <a:pt x="103187" y="117957"/>
                  </a:lnTo>
                  <a:lnTo>
                    <a:pt x="103187" y="119595"/>
                  </a:lnTo>
                  <a:lnTo>
                    <a:pt x="106464" y="121221"/>
                  </a:lnTo>
                  <a:lnTo>
                    <a:pt x="108102" y="121221"/>
                  </a:lnTo>
                  <a:lnTo>
                    <a:pt x="109740" y="117957"/>
                  </a:lnTo>
                  <a:close/>
                </a:path>
                <a:path w="2577465" h="1091564">
                  <a:moveTo>
                    <a:pt x="116293" y="204812"/>
                  </a:moveTo>
                  <a:lnTo>
                    <a:pt x="114655" y="204812"/>
                  </a:lnTo>
                  <a:lnTo>
                    <a:pt x="111379" y="196621"/>
                  </a:lnTo>
                  <a:lnTo>
                    <a:pt x="106464" y="198259"/>
                  </a:lnTo>
                  <a:lnTo>
                    <a:pt x="103187" y="199898"/>
                  </a:lnTo>
                  <a:lnTo>
                    <a:pt x="103187" y="204812"/>
                  </a:lnTo>
                  <a:lnTo>
                    <a:pt x="104825" y="204812"/>
                  </a:lnTo>
                  <a:lnTo>
                    <a:pt x="111379" y="208089"/>
                  </a:lnTo>
                  <a:lnTo>
                    <a:pt x="114655" y="208089"/>
                  </a:lnTo>
                  <a:lnTo>
                    <a:pt x="116293" y="204812"/>
                  </a:lnTo>
                  <a:close/>
                </a:path>
                <a:path w="2577465" h="1091564">
                  <a:moveTo>
                    <a:pt x="119621" y="224459"/>
                  </a:moveTo>
                  <a:lnTo>
                    <a:pt x="114655" y="216268"/>
                  </a:lnTo>
                  <a:lnTo>
                    <a:pt x="111379" y="216268"/>
                  </a:lnTo>
                  <a:lnTo>
                    <a:pt x="109740" y="221183"/>
                  </a:lnTo>
                  <a:lnTo>
                    <a:pt x="109740" y="222821"/>
                  </a:lnTo>
                  <a:lnTo>
                    <a:pt x="111379" y="224459"/>
                  </a:lnTo>
                  <a:lnTo>
                    <a:pt x="114655" y="229374"/>
                  </a:lnTo>
                  <a:lnTo>
                    <a:pt x="119621" y="229374"/>
                  </a:lnTo>
                  <a:lnTo>
                    <a:pt x="119621" y="224459"/>
                  </a:lnTo>
                  <a:close/>
                </a:path>
                <a:path w="2577465" h="1091564">
                  <a:moveTo>
                    <a:pt x="131089" y="216268"/>
                  </a:moveTo>
                  <a:lnTo>
                    <a:pt x="129451" y="214642"/>
                  </a:lnTo>
                  <a:lnTo>
                    <a:pt x="126174" y="213004"/>
                  </a:lnTo>
                  <a:lnTo>
                    <a:pt x="122897" y="214642"/>
                  </a:lnTo>
                  <a:lnTo>
                    <a:pt x="119621" y="217906"/>
                  </a:lnTo>
                  <a:lnTo>
                    <a:pt x="119621" y="221183"/>
                  </a:lnTo>
                  <a:lnTo>
                    <a:pt x="121259" y="221183"/>
                  </a:lnTo>
                  <a:lnTo>
                    <a:pt x="131089" y="226098"/>
                  </a:lnTo>
                  <a:lnTo>
                    <a:pt x="131089" y="216268"/>
                  </a:lnTo>
                  <a:close/>
                </a:path>
                <a:path w="2577465" h="1091564">
                  <a:moveTo>
                    <a:pt x="139268" y="240842"/>
                  </a:moveTo>
                  <a:lnTo>
                    <a:pt x="135991" y="234289"/>
                  </a:lnTo>
                  <a:lnTo>
                    <a:pt x="131089" y="235927"/>
                  </a:lnTo>
                  <a:lnTo>
                    <a:pt x="127812" y="239204"/>
                  </a:lnTo>
                  <a:lnTo>
                    <a:pt x="127812" y="240842"/>
                  </a:lnTo>
                  <a:lnTo>
                    <a:pt x="129451" y="242481"/>
                  </a:lnTo>
                  <a:lnTo>
                    <a:pt x="134353" y="245821"/>
                  </a:lnTo>
                  <a:lnTo>
                    <a:pt x="137629" y="247459"/>
                  </a:lnTo>
                  <a:lnTo>
                    <a:pt x="139268" y="245821"/>
                  </a:lnTo>
                  <a:lnTo>
                    <a:pt x="139268" y="240842"/>
                  </a:lnTo>
                  <a:close/>
                </a:path>
                <a:path w="2577465" h="1091564">
                  <a:moveTo>
                    <a:pt x="145821" y="270370"/>
                  </a:moveTo>
                  <a:lnTo>
                    <a:pt x="144183" y="265480"/>
                  </a:lnTo>
                  <a:lnTo>
                    <a:pt x="139268" y="258927"/>
                  </a:lnTo>
                  <a:lnTo>
                    <a:pt x="135991" y="258927"/>
                  </a:lnTo>
                  <a:lnTo>
                    <a:pt x="135991" y="265480"/>
                  </a:lnTo>
                  <a:lnTo>
                    <a:pt x="140906" y="268732"/>
                  </a:lnTo>
                  <a:lnTo>
                    <a:pt x="144183" y="270370"/>
                  </a:lnTo>
                  <a:lnTo>
                    <a:pt x="145821" y="270370"/>
                  </a:lnTo>
                  <a:close/>
                </a:path>
                <a:path w="2577465" h="1091564">
                  <a:moveTo>
                    <a:pt x="155651" y="247459"/>
                  </a:moveTo>
                  <a:lnTo>
                    <a:pt x="150736" y="240842"/>
                  </a:lnTo>
                  <a:lnTo>
                    <a:pt x="147459" y="240842"/>
                  </a:lnTo>
                  <a:lnTo>
                    <a:pt x="144183" y="245821"/>
                  </a:lnTo>
                  <a:lnTo>
                    <a:pt x="144183" y="247459"/>
                  </a:lnTo>
                  <a:lnTo>
                    <a:pt x="144183" y="249097"/>
                  </a:lnTo>
                  <a:lnTo>
                    <a:pt x="154012" y="252374"/>
                  </a:lnTo>
                  <a:lnTo>
                    <a:pt x="155651" y="247459"/>
                  </a:lnTo>
                  <a:close/>
                </a:path>
                <a:path w="2577465" h="1091564">
                  <a:moveTo>
                    <a:pt x="160566" y="275285"/>
                  </a:moveTo>
                  <a:lnTo>
                    <a:pt x="158927" y="268732"/>
                  </a:lnTo>
                  <a:lnTo>
                    <a:pt x="155651" y="263842"/>
                  </a:lnTo>
                  <a:lnTo>
                    <a:pt x="154012" y="258927"/>
                  </a:lnTo>
                  <a:lnTo>
                    <a:pt x="152374" y="258927"/>
                  </a:lnTo>
                  <a:lnTo>
                    <a:pt x="152374" y="280200"/>
                  </a:lnTo>
                  <a:lnTo>
                    <a:pt x="158927" y="280200"/>
                  </a:lnTo>
                  <a:lnTo>
                    <a:pt x="158927" y="278561"/>
                  </a:lnTo>
                  <a:lnTo>
                    <a:pt x="160566" y="275285"/>
                  </a:lnTo>
                  <a:close/>
                </a:path>
                <a:path w="2577465" h="1091564">
                  <a:moveTo>
                    <a:pt x="180225" y="299859"/>
                  </a:moveTo>
                  <a:lnTo>
                    <a:pt x="176949" y="296583"/>
                  </a:lnTo>
                  <a:lnTo>
                    <a:pt x="175310" y="293306"/>
                  </a:lnTo>
                  <a:lnTo>
                    <a:pt x="172034" y="291668"/>
                  </a:lnTo>
                  <a:lnTo>
                    <a:pt x="165481" y="298221"/>
                  </a:lnTo>
                  <a:lnTo>
                    <a:pt x="165481" y="299859"/>
                  </a:lnTo>
                  <a:lnTo>
                    <a:pt x="168757" y="301498"/>
                  </a:lnTo>
                  <a:lnTo>
                    <a:pt x="173672" y="304774"/>
                  </a:lnTo>
                  <a:lnTo>
                    <a:pt x="178587" y="304774"/>
                  </a:lnTo>
                  <a:lnTo>
                    <a:pt x="180225" y="299859"/>
                  </a:lnTo>
                  <a:close/>
                </a:path>
                <a:path w="2577465" h="1091564">
                  <a:moveTo>
                    <a:pt x="186766" y="326059"/>
                  </a:moveTo>
                  <a:lnTo>
                    <a:pt x="183489" y="321144"/>
                  </a:lnTo>
                  <a:lnTo>
                    <a:pt x="181864" y="317868"/>
                  </a:lnTo>
                  <a:lnTo>
                    <a:pt x="180225" y="316230"/>
                  </a:lnTo>
                  <a:lnTo>
                    <a:pt x="176949" y="322783"/>
                  </a:lnTo>
                  <a:lnTo>
                    <a:pt x="176949" y="326059"/>
                  </a:lnTo>
                  <a:lnTo>
                    <a:pt x="178587" y="326059"/>
                  </a:lnTo>
                  <a:lnTo>
                    <a:pt x="183489" y="329336"/>
                  </a:lnTo>
                  <a:lnTo>
                    <a:pt x="186766" y="332613"/>
                  </a:lnTo>
                  <a:lnTo>
                    <a:pt x="186766" y="326059"/>
                  </a:lnTo>
                  <a:close/>
                </a:path>
                <a:path w="2577465" h="1091564">
                  <a:moveTo>
                    <a:pt x="194957" y="311315"/>
                  </a:moveTo>
                  <a:lnTo>
                    <a:pt x="190042" y="304774"/>
                  </a:lnTo>
                  <a:lnTo>
                    <a:pt x="188404" y="304774"/>
                  </a:lnTo>
                  <a:lnTo>
                    <a:pt x="185127" y="308038"/>
                  </a:lnTo>
                  <a:lnTo>
                    <a:pt x="185127" y="311315"/>
                  </a:lnTo>
                  <a:lnTo>
                    <a:pt x="186766" y="312953"/>
                  </a:lnTo>
                  <a:lnTo>
                    <a:pt x="193319" y="316230"/>
                  </a:lnTo>
                  <a:lnTo>
                    <a:pt x="194957" y="314591"/>
                  </a:lnTo>
                  <a:lnTo>
                    <a:pt x="194957" y="311315"/>
                  </a:lnTo>
                  <a:close/>
                </a:path>
                <a:path w="2577465" h="1091564">
                  <a:moveTo>
                    <a:pt x="201510" y="345782"/>
                  </a:moveTo>
                  <a:lnTo>
                    <a:pt x="198234" y="339229"/>
                  </a:lnTo>
                  <a:lnTo>
                    <a:pt x="194957" y="340868"/>
                  </a:lnTo>
                  <a:lnTo>
                    <a:pt x="193319" y="342506"/>
                  </a:lnTo>
                  <a:lnTo>
                    <a:pt x="193319" y="345782"/>
                  </a:lnTo>
                  <a:lnTo>
                    <a:pt x="193319" y="347421"/>
                  </a:lnTo>
                  <a:lnTo>
                    <a:pt x="198234" y="350697"/>
                  </a:lnTo>
                  <a:lnTo>
                    <a:pt x="201510" y="353974"/>
                  </a:lnTo>
                  <a:lnTo>
                    <a:pt x="201510" y="345782"/>
                  </a:lnTo>
                  <a:close/>
                </a:path>
                <a:path w="2577465" h="1091564">
                  <a:moveTo>
                    <a:pt x="222808" y="375246"/>
                  </a:moveTo>
                  <a:lnTo>
                    <a:pt x="221170" y="375246"/>
                  </a:lnTo>
                  <a:lnTo>
                    <a:pt x="217893" y="370332"/>
                  </a:lnTo>
                  <a:lnTo>
                    <a:pt x="217893" y="367055"/>
                  </a:lnTo>
                  <a:lnTo>
                    <a:pt x="214617" y="365417"/>
                  </a:lnTo>
                  <a:lnTo>
                    <a:pt x="214617" y="375246"/>
                  </a:lnTo>
                  <a:lnTo>
                    <a:pt x="214617" y="376885"/>
                  </a:lnTo>
                  <a:lnTo>
                    <a:pt x="217893" y="380161"/>
                  </a:lnTo>
                  <a:lnTo>
                    <a:pt x="222808" y="381800"/>
                  </a:lnTo>
                  <a:lnTo>
                    <a:pt x="222808" y="375246"/>
                  </a:lnTo>
                  <a:close/>
                </a:path>
                <a:path w="2577465" h="1091564">
                  <a:moveTo>
                    <a:pt x="250698" y="398183"/>
                  </a:moveTo>
                  <a:lnTo>
                    <a:pt x="247421" y="394906"/>
                  </a:lnTo>
                  <a:lnTo>
                    <a:pt x="242443" y="386715"/>
                  </a:lnTo>
                  <a:lnTo>
                    <a:pt x="242443" y="389991"/>
                  </a:lnTo>
                  <a:lnTo>
                    <a:pt x="240804" y="393268"/>
                  </a:lnTo>
                  <a:lnTo>
                    <a:pt x="240804" y="396544"/>
                  </a:lnTo>
                  <a:lnTo>
                    <a:pt x="242443" y="398183"/>
                  </a:lnTo>
                  <a:lnTo>
                    <a:pt x="245783" y="399821"/>
                  </a:lnTo>
                  <a:lnTo>
                    <a:pt x="247421" y="399821"/>
                  </a:lnTo>
                  <a:lnTo>
                    <a:pt x="250698" y="398183"/>
                  </a:lnTo>
                  <a:close/>
                </a:path>
                <a:path w="2577465" h="1091564">
                  <a:moveTo>
                    <a:pt x="255612" y="419468"/>
                  </a:moveTo>
                  <a:lnTo>
                    <a:pt x="250698" y="411276"/>
                  </a:lnTo>
                  <a:lnTo>
                    <a:pt x="249059" y="411276"/>
                  </a:lnTo>
                  <a:lnTo>
                    <a:pt x="247421" y="416191"/>
                  </a:lnTo>
                  <a:lnTo>
                    <a:pt x="247421" y="419468"/>
                  </a:lnTo>
                  <a:lnTo>
                    <a:pt x="249059" y="419468"/>
                  </a:lnTo>
                  <a:lnTo>
                    <a:pt x="250698" y="424446"/>
                  </a:lnTo>
                  <a:lnTo>
                    <a:pt x="253974" y="424446"/>
                  </a:lnTo>
                  <a:lnTo>
                    <a:pt x="255612" y="426085"/>
                  </a:lnTo>
                  <a:lnTo>
                    <a:pt x="255612" y="419468"/>
                  </a:lnTo>
                  <a:close/>
                </a:path>
                <a:path w="2577465" h="1091564">
                  <a:moveTo>
                    <a:pt x="255612" y="350697"/>
                  </a:moveTo>
                  <a:lnTo>
                    <a:pt x="252336" y="345782"/>
                  </a:lnTo>
                  <a:lnTo>
                    <a:pt x="250698" y="342506"/>
                  </a:lnTo>
                  <a:lnTo>
                    <a:pt x="249059" y="340868"/>
                  </a:lnTo>
                  <a:lnTo>
                    <a:pt x="249059" y="344144"/>
                  </a:lnTo>
                  <a:lnTo>
                    <a:pt x="247421" y="347421"/>
                  </a:lnTo>
                  <a:lnTo>
                    <a:pt x="247421" y="350697"/>
                  </a:lnTo>
                  <a:lnTo>
                    <a:pt x="250698" y="353974"/>
                  </a:lnTo>
                  <a:lnTo>
                    <a:pt x="253974" y="355587"/>
                  </a:lnTo>
                  <a:lnTo>
                    <a:pt x="255612" y="357225"/>
                  </a:lnTo>
                  <a:lnTo>
                    <a:pt x="255612" y="350697"/>
                  </a:lnTo>
                  <a:close/>
                </a:path>
                <a:path w="2577465" h="1091564">
                  <a:moveTo>
                    <a:pt x="2544483" y="1091399"/>
                  </a:moveTo>
                  <a:lnTo>
                    <a:pt x="2537930" y="1084846"/>
                  </a:lnTo>
                  <a:lnTo>
                    <a:pt x="2533015" y="1083208"/>
                  </a:lnTo>
                  <a:lnTo>
                    <a:pt x="2533015" y="1084846"/>
                  </a:lnTo>
                  <a:lnTo>
                    <a:pt x="2539568" y="1091399"/>
                  </a:lnTo>
                  <a:lnTo>
                    <a:pt x="2544483" y="1091399"/>
                  </a:lnTo>
                  <a:close/>
                </a:path>
                <a:path w="2577465" h="1091564">
                  <a:moveTo>
                    <a:pt x="2557576" y="1075016"/>
                  </a:moveTo>
                  <a:lnTo>
                    <a:pt x="2554300" y="1073378"/>
                  </a:lnTo>
                  <a:lnTo>
                    <a:pt x="2547747" y="1075016"/>
                  </a:lnTo>
                  <a:lnTo>
                    <a:pt x="2547747" y="1076655"/>
                  </a:lnTo>
                  <a:lnTo>
                    <a:pt x="2546121" y="1078293"/>
                  </a:lnTo>
                  <a:lnTo>
                    <a:pt x="2551023" y="1083208"/>
                  </a:lnTo>
                  <a:lnTo>
                    <a:pt x="2555938" y="1081570"/>
                  </a:lnTo>
                  <a:lnTo>
                    <a:pt x="2555938" y="1076655"/>
                  </a:lnTo>
                  <a:lnTo>
                    <a:pt x="2557576" y="1075016"/>
                  </a:lnTo>
                  <a:close/>
                </a:path>
                <a:path w="2577465" h="1091564">
                  <a:moveTo>
                    <a:pt x="2577236" y="1070102"/>
                  </a:moveTo>
                  <a:lnTo>
                    <a:pt x="2572321" y="1066825"/>
                  </a:lnTo>
                  <a:lnTo>
                    <a:pt x="2564130" y="1068463"/>
                  </a:lnTo>
                  <a:lnTo>
                    <a:pt x="2564130" y="1070102"/>
                  </a:lnTo>
                  <a:lnTo>
                    <a:pt x="2565768" y="1075016"/>
                  </a:lnTo>
                  <a:lnTo>
                    <a:pt x="2570683" y="1075016"/>
                  </a:lnTo>
                  <a:lnTo>
                    <a:pt x="2573959" y="1070102"/>
                  </a:lnTo>
                  <a:lnTo>
                    <a:pt x="2577236" y="1070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847532" y="6020084"/>
              <a:ext cx="8255" cy="10160"/>
            </a:xfrm>
            <a:custGeom>
              <a:avLst/>
              <a:gdLst/>
              <a:ahLst/>
              <a:cxnLst/>
              <a:rect l="l" t="t" r="r" b="b"/>
              <a:pathLst>
                <a:path w="8254" h="10160">
                  <a:moveTo>
                    <a:pt x="8190" y="0"/>
                  </a:moveTo>
                  <a:lnTo>
                    <a:pt x="3276" y="0"/>
                  </a:lnTo>
                  <a:lnTo>
                    <a:pt x="0" y="1637"/>
                  </a:lnTo>
                  <a:lnTo>
                    <a:pt x="0" y="6551"/>
                  </a:lnTo>
                  <a:lnTo>
                    <a:pt x="1638" y="8189"/>
                  </a:lnTo>
                  <a:lnTo>
                    <a:pt x="3276" y="9895"/>
                  </a:lnTo>
                  <a:lnTo>
                    <a:pt x="6551" y="8189"/>
                  </a:lnTo>
                  <a:lnTo>
                    <a:pt x="6551" y="1637"/>
                  </a:lnTo>
                  <a:lnTo>
                    <a:pt x="8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850803" y="6026645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8191" y="9893"/>
                  </a:moveTo>
                  <a:lnTo>
                    <a:pt x="4914" y="8255"/>
                  </a:lnTo>
                  <a:lnTo>
                    <a:pt x="1638" y="8255"/>
                  </a:lnTo>
                  <a:lnTo>
                    <a:pt x="0" y="9893"/>
                  </a:lnTo>
                  <a:lnTo>
                    <a:pt x="1638" y="14782"/>
                  </a:lnTo>
                  <a:lnTo>
                    <a:pt x="4914" y="16421"/>
                  </a:lnTo>
                  <a:lnTo>
                    <a:pt x="8191" y="13169"/>
                  </a:lnTo>
                  <a:lnTo>
                    <a:pt x="8191" y="9893"/>
                  </a:lnTo>
                  <a:close/>
                </a:path>
                <a:path w="16510" h="16510">
                  <a:moveTo>
                    <a:pt x="16383" y="0"/>
                  </a:moveTo>
                  <a:lnTo>
                    <a:pt x="11468" y="0"/>
                  </a:lnTo>
                  <a:lnTo>
                    <a:pt x="9829" y="1638"/>
                  </a:lnTo>
                  <a:lnTo>
                    <a:pt x="11468" y="6616"/>
                  </a:lnTo>
                  <a:lnTo>
                    <a:pt x="14744" y="8255"/>
                  </a:lnTo>
                  <a:lnTo>
                    <a:pt x="16383" y="4978"/>
                  </a:lnTo>
                  <a:lnTo>
                    <a:pt x="16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872146" y="6006980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60" h="10160">
                  <a:moveTo>
                    <a:pt x="9827" y="0"/>
                  </a:moveTo>
                  <a:lnTo>
                    <a:pt x="3276" y="0"/>
                  </a:lnTo>
                  <a:lnTo>
                    <a:pt x="0" y="1637"/>
                  </a:lnTo>
                  <a:lnTo>
                    <a:pt x="3276" y="8189"/>
                  </a:lnTo>
                  <a:lnTo>
                    <a:pt x="4913" y="9827"/>
                  </a:lnTo>
                  <a:lnTo>
                    <a:pt x="8190" y="8189"/>
                  </a:lnTo>
                  <a:lnTo>
                    <a:pt x="8190" y="3275"/>
                  </a:lnTo>
                  <a:lnTo>
                    <a:pt x="9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806581" y="6011900"/>
              <a:ext cx="113664" cy="51435"/>
            </a:xfrm>
            <a:custGeom>
              <a:avLst/>
              <a:gdLst/>
              <a:ahLst/>
              <a:cxnLst/>
              <a:rect l="l" t="t" r="r" b="b"/>
              <a:pathLst>
                <a:path w="113664" h="51435">
                  <a:moveTo>
                    <a:pt x="8191" y="42633"/>
                  </a:moveTo>
                  <a:lnTo>
                    <a:pt x="6553" y="40995"/>
                  </a:lnTo>
                  <a:lnTo>
                    <a:pt x="0" y="40995"/>
                  </a:lnTo>
                  <a:lnTo>
                    <a:pt x="0" y="47548"/>
                  </a:lnTo>
                  <a:lnTo>
                    <a:pt x="3276" y="49187"/>
                  </a:lnTo>
                  <a:lnTo>
                    <a:pt x="4914" y="50825"/>
                  </a:lnTo>
                  <a:lnTo>
                    <a:pt x="6553" y="49187"/>
                  </a:lnTo>
                  <a:lnTo>
                    <a:pt x="6553" y="44272"/>
                  </a:lnTo>
                  <a:lnTo>
                    <a:pt x="8191" y="42633"/>
                  </a:lnTo>
                  <a:close/>
                </a:path>
                <a:path w="113664" h="51435">
                  <a:moveTo>
                    <a:pt x="39306" y="14744"/>
                  </a:moveTo>
                  <a:lnTo>
                    <a:pt x="36029" y="14744"/>
                  </a:lnTo>
                  <a:lnTo>
                    <a:pt x="32753" y="16383"/>
                  </a:lnTo>
                  <a:lnTo>
                    <a:pt x="27838" y="18084"/>
                  </a:lnTo>
                  <a:lnTo>
                    <a:pt x="31115" y="24638"/>
                  </a:lnTo>
                  <a:lnTo>
                    <a:pt x="36029" y="24638"/>
                  </a:lnTo>
                  <a:lnTo>
                    <a:pt x="37668" y="16383"/>
                  </a:lnTo>
                  <a:lnTo>
                    <a:pt x="39306" y="14744"/>
                  </a:lnTo>
                  <a:close/>
                </a:path>
                <a:path w="113664" h="51435">
                  <a:moveTo>
                    <a:pt x="73748" y="11468"/>
                  </a:moveTo>
                  <a:lnTo>
                    <a:pt x="68834" y="11468"/>
                  </a:lnTo>
                  <a:lnTo>
                    <a:pt x="65557" y="16383"/>
                  </a:lnTo>
                  <a:lnTo>
                    <a:pt x="65557" y="18084"/>
                  </a:lnTo>
                  <a:lnTo>
                    <a:pt x="67195" y="21361"/>
                  </a:lnTo>
                  <a:lnTo>
                    <a:pt x="68834" y="22999"/>
                  </a:lnTo>
                  <a:lnTo>
                    <a:pt x="72110" y="19723"/>
                  </a:lnTo>
                  <a:lnTo>
                    <a:pt x="72110" y="13106"/>
                  </a:lnTo>
                  <a:lnTo>
                    <a:pt x="73748" y="11468"/>
                  </a:lnTo>
                  <a:close/>
                </a:path>
                <a:path w="113664" h="51435">
                  <a:moveTo>
                    <a:pt x="113055" y="0"/>
                  </a:moveTo>
                  <a:lnTo>
                    <a:pt x="103225" y="0"/>
                  </a:lnTo>
                  <a:lnTo>
                    <a:pt x="98323" y="1638"/>
                  </a:lnTo>
                  <a:lnTo>
                    <a:pt x="98323" y="3276"/>
                  </a:lnTo>
                  <a:lnTo>
                    <a:pt x="101587" y="4914"/>
                  </a:lnTo>
                  <a:lnTo>
                    <a:pt x="106502" y="3276"/>
                  </a:lnTo>
                  <a:lnTo>
                    <a:pt x="113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632934" y="6008623"/>
              <a:ext cx="264160" cy="24765"/>
            </a:xfrm>
            <a:custGeom>
              <a:avLst/>
              <a:gdLst/>
              <a:ahLst/>
              <a:cxnLst/>
              <a:rect l="l" t="t" r="r" b="b"/>
              <a:pathLst>
                <a:path w="264160" h="24764">
                  <a:moveTo>
                    <a:pt x="16357" y="24638"/>
                  </a:moveTo>
                  <a:lnTo>
                    <a:pt x="11468" y="19659"/>
                  </a:lnTo>
                  <a:lnTo>
                    <a:pt x="8191" y="16383"/>
                  </a:lnTo>
                  <a:lnTo>
                    <a:pt x="3276" y="19659"/>
                  </a:lnTo>
                  <a:lnTo>
                    <a:pt x="0" y="19659"/>
                  </a:lnTo>
                  <a:lnTo>
                    <a:pt x="6553" y="22999"/>
                  </a:lnTo>
                  <a:lnTo>
                    <a:pt x="11468" y="22999"/>
                  </a:lnTo>
                  <a:lnTo>
                    <a:pt x="16357" y="24638"/>
                  </a:lnTo>
                  <a:close/>
                </a:path>
                <a:path w="264160" h="24764">
                  <a:moveTo>
                    <a:pt x="263779" y="0"/>
                  </a:moveTo>
                  <a:lnTo>
                    <a:pt x="255587" y="0"/>
                  </a:lnTo>
                  <a:lnTo>
                    <a:pt x="255587" y="3276"/>
                  </a:lnTo>
                  <a:lnTo>
                    <a:pt x="260502" y="8191"/>
                  </a:lnTo>
                  <a:lnTo>
                    <a:pt x="263779" y="6553"/>
                  </a:lnTo>
                  <a:lnTo>
                    <a:pt x="263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646041" y="6049619"/>
              <a:ext cx="57785" cy="16510"/>
            </a:xfrm>
            <a:custGeom>
              <a:avLst/>
              <a:gdLst/>
              <a:ahLst/>
              <a:cxnLst/>
              <a:rect l="l" t="t" r="r" b="b"/>
              <a:pathLst>
                <a:path w="57785" h="16510">
                  <a:moveTo>
                    <a:pt x="11442" y="16383"/>
                  </a:moveTo>
                  <a:lnTo>
                    <a:pt x="9804" y="11468"/>
                  </a:lnTo>
                  <a:lnTo>
                    <a:pt x="4889" y="9829"/>
                  </a:lnTo>
                  <a:lnTo>
                    <a:pt x="1638" y="11468"/>
                  </a:lnTo>
                  <a:lnTo>
                    <a:pt x="0" y="14744"/>
                  </a:lnTo>
                  <a:lnTo>
                    <a:pt x="8166" y="16383"/>
                  </a:lnTo>
                  <a:lnTo>
                    <a:pt x="11442" y="16383"/>
                  </a:lnTo>
                  <a:close/>
                </a:path>
                <a:path w="57785" h="16510">
                  <a:moveTo>
                    <a:pt x="57302" y="8191"/>
                  </a:moveTo>
                  <a:lnTo>
                    <a:pt x="52387" y="3276"/>
                  </a:lnTo>
                  <a:lnTo>
                    <a:pt x="47472" y="0"/>
                  </a:lnTo>
                  <a:lnTo>
                    <a:pt x="44208" y="0"/>
                  </a:lnTo>
                  <a:lnTo>
                    <a:pt x="44208" y="1638"/>
                  </a:lnTo>
                  <a:lnTo>
                    <a:pt x="40932" y="3276"/>
                  </a:lnTo>
                  <a:lnTo>
                    <a:pt x="45847" y="4914"/>
                  </a:lnTo>
                  <a:lnTo>
                    <a:pt x="52387" y="6553"/>
                  </a:lnTo>
                  <a:lnTo>
                    <a:pt x="57302" y="8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628032" y="6003704"/>
              <a:ext cx="16510" cy="8255"/>
            </a:xfrm>
            <a:custGeom>
              <a:avLst/>
              <a:gdLst/>
              <a:ahLst/>
              <a:cxnLst/>
              <a:rect l="l" t="t" r="r" b="b"/>
              <a:pathLst>
                <a:path w="16510" h="8254">
                  <a:moveTo>
                    <a:pt x="4913" y="0"/>
                  </a:moveTo>
                  <a:lnTo>
                    <a:pt x="3275" y="0"/>
                  </a:lnTo>
                  <a:lnTo>
                    <a:pt x="0" y="3275"/>
                  </a:lnTo>
                  <a:lnTo>
                    <a:pt x="4913" y="4913"/>
                  </a:lnTo>
                  <a:lnTo>
                    <a:pt x="13102" y="6551"/>
                  </a:lnTo>
                  <a:lnTo>
                    <a:pt x="16379" y="8189"/>
                  </a:lnTo>
                  <a:lnTo>
                    <a:pt x="13102" y="3275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839343" y="6065992"/>
              <a:ext cx="16510" cy="8255"/>
            </a:xfrm>
            <a:custGeom>
              <a:avLst/>
              <a:gdLst/>
              <a:ahLst/>
              <a:cxnLst/>
              <a:rect l="l" t="t" r="r" b="b"/>
              <a:pathLst>
                <a:path w="16510" h="8254">
                  <a:moveTo>
                    <a:pt x="6551" y="0"/>
                  </a:moveTo>
                  <a:lnTo>
                    <a:pt x="0" y="0"/>
                  </a:lnTo>
                  <a:lnTo>
                    <a:pt x="0" y="1638"/>
                  </a:lnTo>
                  <a:lnTo>
                    <a:pt x="3275" y="3275"/>
                  </a:lnTo>
                  <a:lnTo>
                    <a:pt x="8188" y="6551"/>
                  </a:lnTo>
                  <a:lnTo>
                    <a:pt x="13102" y="6551"/>
                  </a:lnTo>
                  <a:lnTo>
                    <a:pt x="16379" y="8189"/>
                  </a:lnTo>
                  <a:lnTo>
                    <a:pt x="13102" y="4913"/>
                  </a:lnTo>
                  <a:lnTo>
                    <a:pt x="11465" y="1638"/>
                  </a:lnTo>
                  <a:lnTo>
                    <a:pt x="6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668956" y="6024997"/>
              <a:ext cx="16510" cy="8255"/>
            </a:xfrm>
            <a:custGeom>
              <a:avLst/>
              <a:gdLst/>
              <a:ahLst/>
              <a:cxnLst/>
              <a:rect l="l" t="t" r="r" b="b"/>
              <a:pathLst>
                <a:path w="16510" h="8254">
                  <a:moveTo>
                    <a:pt x="8190" y="0"/>
                  </a:moveTo>
                  <a:lnTo>
                    <a:pt x="3276" y="1638"/>
                  </a:lnTo>
                  <a:lnTo>
                    <a:pt x="0" y="3275"/>
                  </a:lnTo>
                  <a:lnTo>
                    <a:pt x="4913" y="6620"/>
                  </a:lnTo>
                  <a:lnTo>
                    <a:pt x="13103" y="6620"/>
                  </a:lnTo>
                  <a:lnTo>
                    <a:pt x="16379" y="8258"/>
                  </a:lnTo>
                  <a:lnTo>
                    <a:pt x="14740" y="6620"/>
                  </a:lnTo>
                  <a:lnTo>
                    <a:pt x="13103" y="3275"/>
                  </a:lnTo>
                  <a:lnTo>
                    <a:pt x="8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700067" y="605125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4744" y="21297"/>
                  </a:moveTo>
                  <a:lnTo>
                    <a:pt x="11468" y="16383"/>
                  </a:lnTo>
                  <a:lnTo>
                    <a:pt x="6553" y="13106"/>
                  </a:lnTo>
                  <a:lnTo>
                    <a:pt x="4914" y="13106"/>
                  </a:lnTo>
                  <a:lnTo>
                    <a:pt x="3276" y="14744"/>
                  </a:lnTo>
                  <a:lnTo>
                    <a:pt x="0" y="16383"/>
                  </a:lnTo>
                  <a:lnTo>
                    <a:pt x="4914" y="18021"/>
                  </a:lnTo>
                  <a:lnTo>
                    <a:pt x="11468" y="19659"/>
                  </a:lnTo>
                  <a:lnTo>
                    <a:pt x="14744" y="21297"/>
                  </a:lnTo>
                  <a:close/>
                </a:path>
                <a:path w="29845" h="21589">
                  <a:moveTo>
                    <a:pt x="29489" y="6553"/>
                  </a:moveTo>
                  <a:lnTo>
                    <a:pt x="24574" y="3276"/>
                  </a:lnTo>
                  <a:lnTo>
                    <a:pt x="18021" y="0"/>
                  </a:lnTo>
                  <a:lnTo>
                    <a:pt x="14744" y="0"/>
                  </a:lnTo>
                  <a:lnTo>
                    <a:pt x="14744" y="1638"/>
                  </a:lnTo>
                  <a:lnTo>
                    <a:pt x="11468" y="3276"/>
                  </a:lnTo>
                  <a:lnTo>
                    <a:pt x="18021" y="6553"/>
                  </a:lnTo>
                  <a:lnTo>
                    <a:pt x="29489" y="65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711542" y="6034894"/>
              <a:ext cx="16510" cy="8255"/>
            </a:xfrm>
            <a:custGeom>
              <a:avLst/>
              <a:gdLst/>
              <a:ahLst/>
              <a:cxnLst/>
              <a:rect l="l" t="t" r="r" b="b"/>
              <a:pathLst>
                <a:path w="16510" h="8254">
                  <a:moveTo>
                    <a:pt x="8188" y="0"/>
                  </a:moveTo>
                  <a:lnTo>
                    <a:pt x="3275" y="1637"/>
                  </a:lnTo>
                  <a:lnTo>
                    <a:pt x="1638" y="1637"/>
                  </a:lnTo>
                  <a:lnTo>
                    <a:pt x="0" y="4913"/>
                  </a:lnTo>
                  <a:lnTo>
                    <a:pt x="1638" y="4913"/>
                  </a:lnTo>
                  <a:lnTo>
                    <a:pt x="8188" y="6529"/>
                  </a:lnTo>
                  <a:lnTo>
                    <a:pt x="11465" y="6529"/>
                  </a:lnTo>
                  <a:lnTo>
                    <a:pt x="16379" y="8166"/>
                  </a:lnTo>
                  <a:lnTo>
                    <a:pt x="14740" y="4913"/>
                  </a:lnTo>
                  <a:lnTo>
                    <a:pt x="11465" y="1637"/>
                  </a:lnTo>
                  <a:lnTo>
                    <a:pt x="8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683696" y="6020092"/>
              <a:ext cx="118110" cy="57785"/>
            </a:xfrm>
            <a:custGeom>
              <a:avLst/>
              <a:gdLst/>
              <a:ahLst/>
              <a:cxnLst/>
              <a:rect l="l" t="t" r="r" b="b"/>
              <a:pathLst>
                <a:path w="118110" h="57785">
                  <a:moveTo>
                    <a:pt x="9817" y="55740"/>
                  </a:moveTo>
                  <a:lnTo>
                    <a:pt x="8191" y="52463"/>
                  </a:lnTo>
                  <a:lnTo>
                    <a:pt x="1638" y="52463"/>
                  </a:lnTo>
                  <a:lnTo>
                    <a:pt x="0" y="54102"/>
                  </a:lnTo>
                  <a:lnTo>
                    <a:pt x="6553" y="55740"/>
                  </a:lnTo>
                  <a:lnTo>
                    <a:pt x="9817" y="55740"/>
                  </a:lnTo>
                  <a:close/>
                </a:path>
                <a:path w="118110" h="57785">
                  <a:moveTo>
                    <a:pt x="60604" y="57365"/>
                  </a:moveTo>
                  <a:lnTo>
                    <a:pt x="58966" y="54102"/>
                  </a:lnTo>
                  <a:lnTo>
                    <a:pt x="55689" y="52463"/>
                  </a:lnTo>
                  <a:lnTo>
                    <a:pt x="52412" y="49187"/>
                  </a:lnTo>
                  <a:lnTo>
                    <a:pt x="47498" y="49187"/>
                  </a:lnTo>
                  <a:lnTo>
                    <a:pt x="44221" y="52463"/>
                  </a:lnTo>
                  <a:lnTo>
                    <a:pt x="57327" y="55740"/>
                  </a:lnTo>
                  <a:lnTo>
                    <a:pt x="60604" y="57365"/>
                  </a:lnTo>
                  <a:close/>
                </a:path>
                <a:path w="118110" h="57785">
                  <a:moveTo>
                    <a:pt x="63919" y="36080"/>
                  </a:moveTo>
                  <a:lnTo>
                    <a:pt x="62230" y="32804"/>
                  </a:lnTo>
                  <a:lnTo>
                    <a:pt x="57327" y="31165"/>
                  </a:lnTo>
                  <a:lnTo>
                    <a:pt x="52412" y="32804"/>
                  </a:lnTo>
                  <a:lnTo>
                    <a:pt x="52412" y="34442"/>
                  </a:lnTo>
                  <a:lnTo>
                    <a:pt x="55689" y="37719"/>
                  </a:lnTo>
                  <a:lnTo>
                    <a:pt x="63919" y="37719"/>
                  </a:lnTo>
                  <a:lnTo>
                    <a:pt x="63919" y="36080"/>
                  </a:lnTo>
                  <a:close/>
                </a:path>
                <a:path w="118110" h="57785">
                  <a:moveTo>
                    <a:pt x="70472" y="26250"/>
                  </a:moveTo>
                  <a:lnTo>
                    <a:pt x="68834" y="24612"/>
                  </a:lnTo>
                  <a:lnTo>
                    <a:pt x="67195" y="21336"/>
                  </a:lnTo>
                  <a:lnTo>
                    <a:pt x="63919" y="18084"/>
                  </a:lnTo>
                  <a:lnTo>
                    <a:pt x="60604" y="19723"/>
                  </a:lnTo>
                  <a:lnTo>
                    <a:pt x="55689" y="19723"/>
                  </a:lnTo>
                  <a:lnTo>
                    <a:pt x="55689" y="21336"/>
                  </a:lnTo>
                  <a:lnTo>
                    <a:pt x="60604" y="24612"/>
                  </a:lnTo>
                  <a:lnTo>
                    <a:pt x="67195" y="24612"/>
                  </a:lnTo>
                  <a:lnTo>
                    <a:pt x="70472" y="26250"/>
                  </a:lnTo>
                  <a:close/>
                </a:path>
                <a:path w="118110" h="57785">
                  <a:moveTo>
                    <a:pt x="81940" y="37719"/>
                  </a:moveTo>
                  <a:lnTo>
                    <a:pt x="78663" y="32804"/>
                  </a:lnTo>
                  <a:lnTo>
                    <a:pt x="72110" y="31165"/>
                  </a:lnTo>
                  <a:lnTo>
                    <a:pt x="70472" y="31165"/>
                  </a:lnTo>
                  <a:lnTo>
                    <a:pt x="68834" y="32804"/>
                  </a:lnTo>
                  <a:lnTo>
                    <a:pt x="72110" y="34442"/>
                  </a:lnTo>
                  <a:lnTo>
                    <a:pt x="78663" y="36080"/>
                  </a:lnTo>
                  <a:lnTo>
                    <a:pt x="81940" y="37719"/>
                  </a:lnTo>
                  <a:close/>
                </a:path>
                <a:path w="118110" h="57785">
                  <a:moveTo>
                    <a:pt x="83578" y="52463"/>
                  </a:moveTo>
                  <a:lnTo>
                    <a:pt x="81940" y="49187"/>
                  </a:lnTo>
                  <a:lnTo>
                    <a:pt x="80302" y="47548"/>
                  </a:lnTo>
                  <a:lnTo>
                    <a:pt x="77025" y="45910"/>
                  </a:lnTo>
                  <a:lnTo>
                    <a:pt x="72110" y="45910"/>
                  </a:lnTo>
                  <a:lnTo>
                    <a:pt x="72110" y="49187"/>
                  </a:lnTo>
                  <a:lnTo>
                    <a:pt x="77025" y="52463"/>
                  </a:lnTo>
                  <a:lnTo>
                    <a:pt x="83578" y="52463"/>
                  </a:lnTo>
                  <a:close/>
                </a:path>
                <a:path w="118110" h="57785">
                  <a:moveTo>
                    <a:pt x="101587" y="47548"/>
                  </a:moveTo>
                  <a:lnTo>
                    <a:pt x="98310" y="45910"/>
                  </a:lnTo>
                  <a:lnTo>
                    <a:pt x="95034" y="42633"/>
                  </a:lnTo>
                  <a:lnTo>
                    <a:pt x="91757" y="44272"/>
                  </a:lnTo>
                  <a:lnTo>
                    <a:pt x="91757" y="45910"/>
                  </a:lnTo>
                  <a:lnTo>
                    <a:pt x="90131" y="47548"/>
                  </a:lnTo>
                  <a:lnTo>
                    <a:pt x="95034" y="49187"/>
                  </a:lnTo>
                  <a:lnTo>
                    <a:pt x="101587" y="49187"/>
                  </a:lnTo>
                  <a:lnTo>
                    <a:pt x="101587" y="47548"/>
                  </a:lnTo>
                  <a:close/>
                </a:path>
                <a:path w="118110" h="57785">
                  <a:moveTo>
                    <a:pt x="101587" y="37719"/>
                  </a:moveTo>
                  <a:lnTo>
                    <a:pt x="96672" y="32804"/>
                  </a:lnTo>
                  <a:lnTo>
                    <a:pt x="91757" y="31165"/>
                  </a:lnTo>
                  <a:lnTo>
                    <a:pt x="88493" y="31165"/>
                  </a:lnTo>
                  <a:lnTo>
                    <a:pt x="86855" y="32804"/>
                  </a:lnTo>
                  <a:lnTo>
                    <a:pt x="101587" y="37719"/>
                  </a:lnTo>
                  <a:close/>
                </a:path>
                <a:path w="118110" h="57785">
                  <a:moveTo>
                    <a:pt x="116332" y="3276"/>
                  </a:moveTo>
                  <a:lnTo>
                    <a:pt x="113055" y="3276"/>
                  </a:lnTo>
                  <a:lnTo>
                    <a:pt x="106502" y="0"/>
                  </a:lnTo>
                  <a:lnTo>
                    <a:pt x="104863" y="3276"/>
                  </a:lnTo>
                  <a:lnTo>
                    <a:pt x="101587" y="4914"/>
                  </a:lnTo>
                  <a:lnTo>
                    <a:pt x="101587" y="6553"/>
                  </a:lnTo>
                  <a:lnTo>
                    <a:pt x="104863" y="8191"/>
                  </a:lnTo>
                  <a:lnTo>
                    <a:pt x="109778" y="8191"/>
                  </a:lnTo>
                  <a:lnTo>
                    <a:pt x="113055" y="4914"/>
                  </a:lnTo>
                  <a:lnTo>
                    <a:pt x="116332" y="3276"/>
                  </a:lnTo>
                  <a:close/>
                </a:path>
                <a:path w="118110" h="57785">
                  <a:moveTo>
                    <a:pt x="117970" y="44272"/>
                  </a:moveTo>
                  <a:lnTo>
                    <a:pt x="114693" y="40995"/>
                  </a:lnTo>
                  <a:lnTo>
                    <a:pt x="109778" y="37719"/>
                  </a:lnTo>
                  <a:lnTo>
                    <a:pt x="106502" y="37719"/>
                  </a:lnTo>
                  <a:lnTo>
                    <a:pt x="103225" y="39357"/>
                  </a:lnTo>
                  <a:lnTo>
                    <a:pt x="117970" y="44272"/>
                  </a:lnTo>
                  <a:close/>
                </a:path>
                <a:path w="118110" h="57785">
                  <a:moveTo>
                    <a:pt x="117970" y="37719"/>
                  </a:moveTo>
                  <a:lnTo>
                    <a:pt x="116332" y="34442"/>
                  </a:lnTo>
                  <a:lnTo>
                    <a:pt x="109778" y="27889"/>
                  </a:lnTo>
                  <a:lnTo>
                    <a:pt x="104863" y="29527"/>
                  </a:lnTo>
                  <a:lnTo>
                    <a:pt x="101587" y="29527"/>
                  </a:lnTo>
                  <a:lnTo>
                    <a:pt x="101587" y="31165"/>
                  </a:lnTo>
                  <a:lnTo>
                    <a:pt x="103225" y="32804"/>
                  </a:lnTo>
                  <a:lnTo>
                    <a:pt x="109778" y="34442"/>
                  </a:lnTo>
                  <a:lnTo>
                    <a:pt x="113055" y="36080"/>
                  </a:lnTo>
                  <a:lnTo>
                    <a:pt x="117970" y="37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778742" y="6031618"/>
              <a:ext cx="12065" cy="8255"/>
            </a:xfrm>
            <a:custGeom>
              <a:avLst/>
              <a:gdLst/>
              <a:ahLst/>
              <a:cxnLst/>
              <a:rect l="l" t="t" r="r" b="b"/>
              <a:pathLst>
                <a:path w="12064" h="8254">
                  <a:moveTo>
                    <a:pt x="9827" y="0"/>
                  </a:moveTo>
                  <a:lnTo>
                    <a:pt x="1637" y="0"/>
                  </a:lnTo>
                  <a:lnTo>
                    <a:pt x="0" y="4913"/>
                  </a:lnTo>
                  <a:lnTo>
                    <a:pt x="1637" y="8189"/>
                  </a:lnTo>
                  <a:lnTo>
                    <a:pt x="6550" y="4913"/>
                  </a:lnTo>
                  <a:lnTo>
                    <a:pt x="9827" y="3275"/>
                  </a:lnTo>
                  <a:lnTo>
                    <a:pt x="11464" y="1637"/>
                  </a:lnTo>
                  <a:lnTo>
                    <a:pt x="9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796758" y="6031618"/>
              <a:ext cx="10160" cy="6985"/>
            </a:xfrm>
            <a:custGeom>
              <a:avLst/>
              <a:gdLst/>
              <a:ahLst/>
              <a:cxnLst/>
              <a:rect l="l" t="t" r="r" b="b"/>
              <a:pathLst>
                <a:path w="10160" h="6985">
                  <a:moveTo>
                    <a:pt x="8190" y="0"/>
                  </a:moveTo>
                  <a:lnTo>
                    <a:pt x="0" y="0"/>
                  </a:lnTo>
                  <a:lnTo>
                    <a:pt x="0" y="6551"/>
                  </a:lnTo>
                  <a:lnTo>
                    <a:pt x="4913" y="6551"/>
                  </a:lnTo>
                  <a:lnTo>
                    <a:pt x="9827" y="1637"/>
                  </a:lnTo>
                  <a:lnTo>
                    <a:pt x="8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804948" y="6020084"/>
              <a:ext cx="13335" cy="8255"/>
            </a:xfrm>
            <a:custGeom>
              <a:avLst/>
              <a:gdLst/>
              <a:ahLst/>
              <a:cxnLst/>
              <a:rect l="l" t="t" r="r" b="b"/>
              <a:pathLst>
                <a:path w="13335" h="8254">
                  <a:moveTo>
                    <a:pt x="11464" y="0"/>
                  </a:moveTo>
                  <a:lnTo>
                    <a:pt x="1637" y="0"/>
                  </a:lnTo>
                  <a:lnTo>
                    <a:pt x="0" y="3275"/>
                  </a:lnTo>
                  <a:lnTo>
                    <a:pt x="0" y="6551"/>
                  </a:lnTo>
                  <a:lnTo>
                    <a:pt x="4913" y="8189"/>
                  </a:lnTo>
                  <a:lnTo>
                    <a:pt x="9827" y="3275"/>
                  </a:lnTo>
                  <a:lnTo>
                    <a:pt x="13102" y="1637"/>
                  </a:lnTo>
                  <a:lnTo>
                    <a:pt x="114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821326" y="6031618"/>
              <a:ext cx="15240" cy="8255"/>
            </a:xfrm>
            <a:custGeom>
              <a:avLst/>
              <a:gdLst/>
              <a:ahLst/>
              <a:cxnLst/>
              <a:rect l="l" t="t" r="r" b="b"/>
              <a:pathLst>
                <a:path w="15239" h="8254">
                  <a:moveTo>
                    <a:pt x="4913" y="0"/>
                  </a:moveTo>
                  <a:lnTo>
                    <a:pt x="3276" y="1637"/>
                  </a:lnTo>
                  <a:lnTo>
                    <a:pt x="0" y="3275"/>
                  </a:lnTo>
                  <a:lnTo>
                    <a:pt x="0" y="4913"/>
                  </a:lnTo>
                  <a:lnTo>
                    <a:pt x="1638" y="8189"/>
                  </a:lnTo>
                  <a:lnTo>
                    <a:pt x="8190" y="8189"/>
                  </a:lnTo>
                  <a:lnTo>
                    <a:pt x="13103" y="6551"/>
                  </a:lnTo>
                  <a:lnTo>
                    <a:pt x="14742" y="4913"/>
                  </a:lnTo>
                  <a:lnTo>
                    <a:pt x="13103" y="3275"/>
                  </a:lnTo>
                  <a:lnTo>
                    <a:pt x="9827" y="1637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816412" y="5997152"/>
              <a:ext cx="13335" cy="6985"/>
            </a:xfrm>
            <a:custGeom>
              <a:avLst/>
              <a:gdLst/>
              <a:ahLst/>
              <a:cxnLst/>
              <a:rect l="l" t="t" r="r" b="b"/>
              <a:pathLst>
                <a:path w="13335" h="6985">
                  <a:moveTo>
                    <a:pt x="6551" y="0"/>
                  </a:moveTo>
                  <a:lnTo>
                    <a:pt x="1638" y="0"/>
                  </a:lnTo>
                  <a:lnTo>
                    <a:pt x="0" y="3275"/>
                  </a:lnTo>
                  <a:lnTo>
                    <a:pt x="3276" y="6551"/>
                  </a:lnTo>
                  <a:lnTo>
                    <a:pt x="9827" y="6551"/>
                  </a:lnTo>
                  <a:lnTo>
                    <a:pt x="13103" y="1638"/>
                  </a:lnTo>
                  <a:lnTo>
                    <a:pt x="11465" y="1638"/>
                  </a:lnTo>
                  <a:lnTo>
                    <a:pt x="65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821326" y="6021722"/>
              <a:ext cx="15240" cy="6985"/>
            </a:xfrm>
            <a:custGeom>
              <a:avLst/>
              <a:gdLst/>
              <a:ahLst/>
              <a:cxnLst/>
              <a:rect l="l" t="t" r="r" b="b"/>
              <a:pathLst>
                <a:path w="15239" h="6985">
                  <a:moveTo>
                    <a:pt x="9827" y="0"/>
                  </a:moveTo>
                  <a:lnTo>
                    <a:pt x="3276" y="0"/>
                  </a:lnTo>
                  <a:lnTo>
                    <a:pt x="0" y="1637"/>
                  </a:lnTo>
                  <a:lnTo>
                    <a:pt x="0" y="4913"/>
                  </a:lnTo>
                  <a:lnTo>
                    <a:pt x="1638" y="6551"/>
                  </a:lnTo>
                  <a:lnTo>
                    <a:pt x="8190" y="6551"/>
                  </a:lnTo>
                  <a:lnTo>
                    <a:pt x="13103" y="3275"/>
                  </a:lnTo>
                  <a:lnTo>
                    <a:pt x="14742" y="1637"/>
                  </a:lnTo>
                  <a:lnTo>
                    <a:pt x="9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785284" y="6000432"/>
              <a:ext cx="66040" cy="12065"/>
            </a:xfrm>
            <a:custGeom>
              <a:avLst/>
              <a:gdLst/>
              <a:ahLst/>
              <a:cxnLst/>
              <a:rect l="l" t="t" r="r" b="b"/>
              <a:pathLst>
                <a:path w="66039" h="12064">
                  <a:moveTo>
                    <a:pt x="11468" y="6553"/>
                  </a:moveTo>
                  <a:lnTo>
                    <a:pt x="9829" y="4914"/>
                  </a:lnTo>
                  <a:lnTo>
                    <a:pt x="4914" y="3276"/>
                  </a:lnTo>
                  <a:lnTo>
                    <a:pt x="0" y="4914"/>
                  </a:lnTo>
                  <a:lnTo>
                    <a:pt x="0" y="11468"/>
                  </a:lnTo>
                  <a:lnTo>
                    <a:pt x="3276" y="11468"/>
                  </a:lnTo>
                  <a:lnTo>
                    <a:pt x="11468" y="8191"/>
                  </a:lnTo>
                  <a:lnTo>
                    <a:pt x="11468" y="6553"/>
                  </a:lnTo>
                  <a:close/>
                </a:path>
                <a:path w="66039" h="12064">
                  <a:moveTo>
                    <a:pt x="65519" y="3276"/>
                  </a:moveTo>
                  <a:lnTo>
                    <a:pt x="62242" y="1638"/>
                  </a:lnTo>
                  <a:lnTo>
                    <a:pt x="57327" y="0"/>
                  </a:lnTo>
                  <a:lnTo>
                    <a:pt x="54051" y="1638"/>
                  </a:lnTo>
                  <a:lnTo>
                    <a:pt x="52412" y="6553"/>
                  </a:lnTo>
                  <a:lnTo>
                    <a:pt x="54051" y="8191"/>
                  </a:lnTo>
                  <a:lnTo>
                    <a:pt x="60604" y="6553"/>
                  </a:lnTo>
                  <a:lnTo>
                    <a:pt x="63881" y="3276"/>
                  </a:lnTo>
                  <a:lnTo>
                    <a:pt x="65519" y="32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804948" y="6043060"/>
              <a:ext cx="13335" cy="6985"/>
            </a:xfrm>
            <a:custGeom>
              <a:avLst/>
              <a:gdLst/>
              <a:ahLst/>
              <a:cxnLst/>
              <a:rect l="l" t="t" r="r" b="b"/>
              <a:pathLst>
                <a:path w="13335" h="6985">
                  <a:moveTo>
                    <a:pt x="6550" y="0"/>
                  </a:moveTo>
                  <a:lnTo>
                    <a:pt x="1637" y="0"/>
                  </a:lnTo>
                  <a:lnTo>
                    <a:pt x="0" y="3275"/>
                  </a:lnTo>
                  <a:lnTo>
                    <a:pt x="1637" y="6551"/>
                  </a:lnTo>
                  <a:lnTo>
                    <a:pt x="8188" y="6551"/>
                  </a:lnTo>
                  <a:lnTo>
                    <a:pt x="13102" y="1637"/>
                  </a:lnTo>
                  <a:lnTo>
                    <a:pt x="11464" y="1637"/>
                  </a:lnTo>
                  <a:lnTo>
                    <a:pt x="6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754169" y="6023368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14744" y="13169"/>
                  </a:moveTo>
                  <a:lnTo>
                    <a:pt x="9829" y="9893"/>
                  </a:lnTo>
                  <a:lnTo>
                    <a:pt x="1638" y="8255"/>
                  </a:lnTo>
                  <a:lnTo>
                    <a:pt x="0" y="9893"/>
                  </a:lnTo>
                  <a:lnTo>
                    <a:pt x="1638" y="13169"/>
                  </a:lnTo>
                  <a:lnTo>
                    <a:pt x="14744" y="13169"/>
                  </a:lnTo>
                  <a:close/>
                </a:path>
                <a:path w="26670" h="13335">
                  <a:moveTo>
                    <a:pt x="26200" y="3276"/>
                  </a:moveTo>
                  <a:lnTo>
                    <a:pt x="22923" y="1638"/>
                  </a:lnTo>
                  <a:lnTo>
                    <a:pt x="18021" y="0"/>
                  </a:lnTo>
                  <a:lnTo>
                    <a:pt x="14744" y="0"/>
                  </a:lnTo>
                  <a:lnTo>
                    <a:pt x="14744" y="4914"/>
                  </a:lnTo>
                  <a:lnTo>
                    <a:pt x="16383" y="6616"/>
                  </a:lnTo>
                  <a:lnTo>
                    <a:pt x="21285" y="6616"/>
                  </a:lnTo>
                  <a:lnTo>
                    <a:pt x="24561" y="4914"/>
                  </a:lnTo>
                  <a:lnTo>
                    <a:pt x="26200" y="32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836058" y="6013538"/>
              <a:ext cx="88900" cy="34925"/>
            </a:xfrm>
            <a:custGeom>
              <a:avLst/>
              <a:gdLst/>
              <a:ahLst/>
              <a:cxnLst/>
              <a:rect l="l" t="t" r="r" b="b"/>
              <a:pathLst>
                <a:path w="88900" h="34925">
                  <a:moveTo>
                    <a:pt x="11468" y="29527"/>
                  </a:moveTo>
                  <a:lnTo>
                    <a:pt x="8191" y="27889"/>
                  </a:lnTo>
                  <a:lnTo>
                    <a:pt x="0" y="27889"/>
                  </a:lnTo>
                  <a:lnTo>
                    <a:pt x="0" y="31165"/>
                  </a:lnTo>
                  <a:lnTo>
                    <a:pt x="1638" y="34442"/>
                  </a:lnTo>
                  <a:lnTo>
                    <a:pt x="11468" y="29527"/>
                  </a:lnTo>
                  <a:close/>
                </a:path>
                <a:path w="88900" h="34925">
                  <a:moveTo>
                    <a:pt x="31127" y="1638"/>
                  </a:moveTo>
                  <a:lnTo>
                    <a:pt x="27851" y="0"/>
                  </a:lnTo>
                  <a:lnTo>
                    <a:pt x="22936" y="1638"/>
                  </a:lnTo>
                  <a:lnTo>
                    <a:pt x="21297" y="1638"/>
                  </a:lnTo>
                  <a:lnTo>
                    <a:pt x="22936" y="4914"/>
                  </a:lnTo>
                  <a:lnTo>
                    <a:pt x="22936" y="6553"/>
                  </a:lnTo>
                  <a:lnTo>
                    <a:pt x="27851" y="4914"/>
                  </a:lnTo>
                  <a:lnTo>
                    <a:pt x="29489" y="1638"/>
                  </a:lnTo>
                  <a:lnTo>
                    <a:pt x="31127" y="1638"/>
                  </a:lnTo>
                  <a:close/>
                </a:path>
                <a:path w="88900" h="34925">
                  <a:moveTo>
                    <a:pt x="88493" y="9829"/>
                  </a:moveTo>
                  <a:lnTo>
                    <a:pt x="85217" y="9829"/>
                  </a:lnTo>
                  <a:lnTo>
                    <a:pt x="80302" y="8191"/>
                  </a:lnTo>
                  <a:lnTo>
                    <a:pt x="77025" y="8191"/>
                  </a:lnTo>
                  <a:lnTo>
                    <a:pt x="77025" y="14744"/>
                  </a:lnTo>
                  <a:lnTo>
                    <a:pt x="81940" y="14744"/>
                  </a:lnTo>
                  <a:lnTo>
                    <a:pt x="86855" y="11468"/>
                  </a:lnTo>
                  <a:lnTo>
                    <a:pt x="88493" y="98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908180" y="6002066"/>
              <a:ext cx="10160" cy="6985"/>
            </a:xfrm>
            <a:custGeom>
              <a:avLst/>
              <a:gdLst/>
              <a:ahLst/>
              <a:cxnLst/>
              <a:rect l="l" t="t" r="r" b="b"/>
              <a:pathLst>
                <a:path w="10160" h="6985">
                  <a:moveTo>
                    <a:pt x="8190" y="0"/>
                  </a:moveTo>
                  <a:lnTo>
                    <a:pt x="0" y="0"/>
                  </a:lnTo>
                  <a:lnTo>
                    <a:pt x="0" y="4913"/>
                  </a:lnTo>
                  <a:lnTo>
                    <a:pt x="1638" y="6551"/>
                  </a:lnTo>
                  <a:lnTo>
                    <a:pt x="8190" y="3275"/>
                  </a:lnTo>
                  <a:lnTo>
                    <a:pt x="8190" y="1637"/>
                  </a:lnTo>
                  <a:lnTo>
                    <a:pt x="9827" y="1637"/>
                  </a:lnTo>
                  <a:lnTo>
                    <a:pt x="8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867186" y="6020092"/>
              <a:ext cx="27940" cy="26670"/>
            </a:xfrm>
            <a:custGeom>
              <a:avLst/>
              <a:gdLst/>
              <a:ahLst/>
              <a:cxnLst/>
              <a:rect l="l" t="t" r="r" b="b"/>
              <a:pathLst>
                <a:path w="27939" h="26670">
                  <a:moveTo>
                    <a:pt x="13144" y="21336"/>
                  </a:moveTo>
                  <a:lnTo>
                    <a:pt x="9867" y="19723"/>
                  </a:lnTo>
                  <a:lnTo>
                    <a:pt x="1638" y="19723"/>
                  </a:lnTo>
                  <a:lnTo>
                    <a:pt x="0" y="24612"/>
                  </a:lnTo>
                  <a:lnTo>
                    <a:pt x="3314" y="26250"/>
                  </a:lnTo>
                  <a:lnTo>
                    <a:pt x="8229" y="24612"/>
                  </a:lnTo>
                  <a:lnTo>
                    <a:pt x="9867" y="21336"/>
                  </a:lnTo>
                  <a:lnTo>
                    <a:pt x="13144" y="21336"/>
                  </a:lnTo>
                  <a:close/>
                </a:path>
                <a:path w="27939" h="26670">
                  <a:moveTo>
                    <a:pt x="27889" y="1638"/>
                  </a:moveTo>
                  <a:lnTo>
                    <a:pt x="24612" y="0"/>
                  </a:lnTo>
                  <a:lnTo>
                    <a:pt x="16421" y="0"/>
                  </a:lnTo>
                  <a:lnTo>
                    <a:pt x="16421" y="3276"/>
                  </a:lnTo>
                  <a:lnTo>
                    <a:pt x="18059" y="6553"/>
                  </a:lnTo>
                  <a:lnTo>
                    <a:pt x="24612" y="6553"/>
                  </a:lnTo>
                  <a:lnTo>
                    <a:pt x="24612" y="3276"/>
                  </a:lnTo>
                  <a:lnTo>
                    <a:pt x="27889" y="1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888526" y="5984049"/>
              <a:ext cx="12065" cy="6985"/>
            </a:xfrm>
            <a:custGeom>
              <a:avLst/>
              <a:gdLst/>
              <a:ahLst/>
              <a:cxnLst/>
              <a:rect l="l" t="t" r="r" b="b"/>
              <a:pathLst>
                <a:path w="12064" h="6985">
                  <a:moveTo>
                    <a:pt x="9827" y="0"/>
                  </a:moveTo>
                  <a:lnTo>
                    <a:pt x="6551" y="0"/>
                  </a:lnTo>
                  <a:lnTo>
                    <a:pt x="1638" y="1637"/>
                  </a:lnTo>
                  <a:lnTo>
                    <a:pt x="0" y="6551"/>
                  </a:lnTo>
                  <a:lnTo>
                    <a:pt x="6551" y="6551"/>
                  </a:lnTo>
                  <a:lnTo>
                    <a:pt x="11465" y="1637"/>
                  </a:lnTo>
                  <a:lnTo>
                    <a:pt x="9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860633" y="5974232"/>
              <a:ext cx="242570" cy="92075"/>
            </a:xfrm>
            <a:custGeom>
              <a:avLst/>
              <a:gdLst/>
              <a:ahLst/>
              <a:cxnLst/>
              <a:rect l="l" t="t" r="r" b="b"/>
              <a:pathLst>
                <a:path w="242570" h="92075">
                  <a:moveTo>
                    <a:pt x="16421" y="91770"/>
                  </a:moveTo>
                  <a:lnTo>
                    <a:pt x="13144" y="86855"/>
                  </a:lnTo>
                  <a:lnTo>
                    <a:pt x="6553" y="83578"/>
                  </a:lnTo>
                  <a:lnTo>
                    <a:pt x="3276" y="83578"/>
                  </a:lnTo>
                  <a:lnTo>
                    <a:pt x="1638" y="86855"/>
                  </a:lnTo>
                  <a:lnTo>
                    <a:pt x="0" y="86855"/>
                  </a:lnTo>
                  <a:lnTo>
                    <a:pt x="6553" y="90131"/>
                  </a:lnTo>
                  <a:lnTo>
                    <a:pt x="13144" y="91770"/>
                  </a:lnTo>
                  <a:lnTo>
                    <a:pt x="16421" y="91770"/>
                  </a:lnTo>
                  <a:close/>
                </a:path>
                <a:path w="242570" h="92075">
                  <a:moveTo>
                    <a:pt x="34442" y="67195"/>
                  </a:moveTo>
                  <a:lnTo>
                    <a:pt x="31165" y="65582"/>
                  </a:lnTo>
                  <a:lnTo>
                    <a:pt x="22974" y="65582"/>
                  </a:lnTo>
                  <a:lnTo>
                    <a:pt x="22974" y="68834"/>
                  </a:lnTo>
                  <a:lnTo>
                    <a:pt x="24612" y="70472"/>
                  </a:lnTo>
                  <a:lnTo>
                    <a:pt x="27889" y="70472"/>
                  </a:lnTo>
                  <a:lnTo>
                    <a:pt x="31165" y="67195"/>
                  </a:lnTo>
                  <a:lnTo>
                    <a:pt x="34442" y="67195"/>
                  </a:lnTo>
                  <a:close/>
                </a:path>
                <a:path w="242570" h="92075">
                  <a:moveTo>
                    <a:pt x="47536" y="57391"/>
                  </a:moveTo>
                  <a:lnTo>
                    <a:pt x="44272" y="55753"/>
                  </a:lnTo>
                  <a:lnTo>
                    <a:pt x="39357" y="54051"/>
                  </a:lnTo>
                  <a:lnTo>
                    <a:pt x="34442" y="54051"/>
                  </a:lnTo>
                  <a:lnTo>
                    <a:pt x="34442" y="59029"/>
                  </a:lnTo>
                  <a:lnTo>
                    <a:pt x="36080" y="62306"/>
                  </a:lnTo>
                  <a:lnTo>
                    <a:pt x="44272" y="62306"/>
                  </a:lnTo>
                  <a:lnTo>
                    <a:pt x="45910" y="57391"/>
                  </a:lnTo>
                  <a:lnTo>
                    <a:pt x="47536" y="57391"/>
                  </a:lnTo>
                  <a:close/>
                </a:path>
                <a:path w="242570" h="92075">
                  <a:moveTo>
                    <a:pt x="81940" y="49136"/>
                  </a:moveTo>
                  <a:lnTo>
                    <a:pt x="77025" y="47498"/>
                  </a:lnTo>
                  <a:lnTo>
                    <a:pt x="73748" y="49136"/>
                  </a:lnTo>
                  <a:lnTo>
                    <a:pt x="73748" y="54051"/>
                  </a:lnTo>
                  <a:lnTo>
                    <a:pt x="77025" y="55753"/>
                  </a:lnTo>
                  <a:lnTo>
                    <a:pt x="81940" y="52412"/>
                  </a:lnTo>
                  <a:lnTo>
                    <a:pt x="81940" y="49136"/>
                  </a:lnTo>
                  <a:close/>
                </a:path>
                <a:path w="242570" h="92075">
                  <a:moveTo>
                    <a:pt x="93408" y="37668"/>
                  </a:moveTo>
                  <a:lnTo>
                    <a:pt x="90131" y="36029"/>
                  </a:lnTo>
                  <a:lnTo>
                    <a:pt x="83578" y="34391"/>
                  </a:lnTo>
                  <a:lnTo>
                    <a:pt x="78663" y="32753"/>
                  </a:lnTo>
                  <a:lnTo>
                    <a:pt x="77025" y="37668"/>
                  </a:lnTo>
                  <a:lnTo>
                    <a:pt x="80302" y="37668"/>
                  </a:lnTo>
                  <a:lnTo>
                    <a:pt x="85217" y="39306"/>
                  </a:lnTo>
                  <a:lnTo>
                    <a:pt x="90131" y="37668"/>
                  </a:lnTo>
                  <a:lnTo>
                    <a:pt x="93408" y="37668"/>
                  </a:lnTo>
                  <a:close/>
                </a:path>
                <a:path w="242570" h="92075">
                  <a:moveTo>
                    <a:pt x="117970" y="40944"/>
                  </a:moveTo>
                  <a:lnTo>
                    <a:pt x="116332" y="39306"/>
                  </a:lnTo>
                  <a:lnTo>
                    <a:pt x="113055" y="37668"/>
                  </a:lnTo>
                  <a:lnTo>
                    <a:pt x="108140" y="39306"/>
                  </a:lnTo>
                  <a:lnTo>
                    <a:pt x="108140" y="44221"/>
                  </a:lnTo>
                  <a:lnTo>
                    <a:pt x="109778" y="45859"/>
                  </a:lnTo>
                  <a:lnTo>
                    <a:pt x="116332" y="40944"/>
                  </a:lnTo>
                  <a:lnTo>
                    <a:pt x="117970" y="40944"/>
                  </a:lnTo>
                  <a:close/>
                </a:path>
                <a:path w="242570" h="92075">
                  <a:moveTo>
                    <a:pt x="134391" y="32753"/>
                  </a:moveTo>
                  <a:lnTo>
                    <a:pt x="132753" y="31115"/>
                  </a:lnTo>
                  <a:lnTo>
                    <a:pt x="127800" y="31115"/>
                  </a:lnTo>
                  <a:lnTo>
                    <a:pt x="122885" y="32753"/>
                  </a:lnTo>
                  <a:lnTo>
                    <a:pt x="122885" y="37668"/>
                  </a:lnTo>
                  <a:lnTo>
                    <a:pt x="126161" y="39306"/>
                  </a:lnTo>
                  <a:lnTo>
                    <a:pt x="134391" y="37668"/>
                  </a:lnTo>
                  <a:lnTo>
                    <a:pt x="134391" y="32753"/>
                  </a:lnTo>
                  <a:close/>
                </a:path>
                <a:path w="242570" h="92075">
                  <a:moveTo>
                    <a:pt x="237566" y="19646"/>
                  </a:moveTo>
                  <a:lnTo>
                    <a:pt x="234289" y="16370"/>
                  </a:lnTo>
                  <a:lnTo>
                    <a:pt x="229400" y="19646"/>
                  </a:lnTo>
                  <a:lnTo>
                    <a:pt x="229400" y="21285"/>
                  </a:lnTo>
                  <a:lnTo>
                    <a:pt x="231038" y="26200"/>
                  </a:lnTo>
                  <a:lnTo>
                    <a:pt x="234289" y="24561"/>
                  </a:lnTo>
                  <a:lnTo>
                    <a:pt x="237566" y="21285"/>
                  </a:lnTo>
                  <a:lnTo>
                    <a:pt x="237566" y="19646"/>
                  </a:lnTo>
                  <a:close/>
                </a:path>
                <a:path w="242570" h="92075">
                  <a:moveTo>
                    <a:pt x="242468" y="1638"/>
                  </a:moveTo>
                  <a:lnTo>
                    <a:pt x="237566" y="0"/>
                  </a:lnTo>
                  <a:lnTo>
                    <a:pt x="232664" y="4914"/>
                  </a:lnTo>
                  <a:lnTo>
                    <a:pt x="232664" y="6553"/>
                  </a:lnTo>
                  <a:lnTo>
                    <a:pt x="234289" y="11455"/>
                  </a:lnTo>
                  <a:lnTo>
                    <a:pt x="239204" y="13093"/>
                  </a:lnTo>
                  <a:lnTo>
                    <a:pt x="242468" y="8191"/>
                  </a:lnTo>
                  <a:lnTo>
                    <a:pt x="242468" y="1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080205" y="5913571"/>
              <a:ext cx="6985" cy="12065"/>
            </a:xfrm>
            <a:custGeom>
              <a:avLst/>
              <a:gdLst/>
              <a:ahLst/>
              <a:cxnLst/>
              <a:rect l="l" t="t" r="r" b="b"/>
              <a:pathLst>
                <a:path w="6985" h="12064">
                  <a:moveTo>
                    <a:pt x="3275" y="0"/>
                  </a:moveTo>
                  <a:lnTo>
                    <a:pt x="0" y="1638"/>
                  </a:lnTo>
                  <a:lnTo>
                    <a:pt x="0" y="8189"/>
                  </a:lnTo>
                  <a:lnTo>
                    <a:pt x="1637" y="11465"/>
                  </a:lnTo>
                  <a:lnTo>
                    <a:pt x="4913" y="11465"/>
                  </a:lnTo>
                  <a:lnTo>
                    <a:pt x="6551" y="6551"/>
                  </a:lnTo>
                  <a:lnTo>
                    <a:pt x="3275" y="1638"/>
                  </a:lnTo>
                  <a:lnTo>
                    <a:pt x="3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080203" y="5949683"/>
              <a:ext cx="77470" cy="38100"/>
            </a:xfrm>
            <a:custGeom>
              <a:avLst/>
              <a:gdLst/>
              <a:ahLst/>
              <a:cxnLst/>
              <a:rect l="l" t="t" r="r" b="b"/>
              <a:pathLst>
                <a:path w="77470" h="38100">
                  <a:moveTo>
                    <a:pt x="6553" y="32740"/>
                  </a:moveTo>
                  <a:lnTo>
                    <a:pt x="3276" y="27825"/>
                  </a:lnTo>
                  <a:lnTo>
                    <a:pt x="3276" y="26187"/>
                  </a:lnTo>
                  <a:lnTo>
                    <a:pt x="0" y="29464"/>
                  </a:lnTo>
                  <a:lnTo>
                    <a:pt x="0" y="36004"/>
                  </a:lnTo>
                  <a:lnTo>
                    <a:pt x="3276" y="37642"/>
                  </a:lnTo>
                  <a:lnTo>
                    <a:pt x="6553" y="37642"/>
                  </a:lnTo>
                  <a:lnTo>
                    <a:pt x="6553" y="32740"/>
                  </a:lnTo>
                  <a:close/>
                </a:path>
                <a:path w="77470" h="38100">
                  <a:moveTo>
                    <a:pt x="67195" y="22910"/>
                  </a:moveTo>
                  <a:lnTo>
                    <a:pt x="63919" y="17995"/>
                  </a:lnTo>
                  <a:lnTo>
                    <a:pt x="63919" y="16357"/>
                  </a:lnTo>
                  <a:lnTo>
                    <a:pt x="62280" y="16357"/>
                  </a:lnTo>
                  <a:lnTo>
                    <a:pt x="60642" y="21272"/>
                  </a:lnTo>
                  <a:lnTo>
                    <a:pt x="59004" y="22910"/>
                  </a:lnTo>
                  <a:lnTo>
                    <a:pt x="62280" y="26187"/>
                  </a:lnTo>
                  <a:lnTo>
                    <a:pt x="65557" y="26187"/>
                  </a:lnTo>
                  <a:lnTo>
                    <a:pt x="67195" y="22910"/>
                  </a:lnTo>
                  <a:close/>
                </a:path>
                <a:path w="77470" h="38100">
                  <a:moveTo>
                    <a:pt x="77025" y="0"/>
                  </a:moveTo>
                  <a:lnTo>
                    <a:pt x="72110" y="1638"/>
                  </a:lnTo>
                  <a:lnTo>
                    <a:pt x="70472" y="8166"/>
                  </a:lnTo>
                  <a:lnTo>
                    <a:pt x="73748" y="11442"/>
                  </a:lnTo>
                  <a:lnTo>
                    <a:pt x="77025" y="11442"/>
                  </a:lnTo>
                  <a:lnTo>
                    <a:pt x="77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909818" y="5993876"/>
              <a:ext cx="13335" cy="6985"/>
            </a:xfrm>
            <a:custGeom>
              <a:avLst/>
              <a:gdLst/>
              <a:ahLst/>
              <a:cxnLst/>
              <a:rect l="l" t="t" r="r" b="b"/>
              <a:pathLst>
                <a:path w="13335" h="6985">
                  <a:moveTo>
                    <a:pt x="4913" y="0"/>
                  </a:moveTo>
                  <a:lnTo>
                    <a:pt x="3275" y="3275"/>
                  </a:lnTo>
                  <a:lnTo>
                    <a:pt x="0" y="6551"/>
                  </a:lnTo>
                  <a:lnTo>
                    <a:pt x="4913" y="6551"/>
                  </a:lnTo>
                  <a:lnTo>
                    <a:pt x="9827" y="4913"/>
                  </a:lnTo>
                  <a:lnTo>
                    <a:pt x="13102" y="4913"/>
                  </a:lnTo>
                  <a:lnTo>
                    <a:pt x="11465" y="3275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921275" y="5993879"/>
              <a:ext cx="52705" cy="43180"/>
            </a:xfrm>
            <a:custGeom>
              <a:avLst/>
              <a:gdLst/>
              <a:ahLst/>
              <a:cxnLst/>
              <a:rect l="l" t="t" r="r" b="b"/>
              <a:pathLst>
                <a:path w="52704" h="43179">
                  <a:moveTo>
                    <a:pt x="11468" y="39382"/>
                  </a:moveTo>
                  <a:lnTo>
                    <a:pt x="9829" y="37744"/>
                  </a:lnTo>
                  <a:lnTo>
                    <a:pt x="8191" y="34404"/>
                  </a:lnTo>
                  <a:lnTo>
                    <a:pt x="3276" y="34404"/>
                  </a:lnTo>
                  <a:lnTo>
                    <a:pt x="0" y="37744"/>
                  </a:lnTo>
                  <a:lnTo>
                    <a:pt x="0" y="41021"/>
                  </a:lnTo>
                  <a:lnTo>
                    <a:pt x="8191" y="42659"/>
                  </a:lnTo>
                  <a:lnTo>
                    <a:pt x="9829" y="39382"/>
                  </a:lnTo>
                  <a:lnTo>
                    <a:pt x="11468" y="39382"/>
                  </a:lnTo>
                  <a:close/>
                </a:path>
                <a:path w="52704" h="43179">
                  <a:moveTo>
                    <a:pt x="16383" y="24574"/>
                  </a:moveTo>
                  <a:lnTo>
                    <a:pt x="14744" y="21297"/>
                  </a:lnTo>
                  <a:lnTo>
                    <a:pt x="8191" y="18021"/>
                  </a:lnTo>
                  <a:lnTo>
                    <a:pt x="3276" y="21297"/>
                  </a:lnTo>
                  <a:lnTo>
                    <a:pt x="4914" y="26212"/>
                  </a:lnTo>
                  <a:lnTo>
                    <a:pt x="13106" y="26212"/>
                  </a:lnTo>
                  <a:lnTo>
                    <a:pt x="16383" y="24574"/>
                  </a:lnTo>
                  <a:close/>
                </a:path>
                <a:path w="52704" h="43179">
                  <a:moveTo>
                    <a:pt x="27851" y="4914"/>
                  </a:moveTo>
                  <a:lnTo>
                    <a:pt x="21297" y="1638"/>
                  </a:lnTo>
                  <a:lnTo>
                    <a:pt x="16383" y="0"/>
                  </a:lnTo>
                  <a:lnTo>
                    <a:pt x="11468" y="4914"/>
                  </a:lnTo>
                  <a:lnTo>
                    <a:pt x="27851" y="4914"/>
                  </a:lnTo>
                  <a:close/>
                </a:path>
                <a:path w="52704" h="43179">
                  <a:moveTo>
                    <a:pt x="42583" y="29489"/>
                  </a:moveTo>
                  <a:lnTo>
                    <a:pt x="40944" y="27851"/>
                  </a:lnTo>
                  <a:lnTo>
                    <a:pt x="37680" y="26212"/>
                  </a:lnTo>
                  <a:lnTo>
                    <a:pt x="32766" y="24574"/>
                  </a:lnTo>
                  <a:lnTo>
                    <a:pt x="31127" y="27851"/>
                  </a:lnTo>
                  <a:lnTo>
                    <a:pt x="31127" y="31127"/>
                  </a:lnTo>
                  <a:lnTo>
                    <a:pt x="37680" y="32766"/>
                  </a:lnTo>
                  <a:lnTo>
                    <a:pt x="40944" y="29489"/>
                  </a:lnTo>
                  <a:lnTo>
                    <a:pt x="42583" y="29489"/>
                  </a:lnTo>
                  <a:close/>
                </a:path>
                <a:path w="52704" h="43179">
                  <a:moveTo>
                    <a:pt x="45859" y="4914"/>
                  </a:moveTo>
                  <a:lnTo>
                    <a:pt x="40944" y="1638"/>
                  </a:lnTo>
                  <a:lnTo>
                    <a:pt x="32766" y="1638"/>
                  </a:lnTo>
                  <a:lnTo>
                    <a:pt x="32766" y="6553"/>
                  </a:lnTo>
                  <a:lnTo>
                    <a:pt x="37680" y="6553"/>
                  </a:lnTo>
                  <a:lnTo>
                    <a:pt x="42583" y="4914"/>
                  </a:lnTo>
                  <a:lnTo>
                    <a:pt x="45859" y="4914"/>
                  </a:lnTo>
                  <a:close/>
                </a:path>
                <a:path w="52704" h="43179">
                  <a:moveTo>
                    <a:pt x="52412" y="14744"/>
                  </a:moveTo>
                  <a:lnTo>
                    <a:pt x="49136" y="13106"/>
                  </a:lnTo>
                  <a:lnTo>
                    <a:pt x="45859" y="9829"/>
                  </a:lnTo>
                  <a:lnTo>
                    <a:pt x="40944" y="8191"/>
                  </a:lnTo>
                  <a:lnTo>
                    <a:pt x="37680" y="11468"/>
                  </a:lnTo>
                  <a:lnTo>
                    <a:pt x="37680" y="14744"/>
                  </a:lnTo>
                  <a:lnTo>
                    <a:pt x="52412" y="14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970420" y="5966031"/>
              <a:ext cx="13335" cy="8255"/>
            </a:xfrm>
            <a:custGeom>
              <a:avLst/>
              <a:gdLst/>
              <a:ahLst/>
              <a:cxnLst/>
              <a:rect l="l" t="t" r="r" b="b"/>
              <a:pathLst>
                <a:path w="13335" h="8254">
                  <a:moveTo>
                    <a:pt x="4913" y="0"/>
                  </a:moveTo>
                  <a:lnTo>
                    <a:pt x="1638" y="1637"/>
                  </a:lnTo>
                  <a:lnTo>
                    <a:pt x="0" y="4913"/>
                  </a:lnTo>
                  <a:lnTo>
                    <a:pt x="0" y="8189"/>
                  </a:lnTo>
                  <a:lnTo>
                    <a:pt x="4913" y="8189"/>
                  </a:lnTo>
                  <a:lnTo>
                    <a:pt x="9827" y="6551"/>
                  </a:lnTo>
                  <a:lnTo>
                    <a:pt x="13103" y="6551"/>
                  </a:lnTo>
                  <a:lnTo>
                    <a:pt x="9827" y="3275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975326" y="5934875"/>
              <a:ext cx="185420" cy="69215"/>
            </a:xfrm>
            <a:custGeom>
              <a:avLst/>
              <a:gdLst/>
              <a:ahLst/>
              <a:cxnLst/>
              <a:rect l="l" t="t" r="r" b="b"/>
              <a:pathLst>
                <a:path w="185420" h="69214">
                  <a:moveTo>
                    <a:pt x="8191" y="65557"/>
                  </a:moveTo>
                  <a:lnTo>
                    <a:pt x="4914" y="62280"/>
                  </a:lnTo>
                  <a:lnTo>
                    <a:pt x="0" y="65557"/>
                  </a:lnTo>
                  <a:lnTo>
                    <a:pt x="1638" y="68834"/>
                  </a:lnTo>
                  <a:lnTo>
                    <a:pt x="8191" y="68834"/>
                  </a:lnTo>
                  <a:lnTo>
                    <a:pt x="8191" y="65557"/>
                  </a:lnTo>
                  <a:close/>
                </a:path>
                <a:path w="185420" h="69214">
                  <a:moveTo>
                    <a:pt x="16383" y="47548"/>
                  </a:moveTo>
                  <a:lnTo>
                    <a:pt x="14744" y="44272"/>
                  </a:lnTo>
                  <a:lnTo>
                    <a:pt x="11468" y="40995"/>
                  </a:lnTo>
                  <a:lnTo>
                    <a:pt x="6553" y="39357"/>
                  </a:lnTo>
                  <a:lnTo>
                    <a:pt x="3276" y="44272"/>
                  </a:lnTo>
                  <a:lnTo>
                    <a:pt x="1638" y="44272"/>
                  </a:lnTo>
                  <a:lnTo>
                    <a:pt x="1638" y="47548"/>
                  </a:lnTo>
                  <a:lnTo>
                    <a:pt x="16383" y="47548"/>
                  </a:lnTo>
                  <a:close/>
                </a:path>
                <a:path w="185420" h="69214">
                  <a:moveTo>
                    <a:pt x="32804" y="63919"/>
                  </a:moveTo>
                  <a:lnTo>
                    <a:pt x="27889" y="60642"/>
                  </a:lnTo>
                  <a:lnTo>
                    <a:pt x="19697" y="60642"/>
                  </a:lnTo>
                  <a:lnTo>
                    <a:pt x="19697" y="62280"/>
                  </a:lnTo>
                  <a:lnTo>
                    <a:pt x="18059" y="65557"/>
                  </a:lnTo>
                  <a:lnTo>
                    <a:pt x="24612" y="65557"/>
                  </a:lnTo>
                  <a:lnTo>
                    <a:pt x="27889" y="63919"/>
                  </a:lnTo>
                  <a:lnTo>
                    <a:pt x="32804" y="63919"/>
                  </a:lnTo>
                  <a:close/>
                </a:path>
                <a:path w="185420" h="69214">
                  <a:moveTo>
                    <a:pt x="54102" y="49174"/>
                  </a:moveTo>
                  <a:lnTo>
                    <a:pt x="49187" y="44272"/>
                  </a:lnTo>
                  <a:lnTo>
                    <a:pt x="45910" y="44272"/>
                  </a:lnTo>
                  <a:lnTo>
                    <a:pt x="44272" y="47548"/>
                  </a:lnTo>
                  <a:lnTo>
                    <a:pt x="44272" y="49174"/>
                  </a:lnTo>
                  <a:lnTo>
                    <a:pt x="54102" y="49174"/>
                  </a:lnTo>
                  <a:close/>
                </a:path>
                <a:path w="185420" h="69214">
                  <a:moveTo>
                    <a:pt x="72110" y="60642"/>
                  </a:moveTo>
                  <a:lnTo>
                    <a:pt x="67195" y="57365"/>
                  </a:lnTo>
                  <a:lnTo>
                    <a:pt x="60655" y="59004"/>
                  </a:lnTo>
                  <a:lnTo>
                    <a:pt x="59016" y="60642"/>
                  </a:lnTo>
                  <a:lnTo>
                    <a:pt x="60655" y="60642"/>
                  </a:lnTo>
                  <a:lnTo>
                    <a:pt x="65557" y="62280"/>
                  </a:lnTo>
                  <a:lnTo>
                    <a:pt x="68834" y="60642"/>
                  </a:lnTo>
                  <a:lnTo>
                    <a:pt x="72110" y="60642"/>
                  </a:lnTo>
                  <a:close/>
                </a:path>
                <a:path w="185420" h="69214">
                  <a:moveTo>
                    <a:pt x="73748" y="36080"/>
                  </a:moveTo>
                  <a:lnTo>
                    <a:pt x="70472" y="31165"/>
                  </a:lnTo>
                  <a:lnTo>
                    <a:pt x="63931" y="31165"/>
                  </a:lnTo>
                  <a:lnTo>
                    <a:pt x="62293" y="34442"/>
                  </a:lnTo>
                  <a:lnTo>
                    <a:pt x="62293" y="36080"/>
                  </a:lnTo>
                  <a:lnTo>
                    <a:pt x="73748" y="36080"/>
                  </a:lnTo>
                  <a:close/>
                </a:path>
                <a:path w="185420" h="69214">
                  <a:moveTo>
                    <a:pt x="78663" y="50812"/>
                  </a:moveTo>
                  <a:lnTo>
                    <a:pt x="75387" y="47548"/>
                  </a:lnTo>
                  <a:lnTo>
                    <a:pt x="68834" y="47548"/>
                  </a:lnTo>
                  <a:lnTo>
                    <a:pt x="65557" y="45910"/>
                  </a:lnTo>
                  <a:lnTo>
                    <a:pt x="62293" y="49174"/>
                  </a:lnTo>
                  <a:lnTo>
                    <a:pt x="62293" y="52451"/>
                  </a:lnTo>
                  <a:lnTo>
                    <a:pt x="68834" y="52451"/>
                  </a:lnTo>
                  <a:lnTo>
                    <a:pt x="73748" y="50812"/>
                  </a:lnTo>
                  <a:lnTo>
                    <a:pt x="78663" y="50812"/>
                  </a:lnTo>
                  <a:close/>
                </a:path>
                <a:path w="185420" h="69214">
                  <a:moveTo>
                    <a:pt x="86855" y="59004"/>
                  </a:moveTo>
                  <a:lnTo>
                    <a:pt x="83578" y="55727"/>
                  </a:lnTo>
                  <a:lnTo>
                    <a:pt x="75387" y="55727"/>
                  </a:lnTo>
                  <a:lnTo>
                    <a:pt x="73748" y="59004"/>
                  </a:lnTo>
                  <a:lnTo>
                    <a:pt x="86855" y="59004"/>
                  </a:lnTo>
                  <a:close/>
                </a:path>
                <a:path w="185420" h="69214">
                  <a:moveTo>
                    <a:pt x="98323" y="47548"/>
                  </a:moveTo>
                  <a:lnTo>
                    <a:pt x="96685" y="44272"/>
                  </a:lnTo>
                  <a:lnTo>
                    <a:pt x="93408" y="42633"/>
                  </a:lnTo>
                  <a:lnTo>
                    <a:pt x="88493" y="40995"/>
                  </a:lnTo>
                  <a:lnTo>
                    <a:pt x="85217" y="45910"/>
                  </a:lnTo>
                  <a:lnTo>
                    <a:pt x="83578" y="45910"/>
                  </a:lnTo>
                  <a:lnTo>
                    <a:pt x="83578" y="47548"/>
                  </a:lnTo>
                  <a:lnTo>
                    <a:pt x="98323" y="47548"/>
                  </a:lnTo>
                  <a:close/>
                </a:path>
                <a:path w="185420" h="69214">
                  <a:moveTo>
                    <a:pt x="165519" y="27889"/>
                  </a:moveTo>
                  <a:lnTo>
                    <a:pt x="160604" y="22974"/>
                  </a:lnTo>
                  <a:lnTo>
                    <a:pt x="157327" y="21336"/>
                  </a:lnTo>
                  <a:lnTo>
                    <a:pt x="154051" y="22974"/>
                  </a:lnTo>
                  <a:lnTo>
                    <a:pt x="152412" y="22974"/>
                  </a:lnTo>
                  <a:lnTo>
                    <a:pt x="152412" y="27889"/>
                  </a:lnTo>
                  <a:lnTo>
                    <a:pt x="165519" y="27889"/>
                  </a:lnTo>
                  <a:close/>
                </a:path>
                <a:path w="185420" h="69214">
                  <a:moveTo>
                    <a:pt x="185178" y="4914"/>
                  </a:moveTo>
                  <a:lnTo>
                    <a:pt x="181902" y="1638"/>
                  </a:lnTo>
                  <a:lnTo>
                    <a:pt x="176987" y="0"/>
                  </a:lnTo>
                  <a:lnTo>
                    <a:pt x="172072" y="1638"/>
                  </a:lnTo>
                  <a:lnTo>
                    <a:pt x="172072" y="3276"/>
                  </a:lnTo>
                  <a:lnTo>
                    <a:pt x="176987" y="4914"/>
                  </a:lnTo>
                  <a:lnTo>
                    <a:pt x="185178" y="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029431" y="5934865"/>
              <a:ext cx="12065" cy="10160"/>
            </a:xfrm>
            <a:custGeom>
              <a:avLst/>
              <a:gdLst/>
              <a:ahLst/>
              <a:cxnLst/>
              <a:rect l="l" t="t" r="r" b="b"/>
              <a:pathLst>
                <a:path w="12064" h="10160">
                  <a:moveTo>
                    <a:pt x="9827" y="1638"/>
                  </a:moveTo>
                  <a:lnTo>
                    <a:pt x="1637" y="1638"/>
                  </a:lnTo>
                  <a:lnTo>
                    <a:pt x="0" y="4913"/>
                  </a:lnTo>
                  <a:lnTo>
                    <a:pt x="0" y="6620"/>
                  </a:lnTo>
                  <a:lnTo>
                    <a:pt x="3275" y="6620"/>
                  </a:lnTo>
                  <a:lnTo>
                    <a:pt x="4913" y="9895"/>
                  </a:lnTo>
                  <a:lnTo>
                    <a:pt x="6550" y="6620"/>
                  </a:lnTo>
                  <a:lnTo>
                    <a:pt x="9827" y="1638"/>
                  </a:lnTo>
                  <a:close/>
                </a:path>
                <a:path w="12064" h="10160">
                  <a:moveTo>
                    <a:pt x="8188" y="0"/>
                  </a:moveTo>
                  <a:lnTo>
                    <a:pt x="4913" y="1638"/>
                  </a:lnTo>
                  <a:lnTo>
                    <a:pt x="11464" y="1638"/>
                  </a:lnTo>
                  <a:lnTo>
                    <a:pt x="8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104751" y="5964394"/>
              <a:ext cx="12065" cy="10160"/>
            </a:xfrm>
            <a:custGeom>
              <a:avLst/>
              <a:gdLst/>
              <a:ahLst/>
              <a:cxnLst/>
              <a:rect l="l" t="t" r="r" b="b"/>
              <a:pathLst>
                <a:path w="12064" h="10160">
                  <a:moveTo>
                    <a:pt x="1638" y="0"/>
                  </a:moveTo>
                  <a:lnTo>
                    <a:pt x="1638" y="1637"/>
                  </a:lnTo>
                  <a:lnTo>
                    <a:pt x="0" y="4913"/>
                  </a:lnTo>
                  <a:lnTo>
                    <a:pt x="1638" y="8189"/>
                  </a:lnTo>
                  <a:lnTo>
                    <a:pt x="4913" y="9827"/>
                  </a:lnTo>
                  <a:lnTo>
                    <a:pt x="8190" y="9827"/>
                  </a:lnTo>
                  <a:lnTo>
                    <a:pt x="9827" y="6551"/>
                  </a:lnTo>
                  <a:lnTo>
                    <a:pt x="11465" y="4913"/>
                  </a:lnTo>
                  <a:lnTo>
                    <a:pt x="9827" y="1637"/>
                  </a:lnTo>
                  <a:lnTo>
                    <a:pt x="6551" y="1637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021240" y="5918485"/>
              <a:ext cx="12065" cy="10160"/>
            </a:xfrm>
            <a:custGeom>
              <a:avLst/>
              <a:gdLst/>
              <a:ahLst/>
              <a:cxnLst/>
              <a:rect l="l" t="t" r="r" b="b"/>
              <a:pathLst>
                <a:path w="12064" h="10160">
                  <a:moveTo>
                    <a:pt x="8190" y="0"/>
                  </a:moveTo>
                  <a:lnTo>
                    <a:pt x="3276" y="1637"/>
                  </a:lnTo>
                  <a:lnTo>
                    <a:pt x="0" y="1637"/>
                  </a:lnTo>
                  <a:lnTo>
                    <a:pt x="1638" y="8189"/>
                  </a:lnTo>
                  <a:lnTo>
                    <a:pt x="6551" y="9827"/>
                  </a:lnTo>
                  <a:lnTo>
                    <a:pt x="11465" y="1637"/>
                  </a:lnTo>
                  <a:lnTo>
                    <a:pt x="8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106389" y="5980773"/>
              <a:ext cx="12065" cy="10160"/>
            </a:xfrm>
            <a:custGeom>
              <a:avLst/>
              <a:gdLst/>
              <a:ahLst/>
              <a:cxnLst/>
              <a:rect l="l" t="t" r="r" b="b"/>
              <a:pathLst>
                <a:path w="12064" h="10160">
                  <a:moveTo>
                    <a:pt x="8188" y="0"/>
                  </a:moveTo>
                  <a:lnTo>
                    <a:pt x="4913" y="1637"/>
                  </a:lnTo>
                  <a:lnTo>
                    <a:pt x="0" y="3275"/>
                  </a:lnTo>
                  <a:lnTo>
                    <a:pt x="1637" y="9827"/>
                  </a:lnTo>
                  <a:lnTo>
                    <a:pt x="8188" y="9827"/>
                  </a:lnTo>
                  <a:lnTo>
                    <a:pt x="9827" y="3275"/>
                  </a:lnTo>
                  <a:lnTo>
                    <a:pt x="11532" y="1637"/>
                  </a:lnTo>
                  <a:lnTo>
                    <a:pt x="8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008138" y="5957842"/>
              <a:ext cx="16510" cy="5080"/>
            </a:xfrm>
            <a:custGeom>
              <a:avLst/>
              <a:gdLst/>
              <a:ahLst/>
              <a:cxnLst/>
              <a:rect l="l" t="t" r="r" b="b"/>
              <a:pathLst>
                <a:path w="16510" h="5079">
                  <a:moveTo>
                    <a:pt x="13102" y="0"/>
                  </a:moveTo>
                  <a:lnTo>
                    <a:pt x="0" y="0"/>
                  </a:lnTo>
                  <a:lnTo>
                    <a:pt x="1637" y="3275"/>
                  </a:lnTo>
                  <a:lnTo>
                    <a:pt x="3275" y="4913"/>
                  </a:lnTo>
                  <a:lnTo>
                    <a:pt x="9827" y="4913"/>
                  </a:lnTo>
                  <a:lnTo>
                    <a:pt x="14740" y="1637"/>
                  </a:lnTo>
                  <a:lnTo>
                    <a:pt x="16379" y="1637"/>
                  </a:lnTo>
                  <a:lnTo>
                    <a:pt x="131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855718" y="5967679"/>
              <a:ext cx="306705" cy="90170"/>
            </a:xfrm>
            <a:custGeom>
              <a:avLst/>
              <a:gdLst/>
              <a:ahLst/>
              <a:cxnLst/>
              <a:rect l="l" t="t" r="r" b="b"/>
              <a:pathLst>
                <a:path w="306704" h="90170">
                  <a:moveTo>
                    <a:pt x="11468" y="86855"/>
                  </a:moveTo>
                  <a:lnTo>
                    <a:pt x="9829" y="85217"/>
                  </a:lnTo>
                  <a:lnTo>
                    <a:pt x="8191" y="81940"/>
                  </a:lnTo>
                  <a:lnTo>
                    <a:pt x="4914" y="80302"/>
                  </a:lnTo>
                  <a:lnTo>
                    <a:pt x="1638" y="81940"/>
                  </a:lnTo>
                  <a:lnTo>
                    <a:pt x="0" y="81940"/>
                  </a:lnTo>
                  <a:lnTo>
                    <a:pt x="0" y="85217"/>
                  </a:lnTo>
                  <a:lnTo>
                    <a:pt x="8191" y="85217"/>
                  </a:lnTo>
                  <a:lnTo>
                    <a:pt x="11468" y="86855"/>
                  </a:lnTo>
                  <a:close/>
                </a:path>
                <a:path w="306704" h="90170">
                  <a:moveTo>
                    <a:pt x="32804" y="90131"/>
                  </a:moveTo>
                  <a:lnTo>
                    <a:pt x="29527" y="86855"/>
                  </a:lnTo>
                  <a:lnTo>
                    <a:pt x="21336" y="83578"/>
                  </a:lnTo>
                  <a:lnTo>
                    <a:pt x="19697" y="83578"/>
                  </a:lnTo>
                  <a:lnTo>
                    <a:pt x="16421" y="86855"/>
                  </a:lnTo>
                  <a:lnTo>
                    <a:pt x="22974" y="90131"/>
                  </a:lnTo>
                  <a:lnTo>
                    <a:pt x="32804" y="90131"/>
                  </a:lnTo>
                  <a:close/>
                </a:path>
                <a:path w="306704" h="90170">
                  <a:moveTo>
                    <a:pt x="50825" y="78663"/>
                  </a:moveTo>
                  <a:lnTo>
                    <a:pt x="49187" y="77025"/>
                  </a:lnTo>
                  <a:lnTo>
                    <a:pt x="44272" y="78663"/>
                  </a:lnTo>
                  <a:lnTo>
                    <a:pt x="40995" y="78663"/>
                  </a:lnTo>
                  <a:lnTo>
                    <a:pt x="40995" y="85217"/>
                  </a:lnTo>
                  <a:lnTo>
                    <a:pt x="42633" y="86855"/>
                  </a:lnTo>
                  <a:lnTo>
                    <a:pt x="45910" y="88493"/>
                  </a:lnTo>
                  <a:lnTo>
                    <a:pt x="49187" y="85217"/>
                  </a:lnTo>
                  <a:lnTo>
                    <a:pt x="49187" y="80302"/>
                  </a:lnTo>
                  <a:lnTo>
                    <a:pt x="50825" y="78663"/>
                  </a:lnTo>
                  <a:close/>
                </a:path>
                <a:path w="306704" h="90170">
                  <a:moveTo>
                    <a:pt x="60642" y="77025"/>
                  </a:moveTo>
                  <a:lnTo>
                    <a:pt x="59004" y="75387"/>
                  </a:lnTo>
                  <a:lnTo>
                    <a:pt x="57365" y="72136"/>
                  </a:lnTo>
                  <a:lnTo>
                    <a:pt x="52451" y="70497"/>
                  </a:lnTo>
                  <a:lnTo>
                    <a:pt x="49187" y="72136"/>
                  </a:lnTo>
                  <a:lnTo>
                    <a:pt x="49187" y="73748"/>
                  </a:lnTo>
                  <a:lnTo>
                    <a:pt x="54089" y="77025"/>
                  </a:lnTo>
                  <a:lnTo>
                    <a:pt x="60642" y="77025"/>
                  </a:lnTo>
                  <a:close/>
                </a:path>
                <a:path w="306704" h="90170">
                  <a:moveTo>
                    <a:pt x="78663" y="83578"/>
                  </a:moveTo>
                  <a:lnTo>
                    <a:pt x="77025" y="81940"/>
                  </a:lnTo>
                  <a:lnTo>
                    <a:pt x="75387" y="78663"/>
                  </a:lnTo>
                  <a:lnTo>
                    <a:pt x="72110" y="77025"/>
                  </a:lnTo>
                  <a:lnTo>
                    <a:pt x="65557" y="77025"/>
                  </a:lnTo>
                  <a:lnTo>
                    <a:pt x="65557" y="80302"/>
                  </a:lnTo>
                  <a:lnTo>
                    <a:pt x="70472" y="81940"/>
                  </a:lnTo>
                  <a:lnTo>
                    <a:pt x="75387" y="81940"/>
                  </a:lnTo>
                  <a:lnTo>
                    <a:pt x="78663" y="83578"/>
                  </a:lnTo>
                  <a:close/>
                </a:path>
                <a:path w="306704" h="90170">
                  <a:moveTo>
                    <a:pt x="88493" y="75387"/>
                  </a:moveTo>
                  <a:lnTo>
                    <a:pt x="85217" y="72136"/>
                  </a:lnTo>
                  <a:lnTo>
                    <a:pt x="78663" y="68859"/>
                  </a:lnTo>
                  <a:lnTo>
                    <a:pt x="77025" y="68859"/>
                  </a:lnTo>
                  <a:lnTo>
                    <a:pt x="73748" y="72136"/>
                  </a:lnTo>
                  <a:lnTo>
                    <a:pt x="78663" y="73748"/>
                  </a:lnTo>
                  <a:lnTo>
                    <a:pt x="85217" y="73748"/>
                  </a:lnTo>
                  <a:lnTo>
                    <a:pt x="88493" y="75387"/>
                  </a:lnTo>
                  <a:close/>
                </a:path>
                <a:path w="306704" h="90170">
                  <a:moveTo>
                    <a:pt x="108140" y="72136"/>
                  </a:moveTo>
                  <a:lnTo>
                    <a:pt x="106502" y="68859"/>
                  </a:lnTo>
                  <a:lnTo>
                    <a:pt x="103238" y="68859"/>
                  </a:lnTo>
                  <a:lnTo>
                    <a:pt x="99961" y="65582"/>
                  </a:lnTo>
                  <a:lnTo>
                    <a:pt x="96685" y="68859"/>
                  </a:lnTo>
                  <a:lnTo>
                    <a:pt x="95046" y="68859"/>
                  </a:lnTo>
                  <a:lnTo>
                    <a:pt x="98323" y="70497"/>
                  </a:lnTo>
                  <a:lnTo>
                    <a:pt x="104863" y="70497"/>
                  </a:lnTo>
                  <a:lnTo>
                    <a:pt x="108140" y="72136"/>
                  </a:lnTo>
                  <a:close/>
                </a:path>
                <a:path w="306704" h="90170">
                  <a:moveTo>
                    <a:pt x="121246" y="63944"/>
                  </a:moveTo>
                  <a:lnTo>
                    <a:pt x="116332" y="60604"/>
                  </a:lnTo>
                  <a:lnTo>
                    <a:pt x="109778" y="62306"/>
                  </a:lnTo>
                  <a:lnTo>
                    <a:pt x="108140" y="63944"/>
                  </a:lnTo>
                  <a:lnTo>
                    <a:pt x="109778" y="68859"/>
                  </a:lnTo>
                  <a:lnTo>
                    <a:pt x="114693" y="70497"/>
                  </a:lnTo>
                  <a:lnTo>
                    <a:pt x="119608" y="68859"/>
                  </a:lnTo>
                  <a:lnTo>
                    <a:pt x="119608" y="63944"/>
                  </a:lnTo>
                  <a:lnTo>
                    <a:pt x="121246" y="63944"/>
                  </a:lnTo>
                  <a:close/>
                </a:path>
                <a:path w="306704" h="90170">
                  <a:moveTo>
                    <a:pt x="142582" y="54051"/>
                  </a:moveTo>
                  <a:lnTo>
                    <a:pt x="137668" y="52412"/>
                  </a:lnTo>
                  <a:lnTo>
                    <a:pt x="131076" y="52412"/>
                  </a:lnTo>
                  <a:lnTo>
                    <a:pt x="131076" y="60604"/>
                  </a:lnTo>
                  <a:lnTo>
                    <a:pt x="135991" y="58966"/>
                  </a:lnTo>
                  <a:lnTo>
                    <a:pt x="139306" y="55689"/>
                  </a:lnTo>
                  <a:lnTo>
                    <a:pt x="142582" y="54051"/>
                  </a:lnTo>
                  <a:close/>
                </a:path>
                <a:path w="306704" h="90170">
                  <a:moveTo>
                    <a:pt x="147497" y="65582"/>
                  </a:moveTo>
                  <a:lnTo>
                    <a:pt x="144221" y="62306"/>
                  </a:lnTo>
                  <a:lnTo>
                    <a:pt x="139306" y="63944"/>
                  </a:lnTo>
                  <a:lnTo>
                    <a:pt x="135991" y="65582"/>
                  </a:lnTo>
                  <a:lnTo>
                    <a:pt x="135991" y="68859"/>
                  </a:lnTo>
                  <a:lnTo>
                    <a:pt x="140944" y="72136"/>
                  </a:lnTo>
                  <a:lnTo>
                    <a:pt x="145859" y="70497"/>
                  </a:lnTo>
                  <a:lnTo>
                    <a:pt x="147497" y="67221"/>
                  </a:lnTo>
                  <a:lnTo>
                    <a:pt x="147497" y="65582"/>
                  </a:lnTo>
                  <a:close/>
                </a:path>
                <a:path w="306704" h="90170">
                  <a:moveTo>
                    <a:pt x="158965" y="44221"/>
                  </a:moveTo>
                  <a:lnTo>
                    <a:pt x="154051" y="39306"/>
                  </a:lnTo>
                  <a:lnTo>
                    <a:pt x="149136" y="40944"/>
                  </a:lnTo>
                  <a:lnTo>
                    <a:pt x="147497" y="44221"/>
                  </a:lnTo>
                  <a:lnTo>
                    <a:pt x="147497" y="47498"/>
                  </a:lnTo>
                  <a:lnTo>
                    <a:pt x="152412" y="50774"/>
                  </a:lnTo>
                  <a:lnTo>
                    <a:pt x="155689" y="49136"/>
                  </a:lnTo>
                  <a:lnTo>
                    <a:pt x="157327" y="44221"/>
                  </a:lnTo>
                  <a:lnTo>
                    <a:pt x="158965" y="44221"/>
                  </a:lnTo>
                  <a:close/>
                </a:path>
                <a:path w="306704" h="90170">
                  <a:moveTo>
                    <a:pt x="167157" y="60604"/>
                  </a:moveTo>
                  <a:lnTo>
                    <a:pt x="162242" y="55689"/>
                  </a:lnTo>
                  <a:lnTo>
                    <a:pt x="152412" y="55689"/>
                  </a:lnTo>
                  <a:lnTo>
                    <a:pt x="152412" y="60604"/>
                  </a:lnTo>
                  <a:lnTo>
                    <a:pt x="167157" y="60604"/>
                  </a:lnTo>
                  <a:close/>
                </a:path>
                <a:path w="306704" h="90170">
                  <a:moveTo>
                    <a:pt x="167157" y="29476"/>
                  </a:moveTo>
                  <a:lnTo>
                    <a:pt x="162242" y="26200"/>
                  </a:lnTo>
                  <a:lnTo>
                    <a:pt x="155689" y="22923"/>
                  </a:lnTo>
                  <a:lnTo>
                    <a:pt x="154051" y="26200"/>
                  </a:lnTo>
                  <a:lnTo>
                    <a:pt x="154051" y="27838"/>
                  </a:lnTo>
                  <a:lnTo>
                    <a:pt x="152412" y="31115"/>
                  </a:lnTo>
                  <a:lnTo>
                    <a:pt x="157327" y="31115"/>
                  </a:lnTo>
                  <a:lnTo>
                    <a:pt x="163880" y="29476"/>
                  </a:lnTo>
                  <a:lnTo>
                    <a:pt x="167157" y="29476"/>
                  </a:lnTo>
                  <a:close/>
                </a:path>
                <a:path w="306704" h="90170">
                  <a:moveTo>
                    <a:pt x="176987" y="37668"/>
                  </a:moveTo>
                  <a:lnTo>
                    <a:pt x="172072" y="34391"/>
                  </a:lnTo>
                  <a:lnTo>
                    <a:pt x="163880" y="32753"/>
                  </a:lnTo>
                  <a:lnTo>
                    <a:pt x="163880" y="40944"/>
                  </a:lnTo>
                  <a:lnTo>
                    <a:pt x="168795" y="44221"/>
                  </a:lnTo>
                  <a:lnTo>
                    <a:pt x="173710" y="42583"/>
                  </a:lnTo>
                  <a:lnTo>
                    <a:pt x="175348" y="39306"/>
                  </a:lnTo>
                  <a:lnTo>
                    <a:pt x="176987" y="37668"/>
                  </a:lnTo>
                  <a:close/>
                </a:path>
                <a:path w="306704" h="90170">
                  <a:moveTo>
                    <a:pt x="178625" y="22923"/>
                  </a:moveTo>
                  <a:lnTo>
                    <a:pt x="173710" y="19646"/>
                  </a:lnTo>
                  <a:lnTo>
                    <a:pt x="167157" y="19646"/>
                  </a:lnTo>
                  <a:lnTo>
                    <a:pt x="167157" y="22923"/>
                  </a:lnTo>
                  <a:lnTo>
                    <a:pt x="178625" y="22923"/>
                  </a:lnTo>
                  <a:close/>
                </a:path>
                <a:path w="306704" h="90170">
                  <a:moveTo>
                    <a:pt x="185166" y="58966"/>
                  </a:moveTo>
                  <a:lnTo>
                    <a:pt x="180263" y="55689"/>
                  </a:lnTo>
                  <a:lnTo>
                    <a:pt x="176987" y="55689"/>
                  </a:lnTo>
                  <a:lnTo>
                    <a:pt x="173710" y="58966"/>
                  </a:lnTo>
                  <a:lnTo>
                    <a:pt x="173710" y="63944"/>
                  </a:lnTo>
                  <a:lnTo>
                    <a:pt x="180263" y="65582"/>
                  </a:lnTo>
                  <a:lnTo>
                    <a:pt x="183540" y="63944"/>
                  </a:lnTo>
                  <a:lnTo>
                    <a:pt x="185166" y="60604"/>
                  </a:lnTo>
                  <a:lnTo>
                    <a:pt x="185166" y="58966"/>
                  </a:lnTo>
                  <a:close/>
                </a:path>
                <a:path w="306704" h="90170">
                  <a:moveTo>
                    <a:pt x="188442" y="47498"/>
                  </a:moveTo>
                  <a:lnTo>
                    <a:pt x="183540" y="45859"/>
                  </a:lnTo>
                  <a:lnTo>
                    <a:pt x="176987" y="44221"/>
                  </a:lnTo>
                  <a:lnTo>
                    <a:pt x="173710" y="45859"/>
                  </a:lnTo>
                  <a:lnTo>
                    <a:pt x="172072" y="47498"/>
                  </a:lnTo>
                  <a:lnTo>
                    <a:pt x="172072" y="49136"/>
                  </a:lnTo>
                  <a:lnTo>
                    <a:pt x="178625" y="49136"/>
                  </a:lnTo>
                  <a:lnTo>
                    <a:pt x="185166" y="47498"/>
                  </a:lnTo>
                  <a:lnTo>
                    <a:pt x="188442" y="47498"/>
                  </a:lnTo>
                  <a:close/>
                </a:path>
                <a:path w="306704" h="90170">
                  <a:moveTo>
                    <a:pt x="194995" y="36029"/>
                  </a:moveTo>
                  <a:lnTo>
                    <a:pt x="193357" y="32753"/>
                  </a:lnTo>
                  <a:lnTo>
                    <a:pt x="191719" y="31115"/>
                  </a:lnTo>
                  <a:lnTo>
                    <a:pt x="186804" y="31115"/>
                  </a:lnTo>
                  <a:lnTo>
                    <a:pt x="185166" y="32753"/>
                  </a:lnTo>
                  <a:lnTo>
                    <a:pt x="185166" y="36029"/>
                  </a:lnTo>
                  <a:lnTo>
                    <a:pt x="194995" y="36029"/>
                  </a:lnTo>
                  <a:close/>
                </a:path>
                <a:path w="306704" h="90170">
                  <a:moveTo>
                    <a:pt x="203187" y="52412"/>
                  </a:moveTo>
                  <a:lnTo>
                    <a:pt x="198272" y="47498"/>
                  </a:lnTo>
                  <a:lnTo>
                    <a:pt x="193357" y="47498"/>
                  </a:lnTo>
                  <a:lnTo>
                    <a:pt x="191719" y="50774"/>
                  </a:lnTo>
                  <a:lnTo>
                    <a:pt x="190080" y="50774"/>
                  </a:lnTo>
                  <a:lnTo>
                    <a:pt x="188442" y="52412"/>
                  </a:lnTo>
                  <a:lnTo>
                    <a:pt x="190080" y="52412"/>
                  </a:lnTo>
                  <a:lnTo>
                    <a:pt x="196634" y="54051"/>
                  </a:lnTo>
                  <a:lnTo>
                    <a:pt x="201549" y="52412"/>
                  </a:lnTo>
                  <a:lnTo>
                    <a:pt x="203187" y="52412"/>
                  </a:lnTo>
                  <a:close/>
                </a:path>
                <a:path w="306704" h="90170">
                  <a:moveTo>
                    <a:pt x="209740" y="39306"/>
                  </a:moveTo>
                  <a:lnTo>
                    <a:pt x="206463" y="36029"/>
                  </a:lnTo>
                  <a:lnTo>
                    <a:pt x="199910" y="37668"/>
                  </a:lnTo>
                  <a:lnTo>
                    <a:pt x="198272" y="39306"/>
                  </a:lnTo>
                  <a:lnTo>
                    <a:pt x="199910" y="44221"/>
                  </a:lnTo>
                  <a:lnTo>
                    <a:pt x="204825" y="47498"/>
                  </a:lnTo>
                  <a:lnTo>
                    <a:pt x="208102" y="44221"/>
                  </a:lnTo>
                  <a:lnTo>
                    <a:pt x="209740" y="39306"/>
                  </a:lnTo>
                  <a:close/>
                </a:path>
                <a:path w="306704" h="90170">
                  <a:moveTo>
                    <a:pt x="226123" y="26200"/>
                  </a:moveTo>
                  <a:lnTo>
                    <a:pt x="221208" y="22923"/>
                  </a:lnTo>
                  <a:lnTo>
                    <a:pt x="214655" y="22923"/>
                  </a:lnTo>
                  <a:lnTo>
                    <a:pt x="214655" y="31115"/>
                  </a:lnTo>
                  <a:lnTo>
                    <a:pt x="219570" y="34391"/>
                  </a:lnTo>
                  <a:lnTo>
                    <a:pt x="222846" y="31115"/>
                  </a:lnTo>
                  <a:lnTo>
                    <a:pt x="224485" y="27838"/>
                  </a:lnTo>
                  <a:lnTo>
                    <a:pt x="226123" y="26200"/>
                  </a:lnTo>
                  <a:close/>
                </a:path>
                <a:path w="306704" h="90170">
                  <a:moveTo>
                    <a:pt x="231038" y="44221"/>
                  </a:moveTo>
                  <a:lnTo>
                    <a:pt x="227761" y="40944"/>
                  </a:lnTo>
                  <a:lnTo>
                    <a:pt x="222846" y="39306"/>
                  </a:lnTo>
                  <a:lnTo>
                    <a:pt x="219570" y="44221"/>
                  </a:lnTo>
                  <a:lnTo>
                    <a:pt x="217932" y="44221"/>
                  </a:lnTo>
                  <a:lnTo>
                    <a:pt x="222846" y="45859"/>
                  </a:lnTo>
                  <a:lnTo>
                    <a:pt x="227761" y="44221"/>
                  </a:lnTo>
                  <a:lnTo>
                    <a:pt x="231038" y="44221"/>
                  </a:lnTo>
                  <a:close/>
                </a:path>
                <a:path w="306704" h="90170">
                  <a:moveTo>
                    <a:pt x="255574" y="31115"/>
                  </a:moveTo>
                  <a:lnTo>
                    <a:pt x="249021" y="31115"/>
                  </a:lnTo>
                  <a:lnTo>
                    <a:pt x="247383" y="34391"/>
                  </a:lnTo>
                  <a:lnTo>
                    <a:pt x="247383" y="37668"/>
                  </a:lnTo>
                  <a:lnTo>
                    <a:pt x="249021" y="39306"/>
                  </a:lnTo>
                  <a:lnTo>
                    <a:pt x="252298" y="36029"/>
                  </a:lnTo>
                  <a:lnTo>
                    <a:pt x="253936" y="32753"/>
                  </a:lnTo>
                  <a:lnTo>
                    <a:pt x="255574" y="31115"/>
                  </a:lnTo>
                  <a:close/>
                </a:path>
                <a:path w="306704" h="90170">
                  <a:moveTo>
                    <a:pt x="270383" y="22923"/>
                  </a:moveTo>
                  <a:lnTo>
                    <a:pt x="265480" y="22923"/>
                  </a:lnTo>
                  <a:lnTo>
                    <a:pt x="263842" y="24561"/>
                  </a:lnTo>
                  <a:lnTo>
                    <a:pt x="263842" y="27838"/>
                  </a:lnTo>
                  <a:lnTo>
                    <a:pt x="267106" y="29476"/>
                  </a:lnTo>
                  <a:lnTo>
                    <a:pt x="268744" y="27838"/>
                  </a:lnTo>
                  <a:lnTo>
                    <a:pt x="270383" y="22923"/>
                  </a:lnTo>
                  <a:close/>
                </a:path>
                <a:path w="306704" h="90170">
                  <a:moveTo>
                    <a:pt x="275297" y="1638"/>
                  </a:moveTo>
                  <a:lnTo>
                    <a:pt x="273659" y="0"/>
                  </a:lnTo>
                  <a:lnTo>
                    <a:pt x="268744" y="0"/>
                  </a:lnTo>
                  <a:lnTo>
                    <a:pt x="263842" y="1638"/>
                  </a:lnTo>
                  <a:lnTo>
                    <a:pt x="265480" y="6553"/>
                  </a:lnTo>
                  <a:lnTo>
                    <a:pt x="268744" y="8191"/>
                  </a:lnTo>
                  <a:lnTo>
                    <a:pt x="272021" y="4914"/>
                  </a:lnTo>
                  <a:lnTo>
                    <a:pt x="273659" y="1638"/>
                  </a:lnTo>
                  <a:lnTo>
                    <a:pt x="275297" y="1638"/>
                  </a:lnTo>
                  <a:close/>
                </a:path>
                <a:path w="306704" h="90170">
                  <a:moveTo>
                    <a:pt x="283489" y="13106"/>
                  </a:moveTo>
                  <a:lnTo>
                    <a:pt x="276936" y="13106"/>
                  </a:lnTo>
                  <a:lnTo>
                    <a:pt x="275297" y="14744"/>
                  </a:lnTo>
                  <a:lnTo>
                    <a:pt x="275297" y="18008"/>
                  </a:lnTo>
                  <a:lnTo>
                    <a:pt x="278574" y="19646"/>
                  </a:lnTo>
                  <a:lnTo>
                    <a:pt x="280212" y="18008"/>
                  </a:lnTo>
                  <a:lnTo>
                    <a:pt x="281851" y="14744"/>
                  </a:lnTo>
                  <a:lnTo>
                    <a:pt x="283489" y="13106"/>
                  </a:lnTo>
                  <a:close/>
                </a:path>
                <a:path w="306704" h="90170">
                  <a:moveTo>
                    <a:pt x="294957" y="16370"/>
                  </a:moveTo>
                  <a:lnTo>
                    <a:pt x="288404" y="16370"/>
                  </a:lnTo>
                  <a:lnTo>
                    <a:pt x="285127" y="19646"/>
                  </a:lnTo>
                  <a:lnTo>
                    <a:pt x="286766" y="22923"/>
                  </a:lnTo>
                  <a:lnTo>
                    <a:pt x="288404" y="22923"/>
                  </a:lnTo>
                  <a:lnTo>
                    <a:pt x="291680" y="21285"/>
                  </a:lnTo>
                  <a:lnTo>
                    <a:pt x="293319" y="18008"/>
                  </a:lnTo>
                  <a:lnTo>
                    <a:pt x="294957" y="16370"/>
                  </a:lnTo>
                  <a:close/>
                </a:path>
                <a:path w="306704" h="90170">
                  <a:moveTo>
                    <a:pt x="306425" y="3276"/>
                  </a:moveTo>
                  <a:lnTo>
                    <a:pt x="304787" y="3276"/>
                  </a:lnTo>
                  <a:lnTo>
                    <a:pt x="301510" y="4914"/>
                  </a:lnTo>
                  <a:lnTo>
                    <a:pt x="299872" y="6553"/>
                  </a:lnTo>
                  <a:lnTo>
                    <a:pt x="301510" y="11468"/>
                  </a:lnTo>
                  <a:lnTo>
                    <a:pt x="303149" y="11468"/>
                  </a:lnTo>
                  <a:lnTo>
                    <a:pt x="304787" y="8191"/>
                  </a:lnTo>
                  <a:lnTo>
                    <a:pt x="306425" y="3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7" name="object 22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99502" y="4802520"/>
              <a:ext cx="229397" cy="357254"/>
            </a:xfrm>
            <a:prstGeom prst="rect">
              <a:avLst/>
            </a:prstGeom>
          </p:spPr>
        </p:pic>
        <p:sp>
          <p:nvSpPr>
            <p:cNvPr id="228" name="object 228"/>
            <p:cNvSpPr/>
            <p:nvPr/>
          </p:nvSpPr>
          <p:spPr>
            <a:xfrm>
              <a:off x="3810419" y="6362598"/>
              <a:ext cx="346075" cy="413384"/>
            </a:xfrm>
            <a:custGeom>
              <a:avLst/>
              <a:gdLst/>
              <a:ahLst/>
              <a:cxnLst/>
              <a:rect l="l" t="t" r="r" b="b"/>
              <a:pathLst>
                <a:path w="346075" h="413384">
                  <a:moveTo>
                    <a:pt x="4914" y="332701"/>
                  </a:moveTo>
                  <a:lnTo>
                    <a:pt x="1638" y="331063"/>
                  </a:lnTo>
                  <a:lnTo>
                    <a:pt x="0" y="332701"/>
                  </a:lnTo>
                  <a:lnTo>
                    <a:pt x="0" y="337616"/>
                  </a:lnTo>
                  <a:lnTo>
                    <a:pt x="1638" y="337616"/>
                  </a:lnTo>
                  <a:lnTo>
                    <a:pt x="1638" y="339242"/>
                  </a:lnTo>
                  <a:lnTo>
                    <a:pt x="4914" y="339242"/>
                  </a:lnTo>
                  <a:lnTo>
                    <a:pt x="4914" y="332701"/>
                  </a:lnTo>
                  <a:close/>
                </a:path>
                <a:path w="346075" h="413384">
                  <a:moveTo>
                    <a:pt x="47472" y="308127"/>
                  </a:moveTo>
                  <a:lnTo>
                    <a:pt x="45834" y="301586"/>
                  </a:lnTo>
                  <a:lnTo>
                    <a:pt x="42570" y="303212"/>
                  </a:lnTo>
                  <a:lnTo>
                    <a:pt x="40932" y="304850"/>
                  </a:lnTo>
                  <a:lnTo>
                    <a:pt x="42570" y="306489"/>
                  </a:lnTo>
                  <a:lnTo>
                    <a:pt x="42570" y="308127"/>
                  </a:lnTo>
                  <a:lnTo>
                    <a:pt x="47472" y="308127"/>
                  </a:lnTo>
                  <a:close/>
                </a:path>
                <a:path w="346075" h="413384">
                  <a:moveTo>
                    <a:pt x="75387" y="304850"/>
                  </a:moveTo>
                  <a:lnTo>
                    <a:pt x="72110" y="306489"/>
                  </a:lnTo>
                  <a:lnTo>
                    <a:pt x="72110" y="309765"/>
                  </a:lnTo>
                  <a:lnTo>
                    <a:pt x="72110" y="311404"/>
                  </a:lnTo>
                  <a:lnTo>
                    <a:pt x="75387" y="311404"/>
                  </a:lnTo>
                  <a:lnTo>
                    <a:pt x="75387" y="304850"/>
                  </a:lnTo>
                  <a:close/>
                </a:path>
                <a:path w="346075" h="413384">
                  <a:moveTo>
                    <a:pt x="86855" y="303212"/>
                  </a:moveTo>
                  <a:lnTo>
                    <a:pt x="83578" y="298310"/>
                  </a:lnTo>
                  <a:lnTo>
                    <a:pt x="83578" y="296672"/>
                  </a:lnTo>
                  <a:lnTo>
                    <a:pt x="80302" y="299948"/>
                  </a:lnTo>
                  <a:lnTo>
                    <a:pt x="80302" y="304850"/>
                  </a:lnTo>
                  <a:lnTo>
                    <a:pt x="81940" y="304850"/>
                  </a:lnTo>
                  <a:lnTo>
                    <a:pt x="86855" y="306489"/>
                  </a:lnTo>
                  <a:lnTo>
                    <a:pt x="86855" y="303212"/>
                  </a:lnTo>
                  <a:close/>
                </a:path>
                <a:path w="346075" h="413384">
                  <a:moveTo>
                    <a:pt x="88493" y="270408"/>
                  </a:moveTo>
                  <a:lnTo>
                    <a:pt x="86855" y="262216"/>
                  </a:lnTo>
                  <a:lnTo>
                    <a:pt x="83578" y="258940"/>
                  </a:lnTo>
                  <a:lnTo>
                    <a:pt x="78663" y="258940"/>
                  </a:lnTo>
                  <a:lnTo>
                    <a:pt x="78663" y="265493"/>
                  </a:lnTo>
                  <a:lnTo>
                    <a:pt x="81940" y="268770"/>
                  </a:lnTo>
                  <a:lnTo>
                    <a:pt x="83578" y="268770"/>
                  </a:lnTo>
                  <a:lnTo>
                    <a:pt x="88493" y="270408"/>
                  </a:lnTo>
                  <a:close/>
                </a:path>
                <a:path w="346075" h="413384">
                  <a:moveTo>
                    <a:pt x="88493" y="245846"/>
                  </a:moveTo>
                  <a:lnTo>
                    <a:pt x="83578" y="245846"/>
                  </a:lnTo>
                  <a:lnTo>
                    <a:pt x="83578" y="250748"/>
                  </a:lnTo>
                  <a:lnTo>
                    <a:pt x="88493" y="250748"/>
                  </a:lnTo>
                  <a:lnTo>
                    <a:pt x="88493" y="245846"/>
                  </a:lnTo>
                  <a:close/>
                </a:path>
                <a:path w="346075" h="413384">
                  <a:moveTo>
                    <a:pt x="90131" y="198285"/>
                  </a:moveTo>
                  <a:lnTo>
                    <a:pt x="85217" y="196646"/>
                  </a:lnTo>
                  <a:lnTo>
                    <a:pt x="83578" y="201561"/>
                  </a:lnTo>
                  <a:lnTo>
                    <a:pt x="88493" y="201561"/>
                  </a:lnTo>
                  <a:lnTo>
                    <a:pt x="90131" y="203276"/>
                  </a:lnTo>
                  <a:lnTo>
                    <a:pt x="90131" y="198285"/>
                  </a:lnTo>
                  <a:close/>
                </a:path>
                <a:path w="346075" h="413384">
                  <a:moveTo>
                    <a:pt x="96685" y="16383"/>
                  </a:moveTo>
                  <a:lnTo>
                    <a:pt x="90131" y="9829"/>
                  </a:lnTo>
                  <a:lnTo>
                    <a:pt x="83578" y="6553"/>
                  </a:lnTo>
                  <a:lnTo>
                    <a:pt x="81940" y="9829"/>
                  </a:lnTo>
                  <a:lnTo>
                    <a:pt x="80302" y="16383"/>
                  </a:lnTo>
                  <a:lnTo>
                    <a:pt x="83578" y="21297"/>
                  </a:lnTo>
                  <a:lnTo>
                    <a:pt x="90131" y="19659"/>
                  </a:lnTo>
                  <a:lnTo>
                    <a:pt x="96685" y="16383"/>
                  </a:lnTo>
                  <a:close/>
                </a:path>
                <a:path w="346075" h="413384">
                  <a:moveTo>
                    <a:pt x="137604" y="413004"/>
                  </a:moveTo>
                  <a:lnTo>
                    <a:pt x="135966" y="408089"/>
                  </a:lnTo>
                  <a:lnTo>
                    <a:pt x="135966" y="406450"/>
                  </a:lnTo>
                  <a:lnTo>
                    <a:pt x="129413" y="399897"/>
                  </a:lnTo>
                  <a:lnTo>
                    <a:pt x="122885" y="401535"/>
                  </a:lnTo>
                  <a:lnTo>
                    <a:pt x="119608" y="406450"/>
                  </a:lnTo>
                  <a:lnTo>
                    <a:pt x="124523" y="413004"/>
                  </a:lnTo>
                  <a:lnTo>
                    <a:pt x="137604" y="413004"/>
                  </a:lnTo>
                  <a:close/>
                </a:path>
                <a:path w="346075" h="413384">
                  <a:moveTo>
                    <a:pt x="137604" y="16383"/>
                  </a:moveTo>
                  <a:lnTo>
                    <a:pt x="134327" y="11468"/>
                  </a:lnTo>
                  <a:lnTo>
                    <a:pt x="132689" y="9829"/>
                  </a:lnTo>
                  <a:lnTo>
                    <a:pt x="127774" y="6553"/>
                  </a:lnTo>
                  <a:lnTo>
                    <a:pt x="124523" y="9829"/>
                  </a:lnTo>
                  <a:lnTo>
                    <a:pt x="124523" y="16383"/>
                  </a:lnTo>
                  <a:lnTo>
                    <a:pt x="127774" y="21297"/>
                  </a:lnTo>
                  <a:lnTo>
                    <a:pt x="137604" y="16383"/>
                  </a:lnTo>
                  <a:close/>
                </a:path>
                <a:path w="346075" h="413384">
                  <a:moveTo>
                    <a:pt x="139242" y="34442"/>
                  </a:moveTo>
                  <a:lnTo>
                    <a:pt x="137604" y="31165"/>
                  </a:lnTo>
                  <a:lnTo>
                    <a:pt x="135966" y="29552"/>
                  </a:lnTo>
                  <a:lnTo>
                    <a:pt x="129413" y="27914"/>
                  </a:lnTo>
                  <a:lnTo>
                    <a:pt x="126161" y="29552"/>
                  </a:lnTo>
                  <a:lnTo>
                    <a:pt x="124523" y="34442"/>
                  </a:lnTo>
                  <a:lnTo>
                    <a:pt x="129413" y="40995"/>
                  </a:lnTo>
                  <a:lnTo>
                    <a:pt x="134327" y="39357"/>
                  </a:lnTo>
                  <a:lnTo>
                    <a:pt x="139242" y="34442"/>
                  </a:lnTo>
                  <a:close/>
                </a:path>
                <a:path w="346075" h="413384">
                  <a:moveTo>
                    <a:pt x="162179" y="42633"/>
                  </a:moveTo>
                  <a:lnTo>
                    <a:pt x="158902" y="37719"/>
                  </a:lnTo>
                  <a:lnTo>
                    <a:pt x="157264" y="34442"/>
                  </a:lnTo>
                  <a:lnTo>
                    <a:pt x="150710" y="34442"/>
                  </a:lnTo>
                  <a:lnTo>
                    <a:pt x="149072" y="37719"/>
                  </a:lnTo>
                  <a:lnTo>
                    <a:pt x="147434" y="42633"/>
                  </a:lnTo>
                  <a:lnTo>
                    <a:pt x="150710" y="49187"/>
                  </a:lnTo>
                  <a:lnTo>
                    <a:pt x="155625" y="45910"/>
                  </a:lnTo>
                  <a:lnTo>
                    <a:pt x="162179" y="42633"/>
                  </a:lnTo>
                  <a:close/>
                </a:path>
                <a:path w="346075" h="413384">
                  <a:moveTo>
                    <a:pt x="167093" y="401535"/>
                  </a:moveTo>
                  <a:lnTo>
                    <a:pt x="162179" y="393344"/>
                  </a:lnTo>
                  <a:lnTo>
                    <a:pt x="158902" y="394982"/>
                  </a:lnTo>
                  <a:lnTo>
                    <a:pt x="157264" y="399897"/>
                  </a:lnTo>
                  <a:lnTo>
                    <a:pt x="160540" y="406450"/>
                  </a:lnTo>
                  <a:lnTo>
                    <a:pt x="163817" y="406450"/>
                  </a:lnTo>
                  <a:lnTo>
                    <a:pt x="165455" y="403174"/>
                  </a:lnTo>
                  <a:lnTo>
                    <a:pt x="167093" y="401535"/>
                  </a:lnTo>
                  <a:close/>
                </a:path>
                <a:path w="346075" h="413384">
                  <a:moveTo>
                    <a:pt x="167093" y="21297"/>
                  </a:moveTo>
                  <a:lnTo>
                    <a:pt x="165455" y="18021"/>
                  </a:lnTo>
                  <a:lnTo>
                    <a:pt x="155625" y="13106"/>
                  </a:lnTo>
                  <a:lnTo>
                    <a:pt x="153987" y="18021"/>
                  </a:lnTo>
                  <a:lnTo>
                    <a:pt x="152349" y="21297"/>
                  </a:lnTo>
                  <a:lnTo>
                    <a:pt x="157264" y="27914"/>
                  </a:lnTo>
                  <a:lnTo>
                    <a:pt x="162179" y="26276"/>
                  </a:lnTo>
                  <a:lnTo>
                    <a:pt x="167093" y="21297"/>
                  </a:lnTo>
                  <a:close/>
                </a:path>
                <a:path w="346075" h="413384">
                  <a:moveTo>
                    <a:pt x="181825" y="63931"/>
                  </a:moveTo>
                  <a:lnTo>
                    <a:pt x="178549" y="59016"/>
                  </a:lnTo>
                  <a:lnTo>
                    <a:pt x="175285" y="55740"/>
                  </a:lnTo>
                  <a:lnTo>
                    <a:pt x="170370" y="54102"/>
                  </a:lnTo>
                  <a:lnTo>
                    <a:pt x="167093" y="57378"/>
                  </a:lnTo>
                  <a:lnTo>
                    <a:pt x="167093" y="63931"/>
                  </a:lnTo>
                  <a:lnTo>
                    <a:pt x="170370" y="70485"/>
                  </a:lnTo>
                  <a:lnTo>
                    <a:pt x="175285" y="67208"/>
                  </a:lnTo>
                  <a:lnTo>
                    <a:pt x="181825" y="63931"/>
                  </a:lnTo>
                  <a:close/>
                </a:path>
                <a:path w="346075" h="413384">
                  <a:moveTo>
                    <a:pt x="185102" y="37719"/>
                  </a:moveTo>
                  <a:lnTo>
                    <a:pt x="181825" y="32804"/>
                  </a:lnTo>
                  <a:lnTo>
                    <a:pt x="178549" y="31165"/>
                  </a:lnTo>
                  <a:lnTo>
                    <a:pt x="173647" y="29552"/>
                  </a:lnTo>
                  <a:lnTo>
                    <a:pt x="170370" y="32804"/>
                  </a:lnTo>
                  <a:lnTo>
                    <a:pt x="170370" y="37719"/>
                  </a:lnTo>
                  <a:lnTo>
                    <a:pt x="173647" y="42633"/>
                  </a:lnTo>
                  <a:lnTo>
                    <a:pt x="178549" y="40995"/>
                  </a:lnTo>
                  <a:lnTo>
                    <a:pt x="185102" y="37719"/>
                  </a:lnTo>
                  <a:close/>
                </a:path>
                <a:path w="346075" h="413384">
                  <a:moveTo>
                    <a:pt x="191655" y="390080"/>
                  </a:moveTo>
                  <a:lnTo>
                    <a:pt x="190017" y="386803"/>
                  </a:lnTo>
                  <a:lnTo>
                    <a:pt x="181825" y="378548"/>
                  </a:lnTo>
                  <a:lnTo>
                    <a:pt x="175285" y="378548"/>
                  </a:lnTo>
                  <a:lnTo>
                    <a:pt x="173647" y="381889"/>
                  </a:lnTo>
                  <a:lnTo>
                    <a:pt x="178549" y="390080"/>
                  </a:lnTo>
                  <a:lnTo>
                    <a:pt x="191655" y="390080"/>
                  </a:lnTo>
                  <a:close/>
                </a:path>
                <a:path w="346075" h="413384">
                  <a:moveTo>
                    <a:pt x="193294" y="4914"/>
                  </a:moveTo>
                  <a:lnTo>
                    <a:pt x="190017" y="1638"/>
                  </a:lnTo>
                  <a:lnTo>
                    <a:pt x="186740" y="0"/>
                  </a:lnTo>
                  <a:lnTo>
                    <a:pt x="180187" y="3276"/>
                  </a:lnTo>
                  <a:lnTo>
                    <a:pt x="183464" y="9829"/>
                  </a:lnTo>
                  <a:lnTo>
                    <a:pt x="186740" y="6553"/>
                  </a:lnTo>
                  <a:lnTo>
                    <a:pt x="193294" y="4914"/>
                  </a:lnTo>
                  <a:close/>
                </a:path>
                <a:path w="346075" h="413384">
                  <a:moveTo>
                    <a:pt x="203187" y="83591"/>
                  </a:moveTo>
                  <a:lnTo>
                    <a:pt x="198272" y="75399"/>
                  </a:lnTo>
                  <a:lnTo>
                    <a:pt x="195008" y="75399"/>
                  </a:lnTo>
                  <a:lnTo>
                    <a:pt x="191655" y="77038"/>
                  </a:lnTo>
                  <a:lnTo>
                    <a:pt x="188379" y="80314"/>
                  </a:lnTo>
                  <a:lnTo>
                    <a:pt x="188379" y="83591"/>
                  </a:lnTo>
                  <a:lnTo>
                    <a:pt x="193294" y="88493"/>
                  </a:lnTo>
                  <a:lnTo>
                    <a:pt x="198272" y="86868"/>
                  </a:lnTo>
                  <a:lnTo>
                    <a:pt x="203187" y="83591"/>
                  </a:lnTo>
                  <a:close/>
                </a:path>
                <a:path w="346075" h="413384">
                  <a:moveTo>
                    <a:pt x="203187" y="63931"/>
                  </a:moveTo>
                  <a:lnTo>
                    <a:pt x="198272" y="57378"/>
                  </a:lnTo>
                  <a:lnTo>
                    <a:pt x="195008" y="55740"/>
                  </a:lnTo>
                  <a:lnTo>
                    <a:pt x="191655" y="55740"/>
                  </a:lnTo>
                  <a:lnTo>
                    <a:pt x="191655" y="59016"/>
                  </a:lnTo>
                  <a:lnTo>
                    <a:pt x="190017" y="63931"/>
                  </a:lnTo>
                  <a:lnTo>
                    <a:pt x="195008" y="67208"/>
                  </a:lnTo>
                  <a:lnTo>
                    <a:pt x="199910" y="67208"/>
                  </a:lnTo>
                  <a:lnTo>
                    <a:pt x="203187" y="63931"/>
                  </a:lnTo>
                  <a:close/>
                </a:path>
                <a:path w="346075" h="413384">
                  <a:moveTo>
                    <a:pt x="208102" y="399897"/>
                  </a:moveTo>
                  <a:lnTo>
                    <a:pt x="204825" y="394982"/>
                  </a:lnTo>
                  <a:lnTo>
                    <a:pt x="199910" y="390080"/>
                  </a:lnTo>
                  <a:lnTo>
                    <a:pt x="199910" y="393344"/>
                  </a:lnTo>
                  <a:lnTo>
                    <a:pt x="196634" y="398259"/>
                  </a:lnTo>
                  <a:lnTo>
                    <a:pt x="199910" y="403174"/>
                  </a:lnTo>
                  <a:lnTo>
                    <a:pt x="203187" y="403174"/>
                  </a:lnTo>
                  <a:lnTo>
                    <a:pt x="206463" y="401535"/>
                  </a:lnTo>
                  <a:lnTo>
                    <a:pt x="208102" y="399897"/>
                  </a:lnTo>
                  <a:close/>
                </a:path>
                <a:path w="346075" h="413384">
                  <a:moveTo>
                    <a:pt x="208102" y="370370"/>
                  </a:moveTo>
                  <a:lnTo>
                    <a:pt x="204825" y="363816"/>
                  </a:lnTo>
                  <a:lnTo>
                    <a:pt x="198272" y="357263"/>
                  </a:lnTo>
                  <a:lnTo>
                    <a:pt x="195008" y="360540"/>
                  </a:lnTo>
                  <a:lnTo>
                    <a:pt x="193294" y="367093"/>
                  </a:lnTo>
                  <a:lnTo>
                    <a:pt x="196634" y="375272"/>
                  </a:lnTo>
                  <a:lnTo>
                    <a:pt x="203187" y="375272"/>
                  </a:lnTo>
                  <a:lnTo>
                    <a:pt x="208102" y="370370"/>
                  </a:lnTo>
                  <a:close/>
                </a:path>
                <a:path w="346075" h="413384">
                  <a:moveTo>
                    <a:pt x="208102" y="40995"/>
                  </a:moveTo>
                  <a:lnTo>
                    <a:pt x="204825" y="36080"/>
                  </a:lnTo>
                  <a:lnTo>
                    <a:pt x="203187" y="34442"/>
                  </a:lnTo>
                  <a:lnTo>
                    <a:pt x="196634" y="31165"/>
                  </a:lnTo>
                  <a:lnTo>
                    <a:pt x="195008" y="34442"/>
                  </a:lnTo>
                  <a:lnTo>
                    <a:pt x="193294" y="40995"/>
                  </a:lnTo>
                  <a:lnTo>
                    <a:pt x="196634" y="45910"/>
                  </a:lnTo>
                  <a:lnTo>
                    <a:pt x="201549" y="44272"/>
                  </a:lnTo>
                  <a:lnTo>
                    <a:pt x="208102" y="40995"/>
                  </a:lnTo>
                  <a:close/>
                </a:path>
                <a:path w="346075" h="413384">
                  <a:moveTo>
                    <a:pt x="219544" y="96685"/>
                  </a:moveTo>
                  <a:lnTo>
                    <a:pt x="216268" y="91770"/>
                  </a:lnTo>
                  <a:lnTo>
                    <a:pt x="213017" y="88493"/>
                  </a:lnTo>
                  <a:lnTo>
                    <a:pt x="208102" y="88493"/>
                  </a:lnTo>
                  <a:lnTo>
                    <a:pt x="206463" y="91770"/>
                  </a:lnTo>
                  <a:lnTo>
                    <a:pt x="204825" y="96685"/>
                  </a:lnTo>
                  <a:lnTo>
                    <a:pt x="208102" y="101600"/>
                  </a:lnTo>
                  <a:lnTo>
                    <a:pt x="213017" y="99961"/>
                  </a:lnTo>
                  <a:lnTo>
                    <a:pt x="219544" y="96685"/>
                  </a:lnTo>
                  <a:close/>
                </a:path>
                <a:path w="346075" h="413384">
                  <a:moveTo>
                    <a:pt x="224459" y="329425"/>
                  </a:moveTo>
                  <a:lnTo>
                    <a:pt x="216268" y="324510"/>
                  </a:lnTo>
                  <a:lnTo>
                    <a:pt x="211378" y="326148"/>
                  </a:lnTo>
                  <a:lnTo>
                    <a:pt x="208102" y="331063"/>
                  </a:lnTo>
                  <a:lnTo>
                    <a:pt x="211378" y="337616"/>
                  </a:lnTo>
                  <a:lnTo>
                    <a:pt x="224459" y="337616"/>
                  </a:lnTo>
                  <a:lnTo>
                    <a:pt x="224459" y="329425"/>
                  </a:lnTo>
                  <a:close/>
                </a:path>
                <a:path w="346075" h="413384">
                  <a:moveTo>
                    <a:pt x="227736" y="65570"/>
                  </a:moveTo>
                  <a:lnTo>
                    <a:pt x="221183" y="59016"/>
                  </a:lnTo>
                  <a:lnTo>
                    <a:pt x="217906" y="57378"/>
                  </a:lnTo>
                  <a:lnTo>
                    <a:pt x="213017" y="57378"/>
                  </a:lnTo>
                  <a:lnTo>
                    <a:pt x="213017" y="62293"/>
                  </a:lnTo>
                  <a:lnTo>
                    <a:pt x="211378" y="65570"/>
                  </a:lnTo>
                  <a:lnTo>
                    <a:pt x="217906" y="72123"/>
                  </a:lnTo>
                  <a:lnTo>
                    <a:pt x="221183" y="70485"/>
                  </a:lnTo>
                  <a:lnTo>
                    <a:pt x="227736" y="65570"/>
                  </a:lnTo>
                  <a:close/>
                </a:path>
                <a:path w="346075" h="413384">
                  <a:moveTo>
                    <a:pt x="232651" y="83591"/>
                  </a:moveTo>
                  <a:lnTo>
                    <a:pt x="229374" y="78676"/>
                  </a:lnTo>
                  <a:lnTo>
                    <a:pt x="227736" y="75399"/>
                  </a:lnTo>
                  <a:lnTo>
                    <a:pt x="222821" y="75399"/>
                  </a:lnTo>
                  <a:lnTo>
                    <a:pt x="219544" y="77038"/>
                  </a:lnTo>
                  <a:lnTo>
                    <a:pt x="219544" y="80314"/>
                  </a:lnTo>
                  <a:lnTo>
                    <a:pt x="224459" y="86868"/>
                  </a:lnTo>
                  <a:lnTo>
                    <a:pt x="227736" y="85229"/>
                  </a:lnTo>
                  <a:lnTo>
                    <a:pt x="232651" y="83591"/>
                  </a:lnTo>
                  <a:close/>
                </a:path>
                <a:path w="346075" h="413384">
                  <a:moveTo>
                    <a:pt x="235927" y="352348"/>
                  </a:moveTo>
                  <a:lnTo>
                    <a:pt x="232651" y="347433"/>
                  </a:lnTo>
                  <a:lnTo>
                    <a:pt x="227736" y="345795"/>
                  </a:lnTo>
                  <a:lnTo>
                    <a:pt x="224459" y="344157"/>
                  </a:lnTo>
                  <a:lnTo>
                    <a:pt x="221183" y="347433"/>
                  </a:lnTo>
                  <a:lnTo>
                    <a:pt x="222821" y="353987"/>
                  </a:lnTo>
                  <a:lnTo>
                    <a:pt x="227736" y="360540"/>
                  </a:lnTo>
                  <a:lnTo>
                    <a:pt x="232651" y="357263"/>
                  </a:lnTo>
                  <a:lnTo>
                    <a:pt x="235927" y="352348"/>
                  </a:lnTo>
                  <a:close/>
                </a:path>
                <a:path w="346075" h="413384">
                  <a:moveTo>
                    <a:pt x="239204" y="381889"/>
                  </a:moveTo>
                  <a:lnTo>
                    <a:pt x="235927" y="373646"/>
                  </a:lnTo>
                  <a:lnTo>
                    <a:pt x="234289" y="370370"/>
                  </a:lnTo>
                  <a:lnTo>
                    <a:pt x="227736" y="370370"/>
                  </a:lnTo>
                  <a:lnTo>
                    <a:pt x="224459" y="376910"/>
                  </a:lnTo>
                  <a:lnTo>
                    <a:pt x="227736" y="385165"/>
                  </a:lnTo>
                  <a:lnTo>
                    <a:pt x="232651" y="385165"/>
                  </a:lnTo>
                  <a:lnTo>
                    <a:pt x="235927" y="381889"/>
                  </a:lnTo>
                  <a:lnTo>
                    <a:pt x="239204" y="381889"/>
                  </a:lnTo>
                  <a:close/>
                </a:path>
                <a:path w="346075" h="413384">
                  <a:moveTo>
                    <a:pt x="239204" y="111429"/>
                  </a:moveTo>
                  <a:lnTo>
                    <a:pt x="235927" y="108153"/>
                  </a:lnTo>
                  <a:lnTo>
                    <a:pt x="232651" y="106514"/>
                  </a:lnTo>
                  <a:lnTo>
                    <a:pt x="227736" y="104876"/>
                  </a:lnTo>
                  <a:lnTo>
                    <a:pt x="224459" y="106514"/>
                  </a:lnTo>
                  <a:lnTo>
                    <a:pt x="224459" y="111429"/>
                  </a:lnTo>
                  <a:lnTo>
                    <a:pt x="227736" y="118033"/>
                  </a:lnTo>
                  <a:lnTo>
                    <a:pt x="232651" y="116408"/>
                  </a:lnTo>
                  <a:lnTo>
                    <a:pt x="239204" y="111429"/>
                  </a:lnTo>
                  <a:close/>
                </a:path>
                <a:path w="346075" h="413384">
                  <a:moveTo>
                    <a:pt x="244119" y="311404"/>
                  </a:moveTo>
                  <a:lnTo>
                    <a:pt x="240842" y="308127"/>
                  </a:lnTo>
                  <a:lnTo>
                    <a:pt x="240842" y="304850"/>
                  </a:lnTo>
                  <a:lnTo>
                    <a:pt x="234289" y="298310"/>
                  </a:lnTo>
                  <a:lnTo>
                    <a:pt x="229374" y="299948"/>
                  </a:lnTo>
                  <a:lnTo>
                    <a:pt x="227736" y="308127"/>
                  </a:lnTo>
                  <a:lnTo>
                    <a:pt x="232651" y="316318"/>
                  </a:lnTo>
                  <a:lnTo>
                    <a:pt x="235927" y="316318"/>
                  </a:lnTo>
                  <a:lnTo>
                    <a:pt x="244119" y="311404"/>
                  </a:lnTo>
                  <a:close/>
                </a:path>
                <a:path w="346075" h="413384">
                  <a:moveTo>
                    <a:pt x="244119" y="62293"/>
                  </a:moveTo>
                  <a:lnTo>
                    <a:pt x="239204" y="55740"/>
                  </a:lnTo>
                  <a:lnTo>
                    <a:pt x="235927" y="52463"/>
                  </a:lnTo>
                  <a:lnTo>
                    <a:pt x="232651" y="54102"/>
                  </a:lnTo>
                  <a:lnTo>
                    <a:pt x="231013" y="59016"/>
                  </a:lnTo>
                  <a:lnTo>
                    <a:pt x="229374" y="62293"/>
                  </a:lnTo>
                  <a:lnTo>
                    <a:pt x="234289" y="65570"/>
                  </a:lnTo>
                  <a:lnTo>
                    <a:pt x="239204" y="65570"/>
                  </a:lnTo>
                  <a:lnTo>
                    <a:pt x="244119" y="62293"/>
                  </a:lnTo>
                  <a:close/>
                </a:path>
                <a:path w="346075" h="413384">
                  <a:moveTo>
                    <a:pt x="244119" y="27914"/>
                  </a:moveTo>
                  <a:lnTo>
                    <a:pt x="237566" y="21297"/>
                  </a:lnTo>
                  <a:lnTo>
                    <a:pt x="234289" y="21297"/>
                  </a:lnTo>
                  <a:lnTo>
                    <a:pt x="234289" y="26276"/>
                  </a:lnTo>
                  <a:lnTo>
                    <a:pt x="239204" y="29552"/>
                  </a:lnTo>
                  <a:lnTo>
                    <a:pt x="240842" y="29552"/>
                  </a:lnTo>
                  <a:lnTo>
                    <a:pt x="244119" y="27914"/>
                  </a:lnTo>
                  <a:close/>
                </a:path>
                <a:path w="346075" h="413384">
                  <a:moveTo>
                    <a:pt x="249034" y="273685"/>
                  </a:moveTo>
                  <a:lnTo>
                    <a:pt x="244119" y="267131"/>
                  </a:lnTo>
                  <a:lnTo>
                    <a:pt x="240842" y="267131"/>
                  </a:lnTo>
                  <a:lnTo>
                    <a:pt x="235927" y="268770"/>
                  </a:lnTo>
                  <a:lnTo>
                    <a:pt x="234289" y="272046"/>
                  </a:lnTo>
                  <a:lnTo>
                    <a:pt x="234289" y="275323"/>
                  </a:lnTo>
                  <a:lnTo>
                    <a:pt x="239204" y="278599"/>
                  </a:lnTo>
                  <a:lnTo>
                    <a:pt x="244119" y="276961"/>
                  </a:lnTo>
                  <a:lnTo>
                    <a:pt x="249034" y="273685"/>
                  </a:lnTo>
                  <a:close/>
                </a:path>
                <a:path w="346075" h="413384">
                  <a:moveTo>
                    <a:pt x="249034" y="98323"/>
                  </a:moveTo>
                  <a:lnTo>
                    <a:pt x="244119" y="88493"/>
                  </a:lnTo>
                  <a:lnTo>
                    <a:pt x="237566" y="85229"/>
                  </a:lnTo>
                  <a:lnTo>
                    <a:pt x="235927" y="88493"/>
                  </a:lnTo>
                  <a:lnTo>
                    <a:pt x="235927" y="95046"/>
                  </a:lnTo>
                  <a:lnTo>
                    <a:pt x="242481" y="101600"/>
                  </a:lnTo>
                  <a:lnTo>
                    <a:pt x="244119" y="99961"/>
                  </a:lnTo>
                  <a:lnTo>
                    <a:pt x="249034" y="98323"/>
                  </a:lnTo>
                  <a:close/>
                </a:path>
                <a:path w="346075" h="413384">
                  <a:moveTo>
                    <a:pt x="252310" y="337616"/>
                  </a:moveTo>
                  <a:lnTo>
                    <a:pt x="247396" y="329425"/>
                  </a:lnTo>
                  <a:lnTo>
                    <a:pt x="244119" y="327787"/>
                  </a:lnTo>
                  <a:lnTo>
                    <a:pt x="239204" y="326148"/>
                  </a:lnTo>
                  <a:lnTo>
                    <a:pt x="235927" y="331063"/>
                  </a:lnTo>
                  <a:lnTo>
                    <a:pt x="237566" y="337616"/>
                  </a:lnTo>
                  <a:lnTo>
                    <a:pt x="242481" y="345795"/>
                  </a:lnTo>
                  <a:lnTo>
                    <a:pt x="247396" y="340880"/>
                  </a:lnTo>
                  <a:lnTo>
                    <a:pt x="252310" y="337616"/>
                  </a:lnTo>
                  <a:close/>
                </a:path>
                <a:path w="346075" h="413384">
                  <a:moveTo>
                    <a:pt x="252310" y="142595"/>
                  </a:moveTo>
                  <a:lnTo>
                    <a:pt x="249034" y="137680"/>
                  </a:lnTo>
                  <a:lnTo>
                    <a:pt x="245757" y="137680"/>
                  </a:lnTo>
                  <a:lnTo>
                    <a:pt x="240842" y="134404"/>
                  </a:lnTo>
                  <a:lnTo>
                    <a:pt x="239204" y="137680"/>
                  </a:lnTo>
                  <a:lnTo>
                    <a:pt x="237566" y="142595"/>
                  </a:lnTo>
                  <a:lnTo>
                    <a:pt x="242481" y="147510"/>
                  </a:lnTo>
                  <a:lnTo>
                    <a:pt x="252310" y="142595"/>
                  </a:lnTo>
                  <a:close/>
                </a:path>
                <a:path w="346075" h="413384">
                  <a:moveTo>
                    <a:pt x="253949" y="247484"/>
                  </a:moveTo>
                  <a:lnTo>
                    <a:pt x="250672" y="244195"/>
                  </a:lnTo>
                  <a:lnTo>
                    <a:pt x="249034" y="240919"/>
                  </a:lnTo>
                  <a:lnTo>
                    <a:pt x="244119" y="239280"/>
                  </a:lnTo>
                  <a:lnTo>
                    <a:pt x="240842" y="242557"/>
                  </a:lnTo>
                  <a:lnTo>
                    <a:pt x="239204" y="247484"/>
                  </a:lnTo>
                  <a:lnTo>
                    <a:pt x="242481" y="254025"/>
                  </a:lnTo>
                  <a:lnTo>
                    <a:pt x="247396" y="250748"/>
                  </a:lnTo>
                  <a:lnTo>
                    <a:pt x="253949" y="247484"/>
                  </a:lnTo>
                  <a:close/>
                </a:path>
                <a:path w="346075" h="413384">
                  <a:moveTo>
                    <a:pt x="253949" y="168808"/>
                  </a:moveTo>
                  <a:lnTo>
                    <a:pt x="250672" y="163893"/>
                  </a:lnTo>
                  <a:lnTo>
                    <a:pt x="249034" y="162255"/>
                  </a:lnTo>
                  <a:lnTo>
                    <a:pt x="244119" y="160616"/>
                  </a:lnTo>
                  <a:lnTo>
                    <a:pt x="240842" y="162255"/>
                  </a:lnTo>
                  <a:lnTo>
                    <a:pt x="240842" y="168808"/>
                  </a:lnTo>
                  <a:lnTo>
                    <a:pt x="244119" y="175361"/>
                  </a:lnTo>
                  <a:lnTo>
                    <a:pt x="247396" y="172085"/>
                  </a:lnTo>
                  <a:lnTo>
                    <a:pt x="253949" y="168808"/>
                  </a:lnTo>
                  <a:close/>
                </a:path>
                <a:path w="346075" h="413384">
                  <a:moveTo>
                    <a:pt x="257225" y="199923"/>
                  </a:moveTo>
                  <a:lnTo>
                    <a:pt x="253949" y="195008"/>
                  </a:lnTo>
                  <a:lnTo>
                    <a:pt x="252310" y="191731"/>
                  </a:lnTo>
                  <a:lnTo>
                    <a:pt x="247396" y="191731"/>
                  </a:lnTo>
                  <a:lnTo>
                    <a:pt x="244119" y="195008"/>
                  </a:lnTo>
                  <a:lnTo>
                    <a:pt x="242481" y="199923"/>
                  </a:lnTo>
                  <a:lnTo>
                    <a:pt x="245757" y="204901"/>
                  </a:lnTo>
                  <a:lnTo>
                    <a:pt x="252310" y="203276"/>
                  </a:lnTo>
                  <a:lnTo>
                    <a:pt x="257225" y="199923"/>
                  </a:lnTo>
                  <a:close/>
                </a:path>
                <a:path w="346075" h="413384">
                  <a:moveTo>
                    <a:pt x="257225" y="126212"/>
                  </a:moveTo>
                  <a:lnTo>
                    <a:pt x="253949" y="119672"/>
                  </a:lnTo>
                  <a:lnTo>
                    <a:pt x="252310" y="118033"/>
                  </a:lnTo>
                  <a:lnTo>
                    <a:pt x="245757" y="114769"/>
                  </a:lnTo>
                  <a:lnTo>
                    <a:pt x="244119" y="121310"/>
                  </a:lnTo>
                  <a:lnTo>
                    <a:pt x="244119" y="126212"/>
                  </a:lnTo>
                  <a:lnTo>
                    <a:pt x="249034" y="134404"/>
                  </a:lnTo>
                  <a:lnTo>
                    <a:pt x="253949" y="132765"/>
                  </a:lnTo>
                  <a:lnTo>
                    <a:pt x="257225" y="126212"/>
                  </a:lnTo>
                  <a:close/>
                </a:path>
                <a:path w="346075" h="413384">
                  <a:moveTo>
                    <a:pt x="260489" y="222897"/>
                  </a:moveTo>
                  <a:lnTo>
                    <a:pt x="258851" y="216357"/>
                  </a:lnTo>
                  <a:lnTo>
                    <a:pt x="257225" y="214718"/>
                  </a:lnTo>
                  <a:lnTo>
                    <a:pt x="252310" y="213080"/>
                  </a:lnTo>
                  <a:lnTo>
                    <a:pt x="249034" y="217982"/>
                  </a:lnTo>
                  <a:lnTo>
                    <a:pt x="249034" y="222897"/>
                  </a:lnTo>
                  <a:lnTo>
                    <a:pt x="252310" y="229450"/>
                  </a:lnTo>
                  <a:lnTo>
                    <a:pt x="257225" y="224536"/>
                  </a:lnTo>
                  <a:lnTo>
                    <a:pt x="260489" y="222897"/>
                  </a:lnTo>
                  <a:close/>
                </a:path>
                <a:path w="346075" h="413384">
                  <a:moveTo>
                    <a:pt x="265404" y="362178"/>
                  </a:moveTo>
                  <a:lnTo>
                    <a:pt x="258851" y="353987"/>
                  </a:lnTo>
                  <a:lnTo>
                    <a:pt x="255587" y="353987"/>
                  </a:lnTo>
                  <a:lnTo>
                    <a:pt x="253949" y="360540"/>
                  </a:lnTo>
                  <a:lnTo>
                    <a:pt x="257225" y="365455"/>
                  </a:lnTo>
                  <a:lnTo>
                    <a:pt x="260489" y="365455"/>
                  </a:lnTo>
                  <a:lnTo>
                    <a:pt x="263766" y="363816"/>
                  </a:lnTo>
                  <a:lnTo>
                    <a:pt x="265404" y="362178"/>
                  </a:lnTo>
                  <a:close/>
                </a:path>
                <a:path w="346075" h="413384">
                  <a:moveTo>
                    <a:pt x="265404" y="290055"/>
                  </a:moveTo>
                  <a:lnTo>
                    <a:pt x="262128" y="281876"/>
                  </a:lnTo>
                  <a:lnTo>
                    <a:pt x="260489" y="278599"/>
                  </a:lnTo>
                  <a:lnTo>
                    <a:pt x="257225" y="275323"/>
                  </a:lnTo>
                  <a:lnTo>
                    <a:pt x="252310" y="276961"/>
                  </a:lnTo>
                  <a:lnTo>
                    <a:pt x="249034" y="281876"/>
                  </a:lnTo>
                  <a:lnTo>
                    <a:pt x="249034" y="285153"/>
                  </a:lnTo>
                  <a:lnTo>
                    <a:pt x="253949" y="290055"/>
                  </a:lnTo>
                  <a:lnTo>
                    <a:pt x="265404" y="290055"/>
                  </a:lnTo>
                  <a:close/>
                </a:path>
                <a:path w="346075" h="413384">
                  <a:moveTo>
                    <a:pt x="265404" y="72123"/>
                  </a:moveTo>
                  <a:lnTo>
                    <a:pt x="260489" y="67208"/>
                  </a:lnTo>
                  <a:lnTo>
                    <a:pt x="258851" y="63931"/>
                  </a:lnTo>
                  <a:lnTo>
                    <a:pt x="253949" y="62293"/>
                  </a:lnTo>
                  <a:lnTo>
                    <a:pt x="252310" y="65570"/>
                  </a:lnTo>
                  <a:lnTo>
                    <a:pt x="252310" y="72123"/>
                  </a:lnTo>
                  <a:lnTo>
                    <a:pt x="255587" y="77038"/>
                  </a:lnTo>
                  <a:lnTo>
                    <a:pt x="265404" y="72123"/>
                  </a:lnTo>
                  <a:close/>
                </a:path>
                <a:path w="346075" h="413384">
                  <a:moveTo>
                    <a:pt x="267042" y="188455"/>
                  </a:moveTo>
                  <a:lnTo>
                    <a:pt x="265404" y="178638"/>
                  </a:lnTo>
                  <a:lnTo>
                    <a:pt x="260489" y="175361"/>
                  </a:lnTo>
                  <a:lnTo>
                    <a:pt x="257225" y="175361"/>
                  </a:lnTo>
                  <a:lnTo>
                    <a:pt x="253949" y="180276"/>
                  </a:lnTo>
                  <a:lnTo>
                    <a:pt x="252310" y="183540"/>
                  </a:lnTo>
                  <a:lnTo>
                    <a:pt x="257225" y="190093"/>
                  </a:lnTo>
                  <a:lnTo>
                    <a:pt x="260489" y="188455"/>
                  </a:lnTo>
                  <a:lnTo>
                    <a:pt x="267042" y="188455"/>
                  </a:lnTo>
                  <a:close/>
                </a:path>
                <a:path w="346075" h="413384">
                  <a:moveTo>
                    <a:pt x="270319" y="327787"/>
                  </a:moveTo>
                  <a:lnTo>
                    <a:pt x="263766" y="324510"/>
                  </a:lnTo>
                  <a:lnTo>
                    <a:pt x="253949" y="324510"/>
                  </a:lnTo>
                  <a:lnTo>
                    <a:pt x="252310" y="327787"/>
                  </a:lnTo>
                  <a:lnTo>
                    <a:pt x="255587" y="332701"/>
                  </a:lnTo>
                  <a:lnTo>
                    <a:pt x="260489" y="334340"/>
                  </a:lnTo>
                  <a:lnTo>
                    <a:pt x="267042" y="335978"/>
                  </a:lnTo>
                  <a:lnTo>
                    <a:pt x="270319" y="327787"/>
                  </a:lnTo>
                  <a:close/>
                </a:path>
                <a:path w="346075" h="413384">
                  <a:moveTo>
                    <a:pt x="270319" y="104876"/>
                  </a:moveTo>
                  <a:lnTo>
                    <a:pt x="265404" y="99961"/>
                  </a:lnTo>
                  <a:lnTo>
                    <a:pt x="265404" y="96685"/>
                  </a:lnTo>
                  <a:lnTo>
                    <a:pt x="258851" y="95046"/>
                  </a:lnTo>
                  <a:lnTo>
                    <a:pt x="257225" y="96685"/>
                  </a:lnTo>
                  <a:lnTo>
                    <a:pt x="255587" y="103238"/>
                  </a:lnTo>
                  <a:lnTo>
                    <a:pt x="258851" y="109791"/>
                  </a:lnTo>
                  <a:lnTo>
                    <a:pt x="265404" y="108153"/>
                  </a:lnTo>
                  <a:lnTo>
                    <a:pt x="270319" y="104876"/>
                  </a:lnTo>
                  <a:close/>
                </a:path>
                <a:path w="346075" h="413384">
                  <a:moveTo>
                    <a:pt x="271957" y="306489"/>
                  </a:moveTo>
                  <a:lnTo>
                    <a:pt x="265404" y="301586"/>
                  </a:lnTo>
                  <a:lnTo>
                    <a:pt x="255587" y="299948"/>
                  </a:lnTo>
                  <a:lnTo>
                    <a:pt x="249034" y="304850"/>
                  </a:lnTo>
                  <a:lnTo>
                    <a:pt x="249034" y="308127"/>
                  </a:lnTo>
                  <a:lnTo>
                    <a:pt x="255587" y="316318"/>
                  </a:lnTo>
                  <a:lnTo>
                    <a:pt x="270319" y="316318"/>
                  </a:lnTo>
                  <a:lnTo>
                    <a:pt x="271957" y="306489"/>
                  </a:lnTo>
                  <a:close/>
                </a:path>
                <a:path w="346075" h="413384">
                  <a:moveTo>
                    <a:pt x="273596" y="263855"/>
                  </a:moveTo>
                  <a:lnTo>
                    <a:pt x="271957" y="260578"/>
                  </a:lnTo>
                  <a:lnTo>
                    <a:pt x="265404" y="254025"/>
                  </a:lnTo>
                  <a:lnTo>
                    <a:pt x="258851" y="254025"/>
                  </a:lnTo>
                  <a:lnTo>
                    <a:pt x="257225" y="257302"/>
                  </a:lnTo>
                  <a:lnTo>
                    <a:pt x="257225" y="262216"/>
                  </a:lnTo>
                  <a:lnTo>
                    <a:pt x="263766" y="270408"/>
                  </a:lnTo>
                  <a:lnTo>
                    <a:pt x="270319" y="270408"/>
                  </a:lnTo>
                  <a:lnTo>
                    <a:pt x="273596" y="263855"/>
                  </a:lnTo>
                  <a:close/>
                </a:path>
                <a:path w="346075" h="413384">
                  <a:moveTo>
                    <a:pt x="278511" y="162255"/>
                  </a:moveTo>
                  <a:lnTo>
                    <a:pt x="273596" y="154063"/>
                  </a:lnTo>
                  <a:lnTo>
                    <a:pt x="270319" y="150787"/>
                  </a:lnTo>
                  <a:lnTo>
                    <a:pt x="265404" y="147510"/>
                  </a:lnTo>
                  <a:lnTo>
                    <a:pt x="255587" y="150787"/>
                  </a:lnTo>
                  <a:lnTo>
                    <a:pt x="252310" y="154063"/>
                  </a:lnTo>
                  <a:lnTo>
                    <a:pt x="252310" y="160616"/>
                  </a:lnTo>
                  <a:lnTo>
                    <a:pt x="257225" y="167170"/>
                  </a:lnTo>
                  <a:lnTo>
                    <a:pt x="270319" y="167170"/>
                  </a:lnTo>
                  <a:lnTo>
                    <a:pt x="273596" y="165531"/>
                  </a:lnTo>
                  <a:lnTo>
                    <a:pt x="278511" y="162255"/>
                  </a:lnTo>
                  <a:close/>
                </a:path>
                <a:path w="346075" h="413384">
                  <a:moveTo>
                    <a:pt x="280149" y="237642"/>
                  </a:moveTo>
                  <a:lnTo>
                    <a:pt x="273596" y="232727"/>
                  </a:lnTo>
                  <a:lnTo>
                    <a:pt x="265404" y="231089"/>
                  </a:lnTo>
                  <a:lnTo>
                    <a:pt x="260489" y="232727"/>
                  </a:lnTo>
                  <a:lnTo>
                    <a:pt x="257225" y="236004"/>
                  </a:lnTo>
                  <a:lnTo>
                    <a:pt x="263766" y="244195"/>
                  </a:lnTo>
                  <a:lnTo>
                    <a:pt x="265404" y="244195"/>
                  </a:lnTo>
                  <a:lnTo>
                    <a:pt x="268681" y="245846"/>
                  </a:lnTo>
                  <a:lnTo>
                    <a:pt x="271957" y="245846"/>
                  </a:lnTo>
                  <a:lnTo>
                    <a:pt x="276872" y="247484"/>
                  </a:lnTo>
                  <a:lnTo>
                    <a:pt x="280149" y="237642"/>
                  </a:lnTo>
                  <a:close/>
                </a:path>
                <a:path w="346075" h="413384">
                  <a:moveTo>
                    <a:pt x="280149" y="134404"/>
                  </a:moveTo>
                  <a:lnTo>
                    <a:pt x="275234" y="127850"/>
                  </a:lnTo>
                  <a:lnTo>
                    <a:pt x="273596" y="129489"/>
                  </a:lnTo>
                  <a:lnTo>
                    <a:pt x="271957" y="134404"/>
                  </a:lnTo>
                  <a:lnTo>
                    <a:pt x="273596" y="137680"/>
                  </a:lnTo>
                  <a:lnTo>
                    <a:pt x="278511" y="137680"/>
                  </a:lnTo>
                  <a:lnTo>
                    <a:pt x="278511" y="136042"/>
                  </a:lnTo>
                  <a:lnTo>
                    <a:pt x="280149" y="134404"/>
                  </a:lnTo>
                  <a:close/>
                </a:path>
                <a:path w="346075" h="413384">
                  <a:moveTo>
                    <a:pt x="285064" y="77038"/>
                  </a:moveTo>
                  <a:lnTo>
                    <a:pt x="280149" y="70485"/>
                  </a:lnTo>
                  <a:lnTo>
                    <a:pt x="276872" y="67208"/>
                  </a:lnTo>
                  <a:lnTo>
                    <a:pt x="273596" y="67208"/>
                  </a:lnTo>
                  <a:lnTo>
                    <a:pt x="271957" y="68846"/>
                  </a:lnTo>
                  <a:lnTo>
                    <a:pt x="271957" y="75399"/>
                  </a:lnTo>
                  <a:lnTo>
                    <a:pt x="276872" y="83591"/>
                  </a:lnTo>
                  <a:lnTo>
                    <a:pt x="278511" y="83591"/>
                  </a:lnTo>
                  <a:lnTo>
                    <a:pt x="280149" y="80314"/>
                  </a:lnTo>
                  <a:lnTo>
                    <a:pt x="281787" y="80314"/>
                  </a:lnTo>
                  <a:lnTo>
                    <a:pt x="285064" y="77038"/>
                  </a:lnTo>
                  <a:close/>
                </a:path>
                <a:path w="346075" h="413384">
                  <a:moveTo>
                    <a:pt x="286702" y="208165"/>
                  </a:moveTo>
                  <a:lnTo>
                    <a:pt x="280149" y="201561"/>
                  </a:lnTo>
                  <a:lnTo>
                    <a:pt x="271957" y="199923"/>
                  </a:lnTo>
                  <a:lnTo>
                    <a:pt x="267042" y="201561"/>
                  </a:lnTo>
                  <a:lnTo>
                    <a:pt x="265404" y="204901"/>
                  </a:lnTo>
                  <a:lnTo>
                    <a:pt x="270319" y="213080"/>
                  </a:lnTo>
                  <a:lnTo>
                    <a:pt x="273596" y="213080"/>
                  </a:lnTo>
                  <a:lnTo>
                    <a:pt x="278511" y="214718"/>
                  </a:lnTo>
                  <a:lnTo>
                    <a:pt x="281787" y="216357"/>
                  </a:lnTo>
                  <a:lnTo>
                    <a:pt x="286702" y="216357"/>
                  </a:lnTo>
                  <a:lnTo>
                    <a:pt x="286702" y="208165"/>
                  </a:lnTo>
                  <a:close/>
                </a:path>
                <a:path w="346075" h="413384">
                  <a:moveTo>
                    <a:pt x="288340" y="188455"/>
                  </a:moveTo>
                  <a:lnTo>
                    <a:pt x="283425" y="180276"/>
                  </a:lnTo>
                  <a:lnTo>
                    <a:pt x="278511" y="175361"/>
                  </a:lnTo>
                  <a:lnTo>
                    <a:pt x="275234" y="175361"/>
                  </a:lnTo>
                  <a:lnTo>
                    <a:pt x="273596" y="178638"/>
                  </a:lnTo>
                  <a:lnTo>
                    <a:pt x="273596" y="185178"/>
                  </a:lnTo>
                  <a:lnTo>
                    <a:pt x="278511" y="191731"/>
                  </a:lnTo>
                  <a:lnTo>
                    <a:pt x="288340" y="188455"/>
                  </a:lnTo>
                  <a:close/>
                </a:path>
                <a:path w="346075" h="413384">
                  <a:moveTo>
                    <a:pt x="288340" y="111429"/>
                  </a:moveTo>
                  <a:lnTo>
                    <a:pt x="285064" y="103238"/>
                  </a:lnTo>
                  <a:lnTo>
                    <a:pt x="281787" y="99961"/>
                  </a:lnTo>
                  <a:lnTo>
                    <a:pt x="278511" y="98323"/>
                  </a:lnTo>
                  <a:lnTo>
                    <a:pt x="276872" y="99961"/>
                  </a:lnTo>
                  <a:lnTo>
                    <a:pt x="275234" y="108153"/>
                  </a:lnTo>
                  <a:lnTo>
                    <a:pt x="280149" y="116408"/>
                  </a:lnTo>
                  <a:lnTo>
                    <a:pt x="281787" y="116408"/>
                  </a:lnTo>
                  <a:lnTo>
                    <a:pt x="286702" y="113131"/>
                  </a:lnTo>
                  <a:lnTo>
                    <a:pt x="288340" y="111429"/>
                  </a:lnTo>
                  <a:close/>
                </a:path>
                <a:path w="346075" h="413384">
                  <a:moveTo>
                    <a:pt x="294894" y="306489"/>
                  </a:moveTo>
                  <a:lnTo>
                    <a:pt x="289979" y="299948"/>
                  </a:lnTo>
                  <a:lnTo>
                    <a:pt x="286702" y="295033"/>
                  </a:lnTo>
                  <a:lnTo>
                    <a:pt x="285064" y="290055"/>
                  </a:lnTo>
                  <a:lnTo>
                    <a:pt x="285064" y="286778"/>
                  </a:lnTo>
                  <a:lnTo>
                    <a:pt x="275234" y="281876"/>
                  </a:lnTo>
                  <a:lnTo>
                    <a:pt x="270319" y="280238"/>
                  </a:lnTo>
                  <a:lnTo>
                    <a:pt x="270319" y="281876"/>
                  </a:lnTo>
                  <a:lnTo>
                    <a:pt x="273596" y="295033"/>
                  </a:lnTo>
                  <a:lnTo>
                    <a:pt x="278511" y="301586"/>
                  </a:lnTo>
                  <a:lnTo>
                    <a:pt x="281787" y="308127"/>
                  </a:lnTo>
                  <a:lnTo>
                    <a:pt x="286702" y="311404"/>
                  </a:lnTo>
                  <a:lnTo>
                    <a:pt x="293255" y="311404"/>
                  </a:lnTo>
                  <a:lnTo>
                    <a:pt x="294894" y="306489"/>
                  </a:lnTo>
                  <a:close/>
                </a:path>
                <a:path w="346075" h="413384">
                  <a:moveTo>
                    <a:pt x="294894" y="229450"/>
                  </a:moveTo>
                  <a:lnTo>
                    <a:pt x="291617" y="224536"/>
                  </a:lnTo>
                  <a:lnTo>
                    <a:pt x="289979" y="222897"/>
                  </a:lnTo>
                  <a:lnTo>
                    <a:pt x="286702" y="221259"/>
                  </a:lnTo>
                  <a:lnTo>
                    <a:pt x="285064" y="224536"/>
                  </a:lnTo>
                  <a:lnTo>
                    <a:pt x="285064" y="229450"/>
                  </a:lnTo>
                  <a:lnTo>
                    <a:pt x="288340" y="232727"/>
                  </a:lnTo>
                  <a:lnTo>
                    <a:pt x="289979" y="232727"/>
                  </a:lnTo>
                  <a:lnTo>
                    <a:pt x="294894" y="229450"/>
                  </a:lnTo>
                  <a:close/>
                </a:path>
                <a:path w="346075" h="413384">
                  <a:moveTo>
                    <a:pt x="296532" y="337616"/>
                  </a:moveTo>
                  <a:lnTo>
                    <a:pt x="294894" y="332701"/>
                  </a:lnTo>
                  <a:lnTo>
                    <a:pt x="291617" y="331063"/>
                  </a:lnTo>
                  <a:lnTo>
                    <a:pt x="286702" y="326148"/>
                  </a:lnTo>
                  <a:lnTo>
                    <a:pt x="281787" y="326148"/>
                  </a:lnTo>
                  <a:lnTo>
                    <a:pt x="278511" y="329425"/>
                  </a:lnTo>
                  <a:lnTo>
                    <a:pt x="285064" y="339242"/>
                  </a:lnTo>
                  <a:lnTo>
                    <a:pt x="286702" y="339242"/>
                  </a:lnTo>
                  <a:lnTo>
                    <a:pt x="288340" y="340880"/>
                  </a:lnTo>
                  <a:lnTo>
                    <a:pt x="294894" y="339242"/>
                  </a:lnTo>
                  <a:lnTo>
                    <a:pt x="296532" y="337616"/>
                  </a:lnTo>
                  <a:close/>
                </a:path>
                <a:path w="346075" h="413384">
                  <a:moveTo>
                    <a:pt x="301447" y="272046"/>
                  </a:moveTo>
                  <a:lnTo>
                    <a:pt x="298170" y="265493"/>
                  </a:lnTo>
                  <a:lnTo>
                    <a:pt x="294894" y="262216"/>
                  </a:lnTo>
                  <a:lnTo>
                    <a:pt x="289979" y="258940"/>
                  </a:lnTo>
                  <a:lnTo>
                    <a:pt x="286702" y="260578"/>
                  </a:lnTo>
                  <a:lnTo>
                    <a:pt x="286702" y="272046"/>
                  </a:lnTo>
                  <a:lnTo>
                    <a:pt x="291617" y="278599"/>
                  </a:lnTo>
                  <a:lnTo>
                    <a:pt x="301447" y="272046"/>
                  </a:lnTo>
                  <a:close/>
                </a:path>
                <a:path w="346075" h="413384">
                  <a:moveTo>
                    <a:pt x="304723" y="250748"/>
                  </a:moveTo>
                  <a:lnTo>
                    <a:pt x="303085" y="244195"/>
                  </a:lnTo>
                  <a:lnTo>
                    <a:pt x="298170" y="239280"/>
                  </a:lnTo>
                  <a:lnTo>
                    <a:pt x="296532" y="239280"/>
                  </a:lnTo>
                  <a:lnTo>
                    <a:pt x="293255" y="240919"/>
                  </a:lnTo>
                  <a:lnTo>
                    <a:pt x="291617" y="245846"/>
                  </a:lnTo>
                  <a:lnTo>
                    <a:pt x="291617" y="249110"/>
                  </a:lnTo>
                  <a:lnTo>
                    <a:pt x="294894" y="254025"/>
                  </a:lnTo>
                  <a:lnTo>
                    <a:pt x="298170" y="252387"/>
                  </a:lnTo>
                  <a:lnTo>
                    <a:pt x="304723" y="250748"/>
                  </a:lnTo>
                  <a:close/>
                </a:path>
                <a:path w="346075" h="413384">
                  <a:moveTo>
                    <a:pt x="306362" y="163893"/>
                  </a:moveTo>
                  <a:lnTo>
                    <a:pt x="298170" y="155702"/>
                  </a:lnTo>
                  <a:lnTo>
                    <a:pt x="294894" y="158978"/>
                  </a:lnTo>
                  <a:lnTo>
                    <a:pt x="293255" y="167170"/>
                  </a:lnTo>
                  <a:lnTo>
                    <a:pt x="298170" y="175361"/>
                  </a:lnTo>
                  <a:lnTo>
                    <a:pt x="303085" y="172085"/>
                  </a:lnTo>
                  <a:lnTo>
                    <a:pt x="306362" y="168808"/>
                  </a:lnTo>
                  <a:lnTo>
                    <a:pt x="306362" y="163893"/>
                  </a:lnTo>
                  <a:close/>
                </a:path>
                <a:path w="346075" h="413384">
                  <a:moveTo>
                    <a:pt x="306362" y="142595"/>
                  </a:moveTo>
                  <a:lnTo>
                    <a:pt x="303085" y="134404"/>
                  </a:lnTo>
                  <a:lnTo>
                    <a:pt x="298170" y="129489"/>
                  </a:lnTo>
                  <a:lnTo>
                    <a:pt x="294894" y="131127"/>
                  </a:lnTo>
                  <a:lnTo>
                    <a:pt x="289979" y="136042"/>
                  </a:lnTo>
                  <a:lnTo>
                    <a:pt x="294894" y="144233"/>
                  </a:lnTo>
                  <a:lnTo>
                    <a:pt x="301447" y="144233"/>
                  </a:lnTo>
                  <a:lnTo>
                    <a:pt x="304723" y="142595"/>
                  </a:lnTo>
                  <a:lnTo>
                    <a:pt x="306362" y="142595"/>
                  </a:lnTo>
                  <a:close/>
                </a:path>
                <a:path w="346075" h="413384">
                  <a:moveTo>
                    <a:pt x="311264" y="91770"/>
                  </a:moveTo>
                  <a:lnTo>
                    <a:pt x="304723" y="83591"/>
                  </a:lnTo>
                  <a:lnTo>
                    <a:pt x="303085" y="85229"/>
                  </a:lnTo>
                  <a:lnTo>
                    <a:pt x="301447" y="90131"/>
                  </a:lnTo>
                  <a:lnTo>
                    <a:pt x="304723" y="95046"/>
                  </a:lnTo>
                  <a:lnTo>
                    <a:pt x="306362" y="91770"/>
                  </a:lnTo>
                  <a:lnTo>
                    <a:pt x="311264" y="91770"/>
                  </a:lnTo>
                  <a:close/>
                </a:path>
                <a:path w="346075" h="413384">
                  <a:moveTo>
                    <a:pt x="316179" y="229450"/>
                  </a:moveTo>
                  <a:lnTo>
                    <a:pt x="314540" y="224536"/>
                  </a:lnTo>
                  <a:lnTo>
                    <a:pt x="306362" y="216357"/>
                  </a:lnTo>
                  <a:lnTo>
                    <a:pt x="301447" y="216357"/>
                  </a:lnTo>
                  <a:lnTo>
                    <a:pt x="298170" y="222897"/>
                  </a:lnTo>
                  <a:lnTo>
                    <a:pt x="304723" y="229450"/>
                  </a:lnTo>
                  <a:lnTo>
                    <a:pt x="316179" y="229450"/>
                  </a:lnTo>
                  <a:close/>
                </a:path>
                <a:path w="346075" h="413384">
                  <a:moveTo>
                    <a:pt x="316179" y="193370"/>
                  </a:moveTo>
                  <a:lnTo>
                    <a:pt x="311264" y="188455"/>
                  </a:lnTo>
                  <a:lnTo>
                    <a:pt x="303085" y="188455"/>
                  </a:lnTo>
                  <a:lnTo>
                    <a:pt x="298170" y="193370"/>
                  </a:lnTo>
                  <a:lnTo>
                    <a:pt x="296532" y="196646"/>
                  </a:lnTo>
                  <a:lnTo>
                    <a:pt x="303085" y="204901"/>
                  </a:lnTo>
                  <a:lnTo>
                    <a:pt x="311264" y="204901"/>
                  </a:lnTo>
                  <a:lnTo>
                    <a:pt x="314540" y="203276"/>
                  </a:lnTo>
                  <a:lnTo>
                    <a:pt x="316179" y="193370"/>
                  </a:lnTo>
                  <a:close/>
                </a:path>
                <a:path w="346075" h="413384">
                  <a:moveTo>
                    <a:pt x="324421" y="293395"/>
                  </a:moveTo>
                  <a:lnTo>
                    <a:pt x="319506" y="286778"/>
                  </a:lnTo>
                  <a:lnTo>
                    <a:pt x="314540" y="281876"/>
                  </a:lnTo>
                  <a:lnTo>
                    <a:pt x="311264" y="281876"/>
                  </a:lnTo>
                  <a:lnTo>
                    <a:pt x="309626" y="283514"/>
                  </a:lnTo>
                  <a:lnTo>
                    <a:pt x="306362" y="290055"/>
                  </a:lnTo>
                  <a:lnTo>
                    <a:pt x="312902" y="299948"/>
                  </a:lnTo>
                  <a:lnTo>
                    <a:pt x="314540" y="298310"/>
                  </a:lnTo>
                  <a:lnTo>
                    <a:pt x="319506" y="296672"/>
                  </a:lnTo>
                  <a:lnTo>
                    <a:pt x="322783" y="295033"/>
                  </a:lnTo>
                  <a:lnTo>
                    <a:pt x="324421" y="293395"/>
                  </a:lnTo>
                  <a:close/>
                </a:path>
                <a:path w="346075" h="413384">
                  <a:moveTo>
                    <a:pt x="335889" y="260578"/>
                  </a:moveTo>
                  <a:lnTo>
                    <a:pt x="329336" y="252387"/>
                  </a:lnTo>
                  <a:lnTo>
                    <a:pt x="327698" y="254025"/>
                  </a:lnTo>
                  <a:lnTo>
                    <a:pt x="326059" y="257302"/>
                  </a:lnTo>
                  <a:lnTo>
                    <a:pt x="330974" y="263855"/>
                  </a:lnTo>
                  <a:lnTo>
                    <a:pt x="330974" y="262216"/>
                  </a:lnTo>
                  <a:lnTo>
                    <a:pt x="334251" y="262216"/>
                  </a:lnTo>
                  <a:lnTo>
                    <a:pt x="335889" y="260578"/>
                  </a:lnTo>
                  <a:close/>
                </a:path>
                <a:path w="346075" h="413384">
                  <a:moveTo>
                    <a:pt x="344068" y="193370"/>
                  </a:moveTo>
                  <a:lnTo>
                    <a:pt x="339166" y="185178"/>
                  </a:lnTo>
                  <a:lnTo>
                    <a:pt x="335889" y="181902"/>
                  </a:lnTo>
                  <a:lnTo>
                    <a:pt x="330974" y="180276"/>
                  </a:lnTo>
                  <a:lnTo>
                    <a:pt x="330974" y="183540"/>
                  </a:lnTo>
                  <a:lnTo>
                    <a:pt x="329336" y="190093"/>
                  </a:lnTo>
                  <a:lnTo>
                    <a:pt x="334251" y="199923"/>
                  </a:lnTo>
                  <a:lnTo>
                    <a:pt x="335889" y="199923"/>
                  </a:lnTo>
                  <a:lnTo>
                    <a:pt x="339166" y="198285"/>
                  </a:lnTo>
                  <a:lnTo>
                    <a:pt x="344068" y="193370"/>
                  </a:lnTo>
                  <a:close/>
                </a:path>
                <a:path w="346075" h="413384">
                  <a:moveTo>
                    <a:pt x="345706" y="152425"/>
                  </a:moveTo>
                  <a:lnTo>
                    <a:pt x="342430" y="145872"/>
                  </a:lnTo>
                  <a:lnTo>
                    <a:pt x="340791" y="144233"/>
                  </a:lnTo>
                  <a:lnTo>
                    <a:pt x="337527" y="142595"/>
                  </a:lnTo>
                  <a:lnTo>
                    <a:pt x="335889" y="145872"/>
                  </a:lnTo>
                  <a:lnTo>
                    <a:pt x="335889" y="150787"/>
                  </a:lnTo>
                  <a:lnTo>
                    <a:pt x="339166" y="155702"/>
                  </a:lnTo>
                  <a:lnTo>
                    <a:pt x="345706" y="152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758006" y="6375704"/>
              <a:ext cx="170815" cy="336550"/>
            </a:xfrm>
            <a:custGeom>
              <a:avLst/>
              <a:gdLst/>
              <a:ahLst/>
              <a:cxnLst/>
              <a:rect l="l" t="t" r="r" b="b"/>
              <a:pathLst>
                <a:path w="170814" h="336550">
                  <a:moveTo>
                    <a:pt x="3276" y="313042"/>
                  </a:moveTo>
                  <a:lnTo>
                    <a:pt x="1638" y="311404"/>
                  </a:lnTo>
                  <a:lnTo>
                    <a:pt x="0" y="314680"/>
                  </a:lnTo>
                  <a:lnTo>
                    <a:pt x="1638" y="317957"/>
                  </a:lnTo>
                  <a:lnTo>
                    <a:pt x="3276" y="317957"/>
                  </a:lnTo>
                  <a:lnTo>
                    <a:pt x="3276" y="313042"/>
                  </a:lnTo>
                  <a:close/>
                </a:path>
                <a:path w="170814" h="336550">
                  <a:moveTo>
                    <a:pt x="13106" y="326136"/>
                  </a:moveTo>
                  <a:lnTo>
                    <a:pt x="9829" y="321233"/>
                  </a:lnTo>
                  <a:lnTo>
                    <a:pt x="8191" y="319595"/>
                  </a:lnTo>
                  <a:lnTo>
                    <a:pt x="8191" y="326136"/>
                  </a:lnTo>
                  <a:lnTo>
                    <a:pt x="13106" y="326136"/>
                  </a:lnTo>
                  <a:close/>
                </a:path>
                <a:path w="170814" h="336550">
                  <a:moveTo>
                    <a:pt x="21297" y="317957"/>
                  </a:moveTo>
                  <a:lnTo>
                    <a:pt x="18021" y="313042"/>
                  </a:lnTo>
                  <a:lnTo>
                    <a:pt x="13106" y="313042"/>
                  </a:lnTo>
                  <a:lnTo>
                    <a:pt x="14744" y="317957"/>
                  </a:lnTo>
                  <a:lnTo>
                    <a:pt x="16383" y="319595"/>
                  </a:lnTo>
                  <a:lnTo>
                    <a:pt x="18021" y="322872"/>
                  </a:lnTo>
                  <a:lnTo>
                    <a:pt x="19659" y="319595"/>
                  </a:lnTo>
                  <a:lnTo>
                    <a:pt x="21297" y="317957"/>
                  </a:lnTo>
                  <a:close/>
                </a:path>
                <a:path w="170814" h="336550">
                  <a:moveTo>
                    <a:pt x="26212" y="326136"/>
                  </a:moveTo>
                  <a:lnTo>
                    <a:pt x="22936" y="321233"/>
                  </a:lnTo>
                  <a:lnTo>
                    <a:pt x="21297" y="326136"/>
                  </a:lnTo>
                  <a:lnTo>
                    <a:pt x="26212" y="326136"/>
                  </a:lnTo>
                  <a:close/>
                </a:path>
                <a:path w="170814" h="336550">
                  <a:moveTo>
                    <a:pt x="27851" y="316318"/>
                  </a:moveTo>
                  <a:lnTo>
                    <a:pt x="24574" y="314680"/>
                  </a:lnTo>
                  <a:lnTo>
                    <a:pt x="21297" y="319595"/>
                  </a:lnTo>
                  <a:lnTo>
                    <a:pt x="27851" y="319595"/>
                  </a:lnTo>
                  <a:lnTo>
                    <a:pt x="27851" y="316318"/>
                  </a:lnTo>
                  <a:close/>
                </a:path>
                <a:path w="170814" h="336550">
                  <a:moveTo>
                    <a:pt x="32766" y="332689"/>
                  </a:moveTo>
                  <a:lnTo>
                    <a:pt x="29489" y="326136"/>
                  </a:lnTo>
                  <a:lnTo>
                    <a:pt x="26212" y="327774"/>
                  </a:lnTo>
                  <a:lnTo>
                    <a:pt x="27851" y="332689"/>
                  </a:lnTo>
                  <a:lnTo>
                    <a:pt x="32766" y="332689"/>
                  </a:lnTo>
                  <a:close/>
                </a:path>
                <a:path w="170814" h="336550">
                  <a:moveTo>
                    <a:pt x="36029" y="326136"/>
                  </a:moveTo>
                  <a:lnTo>
                    <a:pt x="34391" y="319595"/>
                  </a:lnTo>
                  <a:lnTo>
                    <a:pt x="32766" y="319595"/>
                  </a:lnTo>
                  <a:lnTo>
                    <a:pt x="32766" y="326136"/>
                  </a:lnTo>
                  <a:lnTo>
                    <a:pt x="36029" y="326136"/>
                  </a:lnTo>
                  <a:close/>
                </a:path>
                <a:path w="170814" h="336550">
                  <a:moveTo>
                    <a:pt x="37668" y="313042"/>
                  </a:moveTo>
                  <a:lnTo>
                    <a:pt x="36029" y="311404"/>
                  </a:lnTo>
                  <a:lnTo>
                    <a:pt x="32766" y="314680"/>
                  </a:lnTo>
                  <a:lnTo>
                    <a:pt x="32766" y="317957"/>
                  </a:lnTo>
                  <a:lnTo>
                    <a:pt x="37668" y="317957"/>
                  </a:lnTo>
                  <a:lnTo>
                    <a:pt x="37668" y="313042"/>
                  </a:lnTo>
                  <a:close/>
                </a:path>
                <a:path w="170814" h="336550">
                  <a:moveTo>
                    <a:pt x="40944" y="332689"/>
                  </a:moveTo>
                  <a:lnTo>
                    <a:pt x="39306" y="327774"/>
                  </a:lnTo>
                  <a:lnTo>
                    <a:pt x="36029" y="327774"/>
                  </a:lnTo>
                  <a:lnTo>
                    <a:pt x="37668" y="332689"/>
                  </a:lnTo>
                  <a:lnTo>
                    <a:pt x="40944" y="332689"/>
                  </a:lnTo>
                  <a:close/>
                </a:path>
                <a:path w="170814" h="336550">
                  <a:moveTo>
                    <a:pt x="47498" y="324510"/>
                  </a:moveTo>
                  <a:lnTo>
                    <a:pt x="42583" y="317957"/>
                  </a:lnTo>
                  <a:lnTo>
                    <a:pt x="40944" y="324510"/>
                  </a:lnTo>
                  <a:lnTo>
                    <a:pt x="42583" y="324510"/>
                  </a:lnTo>
                  <a:lnTo>
                    <a:pt x="47498" y="326136"/>
                  </a:lnTo>
                  <a:lnTo>
                    <a:pt x="47498" y="324510"/>
                  </a:lnTo>
                  <a:close/>
                </a:path>
                <a:path w="170814" h="336550">
                  <a:moveTo>
                    <a:pt x="50774" y="335965"/>
                  </a:moveTo>
                  <a:lnTo>
                    <a:pt x="49136" y="329412"/>
                  </a:lnTo>
                  <a:lnTo>
                    <a:pt x="47498" y="331050"/>
                  </a:lnTo>
                  <a:lnTo>
                    <a:pt x="47498" y="335965"/>
                  </a:lnTo>
                  <a:lnTo>
                    <a:pt x="50774" y="335965"/>
                  </a:lnTo>
                  <a:close/>
                </a:path>
                <a:path w="170814" h="336550">
                  <a:moveTo>
                    <a:pt x="50774" y="316318"/>
                  </a:moveTo>
                  <a:lnTo>
                    <a:pt x="49136" y="309765"/>
                  </a:lnTo>
                  <a:lnTo>
                    <a:pt x="45859" y="308127"/>
                  </a:lnTo>
                  <a:lnTo>
                    <a:pt x="42583" y="311404"/>
                  </a:lnTo>
                  <a:lnTo>
                    <a:pt x="42583" y="316318"/>
                  </a:lnTo>
                  <a:lnTo>
                    <a:pt x="50774" y="316318"/>
                  </a:lnTo>
                  <a:close/>
                </a:path>
                <a:path w="170814" h="336550">
                  <a:moveTo>
                    <a:pt x="63881" y="311404"/>
                  </a:moveTo>
                  <a:lnTo>
                    <a:pt x="62242" y="308127"/>
                  </a:lnTo>
                  <a:lnTo>
                    <a:pt x="60604" y="306489"/>
                  </a:lnTo>
                  <a:lnTo>
                    <a:pt x="57327" y="306489"/>
                  </a:lnTo>
                  <a:lnTo>
                    <a:pt x="57327" y="311404"/>
                  </a:lnTo>
                  <a:lnTo>
                    <a:pt x="57327" y="313042"/>
                  </a:lnTo>
                  <a:lnTo>
                    <a:pt x="60604" y="314680"/>
                  </a:lnTo>
                  <a:lnTo>
                    <a:pt x="62242" y="314680"/>
                  </a:lnTo>
                  <a:lnTo>
                    <a:pt x="63881" y="311404"/>
                  </a:lnTo>
                  <a:close/>
                </a:path>
                <a:path w="170814" h="336550">
                  <a:moveTo>
                    <a:pt x="65519" y="327774"/>
                  </a:moveTo>
                  <a:lnTo>
                    <a:pt x="62242" y="326136"/>
                  </a:lnTo>
                  <a:lnTo>
                    <a:pt x="60604" y="327774"/>
                  </a:lnTo>
                  <a:lnTo>
                    <a:pt x="60604" y="332689"/>
                  </a:lnTo>
                  <a:lnTo>
                    <a:pt x="63881" y="332689"/>
                  </a:lnTo>
                  <a:lnTo>
                    <a:pt x="65519" y="327774"/>
                  </a:lnTo>
                  <a:close/>
                </a:path>
                <a:path w="170814" h="336550">
                  <a:moveTo>
                    <a:pt x="73710" y="324510"/>
                  </a:moveTo>
                  <a:lnTo>
                    <a:pt x="72072" y="319595"/>
                  </a:lnTo>
                  <a:lnTo>
                    <a:pt x="72072" y="317957"/>
                  </a:lnTo>
                  <a:lnTo>
                    <a:pt x="67157" y="317957"/>
                  </a:lnTo>
                  <a:lnTo>
                    <a:pt x="65519" y="324510"/>
                  </a:lnTo>
                  <a:lnTo>
                    <a:pt x="73710" y="324510"/>
                  </a:lnTo>
                  <a:close/>
                </a:path>
                <a:path w="170814" h="336550">
                  <a:moveTo>
                    <a:pt x="73710" y="311404"/>
                  </a:moveTo>
                  <a:lnTo>
                    <a:pt x="72072" y="306489"/>
                  </a:lnTo>
                  <a:lnTo>
                    <a:pt x="70434" y="304850"/>
                  </a:lnTo>
                  <a:lnTo>
                    <a:pt x="67157" y="306489"/>
                  </a:lnTo>
                  <a:lnTo>
                    <a:pt x="67157" y="311404"/>
                  </a:lnTo>
                  <a:lnTo>
                    <a:pt x="70434" y="311404"/>
                  </a:lnTo>
                  <a:lnTo>
                    <a:pt x="73710" y="314680"/>
                  </a:lnTo>
                  <a:lnTo>
                    <a:pt x="73710" y="311404"/>
                  </a:lnTo>
                  <a:close/>
                </a:path>
                <a:path w="170814" h="336550">
                  <a:moveTo>
                    <a:pt x="78625" y="324510"/>
                  </a:moveTo>
                  <a:lnTo>
                    <a:pt x="75349" y="326136"/>
                  </a:lnTo>
                  <a:lnTo>
                    <a:pt x="75349" y="329412"/>
                  </a:lnTo>
                  <a:lnTo>
                    <a:pt x="78625" y="329412"/>
                  </a:lnTo>
                  <a:lnTo>
                    <a:pt x="78625" y="324510"/>
                  </a:lnTo>
                  <a:close/>
                </a:path>
                <a:path w="170814" h="336550">
                  <a:moveTo>
                    <a:pt x="85178" y="319595"/>
                  </a:moveTo>
                  <a:lnTo>
                    <a:pt x="83540" y="316318"/>
                  </a:lnTo>
                  <a:lnTo>
                    <a:pt x="81902" y="314680"/>
                  </a:lnTo>
                  <a:lnTo>
                    <a:pt x="78625" y="314680"/>
                  </a:lnTo>
                  <a:lnTo>
                    <a:pt x="78625" y="322872"/>
                  </a:lnTo>
                  <a:lnTo>
                    <a:pt x="80264" y="321233"/>
                  </a:lnTo>
                  <a:lnTo>
                    <a:pt x="85178" y="319595"/>
                  </a:lnTo>
                  <a:close/>
                </a:path>
                <a:path w="170814" h="336550">
                  <a:moveTo>
                    <a:pt x="88442" y="304850"/>
                  </a:moveTo>
                  <a:lnTo>
                    <a:pt x="85178" y="299935"/>
                  </a:lnTo>
                  <a:lnTo>
                    <a:pt x="81902" y="306489"/>
                  </a:lnTo>
                  <a:lnTo>
                    <a:pt x="85178" y="306489"/>
                  </a:lnTo>
                  <a:lnTo>
                    <a:pt x="88442" y="308127"/>
                  </a:lnTo>
                  <a:lnTo>
                    <a:pt x="88442" y="304850"/>
                  </a:lnTo>
                  <a:close/>
                </a:path>
                <a:path w="170814" h="336550">
                  <a:moveTo>
                    <a:pt x="93345" y="317957"/>
                  </a:moveTo>
                  <a:lnTo>
                    <a:pt x="88442" y="314680"/>
                  </a:lnTo>
                  <a:lnTo>
                    <a:pt x="86804" y="319595"/>
                  </a:lnTo>
                  <a:lnTo>
                    <a:pt x="88442" y="321233"/>
                  </a:lnTo>
                  <a:lnTo>
                    <a:pt x="90081" y="324510"/>
                  </a:lnTo>
                  <a:lnTo>
                    <a:pt x="93345" y="321233"/>
                  </a:lnTo>
                  <a:lnTo>
                    <a:pt x="93345" y="317957"/>
                  </a:lnTo>
                  <a:close/>
                </a:path>
                <a:path w="170814" h="336550">
                  <a:moveTo>
                    <a:pt x="99885" y="313042"/>
                  </a:moveTo>
                  <a:lnTo>
                    <a:pt x="98247" y="309765"/>
                  </a:lnTo>
                  <a:lnTo>
                    <a:pt x="94983" y="306489"/>
                  </a:lnTo>
                  <a:lnTo>
                    <a:pt x="93345" y="306489"/>
                  </a:lnTo>
                  <a:lnTo>
                    <a:pt x="90081" y="308127"/>
                  </a:lnTo>
                  <a:lnTo>
                    <a:pt x="90081" y="311404"/>
                  </a:lnTo>
                  <a:lnTo>
                    <a:pt x="94983" y="314680"/>
                  </a:lnTo>
                  <a:lnTo>
                    <a:pt x="98247" y="316318"/>
                  </a:lnTo>
                  <a:lnTo>
                    <a:pt x="99885" y="313042"/>
                  </a:lnTo>
                  <a:close/>
                </a:path>
                <a:path w="170814" h="336550">
                  <a:moveTo>
                    <a:pt x="103162" y="327774"/>
                  </a:moveTo>
                  <a:lnTo>
                    <a:pt x="99885" y="322872"/>
                  </a:lnTo>
                  <a:lnTo>
                    <a:pt x="99885" y="327774"/>
                  </a:lnTo>
                  <a:lnTo>
                    <a:pt x="103162" y="329412"/>
                  </a:lnTo>
                  <a:lnTo>
                    <a:pt x="103162" y="327774"/>
                  </a:lnTo>
                  <a:close/>
                </a:path>
                <a:path w="170814" h="336550">
                  <a:moveTo>
                    <a:pt x="103162" y="304850"/>
                  </a:moveTo>
                  <a:lnTo>
                    <a:pt x="101523" y="296659"/>
                  </a:lnTo>
                  <a:lnTo>
                    <a:pt x="98247" y="298297"/>
                  </a:lnTo>
                  <a:lnTo>
                    <a:pt x="96608" y="299935"/>
                  </a:lnTo>
                  <a:lnTo>
                    <a:pt x="96608" y="303212"/>
                  </a:lnTo>
                  <a:lnTo>
                    <a:pt x="98247" y="303212"/>
                  </a:lnTo>
                  <a:lnTo>
                    <a:pt x="103162" y="304850"/>
                  </a:lnTo>
                  <a:close/>
                </a:path>
                <a:path w="170814" h="336550">
                  <a:moveTo>
                    <a:pt x="108077" y="281927"/>
                  </a:moveTo>
                  <a:lnTo>
                    <a:pt x="103162" y="278650"/>
                  </a:lnTo>
                  <a:lnTo>
                    <a:pt x="103162" y="285203"/>
                  </a:lnTo>
                  <a:lnTo>
                    <a:pt x="108077" y="286842"/>
                  </a:lnTo>
                  <a:lnTo>
                    <a:pt x="108077" y="281927"/>
                  </a:lnTo>
                  <a:close/>
                </a:path>
                <a:path w="170814" h="336550">
                  <a:moveTo>
                    <a:pt x="109715" y="308127"/>
                  </a:moveTo>
                  <a:lnTo>
                    <a:pt x="104800" y="301574"/>
                  </a:lnTo>
                  <a:lnTo>
                    <a:pt x="103162" y="306489"/>
                  </a:lnTo>
                  <a:lnTo>
                    <a:pt x="103162" y="319595"/>
                  </a:lnTo>
                  <a:lnTo>
                    <a:pt x="106438" y="321233"/>
                  </a:lnTo>
                  <a:lnTo>
                    <a:pt x="108077" y="317957"/>
                  </a:lnTo>
                  <a:lnTo>
                    <a:pt x="108077" y="313042"/>
                  </a:lnTo>
                  <a:lnTo>
                    <a:pt x="109715" y="308127"/>
                  </a:lnTo>
                  <a:close/>
                </a:path>
                <a:path w="170814" h="336550">
                  <a:moveTo>
                    <a:pt x="109715" y="140957"/>
                  </a:moveTo>
                  <a:lnTo>
                    <a:pt x="106438" y="137680"/>
                  </a:lnTo>
                  <a:lnTo>
                    <a:pt x="103162" y="144233"/>
                  </a:lnTo>
                  <a:lnTo>
                    <a:pt x="109715" y="144233"/>
                  </a:lnTo>
                  <a:lnTo>
                    <a:pt x="109715" y="140957"/>
                  </a:lnTo>
                  <a:close/>
                </a:path>
                <a:path w="170814" h="336550">
                  <a:moveTo>
                    <a:pt x="111353" y="291744"/>
                  </a:moveTo>
                  <a:lnTo>
                    <a:pt x="108077" y="288480"/>
                  </a:lnTo>
                  <a:lnTo>
                    <a:pt x="106438" y="295021"/>
                  </a:lnTo>
                  <a:lnTo>
                    <a:pt x="108077" y="296659"/>
                  </a:lnTo>
                  <a:lnTo>
                    <a:pt x="108077" y="298297"/>
                  </a:lnTo>
                  <a:lnTo>
                    <a:pt x="111353" y="295021"/>
                  </a:lnTo>
                  <a:lnTo>
                    <a:pt x="111353" y="291744"/>
                  </a:lnTo>
                  <a:close/>
                </a:path>
                <a:path w="170814" h="336550">
                  <a:moveTo>
                    <a:pt x="112991" y="8191"/>
                  </a:moveTo>
                  <a:lnTo>
                    <a:pt x="109715" y="1638"/>
                  </a:lnTo>
                  <a:lnTo>
                    <a:pt x="103162" y="0"/>
                  </a:lnTo>
                  <a:lnTo>
                    <a:pt x="101523" y="4914"/>
                  </a:lnTo>
                  <a:lnTo>
                    <a:pt x="99885" y="8191"/>
                  </a:lnTo>
                  <a:lnTo>
                    <a:pt x="103162" y="14808"/>
                  </a:lnTo>
                  <a:lnTo>
                    <a:pt x="108077" y="13169"/>
                  </a:lnTo>
                  <a:lnTo>
                    <a:pt x="112991" y="8191"/>
                  </a:lnTo>
                  <a:close/>
                </a:path>
                <a:path w="170814" h="336550">
                  <a:moveTo>
                    <a:pt x="117906" y="272046"/>
                  </a:moveTo>
                  <a:lnTo>
                    <a:pt x="112991" y="270408"/>
                  </a:lnTo>
                  <a:lnTo>
                    <a:pt x="112991" y="276948"/>
                  </a:lnTo>
                  <a:lnTo>
                    <a:pt x="117906" y="276948"/>
                  </a:lnTo>
                  <a:lnTo>
                    <a:pt x="117906" y="272046"/>
                  </a:lnTo>
                  <a:close/>
                </a:path>
                <a:path w="170814" h="336550">
                  <a:moveTo>
                    <a:pt x="121183" y="306489"/>
                  </a:moveTo>
                  <a:lnTo>
                    <a:pt x="119545" y="299935"/>
                  </a:lnTo>
                  <a:lnTo>
                    <a:pt x="119545" y="298297"/>
                  </a:lnTo>
                  <a:lnTo>
                    <a:pt x="117906" y="298297"/>
                  </a:lnTo>
                  <a:lnTo>
                    <a:pt x="117906" y="301574"/>
                  </a:lnTo>
                  <a:lnTo>
                    <a:pt x="116268" y="303212"/>
                  </a:lnTo>
                  <a:lnTo>
                    <a:pt x="116268" y="306489"/>
                  </a:lnTo>
                  <a:lnTo>
                    <a:pt x="121183" y="306489"/>
                  </a:lnTo>
                  <a:close/>
                </a:path>
                <a:path w="170814" h="336550">
                  <a:moveTo>
                    <a:pt x="121183" y="286842"/>
                  </a:moveTo>
                  <a:lnTo>
                    <a:pt x="119545" y="283565"/>
                  </a:lnTo>
                  <a:lnTo>
                    <a:pt x="114630" y="280289"/>
                  </a:lnTo>
                  <a:lnTo>
                    <a:pt x="111353" y="286842"/>
                  </a:lnTo>
                  <a:lnTo>
                    <a:pt x="114630" y="286842"/>
                  </a:lnTo>
                  <a:lnTo>
                    <a:pt x="117906" y="291744"/>
                  </a:lnTo>
                  <a:lnTo>
                    <a:pt x="121183" y="286842"/>
                  </a:lnTo>
                  <a:close/>
                </a:path>
                <a:path w="170814" h="336550">
                  <a:moveTo>
                    <a:pt x="121183" y="262216"/>
                  </a:moveTo>
                  <a:lnTo>
                    <a:pt x="116268" y="260578"/>
                  </a:lnTo>
                  <a:lnTo>
                    <a:pt x="116268" y="265493"/>
                  </a:lnTo>
                  <a:lnTo>
                    <a:pt x="121183" y="265493"/>
                  </a:lnTo>
                  <a:lnTo>
                    <a:pt x="121183" y="262216"/>
                  </a:lnTo>
                  <a:close/>
                </a:path>
                <a:path w="170814" h="336550">
                  <a:moveTo>
                    <a:pt x="121183" y="152425"/>
                  </a:moveTo>
                  <a:lnTo>
                    <a:pt x="116268" y="150787"/>
                  </a:lnTo>
                  <a:lnTo>
                    <a:pt x="116268" y="155702"/>
                  </a:lnTo>
                  <a:lnTo>
                    <a:pt x="121183" y="155702"/>
                  </a:lnTo>
                  <a:lnTo>
                    <a:pt x="121183" y="152425"/>
                  </a:lnTo>
                  <a:close/>
                </a:path>
                <a:path w="170814" h="336550">
                  <a:moveTo>
                    <a:pt x="127800" y="283565"/>
                  </a:moveTo>
                  <a:lnTo>
                    <a:pt x="126161" y="283565"/>
                  </a:lnTo>
                  <a:lnTo>
                    <a:pt x="124523" y="286842"/>
                  </a:lnTo>
                  <a:lnTo>
                    <a:pt x="126161" y="288480"/>
                  </a:lnTo>
                  <a:lnTo>
                    <a:pt x="127800" y="286842"/>
                  </a:lnTo>
                  <a:lnTo>
                    <a:pt x="127800" y="283565"/>
                  </a:lnTo>
                  <a:close/>
                </a:path>
                <a:path w="170814" h="336550">
                  <a:moveTo>
                    <a:pt x="127800" y="249110"/>
                  </a:moveTo>
                  <a:lnTo>
                    <a:pt x="124523" y="247472"/>
                  </a:lnTo>
                  <a:lnTo>
                    <a:pt x="124523" y="252387"/>
                  </a:lnTo>
                  <a:lnTo>
                    <a:pt x="127800" y="252387"/>
                  </a:lnTo>
                  <a:lnTo>
                    <a:pt x="127800" y="249110"/>
                  </a:lnTo>
                  <a:close/>
                </a:path>
                <a:path w="170814" h="336550">
                  <a:moveTo>
                    <a:pt x="129438" y="257302"/>
                  </a:moveTo>
                  <a:lnTo>
                    <a:pt x="124523" y="257302"/>
                  </a:lnTo>
                  <a:lnTo>
                    <a:pt x="124523" y="262216"/>
                  </a:lnTo>
                  <a:lnTo>
                    <a:pt x="126161" y="262216"/>
                  </a:lnTo>
                  <a:lnTo>
                    <a:pt x="127800" y="265493"/>
                  </a:lnTo>
                  <a:lnTo>
                    <a:pt x="129438" y="257302"/>
                  </a:lnTo>
                  <a:close/>
                </a:path>
                <a:path w="170814" h="336550">
                  <a:moveTo>
                    <a:pt x="131076" y="167170"/>
                  </a:moveTo>
                  <a:lnTo>
                    <a:pt x="126161" y="167170"/>
                  </a:lnTo>
                  <a:lnTo>
                    <a:pt x="124523" y="170434"/>
                  </a:lnTo>
                  <a:lnTo>
                    <a:pt x="131076" y="170434"/>
                  </a:lnTo>
                  <a:lnTo>
                    <a:pt x="131076" y="167170"/>
                  </a:lnTo>
                  <a:close/>
                </a:path>
                <a:path w="170814" h="336550">
                  <a:moveTo>
                    <a:pt x="132715" y="278650"/>
                  </a:moveTo>
                  <a:lnTo>
                    <a:pt x="131076" y="273672"/>
                  </a:lnTo>
                  <a:lnTo>
                    <a:pt x="124523" y="270408"/>
                  </a:lnTo>
                  <a:lnTo>
                    <a:pt x="124523" y="276948"/>
                  </a:lnTo>
                  <a:lnTo>
                    <a:pt x="126161" y="278650"/>
                  </a:lnTo>
                  <a:lnTo>
                    <a:pt x="127800" y="280289"/>
                  </a:lnTo>
                  <a:lnTo>
                    <a:pt x="132715" y="278650"/>
                  </a:lnTo>
                  <a:close/>
                </a:path>
                <a:path w="170814" h="336550">
                  <a:moveTo>
                    <a:pt x="134353" y="237642"/>
                  </a:moveTo>
                  <a:lnTo>
                    <a:pt x="129438" y="236004"/>
                  </a:lnTo>
                  <a:lnTo>
                    <a:pt x="127800" y="240919"/>
                  </a:lnTo>
                  <a:lnTo>
                    <a:pt x="134353" y="240919"/>
                  </a:lnTo>
                  <a:lnTo>
                    <a:pt x="134353" y="237642"/>
                  </a:lnTo>
                  <a:close/>
                </a:path>
                <a:path w="170814" h="336550">
                  <a:moveTo>
                    <a:pt x="134353" y="191795"/>
                  </a:moveTo>
                  <a:lnTo>
                    <a:pt x="131076" y="191795"/>
                  </a:lnTo>
                  <a:lnTo>
                    <a:pt x="127800" y="195059"/>
                  </a:lnTo>
                  <a:lnTo>
                    <a:pt x="131076" y="198335"/>
                  </a:lnTo>
                  <a:lnTo>
                    <a:pt x="134353" y="198335"/>
                  </a:lnTo>
                  <a:lnTo>
                    <a:pt x="134353" y="191795"/>
                  </a:lnTo>
                  <a:close/>
                </a:path>
                <a:path w="170814" h="336550">
                  <a:moveTo>
                    <a:pt x="134353" y="178625"/>
                  </a:moveTo>
                  <a:lnTo>
                    <a:pt x="129438" y="176987"/>
                  </a:lnTo>
                  <a:lnTo>
                    <a:pt x="127800" y="183540"/>
                  </a:lnTo>
                  <a:lnTo>
                    <a:pt x="134353" y="183540"/>
                  </a:lnTo>
                  <a:lnTo>
                    <a:pt x="134353" y="178625"/>
                  </a:lnTo>
                  <a:close/>
                </a:path>
                <a:path w="170814" h="336550">
                  <a:moveTo>
                    <a:pt x="135991" y="158978"/>
                  </a:moveTo>
                  <a:lnTo>
                    <a:pt x="132715" y="157340"/>
                  </a:lnTo>
                  <a:lnTo>
                    <a:pt x="131076" y="163893"/>
                  </a:lnTo>
                  <a:lnTo>
                    <a:pt x="135991" y="163893"/>
                  </a:lnTo>
                  <a:lnTo>
                    <a:pt x="135991" y="158978"/>
                  </a:lnTo>
                  <a:close/>
                </a:path>
                <a:path w="170814" h="336550">
                  <a:moveTo>
                    <a:pt x="139268" y="311404"/>
                  </a:moveTo>
                  <a:lnTo>
                    <a:pt x="135991" y="306489"/>
                  </a:lnTo>
                  <a:lnTo>
                    <a:pt x="134353" y="311404"/>
                  </a:lnTo>
                  <a:lnTo>
                    <a:pt x="139268" y="311404"/>
                  </a:lnTo>
                  <a:close/>
                </a:path>
                <a:path w="170814" h="336550">
                  <a:moveTo>
                    <a:pt x="139268" y="270408"/>
                  </a:moveTo>
                  <a:lnTo>
                    <a:pt x="135991" y="262216"/>
                  </a:lnTo>
                  <a:lnTo>
                    <a:pt x="134353" y="262216"/>
                  </a:lnTo>
                  <a:lnTo>
                    <a:pt x="132715" y="263855"/>
                  </a:lnTo>
                  <a:lnTo>
                    <a:pt x="132715" y="268770"/>
                  </a:lnTo>
                  <a:lnTo>
                    <a:pt x="134353" y="268770"/>
                  </a:lnTo>
                  <a:lnTo>
                    <a:pt x="139268" y="270408"/>
                  </a:lnTo>
                  <a:close/>
                </a:path>
                <a:path w="170814" h="336550">
                  <a:moveTo>
                    <a:pt x="140906" y="232740"/>
                  </a:moveTo>
                  <a:lnTo>
                    <a:pt x="135991" y="232740"/>
                  </a:lnTo>
                  <a:lnTo>
                    <a:pt x="135991" y="237642"/>
                  </a:lnTo>
                  <a:lnTo>
                    <a:pt x="140906" y="237642"/>
                  </a:lnTo>
                  <a:lnTo>
                    <a:pt x="140906" y="232740"/>
                  </a:lnTo>
                  <a:close/>
                </a:path>
                <a:path w="170814" h="336550">
                  <a:moveTo>
                    <a:pt x="140906" y="227812"/>
                  </a:moveTo>
                  <a:lnTo>
                    <a:pt x="139268" y="224536"/>
                  </a:lnTo>
                  <a:lnTo>
                    <a:pt x="135991" y="222897"/>
                  </a:lnTo>
                  <a:lnTo>
                    <a:pt x="134353" y="227812"/>
                  </a:lnTo>
                  <a:lnTo>
                    <a:pt x="140906" y="227812"/>
                  </a:lnTo>
                  <a:close/>
                </a:path>
                <a:path w="170814" h="336550">
                  <a:moveTo>
                    <a:pt x="142544" y="209791"/>
                  </a:moveTo>
                  <a:lnTo>
                    <a:pt x="137629" y="208153"/>
                  </a:lnTo>
                  <a:lnTo>
                    <a:pt x="135991" y="213067"/>
                  </a:lnTo>
                  <a:lnTo>
                    <a:pt x="142544" y="213067"/>
                  </a:lnTo>
                  <a:lnTo>
                    <a:pt x="142544" y="209791"/>
                  </a:lnTo>
                  <a:close/>
                </a:path>
                <a:path w="170814" h="336550">
                  <a:moveTo>
                    <a:pt x="142544" y="175348"/>
                  </a:moveTo>
                  <a:lnTo>
                    <a:pt x="137629" y="172072"/>
                  </a:lnTo>
                  <a:lnTo>
                    <a:pt x="135991" y="178625"/>
                  </a:lnTo>
                  <a:lnTo>
                    <a:pt x="142544" y="178625"/>
                  </a:lnTo>
                  <a:lnTo>
                    <a:pt x="142544" y="175348"/>
                  </a:lnTo>
                  <a:close/>
                </a:path>
                <a:path w="170814" h="336550">
                  <a:moveTo>
                    <a:pt x="144183" y="204876"/>
                  </a:moveTo>
                  <a:lnTo>
                    <a:pt x="142544" y="199974"/>
                  </a:lnTo>
                  <a:lnTo>
                    <a:pt x="139268" y="199974"/>
                  </a:lnTo>
                  <a:lnTo>
                    <a:pt x="139268" y="203250"/>
                  </a:lnTo>
                  <a:lnTo>
                    <a:pt x="140906" y="203250"/>
                  </a:lnTo>
                  <a:lnTo>
                    <a:pt x="144183" y="204876"/>
                  </a:lnTo>
                  <a:close/>
                </a:path>
                <a:path w="170814" h="336550">
                  <a:moveTo>
                    <a:pt x="145821" y="278650"/>
                  </a:moveTo>
                  <a:lnTo>
                    <a:pt x="144183" y="275310"/>
                  </a:lnTo>
                  <a:lnTo>
                    <a:pt x="142544" y="273672"/>
                  </a:lnTo>
                  <a:lnTo>
                    <a:pt x="140906" y="273672"/>
                  </a:lnTo>
                  <a:lnTo>
                    <a:pt x="139268" y="275310"/>
                  </a:lnTo>
                  <a:lnTo>
                    <a:pt x="139268" y="280289"/>
                  </a:lnTo>
                  <a:lnTo>
                    <a:pt x="140906" y="281927"/>
                  </a:lnTo>
                  <a:lnTo>
                    <a:pt x="144183" y="283565"/>
                  </a:lnTo>
                  <a:lnTo>
                    <a:pt x="145821" y="278650"/>
                  </a:lnTo>
                  <a:close/>
                </a:path>
                <a:path w="170814" h="336550">
                  <a:moveTo>
                    <a:pt x="145821" y="214706"/>
                  </a:moveTo>
                  <a:lnTo>
                    <a:pt x="144183" y="216344"/>
                  </a:lnTo>
                  <a:lnTo>
                    <a:pt x="140906" y="216344"/>
                  </a:lnTo>
                  <a:lnTo>
                    <a:pt x="142544" y="219621"/>
                  </a:lnTo>
                  <a:lnTo>
                    <a:pt x="145821" y="219621"/>
                  </a:lnTo>
                  <a:lnTo>
                    <a:pt x="145821" y="214706"/>
                  </a:lnTo>
                  <a:close/>
                </a:path>
                <a:path w="170814" h="336550">
                  <a:moveTo>
                    <a:pt x="145821" y="170434"/>
                  </a:moveTo>
                  <a:lnTo>
                    <a:pt x="144183" y="168795"/>
                  </a:lnTo>
                  <a:lnTo>
                    <a:pt x="144183" y="167170"/>
                  </a:lnTo>
                  <a:lnTo>
                    <a:pt x="140906" y="167170"/>
                  </a:lnTo>
                  <a:lnTo>
                    <a:pt x="140906" y="170434"/>
                  </a:lnTo>
                  <a:lnTo>
                    <a:pt x="145821" y="170434"/>
                  </a:lnTo>
                  <a:close/>
                </a:path>
                <a:path w="170814" h="336550">
                  <a:moveTo>
                    <a:pt x="149098" y="262216"/>
                  </a:moveTo>
                  <a:lnTo>
                    <a:pt x="147459" y="258940"/>
                  </a:lnTo>
                  <a:lnTo>
                    <a:pt x="145821" y="265493"/>
                  </a:lnTo>
                  <a:lnTo>
                    <a:pt x="149098" y="265493"/>
                  </a:lnTo>
                  <a:lnTo>
                    <a:pt x="149098" y="262216"/>
                  </a:lnTo>
                  <a:close/>
                </a:path>
                <a:path w="170814" h="336550">
                  <a:moveTo>
                    <a:pt x="149098" y="245833"/>
                  </a:moveTo>
                  <a:lnTo>
                    <a:pt x="145821" y="240919"/>
                  </a:lnTo>
                  <a:lnTo>
                    <a:pt x="144183" y="245833"/>
                  </a:lnTo>
                  <a:lnTo>
                    <a:pt x="145821" y="247472"/>
                  </a:lnTo>
                  <a:lnTo>
                    <a:pt x="147459" y="245833"/>
                  </a:lnTo>
                  <a:lnTo>
                    <a:pt x="149098" y="245833"/>
                  </a:lnTo>
                  <a:close/>
                </a:path>
                <a:path w="170814" h="336550">
                  <a:moveTo>
                    <a:pt x="149098" y="198335"/>
                  </a:moveTo>
                  <a:lnTo>
                    <a:pt x="147459" y="191795"/>
                  </a:lnTo>
                  <a:lnTo>
                    <a:pt x="144183" y="191795"/>
                  </a:lnTo>
                  <a:lnTo>
                    <a:pt x="142544" y="195059"/>
                  </a:lnTo>
                  <a:lnTo>
                    <a:pt x="144183" y="195059"/>
                  </a:lnTo>
                  <a:lnTo>
                    <a:pt x="145821" y="196697"/>
                  </a:lnTo>
                  <a:lnTo>
                    <a:pt x="149098" y="198335"/>
                  </a:lnTo>
                  <a:close/>
                </a:path>
                <a:path w="170814" h="336550">
                  <a:moveTo>
                    <a:pt x="152374" y="226174"/>
                  </a:moveTo>
                  <a:lnTo>
                    <a:pt x="147459" y="224536"/>
                  </a:lnTo>
                  <a:lnTo>
                    <a:pt x="145821" y="231089"/>
                  </a:lnTo>
                  <a:lnTo>
                    <a:pt x="152374" y="231089"/>
                  </a:lnTo>
                  <a:lnTo>
                    <a:pt x="152374" y="226174"/>
                  </a:lnTo>
                  <a:close/>
                </a:path>
                <a:path w="170814" h="336550">
                  <a:moveTo>
                    <a:pt x="152374" y="208153"/>
                  </a:moveTo>
                  <a:lnTo>
                    <a:pt x="150736" y="201612"/>
                  </a:lnTo>
                  <a:lnTo>
                    <a:pt x="149098" y="201612"/>
                  </a:lnTo>
                  <a:lnTo>
                    <a:pt x="145821" y="203250"/>
                  </a:lnTo>
                  <a:lnTo>
                    <a:pt x="145821" y="208153"/>
                  </a:lnTo>
                  <a:lnTo>
                    <a:pt x="152374" y="208153"/>
                  </a:lnTo>
                  <a:close/>
                </a:path>
                <a:path w="170814" h="336550">
                  <a:moveTo>
                    <a:pt x="152374" y="180263"/>
                  </a:moveTo>
                  <a:lnTo>
                    <a:pt x="149098" y="178625"/>
                  </a:lnTo>
                  <a:lnTo>
                    <a:pt x="149098" y="185178"/>
                  </a:lnTo>
                  <a:lnTo>
                    <a:pt x="152374" y="185178"/>
                  </a:lnTo>
                  <a:lnTo>
                    <a:pt x="152374" y="180263"/>
                  </a:lnTo>
                  <a:close/>
                </a:path>
                <a:path w="170814" h="336550">
                  <a:moveTo>
                    <a:pt x="157289" y="278650"/>
                  </a:moveTo>
                  <a:lnTo>
                    <a:pt x="155651" y="278650"/>
                  </a:lnTo>
                  <a:lnTo>
                    <a:pt x="152374" y="281927"/>
                  </a:lnTo>
                  <a:lnTo>
                    <a:pt x="154012" y="286842"/>
                  </a:lnTo>
                  <a:lnTo>
                    <a:pt x="157289" y="286842"/>
                  </a:lnTo>
                  <a:lnTo>
                    <a:pt x="157289" y="278650"/>
                  </a:lnTo>
                  <a:close/>
                </a:path>
                <a:path w="170814" h="336550">
                  <a:moveTo>
                    <a:pt x="157289" y="249110"/>
                  </a:moveTo>
                  <a:lnTo>
                    <a:pt x="150736" y="249110"/>
                  </a:lnTo>
                  <a:lnTo>
                    <a:pt x="149098" y="252387"/>
                  </a:lnTo>
                  <a:lnTo>
                    <a:pt x="152374" y="254025"/>
                  </a:lnTo>
                  <a:lnTo>
                    <a:pt x="154012" y="255663"/>
                  </a:lnTo>
                  <a:lnTo>
                    <a:pt x="157289" y="255663"/>
                  </a:lnTo>
                  <a:lnTo>
                    <a:pt x="157289" y="249110"/>
                  </a:lnTo>
                  <a:close/>
                </a:path>
                <a:path w="170814" h="336550">
                  <a:moveTo>
                    <a:pt x="157289" y="231089"/>
                  </a:moveTo>
                  <a:lnTo>
                    <a:pt x="154012" y="231089"/>
                  </a:lnTo>
                  <a:lnTo>
                    <a:pt x="152374" y="232740"/>
                  </a:lnTo>
                  <a:lnTo>
                    <a:pt x="152374" y="237642"/>
                  </a:lnTo>
                  <a:lnTo>
                    <a:pt x="152374" y="239280"/>
                  </a:lnTo>
                  <a:lnTo>
                    <a:pt x="155651" y="240919"/>
                  </a:lnTo>
                  <a:lnTo>
                    <a:pt x="157289" y="239280"/>
                  </a:lnTo>
                  <a:lnTo>
                    <a:pt x="157289" y="231089"/>
                  </a:lnTo>
                  <a:close/>
                </a:path>
                <a:path w="170814" h="336550">
                  <a:moveTo>
                    <a:pt x="157289" y="213067"/>
                  </a:moveTo>
                  <a:lnTo>
                    <a:pt x="152374" y="211429"/>
                  </a:lnTo>
                  <a:lnTo>
                    <a:pt x="152374" y="216344"/>
                  </a:lnTo>
                  <a:lnTo>
                    <a:pt x="157289" y="216344"/>
                  </a:lnTo>
                  <a:lnTo>
                    <a:pt x="157289" y="213067"/>
                  </a:lnTo>
                  <a:close/>
                </a:path>
                <a:path w="170814" h="336550">
                  <a:moveTo>
                    <a:pt x="160566" y="195059"/>
                  </a:moveTo>
                  <a:lnTo>
                    <a:pt x="158927" y="190169"/>
                  </a:lnTo>
                  <a:lnTo>
                    <a:pt x="157289" y="190169"/>
                  </a:lnTo>
                  <a:lnTo>
                    <a:pt x="157289" y="195059"/>
                  </a:lnTo>
                  <a:lnTo>
                    <a:pt x="160566" y="195059"/>
                  </a:lnTo>
                  <a:close/>
                </a:path>
                <a:path w="170814" h="336550">
                  <a:moveTo>
                    <a:pt x="163842" y="224536"/>
                  </a:moveTo>
                  <a:lnTo>
                    <a:pt x="162204" y="217982"/>
                  </a:lnTo>
                  <a:lnTo>
                    <a:pt x="160566" y="217982"/>
                  </a:lnTo>
                  <a:lnTo>
                    <a:pt x="157289" y="219621"/>
                  </a:lnTo>
                  <a:lnTo>
                    <a:pt x="158927" y="224536"/>
                  </a:lnTo>
                  <a:lnTo>
                    <a:pt x="163842" y="224536"/>
                  </a:lnTo>
                  <a:close/>
                </a:path>
                <a:path w="170814" h="336550">
                  <a:moveTo>
                    <a:pt x="163842" y="198335"/>
                  </a:moveTo>
                  <a:lnTo>
                    <a:pt x="160566" y="196697"/>
                  </a:lnTo>
                  <a:lnTo>
                    <a:pt x="158927" y="203250"/>
                  </a:lnTo>
                  <a:lnTo>
                    <a:pt x="163842" y="203250"/>
                  </a:lnTo>
                  <a:lnTo>
                    <a:pt x="163842" y="198335"/>
                  </a:lnTo>
                  <a:close/>
                </a:path>
                <a:path w="170814" h="336550">
                  <a:moveTo>
                    <a:pt x="168744" y="18059"/>
                  </a:moveTo>
                  <a:lnTo>
                    <a:pt x="163842" y="13169"/>
                  </a:lnTo>
                  <a:lnTo>
                    <a:pt x="158927" y="9829"/>
                  </a:lnTo>
                  <a:lnTo>
                    <a:pt x="155651" y="13169"/>
                  </a:lnTo>
                  <a:lnTo>
                    <a:pt x="155651" y="18059"/>
                  </a:lnTo>
                  <a:lnTo>
                    <a:pt x="158927" y="24612"/>
                  </a:lnTo>
                  <a:lnTo>
                    <a:pt x="162204" y="21336"/>
                  </a:lnTo>
                  <a:lnTo>
                    <a:pt x="168744" y="18059"/>
                  </a:lnTo>
                  <a:close/>
                </a:path>
                <a:path w="170814" h="336550">
                  <a:moveTo>
                    <a:pt x="170383" y="265493"/>
                  </a:moveTo>
                  <a:lnTo>
                    <a:pt x="167106" y="265493"/>
                  </a:lnTo>
                  <a:lnTo>
                    <a:pt x="167106" y="270408"/>
                  </a:lnTo>
                  <a:lnTo>
                    <a:pt x="168744" y="268770"/>
                  </a:lnTo>
                  <a:lnTo>
                    <a:pt x="168744" y="267131"/>
                  </a:lnTo>
                  <a:lnTo>
                    <a:pt x="170383" y="265493"/>
                  </a:lnTo>
                  <a:close/>
                </a:path>
                <a:path w="170814" h="336550">
                  <a:moveTo>
                    <a:pt x="170383" y="232740"/>
                  </a:moveTo>
                  <a:lnTo>
                    <a:pt x="168744" y="232740"/>
                  </a:lnTo>
                  <a:lnTo>
                    <a:pt x="168744" y="236004"/>
                  </a:lnTo>
                  <a:lnTo>
                    <a:pt x="170383" y="236004"/>
                  </a:lnTo>
                  <a:lnTo>
                    <a:pt x="170383" y="232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0" name="object 23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667884" y="4754951"/>
              <a:ext cx="217930" cy="316329"/>
            </a:xfrm>
            <a:prstGeom prst="rect">
              <a:avLst/>
            </a:prstGeom>
          </p:spPr>
        </p:pic>
        <p:sp>
          <p:nvSpPr>
            <p:cNvPr id="231" name="object 231"/>
            <p:cNvSpPr/>
            <p:nvPr/>
          </p:nvSpPr>
          <p:spPr>
            <a:xfrm>
              <a:off x="2976435" y="5090922"/>
              <a:ext cx="1086485" cy="1609725"/>
            </a:xfrm>
            <a:custGeom>
              <a:avLst/>
              <a:gdLst/>
              <a:ahLst/>
              <a:cxnLst/>
              <a:rect l="l" t="t" r="r" b="b"/>
              <a:pathLst>
                <a:path w="1086485" h="1609725">
                  <a:moveTo>
                    <a:pt x="14744" y="1601101"/>
                  </a:moveTo>
                  <a:lnTo>
                    <a:pt x="13106" y="1601101"/>
                  </a:lnTo>
                  <a:lnTo>
                    <a:pt x="6553" y="1599463"/>
                  </a:lnTo>
                  <a:lnTo>
                    <a:pt x="3276" y="1599463"/>
                  </a:lnTo>
                  <a:lnTo>
                    <a:pt x="0" y="1601101"/>
                  </a:lnTo>
                  <a:lnTo>
                    <a:pt x="0" y="1602740"/>
                  </a:lnTo>
                  <a:lnTo>
                    <a:pt x="9829" y="1602740"/>
                  </a:lnTo>
                  <a:lnTo>
                    <a:pt x="14744" y="1601101"/>
                  </a:lnTo>
                  <a:close/>
                </a:path>
                <a:path w="1086485" h="1609725">
                  <a:moveTo>
                    <a:pt x="39306" y="1607654"/>
                  </a:moveTo>
                  <a:lnTo>
                    <a:pt x="36029" y="1604378"/>
                  </a:lnTo>
                  <a:lnTo>
                    <a:pt x="27838" y="1602740"/>
                  </a:lnTo>
                  <a:lnTo>
                    <a:pt x="22936" y="1604378"/>
                  </a:lnTo>
                  <a:lnTo>
                    <a:pt x="21297" y="1604378"/>
                  </a:lnTo>
                  <a:lnTo>
                    <a:pt x="21297" y="1607654"/>
                  </a:lnTo>
                  <a:lnTo>
                    <a:pt x="22936" y="1607654"/>
                  </a:lnTo>
                  <a:lnTo>
                    <a:pt x="31115" y="1609293"/>
                  </a:lnTo>
                  <a:lnTo>
                    <a:pt x="39306" y="1607654"/>
                  </a:lnTo>
                  <a:close/>
                </a:path>
                <a:path w="1086485" h="1609725">
                  <a:moveTo>
                    <a:pt x="85217" y="1584718"/>
                  </a:moveTo>
                  <a:lnTo>
                    <a:pt x="81940" y="1583080"/>
                  </a:lnTo>
                  <a:lnTo>
                    <a:pt x="70472" y="1583080"/>
                  </a:lnTo>
                  <a:lnTo>
                    <a:pt x="68834" y="1586357"/>
                  </a:lnTo>
                  <a:lnTo>
                    <a:pt x="67195" y="1586357"/>
                  </a:lnTo>
                  <a:lnTo>
                    <a:pt x="68834" y="1587995"/>
                  </a:lnTo>
                  <a:lnTo>
                    <a:pt x="70472" y="1591271"/>
                  </a:lnTo>
                  <a:lnTo>
                    <a:pt x="73748" y="1592910"/>
                  </a:lnTo>
                  <a:lnTo>
                    <a:pt x="83578" y="1587995"/>
                  </a:lnTo>
                  <a:lnTo>
                    <a:pt x="85217" y="1584718"/>
                  </a:lnTo>
                  <a:close/>
                </a:path>
                <a:path w="1086485" h="1609725">
                  <a:moveTo>
                    <a:pt x="121246" y="1579803"/>
                  </a:moveTo>
                  <a:lnTo>
                    <a:pt x="117970" y="1578165"/>
                  </a:lnTo>
                  <a:lnTo>
                    <a:pt x="106514" y="1576527"/>
                  </a:lnTo>
                  <a:lnTo>
                    <a:pt x="101600" y="1579803"/>
                  </a:lnTo>
                  <a:lnTo>
                    <a:pt x="98323" y="1581442"/>
                  </a:lnTo>
                  <a:lnTo>
                    <a:pt x="98323" y="1583080"/>
                  </a:lnTo>
                  <a:lnTo>
                    <a:pt x="103238" y="1583080"/>
                  </a:lnTo>
                  <a:lnTo>
                    <a:pt x="113055" y="1581442"/>
                  </a:lnTo>
                  <a:lnTo>
                    <a:pt x="121246" y="1579803"/>
                  </a:lnTo>
                  <a:close/>
                </a:path>
                <a:path w="1086485" h="1609725">
                  <a:moveTo>
                    <a:pt x="586574" y="24561"/>
                  </a:moveTo>
                  <a:lnTo>
                    <a:pt x="581660" y="21285"/>
                  </a:lnTo>
                  <a:lnTo>
                    <a:pt x="575106" y="24561"/>
                  </a:lnTo>
                  <a:lnTo>
                    <a:pt x="573468" y="26200"/>
                  </a:lnTo>
                  <a:lnTo>
                    <a:pt x="573468" y="36029"/>
                  </a:lnTo>
                  <a:lnTo>
                    <a:pt x="580021" y="36029"/>
                  </a:lnTo>
                  <a:lnTo>
                    <a:pt x="586574" y="29476"/>
                  </a:lnTo>
                  <a:lnTo>
                    <a:pt x="586574" y="24561"/>
                  </a:lnTo>
                  <a:close/>
                </a:path>
                <a:path w="1086485" h="1609725">
                  <a:moveTo>
                    <a:pt x="591489" y="65582"/>
                  </a:moveTo>
                  <a:lnTo>
                    <a:pt x="584936" y="63944"/>
                  </a:lnTo>
                  <a:lnTo>
                    <a:pt x="580021" y="65582"/>
                  </a:lnTo>
                  <a:lnTo>
                    <a:pt x="580021" y="72110"/>
                  </a:lnTo>
                  <a:lnTo>
                    <a:pt x="583298" y="72110"/>
                  </a:lnTo>
                  <a:lnTo>
                    <a:pt x="588213" y="70497"/>
                  </a:lnTo>
                  <a:lnTo>
                    <a:pt x="591489" y="68859"/>
                  </a:lnTo>
                  <a:lnTo>
                    <a:pt x="591489" y="65582"/>
                  </a:lnTo>
                  <a:close/>
                </a:path>
                <a:path w="1086485" h="1609725">
                  <a:moveTo>
                    <a:pt x="606221" y="83578"/>
                  </a:moveTo>
                  <a:lnTo>
                    <a:pt x="601306" y="80302"/>
                  </a:lnTo>
                  <a:lnTo>
                    <a:pt x="594766" y="83578"/>
                  </a:lnTo>
                  <a:lnTo>
                    <a:pt x="593128" y="85217"/>
                  </a:lnTo>
                  <a:lnTo>
                    <a:pt x="593128" y="96685"/>
                  </a:lnTo>
                  <a:lnTo>
                    <a:pt x="601306" y="96685"/>
                  </a:lnTo>
                  <a:lnTo>
                    <a:pt x="606221" y="90131"/>
                  </a:lnTo>
                  <a:lnTo>
                    <a:pt x="606221" y="83578"/>
                  </a:lnTo>
                  <a:close/>
                </a:path>
                <a:path w="1086485" h="1609725">
                  <a:moveTo>
                    <a:pt x="622604" y="111429"/>
                  </a:moveTo>
                  <a:lnTo>
                    <a:pt x="616051" y="106514"/>
                  </a:lnTo>
                  <a:lnTo>
                    <a:pt x="607860" y="108140"/>
                  </a:lnTo>
                  <a:lnTo>
                    <a:pt x="604583" y="109778"/>
                  </a:lnTo>
                  <a:lnTo>
                    <a:pt x="607860" y="114693"/>
                  </a:lnTo>
                  <a:lnTo>
                    <a:pt x="609498" y="116332"/>
                  </a:lnTo>
                  <a:lnTo>
                    <a:pt x="609498" y="121246"/>
                  </a:lnTo>
                  <a:lnTo>
                    <a:pt x="617689" y="117970"/>
                  </a:lnTo>
                  <a:lnTo>
                    <a:pt x="622604" y="116332"/>
                  </a:lnTo>
                  <a:lnTo>
                    <a:pt x="622604" y="111429"/>
                  </a:lnTo>
                  <a:close/>
                </a:path>
                <a:path w="1086485" h="1609725">
                  <a:moveTo>
                    <a:pt x="635711" y="122885"/>
                  </a:moveTo>
                  <a:lnTo>
                    <a:pt x="629158" y="117970"/>
                  </a:lnTo>
                  <a:lnTo>
                    <a:pt x="619328" y="121246"/>
                  </a:lnTo>
                  <a:lnTo>
                    <a:pt x="619328" y="126161"/>
                  </a:lnTo>
                  <a:lnTo>
                    <a:pt x="620966" y="129438"/>
                  </a:lnTo>
                  <a:lnTo>
                    <a:pt x="622604" y="131076"/>
                  </a:lnTo>
                  <a:lnTo>
                    <a:pt x="629158" y="129438"/>
                  </a:lnTo>
                  <a:lnTo>
                    <a:pt x="634072" y="127800"/>
                  </a:lnTo>
                  <a:lnTo>
                    <a:pt x="635711" y="124523"/>
                  </a:lnTo>
                  <a:lnTo>
                    <a:pt x="635711" y="122885"/>
                  </a:lnTo>
                  <a:close/>
                </a:path>
                <a:path w="1086485" h="1609725">
                  <a:moveTo>
                    <a:pt x="637349" y="142608"/>
                  </a:moveTo>
                  <a:lnTo>
                    <a:pt x="634072" y="139331"/>
                  </a:lnTo>
                  <a:lnTo>
                    <a:pt x="625881" y="137693"/>
                  </a:lnTo>
                  <a:lnTo>
                    <a:pt x="619328" y="142608"/>
                  </a:lnTo>
                  <a:lnTo>
                    <a:pt x="620966" y="147523"/>
                  </a:lnTo>
                  <a:lnTo>
                    <a:pt x="622604" y="150799"/>
                  </a:lnTo>
                  <a:lnTo>
                    <a:pt x="625881" y="154076"/>
                  </a:lnTo>
                  <a:lnTo>
                    <a:pt x="632434" y="150799"/>
                  </a:lnTo>
                  <a:lnTo>
                    <a:pt x="635711" y="145884"/>
                  </a:lnTo>
                  <a:lnTo>
                    <a:pt x="637349" y="142608"/>
                  </a:lnTo>
                  <a:close/>
                </a:path>
                <a:path w="1086485" h="1609725">
                  <a:moveTo>
                    <a:pt x="658685" y="132715"/>
                  </a:moveTo>
                  <a:lnTo>
                    <a:pt x="653719" y="129438"/>
                  </a:lnTo>
                  <a:lnTo>
                    <a:pt x="647179" y="131076"/>
                  </a:lnTo>
                  <a:lnTo>
                    <a:pt x="645541" y="137693"/>
                  </a:lnTo>
                  <a:lnTo>
                    <a:pt x="645541" y="145884"/>
                  </a:lnTo>
                  <a:lnTo>
                    <a:pt x="653719" y="145884"/>
                  </a:lnTo>
                  <a:lnTo>
                    <a:pt x="658685" y="137693"/>
                  </a:lnTo>
                  <a:lnTo>
                    <a:pt x="658685" y="132715"/>
                  </a:lnTo>
                  <a:close/>
                </a:path>
                <a:path w="1086485" h="1609725">
                  <a:moveTo>
                    <a:pt x="668515" y="170434"/>
                  </a:moveTo>
                  <a:lnTo>
                    <a:pt x="663600" y="167157"/>
                  </a:lnTo>
                  <a:lnTo>
                    <a:pt x="656996" y="167157"/>
                  </a:lnTo>
                  <a:lnTo>
                    <a:pt x="650455" y="170434"/>
                  </a:lnTo>
                  <a:lnTo>
                    <a:pt x="650455" y="175348"/>
                  </a:lnTo>
                  <a:lnTo>
                    <a:pt x="656996" y="181902"/>
                  </a:lnTo>
                  <a:lnTo>
                    <a:pt x="663600" y="178625"/>
                  </a:lnTo>
                  <a:lnTo>
                    <a:pt x="668515" y="175348"/>
                  </a:lnTo>
                  <a:lnTo>
                    <a:pt x="668515" y="170434"/>
                  </a:lnTo>
                  <a:close/>
                </a:path>
                <a:path w="1086485" h="1609725">
                  <a:moveTo>
                    <a:pt x="683247" y="152438"/>
                  </a:moveTo>
                  <a:lnTo>
                    <a:pt x="681621" y="147523"/>
                  </a:lnTo>
                  <a:lnTo>
                    <a:pt x="673430" y="144246"/>
                  </a:lnTo>
                  <a:lnTo>
                    <a:pt x="665238" y="149161"/>
                  </a:lnTo>
                  <a:lnTo>
                    <a:pt x="665238" y="152438"/>
                  </a:lnTo>
                  <a:lnTo>
                    <a:pt x="668515" y="160604"/>
                  </a:lnTo>
                  <a:lnTo>
                    <a:pt x="673430" y="158965"/>
                  </a:lnTo>
                  <a:lnTo>
                    <a:pt x="678345" y="158965"/>
                  </a:lnTo>
                  <a:lnTo>
                    <a:pt x="683247" y="152438"/>
                  </a:lnTo>
                  <a:close/>
                </a:path>
                <a:path w="1086485" h="1609725">
                  <a:moveTo>
                    <a:pt x="686523" y="704684"/>
                  </a:moveTo>
                  <a:lnTo>
                    <a:pt x="678345" y="701408"/>
                  </a:lnTo>
                  <a:lnTo>
                    <a:pt x="679983" y="707948"/>
                  </a:lnTo>
                  <a:lnTo>
                    <a:pt x="683247" y="709587"/>
                  </a:lnTo>
                  <a:lnTo>
                    <a:pt x="684885" y="709587"/>
                  </a:lnTo>
                  <a:lnTo>
                    <a:pt x="686523" y="707948"/>
                  </a:lnTo>
                  <a:lnTo>
                    <a:pt x="686523" y="704684"/>
                  </a:lnTo>
                  <a:close/>
                </a:path>
                <a:path w="1086485" h="1609725">
                  <a:moveTo>
                    <a:pt x="693077" y="170434"/>
                  </a:moveTo>
                  <a:lnTo>
                    <a:pt x="691438" y="167157"/>
                  </a:lnTo>
                  <a:lnTo>
                    <a:pt x="684885" y="165519"/>
                  </a:lnTo>
                  <a:lnTo>
                    <a:pt x="679983" y="167157"/>
                  </a:lnTo>
                  <a:lnTo>
                    <a:pt x="679983" y="173710"/>
                  </a:lnTo>
                  <a:lnTo>
                    <a:pt x="683247" y="180263"/>
                  </a:lnTo>
                  <a:lnTo>
                    <a:pt x="688162" y="176987"/>
                  </a:lnTo>
                  <a:lnTo>
                    <a:pt x="691438" y="175348"/>
                  </a:lnTo>
                  <a:lnTo>
                    <a:pt x="693077" y="170434"/>
                  </a:lnTo>
                  <a:close/>
                </a:path>
                <a:path w="1086485" h="1609725">
                  <a:moveTo>
                    <a:pt x="702906" y="709587"/>
                  </a:moveTo>
                  <a:lnTo>
                    <a:pt x="701268" y="709587"/>
                  </a:lnTo>
                  <a:lnTo>
                    <a:pt x="701268" y="707948"/>
                  </a:lnTo>
                  <a:lnTo>
                    <a:pt x="694715" y="704684"/>
                  </a:lnTo>
                  <a:lnTo>
                    <a:pt x="696353" y="709587"/>
                  </a:lnTo>
                  <a:lnTo>
                    <a:pt x="699630" y="712863"/>
                  </a:lnTo>
                  <a:lnTo>
                    <a:pt x="701268" y="712863"/>
                  </a:lnTo>
                  <a:lnTo>
                    <a:pt x="701268" y="711225"/>
                  </a:lnTo>
                  <a:lnTo>
                    <a:pt x="702906" y="709587"/>
                  </a:lnTo>
                  <a:close/>
                </a:path>
                <a:path w="1086485" h="1609725">
                  <a:moveTo>
                    <a:pt x="704545" y="721055"/>
                  </a:moveTo>
                  <a:lnTo>
                    <a:pt x="701268" y="719416"/>
                  </a:lnTo>
                  <a:lnTo>
                    <a:pt x="696353" y="717778"/>
                  </a:lnTo>
                  <a:lnTo>
                    <a:pt x="691438" y="717778"/>
                  </a:lnTo>
                  <a:lnTo>
                    <a:pt x="693077" y="725970"/>
                  </a:lnTo>
                  <a:lnTo>
                    <a:pt x="696353" y="727608"/>
                  </a:lnTo>
                  <a:lnTo>
                    <a:pt x="701268" y="725970"/>
                  </a:lnTo>
                  <a:lnTo>
                    <a:pt x="702906" y="722693"/>
                  </a:lnTo>
                  <a:lnTo>
                    <a:pt x="704545" y="721055"/>
                  </a:lnTo>
                  <a:close/>
                </a:path>
                <a:path w="1086485" h="1609725">
                  <a:moveTo>
                    <a:pt x="706183" y="190093"/>
                  </a:moveTo>
                  <a:lnTo>
                    <a:pt x="704545" y="185178"/>
                  </a:lnTo>
                  <a:lnTo>
                    <a:pt x="701268" y="183540"/>
                  </a:lnTo>
                  <a:lnTo>
                    <a:pt x="696353" y="181902"/>
                  </a:lnTo>
                  <a:lnTo>
                    <a:pt x="693077" y="185178"/>
                  </a:lnTo>
                  <a:lnTo>
                    <a:pt x="693077" y="195008"/>
                  </a:lnTo>
                  <a:lnTo>
                    <a:pt x="697992" y="193370"/>
                  </a:lnTo>
                  <a:lnTo>
                    <a:pt x="702906" y="193370"/>
                  </a:lnTo>
                  <a:lnTo>
                    <a:pt x="706183" y="190093"/>
                  </a:lnTo>
                  <a:close/>
                </a:path>
                <a:path w="1086485" h="1609725">
                  <a:moveTo>
                    <a:pt x="719289" y="176987"/>
                  </a:moveTo>
                  <a:lnTo>
                    <a:pt x="716013" y="172072"/>
                  </a:lnTo>
                  <a:lnTo>
                    <a:pt x="714375" y="170434"/>
                  </a:lnTo>
                  <a:lnTo>
                    <a:pt x="709460" y="167157"/>
                  </a:lnTo>
                  <a:lnTo>
                    <a:pt x="707821" y="172072"/>
                  </a:lnTo>
                  <a:lnTo>
                    <a:pt x="706183" y="173710"/>
                  </a:lnTo>
                  <a:lnTo>
                    <a:pt x="707821" y="178625"/>
                  </a:lnTo>
                  <a:lnTo>
                    <a:pt x="707821" y="181902"/>
                  </a:lnTo>
                  <a:lnTo>
                    <a:pt x="711098" y="185178"/>
                  </a:lnTo>
                  <a:lnTo>
                    <a:pt x="719289" y="176987"/>
                  </a:lnTo>
                  <a:close/>
                </a:path>
                <a:path w="1086485" h="1609725">
                  <a:moveTo>
                    <a:pt x="722566" y="740714"/>
                  </a:moveTo>
                  <a:lnTo>
                    <a:pt x="719289" y="739076"/>
                  </a:lnTo>
                  <a:lnTo>
                    <a:pt x="712736" y="737438"/>
                  </a:lnTo>
                  <a:lnTo>
                    <a:pt x="707821" y="735799"/>
                  </a:lnTo>
                  <a:lnTo>
                    <a:pt x="714375" y="745629"/>
                  </a:lnTo>
                  <a:lnTo>
                    <a:pt x="717651" y="747268"/>
                  </a:lnTo>
                  <a:lnTo>
                    <a:pt x="719289" y="742353"/>
                  </a:lnTo>
                  <a:lnTo>
                    <a:pt x="722566" y="740714"/>
                  </a:lnTo>
                  <a:close/>
                </a:path>
                <a:path w="1086485" h="1609725">
                  <a:moveTo>
                    <a:pt x="729119" y="198285"/>
                  </a:moveTo>
                  <a:lnTo>
                    <a:pt x="727481" y="196646"/>
                  </a:lnTo>
                  <a:lnTo>
                    <a:pt x="722566" y="195008"/>
                  </a:lnTo>
                  <a:lnTo>
                    <a:pt x="714375" y="198285"/>
                  </a:lnTo>
                  <a:lnTo>
                    <a:pt x="711098" y="199910"/>
                  </a:lnTo>
                  <a:lnTo>
                    <a:pt x="711098" y="204825"/>
                  </a:lnTo>
                  <a:lnTo>
                    <a:pt x="716013" y="208102"/>
                  </a:lnTo>
                  <a:lnTo>
                    <a:pt x="720928" y="209740"/>
                  </a:lnTo>
                  <a:lnTo>
                    <a:pt x="724204" y="208102"/>
                  </a:lnTo>
                  <a:lnTo>
                    <a:pt x="729119" y="204825"/>
                  </a:lnTo>
                  <a:lnTo>
                    <a:pt x="729119" y="198285"/>
                  </a:lnTo>
                  <a:close/>
                </a:path>
                <a:path w="1086485" h="1609725">
                  <a:moveTo>
                    <a:pt x="732396" y="725970"/>
                  </a:moveTo>
                  <a:lnTo>
                    <a:pt x="729119" y="725970"/>
                  </a:lnTo>
                  <a:lnTo>
                    <a:pt x="724204" y="724331"/>
                  </a:lnTo>
                  <a:lnTo>
                    <a:pt x="725843" y="729246"/>
                  </a:lnTo>
                  <a:lnTo>
                    <a:pt x="727481" y="730885"/>
                  </a:lnTo>
                  <a:lnTo>
                    <a:pt x="730758" y="729246"/>
                  </a:lnTo>
                  <a:lnTo>
                    <a:pt x="732396" y="727608"/>
                  </a:lnTo>
                  <a:lnTo>
                    <a:pt x="732396" y="725970"/>
                  </a:lnTo>
                  <a:close/>
                </a:path>
                <a:path w="1086485" h="1609725">
                  <a:moveTo>
                    <a:pt x="735660" y="742353"/>
                  </a:moveTo>
                  <a:lnTo>
                    <a:pt x="732396" y="739076"/>
                  </a:lnTo>
                  <a:lnTo>
                    <a:pt x="722566" y="735799"/>
                  </a:lnTo>
                  <a:lnTo>
                    <a:pt x="725843" y="742353"/>
                  </a:lnTo>
                  <a:lnTo>
                    <a:pt x="725843" y="743991"/>
                  </a:lnTo>
                  <a:lnTo>
                    <a:pt x="727481" y="747268"/>
                  </a:lnTo>
                  <a:lnTo>
                    <a:pt x="732396" y="745629"/>
                  </a:lnTo>
                  <a:lnTo>
                    <a:pt x="735660" y="742353"/>
                  </a:lnTo>
                  <a:close/>
                </a:path>
                <a:path w="1086485" h="1609725">
                  <a:moveTo>
                    <a:pt x="742213" y="762076"/>
                  </a:moveTo>
                  <a:lnTo>
                    <a:pt x="738936" y="758736"/>
                  </a:lnTo>
                  <a:lnTo>
                    <a:pt x="732396" y="757097"/>
                  </a:lnTo>
                  <a:lnTo>
                    <a:pt x="727481" y="755459"/>
                  </a:lnTo>
                  <a:lnTo>
                    <a:pt x="732396" y="762076"/>
                  </a:lnTo>
                  <a:lnTo>
                    <a:pt x="732396" y="763714"/>
                  </a:lnTo>
                  <a:lnTo>
                    <a:pt x="735660" y="765352"/>
                  </a:lnTo>
                  <a:lnTo>
                    <a:pt x="740575" y="763714"/>
                  </a:lnTo>
                  <a:lnTo>
                    <a:pt x="742213" y="762076"/>
                  </a:lnTo>
                  <a:close/>
                </a:path>
                <a:path w="1086485" h="1609725">
                  <a:moveTo>
                    <a:pt x="748766" y="183540"/>
                  </a:moveTo>
                  <a:lnTo>
                    <a:pt x="745490" y="180263"/>
                  </a:lnTo>
                  <a:lnTo>
                    <a:pt x="740575" y="178625"/>
                  </a:lnTo>
                  <a:lnTo>
                    <a:pt x="735660" y="181902"/>
                  </a:lnTo>
                  <a:lnTo>
                    <a:pt x="735660" y="186817"/>
                  </a:lnTo>
                  <a:lnTo>
                    <a:pt x="738936" y="191731"/>
                  </a:lnTo>
                  <a:lnTo>
                    <a:pt x="742213" y="191731"/>
                  </a:lnTo>
                  <a:lnTo>
                    <a:pt x="747128" y="188455"/>
                  </a:lnTo>
                  <a:lnTo>
                    <a:pt x="748766" y="183540"/>
                  </a:lnTo>
                  <a:close/>
                </a:path>
                <a:path w="1086485" h="1609725">
                  <a:moveTo>
                    <a:pt x="753681" y="776795"/>
                  </a:moveTo>
                  <a:lnTo>
                    <a:pt x="747128" y="773518"/>
                  </a:lnTo>
                  <a:lnTo>
                    <a:pt x="742213" y="771906"/>
                  </a:lnTo>
                  <a:lnTo>
                    <a:pt x="745490" y="776795"/>
                  </a:lnTo>
                  <a:lnTo>
                    <a:pt x="745490" y="778433"/>
                  </a:lnTo>
                  <a:lnTo>
                    <a:pt x="748766" y="780072"/>
                  </a:lnTo>
                  <a:lnTo>
                    <a:pt x="753681" y="780072"/>
                  </a:lnTo>
                  <a:lnTo>
                    <a:pt x="753681" y="776795"/>
                  </a:lnTo>
                  <a:close/>
                </a:path>
                <a:path w="1086485" h="1609725">
                  <a:moveTo>
                    <a:pt x="756958" y="758736"/>
                  </a:moveTo>
                  <a:lnTo>
                    <a:pt x="753681" y="757097"/>
                  </a:lnTo>
                  <a:lnTo>
                    <a:pt x="748766" y="753821"/>
                  </a:lnTo>
                  <a:lnTo>
                    <a:pt x="745490" y="750544"/>
                  </a:lnTo>
                  <a:lnTo>
                    <a:pt x="742213" y="752182"/>
                  </a:lnTo>
                  <a:lnTo>
                    <a:pt x="745490" y="755459"/>
                  </a:lnTo>
                  <a:lnTo>
                    <a:pt x="750404" y="757097"/>
                  </a:lnTo>
                  <a:lnTo>
                    <a:pt x="753681" y="758736"/>
                  </a:lnTo>
                  <a:lnTo>
                    <a:pt x="756958" y="758736"/>
                  </a:lnTo>
                  <a:close/>
                </a:path>
                <a:path w="1086485" h="1609725">
                  <a:moveTo>
                    <a:pt x="763511" y="778433"/>
                  </a:moveTo>
                  <a:lnTo>
                    <a:pt x="758596" y="768629"/>
                  </a:lnTo>
                  <a:lnTo>
                    <a:pt x="755319" y="765352"/>
                  </a:lnTo>
                  <a:lnTo>
                    <a:pt x="753681" y="768629"/>
                  </a:lnTo>
                  <a:lnTo>
                    <a:pt x="755319" y="773518"/>
                  </a:lnTo>
                  <a:lnTo>
                    <a:pt x="756958" y="776795"/>
                  </a:lnTo>
                  <a:lnTo>
                    <a:pt x="761873" y="776795"/>
                  </a:lnTo>
                  <a:lnTo>
                    <a:pt x="763511" y="778433"/>
                  </a:lnTo>
                  <a:close/>
                </a:path>
                <a:path w="1086485" h="1609725">
                  <a:moveTo>
                    <a:pt x="765149" y="203187"/>
                  </a:moveTo>
                  <a:lnTo>
                    <a:pt x="763511" y="199910"/>
                  </a:lnTo>
                  <a:lnTo>
                    <a:pt x="756958" y="198285"/>
                  </a:lnTo>
                  <a:lnTo>
                    <a:pt x="753681" y="199910"/>
                  </a:lnTo>
                  <a:lnTo>
                    <a:pt x="753681" y="206463"/>
                  </a:lnTo>
                  <a:lnTo>
                    <a:pt x="756958" y="213017"/>
                  </a:lnTo>
                  <a:lnTo>
                    <a:pt x="761873" y="209740"/>
                  </a:lnTo>
                  <a:lnTo>
                    <a:pt x="765149" y="208102"/>
                  </a:lnTo>
                  <a:lnTo>
                    <a:pt x="765149" y="203187"/>
                  </a:lnTo>
                  <a:close/>
                </a:path>
                <a:path w="1086485" h="1609725">
                  <a:moveTo>
                    <a:pt x="770064" y="765352"/>
                  </a:moveTo>
                  <a:lnTo>
                    <a:pt x="760234" y="760437"/>
                  </a:lnTo>
                  <a:lnTo>
                    <a:pt x="761873" y="765352"/>
                  </a:lnTo>
                  <a:lnTo>
                    <a:pt x="761873" y="766991"/>
                  </a:lnTo>
                  <a:lnTo>
                    <a:pt x="763511" y="768629"/>
                  </a:lnTo>
                  <a:lnTo>
                    <a:pt x="768426" y="766991"/>
                  </a:lnTo>
                  <a:lnTo>
                    <a:pt x="770064" y="765352"/>
                  </a:lnTo>
                  <a:close/>
                </a:path>
                <a:path w="1086485" h="1609725">
                  <a:moveTo>
                    <a:pt x="773341" y="185178"/>
                  </a:moveTo>
                  <a:lnTo>
                    <a:pt x="771702" y="181902"/>
                  </a:lnTo>
                  <a:lnTo>
                    <a:pt x="765149" y="180263"/>
                  </a:lnTo>
                  <a:lnTo>
                    <a:pt x="760234" y="183540"/>
                  </a:lnTo>
                  <a:lnTo>
                    <a:pt x="761873" y="186817"/>
                  </a:lnTo>
                  <a:lnTo>
                    <a:pt x="763511" y="195008"/>
                  </a:lnTo>
                  <a:lnTo>
                    <a:pt x="770064" y="191731"/>
                  </a:lnTo>
                  <a:lnTo>
                    <a:pt x="773341" y="191731"/>
                  </a:lnTo>
                  <a:lnTo>
                    <a:pt x="773341" y="185178"/>
                  </a:lnTo>
                  <a:close/>
                </a:path>
                <a:path w="1086485" h="1609725">
                  <a:moveTo>
                    <a:pt x="774979" y="789901"/>
                  </a:moveTo>
                  <a:lnTo>
                    <a:pt x="771702" y="788263"/>
                  </a:lnTo>
                  <a:lnTo>
                    <a:pt x="766787" y="786625"/>
                  </a:lnTo>
                  <a:lnTo>
                    <a:pt x="761873" y="786625"/>
                  </a:lnTo>
                  <a:lnTo>
                    <a:pt x="765149" y="793178"/>
                  </a:lnTo>
                  <a:lnTo>
                    <a:pt x="766787" y="793178"/>
                  </a:lnTo>
                  <a:lnTo>
                    <a:pt x="770064" y="796455"/>
                  </a:lnTo>
                  <a:lnTo>
                    <a:pt x="773341" y="793178"/>
                  </a:lnTo>
                  <a:lnTo>
                    <a:pt x="773341" y="791540"/>
                  </a:lnTo>
                  <a:lnTo>
                    <a:pt x="774979" y="789901"/>
                  </a:lnTo>
                  <a:close/>
                </a:path>
                <a:path w="1086485" h="1609725">
                  <a:moveTo>
                    <a:pt x="788123" y="817740"/>
                  </a:moveTo>
                  <a:lnTo>
                    <a:pt x="786485" y="816102"/>
                  </a:lnTo>
                  <a:lnTo>
                    <a:pt x="784847" y="811187"/>
                  </a:lnTo>
                  <a:lnTo>
                    <a:pt x="778256" y="804633"/>
                  </a:lnTo>
                  <a:lnTo>
                    <a:pt x="778256" y="812825"/>
                  </a:lnTo>
                  <a:lnTo>
                    <a:pt x="781570" y="816102"/>
                  </a:lnTo>
                  <a:lnTo>
                    <a:pt x="786485" y="817740"/>
                  </a:lnTo>
                  <a:lnTo>
                    <a:pt x="788123" y="817740"/>
                  </a:lnTo>
                  <a:close/>
                </a:path>
                <a:path w="1086485" h="1609725">
                  <a:moveTo>
                    <a:pt x="789762" y="206463"/>
                  </a:moveTo>
                  <a:lnTo>
                    <a:pt x="788123" y="203187"/>
                  </a:lnTo>
                  <a:lnTo>
                    <a:pt x="781570" y="201549"/>
                  </a:lnTo>
                  <a:lnTo>
                    <a:pt x="778256" y="204825"/>
                  </a:lnTo>
                  <a:lnTo>
                    <a:pt x="778256" y="209740"/>
                  </a:lnTo>
                  <a:lnTo>
                    <a:pt x="781570" y="216293"/>
                  </a:lnTo>
                  <a:lnTo>
                    <a:pt x="786485" y="213017"/>
                  </a:lnTo>
                  <a:lnTo>
                    <a:pt x="788123" y="213017"/>
                  </a:lnTo>
                  <a:lnTo>
                    <a:pt x="789762" y="206463"/>
                  </a:lnTo>
                  <a:close/>
                </a:path>
                <a:path w="1086485" h="1609725">
                  <a:moveTo>
                    <a:pt x="793038" y="804633"/>
                  </a:moveTo>
                  <a:lnTo>
                    <a:pt x="791400" y="802995"/>
                  </a:lnTo>
                  <a:lnTo>
                    <a:pt x="789762" y="799719"/>
                  </a:lnTo>
                  <a:lnTo>
                    <a:pt x="786485" y="794816"/>
                  </a:lnTo>
                  <a:lnTo>
                    <a:pt x="784847" y="793178"/>
                  </a:lnTo>
                  <a:lnTo>
                    <a:pt x="783209" y="793178"/>
                  </a:lnTo>
                  <a:lnTo>
                    <a:pt x="783209" y="796455"/>
                  </a:lnTo>
                  <a:lnTo>
                    <a:pt x="784847" y="801357"/>
                  </a:lnTo>
                  <a:lnTo>
                    <a:pt x="788123" y="804633"/>
                  </a:lnTo>
                  <a:lnTo>
                    <a:pt x="793038" y="804633"/>
                  </a:lnTo>
                  <a:close/>
                </a:path>
                <a:path w="1086485" h="1609725">
                  <a:moveTo>
                    <a:pt x="799592" y="814463"/>
                  </a:moveTo>
                  <a:lnTo>
                    <a:pt x="797953" y="812825"/>
                  </a:lnTo>
                  <a:lnTo>
                    <a:pt x="791400" y="809548"/>
                  </a:lnTo>
                  <a:lnTo>
                    <a:pt x="794677" y="814463"/>
                  </a:lnTo>
                  <a:lnTo>
                    <a:pt x="796315" y="817740"/>
                  </a:lnTo>
                  <a:lnTo>
                    <a:pt x="797953" y="817740"/>
                  </a:lnTo>
                  <a:lnTo>
                    <a:pt x="797953" y="816102"/>
                  </a:lnTo>
                  <a:lnTo>
                    <a:pt x="799592" y="814463"/>
                  </a:lnTo>
                  <a:close/>
                </a:path>
                <a:path w="1086485" h="1609725">
                  <a:moveTo>
                    <a:pt x="799592" y="181902"/>
                  </a:moveTo>
                  <a:lnTo>
                    <a:pt x="797953" y="175348"/>
                  </a:lnTo>
                  <a:lnTo>
                    <a:pt x="791400" y="173710"/>
                  </a:lnTo>
                  <a:lnTo>
                    <a:pt x="784847" y="176987"/>
                  </a:lnTo>
                  <a:lnTo>
                    <a:pt x="783209" y="180263"/>
                  </a:lnTo>
                  <a:lnTo>
                    <a:pt x="783209" y="191731"/>
                  </a:lnTo>
                  <a:lnTo>
                    <a:pt x="789762" y="196646"/>
                  </a:lnTo>
                  <a:lnTo>
                    <a:pt x="797953" y="191731"/>
                  </a:lnTo>
                  <a:lnTo>
                    <a:pt x="799592" y="181902"/>
                  </a:lnTo>
                  <a:close/>
                </a:path>
                <a:path w="1086485" h="1609725">
                  <a:moveTo>
                    <a:pt x="802868" y="825931"/>
                  </a:moveTo>
                  <a:lnTo>
                    <a:pt x="799592" y="824293"/>
                  </a:lnTo>
                  <a:lnTo>
                    <a:pt x="794677" y="822655"/>
                  </a:lnTo>
                  <a:lnTo>
                    <a:pt x="791400" y="821016"/>
                  </a:lnTo>
                  <a:lnTo>
                    <a:pt x="793038" y="824293"/>
                  </a:lnTo>
                  <a:lnTo>
                    <a:pt x="793038" y="825931"/>
                  </a:lnTo>
                  <a:lnTo>
                    <a:pt x="796315" y="830846"/>
                  </a:lnTo>
                  <a:lnTo>
                    <a:pt x="799592" y="829208"/>
                  </a:lnTo>
                  <a:lnTo>
                    <a:pt x="802868" y="825931"/>
                  </a:lnTo>
                  <a:close/>
                </a:path>
                <a:path w="1086485" h="1609725">
                  <a:moveTo>
                    <a:pt x="811060" y="204825"/>
                  </a:moveTo>
                  <a:lnTo>
                    <a:pt x="809421" y="203187"/>
                  </a:lnTo>
                  <a:lnTo>
                    <a:pt x="804506" y="199910"/>
                  </a:lnTo>
                  <a:lnTo>
                    <a:pt x="799592" y="203187"/>
                  </a:lnTo>
                  <a:lnTo>
                    <a:pt x="799592" y="213017"/>
                  </a:lnTo>
                  <a:lnTo>
                    <a:pt x="806145" y="213017"/>
                  </a:lnTo>
                  <a:lnTo>
                    <a:pt x="811060" y="209740"/>
                  </a:lnTo>
                  <a:lnTo>
                    <a:pt x="811060" y="204825"/>
                  </a:lnTo>
                  <a:close/>
                </a:path>
                <a:path w="1086485" h="1609725">
                  <a:moveTo>
                    <a:pt x="814336" y="848868"/>
                  </a:moveTo>
                  <a:lnTo>
                    <a:pt x="812698" y="845591"/>
                  </a:lnTo>
                  <a:lnTo>
                    <a:pt x="811060" y="839038"/>
                  </a:lnTo>
                  <a:lnTo>
                    <a:pt x="806145" y="835761"/>
                  </a:lnTo>
                  <a:lnTo>
                    <a:pt x="806145" y="845591"/>
                  </a:lnTo>
                  <a:lnTo>
                    <a:pt x="812698" y="848868"/>
                  </a:lnTo>
                  <a:lnTo>
                    <a:pt x="814336" y="848868"/>
                  </a:lnTo>
                  <a:close/>
                </a:path>
                <a:path w="1086485" h="1609725">
                  <a:moveTo>
                    <a:pt x="817600" y="829208"/>
                  </a:moveTo>
                  <a:lnTo>
                    <a:pt x="811060" y="829208"/>
                  </a:lnTo>
                  <a:lnTo>
                    <a:pt x="806145" y="825931"/>
                  </a:lnTo>
                  <a:lnTo>
                    <a:pt x="807783" y="832485"/>
                  </a:lnTo>
                  <a:lnTo>
                    <a:pt x="811060" y="834123"/>
                  </a:lnTo>
                  <a:lnTo>
                    <a:pt x="814336" y="834123"/>
                  </a:lnTo>
                  <a:lnTo>
                    <a:pt x="815962" y="830846"/>
                  </a:lnTo>
                  <a:lnTo>
                    <a:pt x="817600" y="829208"/>
                  </a:lnTo>
                  <a:close/>
                </a:path>
                <a:path w="1086485" h="1609725">
                  <a:moveTo>
                    <a:pt x="824153" y="188455"/>
                  </a:moveTo>
                  <a:lnTo>
                    <a:pt x="822515" y="183540"/>
                  </a:lnTo>
                  <a:lnTo>
                    <a:pt x="815962" y="183540"/>
                  </a:lnTo>
                  <a:lnTo>
                    <a:pt x="811060" y="185178"/>
                  </a:lnTo>
                  <a:lnTo>
                    <a:pt x="812698" y="188455"/>
                  </a:lnTo>
                  <a:lnTo>
                    <a:pt x="814336" y="195008"/>
                  </a:lnTo>
                  <a:lnTo>
                    <a:pt x="824153" y="191731"/>
                  </a:lnTo>
                  <a:lnTo>
                    <a:pt x="824153" y="188455"/>
                  </a:lnTo>
                  <a:close/>
                </a:path>
                <a:path w="1086485" h="1609725">
                  <a:moveTo>
                    <a:pt x="827430" y="845591"/>
                  </a:moveTo>
                  <a:lnTo>
                    <a:pt x="820877" y="842314"/>
                  </a:lnTo>
                  <a:lnTo>
                    <a:pt x="817600" y="842314"/>
                  </a:lnTo>
                  <a:lnTo>
                    <a:pt x="817600" y="845591"/>
                  </a:lnTo>
                  <a:lnTo>
                    <a:pt x="819238" y="847229"/>
                  </a:lnTo>
                  <a:lnTo>
                    <a:pt x="820877" y="850569"/>
                  </a:lnTo>
                  <a:lnTo>
                    <a:pt x="824153" y="850569"/>
                  </a:lnTo>
                  <a:lnTo>
                    <a:pt x="825792" y="845591"/>
                  </a:lnTo>
                  <a:lnTo>
                    <a:pt x="827430" y="845591"/>
                  </a:lnTo>
                  <a:close/>
                </a:path>
                <a:path w="1086485" h="1609725">
                  <a:moveTo>
                    <a:pt x="835621" y="875118"/>
                  </a:moveTo>
                  <a:lnTo>
                    <a:pt x="833983" y="871842"/>
                  </a:lnTo>
                  <a:lnTo>
                    <a:pt x="832345" y="863650"/>
                  </a:lnTo>
                  <a:lnTo>
                    <a:pt x="829068" y="860399"/>
                  </a:lnTo>
                  <a:lnTo>
                    <a:pt x="829068" y="866927"/>
                  </a:lnTo>
                  <a:lnTo>
                    <a:pt x="832345" y="871842"/>
                  </a:lnTo>
                  <a:lnTo>
                    <a:pt x="835621" y="875118"/>
                  </a:lnTo>
                  <a:close/>
                </a:path>
                <a:path w="1086485" h="1609725">
                  <a:moveTo>
                    <a:pt x="842175" y="203187"/>
                  </a:moveTo>
                  <a:lnTo>
                    <a:pt x="838898" y="199910"/>
                  </a:lnTo>
                  <a:lnTo>
                    <a:pt x="833983" y="198285"/>
                  </a:lnTo>
                  <a:lnTo>
                    <a:pt x="829068" y="199910"/>
                  </a:lnTo>
                  <a:lnTo>
                    <a:pt x="830707" y="206463"/>
                  </a:lnTo>
                  <a:lnTo>
                    <a:pt x="833983" y="213017"/>
                  </a:lnTo>
                  <a:lnTo>
                    <a:pt x="838898" y="209740"/>
                  </a:lnTo>
                  <a:lnTo>
                    <a:pt x="842175" y="208102"/>
                  </a:lnTo>
                  <a:lnTo>
                    <a:pt x="842175" y="203187"/>
                  </a:lnTo>
                  <a:close/>
                </a:path>
                <a:path w="1086485" h="1609725">
                  <a:moveTo>
                    <a:pt x="843813" y="858761"/>
                  </a:moveTo>
                  <a:lnTo>
                    <a:pt x="840536" y="857123"/>
                  </a:lnTo>
                  <a:lnTo>
                    <a:pt x="835621" y="853846"/>
                  </a:lnTo>
                  <a:lnTo>
                    <a:pt x="830707" y="853846"/>
                  </a:lnTo>
                  <a:lnTo>
                    <a:pt x="833983" y="860399"/>
                  </a:lnTo>
                  <a:lnTo>
                    <a:pt x="837260" y="863650"/>
                  </a:lnTo>
                  <a:lnTo>
                    <a:pt x="838898" y="863650"/>
                  </a:lnTo>
                  <a:lnTo>
                    <a:pt x="843813" y="860399"/>
                  </a:lnTo>
                  <a:lnTo>
                    <a:pt x="843813" y="858761"/>
                  </a:lnTo>
                  <a:close/>
                </a:path>
                <a:path w="1086485" h="1609725">
                  <a:moveTo>
                    <a:pt x="843813" y="183540"/>
                  </a:moveTo>
                  <a:lnTo>
                    <a:pt x="842175" y="180263"/>
                  </a:lnTo>
                  <a:lnTo>
                    <a:pt x="835621" y="178625"/>
                  </a:lnTo>
                  <a:lnTo>
                    <a:pt x="830707" y="181902"/>
                  </a:lnTo>
                  <a:lnTo>
                    <a:pt x="830707" y="186817"/>
                  </a:lnTo>
                  <a:lnTo>
                    <a:pt x="835621" y="191731"/>
                  </a:lnTo>
                  <a:lnTo>
                    <a:pt x="838898" y="191731"/>
                  </a:lnTo>
                  <a:lnTo>
                    <a:pt x="843813" y="188455"/>
                  </a:lnTo>
                  <a:lnTo>
                    <a:pt x="843813" y="183540"/>
                  </a:lnTo>
                  <a:close/>
                </a:path>
                <a:path w="1086485" h="1609725">
                  <a:moveTo>
                    <a:pt x="855281" y="880033"/>
                  </a:moveTo>
                  <a:lnTo>
                    <a:pt x="852004" y="875118"/>
                  </a:lnTo>
                  <a:lnTo>
                    <a:pt x="848728" y="871842"/>
                  </a:lnTo>
                  <a:lnTo>
                    <a:pt x="847090" y="866927"/>
                  </a:lnTo>
                  <a:lnTo>
                    <a:pt x="845451" y="870204"/>
                  </a:lnTo>
                  <a:lnTo>
                    <a:pt x="847090" y="875118"/>
                  </a:lnTo>
                  <a:lnTo>
                    <a:pt x="850366" y="878395"/>
                  </a:lnTo>
                  <a:lnTo>
                    <a:pt x="852004" y="878395"/>
                  </a:lnTo>
                  <a:lnTo>
                    <a:pt x="855281" y="880033"/>
                  </a:lnTo>
                  <a:close/>
                </a:path>
                <a:path w="1086485" h="1609725">
                  <a:moveTo>
                    <a:pt x="860196" y="896404"/>
                  </a:moveTo>
                  <a:lnTo>
                    <a:pt x="856919" y="893127"/>
                  </a:lnTo>
                  <a:lnTo>
                    <a:pt x="855281" y="888225"/>
                  </a:lnTo>
                  <a:lnTo>
                    <a:pt x="852004" y="884948"/>
                  </a:lnTo>
                  <a:lnTo>
                    <a:pt x="852004" y="891501"/>
                  </a:lnTo>
                  <a:lnTo>
                    <a:pt x="855281" y="896404"/>
                  </a:lnTo>
                  <a:lnTo>
                    <a:pt x="860196" y="896404"/>
                  </a:lnTo>
                  <a:close/>
                </a:path>
                <a:path w="1086485" h="1609725">
                  <a:moveTo>
                    <a:pt x="865111" y="219570"/>
                  </a:moveTo>
                  <a:lnTo>
                    <a:pt x="860196" y="216293"/>
                  </a:lnTo>
                  <a:lnTo>
                    <a:pt x="852004" y="216293"/>
                  </a:lnTo>
                  <a:lnTo>
                    <a:pt x="845451" y="219570"/>
                  </a:lnTo>
                  <a:lnTo>
                    <a:pt x="847090" y="224485"/>
                  </a:lnTo>
                  <a:lnTo>
                    <a:pt x="853643" y="229463"/>
                  </a:lnTo>
                  <a:lnTo>
                    <a:pt x="860196" y="224485"/>
                  </a:lnTo>
                  <a:lnTo>
                    <a:pt x="863473" y="222846"/>
                  </a:lnTo>
                  <a:lnTo>
                    <a:pt x="865111" y="219570"/>
                  </a:lnTo>
                  <a:close/>
                </a:path>
                <a:path w="1086485" h="1609725">
                  <a:moveTo>
                    <a:pt x="865111" y="196646"/>
                  </a:moveTo>
                  <a:lnTo>
                    <a:pt x="863473" y="193370"/>
                  </a:lnTo>
                  <a:lnTo>
                    <a:pt x="858558" y="191731"/>
                  </a:lnTo>
                  <a:lnTo>
                    <a:pt x="853643" y="195008"/>
                  </a:lnTo>
                  <a:lnTo>
                    <a:pt x="853643" y="199910"/>
                  </a:lnTo>
                  <a:lnTo>
                    <a:pt x="856919" y="206463"/>
                  </a:lnTo>
                  <a:lnTo>
                    <a:pt x="861834" y="204825"/>
                  </a:lnTo>
                  <a:lnTo>
                    <a:pt x="863473" y="203187"/>
                  </a:lnTo>
                  <a:lnTo>
                    <a:pt x="865111" y="196646"/>
                  </a:lnTo>
                  <a:close/>
                </a:path>
                <a:path w="1086485" h="1609725">
                  <a:moveTo>
                    <a:pt x="871651" y="896404"/>
                  </a:moveTo>
                  <a:lnTo>
                    <a:pt x="870013" y="893127"/>
                  </a:lnTo>
                  <a:lnTo>
                    <a:pt x="865111" y="889863"/>
                  </a:lnTo>
                  <a:lnTo>
                    <a:pt x="861834" y="888225"/>
                  </a:lnTo>
                  <a:lnTo>
                    <a:pt x="865111" y="898042"/>
                  </a:lnTo>
                  <a:lnTo>
                    <a:pt x="868375" y="899680"/>
                  </a:lnTo>
                  <a:lnTo>
                    <a:pt x="870013" y="896404"/>
                  </a:lnTo>
                  <a:lnTo>
                    <a:pt x="871651" y="896404"/>
                  </a:lnTo>
                  <a:close/>
                </a:path>
                <a:path w="1086485" h="1609725">
                  <a:moveTo>
                    <a:pt x="879817" y="920978"/>
                  </a:moveTo>
                  <a:lnTo>
                    <a:pt x="878179" y="917702"/>
                  </a:lnTo>
                  <a:lnTo>
                    <a:pt x="874915" y="907872"/>
                  </a:lnTo>
                  <a:lnTo>
                    <a:pt x="871651" y="909510"/>
                  </a:lnTo>
                  <a:lnTo>
                    <a:pt x="871651" y="920978"/>
                  </a:lnTo>
                  <a:lnTo>
                    <a:pt x="879817" y="920978"/>
                  </a:lnTo>
                  <a:close/>
                </a:path>
                <a:path w="1086485" h="1609725">
                  <a:moveTo>
                    <a:pt x="883094" y="168795"/>
                  </a:moveTo>
                  <a:lnTo>
                    <a:pt x="878179" y="167157"/>
                  </a:lnTo>
                  <a:lnTo>
                    <a:pt x="870013" y="170434"/>
                  </a:lnTo>
                  <a:lnTo>
                    <a:pt x="868375" y="170434"/>
                  </a:lnTo>
                  <a:lnTo>
                    <a:pt x="866749" y="175348"/>
                  </a:lnTo>
                  <a:lnTo>
                    <a:pt x="863473" y="178625"/>
                  </a:lnTo>
                  <a:lnTo>
                    <a:pt x="863473" y="183540"/>
                  </a:lnTo>
                  <a:lnTo>
                    <a:pt x="868375" y="186817"/>
                  </a:lnTo>
                  <a:lnTo>
                    <a:pt x="873290" y="188455"/>
                  </a:lnTo>
                  <a:lnTo>
                    <a:pt x="876554" y="185178"/>
                  </a:lnTo>
                  <a:lnTo>
                    <a:pt x="881456" y="181902"/>
                  </a:lnTo>
                  <a:lnTo>
                    <a:pt x="883094" y="175348"/>
                  </a:lnTo>
                  <a:lnTo>
                    <a:pt x="883094" y="168795"/>
                  </a:lnTo>
                  <a:close/>
                </a:path>
                <a:path w="1086485" h="1609725">
                  <a:moveTo>
                    <a:pt x="889647" y="909510"/>
                  </a:moveTo>
                  <a:lnTo>
                    <a:pt x="888009" y="906233"/>
                  </a:lnTo>
                  <a:lnTo>
                    <a:pt x="878179" y="899680"/>
                  </a:lnTo>
                  <a:lnTo>
                    <a:pt x="879817" y="906233"/>
                  </a:lnTo>
                  <a:lnTo>
                    <a:pt x="881456" y="911148"/>
                  </a:lnTo>
                  <a:lnTo>
                    <a:pt x="884732" y="912787"/>
                  </a:lnTo>
                  <a:lnTo>
                    <a:pt x="888009" y="911148"/>
                  </a:lnTo>
                  <a:lnTo>
                    <a:pt x="889647" y="909510"/>
                  </a:lnTo>
                  <a:close/>
                </a:path>
                <a:path w="1086485" h="1609725">
                  <a:moveTo>
                    <a:pt x="899477" y="191731"/>
                  </a:moveTo>
                  <a:lnTo>
                    <a:pt x="897839" y="188455"/>
                  </a:lnTo>
                  <a:lnTo>
                    <a:pt x="891286" y="186817"/>
                  </a:lnTo>
                  <a:lnTo>
                    <a:pt x="884732" y="188455"/>
                  </a:lnTo>
                  <a:lnTo>
                    <a:pt x="886371" y="195008"/>
                  </a:lnTo>
                  <a:lnTo>
                    <a:pt x="889647" y="199910"/>
                  </a:lnTo>
                  <a:lnTo>
                    <a:pt x="899477" y="196646"/>
                  </a:lnTo>
                  <a:lnTo>
                    <a:pt x="899477" y="191731"/>
                  </a:lnTo>
                  <a:close/>
                </a:path>
                <a:path w="1086485" h="1609725">
                  <a:moveTo>
                    <a:pt x="911009" y="167157"/>
                  </a:moveTo>
                  <a:lnTo>
                    <a:pt x="909370" y="162242"/>
                  </a:lnTo>
                  <a:lnTo>
                    <a:pt x="906094" y="158965"/>
                  </a:lnTo>
                  <a:lnTo>
                    <a:pt x="897839" y="162242"/>
                  </a:lnTo>
                  <a:lnTo>
                    <a:pt x="892924" y="167157"/>
                  </a:lnTo>
                  <a:lnTo>
                    <a:pt x="891286" y="175348"/>
                  </a:lnTo>
                  <a:lnTo>
                    <a:pt x="896200" y="180263"/>
                  </a:lnTo>
                  <a:lnTo>
                    <a:pt x="901115" y="180263"/>
                  </a:lnTo>
                  <a:lnTo>
                    <a:pt x="906094" y="178625"/>
                  </a:lnTo>
                  <a:lnTo>
                    <a:pt x="909370" y="173710"/>
                  </a:lnTo>
                  <a:lnTo>
                    <a:pt x="911009" y="167157"/>
                  </a:lnTo>
                  <a:close/>
                </a:path>
                <a:path w="1086485" h="1609725">
                  <a:moveTo>
                    <a:pt x="929030" y="183540"/>
                  </a:moveTo>
                  <a:lnTo>
                    <a:pt x="927392" y="180263"/>
                  </a:lnTo>
                  <a:lnTo>
                    <a:pt x="922477" y="178625"/>
                  </a:lnTo>
                  <a:lnTo>
                    <a:pt x="915924" y="181902"/>
                  </a:lnTo>
                  <a:lnTo>
                    <a:pt x="917562" y="186817"/>
                  </a:lnTo>
                  <a:lnTo>
                    <a:pt x="920838" y="191731"/>
                  </a:lnTo>
                  <a:lnTo>
                    <a:pt x="925753" y="190093"/>
                  </a:lnTo>
                  <a:lnTo>
                    <a:pt x="927392" y="188455"/>
                  </a:lnTo>
                  <a:lnTo>
                    <a:pt x="929030" y="183540"/>
                  </a:lnTo>
                  <a:close/>
                </a:path>
                <a:path w="1086485" h="1609725">
                  <a:moveTo>
                    <a:pt x="938860" y="165519"/>
                  </a:moveTo>
                  <a:lnTo>
                    <a:pt x="935583" y="160604"/>
                  </a:lnTo>
                  <a:lnTo>
                    <a:pt x="933945" y="158965"/>
                  </a:lnTo>
                  <a:lnTo>
                    <a:pt x="929030" y="158965"/>
                  </a:lnTo>
                  <a:lnTo>
                    <a:pt x="924115" y="160604"/>
                  </a:lnTo>
                  <a:lnTo>
                    <a:pt x="924115" y="162242"/>
                  </a:lnTo>
                  <a:lnTo>
                    <a:pt x="925753" y="167157"/>
                  </a:lnTo>
                  <a:lnTo>
                    <a:pt x="927392" y="170434"/>
                  </a:lnTo>
                  <a:lnTo>
                    <a:pt x="930668" y="173710"/>
                  </a:lnTo>
                  <a:lnTo>
                    <a:pt x="938860" y="165519"/>
                  </a:lnTo>
                  <a:close/>
                </a:path>
                <a:path w="1086485" h="1609725">
                  <a:moveTo>
                    <a:pt x="951953" y="199910"/>
                  </a:moveTo>
                  <a:lnTo>
                    <a:pt x="950315" y="196646"/>
                  </a:lnTo>
                  <a:lnTo>
                    <a:pt x="948677" y="195008"/>
                  </a:lnTo>
                  <a:lnTo>
                    <a:pt x="942136" y="191731"/>
                  </a:lnTo>
                  <a:lnTo>
                    <a:pt x="937221" y="196646"/>
                  </a:lnTo>
                  <a:lnTo>
                    <a:pt x="938860" y="199910"/>
                  </a:lnTo>
                  <a:lnTo>
                    <a:pt x="940498" y="206463"/>
                  </a:lnTo>
                  <a:lnTo>
                    <a:pt x="947051" y="203187"/>
                  </a:lnTo>
                  <a:lnTo>
                    <a:pt x="951953" y="199910"/>
                  </a:lnTo>
                  <a:close/>
                </a:path>
                <a:path w="1086485" h="1609725">
                  <a:moveTo>
                    <a:pt x="958507" y="175348"/>
                  </a:moveTo>
                  <a:lnTo>
                    <a:pt x="955230" y="172072"/>
                  </a:lnTo>
                  <a:lnTo>
                    <a:pt x="950315" y="170434"/>
                  </a:lnTo>
                  <a:lnTo>
                    <a:pt x="945413" y="173710"/>
                  </a:lnTo>
                  <a:lnTo>
                    <a:pt x="945413" y="180263"/>
                  </a:lnTo>
                  <a:lnTo>
                    <a:pt x="948677" y="185178"/>
                  </a:lnTo>
                  <a:lnTo>
                    <a:pt x="955230" y="181902"/>
                  </a:lnTo>
                  <a:lnTo>
                    <a:pt x="958507" y="178625"/>
                  </a:lnTo>
                  <a:lnTo>
                    <a:pt x="958507" y="175348"/>
                  </a:lnTo>
                  <a:close/>
                </a:path>
                <a:path w="1086485" h="1609725">
                  <a:moveTo>
                    <a:pt x="961758" y="152438"/>
                  </a:moveTo>
                  <a:lnTo>
                    <a:pt x="951953" y="147523"/>
                  </a:lnTo>
                  <a:lnTo>
                    <a:pt x="947051" y="150799"/>
                  </a:lnTo>
                  <a:lnTo>
                    <a:pt x="948677" y="155714"/>
                  </a:lnTo>
                  <a:lnTo>
                    <a:pt x="951953" y="162242"/>
                  </a:lnTo>
                  <a:lnTo>
                    <a:pt x="955230" y="158965"/>
                  </a:lnTo>
                  <a:lnTo>
                    <a:pt x="960145" y="158965"/>
                  </a:lnTo>
                  <a:lnTo>
                    <a:pt x="961758" y="152438"/>
                  </a:lnTo>
                  <a:close/>
                </a:path>
                <a:path w="1086485" h="1609725">
                  <a:moveTo>
                    <a:pt x="986332" y="137693"/>
                  </a:moveTo>
                  <a:lnTo>
                    <a:pt x="983056" y="134353"/>
                  </a:lnTo>
                  <a:lnTo>
                    <a:pt x="978141" y="132715"/>
                  </a:lnTo>
                  <a:lnTo>
                    <a:pt x="971588" y="136055"/>
                  </a:lnTo>
                  <a:lnTo>
                    <a:pt x="973226" y="140970"/>
                  </a:lnTo>
                  <a:lnTo>
                    <a:pt x="976503" y="145884"/>
                  </a:lnTo>
                  <a:lnTo>
                    <a:pt x="983056" y="144246"/>
                  </a:lnTo>
                  <a:lnTo>
                    <a:pt x="984694" y="142608"/>
                  </a:lnTo>
                  <a:lnTo>
                    <a:pt x="986332" y="137693"/>
                  </a:lnTo>
                  <a:close/>
                </a:path>
                <a:path w="1086485" h="1609725">
                  <a:moveTo>
                    <a:pt x="987971" y="162242"/>
                  </a:moveTo>
                  <a:lnTo>
                    <a:pt x="986332" y="158965"/>
                  </a:lnTo>
                  <a:lnTo>
                    <a:pt x="979779" y="157353"/>
                  </a:lnTo>
                  <a:lnTo>
                    <a:pt x="974864" y="160604"/>
                  </a:lnTo>
                  <a:lnTo>
                    <a:pt x="974864" y="165519"/>
                  </a:lnTo>
                  <a:lnTo>
                    <a:pt x="976503" y="168795"/>
                  </a:lnTo>
                  <a:lnTo>
                    <a:pt x="979779" y="172072"/>
                  </a:lnTo>
                  <a:lnTo>
                    <a:pt x="983056" y="168795"/>
                  </a:lnTo>
                  <a:lnTo>
                    <a:pt x="987971" y="167157"/>
                  </a:lnTo>
                  <a:lnTo>
                    <a:pt x="987971" y="162242"/>
                  </a:lnTo>
                  <a:close/>
                </a:path>
                <a:path w="1086485" h="1609725">
                  <a:moveTo>
                    <a:pt x="1001077" y="119608"/>
                  </a:moveTo>
                  <a:lnTo>
                    <a:pt x="999439" y="116332"/>
                  </a:lnTo>
                  <a:lnTo>
                    <a:pt x="992886" y="113055"/>
                  </a:lnTo>
                  <a:lnTo>
                    <a:pt x="986332" y="116332"/>
                  </a:lnTo>
                  <a:lnTo>
                    <a:pt x="987971" y="121246"/>
                  </a:lnTo>
                  <a:lnTo>
                    <a:pt x="992886" y="127800"/>
                  </a:lnTo>
                  <a:lnTo>
                    <a:pt x="997800" y="126161"/>
                  </a:lnTo>
                  <a:lnTo>
                    <a:pt x="1001077" y="124523"/>
                  </a:lnTo>
                  <a:lnTo>
                    <a:pt x="1001077" y="119608"/>
                  </a:lnTo>
                  <a:close/>
                </a:path>
                <a:path w="1086485" h="1609725">
                  <a:moveTo>
                    <a:pt x="1007630" y="145884"/>
                  </a:moveTo>
                  <a:lnTo>
                    <a:pt x="1004354" y="144246"/>
                  </a:lnTo>
                  <a:lnTo>
                    <a:pt x="999439" y="142608"/>
                  </a:lnTo>
                  <a:lnTo>
                    <a:pt x="994524" y="145884"/>
                  </a:lnTo>
                  <a:lnTo>
                    <a:pt x="996162" y="150799"/>
                  </a:lnTo>
                  <a:lnTo>
                    <a:pt x="997800" y="157353"/>
                  </a:lnTo>
                  <a:lnTo>
                    <a:pt x="1002715" y="154076"/>
                  </a:lnTo>
                  <a:lnTo>
                    <a:pt x="1007630" y="152438"/>
                  </a:lnTo>
                  <a:lnTo>
                    <a:pt x="1007630" y="145884"/>
                  </a:lnTo>
                  <a:close/>
                </a:path>
                <a:path w="1086485" h="1609725">
                  <a:moveTo>
                    <a:pt x="1022362" y="117970"/>
                  </a:moveTo>
                  <a:lnTo>
                    <a:pt x="1020724" y="116332"/>
                  </a:lnTo>
                  <a:lnTo>
                    <a:pt x="1014171" y="113055"/>
                  </a:lnTo>
                  <a:lnTo>
                    <a:pt x="1009269" y="116332"/>
                  </a:lnTo>
                  <a:lnTo>
                    <a:pt x="1010894" y="119608"/>
                  </a:lnTo>
                  <a:lnTo>
                    <a:pt x="1012532" y="126161"/>
                  </a:lnTo>
                  <a:lnTo>
                    <a:pt x="1019086" y="124523"/>
                  </a:lnTo>
                  <a:lnTo>
                    <a:pt x="1022362" y="124523"/>
                  </a:lnTo>
                  <a:lnTo>
                    <a:pt x="1022362" y="117970"/>
                  </a:lnTo>
                  <a:close/>
                </a:path>
                <a:path w="1086485" h="1609725">
                  <a:moveTo>
                    <a:pt x="1033894" y="91770"/>
                  </a:moveTo>
                  <a:lnTo>
                    <a:pt x="1032256" y="90131"/>
                  </a:lnTo>
                  <a:lnTo>
                    <a:pt x="1025639" y="88493"/>
                  </a:lnTo>
                  <a:lnTo>
                    <a:pt x="1017447" y="91770"/>
                  </a:lnTo>
                  <a:lnTo>
                    <a:pt x="1017447" y="96685"/>
                  </a:lnTo>
                  <a:lnTo>
                    <a:pt x="1020724" y="99961"/>
                  </a:lnTo>
                  <a:lnTo>
                    <a:pt x="1028992" y="98323"/>
                  </a:lnTo>
                  <a:lnTo>
                    <a:pt x="1033894" y="96685"/>
                  </a:lnTo>
                  <a:lnTo>
                    <a:pt x="1033894" y="91770"/>
                  </a:lnTo>
                  <a:close/>
                </a:path>
                <a:path w="1086485" h="1609725">
                  <a:moveTo>
                    <a:pt x="1050251" y="67221"/>
                  </a:moveTo>
                  <a:lnTo>
                    <a:pt x="1042085" y="65582"/>
                  </a:lnTo>
                  <a:lnTo>
                    <a:pt x="1037170" y="68859"/>
                  </a:lnTo>
                  <a:lnTo>
                    <a:pt x="1037170" y="73748"/>
                  </a:lnTo>
                  <a:lnTo>
                    <a:pt x="1042085" y="80302"/>
                  </a:lnTo>
                  <a:lnTo>
                    <a:pt x="1047000" y="78663"/>
                  </a:lnTo>
                  <a:lnTo>
                    <a:pt x="1050251" y="75387"/>
                  </a:lnTo>
                  <a:lnTo>
                    <a:pt x="1050251" y="67221"/>
                  </a:lnTo>
                  <a:close/>
                </a:path>
                <a:path w="1086485" h="1609725">
                  <a:moveTo>
                    <a:pt x="1066634" y="44221"/>
                  </a:moveTo>
                  <a:lnTo>
                    <a:pt x="1064996" y="40944"/>
                  </a:lnTo>
                  <a:lnTo>
                    <a:pt x="1058443" y="39306"/>
                  </a:lnTo>
                  <a:lnTo>
                    <a:pt x="1051890" y="42583"/>
                  </a:lnTo>
                  <a:lnTo>
                    <a:pt x="1053528" y="45859"/>
                  </a:lnTo>
                  <a:lnTo>
                    <a:pt x="1058443" y="50838"/>
                  </a:lnTo>
                  <a:lnTo>
                    <a:pt x="1064996" y="50838"/>
                  </a:lnTo>
                  <a:lnTo>
                    <a:pt x="1066634" y="44221"/>
                  </a:lnTo>
                  <a:close/>
                </a:path>
                <a:path w="1086485" h="1609725">
                  <a:moveTo>
                    <a:pt x="1086294" y="4914"/>
                  </a:moveTo>
                  <a:lnTo>
                    <a:pt x="1084656" y="1638"/>
                  </a:lnTo>
                  <a:lnTo>
                    <a:pt x="1078103" y="0"/>
                  </a:lnTo>
                  <a:lnTo>
                    <a:pt x="1073188" y="1638"/>
                  </a:lnTo>
                  <a:lnTo>
                    <a:pt x="1073188" y="8191"/>
                  </a:lnTo>
                  <a:lnTo>
                    <a:pt x="1078103" y="13093"/>
                  </a:lnTo>
                  <a:lnTo>
                    <a:pt x="1083017" y="11468"/>
                  </a:lnTo>
                  <a:lnTo>
                    <a:pt x="1086294" y="9829"/>
                  </a:lnTo>
                  <a:lnTo>
                    <a:pt x="1086294" y="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678265" y="6677278"/>
              <a:ext cx="355600" cy="38100"/>
            </a:xfrm>
            <a:custGeom>
              <a:avLst/>
              <a:gdLst/>
              <a:ahLst/>
              <a:cxnLst/>
              <a:rect l="l" t="t" r="r" b="b"/>
              <a:pathLst>
                <a:path w="355600" h="38100">
                  <a:moveTo>
                    <a:pt x="21272" y="6553"/>
                  </a:moveTo>
                  <a:lnTo>
                    <a:pt x="17995" y="4914"/>
                  </a:lnTo>
                  <a:lnTo>
                    <a:pt x="8191" y="4914"/>
                  </a:lnTo>
                  <a:lnTo>
                    <a:pt x="3276" y="6553"/>
                  </a:lnTo>
                  <a:lnTo>
                    <a:pt x="0" y="9829"/>
                  </a:lnTo>
                  <a:lnTo>
                    <a:pt x="0" y="13106"/>
                  </a:lnTo>
                  <a:lnTo>
                    <a:pt x="6553" y="13106"/>
                  </a:lnTo>
                  <a:lnTo>
                    <a:pt x="13106" y="9829"/>
                  </a:lnTo>
                  <a:lnTo>
                    <a:pt x="19634" y="9829"/>
                  </a:lnTo>
                  <a:lnTo>
                    <a:pt x="21272" y="6553"/>
                  </a:lnTo>
                  <a:close/>
                </a:path>
                <a:path w="355600" h="38100">
                  <a:moveTo>
                    <a:pt x="54038" y="16383"/>
                  </a:moveTo>
                  <a:lnTo>
                    <a:pt x="52400" y="14744"/>
                  </a:lnTo>
                  <a:lnTo>
                    <a:pt x="40932" y="13106"/>
                  </a:lnTo>
                  <a:lnTo>
                    <a:pt x="34378" y="14744"/>
                  </a:lnTo>
                  <a:lnTo>
                    <a:pt x="29464" y="18021"/>
                  </a:lnTo>
                  <a:lnTo>
                    <a:pt x="29464" y="21297"/>
                  </a:lnTo>
                  <a:lnTo>
                    <a:pt x="40932" y="21297"/>
                  </a:lnTo>
                  <a:lnTo>
                    <a:pt x="45847" y="18021"/>
                  </a:lnTo>
                  <a:lnTo>
                    <a:pt x="52400" y="18021"/>
                  </a:lnTo>
                  <a:lnTo>
                    <a:pt x="54038" y="16383"/>
                  </a:lnTo>
                  <a:close/>
                </a:path>
                <a:path w="355600" h="38100">
                  <a:moveTo>
                    <a:pt x="86791" y="14744"/>
                  </a:moveTo>
                  <a:lnTo>
                    <a:pt x="85153" y="13106"/>
                  </a:lnTo>
                  <a:lnTo>
                    <a:pt x="75323" y="9829"/>
                  </a:lnTo>
                  <a:lnTo>
                    <a:pt x="65493" y="13106"/>
                  </a:lnTo>
                  <a:lnTo>
                    <a:pt x="65493" y="16383"/>
                  </a:lnTo>
                  <a:lnTo>
                    <a:pt x="76962" y="16383"/>
                  </a:lnTo>
                  <a:lnTo>
                    <a:pt x="86791" y="14744"/>
                  </a:lnTo>
                  <a:close/>
                </a:path>
                <a:path w="355600" h="38100">
                  <a:moveTo>
                    <a:pt x="90068" y="26200"/>
                  </a:moveTo>
                  <a:lnTo>
                    <a:pt x="88430" y="24561"/>
                  </a:lnTo>
                  <a:lnTo>
                    <a:pt x="78600" y="22936"/>
                  </a:lnTo>
                  <a:lnTo>
                    <a:pt x="70408" y="22936"/>
                  </a:lnTo>
                  <a:lnTo>
                    <a:pt x="65493" y="26200"/>
                  </a:lnTo>
                  <a:lnTo>
                    <a:pt x="65493" y="27838"/>
                  </a:lnTo>
                  <a:lnTo>
                    <a:pt x="75323" y="27838"/>
                  </a:lnTo>
                  <a:lnTo>
                    <a:pt x="81876" y="26200"/>
                  </a:lnTo>
                  <a:lnTo>
                    <a:pt x="90068" y="26200"/>
                  </a:lnTo>
                  <a:close/>
                </a:path>
                <a:path w="355600" h="38100">
                  <a:moveTo>
                    <a:pt x="109766" y="21297"/>
                  </a:moveTo>
                  <a:lnTo>
                    <a:pt x="106489" y="18021"/>
                  </a:lnTo>
                  <a:lnTo>
                    <a:pt x="103238" y="18021"/>
                  </a:lnTo>
                  <a:lnTo>
                    <a:pt x="101600" y="16383"/>
                  </a:lnTo>
                  <a:lnTo>
                    <a:pt x="93408" y="18021"/>
                  </a:lnTo>
                  <a:lnTo>
                    <a:pt x="90068" y="22936"/>
                  </a:lnTo>
                  <a:lnTo>
                    <a:pt x="103238" y="22936"/>
                  </a:lnTo>
                  <a:lnTo>
                    <a:pt x="109766" y="21297"/>
                  </a:lnTo>
                  <a:close/>
                </a:path>
                <a:path w="355600" h="38100">
                  <a:moveTo>
                    <a:pt x="119595" y="31115"/>
                  </a:moveTo>
                  <a:lnTo>
                    <a:pt x="116319" y="26200"/>
                  </a:lnTo>
                  <a:lnTo>
                    <a:pt x="106489" y="26200"/>
                  </a:lnTo>
                  <a:lnTo>
                    <a:pt x="106489" y="27838"/>
                  </a:lnTo>
                  <a:lnTo>
                    <a:pt x="103238" y="29476"/>
                  </a:lnTo>
                  <a:lnTo>
                    <a:pt x="106489" y="34391"/>
                  </a:lnTo>
                  <a:lnTo>
                    <a:pt x="113042" y="34391"/>
                  </a:lnTo>
                  <a:lnTo>
                    <a:pt x="119595" y="31115"/>
                  </a:lnTo>
                  <a:close/>
                </a:path>
                <a:path w="355600" h="38100">
                  <a:moveTo>
                    <a:pt x="139255" y="22936"/>
                  </a:moveTo>
                  <a:lnTo>
                    <a:pt x="135978" y="21297"/>
                  </a:lnTo>
                  <a:lnTo>
                    <a:pt x="127787" y="18021"/>
                  </a:lnTo>
                  <a:lnTo>
                    <a:pt x="121234" y="19659"/>
                  </a:lnTo>
                  <a:lnTo>
                    <a:pt x="116319" y="22936"/>
                  </a:lnTo>
                  <a:lnTo>
                    <a:pt x="116319" y="24561"/>
                  </a:lnTo>
                  <a:lnTo>
                    <a:pt x="124510" y="24561"/>
                  </a:lnTo>
                  <a:lnTo>
                    <a:pt x="131064" y="22936"/>
                  </a:lnTo>
                  <a:lnTo>
                    <a:pt x="139255" y="22936"/>
                  </a:lnTo>
                  <a:close/>
                </a:path>
                <a:path w="355600" h="38100">
                  <a:moveTo>
                    <a:pt x="160540" y="34391"/>
                  </a:moveTo>
                  <a:lnTo>
                    <a:pt x="158902" y="31115"/>
                  </a:lnTo>
                  <a:lnTo>
                    <a:pt x="155625" y="31115"/>
                  </a:lnTo>
                  <a:lnTo>
                    <a:pt x="152349" y="29476"/>
                  </a:lnTo>
                  <a:lnTo>
                    <a:pt x="142519" y="29476"/>
                  </a:lnTo>
                  <a:lnTo>
                    <a:pt x="140893" y="31115"/>
                  </a:lnTo>
                  <a:lnTo>
                    <a:pt x="144157" y="31115"/>
                  </a:lnTo>
                  <a:lnTo>
                    <a:pt x="150710" y="34391"/>
                  </a:lnTo>
                  <a:lnTo>
                    <a:pt x="157264" y="36029"/>
                  </a:lnTo>
                  <a:lnTo>
                    <a:pt x="160540" y="34391"/>
                  </a:lnTo>
                  <a:close/>
                </a:path>
                <a:path w="355600" h="38100">
                  <a:moveTo>
                    <a:pt x="162179" y="21297"/>
                  </a:moveTo>
                  <a:lnTo>
                    <a:pt x="160540" y="16383"/>
                  </a:lnTo>
                  <a:lnTo>
                    <a:pt x="158902" y="16383"/>
                  </a:lnTo>
                  <a:lnTo>
                    <a:pt x="150710" y="14744"/>
                  </a:lnTo>
                  <a:lnTo>
                    <a:pt x="147434" y="16383"/>
                  </a:lnTo>
                  <a:lnTo>
                    <a:pt x="147434" y="18021"/>
                  </a:lnTo>
                  <a:lnTo>
                    <a:pt x="153987" y="21297"/>
                  </a:lnTo>
                  <a:lnTo>
                    <a:pt x="158902" y="22936"/>
                  </a:lnTo>
                  <a:lnTo>
                    <a:pt x="162179" y="21297"/>
                  </a:lnTo>
                  <a:close/>
                </a:path>
                <a:path w="355600" h="38100">
                  <a:moveTo>
                    <a:pt x="199847" y="16383"/>
                  </a:moveTo>
                  <a:lnTo>
                    <a:pt x="186753" y="9829"/>
                  </a:lnTo>
                  <a:lnTo>
                    <a:pt x="180200" y="11468"/>
                  </a:lnTo>
                  <a:lnTo>
                    <a:pt x="175285" y="13106"/>
                  </a:lnTo>
                  <a:lnTo>
                    <a:pt x="173647" y="16383"/>
                  </a:lnTo>
                  <a:lnTo>
                    <a:pt x="176923" y="16383"/>
                  </a:lnTo>
                  <a:lnTo>
                    <a:pt x="183476" y="18021"/>
                  </a:lnTo>
                  <a:lnTo>
                    <a:pt x="196570" y="18021"/>
                  </a:lnTo>
                  <a:lnTo>
                    <a:pt x="199847" y="16383"/>
                  </a:lnTo>
                  <a:close/>
                </a:path>
                <a:path w="355600" h="38100">
                  <a:moveTo>
                    <a:pt x="203123" y="31115"/>
                  </a:moveTo>
                  <a:lnTo>
                    <a:pt x="201485" y="27838"/>
                  </a:lnTo>
                  <a:lnTo>
                    <a:pt x="193294" y="26200"/>
                  </a:lnTo>
                  <a:lnTo>
                    <a:pt x="186753" y="27838"/>
                  </a:lnTo>
                  <a:lnTo>
                    <a:pt x="180200" y="31115"/>
                  </a:lnTo>
                  <a:lnTo>
                    <a:pt x="203123" y="31115"/>
                  </a:lnTo>
                  <a:close/>
                </a:path>
                <a:path w="355600" h="38100">
                  <a:moveTo>
                    <a:pt x="231013" y="22936"/>
                  </a:moveTo>
                  <a:lnTo>
                    <a:pt x="229374" y="21297"/>
                  </a:lnTo>
                  <a:lnTo>
                    <a:pt x="221195" y="18021"/>
                  </a:lnTo>
                  <a:lnTo>
                    <a:pt x="216281" y="21297"/>
                  </a:lnTo>
                  <a:lnTo>
                    <a:pt x="212953" y="22936"/>
                  </a:lnTo>
                  <a:lnTo>
                    <a:pt x="212953" y="24561"/>
                  </a:lnTo>
                  <a:lnTo>
                    <a:pt x="216281" y="22936"/>
                  </a:lnTo>
                  <a:lnTo>
                    <a:pt x="231013" y="22936"/>
                  </a:lnTo>
                  <a:close/>
                </a:path>
                <a:path w="355600" h="38100">
                  <a:moveTo>
                    <a:pt x="247396" y="34391"/>
                  </a:moveTo>
                  <a:lnTo>
                    <a:pt x="235927" y="31115"/>
                  </a:lnTo>
                  <a:lnTo>
                    <a:pt x="231013" y="31115"/>
                  </a:lnTo>
                  <a:lnTo>
                    <a:pt x="226098" y="34391"/>
                  </a:lnTo>
                  <a:lnTo>
                    <a:pt x="226098" y="36029"/>
                  </a:lnTo>
                  <a:lnTo>
                    <a:pt x="229374" y="36029"/>
                  </a:lnTo>
                  <a:lnTo>
                    <a:pt x="239204" y="37668"/>
                  </a:lnTo>
                  <a:lnTo>
                    <a:pt x="247396" y="36029"/>
                  </a:lnTo>
                  <a:lnTo>
                    <a:pt x="247396" y="34391"/>
                  </a:lnTo>
                  <a:close/>
                </a:path>
                <a:path w="355600" h="38100">
                  <a:moveTo>
                    <a:pt x="258864" y="14744"/>
                  </a:moveTo>
                  <a:lnTo>
                    <a:pt x="249034" y="11468"/>
                  </a:lnTo>
                  <a:lnTo>
                    <a:pt x="244119" y="13106"/>
                  </a:lnTo>
                  <a:lnTo>
                    <a:pt x="239204" y="16383"/>
                  </a:lnTo>
                  <a:lnTo>
                    <a:pt x="239204" y="18021"/>
                  </a:lnTo>
                  <a:lnTo>
                    <a:pt x="250672" y="18021"/>
                  </a:lnTo>
                  <a:lnTo>
                    <a:pt x="258864" y="16383"/>
                  </a:lnTo>
                  <a:lnTo>
                    <a:pt x="258864" y="14744"/>
                  </a:lnTo>
                  <a:close/>
                </a:path>
                <a:path w="355600" h="38100">
                  <a:moveTo>
                    <a:pt x="267055" y="24561"/>
                  </a:moveTo>
                  <a:lnTo>
                    <a:pt x="265417" y="22936"/>
                  </a:lnTo>
                  <a:lnTo>
                    <a:pt x="253949" y="22936"/>
                  </a:lnTo>
                  <a:lnTo>
                    <a:pt x="247396" y="24561"/>
                  </a:lnTo>
                  <a:lnTo>
                    <a:pt x="247396" y="27838"/>
                  </a:lnTo>
                  <a:lnTo>
                    <a:pt x="250672" y="26200"/>
                  </a:lnTo>
                  <a:lnTo>
                    <a:pt x="258864" y="26200"/>
                  </a:lnTo>
                  <a:lnTo>
                    <a:pt x="267055" y="24561"/>
                  </a:lnTo>
                  <a:close/>
                </a:path>
                <a:path w="355600" h="38100">
                  <a:moveTo>
                    <a:pt x="288340" y="16383"/>
                  </a:moveTo>
                  <a:lnTo>
                    <a:pt x="286702" y="14744"/>
                  </a:lnTo>
                  <a:lnTo>
                    <a:pt x="276872" y="13106"/>
                  </a:lnTo>
                  <a:lnTo>
                    <a:pt x="271970" y="13106"/>
                  </a:lnTo>
                  <a:lnTo>
                    <a:pt x="268693" y="16383"/>
                  </a:lnTo>
                  <a:lnTo>
                    <a:pt x="268693" y="18021"/>
                  </a:lnTo>
                  <a:lnTo>
                    <a:pt x="283425" y="18021"/>
                  </a:lnTo>
                  <a:lnTo>
                    <a:pt x="288340" y="16383"/>
                  </a:lnTo>
                  <a:close/>
                </a:path>
                <a:path w="355600" h="38100">
                  <a:moveTo>
                    <a:pt x="299808" y="27838"/>
                  </a:moveTo>
                  <a:lnTo>
                    <a:pt x="289979" y="24561"/>
                  </a:lnTo>
                  <a:lnTo>
                    <a:pt x="283425" y="26200"/>
                  </a:lnTo>
                  <a:lnTo>
                    <a:pt x="278511" y="27838"/>
                  </a:lnTo>
                  <a:lnTo>
                    <a:pt x="278511" y="31115"/>
                  </a:lnTo>
                  <a:lnTo>
                    <a:pt x="299808" y="31115"/>
                  </a:lnTo>
                  <a:lnTo>
                    <a:pt x="299808" y="27838"/>
                  </a:lnTo>
                  <a:close/>
                </a:path>
                <a:path w="355600" h="38100">
                  <a:moveTo>
                    <a:pt x="312915" y="14744"/>
                  </a:moveTo>
                  <a:lnTo>
                    <a:pt x="311277" y="14744"/>
                  </a:lnTo>
                  <a:lnTo>
                    <a:pt x="304723" y="13106"/>
                  </a:lnTo>
                  <a:lnTo>
                    <a:pt x="301447" y="13106"/>
                  </a:lnTo>
                  <a:lnTo>
                    <a:pt x="298170" y="14744"/>
                  </a:lnTo>
                  <a:lnTo>
                    <a:pt x="298170" y="16383"/>
                  </a:lnTo>
                  <a:lnTo>
                    <a:pt x="308000" y="16383"/>
                  </a:lnTo>
                  <a:lnTo>
                    <a:pt x="312915" y="14744"/>
                  </a:lnTo>
                  <a:close/>
                </a:path>
                <a:path w="355600" h="38100">
                  <a:moveTo>
                    <a:pt x="355549" y="1638"/>
                  </a:moveTo>
                  <a:lnTo>
                    <a:pt x="353910" y="0"/>
                  </a:lnTo>
                  <a:lnTo>
                    <a:pt x="350634" y="1638"/>
                  </a:lnTo>
                  <a:lnTo>
                    <a:pt x="339166" y="1638"/>
                  </a:lnTo>
                  <a:lnTo>
                    <a:pt x="337477" y="3276"/>
                  </a:lnTo>
                  <a:lnTo>
                    <a:pt x="339166" y="4914"/>
                  </a:lnTo>
                  <a:lnTo>
                    <a:pt x="344081" y="9829"/>
                  </a:lnTo>
                  <a:lnTo>
                    <a:pt x="345719" y="8191"/>
                  </a:lnTo>
                  <a:lnTo>
                    <a:pt x="353910" y="4914"/>
                  </a:lnTo>
                  <a:lnTo>
                    <a:pt x="353910" y="3276"/>
                  </a:lnTo>
                  <a:lnTo>
                    <a:pt x="355549" y="1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3" name="object 23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91100" y="2857500"/>
              <a:ext cx="6896100" cy="3200400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42200" y="2997200"/>
              <a:ext cx="3416300" cy="2844800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82589" y="2856536"/>
              <a:ext cx="5091141" cy="3175000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006715" y="4765871"/>
              <a:ext cx="176825" cy="176825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34221" y="4625564"/>
              <a:ext cx="353650" cy="353651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037673" y="4467562"/>
              <a:ext cx="530465" cy="530466"/>
            </a:xfrm>
            <a:prstGeom prst="rect">
              <a:avLst/>
            </a:prstGeom>
          </p:spPr>
        </p:pic>
        <p:sp>
          <p:nvSpPr>
            <p:cNvPr id="239" name="object 239"/>
            <p:cNvSpPr/>
            <p:nvPr/>
          </p:nvSpPr>
          <p:spPr>
            <a:xfrm>
              <a:off x="6782590" y="2847271"/>
              <a:ext cx="5091430" cy="3184525"/>
            </a:xfrm>
            <a:custGeom>
              <a:avLst/>
              <a:gdLst/>
              <a:ahLst/>
              <a:cxnLst/>
              <a:rect l="l" t="t" r="r" b="b"/>
              <a:pathLst>
                <a:path w="5091430" h="3184525">
                  <a:moveTo>
                    <a:pt x="463077" y="1048441"/>
                  </a:moveTo>
                  <a:lnTo>
                    <a:pt x="457708" y="1004134"/>
                  </a:lnTo>
                  <a:lnTo>
                    <a:pt x="455742" y="960210"/>
                  </a:lnTo>
                  <a:lnTo>
                    <a:pt x="457090" y="916767"/>
                  </a:lnTo>
                  <a:lnTo>
                    <a:pt x="461661" y="873907"/>
                  </a:lnTo>
                  <a:lnTo>
                    <a:pt x="469367" y="831730"/>
                  </a:lnTo>
                  <a:lnTo>
                    <a:pt x="480117" y="790336"/>
                  </a:lnTo>
                  <a:lnTo>
                    <a:pt x="493822" y="749827"/>
                  </a:lnTo>
                  <a:lnTo>
                    <a:pt x="510392" y="710301"/>
                  </a:lnTo>
                  <a:lnTo>
                    <a:pt x="529737" y="671860"/>
                  </a:lnTo>
                  <a:lnTo>
                    <a:pt x="551768" y="634604"/>
                  </a:lnTo>
                  <a:lnTo>
                    <a:pt x="576395" y="598634"/>
                  </a:lnTo>
                  <a:lnTo>
                    <a:pt x="603529" y="564050"/>
                  </a:lnTo>
                  <a:lnTo>
                    <a:pt x="633079" y="530952"/>
                  </a:lnTo>
                  <a:lnTo>
                    <a:pt x="664957" y="499441"/>
                  </a:lnTo>
                  <a:lnTo>
                    <a:pt x="699072" y="469617"/>
                  </a:lnTo>
                  <a:lnTo>
                    <a:pt x="735334" y="441581"/>
                  </a:lnTo>
                  <a:lnTo>
                    <a:pt x="773655" y="415433"/>
                  </a:lnTo>
                  <a:lnTo>
                    <a:pt x="813945" y="391274"/>
                  </a:lnTo>
                  <a:lnTo>
                    <a:pt x="856113" y="369204"/>
                  </a:lnTo>
                  <a:lnTo>
                    <a:pt x="900070" y="349323"/>
                  </a:lnTo>
                  <a:lnTo>
                    <a:pt x="945727" y="331732"/>
                  </a:lnTo>
                  <a:lnTo>
                    <a:pt x="992993" y="316531"/>
                  </a:lnTo>
                  <a:lnTo>
                    <a:pt x="1041780" y="303821"/>
                  </a:lnTo>
                  <a:lnTo>
                    <a:pt x="1091997" y="293702"/>
                  </a:lnTo>
                  <a:lnTo>
                    <a:pt x="1143555" y="286274"/>
                  </a:lnTo>
                  <a:lnTo>
                    <a:pt x="1196493" y="281671"/>
                  </a:lnTo>
                  <a:lnTo>
                    <a:pt x="1249436" y="280096"/>
                  </a:lnTo>
                  <a:lnTo>
                    <a:pt x="1302212" y="281519"/>
                  </a:lnTo>
                  <a:lnTo>
                    <a:pt x="1354649" y="285912"/>
                  </a:lnTo>
                  <a:lnTo>
                    <a:pt x="1406574" y="293244"/>
                  </a:lnTo>
                  <a:lnTo>
                    <a:pt x="1457816" y="303487"/>
                  </a:lnTo>
                  <a:lnTo>
                    <a:pt x="1508202" y="316612"/>
                  </a:lnTo>
                  <a:lnTo>
                    <a:pt x="1557561" y="332588"/>
                  </a:lnTo>
                  <a:lnTo>
                    <a:pt x="1605720" y="351388"/>
                  </a:lnTo>
                  <a:lnTo>
                    <a:pt x="1652508" y="372980"/>
                  </a:lnTo>
                  <a:lnTo>
                    <a:pt x="1678497" y="335033"/>
                  </a:lnTo>
                  <a:lnTo>
                    <a:pt x="1707528" y="299571"/>
                  </a:lnTo>
                  <a:lnTo>
                    <a:pt x="1739384" y="266651"/>
                  </a:lnTo>
                  <a:lnTo>
                    <a:pt x="1773846" y="236332"/>
                  </a:lnTo>
                  <a:lnTo>
                    <a:pt x="1810694" y="208668"/>
                  </a:lnTo>
                  <a:lnTo>
                    <a:pt x="1849712" y="183719"/>
                  </a:lnTo>
                  <a:lnTo>
                    <a:pt x="1890680" y="161540"/>
                  </a:lnTo>
                  <a:lnTo>
                    <a:pt x="1933380" y="142188"/>
                  </a:lnTo>
                  <a:lnTo>
                    <a:pt x="1977593" y="125722"/>
                  </a:lnTo>
                  <a:lnTo>
                    <a:pt x="2023101" y="112198"/>
                  </a:lnTo>
                  <a:lnTo>
                    <a:pt x="2069686" y="101672"/>
                  </a:lnTo>
                  <a:lnTo>
                    <a:pt x="2117129" y="94202"/>
                  </a:lnTo>
                  <a:lnTo>
                    <a:pt x="2165212" y="89846"/>
                  </a:lnTo>
                  <a:lnTo>
                    <a:pt x="2213715" y="88659"/>
                  </a:lnTo>
                  <a:lnTo>
                    <a:pt x="2262422" y="90700"/>
                  </a:lnTo>
                  <a:lnTo>
                    <a:pt x="2311112" y="96025"/>
                  </a:lnTo>
                  <a:lnTo>
                    <a:pt x="2359569" y="104690"/>
                  </a:lnTo>
                  <a:lnTo>
                    <a:pt x="2407572" y="116755"/>
                  </a:lnTo>
                  <a:lnTo>
                    <a:pt x="2454905" y="132274"/>
                  </a:lnTo>
                  <a:lnTo>
                    <a:pt x="2501348" y="151306"/>
                  </a:lnTo>
                  <a:lnTo>
                    <a:pt x="2540651" y="170699"/>
                  </a:lnTo>
                  <a:lnTo>
                    <a:pt x="2578161" y="192435"/>
                  </a:lnTo>
                  <a:lnTo>
                    <a:pt x="2613733" y="216424"/>
                  </a:lnTo>
                  <a:lnTo>
                    <a:pt x="2647225" y="242576"/>
                  </a:lnTo>
                  <a:lnTo>
                    <a:pt x="2671417" y="205724"/>
                  </a:lnTo>
                  <a:lnTo>
                    <a:pt x="2699095" y="171623"/>
                  </a:lnTo>
                  <a:lnTo>
                    <a:pt x="2729972" y="140354"/>
                  </a:lnTo>
                  <a:lnTo>
                    <a:pt x="2763758" y="112001"/>
                  </a:lnTo>
                  <a:lnTo>
                    <a:pt x="2800164" y="86645"/>
                  </a:lnTo>
                  <a:lnTo>
                    <a:pt x="2838902" y="64369"/>
                  </a:lnTo>
                  <a:lnTo>
                    <a:pt x="2879684" y="45255"/>
                  </a:lnTo>
                  <a:lnTo>
                    <a:pt x="2922219" y="29386"/>
                  </a:lnTo>
                  <a:lnTo>
                    <a:pt x="2966220" y="16843"/>
                  </a:lnTo>
                  <a:lnTo>
                    <a:pt x="3011397" y="7710"/>
                  </a:lnTo>
                  <a:lnTo>
                    <a:pt x="3057462" y="2068"/>
                  </a:lnTo>
                  <a:lnTo>
                    <a:pt x="3104126" y="0"/>
                  </a:lnTo>
                  <a:lnTo>
                    <a:pt x="3151100" y="1587"/>
                  </a:lnTo>
                  <a:lnTo>
                    <a:pt x="3198096" y="6914"/>
                  </a:lnTo>
                  <a:lnTo>
                    <a:pt x="3244825" y="16061"/>
                  </a:lnTo>
                  <a:lnTo>
                    <a:pt x="3290997" y="29111"/>
                  </a:lnTo>
                  <a:lnTo>
                    <a:pt x="3336325" y="46146"/>
                  </a:lnTo>
                  <a:lnTo>
                    <a:pt x="3387277" y="71009"/>
                  </a:lnTo>
                  <a:lnTo>
                    <a:pt x="3434423" y="100563"/>
                  </a:lnTo>
                  <a:lnTo>
                    <a:pt x="3477322" y="134495"/>
                  </a:lnTo>
                  <a:lnTo>
                    <a:pt x="3515531" y="172494"/>
                  </a:lnTo>
                  <a:lnTo>
                    <a:pt x="3549027" y="141666"/>
                  </a:lnTo>
                  <a:lnTo>
                    <a:pt x="3584884" y="113836"/>
                  </a:lnTo>
                  <a:lnTo>
                    <a:pt x="3622860" y="89023"/>
                  </a:lnTo>
                  <a:lnTo>
                    <a:pt x="3662713" y="67242"/>
                  </a:lnTo>
                  <a:lnTo>
                    <a:pt x="3704202" y="48512"/>
                  </a:lnTo>
                  <a:lnTo>
                    <a:pt x="3747083" y="32848"/>
                  </a:lnTo>
                  <a:lnTo>
                    <a:pt x="3791117" y="20268"/>
                  </a:lnTo>
                  <a:lnTo>
                    <a:pt x="3836060" y="10789"/>
                  </a:lnTo>
                  <a:lnTo>
                    <a:pt x="3881671" y="4427"/>
                  </a:lnTo>
                  <a:lnTo>
                    <a:pt x="3927707" y="1200"/>
                  </a:lnTo>
                  <a:lnTo>
                    <a:pt x="3973928" y="1125"/>
                  </a:lnTo>
                  <a:lnTo>
                    <a:pt x="4020091" y="4218"/>
                  </a:lnTo>
                  <a:lnTo>
                    <a:pt x="4065954" y="10497"/>
                  </a:lnTo>
                  <a:lnTo>
                    <a:pt x="4111276" y="19979"/>
                  </a:lnTo>
                  <a:lnTo>
                    <a:pt x="4155814" y="32679"/>
                  </a:lnTo>
                  <a:lnTo>
                    <a:pt x="4199327" y="48616"/>
                  </a:lnTo>
                  <a:lnTo>
                    <a:pt x="4241573" y="67807"/>
                  </a:lnTo>
                  <a:lnTo>
                    <a:pt x="4282310" y="90267"/>
                  </a:lnTo>
                  <a:lnTo>
                    <a:pt x="4321296" y="116015"/>
                  </a:lnTo>
                  <a:lnTo>
                    <a:pt x="4362626" y="148913"/>
                  </a:lnTo>
                  <a:lnTo>
                    <a:pt x="4399710" y="184897"/>
                  </a:lnTo>
                  <a:lnTo>
                    <a:pt x="4432343" y="223663"/>
                  </a:lnTo>
                  <a:lnTo>
                    <a:pt x="4460322" y="264912"/>
                  </a:lnTo>
                  <a:lnTo>
                    <a:pt x="4483441" y="308341"/>
                  </a:lnTo>
                  <a:lnTo>
                    <a:pt x="4501495" y="353648"/>
                  </a:lnTo>
                  <a:lnTo>
                    <a:pt x="4514281" y="400532"/>
                  </a:lnTo>
                  <a:lnTo>
                    <a:pt x="4563409" y="413792"/>
                  </a:lnTo>
                  <a:lnTo>
                    <a:pt x="4610365" y="430134"/>
                  </a:lnTo>
                  <a:lnTo>
                    <a:pt x="4655038" y="449389"/>
                  </a:lnTo>
                  <a:lnTo>
                    <a:pt x="4697312" y="471387"/>
                  </a:lnTo>
                  <a:lnTo>
                    <a:pt x="4737075" y="495960"/>
                  </a:lnTo>
                  <a:lnTo>
                    <a:pt x="4774214" y="522937"/>
                  </a:lnTo>
                  <a:lnTo>
                    <a:pt x="4808614" y="552151"/>
                  </a:lnTo>
                  <a:lnTo>
                    <a:pt x="4840163" y="583430"/>
                  </a:lnTo>
                  <a:lnTo>
                    <a:pt x="4868747" y="616607"/>
                  </a:lnTo>
                  <a:lnTo>
                    <a:pt x="4894252" y="651511"/>
                  </a:lnTo>
                  <a:lnTo>
                    <a:pt x="4916566" y="687974"/>
                  </a:lnTo>
                  <a:lnTo>
                    <a:pt x="4935574" y="725826"/>
                  </a:lnTo>
                  <a:lnTo>
                    <a:pt x="4951163" y="764897"/>
                  </a:lnTo>
                  <a:lnTo>
                    <a:pt x="4963220" y="805020"/>
                  </a:lnTo>
                  <a:lnTo>
                    <a:pt x="4971632" y="846023"/>
                  </a:lnTo>
                  <a:lnTo>
                    <a:pt x="4976285" y="887739"/>
                  </a:lnTo>
                  <a:lnTo>
                    <a:pt x="4977065" y="929997"/>
                  </a:lnTo>
                  <a:lnTo>
                    <a:pt x="4973859" y="972629"/>
                  </a:lnTo>
                  <a:lnTo>
                    <a:pt x="4966554" y="1015465"/>
                  </a:lnTo>
                  <a:lnTo>
                    <a:pt x="4955036" y="1058336"/>
                  </a:lnTo>
                  <a:lnTo>
                    <a:pt x="4934547" y="1111459"/>
                  </a:lnTo>
                  <a:lnTo>
                    <a:pt x="4926286" y="1128729"/>
                  </a:lnTo>
                  <a:lnTo>
                    <a:pt x="4956879" y="1165031"/>
                  </a:lnTo>
                  <a:lnTo>
                    <a:pt x="4984285" y="1202444"/>
                  </a:lnTo>
                  <a:lnTo>
                    <a:pt x="5008525" y="1240845"/>
                  </a:lnTo>
                  <a:lnTo>
                    <a:pt x="5029616" y="1280106"/>
                  </a:lnTo>
                  <a:lnTo>
                    <a:pt x="5047579" y="1320104"/>
                  </a:lnTo>
                  <a:lnTo>
                    <a:pt x="5062433" y="1360711"/>
                  </a:lnTo>
                  <a:lnTo>
                    <a:pt x="5074196" y="1401803"/>
                  </a:lnTo>
                  <a:lnTo>
                    <a:pt x="5082889" y="1443254"/>
                  </a:lnTo>
                  <a:lnTo>
                    <a:pt x="5088531" y="1484938"/>
                  </a:lnTo>
                  <a:lnTo>
                    <a:pt x="5091141" y="1526731"/>
                  </a:lnTo>
                  <a:lnTo>
                    <a:pt x="5090738" y="1568506"/>
                  </a:lnTo>
                  <a:lnTo>
                    <a:pt x="5087342" y="1610138"/>
                  </a:lnTo>
                  <a:lnTo>
                    <a:pt x="5080972" y="1651501"/>
                  </a:lnTo>
                  <a:lnTo>
                    <a:pt x="5071647" y="1692471"/>
                  </a:lnTo>
                  <a:lnTo>
                    <a:pt x="5059387" y="1732921"/>
                  </a:lnTo>
                  <a:lnTo>
                    <a:pt x="5044212" y="1772726"/>
                  </a:lnTo>
                  <a:lnTo>
                    <a:pt x="5026139" y="1811760"/>
                  </a:lnTo>
                  <a:lnTo>
                    <a:pt x="5005189" y="1849899"/>
                  </a:lnTo>
                  <a:lnTo>
                    <a:pt x="4981381" y="1887016"/>
                  </a:lnTo>
                  <a:lnTo>
                    <a:pt x="4954735" y="1922986"/>
                  </a:lnTo>
                  <a:lnTo>
                    <a:pt x="4925269" y="1957683"/>
                  </a:lnTo>
                  <a:lnTo>
                    <a:pt x="4893003" y="1990982"/>
                  </a:lnTo>
                  <a:lnTo>
                    <a:pt x="4857957" y="2022758"/>
                  </a:lnTo>
                  <a:lnTo>
                    <a:pt x="4820149" y="2052885"/>
                  </a:lnTo>
                  <a:lnTo>
                    <a:pt x="4779599" y="2081237"/>
                  </a:lnTo>
                  <a:lnTo>
                    <a:pt x="4737926" y="2106729"/>
                  </a:lnTo>
                  <a:lnTo>
                    <a:pt x="4694553" y="2129817"/>
                  </a:lnTo>
                  <a:lnTo>
                    <a:pt x="4649624" y="2150450"/>
                  </a:lnTo>
                  <a:lnTo>
                    <a:pt x="4603284" y="2168576"/>
                  </a:lnTo>
                  <a:lnTo>
                    <a:pt x="4555680" y="2184142"/>
                  </a:lnTo>
                  <a:lnTo>
                    <a:pt x="4506955" y="2197097"/>
                  </a:lnTo>
                  <a:lnTo>
                    <a:pt x="4457256" y="2207387"/>
                  </a:lnTo>
                  <a:lnTo>
                    <a:pt x="4406728" y="2214962"/>
                  </a:lnTo>
                  <a:lnTo>
                    <a:pt x="4404453" y="2258205"/>
                  </a:lnTo>
                  <a:lnTo>
                    <a:pt x="4398538" y="2300559"/>
                  </a:lnTo>
                  <a:lnTo>
                    <a:pt x="4389117" y="2341914"/>
                  </a:lnTo>
                  <a:lnTo>
                    <a:pt x="4376322" y="2382159"/>
                  </a:lnTo>
                  <a:lnTo>
                    <a:pt x="4360285" y="2421182"/>
                  </a:lnTo>
                  <a:lnTo>
                    <a:pt x="4341140" y="2458871"/>
                  </a:lnTo>
                  <a:lnTo>
                    <a:pt x="4319020" y="2495117"/>
                  </a:lnTo>
                  <a:lnTo>
                    <a:pt x="4294056" y="2529807"/>
                  </a:lnTo>
                  <a:lnTo>
                    <a:pt x="4266382" y="2562831"/>
                  </a:lnTo>
                  <a:lnTo>
                    <a:pt x="4236130" y="2594077"/>
                  </a:lnTo>
                  <a:lnTo>
                    <a:pt x="4203433" y="2623434"/>
                  </a:lnTo>
                  <a:lnTo>
                    <a:pt x="4168424" y="2650791"/>
                  </a:lnTo>
                  <a:lnTo>
                    <a:pt x="4131236" y="2676037"/>
                  </a:lnTo>
                  <a:lnTo>
                    <a:pt x="4092001" y="2699061"/>
                  </a:lnTo>
                  <a:lnTo>
                    <a:pt x="4050851" y="2719751"/>
                  </a:lnTo>
                  <a:lnTo>
                    <a:pt x="4007921" y="2737996"/>
                  </a:lnTo>
                  <a:lnTo>
                    <a:pt x="3963341" y="2753686"/>
                  </a:lnTo>
                  <a:lnTo>
                    <a:pt x="3917246" y="2766708"/>
                  </a:lnTo>
                  <a:lnTo>
                    <a:pt x="3869768" y="2776953"/>
                  </a:lnTo>
                  <a:lnTo>
                    <a:pt x="3821039" y="2784308"/>
                  </a:lnTo>
                  <a:lnTo>
                    <a:pt x="3771192" y="2788662"/>
                  </a:lnTo>
                  <a:lnTo>
                    <a:pt x="3720361" y="2789905"/>
                  </a:lnTo>
                  <a:lnTo>
                    <a:pt x="3666722" y="2787736"/>
                  </a:lnTo>
                  <a:lnTo>
                    <a:pt x="3613655" y="2782006"/>
                  </a:lnTo>
                  <a:lnTo>
                    <a:pt x="3561398" y="2772771"/>
                  </a:lnTo>
                  <a:lnTo>
                    <a:pt x="3510189" y="2760093"/>
                  </a:lnTo>
                  <a:lnTo>
                    <a:pt x="3460266" y="2744028"/>
                  </a:lnTo>
                  <a:lnTo>
                    <a:pt x="3411866" y="2724638"/>
                  </a:lnTo>
                  <a:lnTo>
                    <a:pt x="3365229" y="2701979"/>
                  </a:lnTo>
                  <a:lnTo>
                    <a:pt x="3349167" y="2742686"/>
                  </a:lnTo>
                  <a:lnTo>
                    <a:pt x="3330413" y="2781955"/>
                  </a:lnTo>
                  <a:lnTo>
                    <a:pt x="3309082" y="2819733"/>
                  </a:lnTo>
                  <a:lnTo>
                    <a:pt x="3285291" y="2855967"/>
                  </a:lnTo>
                  <a:lnTo>
                    <a:pt x="3259154" y="2890603"/>
                  </a:lnTo>
                  <a:lnTo>
                    <a:pt x="3230790" y="2923590"/>
                  </a:lnTo>
                  <a:lnTo>
                    <a:pt x="3200313" y="2954873"/>
                  </a:lnTo>
                  <a:lnTo>
                    <a:pt x="3167839" y="2984399"/>
                  </a:lnTo>
                  <a:lnTo>
                    <a:pt x="3133485" y="3012117"/>
                  </a:lnTo>
                  <a:lnTo>
                    <a:pt x="3097367" y="3037971"/>
                  </a:lnTo>
                  <a:lnTo>
                    <a:pt x="3059601" y="3061910"/>
                  </a:lnTo>
                  <a:lnTo>
                    <a:pt x="3020303" y="3083881"/>
                  </a:lnTo>
                  <a:lnTo>
                    <a:pt x="2979589" y="3103829"/>
                  </a:lnTo>
                  <a:lnTo>
                    <a:pt x="2937575" y="3121703"/>
                  </a:lnTo>
                  <a:lnTo>
                    <a:pt x="2894378" y="3137449"/>
                  </a:lnTo>
                  <a:lnTo>
                    <a:pt x="2850112" y="3151013"/>
                  </a:lnTo>
                  <a:lnTo>
                    <a:pt x="2804896" y="3162344"/>
                  </a:lnTo>
                  <a:lnTo>
                    <a:pt x="2758843" y="3171388"/>
                  </a:lnTo>
                  <a:lnTo>
                    <a:pt x="2712071" y="3178091"/>
                  </a:lnTo>
                  <a:lnTo>
                    <a:pt x="2664696" y="3182401"/>
                  </a:lnTo>
                  <a:lnTo>
                    <a:pt x="2616834" y="3184265"/>
                  </a:lnTo>
                  <a:lnTo>
                    <a:pt x="2568600" y="3183630"/>
                  </a:lnTo>
                  <a:lnTo>
                    <a:pt x="2520111" y="3180442"/>
                  </a:lnTo>
                  <a:lnTo>
                    <a:pt x="2471483" y="3174648"/>
                  </a:lnTo>
                  <a:lnTo>
                    <a:pt x="2422832" y="3166196"/>
                  </a:lnTo>
                  <a:lnTo>
                    <a:pt x="2374275" y="3155032"/>
                  </a:lnTo>
                  <a:lnTo>
                    <a:pt x="2322202" y="3139864"/>
                  </a:lnTo>
                  <a:lnTo>
                    <a:pt x="2271721" y="3121749"/>
                  </a:lnTo>
                  <a:lnTo>
                    <a:pt x="2222988" y="3100785"/>
                  </a:lnTo>
                  <a:lnTo>
                    <a:pt x="2176158" y="3077071"/>
                  </a:lnTo>
                  <a:lnTo>
                    <a:pt x="2131387" y="3050705"/>
                  </a:lnTo>
                  <a:lnTo>
                    <a:pt x="2088832" y="3021787"/>
                  </a:lnTo>
                  <a:lnTo>
                    <a:pt x="2048647" y="2990413"/>
                  </a:lnTo>
                  <a:lnTo>
                    <a:pt x="2010987" y="2956684"/>
                  </a:lnTo>
                  <a:lnTo>
                    <a:pt x="1976010" y="2920697"/>
                  </a:lnTo>
                  <a:lnTo>
                    <a:pt x="1943870" y="2882552"/>
                  </a:lnTo>
                  <a:lnTo>
                    <a:pt x="1900446" y="2903524"/>
                  </a:lnTo>
                  <a:lnTo>
                    <a:pt x="1856263" y="2922251"/>
                  </a:lnTo>
                  <a:lnTo>
                    <a:pt x="1811416" y="2938752"/>
                  </a:lnTo>
                  <a:lnTo>
                    <a:pt x="1765999" y="2953048"/>
                  </a:lnTo>
                  <a:lnTo>
                    <a:pt x="1720109" y="2965158"/>
                  </a:lnTo>
                  <a:lnTo>
                    <a:pt x="1673839" y="2975104"/>
                  </a:lnTo>
                  <a:lnTo>
                    <a:pt x="1627286" y="2982905"/>
                  </a:lnTo>
                  <a:lnTo>
                    <a:pt x="1580543" y="2988582"/>
                  </a:lnTo>
                  <a:lnTo>
                    <a:pt x="1533708" y="2992155"/>
                  </a:lnTo>
                  <a:lnTo>
                    <a:pt x="1486873" y="2993643"/>
                  </a:lnTo>
                  <a:lnTo>
                    <a:pt x="1440135" y="2993069"/>
                  </a:lnTo>
                  <a:lnTo>
                    <a:pt x="1393588" y="2990451"/>
                  </a:lnTo>
                  <a:lnTo>
                    <a:pt x="1347329" y="2985810"/>
                  </a:lnTo>
                  <a:lnTo>
                    <a:pt x="1301450" y="2979166"/>
                  </a:lnTo>
                  <a:lnTo>
                    <a:pt x="1256049" y="2970539"/>
                  </a:lnTo>
                  <a:lnTo>
                    <a:pt x="1211219" y="2959950"/>
                  </a:lnTo>
                  <a:lnTo>
                    <a:pt x="1167057" y="2947419"/>
                  </a:lnTo>
                  <a:lnTo>
                    <a:pt x="1123657" y="2932966"/>
                  </a:lnTo>
                  <a:lnTo>
                    <a:pt x="1081113" y="2916612"/>
                  </a:lnTo>
                  <a:lnTo>
                    <a:pt x="1039522" y="2898376"/>
                  </a:lnTo>
                  <a:lnTo>
                    <a:pt x="998978" y="2878279"/>
                  </a:lnTo>
                  <a:lnTo>
                    <a:pt x="959577" y="2856342"/>
                  </a:lnTo>
                  <a:lnTo>
                    <a:pt x="921413" y="2832583"/>
                  </a:lnTo>
                  <a:lnTo>
                    <a:pt x="884582" y="2807025"/>
                  </a:lnTo>
                  <a:lnTo>
                    <a:pt x="849179" y="2779686"/>
                  </a:lnTo>
                  <a:lnTo>
                    <a:pt x="815298" y="2750587"/>
                  </a:lnTo>
                  <a:lnTo>
                    <a:pt x="783035" y="2719749"/>
                  </a:lnTo>
                  <a:lnTo>
                    <a:pt x="752485" y="2687192"/>
                  </a:lnTo>
                  <a:lnTo>
                    <a:pt x="723743" y="2652935"/>
                  </a:lnTo>
                  <a:lnTo>
                    <a:pt x="696904" y="2617000"/>
                  </a:lnTo>
                  <a:lnTo>
                    <a:pt x="687299" y="2603013"/>
                  </a:lnTo>
                  <a:lnTo>
                    <a:pt x="634876" y="2605974"/>
                  </a:lnTo>
                  <a:lnTo>
                    <a:pt x="583362" y="2604458"/>
                  </a:lnTo>
                  <a:lnTo>
                    <a:pt x="533041" y="2598658"/>
                  </a:lnTo>
                  <a:lnTo>
                    <a:pt x="484200" y="2588766"/>
                  </a:lnTo>
                  <a:lnTo>
                    <a:pt x="437126" y="2574973"/>
                  </a:lnTo>
                  <a:lnTo>
                    <a:pt x="392105" y="2557473"/>
                  </a:lnTo>
                  <a:lnTo>
                    <a:pt x="349423" y="2536456"/>
                  </a:lnTo>
                  <a:lnTo>
                    <a:pt x="309366" y="2512116"/>
                  </a:lnTo>
                  <a:lnTo>
                    <a:pt x="272221" y="2484644"/>
                  </a:lnTo>
                  <a:lnTo>
                    <a:pt x="238274" y="2454233"/>
                  </a:lnTo>
                  <a:lnTo>
                    <a:pt x="207811" y="2421075"/>
                  </a:lnTo>
                  <a:lnTo>
                    <a:pt x="181118" y="2385361"/>
                  </a:lnTo>
                  <a:lnTo>
                    <a:pt x="158483" y="2347284"/>
                  </a:lnTo>
                  <a:lnTo>
                    <a:pt x="140190" y="2307035"/>
                  </a:lnTo>
                  <a:lnTo>
                    <a:pt x="126526" y="2264809"/>
                  </a:lnTo>
                  <a:lnTo>
                    <a:pt x="117778" y="2220795"/>
                  </a:lnTo>
                  <a:lnTo>
                    <a:pt x="114289" y="2173051"/>
                  </a:lnTo>
                  <a:lnTo>
                    <a:pt x="116928" y="2125695"/>
                  </a:lnTo>
                  <a:lnTo>
                    <a:pt x="125540" y="2079125"/>
                  </a:lnTo>
                  <a:lnTo>
                    <a:pt x="139971" y="2033740"/>
                  </a:lnTo>
                  <a:lnTo>
                    <a:pt x="160067" y="1989938"/>
                  </a:lnTo>
                  <a:lnTo>
                    <a:pt x="185673" y="1948117"/>
                  </a:lnTo>
                  <a:lnTo>
                    <a:pt x="216636" y="1908676"/>
                  </a:lnTo>
                  <a:lnTo>
                    <a:pt x="252800" y="1872013"/>
                  </a:lnTo>
                  <a:lnTo>
                    <a:pt x="209012" y="1847430"/>
                  </a:lnTo>
                  <a:lnTo>
                    <a:pt x="169109" y="1819725"/>
                  </a:lnTo>
                  <a:lnTo>
                    <a:pt x="133184" y="1789199"/>
                  </a:lnTo>
                  <a:lnTo>
                    <a:pt x="101328" y="1756153"/>
                  </a:lnTo>
                  <a:lnTo>
                    <a:pt x="73633" y="1720889"/>
                  </a:lnTo>
                  <a:lnTo>
                    <a:pt x="50192" y="1683707"/>
                  </a:lnTo>
                  <a:lnTo>
                    <a:pt x="31095" y="1644909"/>
                  </a:lnTo>
                  <a:lnTo>
                    <a:pt x="16436" y="1604796"/>
                  </a:lnTo>
                  <a:lnTo>
                    <a:pt x="6306" y="1563669"/>
                  </a:lnTo>
                  <a:lnTo>
                    <a:pt x="796" y="1521830"/>
                  </a:lnTo>
                  <a:lnTo>
                    <a:pt x="0" y="1479580"/>
                  </a:lnTo>
                  <a:lnTo>
                    <a:pt x="4008" y="1437220"/>
                  </a:lnTo>
                  <a:lnTo>
                    <a:pt x="12912" y="1395052"/>
                  </a:lnTo>
                  <a:lnTo>
                    <a:pt x="26806" y="1353375"/>
                  </a:lnTo>
                  <a:lnTo>
                    <a:pt x="45780" y="1312493"/>
                  </a:lnTo>
                  <a:lnTo>
                    <a:pt x="69926" y="1272706"/>
                  </a:lnTo>
                  <a:lnTo>
                    <a:pt x="99614" y="1234109"/>
                  </a:lnTo>
                  <a:lnTo>
                    <a:pt x="133534" y="1198737"/>
                  </a:lnTo>
                  <a:lnTo>
                    <a:pt x="171322" y="1166791"/>
                  </a:lnTo>
                  <a:lnTo>
                    <a:pt x="212611" y="1138473"/>
                  </a:lnTo>
                  <a:lnTo>
                    <a:pt x="257037" y="1113984"/>
                  </a:lnTo>
                  <a:lnTo>
                    <a:pt x="304234" y="1093527"/>
                  </a:lnTo>
                  <a:lnTo>
                    <a:pt x="353836" y="1077301"/>
                  </a:lnTo>
                  <a:lnTo>
                    <a:pt x="405478" y="1065510"/>
                  </a:lnTo>
                  <a:lnTo>
                    <a:pt x="458794" y="1058354"/>
                  </a:lnTo>
                  <a:lnTo>
                    <a:pt x="463077" y="1048441"/>
                  </a:lnTo>
                  <a:close/>
                </a:path>
              </a:pathLst>
            </a:custGeom>
            <a:ln w="9525">
              <a:solidFill>
                <a:srgbClr val="EA0F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0" name="object 24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01954" y="4761109"/>
              <a:ext cx="186351" cy="186351"/>
            </a:xfrm>
            <a:prstGeom prst="rect">
              <a:avLst/>
            </a:prstGeom>
          </p:spPr>
        </p:pic>
        <p:sp>
          <p:nvSpPr>
            <p:cNvPr id="241" name="object 241"/>
            <p:cNvSpPr/>
            <p:nvPr/>
          </p:nvSpPr>
          <p:spPr>
            <a:xfrm>
              <a:off x="5434221" y="3009420"/>
              <a:ext cx="6272530" cy="2707640"/>
            </a:xfrm>
            <a:custGeom>
              <a:avLst/>
              <a:gdLst/>
              <a:ahLst/>
              <a:cxnLst/>
              <a:rect l="l" t="t" r="r" b="b"/>
              <a:pathLst>
                <a:path w="6272530" h="2707640">
                  <a:moveTo>
                    <a:pt x="353651" y="1792970"/>
                  </a:moveTo>
                  <a:lnTo>
                    <a:pt x="347334" y="1839977"/>
                  </a:lnTo>
                  <a:lnTo>
                    <a:pt x="329509" y="1882217"/>
                  </a:lnTo>
                  <a:lnTo>
                    <a:pt x="301860" y="1918005"/>
                  </a:lnTo>
                  <a:lnTo>
                    <a:pt x="266073" y="1945654"/>
                  </a:lnTo>
                  <a:lnTo>
                    <a:pt x="223833" y="1963479"/>
                  </a:lnTo>
                  <a:lnTo>
                    <a:pt x="176826" y="1969796"/>
                  </a:lnTo>
                  <a:lnTo>
                    <a:pt x="129818" y="1963479"/>
                  </a:lnTo>
                  <a:lnTo>
                    <a:pt x="87578" y="1945654"/>
                  </a:lnTo>
                  <a:lnTo>
                    <a:pt x="51791" y="1918005"/>
                  </a:lnTo>
                  <a:lnTo>
                    <a:pt x="24142" y="1882217"/>
                  </a:lnTo>
                  <a:lnTo>
                    <a:pt x="6316" y="1839977"/>
                  </a:lnTo>
                  <a:lnTo>
                    <a:pt x="0" y="1792970"/>
                  </a:lnTo>
                  <a:lnTo>
                    <a:pt x="6316" y="1745962"/>
                  </a:lnTo>
                  <a:lnTo>
                    <a:pt x="24142" y="1703723"/>
                  </a:lnTo>
                  <a:lnTo>
                    <a:pt x="51791" y="1667935"/>
                  </a:lnTo>
                  <a:lnTo>
                    <a:pt x="87578" y="1640286"/>
                  </a:lnTo>
                  <a:lnTo>
                    <a:pt x="129818" y="1622461"/>
                  </a:lnTo>
                  <a:lnTo>
                    <a:pt x="176826" y="1616145"/>
                  </a:lnTo>
                  <a:lnTo>
                    <a:pt x="223833" y="1622461"/>
                  </a:lnTo>
                  <a:lnTo>
                    <a:pt x="266073" y="1640286"/>
                  </a:lnTo>
                  <a:lnTo>
                    <a:pt x="301860" y="1667935"/>
                  </a:lnTo>
                  <a:lnTo>
                    <a:pt x="329509" y="1703723"/>
                  </a:lnTo>
                  <a:lnTo>
                    <a:pt x="347334" y="1745962"/>
                  </a:lnTo>
                  <a:lnTo>
                    <a:pt x="353651" y="1792970"/>
                  </a:lnTo>
                  <a:close/>
                </a:path>
                <a:path w="6272530" h="2707640">
                  <a:moveTo>
                    <a:pt x="1133917" y="1723376"/>
                  </a:moveTo>
                  <a:lnTo>
                    <a:pt x="1129644" y="1771052"/>
                  </a:lnTo>
                  <a:lnTo>
                    <a:pt x="1117323" y="1815924"/>
                  </a:lnTo>
                  <a:lnTo>
                    <a:pt x="1097705" y="1857244"/>
                  </a:lnTo>
                  <a:lnTo>
                    <a:pt x="1071538" y="1894262"/>
                  </a:lnTo>
                  <a:lnTo>
                    <a:pt x="1039570" y="1926229"/>
                  </a:lnTo>
                  <a:lnTo>
                    <a:pt x="1002552" y="1952397"/>
                  </a:lnTo>
                  <a:lnTo>
                    <a:pt x="961233" y="1972015"/>
                  </a:lnTo>
                  <a:lnTo>
                    <a:pt x="916360" y="1984335"/>
                  </a:lnTo>
                  <a:lnTo>
                    <a:pt x="868684" y="1988609"/>
                  </a:lnTo>
                  <a:lnTo>
                    <a:pt x="821009" y="1984335"/>
                  </a:lnTo>
                  <a:lnTo>
                    <a:pt x="776136" y="1972015"/>
                  </a:lnTo>
                  <a:lnTo>
                    <a:pt x="734816" y="1952397"/>
                  </a:lnTo>
                  <a:lnTo>
                    <a:pt x="697798" y="1926229"/>
                  </a:lnTo>
                  <a:lnTo>
                    <a:pt x="665831" y="1894262"/>
                  </a:lnTo>
                  <a:lnTo>
                    <a:pt x="639664" y="1857244"/>
                  </a:lnTo>
                  <a:lnTo>
                    <a:pt x="620045" y="1815924"/>
                  </a:lnTo>
                  <a:lnTo>
                    <a:pt x="607725" y="1771052"/>
                  </a:lnTo>
                  <a:lnTo>
                    <a:pt x="603452" y="1723376"/>
                  </a:lnTo>
                  <a:lnTo>
                    <a:pt x="607725" y="1675700"/>
                  </a:lnTo>
                  <a:lnTo>
                    <a:pt x="620045" y="1630827"/>
                  </a:lnTo>
                  <a:lnTo>
                    <a:pt x="639664" y="1589508"/>
                  </a:lnTo>
                  <a:lnTo>
                    <a:pt x="665831" y="1552489"/>
                  </a:lnTo>
                  <a:lnTo>
                    <a:pt x="697798" y="1520522"/>
                  </a:lnTo>
                  <a:lnTo>
                    <a:pt x="734816" y="1494355"/>
                  </a:lnTo>
                  <a:lnTo>
                    <a:pt x="776136" y="1474736"/>
                  </a:lnTo>
                  <a:lnTo>
                    <a:pt x="821009" y="1462416"/>
                  </a:lnTo>
                  <a:lnTo>
                    <a:pt x="868684" y="1458143"/>
                  </a:lnTo>
                  <a:lnTo>
                    <a:pt x="916360" y="1462416"/>
                  </a:lnTo>
                  <a:lnTo>
                    <a:pt x="961233" y="1474736"/>
                  </a:lnTo>
                  <a:lnTo>
                    <a:pt x="1002552" y="1494355"/>
                  </a:lnTo>
                  <a:lnTo>
                    <a:pt x="1039570" y="1520522"/>
                  </a:lnTo>
                  <a:lnTo>
                    <a:pt x="1071538" y="1552489"/>
                  </a:lnTo>
                  <a:lnTo>
                    <a:pt x="1097705" y="1589508"/>
                  </a:lnTo>
                  <a:lnTo>
                    <a:pt x="1117323" y="1630827"/>
                  </a:lnTo>
                  <a:lnTo>
                    <a:pt x="1129644" y="1675700"/>
                  </a:lnTo>
                  <a:lnTo>
                    <a:pt x="1133917" y="1723376"/>
                  </a:lnTo>
                  <a:close/>
                </a:path>
                <a:path w="6272530" h="2707640">
                  <a:moveTo>
                    <a:pt x="1904786" y="1756188"/>
                  </a:moveTo>
                  <a:lnTo>
                    <a:pt x="1852824" y="1757385"/>
                  </a:lnTo>
                  <a:lnTo>
                    <a:pt x="1801252" y="1754087"/>
                  </a:lnTo>
                  <a:lnTo>
                    <a:pt x="1750458" y="1746370"/>
                  </a:lnTo>
                  <a:lnTo>
                    <a:pt x="1700830" y="1734310"/>
                  </a:lnTo>
                  <a:lnTo>
                    <a:pt x="1652756" y="1717984"/>
                  </a:lnTo>
                  <a:lnTo>
                    <a:pt x="1606624" y="1697468"/>
                  </a:lnTo>
                </a:path>
                <a:path w="6272530" h="2707640">
                  <a:moveTo>
                    <a:pt x="2167858" y="2398793"/>
                  </a:moveTo>
                  <a:lnTo>
                    <a:pt x="2136115" y="2408544"/>
                  </a:lnTo>
                  <a:lnTo>
                    <a:pt x="2103721" y="2416493"/>
                  </a:lnTo>
                  <a:lnTo>
                    <a:pt x="2070783" y="2422618"/>
                  </a:lnTo>
                  <a:lnTo>
                    <a:pt x="2037406" y="2426897"/>
                  </a:lnTo>
                </a:path>
                <a:path w="6272530" h="2707640">
                  <a:moveTo>
                    <a:pt x="3291948" y="2707570"/>
                  </a:moveTo>
                  <a:lnTo>
                    <a:pt x="3269311" y="2676900"/>
                  </a:lnTo>
                  <a:lnTo>
                    <a:pt x="3248637" y="2645265"/>
                  </a:lnTo>
                  <a:lnTo>
                    <a:pt x="3229968" y="2612733"/>
                  </a:lnTo>
                  <a:lnTo>
                    <a:pt x="3213346" y="2579372"/>
                  </a:lnTo>
                </a:path>
                <a:path w="6272530" h="2707640">
                  <a:moveTo>
                    <a:pt x="4745495" y="2387889"/>
                  </a:moveTo>
                  <a:lnTo>
                    <a:pt x="4740922" y="2423550"/>
                  </a:lnTo>
                  <a:lnTo>
                    <a:pt x="4734155" y="2458931"/>
                  </a:lnTo>
                  <a:lnTo>
                    <a:pt x="4725212" y="2493958"/>
                  </a:lnTo>
                  <a:lnTo>
                    <a:pt x="4714109" y="2528557"/>
                  </a:lnTo>
                </a:path>
                <a:path w="6272530" h="2707640">
                  <a:moveTo>
                    <a:pt x="5369571" y="1518730"/>
                  </a:moveTo>
                  <a:lnTo>
                    <a:pt x="5418771" y="1541293"/>
                  </a:lnTo>
                  <a:lnTo>
                    <a:pt x="5465167" y="1566931"/>
                  </a:lnTo>
                  <a:lnTo>
                    <a:pt x="5508619" y="1595451"/>
                  </a:lnTo>
                  <a:lnTo>
                    <a:pt x="5548987" y="1626661"/>
                  </a:lnTo>
                  <a:lnTo>
                    <a:pt x="5586131" y="1660369"/>
                  </a:lnTo>
                  <a:lnTo>
                    <a:pt x="5619911" y="1696383"/>
                  </a:lnTo>
                  <a:lnTo>
                    <a:pt x="5650188" y="1734511"/>
                  </a:lnTo>
                  <a:lnTo>
                    <a:pt x="5676821" y="1774561"/>
                  </a:lnTo>
                  <a:lnTo>
                    <a:pt x="5699672" y="1816340"/>
                  </a:lnTo>
                  <a:lnTo>
                    <a:pt x="5718599" y="1859656"/>
                  </a:lnTo>
                  <a:lnTo>
                    <a:pt x="5733463" y="1904318"/>
                  </a:lnTo>
                  <a:lnTo>
                    <a:pt x="5744125" y="1950134"/>
                  </a:lnTo>
                  <a:lnTo>
                    <a:pt x="5750444" y="1996911"/>
                  </a:lnTo>
                  <a:lnTo>
                    <a:pt x="5752281" y="2044457"/>
                  </a:lnTo>
                </a:path>
                <a:path w="6272530" h="2707640">
                  <a:moveTo>
                    <a:pt x="6272256" y="958790"/>
                  </a:moveTo>
                  <a:lnTo>
                    <a:pt x="6246953" y="1003355"/>
                  </a:lnTo>
                  <a:lnTo>
                    <a:pt x="6217041" y="1045605"/>
                  </a:lnTo>
                  <a:lnTo>
                    <a:pt x="6182739" y="1085286"/>
                  </a:lnTo>
                  <a:lnTo>
                    <a:pt x="6144266" y="1122144"/>
                  </a:lnTo>
                  <a:lnTo>
                    <a:pt x="6101844" y="1155925"/>
                  </a:lnTo>
                </a:path>
                <a:path w="6272530" h="2707640">
                  <a:moveTo>
                    <a:pt x="5863346" y="227331"/>
                  </a:moveTo>
                  <a:lnTo>
                    <a:pt x="5867572" y="250448"/>
                  </a:lnTo>
                  <a:lnTo>
                    <a:pt x="5870483" y="273698"/>
                  </a:lnTo>
                  <a:lnTo>
                    <a:pt x="5872074" y="297040"/>
                  </a:lnTo>
                  <a:lnTo>
                    <a:pt x="5872343" y="320433"/>
                  </a:lnTo>
                </a:path>
                <a:path w="6272530" h="2707640">
                  <a:moveTo>
                    <a:pt x="4775039" y="118732"/>
                  </a:moveTo>
                  <a:lnTo>
                    <a:pt x="4793027" y="87093"/>
                  </a:lnTo>
                  <a:lnTo>
                    <a:pt x="4813631" y="56679"/>
                  </a:lnTo>
                  <a:lnTo>
                    <a:pt x="4836763" y="27609"/>
                  </a:lnTo>
                  <a:lnTo>
                    <a:pt x="4862339" y="0"/>
                  </a:lnTo>
                </a:path>
                <a:path w="6272530" h="2707640">
                  <a:moveTo>
                    <a:pt x="3958515" y="175316"/>
                  </a:moveTo>
                  <a:lnTo>
                    <a:pt x="3966268" y="148912"/>
                  </a:lnTo>
                  <a:lnTo>
                    <a:pt x="3975920" y="122995"/>
                  </a:lnTo>
                  <a:lnTo>
                    <a:pt x="3987440" y="97639"/>
                  </a:lnTo>
                  <a:lnTo>
                    <a:pt x="4000798" y="72917"/>
                  </a:lnTo>
                </a:path>
                <a:path w="6272530" h="2707640">
                  <a:moveTo>
                    <a:pt x="3000273" y="210091"/>
                  </a:moveTo>
                  <a:lnTo>
                    <a:pt x="3041127" y="231924"/>
                  </a:lnTo>
                  <a:lnTo>
                    <a:pt x="3080315" y="255805"/>
                  </a:lnTo>
                  <a:lnTo>
                    <a:pt x="3117733" y="281665"/>
                  </a:lnTo>
                  <a:lnTo>
                    <a:pt x="3153275" y="309435"/>
                  </a:lnTo>
                </a:path>
                <a:path w="6272530" h="2707640">
                  <a:moveTo>
                    <a:pt x="1838165" y="990839"/>
                  </a:moveTo>
                  <a:lnTo>
                    <a:pt x="1829673" y="965061"/>
                  </a:lnTo>
                  <a:lnTo>
                    <a:pt x="1822387" y="939028"/>
                  </a:lnTo>
                  <a:lnTo>
                    <a:pt x="1816315" y="912770"/>
                  </a:lnTo>
                  <a:lnTo>
                    <a:pt x="1811464" y="886318"/>
                  </a:lnTo>
                </a:path>
              </a:pathLst>
            </a:custGeom>
            <a:ln w="9525">
              <a:solidFill>
                <a:srgbClr val="EA0F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2" name="object 242"/>
          <p:cNvSpPr txBox="1"/>
          <p:nvPr/>
        </p:nvSpPr>
        <p:spPr>
          <a:xfrm>
            <a:off x="916938" y="996042"/>
            <a:ext cx="10626090" cy="244348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95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5" dirty="0">
                <a:latin typeface="Calibri"/>
                <a:cs typeface="Calibri"/>
              </a:rPr>
              <a:t>Sự quan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trọng </a:t>
            </a:r>
            <a:r>
              <a:rPr sz="3000" spc="-5" dirty="0">
                <a:latin typeface="Calibri"/>
                <a:cs typeface="Calibri"/>
              </a:rPr>
              <a:t>của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yêu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cầu (requirements)</a:t>
            </a:r>
            <a:endParaRPr sz="3000">
              <a:latin typeface="Calibri"/>
              <a:cs typeface="Calibri"/>
            </a:endParaRPr>
          </a:p>
          <a:p>
            <a:pPr marL="913765" marR="5080" lvl="1" indent="-444500">
              <a:lnSpc>
                <a:spcPts val="3000"/>
              </a:lnSpc>
              <a:spcBef>
                <a:spcPts val="1200"/>
              </a:spcBef>
              <a:buFont typeface="Courier New"/>
              <a:buChar char="o"/>
              <a:tabLst>
                <a:tab pos="914400" algn="l"/>
              </a:tabLst>
            </a:pPr>
            <a:r>
              <a:rPr sz="2800" dirty="0">
                <a:latin typeface="Calibri"/>
                <a:cs typeface="Calibri"/>
              </a:rPr>
              <a:t>Phần khó </a:t>
            </a:r>
            <a:r>
              <a:rPr sz="2800" spc="-10" dirty="0">
                <a:latin typeface="Calibri"/>
                <a:cs typeface="Calibri"/>
              </a:rPr>
              <a:t>nhất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của </a:t>
            </a:r>
            <a:r>
              <a:rPr sz="2800" spc="-5" dirty="0">
                <a:latin typeface="Calibri"/>
                <a:cs typeface="Calibri"/>
              </a:rPr>
              <a:t>việc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xây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dựng hệ</a:t>
            </a:r>
            <a:r>
              <a:rPr sz="2800" spc="-5" dirty="0">
                <a:latin typeface="Calibri"/>
                <a:cs typeface="Calibri"/>
              </a:rPr>
              <a:t> thống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phần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mềm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quyết</a:t>
            </a:r>
            <a:r>
              <a:rPr sz="2800" dirty="0">
                <a:latin typeface="Calibri"/>
                <a:cs typeface="Calibri"/>
              </a:rPr>
              <a:t> định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được </a:t>
            </a:r>
            <a:r>
              <a:rPr sz="2800" spc="-40" dirty="0">
                <a:latin typeface="Calibri"/>
                <a:cs typeface="Calibri"/>
              </a:rPr>
              <a:t>xây</a:t>
            </a:r>
            <a:r>
              <a:rPr sz="2800" spc="-5" dirty="0">
                <a:latin typeface="Calibri"/>
                <a:cs typeface="Calibri"/>
              </a:rPr>
              <a:t> dựng </a:t>
            </a:r>
            <a:r>
              <a:rPr sz="2800" spc="-10" dirty="0">
                <a:latin typeface="Calibri"/>
                <a:cs typeface="Calibri"/>
              </a:rPr>
              <a:t>cái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gì:</a:t>
            </a:r>
            <a:endParaRPr sz="2800">
              <a:latin typeface="Calibri"/>
              <a:cs typeface="Calibri"/>
            </a:endParaRPr>
          </a:p>
          <a:p>
            <a:pPr marL="1265555" lvl="2" indent="-339090">
              <a:lnSpc>
                <a:spcPct val="100000"/>
              </a:lnSpc>
              <a:spcBef>
                <a:spcPts val="800"/>
              </a:spcBef>
              <a:buFont typeface="Wingdings"/>
              <a:buChar char=""/>
              <a:tabLst>
                <a:tab pos="1265555" algn="l"/>
              </a:tabLst>
            </a:pPr>
            <a:r>
              <a:rPr sz="2400" dirty="0">
                <a:latin typeface="Calibri"/>
                <a:cs typeface="Calibri"/>
              </a:rPr>
              <a:t>Làm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hỏng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quy</a:t>
            </a:r>
            <a:r>
              <a:rPr sz="2400" spc="-5" dirty="0">
                <a:latin typeface="Calibri"/>
                <a:cs typeface="Calibri"/>
              </a:rPr>
              <a:t> trình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quyết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định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sai</a:t>
            </a:r>
            <a:endParaRPr sz="2400">
              <a:latin typeface="Calibri"/>
              <a:cs typeface="Calibri"/>
            </a:endParaRPr>
          </a:p>
          <a:p>
            <a:pPr marL="1265555" lvl="2" indent="-339090">
              <a:lnSpc>
                <a:spcPct val="100000"/>
              </a:lnSpc>
              <a:spcBef>
                <a:spcPts val="819"/>
              </a:spcBef>
              <a:buFont typeface="Wingdings"/>
              <a:buChar char=""/>
              <a:tabLst>
                <a:tab pos="1265555" algn="l"/>
                <a:tab pos="6934200" algn="l"/>
              </a:tabLst>
            </a:pPr>
            <a:r>
              <a:rPr sz="2400" spc="-75" dirty="0">
                <a:latin typeface="Calibri"/>
                <a:cs typeface="Calibri"/>
              </a:rPr>
              <a:t>Tốn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kém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rất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lơn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để </a:t>
            </a:r>
            <a:r>
              <a:rPr sz="2400" spc="-5" dirty="0">
                <a:latin typeface="Calibri"/>
                <a:cs typeface="Calibri"/>
              </a:rPr>
              <a:t>khắc </a:t>
            </a:r>
            <a:r>
              <a:rPr sz="2400" dirty="0">
                <a:latin typeface="Calibri"/>
                <a:cs typeface="Calibri"/>
              </a:rPr>
              <a:t>phục	</a:t>
            </a:r>
            <a:r>
              <a:rPr sz="2400" spc="-5" dirty="0">
                <a:latin typeface="Arial MT"/>
                <a:cs typeface="Arial MT"/>
              </a:rPr>
              <a:t>“Tôi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11812860" y="6374854"/>
            <a:ext cx="205104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2000" dirty="0">
                <a:solidFill>
                  <a:srgbClr val="898989"/>
                </a:solidFill>
                <a:latin typeface="Calibri"/>
                <a:cs typeface="Calibri"/>
              </a:rPr>
              <a:t>6</a:t>
            </a:fld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640207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0" dirty="0"/>
              <a:t>Requirements</a:t>
            </a:r>
            <a:r>
              <a:rPr spc="5" dirty="0"/>
              <a:t> </a:t>
            </a:r>
            <a:r>
              <a:rPr spc="35" dirty="0"/>
              <a:t>in</a:t>
            </a:r>
            <a:r>
              <a:rPr spc="10" dirty="0"/>
              <a:t> </a:t>
            </a:r>
            <a:r>
              <a:rPr spc="45" dirty="0"/>
              <a:t>one</a:t>
            </a:r>
            <a:r>
              <a:rPr spc="15" dirty="0"/>
              <a:t> </a:t>
            </a:r>
            <a:r>
              <a:rPr spc="30" dirty="0"/>
              <a:t>picture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4767" y="1081288"/>
            <a:ext cx="7667361" cy="57467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12860" y="6374854"/>
            <a:ext cx="205104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2000" dirty="0">
                <a:solidFill>
                  <a:srgbClr val="898989"/>
                </a:solidFill>
                <a:latin typeface="Calibri"/>
                <a:cs typeface="Calibri"/>
              </a:rPr>
              <a:t>7</a:t>
            </a:fld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444627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0" dirty="0"/>
              <a:t>Requirements</a:t>
            </a:r>
            <a:r>
              <a:rPr spc="-10" dirty="0"/>
              <a:t> </a:t>
            </a:r>
            <a:r>
              <a:rPr spc="30" dirty="0"/>
              <a:t>là</a:t>
            </a:r>
            <a:r>
              <a:rPr dirty="0"/>
              <a:t> </a:t>
            </a:r>
            <a:r>
              <a:rPr spc="35" dirty="0"/>
              <a:t>gì?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104900"/>
            <a:ext cx="4119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25" dirty="0">
                <a:latin typeface="Calibri"/>
                <a:cs typeface="Calibri"/>
              </a:rPr>
              <a:t>It’s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actually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two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things: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48091" y="2125297"/>
            <a:ext cx="2417445" cy="1028700"/>
            <a:chOff x="2148091" y="2125297"/>
            <a:chExt cx="2417445" cy="1028700"/>
          </a:xfrm>
        </p:grpSpPr>
        <p:sp>
          <p:nvSpPr>
            <p:cNvPr id="5" name="object 5"/>
            <p:cNvSpPr/>
            <p:nvPr/>
          </p:nvSpPr>
          <p:spPr>
            <a:xfrm>
              <a:off x="2154441" y="2131647"/>
              <a:ext cx="2404745" cy="1016000"/>
            </a:xfrm>
            <a:custGeom>
              <a:avLst/>
              <a:gdLst/>
              <a:ahLst/>
              <a:cxnLst/>
              <a:rect l="l" t="t" r="r" b="b"/>
              <a:pathLst>
                <a:path w="2404745" h="1016000">
                  <a:moveTo>
                    <a:pt x="2235194" y="0"/>
                  </a:moveTo>
                  <a:lnTo>
                    <a:pt x="169337" y="0"/>
                  </a:lnTo>
                  <a:lnTo>
                    <a:pt x="124321" y="6048"/>
                  </a:lnTo>
                  <a:lnTo>
                    <a:pt x="83869" y="23119"/>
                  </a:lnTo>
                  <a:lnTo>
                    <a:pt x="49597" y="49597"/>
                  </a:lnTo>
                  <a:lnTo>
                    <a:pt x="23119" y="83869"/>
                  </a:lnTo>
                  <a:lnTo>
                    <a:pt x="6048" y="124321"/>
                  </a:lnTo>
                  <a:lnTo>
                    <a:pt x="0" y="169337"/>
                  </a:lnTo>
                  <a:lnTo>
                    <a:pt x="0" y="846662"/>
                  </a:lnTo>
                  <a:lnTo>
                    <a:pt x="6048" y="891678"/>
                  </a:lnTo>
                  <a:lnTo>
                    <a:pt x="23119" y="932130"/>
                  </a:lnTo>
                  <a:lnTo>
                    <a:pt x="49597" y="966402"/>
                  </a:lnTo>
                  <a:lnTo>
                    <a:pt x="83869" y="992880"/>
                  </a:lnTo>
                  <a:lnTo>
                    <a:pt x="124321" y="1009951"/>
                  </a:lnTo>
                  <a:lnTo>
                    <a:pt x="169337" y="1016000"/>
                  </a:lnTo>
                  <a:lnTo>
                    <a:pt x="2235194" y="1016000"/>
                  </a:lnTo>
                  <a:lnTo>
                    <a:pt x="2280211" y="1009951"/>
                  </a:lnTo>
                  <a:lnTo>
                    <a:pt x="2320663" y="992880"/>
                  </a:lnTo>
                  <a:lnTo>
                    <a:pt x="2354934" y="966402"/>
                  </a:lnTo>
                  <a:lnTo>
                    <a:pt x="2381413" y="932130"/>
                  </a:lnTo>
                  <a:lnTo>
                    <a:pt x="2398483" y="891678"/>
                  </a:lnTo>
                  <a:lnTo>
                    <a:pt x="2404532" y="846662"/>
                  </a:lnTo>
                  <a:lnTo>
                    <a:pt x="2404532" y="169337"/>
                  </a:lnTo>
                  <a:lnTo>
                    <a:pt x="2398483" y="124321"/>
                  </a:lnTo>
                  <a:lnTo>
                    <a:pt x="2381413" y="83869"/>
                  </a:lnTo>
                  <a:lnTo>
                    <a:pt x="2354934" y="49597"/>
                  </a:lnTo>
                  <a:lnTo>
                    <a:pt x="2320663" y="23119"/>
                  </a:lnTo>
                  <a:lnTo>
                    <a:pt x="2280211" y="6048"/>
                  </a:lnTo>
                  <a:lnTo>
                    <a:pt x="223519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54441" y="2131647"/>
              <a:ext cx="2404745" cy="1016000"/>
            </a:xfrm>
            <a:custGeom>
              <a:avLst/>
              <a:gdLst/>
              <a:ahLst/>
              <a:cxnLst/>
              <a:rect l="l" t="t" r="r" b="b"/>
              <a:pathLst>
                <a:path w="2404745" h="1016000">
                  <a:moveTo>
                    <a:pt x="0" y="169337"/>
                  </a:moveTo>
                  <a:lnTo>
                    <a:pt x="6048" y="124321"/>
                  </a:lnTo>
                  <a:lnTo>
                    <a:pt x="23119" y="83869"/>
                  </a:lnTo>
                  <a:lnTo>
                    <a:pt x="49597" y="49597"/>
                  </a:lnTo>
                  <a:lnTo>
                    <a:pt x="83869" y="23119"/>
                  </a:lnTo>
                  <a:lnTo>
                    <a:pt x="124320" y="6048"/>
                  </a:lnTo>
                  <a:lnTo>
                    <a:pt x="169337" y="0"/>
                  </a:lnTo>
                  <a:lnTo>
                    <a:pt x="2235195" y="0"/>
                  </a:lnTo>
                  <a:lnTo>
                    <a:pt x="2280211" y="6048"/>
                  </a:lnTo>
                  <a:lnTo>
                    <a:pt x="2320663" y="23119"/>
                  </a:lnTo>
                  <a:lnTo>
                    <a:pt x="2354935" y="49597"/>
                  </a:lnTo>
                  <a:lnTo>
                    <a:pt x="2381413" y="83869"/>
                  </a:lnTo>
                  <a:lnTo>
                    <a:pt x="2398484" y="124321"/>
                  </a:lnTo>
                  <a:lnTo>
                    <a:pt x="2404533" y="169337"/>
                  </a:lnTo>
                  <a:lnTo>
                    <a:pt x="2404533" y="846662"/>
                  </a:lnTo>
                  <a:lnTo>
                    <a:pt x="2398484" y="891679"/>
                  </a:lnTo>
                  <a:lnTo>
                    <a:pt x="2381413" y="932130"/>
                  </a:lnTo>
                  <a:lnTo>
                    <a:pt x="2354935" y="966402"/>
                  </a:lnTo>
                  <a:lnTo>
                    <a:pt x="2320663" y="992880"/>
                  </a:lnTo>
                  <a:lnTo>
                    <a:pt x="2280211" y="1009951"/>
                  </a:lnTo>
                  <a:lnTo>
                    <a:pt x="2235195" y="1016000"/>
                  </a:lnTo>
                  <a:lnTo>
                    <a:pt x="169337" y="1016000"/>
                  </a:lnTo>
                  <a:lnTo>
                    <a:pt x="124320" y="1009951"/>
                  </a:lnTo>
                  <a:lnTo>
                    <a:pt x="83869" y="992880"/>
                  </a:lnTo>
                  <a:lnTo>
                    <a:pt x="49597" y="966402"/>
                  </a:lnTo>
                  <a:lnTo>
                    <a:pt x="23119" y="932130"/>
                  </a:lnTo>
                  <a:lnTo>
                    <a:pt x="6048" y="891679"/>
                  </a:lnTo>
                  <a:lnTo>
                    <a:pt x="0" y="846662"/>
                  </a:lnTo>
                  <a:lnTo>
                    <a:pt x="0" y="16933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74965" y="2413000"/>
            <a:ext cx="9632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9107" y="1570893"/>
            <a:ext cx="5588000" cy="2094864"/>
          </a:xfrm>
          <a:prstGeom prst="rect">
            <a:avLst/>
          </a:prstGeom>
          <a:ln w="19050">
            <a:solidFill>
              <a:srgbClr val="2F528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30"/>
              </a:spcBef>
            </a:pPr>
            <a:r>
              <a:rPr sz="2400" spc="-65" dirty="0">
                <a:latin typeface="Calibri"/>
                <a:cs typeface="Calibri"/>
              </a:rPr>
              <a:t>Tạo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mô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tả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mức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của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yêu cầu</a:t>
            </a:r>
            <a:endParaRPr sz="2400">
              <a:latin typeface="Calibri"/>
              <a:cs typeface="Calibri"/>
            </a:endParaRPr>
          </a:p>
          <a:p>
            <a:pPr marL="90805" marR="142240" indent="57150">
              <a:lnSpc>
                <a:spcPct val="201399"/>
              </a:lnSpc>
            </a:pPr>
            <a:r>
              <a:rPr sz="2400" spc="-5" dirty="0">
                <a:latin typeface="Calibri"/>
                <a:cs typeface="Calibri"/>
              </a:rPr>
              <a:t>Phân biệt </a:t>
            </a:r>
            <a:r>
              <a:rPr sz="2400" dirty="0">
                <a:latin typeface="Calibri"/>
                <a:cs typeface="Calibri"/>
              </a:rPr>
              <a:t>hệ </a:t>
            </a:r>
            <a:r>
              <a:rPr sz="2400" spc="-5" dirty="0">
                <a:latin typeface="Calibri"/>
                <a:cs typeface="Calibri"/>
              </a:rPr>
              <a:t>thống </a:t>
            </a:r>
            <a:r>
              <a:rPr sz="2400" spc="15" dirty="0">
                <a:latin typeface="Calibri"/>
                <a:cs typeface="Calibri"/>
              </a:rPr>
              <a:t>‘đúng’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dirty="0">
                <a:latin typeface="Calibri"/>
                <a:cs typeface="Calibri"/>
              </a:rPr>
              <a:t>hệ </a:t>
            </a:r>
            <a:r>
              <a:rPr sz="2400" spc="-5" dirty="0">
                <a:latin typeface="Calibri"/>
                <a:cs typeface="Calibri"/>
              </a:rPr>
              <a:t>thống </a:t>
            </a:r>
            <a:r>
              <a:rPr sz="2400" spc="-10" dirty="0">
                <a:latin typeface="Calibri"/>
                <a:cs typeface="Calibri"/>
              </a:rPr>
              <a:t>‘sai’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Mô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tả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‘</a:t>
            </a:r>
            <a:r>
              <a:rPr sz="2400" b="1" spc="-35" dirty="0">
                <a:latin typeface="Calibri"/>
                <a:cs typeface="Calibri"/>
              </a:rPr>
              <a:t>WHAT</a:t>
            </a:r>
            <a:r>
              <a:rPr sz="2400" spc="-35" dirty="0">
                <a:latin typeface="Calibri"/>
                <a:cs typeface="Calibri"/>
              </a:rPr>
              <a:t>’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‘</a:t>
            </a:r>
            <a:r>
              <a:rPr sz="2400" b="1" spc="-10" dirty="0">
                <a:latin typeface="Calibri"/>
                <a:cs typeface="Calibri"/>
              </a:rPr>
              <a:t>HOW</a:t>
            </a:r>
            <a:r>
              <a:rPr sz="2400" spc="-10" dirty="0">
                <a:latin typeface="Calibri"/>
                <a:cs typeface="Calibri"/>
              </a:rPr>
              <a:t>’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30915" y="1561369"/>
            <a:ext cx="1628139" cy="2113915"/>
            <a:chOff x="4430915" y="1561369"/>
            <a:chExt cx="1628139" cy="2113915"/>
          </a:xfrm>
        </p:grpSpPr>
        <p:sp>
          <p:nvSpPr>
            <p:cNvPr id="10" name="object 10"/>
            <p:cNvSpPr/>
            <p:nvPr/>
          </p:nvSpPr>
          <p:spPr>
            <a:xfrm>
              <a:off x="4440440" y="1570894"/>
              <a:ext cx="1609090" cy="561340"/>
            </a:xfrm>
            <a:custGeom>
              <a:avLst/>
              <a:gdLst/>
              <a:ahLst/>
              <a:cxnLst/>
              <a:rect l="l" t="t" r="r" b="b"/>
              <a:pathLst>
                <a:path w="1609089" h="561339">
                  <a:moveTo>
                    <a:pt x="0" y="560754"/>
                  </a:moveTo>
                  <a:lnTo>
                    <a:pt x="1608667" y="0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0440" y="3147648"/>
              <a:ext cx="1609090" cy="518159"/>
            </a:xfrm>
            <a:custGeom>
              <a:avLst/>
              <a:gdLst/>
              <a:ahLst/>
              <a:cxnLst/>
              <a:rect l="l" t="t" r="r" b="b"/>
              <a:pathLst>
                <a:path w="1609089" h="518160">
                  <a:moveTo>
                    <a:pt x="0" y="0"/>
                  </a:moveTo>
                  <a:lnTo>
                    <a:pt x="1608667" y="517770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44761" y="4948801"/>
            <a:ext cx="2755900" cy="1068070"/>
            <a:chOff x="744761" y="4948801"/>
            <a:chExt cx="2755900" cy="1068070"/>
          </a:xfrm>
        </p:grpSpPr>
        <p:sp>
          <p:nvSpPr>
            <p:cNvPr id="13" name="object 13"/>
            <p:cNvSpPr/>
            <p:nvPr/>
          </p:nvSpPr>
          <p:spPr>
            <a:xfrm>
              <a:off x="751111" y="4955151"/>
              <a:ext cx="2743200" cy="1055370"/>
            </a:xfrm>
            <a:custGeom>
              <a:avLst/>
              <a:gdLst/>
              <a:ahLst/>
              <a:cxnLst/>
              <a:rect l="l" t="t" r="r" b="b"/>
              <a:pathLst>
                <a:path w="2743200" h="1055370">
                  <a:moveTo>
                    <a:pt x="2567349" y="0"/>
                  </a:moveTo>
                  <a:lnTo>
                    <a:pt x="175850" y="0"/>
                  </a:lnTo>
                  <a:lnTo>
                    <a:pt x="129102" y="6281"/>
                  </a:lnTo>
                  <a:lnTo>
                    <a:pt x="87095" y="24008"/>
                  </a:lnTo>
                  <a:lnTo>
                    <a:pt x="51505" y="51505"/>
                  </a:lnTo>
                  <a:lnTo>
                    <a:pt x="24008" y="87095"/>
                  </a:lnTo>
                  <a:lnTo>
                    <a:pt x="6281" y="129102"/>
                  </a:lnTo>
                  <a:lnTo>
                    <a:pt x="0" y="175850"/>
                  </a:lnTo>
                  <a:lnTo>
                    <a:pt x="0" y="879225"/>
                  </a:lnTo>
                  <a:lnTo>
                    <a:pt x="6281" y="925973"/>
                  </a:lnTo>
                  <a:lnTo>
                    <a:pt x="24008" y="967980"/>
                  </a:lnTo>
                  <a:lnTo>
                    <a:pt x="51505" y="1003571"/>
                  </a:lnTo>
                  <a:lnTo>
                    <a:pt x="87095" y="1031067"/>
                  </a:lnTo>
                  <a:lnTo>
                    <a:pt x="129102" y="1048795"/>
                  </a:lnTo>
                  <a:lnTo>
                    <a:pt x="175850" y="1055076"/>
                  </a:lnTo>
                  <a:lnTo>
                    <a:pt x="2567349" y="1055076"/>
                  </a:lnTo>
                  <a:lnTo>
                    <a:pt x="2614097" y="1048795"/>
                  </a:lnTo>
                  <a:lnTo>
                    <a:pt x="2656104" y="1031067"/>
                  </a:lnTo>
                  <a:lnTo>
                    <a:pt x="2691694" y="1003571"/>
                  </a:lnTo>
                  <a:lnTo>
                    <a:pt x="2719191" y="967980"/>
                  </a:lnTo>
                  <a:lnTo>
                    <a:pt x="2736918" y="925973"/>
                  </a:lnTo>
                  <a:lnTo>
                    <a:pt x="2743200" y="879225"/>
                  </a:lnTo>
                  <a:lnTo>
                    <a:pt x="2743200" y="175850"/>
                  </a:lnTo>
                  <a:lnTo>
                    <a:pt x="2736918" y="129102"/>
                  </a:lnTo>
                  <a:lnTo>
                    <a:pt x="2719191" y="87095"/>
                  </a:lnTo>
                  <a:lnTo>
                    <a:pt x="2691694" y="51505"/>
                  </a:lnTo>
                  <a:lnTo>
                    <a:pt x="2656104" y="24008"/>
                  </a:lnTo>
                  <a:lnTo>
                    <a:pt x="2614097" y="6281"/>
                  </a:lnTo>
                  <a:lnTo>
                    <a:pt x="256734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1111" y="4955151"/>
              <a:ext cx="2743200" cy="1055370"/>
            </a:xfrm>
            <a:custGeom>
              <a:avLst/>
              <a:gdLst/>
              <a:ahLst/>
              <a:cxnLst/>
              <a:rect l="l" t="t" r="r" b="b"/>
              <a:pathLst>
                <a:path w="2743200" h="1055370">
                  <a:moveTo>
                    <a:pt x="0" y="175851"/>
                  </a:moveTo>
                  <a:lnTo>
                    <a:pt x="6281" y="129102"/>
                  </a:lnTo>
                  <a:lnTo>
                    <a:pt x="24008" y="87095"/>
                  </a:lnTo>
                  <a:lnTo>
                    <a:pt x="51505" y="51505"/>
                  </a:lnTo>
                  <a:lnTo>
                    <a:pt x="87095" y="24008"/>
                  </a:lnTo>
                  <a:lnTo>
                    <a:pt x="129102" y="6281"/>
                  </a:lnTo>
                  <a:lnTo>
                    <a:pt x="175851" y="0"/>
                  </a:lnTo>
                  <a:lnTo>
                    <a:pt x="2567349" y="0"/>
                  </a:lnTo>
                  <a:lnTo>
                    <a:pt x="2614097" y="6281"/>
                  </a:lnTo>
                  <a:lnTo>
                    <a:pt x="2656104" y="24008"/>
                  </a:lnTo>
                  <a:lnTo>
                    <a:pt x="2691694" y="51505"/>
                  </a:lnTo>
                  <a:lnTo>
                    <a:pt x="2719191" y="87095"/>
                  </a:lnTo>
                  <a:lnTo>
                    <a:pt x="2736918" y="129102"/>
                  </a:lnTo>
                  <a:lnTo>
                    <a:pt x="2743200" y="175851"/>
                  </a:lnTo>
                  <a:lnTo>
                    <a:pt x="2743200" y="879225"/>
                  </a:lnTo>
                  <a:lnTo>
                    <a:pt x="2736918" y="925974"/>
                  </a:lnTo>
                  <a:lnTo>
                    <a:pt x="2719191" y="967981"/>
                  </a:lnTo>
                  <a:lnTo>
                    <a:pt x="2691694" y="1003571"/>
                  </a:lnTo>
                  <a:lnTo>
                    <a:pt x="2656104" y="1031068"/>
                  </a:lnTo>
                  <a:lnTo>
                    <a:pt x="2614097" y="1048795"/>
                  </a:lnTo>
                  <a:lnTo>
                    <a:pt x="2567349" y="1055077"/>
                  </a:lnTo>
                  <a:lnTo>
                    <a:pt x="175851" y="1055077"/>
                  </a:lnTo>
                  <a:lnTo>
                    <a:pt x="129102" y="1048795"/>
                  </a:lnTo>
                  <a:lnTo>
                    <a:pt x="87095" y="1031068"/>
                  </a:lnTo>
                  <a:lnTo>
                    <a:pt x="51505" y="1003571"/>
                  </a:lnTo>
                  <a:lnTo>
                    <a:pt x="24008" y="967981"/>
                  </a:lnTo>
                  <a:lnTo>
                    <a:pt x="6281" y="925974"/>
                  </a:lnTo>
                  <a:lnTo>
                    <a:pt x="0" y="879225"/>
                  </a:lnTo>
                  <a:lnTo>
                    <a:pt x="0" y="17585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98677" y="5080000"/>
            <a:ext cx="204914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(of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process)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5374" y="4450874"/>
            <a:ext cx="5588000" cy="2094864"/>
          </a:xfrm>
          <a:prstGeom prst="rect">
            <a:avLst/>
          </a:prstGeom>
          <a:ln w="19050">
            <a:solidFill>
              <a:srgbClr val="2F528F"/>
            </a:solidFill>
          </a:ln>
        </p:spPr>
        <p:txBody>
          <a:bodyPr vert="horz" wrap="square" lIns="0" tIns="285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0"/>
              </a:spcBef>
            </a:pPr>
            <a:r>
              <a:rPr sz="2400" spc="-10" dirty="0">
                <a:latin typeface="Calibri"/>
                <a:cs typeface="Calibri"/>
              </a:rPr>
              <a:t>Document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libri"/>
              <a:cs typeface="Calibri"/>
            </a:endParaRPr>
          </a:p>
          <a:p>
            <a:pPr marL="2115185" marR="267970" indent="-1839595">
              <a:lnSpc>
                <a:spcPct val="100699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Specification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(SRS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document)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47182" y="4441350"/>
            <a:ext cx="1628139" cy="2113915"/>
            <a:chOff x="3347182" y="4441350"/>
            <a:chExt cx="1628139" cy="2113915"/>
          </a:xfrm>
        </p:grpSpPr>
        <p:sp>
          <p:nvSpPr>
            <p:cNvPr id="18" name="object 18"/>
            <p:cNvSpPr/>
            <p:nvPr/>
          </p:nvSpPr>
          <p:spPr>
            <a:xfrm>
              <a:off x="3356707" y="4450875"/>
              <a:ext cx="1609090" cy="561340"/>
            </a:xfrm>
            <a:custGeom>
              <a:avLst/>
              <a:gdLst/>
              <a:ahLst/>
              <a:cxnLst/>
              <a:rect l="l" t="t" r="r" b="b"/>
              <a:pathLst>
                <a:path w="1609089" h="561339">
                  <a:moveTo>
                    <a:pt x="0" y="560754"/>
                  </a:moveTo>
                  <a:lnTo>
                    <a:pt x="1608667" y="0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6707" y="6027629"/>
              <a:ext cx="1609090" cy="518159"/>
            </a:xfrm>
            <a:custGeom>
              <a:avLst/>
              <a:gdLst/>
              <a:ahLst/>
              <a:cxnLst/>
              <a:rect l="l" t="t" r="r" b="b"/>
              <a:pathLst>
                <a:path w="1609089" h="518159">
                  <a:moveTo>
                    <a:pt x="0" y="0"/>
                  </a:moveTo>
                  <a:lnTo>
                    <a:pt x="1608667" y="517770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812860" y="6374854"/>
            <a:ext cx="205104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2000" dirty="0">
                <a:solidFill>
                  <a:srgbClr val="898989"/>
                </a:solidFill>
                <a:latin typeface="Calibri"/>
                <a:cs typeface="Calibri"/>
              </a:rPr>
              <a:t>8</a:t>
            </a:fld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12860" y="6374854"/>
            <a:ext cx="205104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2000" dirty="0">
                <a:solidFill>
                  <a:srgbClr val="898989"/>
                </a:solidFill>
                <a:latin typeface="Calibri"/>
                <a:cs typeface="Calibri"/>
              </a:rPr>
              <a:t>9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72231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0" dirty="0"/>
              <a:t>Why</a:t>
            </a:r>
            <a:r>
              <a:rPr spc="10" dirty="0"/>
              <a:t> </a:t>
            </a:r>
            <a:r>
              <a:rPr spc="50" dirty="0"/>
              <a:t>do</a:t>
            </a:r>
            <a:r>
              <a:rPr spc="25" dirty="0"/>
              <a:t> </a:t>
            </a:r>
            <a:r>
              <a:rPr spc="35" dirty="0"/>
              <a:t>we</a:t>
            </a:r>
            <a:r>
              <a:rPr spc="20" dirty="0"/>
              <a:t> </a:t>
            </a:r>
            <a:r>
              <a:rPr spc="50" dirty="0"/>
              <a:t>need</a:t>
            </a:r>
            <a:r>
              <a:rPr spc="20" dirty="0"/>
              <a:t> </a:t>
            </a:r>
            <a:r>
              <a:rPr spc="30" dirty="0"/>
              <a:t>requirements?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09650"/>
            <a:ext cx="9565640" cy="43319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85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15" dirty="0">
                <a:latin typeface="Calibri"/>
                <a:cs typeface="Calibri"/>
              </a:rPr>
              <a:t>Requirements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mô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tả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những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gì</a:t>
            </a:r>
            <a:r>
              <a:rPr sz="3000" spc="-5" dirty="0">
                <a:latin typeface="Calibri"/>
                <a:cs typeface="Calibri"/>
              </a:rPr>
              <a:t> hệ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thống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cần </a:t>
            </a:r>
            <a:r>
              <a:rPr sz="3000" spc="-5" dirty="0">
                <a:latin typeface="Calibri"/>
                <a:cs typeface="Calibri"/>
              </a:rPr>
              <a:t>phải thực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hiện</a:t>
            </a:r>
            <a:endParaRPr sz="3000">
              <a:latin typeface="Calibri"/>
              <a:cs typeface="Calibri"/>
            </a:endParaRPr>
          </a:p>
          <a:p>
            <a:pPr marL="915669" marR="578485" lvl="1" indent="-446405">
              <a:lnSpc>
                <a:spcPts val="3300"/>
              </a:lnSpc>
              <a:spcBef>
                <a:spcPts val="86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Mô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tả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yêu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không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tốt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là nguồn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gốc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của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việc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576E"/>
                </a:solidFill>
                <a:latin typeface="Calibri"/>
                <a:cs typeface="Calibri"/>
              </a:rPr>
              <a:t>xây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dựng </a:t>
            </a:r>
            <a:r>
              <a:rPr sz="2800" spc="-6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phần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mềm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tồi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340"/>
              </a:spcBef>
            </a:pPr>
            <a:r>
              <a:rPr sz="2400" spc="-15" dirty="0">
                <a:latin typeface="Calibri"/>
                <a:cs typeface="Calibri"/>
              </a:rPr>
              <a:t>(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Poor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requirements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source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 all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evil!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dirty="0">
                <a:latin typeface="Calibri"/>
                <a:cs typeface="Calibri"/>
              </a:rPr>
              <a:t>Các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vấn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đề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của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”yêu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cầu”: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Là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phần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tốn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576E"/>
                </a:solidFill>
                <a:latin typeface="Calibri"/>
                <a:cs typeface="Calibri"/>
              </a:rPr>
              <a:t>kém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nhất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2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Là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phần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khó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nhất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để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xác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định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1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Là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phần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khó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nhất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để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làm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đúng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2253</Words>
  <Application>Microsoft Office PowerPoint</Application>
  <PresentationFormat>Widescreen</PresentationFormat>
  <Paragraphs>253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 MT</vt:lpstr>
      <vt:lpstr>Calibri</vt:lpstr>
      <vt:lpstr>Calibri Light</vt:lpstr>
      <vt:lpstr>Comic Sans MS</vt:lpstr>
      <vt:lpstr>Courier New</vt:lpstr>
      <vt:lpstr>Wingdings</vt:lpstr>
      <vt:lpstr>Office Theme</vt:lpstr>
      <vt:lpstr>PowerPoint Presentation</vt:lpstr>
      <vt:lpstr>Topic 2: Specification (đặc tả)</vt:lpstr>
      <vt:lpstr>Learning Goals</vt:lpstr>
      <vt:lpstr>PowerPoint Presentation</vt:lpstr>
      <vt:lpstr>Nội dung</vt:lpstr>
      <vt:lpstr>Why do we need requirements?</vt:lpstr>
      <vt:lpstr>Requirements in one picture</vt:lpstr>
      <vt:lpstr>Requirements là gì?</vt:lpstr>
      <vt:lpstr>Why do we need requirements?</vt:lpstr>
      <vt:lpstr>Quiz</vt:lpstr>
      <vt:lpstr>Software specification (Requirement engineering) - kỹ nghệ yêu cầu</vt:lpstr>
      <vt:lpstr>The requirements engineering process</vt:lpstr>
      <vt:lpstr>The requirements  engineering process:  spiral view</vt:lpstr>
      <vt:lpstr>Đầu ra của quy trình</vt:lpstr>
      <vt:lpstr>Step1: Feasibility Study (Nghiên cứu tính khả thi)</vt:lpstr>
      <vt:lpstr>Thực hiện nghiên cứu tính khả thi</vt:lpstr>
      <vt:lpstr>Step 2: Thu tập &amp; phân tích yêu cầu</vt:lpstr>
      <vt:lpstr>Khó khăn trong phân tích yêu cầu</vt:lpstr>
      <vt:lpstr>Quy trình thu tập &amp; phân tích yêu cầu</vt:lpstr>
      <vt:lpstr>Quy trình thu tập &amp; phân tích yêu cầu</vt:lpstr>
      <vt:lpstr>Các phương pháp thu tập yêu cầu</vt:lpstr>
      <vt:lpstr>Phỏng vấn (interviewing)</vt:lpstr>
      <vt:lpstr>Phỏng vấn trong thực tiễn</vt:lpstr>
      <vt:lpstr>Làm sao để phỏng vấn hiệu quả</vt:lpstr>
      <vt:lpstr>Quan sát</vt:lpstr>
      <vt:lpstr>Tổng kết thu tập &amp; phân tích yêu cầu</vt:lpstr>
      <vt:lpstr>Step 3: Đặc ta yêu cầu (requirement specification)</vt:lpstr>
      <vt:lpstr>Requirement vs. Specification</vt:lpstr>
      <vt:lpstr>Specifications: theory &amp; practice</vt:lpstr>
      <vt:lpstr>Quiz</vt:lpstr>
      <vt:lpstr>Yêu cầu chức năng và phi chức năng</vt:lpstr>
      <vt:lpstr>Yêu cầu chức nǎng và phi chức nǎng</vt:lpstr>
      <vt:lpstr>Step 4: Thẩm định yêu cầu (Requirements validation)</vt:lpstr>
      <vt:lpstr>Thẩm định yêu cầu: Các kiểu kiểm tra</vt:lpstr>
      <vt:lpstr>Kĩ thuật thẩm định yêu cầu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đào anh</cp:lastModifiedBy>
  <cp:revision>1</cp:revision>
  <dcterms:created xsi:type="dcterms:W3CDTF">2023-03-16T14:43:56Z</dcterms:created>
  <dcterms:modified xsi:type="dcterms:W3CDTF">2023-03-17T00:00:28Z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2023-02-14T00:00:00Z</vt:filetime>
  </property>
  <property fmtid="{D5CDD505-2E9C-101B-9397-08002B2CF9AE}" pid="3" name="LastSaved">
    <vt:filetime>2023-03-16T00:00:00Z</vt:filetime>
  </property>
</Properties>
</file>