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30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 Mono" panose="020B0604020202020204" charset="0"/>
      <p:regular r:id="rId31"/>
      <p:bold r:id="rId32"/>
      <p:italic r:id="rId33"/>
      <p:boldItalic r:id="rId34"/>
    </p:embeddedFont>
    <p:embeddedFont>
      <p:font typeface="Open Sans" panose="020B0604020202020204" charset="0"/>
      <p:regular r:id="rId35"/>
      <p:bold r:id="rId36"/>
      <p:italic r:id="rId37"/>
      <p:boldItalic r:id="rId38"/>
    </p:embeddedFont>
    <p:embeddedFont>
      <p:font typeface="Helvetica Neue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45cb60aa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45cb60aa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445cb60a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445cb60aa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45cb60a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445cb60aa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445cb60aa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445cb60aa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445cb60aa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445cb60aa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445cb60aa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445cb60aa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445cb60aa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445cb60aa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445cb60aa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445cb60aa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445cb60aa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445cb60aa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445cb60aa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445cb60aa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93bcb2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93bcb2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f0844ccd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f0844ccd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f0844cc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f0844cc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f0844ccd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f0844ccd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f0844ccd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f0844ccd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9f0844ccd2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9f0844ccd2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f0844ccd2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f0844ccd2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9f0844ccd2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9f0844ccd2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d273c5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d273c5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45cb60a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45cb60a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45cb60a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45cb60a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45cb60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45cb60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5cb60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5cb60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45cb60aa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45cb60aa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45cb60aa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445cb60aa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0600" y="1900650"/>
            <a:ext cx="5088218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b="1" smtClean="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Kỹ Thuật Phần Mềm</a:t>
            </a:r>
            <a:endParaRPr lang="vi-VN" sz="3000" b="1" dirty="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branches, merging</a:t>
            </a:r>
            <a:endParaRPr sz="24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repositories</a:t>
            </a:r>
            <a:endParaRPr sz="24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0D73AEC6-CD27-8A46-96F5-0F5307BDB98C}"/>
              </a:ext>
            </a:extLst>
          </p:cNvPr>
          <p:cNvSpPr txBox="1"/>
          <p:nvPr/>
        </p:nvSpPr>
        <p:spPr>
          <a:xfrm>
            <a:off x="900600" y="3425952"/>
            <a:ext cx="6113400" cy="97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Mai Xuân Tráng,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5759232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3262825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3264208" y="196608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757850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187458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939946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7359155" y="17186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7081928" y="15006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58675" y="124390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đã </a:t>
            </a:r>
            <a:r>
              <a:rPr lang="en-US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chạy</a:t>
            </a:r>
            <a:r>
              <a:rPr lang="en-US" sz="1200" b="1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lvl="0" algn="ctr"/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“D” &gt;&gt;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“D”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master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echo “E” &gt;&gt; file.txt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“E”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4"/>
          <p:cNvSpPr/>
          <p:nvPr/>
        </p:nvSpPr>
        <p:spPr>
          <a:xfrm rot="10800000">
            <a:off x="7367530" y="3641517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038150" y="3839625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4"/>
          <p:cNvSpPr/>
          <p:nvPr/>
        </p:nvSpPr>
        <p:spPr>
          <a:xfrm rot="1990782">
            <a:off x="6492491" y="2750428"/>
            <a:ext cx="467048" cy="695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7083305" y="1966099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7081922" y="1966099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6511531" y="2243326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7090180" y="1162735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7367530" y="135263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5759232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3262825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3264208" y="196608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5757850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5187458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939946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483855" y="17186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8206628" y="15006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58675" y="124390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đã chạy: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“D” &gt;&gt;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“D”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master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echo “E” &gt;&gt;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“E”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feature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25"/>
          <p:cNvSpPr/>
          <p:nvPr/>
        </p:nvSpPr>
        <p:spPr>
          <a:xfrm rot="10800000">
            <a:off x="8490730" y="2710492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8161350" y="2908600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5"/>
          <p:cNvSpPr/>
          <p:nvPr/>
        </p:nvSpPr>
        <p:spPr>
          <a:xfrm rot="1990782">
            <a:off x="6492491" y="2750428"/>
            <a:ext cx="467048" cy="695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7083305" y="1966099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7081922" y="1966099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6511531" y="2243326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8208005" y="1957399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8206622" y="1957399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7797065" y="2234750"/>
            <a:ext cx="3201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"/>
          <p:cNvSpPr/>
          <p:nvPr/>
        </p:nvSpPr>
        <p:spPr>
          <a:xfrm rot="-2701562">
            <a:off x="7753232" y="2750415"/>
            <a:ext cx="466903" cy="6957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8206505" y="1133260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8483855" y="13231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4788930" y="366768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4511703" y="344970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4" name="Google Shape;264;p26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5" name="Google Shape;265;p26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4516512" y="1400454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4190398" y="131058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516409" y="1143323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4288554" y="1058248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4788930" y="366768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4511703" y="344970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1" name="Google Shape;291;p27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4788930" y="366768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4511703" y="344970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9" name="Google Shape;319;p28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0" name="Google Shape;320;p28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8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6169555" y="366768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5892328" y="344970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1" name="Google Shape;351;p29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2" name="Google Shape;352;p29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"/>
          <p:cNvSpPr/>
          <p:nvPr/>
        </p:nvSpPr>
        <p:spPr>
          <a:xfrm rot="8100000">
            <a:off x="6547579" y="265902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7265075" y="2430675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6171055" y="370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5893828" y="348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5" name="Google Shape;385;p30"/>
          <p:cNvCxnSpPr/>
          <p:nvPr/>
        </p:nvCxnSpPr>
        <p:spPr>
          <a:xfrm>
            <a:off x="335775" y="28770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86" name="Google Shape;386;p30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0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0"/>
          <p:cNvSpPr/>
          <p:nvPr/>
        </p:nvSpPr>
        <p:spPr>
          <a:xfrm rot="8100000">
            <a:off x="6547579" y="265902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"/>
          <p:cNvSpPr txBox="1"/>
          <p:nvPr/>
        </p:nvSpPr>
        <p:spPr>
          <a:xfrm>
            <a:off x="7265075" y="2430675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30"/>
          <p:cNvSpPr/>
          <p:nvPr/>
        </p:nvSpPr>
        <p:spPr>
          <a:xfrm rot="2700000">
            <a:off x="7089524" y="2022115"/>
            <a:ext cx="1266853" cy="1266853"/>
          </a:xfrm>
          <a:prstGeom prst="mathPlus">
            <a:avLst>
              <a:gd name="adj1" fmla="val 4826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0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 rot="10800000">
            <a:off x="4517140" y="212087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4053151" y="22944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6" name="Google Shape;406;p30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1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6171055" y="370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5893828" y="348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5" name="Google Shape;425;p31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6" name="Google Shape;426;p31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31"/>
          <p:cNvSpPr/>
          <p:nvPr/>
        </p:nvSpPr>
        <p:spPr>
          <a:xfrm rot="10800000">
            <a:off x="5651215" y="2737895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5187876" y="285567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5651887" y="14082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 txBox="1"/>
          <p:nvPr/>
        </p:nvSpPr>
        <p:spPr>
          <a:xfrm>
            <a:off x="5325773" y="13183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5651784" y="11510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 txBox="1"/>
          <p:nvPr/>
        </p:nvSpPr>
        <p:spPr>
          <a:xfrm>
            <a:off x="5423929" y="10660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 rot="2700000" flipH="1">
            <a:off x="6547579" y="265902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 txBox="1"/>
          <p:nvPr/>
        </p:nvSpPr>
        <p:spPr>
          <a:xfrm>
            <a:off x="7280325" y="2560600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fetch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5423363" y="22178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1"/>
          <p:cNvSpPr txBox="1"/>
          <p:nvPr/>
        </p:nvSpPr>
        <p:spPr>
          <a:xfrm>
            <a:off x="5424499" y="22249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31"/>
          <p:cNvSpPr/>
          <p:nvPr/>
        </p:nvSpPr>
        <p:spPr>
          <a:xfrm rot="1153416">
            <a:off x="4898561" y="21470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2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3263500" y="39295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2"/>
          <p:cNvSpPr txBox="1"/>
          <p:nvPr/>
        </p:nvSpPr>
        <p:spPr>
          <a:xfrm>
            <a:off x="3264883" y="393806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4511704" y="39295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3940621" y="42067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6171055" y="370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5893828" y="348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2" name="Google Shape;462;p32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63" name="Google Shape;463;p32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32"/>
          <p:cNvSpPr/>
          <p:nvPr/>
        </p:nvSpPr>
        <p:spPr>
          <a:xfrm rot="10800000">
            <a:off x="6787065" y="21664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2"/>
          <p:cNvSpPr txBox="1"/>
          <p:nvPr/>
        </p:nvSpPr>
        <p:spPr>
          <a:xfrm>
            <a:off x="6323726" y="22841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6787087" y="14039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2"/>
          <p:cNvSpPr txBox="1"/>
          <p:nvPr/>
        </p:nvSpPr>
        <p:spPr>
          <a:xfrm>
            <a:off x="6460973" y="13141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6786984" y="114683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6559129" y="1061760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5893829" y="39380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5322746" y="42152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5423363" y="22178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5424499" y="22249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32"/>
          <p:cNvSpPr/>
          <p:nvPr/>
        </p:nvSpPr>
        <p:spPr>
          <a:xfrm rot="1153416">
            <a:off x="4898561" y="21470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2"/>
          <p:cNvSpPr txBox="1"/>
          <p:nvPr/>
        </p:nvSpPr>
        <p:spPr>
          <a:xfrm>
            <a:off x="7280325" y="2560600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655923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"/>
          <p:cNvSpPr txBox="1"/>
          <p:nvPr/>
        </p:nvSpPr>
        <p:spPr>
          <a:xfrm>
            <a:off x="655923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608985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/>
          <p:cNvSpPr/>
          <p:nvPr/>
        </p:nvSpPr>
        <p:spPr>
          <a:xfrm rot="-1674840">
            <a:off x="6034643" y="218085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/>
          <p:nvPr/>
        </p:nvSpPr>
        <p:spPr>
          <a:xfrm>
            <a:off x="133525" y="4717525"/>
            <a:ext cx="85899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Việc thực hiện git pull là bí danh của git fetch + get merge phổ biến hơn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3262825" y="15636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3"/>
          <p:cNvSpPr txBox="1"/>
          <p:nvPr/>
        </p:nvSpPr>
        <p:spPr>
          <a:xfrm>
            <a:off x="3263961" y="15707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4288737" y="15636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3819358" y="17915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6" name="Google Shape;496;p33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7" name="Google Shape;497;p33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33"/>
          <p:cNvSpPr txBox="1"/>
          <p:nvPr/>
        </p:nvSpPr>
        <p:spPr>
          <a:xfrm>
            <a:off x="419500" y="3929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p33"/>
          <p:cNvSpPr/>
          <p:nvPr/>
        </p:nvSpPr>
        <p:spPr>
          <a:xfrm rot="10800000">
            <a:off x="6787065" y="21664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6323726" y="22841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 txBox="1"/>
          <p:nvPr/>
        </p:nvSpPr>
        <p:spPr>
          <a:xfrm>
            <a:off x="542398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495460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6787087" y="14039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 txBox="1"/>
          <p:nvPr/>
        </p:nvSpPr>
        <p:spPr>
          <a:xfrm>
            <a:off x="6460973" y="13141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6786984" y="114683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 txBox="1"/>
          <p:nvPr/>
        </p:nvSpPr>
        <p:spPr>
          <a:xfrm>
            <a:off x="6559129" y="1061760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33"/>
          <p:cNvSpPr/>
          <p:nvPr/>
        </p:nvSpPr>
        <p:spPr>
          <a:xfrm>
            <a:off x="5423363" y="22178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 txBox="1"/>
          <p:nvPr/>
        </p:nvSpPr>
        <p:spPr>
          <a:xfrm>
            <a:off x="5424499" y="22249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p33"/>
          <p:cNvSpPr/>
          <p:nvPr/>
        </p:nvSpPr>
        <p:spPr>
          <a:xfrm rot="1153416">
            <a:off x="4898561" y="21470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>
            <a:off x="6559230" y="15707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/>
          <p:nvPr/>
        </p:nvSpPr>
        <p:spPr>
          <a:xfrm>
            <a:off x="6559230" y="15707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6089851" y="17985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3"/>
          <p:cNvSpPr/>
          <p:nvPr/>
        </p:nvSpPr>
        <p:spPr>
          <a:xfrm rot="-1674840">
            <a:off x="6034643" y="218085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rot="8100000">
            <a:off x="6603229" y="268402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7320725" y="2620788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4289862" y="38355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3263950" y="38355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/>
          <p:nvPr/>
        </p:nvSpPr>
        <p:spPr>
          <a:xfrm>
            <a:off x="3265086" y="38425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33"/>
          <p:cNvSpPr txBox="1"/>
          <p:nvPr/>
        </p:nvSpPr>
        <p:spPr>
          <a:xfrm>
            <a:off x="4289862" y="38355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3820483" y="40634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5425105" y="38425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/>
          <p:nvPr/>
        </p:nvSpPr>
        <p:spPr>
          <a:xfrm>
            <a:off x="5425105" y="38425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4955726" y="40704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6788212" y="3675841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 txBox="1"/>
          <p:nvPr/>
        </p:nvSpPr>
        <p:spPr>
          <a:xfrm>
            <a:off x="6462098" y="3585975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5424488" y="44897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3"/>
          <p:cNvSpPr txBox="1"/>
          <p:nvPr/>
        </p:nvSpPr>
        <p:spPr>
          <a:xfrm>
            <a:off x="5425624" y="44967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33"/>
          <p:cNvSpPr/>
          <p:nvPr/>
        </p:nvSpPr>
        <p:spPr>
          <a:xfrm rot="1153416">
            <a:off x="4899686" y="441893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6560355" y="38425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6560355" y="38425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6090976" y="40704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3"/>
          <p:cNvSpPr/>
          <p:nvPr/>
        </p:nvSpPr>
        <p:spPr>
          <a:xfrm rot="-1674840">
            <a:off x="6035768" y="445273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Helvetica Neue"/>
              <a:buChar char="●"/>
            </a:pPr>
            <a:r>
              <a:rPr lang="en" smtClean="0">
                <a:latin typeface="Helvetica Neue"/>
                <a:ea typeface="Helvetica Neue"/>
                <a:cs typeface="Helvetica Neue"/>
                <a:sym typeface="Helvetica Neue"/>
              </a:rPr>
              <a:t>Nhiều hơn về </a:t>
            </a:r>
            <a:r>
              <a:rPr lang="en" sz="1400" dirty="0">
                <a:latin typeface="Roboto Mono"/>
                <a:ea typeface="Roboto Mono"/>
                <a:cs typeface="Roboto Mono"/>
                <a:sym typeface="Roboto Mono"/>
              </a:rPr>
              <a:t>git</a:t>
            </a:r>
            <a:endParaRPr sz="1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Merging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Working with remote repositories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9" name="Google Shape;53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434343"/>
              </a:buClr>
              <a:buFont typeface="Helvetica Neue"/>
              <a:buChar char="●"/>
            </a:pP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Trên thực tế, rất hiếm khi chúng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tôi merge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branches cục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bộ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và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chúng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lên remote</a:t>
            </a:r>
          </a:p>
          <a:p>
            <a:pPr lvl="0">
              <a:buClr>
                <a:srgbClr val="434343"/>
              </a:buClr>
              <a:buFont typeface="Helvetica Neue"/>
              <a:buChar char="●"/>
            </a:pP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Thay vào đó, chúng tôi sử dụng một dịch vụ như GitHub hoặc GitLab để giúp chúng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tôi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lang="en-US" smtClean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lr>
                <a:srgbClr val="434343"/>
              </a:buClr>
              <a:buFont typeface="Helvetica Neue"/>
              <a:buChar char="●"/>
            </a:pP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Bước 1: Tạo một nhánh cục bộ và thực hiện một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số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</a:t>
            </a:r>
            <a:r>
              <a:rPr lang="e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những commits đó tới 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3: </a:t>
            </a:r>
            <a:r>
              <a:rPr lang="e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Mở 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pull/merge request </a:t>
            </a:r>
            <a:r>
              <a:rPr lang="e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trên GitLab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4: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Cộng tác với những người khác, để lại nhận xét và khắc phục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xung 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đột</a:t>
            </a:r>
            <a:endParaRPr lang="en-US" smtClean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5: Merge </a:t>
            </a:r>
            <a:r>
              <a:rPr lang="e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vào nhánh 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 (or other branch)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Clr>
                <a:srgbClr val="434343"/>
              </a:buClr>
              <a:buFont typeface="Helvetica Neue"/>
              <a:buChar char="●"/>
            </a:pP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NHƯNG, điều quan trọng là phải biết điều gì đang xảy ra khi bạn phân nhánh và hợp nhất, bởi vì đó là điều đang diễn ra bí mật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trên 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GitHub/GitLab</a:t>
            </a:r>
            <a:endParaRPr lang="en-US" smtClean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Clr>
                <a:srgbClr val="434343"/>
              </a:buClr>
              <a:buFont typeface="Helvetica Neue"/>
              <a:buChar char="●"/>
            </a:pPr>
            <a:r>
              <a:rPr lang="vi-V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Mục tiêu chính ở đây là rất cân nhắc về những gì chúng tôi đưa </a:t>
            </a:r>
            <a:r>
              <a:rPr lang="vi-V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vào </a:t>
            </a:r>
            <a:r>
              <a:rPr lang="en-US" b="1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5" name="Google Shape;545;p35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6" name="Google Shape;546;p35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5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p35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5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5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35"/>
          <p:cNvSpPr/>
          <p:nvPr/>
        </p:nvSpPr>
        <p:spPr>
          <a:xfrm>
            <a:off x="4765434" y="123448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 txBox="1"/>
          <p:nvPr/>
        </p:nvSpPr>
        <p:spPr>
          <a:xfrm>
            <a:off x="4537579" y="1149410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5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" name="Google Shape;563;p35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5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5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5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" name="Google Shape;577;p35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5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5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5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5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35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5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5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4764412" y="3524204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5"/>
          <p:cNvSpPr txBox="1"/>
          <p:nvPr/>
        </p:nvSpPr>
        <p:spPr>
          <a:xfrm>
            <a:off x="4438298" y="343433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6" name="Google Shape;596;p36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7" name="Google Shape;597;p36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6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p36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6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6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6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6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6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" name="Google Shape;612;p36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6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6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6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6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9" name="Google Shape;619;p36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6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2" name="Google Shape;622;p36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6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p36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6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8" name="Google Shape;628;p36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36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6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36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6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6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6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36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6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6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3" name="Google Shape;643;p36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4764412" y="3524204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 txBox="1"/>
          <p:nvPr/>
        </p:nvSpPr>
        <p:spPr>
          <a:xfrm>
            <a:off x="4438298" y="343433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2" name="Google Shape;652;p37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53" name="Google Shape;653;p37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37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7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37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7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37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9" name="Google Shape;669;p37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2" name="Google Shape;672;p37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4" name="Google Shape;674;p37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7" name="Google Shape;677;p37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7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7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2" name="Google Shape;682;p37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9" name="Google Shape;689;p37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2" name="Google Shape;692;p37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6" name="Google Shape;696;p37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7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9" name="Google Shape;699;p37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1" name="Google Shape;701;p37"/>
          <p:cNvSpPr/>
          <p:nvPr/>
        </p:nvSpPr>
        <p:spPr>
          <a:xfrm>
            <a:off x="5776587" y="35372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7"/>
          <p:cNvSpPr txBox="1"/>
          <p:nvPr/>
        </p:nvSpPr>
        <p:spPr>
          <a:xfrm>
            <a:off x="5450473" y="34474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 txBox="1"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5" name="Google Shape;705;p37"/>
          <p:cNvSpPr/>
          <p:nvPr/>
        </p:nvSpPr>
        <p:spPr>
          <a:xfrm>
            <a:off x="5091733" y="39479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 txBox="1"/>
          <p:nvPr/>
        </p:nvSpPr>
        <p:spPr>
          <a:xfrm>
            <a:off x="7211125" y="3268900"/>
            <a:ext cx="17121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Commit happens on origin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2" name="Google Shape;712;p38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3" name="Google Shape;713;p38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4" name="Google Shape;714;p38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5" name="Google Shape;715;p38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8" name="Google Shape;718;p38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9" name="Google Shape;719;p38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8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8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38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Google Shape;724;p38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8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8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7" name="Google Shape;727;p38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8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9" name="Google Shape;729;p38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8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8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2" name="Google Shape;732;p38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8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4" name="Google Shape;734;p38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8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8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8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8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2" name="Google Shape;742;p38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8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6" name="Google Shape;746;p38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9" name="Google Shape;749;p38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8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8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2" name="Google Shape;752;p38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8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8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6" name="Google Shape;756;p38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9" name="Google Shape;759;p38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1" name="Google Shape;761;p38"/>
          <p:cNvSpPr/>
          <p:nvPr/>
        </p:nvSpPr>
        <p:spPr>
          <a:xfrm>
            <a:off x="5776587" y="35372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8"/>
          <p:cNvSpPr txBox="1"/>
          <p:nvPr/>
        </p:nvSpPr>
        <p:spPr>
          <a:xfrm>
            <a:off x="5450473" y="34474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38"/>
          <p:cNvSpPr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8"/>
          <p:cNvSpPr txBox="1"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5" name="Google Shape;765;p38"/>
          <p:cNvSpPr/>
          <p:nvPr/>
        </p:nvSpPr>
        <p:spPr>
          <a:xfrm>
            <a:off x="5091733" y="39479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8"/>
          <p:cNvSpPr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8"/>
          <p:cNvSpPr txBox="1"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8" name="Google Shape;768;p38"/>
          <p:cNvSpPr/>
          <p:nvPr/>
        </p:nvSpPr>
        <p:spPr>
          <a:xfrm rot="2330311">
            <a:off x="5003963" y="4446280"/>
            <a:ext cx="525730" cy="573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8"/>
          <p:cNvSpPr/>
          <p:nvPr/>
        </p:nvSpPr>
        <p:spPr>
          <a:xfrm>
            <a:off x="5776587" y="44457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8"/>
          <p:cNvSpPr txBox="1"/>
          <p:nvPr/>
        </p:nvSpPr>
        <p:spPr>
          <a:xfrm>
            <a:off x="5450473" y="43559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1" name="Google Shape;771;p38"/>
          <p:cNvSpPr/>
          <p:nvPr/>
        </p:nvSpPr>
        <p:spPr>
          <a:xfrm rot="8100000">
            <a:off x="6328504" y="2714152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8"/>
          <p:cNvSpPr txBox="1"/>
          <p:nvPr/>
        </p:nvSpPr>
        <p:spPr>
          <a:xfrm>
            <a:off x="7084150" y="2620800"/>
            <a:ext cx="1890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push feature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78" name="Google Shape;778;p39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79" name="Google Shape;779;p39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0" name="Google Shape;780;p39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1" name="Google Shape;781;p39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9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9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4" name="Google Shape;784;p39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5" name="Google Shape;785;p39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9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9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9" name="Google Shape;789;p39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0" name="Google Shape;790;p39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9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9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9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5" name="Google Shape;795;p39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9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9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8" name="Google Shape;798;p39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9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0" name="Google Shape;800;p39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9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9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3" name="Google Shape;803;p39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9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9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9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9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8" name="Google Shape;808;p39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39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9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9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2" name="Google Shape;812;p39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9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9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5" name="Google Shape;815;p39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9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9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8" name="Google Shape;818;p39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9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9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9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2" name="Google Shape;822;p39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9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9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7" name="Google Shape;827;p39"/>
          <p:cNvSpPr/>
          <p:nvPr/>
        </p:nvSpPr>
        <p:spPr>
          <a:xfrm>
            <a:off x="5776587" y="35372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9"/>
          <p:cNvSpPr txBox="1"/>
          <p:nvPr/>
        </p:nvSpPr>
        <p:spPr>
          <a:xfrm>
            <a:off x="5450473" y="34474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9" name="Google Shape;829;p39"/>
          <p:cNvSpPr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9"/>
          <p:cNvSpPr txBox="1"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1" name="Google Shape;831;p39"/>
          <p:cNvSpPr/>
          <p:nvPr/>
        </p:nvSpPr>
        <p:spPr>
          <a:xfrm>
            <a:off x="5091733" y="39479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9"/>
          <p:cNvSpPr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9"/>
          <p:cNvSpPr txBox="1"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4" name="Google Shape;834;p39"/>
          <p:cNvSpPr/>
          <p:nvPr/>
        </p:nvSpPr>
        <p:spPr>
          <a:xfrm rot="2330311">
            <a:off x="5003963" y="4446280"/>
            <a:ext cx="525730" cy="573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9"/>
          <p:cNvSpPr txBox="1"/>
          <p:nvPr/>
        </p:nvSpPr>
        <p:spPr>
          <a:xfrm>
            <a:off x="6600673" y="434168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6" name="Google Shape;836;p39"/>
          <p:cNvSpPr/>
          <p:nvPr/>
        </p:nvSpPr>
        <p:spPr>
          <a:xfrm rot="2414">
            <a:off x="6159980" y="4840800"/>
            <a:ext cx="427200" cy="57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9"/>
          <p:cNvSpPr txBox="1"/>
          <p:nvPr/>
        </p:nvSpPr>
        <p:spPr>
          <a:xfrm>
            <a:off x="7109075" y="3741763"/>
            <a:ext cx="21081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 this on GitLab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8" name="Google Shape;838;p39"/>
          <p:cNvSpPr/>
          <p:nvPr/>
        </p:nvSpPr>
        <p:spPr>
          <a:xfrm>
            <a:off x="6698937" y="461308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9"/>
          <p:cNvSpPr txBox="1"/>
          <p:nvPr/>
        </p:nvSpPr>
        <p:spPr>
          <a:xfrm>
            <a:off x="6698937" y="461308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M1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0" name="Google Shape;840;p39"/>
          <p:cNvSpPr/>
          <p:nvPr/>
        </p:nvSpPr>
        <p:spPr>
          <a:xfrm rot="1867348">
            <a:off x="6144086" y="4361320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9"/>
          <p:cNvSpPr/>
          <p:nvPr/>
        </p:nvSpPr>
        <p:spPr>
          <a:xfrm>
            <a:off x="6926787" y="44357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REMOTE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7" name="Google Shape;847;p40"/>
          <p:cNvCxnSpPr/>
          <p:nvPr/>
        </p:nvCxnSpPr>
        <p:spPr>
          <a:xfrm>
            <a:off x="335775" y="31364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48" name="Google Shape;848;p40"/>
          <p:cNvSpPr txBox="1"/>
          <p:nvPr/>
        </p:nvSpPr>
        <p:spPr>
          <a:xfrm>
            <a:off x="335775" y="167150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9" name="Google Shape;849;p40"/>
          <p:cNvSpPr txBox="1"/>
          <p:nvPr/>
        </p:nvSpPr>
        <p:spPr>
          <a:xfrm>
            <a:off x="419500" y="378192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0" name="Google Shape;850;p40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0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4" name="Google Shape;854;p40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"/>
          <p:cNvSpPr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0"/>
          <p:cNvSpPr/>
          <p:nvPr/>
        </p:nvSpPr>
        <p:spPr>
          <a:xfrm>
            <a:off x="1241275" y="16513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0"/>
          <p:cNvSpPr txBox="1"/>
          <p:nvPr/>
        </p:nvSpPr>
        <p:spPr>
          <a:xfrm>
            <a:off x="1242411" y="16583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8" name="Google Shape;858;p40"/>
          <p:cNvSpPr txBox="1"/>
          <p:nvPr/>
        </p:nvSpPr>
        <p:spPr>
          <a:xfrm>
            <a:off x="2267187" y="16513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9" name="Google Shape;859;p40"/>
          <p:cNvSpPr/>
          <p:nvPr/>
        </p:nvSpPr>
        <p:spPr>
          <a:xfrm>
            <a:off x="1797808" y="18791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0"/>
          <p:cNvSpPr/>
          <p:nvPr/>
        </p:nvSpPr>
        <p:spPr>
          <a:xfrm rot="10800000">
            <a:off x="4765515" y="22540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0"/>
          <p:cNvSpPr txBox="1"/>
          <p:nvPr/>
        </p:nvSpPr>
        <p:spPr>
          <a:xfrm>
            <a:off x="4302176" y="23718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2" name="Google Shape;862;p40"/>
          <p:cNvSpPr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 txBox="1"/>
          <p:nvPr/>
        </p:nvSpPr>
        <p:spPr>
          <a:xfrm>
            <a:off x="340243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4" name="Google Shape;864;p40"/>
          <p:cNvSpPr/>
          <p:nvPr/>
        </p:nvSpPr>
        <p:spPr>
          <a:xfrm>
            <a:off x="293305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0"/>
          <p:cNvSpPr/>
          <p:nvPr/>
        </p:nvSpPr>
        <p:spPr>
          <a:xfrm>
            <a:off x="4765537" y="14916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0"/>
          <p:cNvSpPr txBox="1"/>
          <p:nvPr/>
        </p:nvSpPr>
        <p:spPr>
          <a:xfrm>
            <a:off x="4439423" y="14017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7" name="Google Shape;867;p40"/>
          <p:cNvSpPr/>
          <p:nvPr/>
        </p:nvSpPr>
        <p:spPr>
          <a:xfrm>
            <a:off x="3401813" y="23055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0"/>
          <p:cNvSpPr txBox="1"/>
          <p:nvPr/>
        </p:nvSpPr>
        <p:spPr>
          <a:xfrm>
            <a:off x="3402949" y="23125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9" name="Google Shape;869;p40"/>
          <p:cNvSpPr/>
          <p:nvPr/>
        </p:nvSpPr>
        <p:spPr>
          <a:xfrm rot="1153416">
            <a:off x="2877011" y="22347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0"/>
          <p:cNvSpPr txBox="1"/>
          <p:nvPr/>
        </p:nvSpPr>
        <p:spPr>
          <a:xfrm>
            <a:off x="4537680" y="16583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2" name="Google Shape;872;p40"/>
          <p:cNvSpPr/>
          <p:nvPr/>
        </p:nvSpPr>
        <p:spPr>
          <a:xfrm>
            <a:off x="4068301" y="18862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0"/>
          <p:cNvSpPr/>
          <p:nvPr/>
        </p:nvSpPr>
        <p:spPr>
          <a:xfrm rot="-1674840">
            <a:off x="4013093" y="2268508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0"/>
          <p:cNvSpPr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0"/>
          <p:cNvSpPr/>
          <p:nvPr/>
        </p:nvSpPr>
        <p:spPr>
          <a:xfrm>
            <a:off x="1240150" y="3709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0"/>
          <p:cNvSpPr txBox="1"/>
          <p:nvPr/>
        </p:nvSpPr>
        <p:spPr>
          <a:xfrm>
            <a:off x="1241286" y="37169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7" name="Google Shape;877;p40"/>
          <p:cNvSpPr txBox="1"/>
          <p:nvPr/>
        </p:nvSpPr>
        <p:spPr>
          <a:xfrm>
            <a:off x="2266062" y="3709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8" name="Google Shape;878;p40"/>
          <p:cNvSpPr/>
          <p:nvPr/>
        </p:nvSpPr>
        <p:spPr>
          <a:xfrm>
            <a:off x="1796683" y="39377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0"/>
          <p:cNvSpPr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0"/>
          <p:cNvSpPr txBox="1"/>
          <p:nvPr/>
        </p:nvSpPr>
        <p:spPr>
          <a:xfrm>
            <a:off x="340130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1" name="Google Shape;881;p40"/>
          <p:cNvSpPr/>
          <p:nvPr/>
        </p:nvSpPr>
        <p:spPr>
          <a:xfrm>
            <a:off x="293192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0"/>
          <p:cNvSpPr/>
          <p:nvPr/>
        </p:nvSpPr>
        <p:spPr>
          <a:xfrm>
            <a:off x="3400688" y="43641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0"/>
          <p:cNvSpPr txBox="1"/>
          <p:nvPr/>
        </p:nvSpPr>
        <p:spPr>
          <a:xfrm>
            <a:off x="3401824" y="43711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4" name="Google Shape;884;p40"/>
          <p:cNvSpPr/>
          <p:nvPr/>
        </p:nvSpPr>
        <p:spPr>
          <a:xfrm rot="1153416">
            <a:off x="2875886" y="42932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0"/>
          <p:cNvSpPr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0"/>
          <p:cNvSpPr txBox="1"/>
          <p:nvPr/>
        </p:nvSpPr>
        <p:spPr>
          <a:xfrm>
            <a:off x="4536555" y="37169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7" name="Google Shape;887;p40"/>
          <p:cNvSpPr/>
          <p:nvPr/>
        </p:nvSpPr>
        <p:spPr>
          <a:xfrm>
            <a:off x="4067176" y="39447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0"/>
          <p:cNvSpPr/>
          <p:nvPr/>
        </p:nvSpPr>
        <p:spPr>
          <a:xfrm rot="-1674840">
            <a:off x="4011968" y="4327083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0"/>
          <p:cNvSpPr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0"/>
          <p:cNvSpPr txBox="1"/>
          <p:nvPr/>
        </p:nvSpPr>
        <p:spPr>
          <a:xfrm>
            <a:off x="5616362" y="24029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1" name="Google Shape;891;p40"/>
          <p:cNvSpPr/>
          <p:nvPr/>
        </p:nvSpPr>
        <p:spPr>
          <a:xfrm rot="1867348">
            <a:off x="5143461" y="2277608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0"/>
          <p:cNvSpPr/>
          <p:nvPr/>
        </p:nvSpPr>
        <p:spPr>
          <a:xfrm>
            <a:off x="5844212" y="22213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0"/>
          <p:cNvSpPr txBox="1"/>
          <p:nvPr/>
        </p:nvSpPr>
        <p:spPr>
          <a:xfrm>
            <a:off x="5518098" y="21315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4" name="Google Shape;894;p40"/>
          <p:cNvSpPr/>
          <p:nvPr/>
        </p:nvSpPr>
        <p:spPr>
          <a:xfrm>
            <a:off x="5844109" y="19642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0"/>
          <p:cNvSpPr txBox="1"/>
          <p:nvPr/>
        </p:nvSpPr>
        <p:spPr>
          <a:xfrm>
            <a:off x="5616254" y="18791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6" name="Google Shape;896;p40"/>
          <p:cNvSpPr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0"/>
          <p:cNvSpPr txBox="1"/>
          <p:nvPr/>
        </p:nvSpPr>
        <p:spPr>
          <a:xfrm>
            <a:off x="5561112" y="37200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8" name="Google Shape;898;p40"/>
          <p:cNvSpPr/>
          <p:nvPr/>
        </p:nvSpPr>
        <p:spPr>
          <a:xfrm>
            <a:off x="5091733" y="39479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0"/>
          <p:cNvSpPr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0"/>
          <p:cNvSpPr txBox="1"/>
          <p:nvPr/>
        </p:nvSpPr>
        <p:spPr>
          <a:xfrm>
            <a:off x="5548737" y="462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1" name="Google Shape;901;p40"/>
          <p:cNvSpPr/>
          <p:nvPr/>
        </p:nvSpPr>
        <p:spPr>
          <a:xfrm rot="2330311">
            <a:off x="5003963" y="4446280"/>
            <a:ext cx="525730" cy="573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0"/>
          <p:cNvSpPr/>
          <p:nvPr/>
        </p:nvSpPr>
        <p:spPr>
          <a:xfrm rot="2414">
            <a:off x="6159980" y="4840800"/>
            <a:ext cx="427200" cy="57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0"/>
          <p:cNvSpPr/>
          <p:nvPr/>
        </p:nvSpPr>
        <p:spPr>
          <a:xfrm>
            <a:off x="6698937" y="461308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0"/>
          <p:cNvSpPr txBox="1"/>
          <p:nvPr/>
        </p:nvSpPr>
        <p:spPr>
          <a:xfrm>
            <a:off x="6698937" y="461308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M1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5" name="Google Shape;905;p40"/>
          <p:cNvSpPr/>
          <p:nvPr/>
        </p:nvSpPr>
        <p:spPr>
          <a:xfrm rot="1867348">
            <a:off x="6144086" y="4361320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0"/>
          <p:cNvSpPr/>
          <p:nvPr/>
        </p:nvSpPr>
        <p:spPr>
          <a:xfrm>
            <a:off x="8060112" y="35050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0"/>
          <p:cNvSpPr txBox="1"/>
          <p:nvPr/>
        </p:nvSpPr>
        <p:spPr>
          <a:xfrm>
            <a:off x="7733998" y="34152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7733998" y="43263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9" name="Google Shape;909;p40"/>
          <p:cNvSpPr/>
          <p:nvPr/>
        </p:nvSpPr>
        <p:spPr>
          <a:xfrm>
            <a:off x="7832262" y="369226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0"/>
          <p:cNvSpPr txBox="1"/>
          <p:nvPr/>
        </p:nvSpPr>
        <p:spPr>
          <a:xfrm>
            <a:off x="7832262" y="369226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M2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1" name="Google Shape;911;p40"/>
          <p:cNvSpPr/>
          <p:nvPr/>
        </p:nvSpPr>
        <p:spPr>
          <a:xfrm>
            <a:off x="6226980" y="3920113"/>
            <a:ext cx="15630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0"/>
          <p:cNvSpPr txBox="1"/>
          <p:nvPr/>
        </p:nvSpPr>
        <p:spPr>
          <a:xfrm>
            <a:off x="7218275" y="2552663"/>
            <a:ext cx="1890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PULL REQUEST!!!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3" name="Google Shape;913;p40"/>
          <p:cNvSpPr/>
          <p:nvPr/>
        </p:nvSpPr>
        <p:spPr>
          <a:xfrm rot="10800000">
            <a:off x="8060112" y="4269741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0"/>
          <p:cNvSpPr/>
          <p:nvPr/>
        </p:nvSpPr>
        <p:spPr>
          <a:xfrm rot="-2700000">
            <a:off x="7300623" y="4375570"/>
            <a:ext cx="427234" cy="5727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REVIEW: FOUR PHASES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311700" y="1152475"/>
            <a:ext cx="20298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509400" y="1152475"/>
            <a:ext cx="20298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655950" y="1152475"/>
            <a:ext cx="20298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802500" y="1152475"/>
            <a:ext cx="20298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15247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Directory</a:t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509400" y="115247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Staging Area/Index</a:t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655950" y="115247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Repository</a:t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802500" y="115247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Repository</a:t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650" y="1480475"/>
            <a:ext cx="2029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Những thay đổi khi </a:t>
            </a:r>
            <a:r>
              <a:rPr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làm việc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509400" y="1480475"/>
            <a:ext cx="2029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Những thay đổi bạn đang chuẩn </a:t>
            </a:r>
            <a:r>
              <a:rPr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bị </a:t>
            </a:r>
            <a:r>
              <a:rPr lang="en-US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664200" y="1480475"/>
            <a:ext cx="2029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Bản sao cục bộ của kho lưu trữ với các thay đổi </a:t>
            </a:r>
            <a:r>
              <a:rPr lang="vi-V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đã </a:t>
            </a:r>
            <a:r>
              <a:rPr lang="en-US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lang="vi-VN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 </a:t>
            </a:r>
            <a:r>
              <a:rPr lang="vi-V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bạn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802500" y="1480475"/>
            <a:ext cx="2029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Kho lưu trữ chia sẻ từ xa (Thường được lưu trữ với một nền tảng như GitHub/Gitlab)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GIT:BRANCH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434343"/>
              </a:buClr>
              <a:buFont typeface="Helvetica Neue"/>
              <a:buChar char="●"/>
            </a:pP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 đến nay, tất cả các hoạt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động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đã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thực hiện trên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nhánh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</a:t>
            </a:r>
            <a:r>
              <a:rPr lang="e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Clr>
                <a:srgbClr val="434343"/>
              </a:buClr>
              <a:buFont typeface="Helvetica Neue"/>
              <a:buChar char="●"/>
            </a:pP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Tuy nhiên, rất hiếm khi bạn trực tiếp làm việc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với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main.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Thay vào đó, bạn sẽ làm việc trên một nhánh riêng biệt: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 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“nguồn chân lý duy nhất” - lịch sử của hạng mục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trên master phải ổn định và biên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dịch 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được</a:t>
            </a:r>
            <a:endParaRPr lang="en-US" smtClean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Vì điều này, rất khó để chia sẻ và cộng tác trong công việc đang tiến </a:t>
            </a: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hành</a:t>
            </a:r>
            <a:r>
              <a:rPr lang="e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Làm việc trực tiếp trên master gây khó khăn khi làm việc đồng thời trên các tính năng không liên quan</a:t>
            </a:r>
            <a:r>
              <a:rPr lang="e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HISTORY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058550" y="27737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112350" y="27737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004750" y="27737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007025" y="2787775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058550" y="277370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110075" y="277370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171550" y="322985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118888" y="322985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5400000">
            <a:off x="4407900" y="1835350"/>
            <a:ext cx="328200" cy="5112900"/>
          </a:xfrm>
          <a:prstGeom prst="leftBrace">
            <a:avLst>
              <a:gd name="adj1" fmla="val 50000"/>
              <a:gd name="adj2" fmla="val 511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015549" y="4555900"/>
            <a:ext cx="5389027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Đây là </a:t>
            </a:r>
            <a:r>
              <a:rPr lang="en-US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những </a:t>
            </a:r>
            <a:r>
              <a:rPr lang="en-US" sz="1200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commit. </a:t>
            </a:r>
            <a:r>
              <a:rPr lang="en-US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“A” là lần xác nhận đầu tiên, “C” là lần gần đây nhất</a:t>
            </a:r>
            <a:endParaRPr sz="12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960175" y="1740525"/>
            <a:ext cx="41499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Mỗi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tham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chiếu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đến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nó 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lang="vi-VN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xuất </a:t>
            </a:r>
            <a:r>
              <a:rPr lang="vi-V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hiện trước nó kịp thời.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18"/>
          <p:cNvCxnSpPr>
            <a:stCxn id="106" idx="2"/>
          </p:cNvCxnSpPr>
          <p:nvPr/>
        </p:nvCxnSpPr>
        <p:spPr>
          <a:xfrm flipH="1">
            <a:off x="3500825" y="2234025"/>
            <a:ext cx="534300" cy="9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8"/>
          <p:cNvSpPr/>
          <p:nvPr/>
        </p:nvSpPr>
        <p:spPr>
          <a:xfrm>
            <a:off x="6566225" y="2407075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110075" y="2048400"/>
            <a:ext cx="1026900" cy="31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6566225" y="1680750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110075" y="1322075"/>
            <a:ext cx="1026900" cy="3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HISTORY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2174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2712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1636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165900" y="3354425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217425" y="33403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268950" y="33403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330425" y="37965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277763" y="37965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7727375" y="2980475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7271225" y="2621800"/>
            <a:ext cx="1026900" cy="31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727375" y="2254150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271225" y="1895475"/>
            <a:ext cx="1026900" cy="3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11700" y="1095550"/>
            <a:ext cx="4593900" cy="18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SzPts val="1400"/>
              <a:buChar char="●"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HEAD: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Đây là một con trỏ hoặc tham chiếu đến nhánh git mà bạn hiện đang làm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việc</a:t>
            </a:r>
            <a:r>
              <a:rPr lang="en-US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>
              <a:buSzPts val="1400"/>
              <a:buFont typeface="Helvetica Neue"/>
              <a:buChar char="●"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Master: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Đây là nhánh chính của kho lưu trữ của bạn, "nguồn sự thật" duy nhất và là nhánh duy nhất được tạo theo mặc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định </a:t>
            </a:r>
            <a:endParaRPr lang="en-US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>
              <a:buSzPts val="1400"/>
              <a:buFont typeface="Helvetica Neue"/>
              <a:buChar char="●"/>
            </a:pPr>
            <a:r>
              <a:rPr lang="en" b="1" smtClean="0">
                <a:latin typeface="Helvetica Neue"/>
                <a:ea typeface="Helvetica Neue"/>
                <a:cs typeface="Helvetica Neue"/>
                <a:sym typeface="Helvetica Neue"/>
              </a:rPr>
              <a:t>NOTE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Con trỏ từ lần xác nhận này đến lần xác nhận khác trỏ đến lần xác nhận trước đó, vì vậy các mũi tên quay ngược thời gian.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HISTORY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2174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2712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163625" y="33403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165900" y="3354425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217425" y="33403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268950" y="33403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330425" y="37965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277763" y="37965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727375" y="2980475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7271225" y="2621800"/>
            <a:ext cx="1026900" cy="31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7727375" y="2254150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7271225" y="1895475"/>
            <a:ext cx="1026900" cy="3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11700" y="1095550"/>
            <a:ext cx="4593900" cy="18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view this same information on the command line: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log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Or, to make it more similar to what we see here: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log --graph --oneline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759232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262825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264208" y="196608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757850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5187458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939946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6035080" y="17186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5757853" y="15006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2"/>
          <p:cNvSpPr/>
          <p:nvPr/>
        </p:nvSpPr>
        <p:spPr>
          <a:xfrm rot="10800000">
            <a:off x="6043455" y="3108047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5766255" y="3306135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58675" y="124390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đã </a:t>
            </a:r>
            <a:r>
              <a:rPr lang="en-US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chạy</a:t>
            </a:r>
            <a:r>
              <a:rPr lang="en-US" sz="1200" b="1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lvl="0" algn="ctr"/>
            <a:endParaRPr sz="1200" b="1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2"/>
          <p:cNvSpPr/>
          <p:nvPr/>
        </p:nvSpPr>
        <p:spPr>
          <a:xfrm rot="10800000">
            <a:off x="6043455" y="2671342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5714075" y="2869450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8E7CC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BRANCHING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5759232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3262825" y="195753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264208" y="196608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511029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757850" y="195753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5187458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3939946" y="223475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6035080" y="17186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5757853" y="15006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3"/>
          <p:cNvSpPr/>
          <p:nvPr/>
        </p:nvSpPr>
        <p:spPr>
          <a:xfrm rot="10800000">
            <a:off x="7367530" y="4078222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7090330" y="4276310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58675" y="124390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đã </a:t>
            </a:r>
            <a:r>
              <a:rPr lang="en-US" sz="12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chạy</a:t>
            </a:r>
            <a:r>
              <a:rPr lang="en-US" sz="1200" b="1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lvl="0" algn="ctr"/>
            <a:endParaRPr sz="1200"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“D” &gt;&gt; file.txt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“D”</a:t>
            </a:r>
            <a:endParaRPr sz="12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23"/>
          <p:cNvSpPr/>
          <p:nvPr/>
        </p:nvSpPr>
        <p:spPr>
          <a:xfrm rot="10800000">
            <a:off x="7367530" y="3641517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7038150" y="3839625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7083272" y="291088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3"/>
          <p:cNvSpPr/>
          <p:nvPr/>
        </p:nvSpPr>
        <p:spPr>
          <a:xfrm rot="1990782">
            <a:off x="6492491" y="2750428"/>
            <a:ext cx="467048" cy="695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4A7D6"/>
      </a:accent1>
      <a:accent2>
        <a:srgbClr val="6D9EEB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075D795ECBE4BB135C11914C4625F" ma:contentTypeVersion="11" ma:contentTypeDescription="Create a new document." ma:contentTypeScope="" ma:versionID="34dc77579e24a10ec3d8f337b5683b20">
  <xsd:schema xmlns:xsd="http://www.w3.org/2001/XMLSchema" xmlns:xs="http://www.w3.org/2001/XMLSchema" xmlns:p="http://schemas.microsoft.com/office/2006/metadata/properties" xmlns:ns2="3389744b-0e28-4912-952b-dc26646c86bb" xmlns:ns3="46fb151b-95fc-4683-8823-1f6baaed1e26" targetNamespace="http://schemas.microsoft.com/office/2006/metadata/properties" ma:root="true" ma:fieldsID="f647265a7fedefb70acca72447466470" ns2:_="" ns3:_="">
    <xsd:import namespace="3389744b-0e28-4912-952b-dc26646c86bb"/>
    <xsd:import namespace="46fb151b-95fc-4683-8823-1f6baaed1e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9744b-0e28-4912-952b-dc26646c8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facb9e-2b26-4d73-808f-93b90f4d65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b151b-95fc-4683-8823-1f6baaed1e2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8FE894-7D9A-4C4D-8A7E-C49D3C30BB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9744b-0e28-4912-952b-dc26646c86bb"/>
    <ds:schemaRef ds:uri="46fb151b-95fc-4683-8823-1f6baaed1e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4E023F-DA1D-4CFA-9D13-C50F3CBD55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1036</Words>
  <Application>Microsoft Office PowerPoint</Application>
  <PresentationFormat>On-screen Show (16:9)</PresentationFormat>
  <Paragraphs>387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Roboto Mono</vt:lpstr>
      <vt:lpstr>Open Sans</vt:lpstr>
      <vt:lpstr>Helvetica Neue</vt:lpstr>
      <vt:lpstr>Arial</vt:lpstr>
      <vt:lpstr>Simple Light</vt:lpstr>
      <vt:lpstr>PowerPoint Presentation</vt:lpstr>
      <vt:lpstr>AGENDA</vt:lpstr>
      <vt:lpstr>REVIEW: FOUR PHASES</vt:lpstr>
      <vt:lpstr>GIT:BRANCH</vt:lpstr>
      <vt:lpstr>COMMIT HISTORY</vt:lpstr>
      <vt:lpstr>COMMIT HISTORY</vt:lpstr>
      <vt:lpstr>COMMIT HISTORY</vt:lpstr>
      <vt:lpstr>BRANCHING</vt:lpstr>
      <vt:lpstr>BRANCHING</vt:lpstr>
      <vt:lpstr>BRANCHING</vt:lpstr>
      <vt:lpstr>BRANCHING</vt:lpstr>
      <vt:lpstr>WORKING WITH REMOTE</vt:lpstr>
      <vt:lpstr>WORKING WITH REMOTE</vt:lpstr>
      <vt:lpstr>WORKING WITH REMOTE</vt:lpstr>
      <vt:lpstr>WORKING WITH REMOTE</vt:lpstr>
      <vt:lpstr>WORKING WITH REMOTE</vt:lpstr>
      <vt:lpstr>WORKING WITH REMOTE</vt:lpstr>
      <vt:lpstr>WORKING WITH REMOTE</vt:lpstr>
      <vt:lpstr>WORKING WITH REMOTE</vt:lpstr>
      <vt:lpstr>PULL REQUESTS</vt:lpstr>
      <vt:lpstr>WORKING WITH REMOTE</vt:lpstr>
      <vt:lpstr>WORKING WITH REMOTE</vt:lpstr>
      <vt:lpstr>WORKING WITH REMOTE</vt:lpstr>
      <vt:lpstr>WORKING WITH REMOTE</vt:lpstr>
      <vt:lpstr>WORKING WITH REMOTE</vt:lpstr>
      <vt:lpstr>WORKING WITH REMOTE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Khacc Thienn</dc:creator>
  <cp:lastModifiedBy>Admin</cp:lastModifiedBy>
  <cp:revision>15</cp:revision>
  <dcterms:modified xsi:type="dcterms:W3CDTF">2023-03-16T16:22:01Z</dcterms:modified>
</cp:coreProperties>
</file>