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6"/>
  </p:notesMasterIdLst>
  <p:sldIdLst>
    <p:sldId id="256" r:id="rId4"/>
    <p:sldId id="269" r:id="rId5"/>
    <p:sldId id="271" r:id="rId6"/>
    <p:sldId id="280" r:id="rId7"/>
    <p:sldId id="281" r:id="rId8"/>
    <p:sldId id="282" r:id="rId9"/>
    <p:sldId id="289" r:id="rId10"/>
    <p:sldId id="307" r:id="rId11"/>
    <p:sldId id="308" r:id="rId12"/>
    <p:sldId id="290" r:id="rId13"/>
    <p:sldId id="283" r:id="rId14"/>
    <p:sldId id="291" r:id="rId15"/>
    <p:sldId id="284" r:id="rId16"/>
    <p:sldId id="285" r:id="rId17"/>
    <p:sldId id="292" r:id="rId18"/>
    <p:sldId id="286" r:id="rId19"/>
    <p:sldId id="287" r:id="rId20"/>
    <p:sldId id="293" r:id="rId21"/>
    <p:sldId id="294" r:id="rId22"/>
    <p:sldId id="295" r:id="rId23"/>
    <p:sldId id="296" r:id="rId24"/>
    <p:sldId id="299" r:id="rId25"/>
    <p:sldId id="297" r:id="rId26"/>
    <p:sldId id="298" r:id="rId27"/>
    <p:sldId id="300" r:id="rId28"/>
    <p:sldId id="301" r:id="rId29"/>
    <p:sldId id="302" r:id="rId30"/>
    <p:sldId id="303" r:id="rId31"/>
    <p:sldId id="304" r:id="rId32"/>
    <p:sldId id="305" r:id="rId33"/>
    <p:sldId id="306"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207"/>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5E031A-58F1-5147-8A4E-5A3E04904CCE}" v="190" dt="2020-09-13T06:37:58.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49" autoAdjust="0"/>
    <p:restoredTop sz="78186"/>
  </p:normalViewPr>
  <p:slideViewPr>
    <p:cSldViewPr snapToGrid="0" showGuides="1">
      <p:cViewPr varScale="1">
        <p:scale>
          <a:sx n="44" d="100"/>
          <a:sy n="44" d="100"/>
        </p:scale>
        <p:origin x="58" y="49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 Xuan Trang" userId="00336c951003d771" providerId="LiveId" clId="{B45E031A-58F1-5147-8A4E-5A3E04904CCE}"/>
    <pc:docChg chg="undo custSel addSld delSld modSld">
      <pc:chgData name="Mai Xuan Trang" userId="00336c951003d771" providerId="LiveId" clId="{B45E031A-58F1-5147-8A4E-5A3E04904CCE}" dt="2020-09-14T01:37:22.927" v="10412" actId="20577"/>
      <pc:docMkLst>
        <pc:docMk/>
      </pc:docMkLst>
      <pc:sldChg chg="modSp mod">
        <pc:chgData name="Mai Xuan Trang" userId="00336c951003d771" providerId="LiveId" clId="{B45E031A-58F1-5147-8A4E-5A3E04904CCE}" dt="2020-09-14T00:42:05.614" v="10411" actId="20577"/>
        <pc:sldMkLst>
          <pc:docMk/>
          <pc:sldMk cId="622199058" sldId="256"/>
        </pc:sldMkLst>
        <pc:spChg chg="mod">
          <ac:chgData name="Mai Xuan Trang" userId="00336c951003d771" providerId="LiveId" clId="{B45E031A-58F1-5147-8A4E-5A3E04904CCE}" dt="2020-09-14T00:42:05.614" v="10411" actId="20577"/>
          <ac:spMkLst>
            <pc:docMk/>
            <pc:sldMk cId="622199058" sldId="256"/>
            <ac:spMk id="7" creationId="{ABA4F799-74BE-BB4E-B9A2-C31D52B90EBC}"/>
          </ac:spMkLst>
        </pc:spChg>
      </pc:sldChg>
      <pc:sldChg chg="del">
        <pc:chgData name="Mai Xuan Trang" userId="00336c951003d771" providerId="LiveId" clId="{B45E031A-58F1-5147-8A4E-5A3E04904CCE}" dt="2020-09-12T03:11:34.047" v="1" actId="2696"/>
        <pc:sldMkLst>
          <pc:docMk/>
          <pc:sldMk cId="2191468456" sldId="265"/>
        </pc:sldMkLst>
      </pc:sldChg>
      <pc:sldChg chg="modSp mod">
        <pc:chgData name="Mai Xuan Trang" userId="00336c951003d771" providerId="LiveId" clId="{B45E031A-58F1-5147-8A4E-5A3E04904CCE}" dt="2020-09-12T03:11:47.181" v="25" actId="20577"/>
        <pc:sldMkLst>
          <pc:docMk/>
          <pc:sldMk cId="1982116332" sldId="266"/>
        </pc:sldMkLst>
        <pc:spChg chg="mod">
          <ac:chgData name="Mai Xuan Trang" userId="00336c951003d771" providerId="LiveId" clId="{B45E031A-58F1-5147-8A4E-5A3E04904CCE}" dt="2020-09-12T03:11:47.181" v="25" actId="20577"/>
          <ac:spMkLst>
            <pc:docMk/>
            <pc:sldMk cId="1982116332" sldId="266"/>
            <ac:spMk id="2" creationId="{5494C0F9-FFBD-A546-865D-421DB44EFD52}"/>
          </ac:spMkLst>
        </pc:spChg>
      </pc:sldChg>
      <pc:sldChg chg="del">
        <pc:chgData name="Mai Xuan Trang" userId="00336c951003d771" providerId="LiveId" clId="{B45E031A-58F1-5147-8A4E-5A3E04904CCE}" dt="2020-09-12T03:11:55.529" v="26" actId="2696"/>
        <pc:sldMkLst>
          <pc:docMk/>
          <pc:sldMk cId="2409830045" sldId="267"/>
        </pc:sldMkLst>
      </pc:sldChg>
      <pc:sldChg chg="modSp mod modNotesTx">
        <pc:chgData name="Mai Xuan Trang" userId="00336c951003d771" providerId="LiveId" clId="{B45E031A-58F1-5147-8A4E-5A3E04904CCE}" dt="2020-09-12T03:17:07.562" v="369" actId="20577"/>
        <pc:sldMkLst>
          <pc:docMk/>
          <pc:sldMk cId="4151909870" sldId="268"/>
        </pc:sldMkLst>
        <pc:spChg chg="mod">
          <ac:chgData name="Mai Xuan Trang" userId="00336c951003d771" providerId="LiveId" clId="{B45E031A-58F1-5147-8A4E-5A3E04904CCE}" dt="2020-09-12T03:12:25.465" v="70" actId="20577"/>
          <ac:spMkLst>
            <pc:docMk/>
            <pc:sldMk cId="4151909870" sldId="268"/>
            <ac:spMk id="2" creationId="{5494C0F9-FFBD-A546-865D-421DB44EFD52}"/>
          </ac:spMkLst>
        </pc:spChg>
        <pc:spChg chg="mod">
          <ac:chgData name="Mai Xuan Trang" userId="00336c951003d771" providerId="LiveId" clId="{B45E031A-58F1-5147-8A4E-5A3E04904CCE}" dt="2020-09-12T03:16:54.542" v="326" actId="20577"/>
          <ac:spMkLst>
            <pc:docMk/>
            <pc:sldMk cId="4151909870" sldId="268"/>
            <ac:spMk id="3" creationId="{EC1493C2-C59C-154E-9E9E-59B489FCCB17}"/>
          </ac:spMkLst>
        </pc:spChg>
      </pc:sldChg>
      <pc:sldChg chg="modSp mod">
        <pc:chgData name="Mai Xuan Trang" userId="00336c951003d771" providerId="LiveId" clId="{B45E031A-58F1-5147-8A4E-5A3E04904CCE}" dt="2020-09-12T04:02:35.367" v="483" actId="1036"/>
        <pc:sldMkLst>
          <pc:docMk/>
          <pc:sldMk cId="2167305032" sldId="269"/>
        </pc:sldMkLst>
        <pc:spChg chg="mod">
          <ac:chgData name="Mai Xuan Trang" userId="00336c951003d771" providerId="LiveId" clId="{B45E031A-58F1-5147-8A4E-5A3E04904CCE}" dt="2020-09-12T03:18:33.219" v="445" actId="1076"/>
          <ac:spMkLst>
            <pc:docMk/>
            <pc:sldMk cId="2167305032" sldId="269"/>
            <ac:spMk id="2" creationId="{4F0A8A8F-338D-394E-9E9D-0EFEAB3EB089}"/>
          </ac:spMkLst>
        </pc:spChg>
        <pc:spChg chg="mod">
          <ac:chgData name="Mai Xuan Trang" userId="00336c951003d771" providerId="LiveId" clId="{B45E031A-58F1-5147-8A4E-5A3E04904CCE}" dt="2020-09-12T04:02:35.367" v="483" actId="1036"/>
          <ac:spMkLst>
            <pc:docMk/>
            <pc:sldMk cId="2167305032" sldId="269"/>
            <ac:spMk id="5" creationId="{A3731ED8-1A51-0A47-AA80-95B406D20CB8}"/>
          </ac:spMkLst>
        </pc:spChg>
      </pc:sldChg>
      <pc:sldChg chg="del">
        <pc:chgData name="Mai Xuan Trang" userId="00336c951003d771" providerId="LiveId" clId="{B45E031A-58F1-5147-8A4E-5A3E04904CCE}" dt="2020-09-12T03:18:48.512" v="447" actId="2696"/>
        <pc:sldMkLst>
          <pc:docMk/>
          <pc:sldMk cId="1943054394" sldId="270"/>
        </pc:sldMkLst>
      </pc:sldChg>
      <pc:sldChg chg="modSp mod">
        <pc:chgData name="Mai Xuan Trang" userId="00336c951003d771" providerId="LiveId" clId="{B45E031A-58F1-5147-8A4E-5A3E04904CCE}" dt="2020-09-12T09:46:49.336" v="2809" actId="20577"/>
        <pc:sldMkLst>
          <pc:docMk/>
          <pc:sldMk cId="1278391828" sldId="271"/>
        </pc:sldMkLst>
        <pc:spChg chg="mod">
          <ac:chgData name="Mai Xuan Trang" userId="00336c951003d771" providerId="LiveId" clId="{B45E031A-58F1-5147-8A4E-5A3E04904CCE}" dt="2020-09-12T04:03:37.143" v="486" actId="1036"/>
          <ac:spMkLst>
            <pc:docMk/>
            <pc:sldMk cId="1278391828" sldId="271"/>
            <ac:spMk id="2" creationId="{5494C0F9-FFBD-A546-865D-421DB44EFD52}"/>
          </ac:spMkLst>
        </pc:spChg>
        <pc:spChg chg="mod">
          <ac:chgData name="Mai Xuan Trang" userId="00336c951003d771" providerId="LiveId" clId="{B45E031A-58F1-5147-8A4E-5A3E04904CCE}" dt="2020-09-12T09:46:49.336" v="2809" actId="20577"/>
          <ac:spMkLst>
            <pc:docMk/>
            <pc:sldMk cId="1278391828" sldId="271"/>
            <ac:spMk id="3" creationId="{EC1493C2-C59C-154E-9E9E-59B489FCCB17}"/>
          </ac:spMkLst>
        </pc:spChg>
      </pc:sldChg>
      <pc:sldChg chg="del">
        <pc:chgData name="Mai Xuan Trang" userId="00336c951003d771" providerId="LiveId" clId="{B45E031A-58F1-5147-8A4E-5A3E04904CCE}" dt="2020-09-12T03:18:57.589" v="448" actId="2696"/>
        <pc:sldMkLst>
          <pc:docMk/>
          <pc:sldMk cId="3371959492" sldId="272"/>
        </pc:sldMkLst>
      </pc:sldChg>
      <pc:sldChg chg="del">
        <pc:chgData name="Mai Xuan Trang" userId="00336c951003d771" providerId="LiveId" clId="{B45E031A-58F1-5147-8A4E-5A3E04904CCE}" dt="2020-09-12T03:19:01.305" v="449" actId="2696"/>
        <pc:sldMkLst>
          <pc:docMk/>
          <pc:sldMk cId="950627513" sldId="273"/>
        </pc:sldMkLst>
      </pc:sldChg>
      <pc:sldChg chg="del">
        <pc:chgData name="Mai Xuan Trang" userId="00336c951003d771" providerId="LiveId" clId="{B45E031A-58F1-5147-8A4E-5A3E04904CCE}" dt="2020-09-12T03:19:04.438" v="450" actId="2696"/>
        <pc:sldMkLst>
          <pc:docMk/>
          <pc:sldMk cId="4099018907" sldId="274"/>
        </pc:sldMkLst>
      </pc:sldChg>
      <pc:sldChg chg="del">
        <pc:chgData name="Mai Xuan Trang" userId="00336c951003d771" providerId="LiveId" clId="{B45E031A-58F1-5147-8A4E-5A3E04904CCE}" dt="2020-09-12T03:19:05.434" v="451" actId="2696"/>
        <pc:sldMkLst>
          <pc:docMk/>
          <pc:sldMk cId="3114676483" sldId="275"/>
        </pc:sldMkLst>
      </pc:sldChg>
      <pc:sldChg chg="del">
        <pc:chgData name="Mai Xuan Trang" userId="00336c951003d771" providerId="LiveId" clId="{B45E031A-58F1-5147-8A4E-5A3E04904CCE}" dt="2020-09-12T03:19:06.156" v="452" actId="2696"/>
        <pc:sldMkLst>
          <pc:docMk/>
          <pc:sldMk cId="3949544641" sldId="276"/>
        </pc:sldMkLst>
      </pc:sldChg>
      <pc:sldChg chg="del">
        <pc:chgData name="Mai Xuan Trang" userId="00336c951003d771" providerId="LiveId" clId="{B45E031A-58F1-5147-8A4E-5A3E04904CCE}" dt="2020-09-12T03:19:06.870" v="453" actId="2696"/>
        <pc:sldMkLst>
          <pc:docMk/>
          <pc:sldMk cId="4156666277" sldId="277"/>
        </pc:sldMkLst>
      </pc:sldChg>
      <pc:sldChg chg="del">
        <pc:chgData name="Mai Xuan Trang" userId="00336c951003d771" providerId="LiveId" clId="{B45E031A-58F1-5147-8A4E-5A3E04904CCE}" dt="2020-09-12T03:19:07.843" v="454" actId="2696"/>
        <pc:sldMkLst>
          <pc:docMk/>
          <pc:sldMk cId="4204852489" sldId="278"/>
        </pc:sldMkLst>
      </pc:sldChg>
      <pc:sldChg chg="del">
        <pc:chgData name="Mai Xuan Trang" userId="00336c951003d771" providerId="LiveId" clId="{B45E031A-58F1-5147-8A4E-5A3E04904CCE}" dt="2020-09-12T03:19:08.561" v="455" actId="2696"/>
        <pc:sldMkLst>
          <pc:docMk/>
          <pc:sldMk cId="2587183844" sldId="279"/>
        </pc:sldMkLst>
      </pc:sldChg>
      <pc:sldChg chg="addSp delSp modSp add del mod modAnim">
        <pc:chgData name="Mai Xuan Trang" userId="00336c951003d771" providerId="LiveId" clId="{B45E031A-58F1-5147-8A4E-5A3E04904CCE}" dt="2020-09-12T04:23:16.040" v="1050"/>
        <pc:sldMkLst>
          <pc:docMk/>
          <pc:sldMk cId="1072860971" sldId="280"/>
        </pc:sldMkLst>
        <pc:spChg chg="mod">
          <ac:chgData name="Mai Xuan Trang" userId="00336c951003d771" providerId="LiveId" clId="{B45E031A-58F1-5147-8A4E-5A3E04904CCE}" dt="2020-09-12T04:07:06.544" v="670" actId="20577"/>
          <ac:spMkLst>
            <pc:docMk/>
            <pc:sldMk cId="1072860971" sldId="280"/>
            <ac:spMk id="2" creationId="{5494C0F9-FFBD-A546-865D-421DB44EFD52}"/>
          </ac:spMkLst>
        </pc:spChg>
        <pc:spChg chg="add mod">
          <ac:chgData name="Mai Xuan Trang" userId="00336c951003d771" providerId="LiveId" clId="{B45E031A-58F1-5147-8A4E-5A3E04904CCE}" dt="2020-09-12T04:22:54.874" v="1047" actId="164"/>
          <ac:spMkLst>
            <pc:docMk/>
            <pc:sldMk cId="1072860971" sldId="280"/>
            <ac:spMk id="9" creationId="{B459A001-8734-3344-B6BA-F7E52110BDC0}"/>
          </ac:spMkLst>
        </pc:spChg>
        <pc:spChg chg="add mod">
          <ac:chgData name="Mai Xuan Trang" userId="00336c951003d771" providerId="LiveId" clId="{B45E031A-58F1-5147-8A4E-5A3E04904CCE}" dt="2020-09-12T04:11:38.825" v="832" actId="1037"/>
          <ac:spMkLst>
            <pc:docMk/>
            <pc:sldMk cId="1072860971" sldId="280"/>
            <ac:spMk id="25" creationId="{23C7B4ED-7E1F-CC46-B667-97E9CAE4AE0F}"/>
          </ac:spMkLst>
        </pc:spChg>
        <pc:spChg chg="add mod">
          <ac:chgData name="Mai Xuan Trang" userId="00336c951003d771" providerId="LiveId" clId="{B45E031A-58F1-5147-8A4E-5A3E04904CCE}" dt="2020-09-12T04:11:42.038" v="834" actId="1037"/>
          <ac:spMkLst>
            <pc:docMk/>
            <pc:sldMk cId="1072860971" sldId="280"/>
            <ac:spMk id="26" creationId="{C782F760-AC0E-7742-B99C-85733453B1CF}"/>
          </ac:spMkLst>
        </pc:spChg>
        <pc:spChg chg="add mod">
          <ac:chgData name="Mai Xuan Trang" userId="00336c951003d771" providerId="LiveId" clId="{B45E031A-58F1-5147-8A4E-5A3E04904CCE}" dt="2020-09-12T04:12:28.539" v="918" actId="20577"/>
          <ac:spMkLst>
            <pc:docMk/>
            <pc:sldMk cId="1072860971" sldId="280"/>
            <ac:spMk id="28" creationId="{73DED6FB-3A74-8340-9799-907A3C1011BA}"/>
          </ac:spMkLst>
        </pc:spChg>
        <pc:spChg chg="add mod">
          <ac:chgData name="Mai Xuan Trang" userId="00336c951003d771" providerId="LiveId" clId="{B45E031A-58F1-5147-8A4E-5A3E04904CCE}" dt="2020-09-12T04:12:36.905" v="923" actId="20577"/>
          <ac:spMkLst>
            <pc:docMk/>
            <pc:sldMk cId="1072860971" sldId="280"/>
            <ac:spMk id="29" creationId="{A5FA5422-B07D-2B48-BA9B-2CE0F24F4695}"/>
          </ac:spMkLst>
        </pc:spChg>
        <pc:spChg chg="del">
          <ac:chgData name="Mai Xuan Trang" userId="00336c951003d771" providerId="LiveId" clId="{B45E031A-58F1-5147-8A4E-5A3E04904CCE}" dt="2020-09-12T04:07:09.549" v="671" actId="478"/>
          <ac:spMkLst>
            <pc:docMk/>
            <pc:sldMk cId="1072860971" sldId="280"/>
            <ac:spMk id="30" creationId="{42EBC4A9-9668-5B4B-9FEF-71A09809D100}"/>
          </ac:spMkLst>
        </pc:spChg>
        <pc:spChg chg="del">
          <ac:chgData name="Mai Xuan Trang" userId="00336c951003d771" providerId="LiveId" clId="{B45E031A-58F1-5147-8A4E-5A3E04904CCE}" dt="2020-09-12T04:07:14.403" v="672" actId="478"/>
          <ac:spMkLst>
            <pc:docMk/>
            <pc:sldMk cId="1072860971" sldId="280"/>
            <ac:spMk id="33" creationId="{9139F6A4-0160-A343-B266-232E0BE7904C}"/>
          </ac:spMkLst>
        </pc:spChg>
        <pc:spChg chg="del">
          <ac:chgData name="Mai Xuan Trang" userId="00336c951003d771" providerId="LiveId" clId="{B45E031A-58F1-5147-8A4E-5A3E04904CCE}" dt="2020-09-12T04:07:17.049" v="673" actId="478"/>
          <ac:spMkLst>
            <pc:docMk/>
            <pc:sldMk cId="1072860971" sldId="280"/>
            <ac:spMk id="35" creationId="{B3653DD1-D400-1548-A369-542542B02D64}"/>
          </ac:spMkLst>
        </pc:spChg>
        <pc:spChg chg="del topLvl">
          <ac:chgData name="Mai Xuan Trang" userId="00336c951003d771" providerId="LiveId" clId="{B45E031A-58F1-5147-8A4E-5A3E04904CCE}" dt="2020-09-12T04:07:19.757" v="674" actId="478"/>
          <ac:spMkLst>
            <pc:docMk/>
            <pc:sldMk cId="1072860971" sldId="280"/>
            <ac:spMk id="37" creationId="{14ACEE30-C269-4347-B9F2-1FEC6DF4AFAE}"/>
          </ac:spMkLst>
        </pc:spChg>
        <pc:grpChg chg="add mod">
          <ac:chgData name="Mai Xuan Trang" userId="00336c951003d771" providerId="LiveId" clId="{B45E031A-58F1-5147-8A4E-5A3E04904CCE}" dt="2020-09-12T04:22:54.874" v="1047" actId="164"/>
          <ac:grpSpMkLst>
            <pc:docMk/>
            <pc:sldMk cId="1072860971" sldId="280"/>
            <ac:grpSpMk id="12" creationId="{194BE335-1ABD-314F-8572-8EDB31793153}"/>
          </ac:grpSpMkLst>
        </pc:grpChg>
        <pc:grpChg chg="mod topLvl">
          <ac:chgData name="Mai Xuan Trang" userId="00336c951003d771" providerId="LiveId" clId="{B45E031A-58F1-5147-8A4E-5A3E04904CCE}" dt="2020-09-12T04:07:29.700" v="676" actId="1076"/>
          <ac:grpSpMkLst>
            <pc:docMk/>
            <pc:sldMk cId="1072860971" sldId="280"/>
            <ac:grpSpMk id="15" creationId="{7C26466F-5E0F-7348-AC76-F393A2E9B404}"/>
          </ac:grpSpMkLst>
        </pc:grpChg>
        <pc:grpChg chg="del">
          <ac:chgData name="Mai Xuan Trang" userId="00336c951003d771" providerId="LiveId" clId="{B45E031A-58F1-5147-8A4E-5A3E04904CCE}" dt="2020-09-12T04:07:19.757" v="674" actId="478"/>
          <ac:grpSpMkLst>
            <pc:docMk/>
            <pc:sldMk cId="1072860971" sldId="280"/>
            <ac:grpSpMk id="16" creationId="{726AE944-0542-1047-8970-50A7F1A01879}"/>
          </ac:grpSpMkLst>
        </pc:grpChg>
        <pc:picChg chg="add mod">
          <ac:chgData name="Mai Xuan Trang" userId="00336c951003d771" providerId="LiveId" clId="{B45E031A-58F1-5147-8A4E-5A3E04904CCE}" dt="2020-09-12T04:22:54.874" v="1047" actId="164"/>
          <ac:picMkLst>
            <pc:docMk/>
            <pc:sldMk cId="1072860971" sldId="280"/>
            <ac:picMk id="8" creationId="{25FDF0F9-D442-444D-A476-161C6A34896D}"/>
          </ac:picMkLst>
        </pc:picChg>
        <pc:picChg chg="add mod">
          <ac:chgData name="Mai Xuan Trang" userId="00336c951003d771" providerId="LiveId" clId="{B45E031A-58F1-5147-8A4E-5A3E04904CCE}" dt="2020-09-12T04:20:37.159" v="1018" actId="1036"/>
          <ac:picMkLst>
            <pc:docMk/>
            <pc:sldMk cId="1072860971" sldId="280"/>
            <ac:picMk id="10" creationId="{765417DD-A777-8F43-A9A6-02D5CFA8DB20}"/>
          </ac:picMkLst>
        </pc:picChg>
        <pc:picChg chg="add mod">
          <ac:chgData name="Mai Xuan Trang" userId="00336c951003d771" providerId="LiveId" clId="{B45E031A-58F1-5147-8A4E-5A3E04904CCE}" dt="2020-09-12T04:22:44.241" v="1046" actId="1038"/>
          <ac:picMkLst>
            <pc:docMk/>
            <pc:sldMk cId="1072860971" sldId="280"/>
            <ac:picMk id="11" creationId="{7B1B4971-369B-CF40-8344-C2DE83E6E30E}"/>
          </ac:picMkLst>
        </pc:picChg>
        <pc:cxnChg chg="add mod">
          <ac:chgData name="Mai Xuan Trang" userId="00336c951003d771" providerId="LiveId" clId="{B45E031A-58F1-5147-8A4E-5A3E04904CCE}" dt="2020-09-12T04:09:10.496" v="688" actId="692"/>
          <ac:cxnSpMkLst>
            <pc:docMk/>
            <pc:sldMk cId="1072860971" sldId="280"/>
            <ac:cxnSpMk id="5" creationId="{BDBF6597-7395-CF4B-82CF-A6A9D6451B4F}"/>
          </ac:cxnSpMkLst>
        </pc:cxnChg>
        <pc:cxnChg chg="add mod">
          <ac:chgData name="Mai Xuan Trang" userId="00336c951003d771" providerId="LiveId" clId="{B45E031A-58F1-5147-8A4E-5A3E04904CCE}" dt="2020-09-12T04:11:11.284" v="807" actId="1037"/>
          <ac:cxnSpMkLst>
            <pc:docMk/>
            <pc:sldMk cId="1072860971" sldId="280"/>
            <ac:cxnSpMk id="7" creationId="{F3711700-3796-8247-9446-AD8266A8D80E}"/>
          </ac:cxnSpMkLst>
        </pc:cxnChg>
        <pc:cxnChg chg="add mod">
          <ac:chgData name="Mai Xuan Trang" userId="00336c951003d771" providerId="LiveId" clId="{B45E031A-58F1-5147-8A4E-5A3E04904CCE}" dt="2020-09-12T04:11:16.058" v="819" actId="1036"/>
          <ac:cxnSpMkLst>
            <pc:docMk/>
            <pc:sldMk cId="1072860971" sldId="280"/>
            <ac:cxnSpMk id="24" creationId="{D5D63BA0-FEED-AB42-B493-DAE3F24A6F06}"/>
          </ac:cxnSpMkLst>
        </pc:cxnChg>
        <pc:cxnChg chg="add mod">
          <ac:chgData name="Mai Xuan Trang" userId="00336c951003d771" providerId="LiveId" clId="{B45E031A-58F1-5147-8A4E-5A3E04904CCE}" dt="2020-09-12T04:12:18.021" v="914" actId="1035"/>
          <ac:cxnSpMkLst>
            <pc:docMk/>
            <pc:sldMk cId="1072860971" sldId="280"/>
            <ac:cxnSpMk id="27" creationId="{089E3418-8B06-0749-BB0E-EA53B37AC654}"/>
          </ac:cxnSpMkLst>
        </pc:cxnChg>
      </pc:sldChg>
      <pc:sldChg chg="addSp delSp modSp mod modAnim modNotesTx">
        <pc:chgData name="Mai Xuan Trang" userId="00336c951003d771" providerId="LiveId" clId="{B45E031A-58F1-5147-8A4E-5A3E04904CCE}" dt="2020-09-12T04:30:13.038" v="1129"/>
        <pc:sldMkLst>
          <pc:docMk/>
          <pc:sldMk cId="2863973530" sldId="281"/>
        </pc:sldMkLst>
        <pc:spChg chg="mod">
          <ac:chgData name="Mai Xuan Trang" userId="00336c951003d771" providerId="LiveId" clId="{B45E031A-58F1-5147-8A4E-5A3E04904CCE}" dt="2020-09-12T04:26:00.502" v="1095" actId="20577"/>
          <ac:spMkLst>
            <pc:docMk/>
            <pc:sldMk cId="2863973530" sldId="281"/>
            <ac:spMk id="2" creationId="{5494C0F9-FFBD-A546-865D-421DB44EFD52}"/>
          </ac:spMkLst>
        </pc:spChg>
        <pc:spChg chg="del">
          <ac:chgData name="Mai Xuan Trang" userId="00336c951003d771" providerId="LiveId" clId="{B45E031A-58F1-5147-8A4E-5A3E04904CCE}" dt="2020-09-12T04:26:03.838" v="1096" actId="478"/>
          <ac:spMkLst>
            <pc:docMk/>
            <pc:sldMk cId="2863973530" sldId="281"/>
            <ac:spMk id="3" creationId="{EC1493C2-C59C-154E-9E9E-59B489FCCB17}"/>
          </ac:spMkLst>
        </pc:spChg>
        <pc:spChg chg="add del mod">
          <ac:chgData name="Mai Xuan Trang" userId="00336c951003d771" providerId="LiveId" clId="{B45E031A-58F1-5147-8A4E-5A3E04904CCE}" dt="2020-09-12T04:26:05.917" v="1097" actId="478"/>
          <ac:spMkLst>
            <pc:docMk/>
            <pc:sldMk cId="2863973530" sldId="281"/>
            <ac:spMk id="6" creationId="{FABB4163-0EB1-8347-9D26-519C2B0BC67B}"/>
          </ac:spMkLst>
        </pc:spChg>
        <pc:spChg chg="add mod">
          <ac:chgData name="Mai Xuan Trang" userId="00336c951003d771" providerId="LiveId" clId="{B45E031A-58F1-5147-8A4E-5A3E04904CCE}" dt="2020-09-12T04:29:45.294" v="1126" actId="164"/>
          <ac:spMkLst>
            <pc:docMk/>
            <pc:sldMk cId="2863973530" sldId="281"/>
            <ac:spMk id="8" creationId="{B3344038-F386-0C4E-BF34-E26305BEBD80}"/>
          </ac:spMkLst>
        </pc:spChg>
        <pc:grpChg chg="add mod">
          <ac:chgData name="Mai Xuan Trang" userId="00336c951003d771" providerId="LiveId" clId="{B45E031A-58F1-5147-8A4E-5A3E04904CCE}" dt="2020-09-12T04:29:45.294" v="1126" actId="164"/>
          <ac:grpSpMkLst>
            <pc:docMk/>
            <pc:sldMk cId="2863973530" sldId="281"/>
            <ac:grpSpMk id="10" creationId="{C1E1516A-682C-6449-B2B6-E0DA7E25493A}"/>
          </ac:grpSpMkLst>
        </pc:grpChg>
        <pc:picChg chg="add mod">
          <ac:chgData name="Mai Xuan Trang" userId="00336c951003d771" providerId="LiveId" clId="{B45E031A-58F1-5147-8A4E-5A3E04904CCE}" dt="2020-09-12T04:27:16.434" v="1110" actId="1076"/>
          <ac:picMkLst>
            <pc:docMk/>
            <pc:sldMk cId="2863973530" sldId="281"/>
            <ac:picMk id="7" creationId="{CAF1DCED-3596-114F-8BB7-DB6CD17E9E5D}"/>
          </ac:picMkLst>
        </pc:picChg>
        <pc:picChg chg="add mod">
          <ac:chgData name="Mai Xuan Trang" userId="00336c951003d771" providerId="LiveId" clId="{B45E031A-58F1-5147-8A4E-5A3E04904CCE}" dt="2020-09-12T04:29:45.294" v="1126" actId="164"/>
          <ac:picMkLst>
            <pc:docMk/>
            <pc:sldMk cId="2863973530" sldId="281"/>
            <ac:picMk id="9" creationId="{1C0629AB-1C91-C34E-BE12-41CA51AEA287}"/>
          </ac:picMkLst>
        </pc:picChg>
      </pc:sldChg>
      <pc:sldChg chg="addSp modSp mod">
        <pc:chgData name="Mai Xuan Trang" userId="00336c951003d771" providerId="LiveId" clId="{B45E031A-58F1-5147-8A4E-5A3E04904CCE}" dt="2020-09-12T11:12:29.267" v="6023" actId="20577"/>
        <pc:sldMkLst>
          <pc:docMk/>
          <pc:sldMk cId="4060144441" sldId="282"/>
        </pc:sldMkLst>
        <pc:spChg chg="mod">
          <ac:chgData name="Mai Xuan Trang" userId="00336c951003d771" providerId="LiveId" clId="{B45E031A-58F1-5147-8A4E-5A3E04904CCE}" dt="2020-09-12T11:12:29.267" v="6023" actId="20577"/>
          <ac:spMkLst>
            <pc:docMk/>
            <pc:sldMk cId="4060144441" sldId="282"/>
            <ac:spMk id="2" creationId="{5494C0F9-FFBD-A546-865D-421DB44EFD52}"/>
          </ac:spMkLst>
        </pc:spChg>
        <pc:spChg chg="mod">
          <ac:chgData name="Mai Xuan Trang" userId="00336c951003d771" providerId="LiveId" clId="{B45E031A-58F1-5147-8A4E-5A3E04904CCE}" dt="2020-09-12T08:16:35.256" v="1309" actId="5793"/>
          <ac:spMkLst>
            <pc:docMk/>
            <pc:sldMk cId="4060144441" sldId="282"/>
            <ac:spMk id="3" creationId="{EC1493C2-C59C-154E-9E9E-59B489FCCB17}"/>
          </ac:spMkLst>
        </pc:spChg>
        <pc:picChg chg="add mod">
          <ac:chgData name="Mai Xuan Trang" userId="00336c951003d771" providerId="LiveId" clId="{B45E031A-58F1-5147-8A4E-5A3E04904CCE}" dt="2020-09-12T08:17:59.579" v="1316" actId="1038"/>
          <ac:picMkLst>
            <pc:docMk/>
            <pc:sldMk cId="4060144441" sldId="282"/>
            <ac:picMk id="5" creationId="{4BC0BE55-3B87-0A42-8EE7-1771B9607694}"/>
          </ac:picMkLst>
        </pc:picChg>
      </pc:sldChg>
      <pc:sldChg chg="delSp modSp mod">
        <pc:chgData name="Mai Xuan Trang" userId="00336c951003d771" providerId="LiveId" clId="{B45E031A-58F1-5147-8A4E-5A3E04904CCE}" dt="2020-09-12T09:17:21.733" v="2637" actId="20577"/>
        <pc:sldMkLst>
          <pc:docMk/>
          <pc:sldMk cId="4010731701" sldId="283"/>
        </pc:sldMkLst>
        <pc:spChg chg="mod">
          <ac:chgData name="Mai Xuan Trang" userId="00336c951003d771" providerId="LiveId" clId="{B45E031A-58F1-5147-8A4E-5A3E04904CCE}" dt="2020-09-12T08:58:36.779" v="2210" actId="20577"/>
          <ac:spMkLst>
            <pc:docMk/>
            <pc:sldMk cId="4010731701" sldId="283"/>
            <ac:spMk id="2" creationId="{5494C0F9-FFBD-A546-865D-421DB44EFD52}"/>
          </ac:spMkLst>
        </pc:spChg>
        <pc:spChg chg="mod">
          <ac:chgData name="Mai Xuan Trang" userId="00336c951003d771" providerId="LiveId" clId="{B45E031A-58F1-5147-8A4E-5A3E04904CCE}" dt="2020-09-12T09:17:21.733" v="2637" actId="20577"/>
          <ac:spMkLst>
            <pc:docMk/>
            <pc:sldMk cId="4010731701" sldId="283"/>
            <ac:spMk id="3" creationId="{EC1493C2-C59C-154E-9E9E-59B489FCCB17}"/>
          </ac:spMkLst>
        </pc:spChg>
        <pc:spChg chg="del">
          <ac:chgData name="Mai Xuan Trang" userId="00336c951003d771" providerId="LiveId" clId="{B45E031A-58F1-5147-8A4E-5A3E04904CCE}" dt="2020-09-12T08:59:00.630" v="2211" actId="478"/>
          <ac:spMkLst>
            <pc:docMk/>
            <pc:sldMk cId="4010731701" sldId="283"/>
            <ac:spMk id="5" creationId="{B1A8D989-848C-C74F-A1D4-08190213DF35}"/>
          </ac:spMkLst>
        </pc:spChg>
        <pc:spChg chg="del">
          <ac:chgData name="Mai Xuan Trang" userId="00336c951003d771" providerId="LiveId" clId="{B45E031A-58F1-5147-8A4E-5A3E04904CCE}" dt="2020-09-12T08:59:00.630" v="2211" actId="478"/>
          <ac:spMkLst>
            <pc:docMk/>
            <pc:sldMk cId="4010731701" sldId="283"/>
            <ac:spMk id="13" creationId="{8CB3CD7F-5627-3744-B6C7-1F949DAF96AD}"/>
          </ac:spMkLst>
        </pc:spChg>
        <pc:spChg chg="del">
          <ac:chgData name="Mai Xuan Trang" userId="00336c951003d771" providerId="LiveId" clId="{B45E031A-58F1-5147-8A4E-5A3E04904CCE}" dt="2020-09-12T08:59:00.630" v="2211" actId="478"/>
          <ac:spMkLst>
            <pc:docMk/>
            <pc:sldMk cId="4010731701" sldId="283"/>
            <ac:spMk id="14" creationId="{3432246E-8420-A844-B2CE-A0BAF9D706B2}"/>
          </ac:spMkLst>
        </pc:spChg>
        <pc:spChg chg="del">
          <ac:chgData name="Mai Xuan Trang" userId="00336c951003d771" providerId="LiveId" clId="{B45E031A-58F1-5147-8A4E-5A3E04904CCE}" dt="2020-09-12T08:59:03.398" v="2212" actId="478"/>
          <ac:spMkLst>
            <pc:docMk/>
            <pc:sldMk cId="4010731701" sldId="283"/>
            <ac:spMk id="15" creationId="{E57217FF-F9A2-E548-8FFB-E789316773AE}"/>
          </ac:spMkLst>
        </pc:spChg>
        <pc:spChg chg="del">
          <ac:chgData name="Mai Xuan Trang" userId="00336c951003d771" providerId="LiveId" clId="{B45E031A-58F1-5147-8A4E-5A3E04904CCE}" dt="2020-09-12T08:59:00.630" v="2211" actId="478"/>
          <ac:spMkLst>
            <pc:docMk/>
            <pc:sldMk cId="4010731701" sldId="283"/>
            <ac:spMk id="16" creationId="{74892CC9-734E-BF44-B21C-1EECA4BC6328}"/>
          </ac:spMkLst>
        </pc:spChg>
        <pc:inkChg chg="del">
          <ac:chgData name="Mai Xuan Trang" userId="00336c951003d771" providerId="LiveId" clId="{B45E031A-58F1-5147-8A4E-5A3E04904CCE}" dt="2020-09-12T08:59:00.630" v="2211" actId="478"/>
          <ac:inkMkLst>
            <pc:docMk/>
            <pc:sldMk cId="4010731701" sldId="283"/>
            <ac:inkMk id="6" creationId="{21F71C7B-7683-964B-A47F-F8695E3E6F34}"/>
          </ac:inkMkLst>
        </pc:inkChg>
        <pc:inkChg chg="del">
          <ac:chgData name="Mai Xuan Trang" userId="00336c951003d771" providerId="LiveId" clId="{B45E031A-58F1-5147-8A4E-5A3E04904CCE}" dt="2020-09-12T08:59:00.630" v="2211" actId="478"/>
          <ac:inkMkLst>
            <pc:docMk/>
            <pc:sldMk cId="4010731701" sldId="283"/>
            <ac:inkMk id="8" creationId="{A6E583F2-EDF2-7E4E-845A-5A7F8D3647FF}"/>
          </ac:inkMkLst>
        </pc:inkChg>
        <pc:inkChg chg="del">
          <ac:chgData name="Mai Xuan Trang" userId="00336c951003d771" providerId="LiveId" clId="{B45E031A-58F1-5147-8A4E-5A3E04904CCE}" dt="2020-09-12T08:59:00.630" v="2211" actId="478"/>
          <ac:inkMkLst>
            <pc:docMk/>
            <pc:sldMk cId="4010731701" sldId="283"/>
            <ac:inkMk id="12" creationId="{BD396D9F-FFDC-044E-9C36-6F557BAADEAB}"/>
          </ac:inkMkLst>
        </pc:inkChg>
      </pc:sldChg>
      <pc:sldChg chg="addSp delSp modSp mod">
        <pc:chgData name="Mai Xuan Trang" userId="00336c951003d771" providerId="LiveId" clId="{B45E031A-58F1-5147-8A4E-5A3E04904CCE}" dt="2020-09-12T10:02:48.543" v="3375" actId="14100"/>
        <pc:sldMkLst>
          <pc:docMk/>
          <pc:sldMk cId="3509439576" sldId="284"/>
        </pc:sldMkLst>
        <pc:spChg chg="mod">
          <ac:chgData name="Mai Xuan Trang" userId="00336c951003d771" providerId="LiveId" clId="{B45E031A-58F1-5147-8A4E-5A3E04904CCE}" dt="2020-09-12T10:02:14.211" v="3368" actId="20577"/>
          <ac:spMkLst>
            <pc:docMk/>
            <pc:sldMk cId="3509439576" sldId="284"/>
            <ac:spMk id="2" creationId="{5494C0F9-FFBD-A546-865D-421DB44EFD52}"/>
          </ac:spMkLst>
        </pc:spChg>
        <pc:picChg chg="add mod">
          <ac:chgData name="Mai Xuan Trang" userId="00336c951003d771" providerId="LiveId" clId="{B45E031A-58F1-5147-8A4E-5A3E04904CCE}" dt="2020-09-12T10:02:48.543" v="3375" actId="14100"/>
          <ac:picMkLst>
            <pc:docMk/>
            <pc:sldMk cId="3509439576" sldId="284"/>
            <ac:picMk id="6" creationId="{34FAC079-1DA7-D14C-BDCB-07E150036194}"/>
          </ac:picMkLst>
        </pc:picChg>
        <pc:picChg chg="del">
          <ac:chgData name="Mai Xuan Trang" userId="00336c951003d771" providerId="LiveId" clId="{B45E031A-58F1-5147-8A4E-5A3E04904CCE}" dt="2020-09-12T10:02:06.102" v="3354" actId="478"/>
          <ac:picMkLst>
            <pc:docMk/>
            <pc:sldMk cId="3509439576" sldId="284"/>
            <ac:picMk id="7" creationId="{2262E968-53F6-E942-88A8-11498EE302DA}"/>
          </ac:picMkLst>
        </pc:picChg>
      </pc:sldChg>
      <pc:sldChg chg="modSp mod">
        <pc:chgData name="Mai Xuan Trang" userId="00336c951003d771" providerId="LiveId" clId="{B45E031A-58F1-5147-8A4E-5A3E04904CCE}" dt="2020-09-12T10:23:08.098" v="3711" actId="1076"/>
        <pc:sldMkLst>
          <pc:docMk/>
          <pc:sldMk cId="409380800" sldId="285"/>
        </pc:sldMkLst>
        <pc:spChg chg="mod">
          <ac:chgData name="Mai Xuan Trang" userId="00336c951003d771" providerId="LiveId" clId="{B45E031A-58F1-5147-8A4E-5A3E04904CCE}" dt="2020-09-12T10:10:42.070" v="3432" actId="20577"/>
          <ac:spMkLst>
            <pc:docMk/>
            <pc:sldMk cId="409380800" sldId="285"/>
            <ac:spMk id="2" creationId="{5494C0F9-FFBD-A546-865D-421DB44EFD52}"/>
          </ac:spMkLst>
        </pc:spChg>
        <pc:spChg chg="mod">
          <ac:chgData name="Mai Xuan Trang" userId="00336c951003d771" providerId="LiveId" clId="{B45E031A-58F1-5147-8A4E-5A3E04904CCE}" dt="2020-09-12T10:23:08.098" v="3711" actId="1076"/>
          <ac:spMkLst>
            <pc:docMk/>
            <pc:sldMk cId="409380800" sldId="285"/>
            <ac:spMk id="3" creationId="{EC1493C2-C59C-154E-9E9E-59B489FCCB17}"/>
          </ac:spMkLst>
        </pc:spChg>
      </pc:sldChg>
      <pc:sldChg chg="addSp delSp modSp mod">
        <pc:chgData name="Mai Xuan Trang" userId="00336c951003d771" providerId="LiveId" clId="{B45E031A-58F1-5147-8A4E-5A3E04904CCE}" dt="2020-09-12T10:32:40.181" v="4349" actId="14100"/>
        <pc:sldMkLst>
          <pc:docMk/>
          <pc:sldMk cId="3806855351" sldId="286"/>
        </pc:sldMkLst>
        <pc:spChg chg="mod">
          <ac:chgData name="Mai Xuan Trang" userId="00336c951003d771" providerId="LiveId" clId="{B45E031A-58F1-5147-8A4E-5A3E04904CCE}" dt="2020-09-12T10:31:59.694" v="4338" actId="20577"/>
          <ac:spMkLst>
            <pc:docMk/>
            <pc:sldMk cId="3806855351" sldId="286"/>
            <ac:spMk id="2" creationId="{5494C0F9-FFBD-A546-865D-421DB44EFD52}"/>
          </ac:spMkLst>
        </pc:spChg>
        <pc:spChg chg="del mod">
          <ac:chgData name="Mai Xuan Trang" userId="00336c951003d771" providerId="LiveId" clId="{B45E031A-58F1-5147-8A4E-5A3E04904CCE}" dt="2020-09-12T10:32:14.984" v="4340" actId="478"/>
          <ac:spMkLst>
            <pc:docMk/>
            <pc:sldMk cId="3806855351" sldId="286"/>
            <ac:spMk id="3" creationId="{EC1493C2-C59C-154E-9E9E-59B489FCCB17}"/>
          </ac:spMkLst>
        </pc:spChg>
        <pc:spChg chg="add del mod">
          <ac:chgData name="Mai Xuan Trang" userId="00336c951003d771" providerId="LiveId" clId="{B45E031A-58F1-5147-8A4E-5A3E04904CCE}" dt="2020-09-12T10:32:33.802" v="4347" actId="478"/>
          <ac:spMkLst>
            <pc:docMk/>
            <pc:sldMk cId="3806855351" sldId="286"/>
            <ac:spMk id="6" creationId="{315A382A-92E1-0845-907D-91322F0E8381}"/>
          </ac:spMkLst>
        </pc:spChg>
        <pc:graphicFrameChg chg="add mod">
          <ac:chgData name="Mai Xuan Trang" userId="00336c951003d771" providerId="LiveId" clId="{B45E031A-58F1-5147-8A4E-5A3E04904CCE}" dt="2020-09-12T10:32:37.018" v="4348" actId="14100"/>
          <ac:graphicFrameMkLst>
            <pc:docMk/>
            <pc:sldMk cId="3806855351" sldId="286"/>
            <ac:graphicFrameMk id="7" creationId="{8EA0B35B-653C-8E4B-9F44-1E97D242E5F5}"/>
          </ac:graphicFrameMkLst>
        </pc:graphicFrameChg>
        <pc:graphicFrameChg chg="add mod">
          <ac:chgData name="Mai Xuan Trang" userId="00336c951003d771" providerId="LiveId" clId="{B45E031A-58F1-5147-8A4E-5A3E04904CCE}" dt="2020-09-12T10:32:40.181" v="4349" actId="14100"/>
          <ac:graphicFrameMkLst>
            <pc:docMk/>
            <pc:sldMk cId="3806855351" sldId="286"/>
            <ac:graphicFrameMk id="8" creationId="{E90C9CEA-AEA1-8147-897C-A0365A8E807A}"/>
          </ac:graphicFrameMkLst>
        </pc:graphicFrameChg>
      </pc:sldChg>
      <pc:sldChg chg="modSp mod">
        <pc:chgData name="Mai Xuan Trang" userId="00336c951003d771" providerId="LiveId" clId="{B45E031A-58F1-5147-8A4E-5A3E04904CCE}" dt="2020-09-12T10:53:23.910" v="5156" actId="14100"/>
        <pc:sldMkLst>
          <pc:docMk/>
          <pc:sldMk cId="4025437647" sldId="287"/>
        </pc:sldMkLst>
        <pc:spChg chg="mod">
          <ac:chgData name="Mai Xuan Trang" userId="00336c951003d771" providerId="LiveId" clId="{B45E031A-58F1-5147-8A4E-5A3E04904CCE}" dt="2020-09-12T10:46:59.689" v="4532" actId="20577"/>
          <ac:spMkLst>
            <pc:docMk/>
            <pc:sldMk cId="4025437647" sldId="287"/>
            <ac:spMk id="2" creationId="{5494C0F9-FFBD-A546-865D-421DB44EFD52}"/>
          </ac:spMkLst>
        </pc:spChg>
        <pc:spChg chg="mod">
          <ac:chgData name="Mai Xuan Trang" userId="00336c951003d771" providerId="LiveId" clId="{B45E031A-58F1-5147-8A4E-5A3E04904CCE}" dt="2020-09-12T10:53:23.910" v="5156" actId="14100"/>
          <ac:spMkLst>
            <pc:docMk/>
            <pc:sldMk cId="4025437647" sldId="287"/>
            <ac:spMk id="3" creationId="{EC1493C2-C59C-154E-9E9E-59B489FCCB17}"/>
          </ac:spMkLst>
        </pc:spChg>
      </pc:sldChg>
      <pc:sldChg chg="modSp mod modNotesTx">
        <pc:chgData name="Mai Xuan Trang" userId="00336c951003d771" providerId="LiveId" clId="{B45E031A-58F1-5147-8A4E-5A3E04904CCE}" dt="2020-09-13T06:42:57.191" v="10395" actId="20577"/>
        <pc:sldMkLst>
          <pc:docMk/>
          <pc:sldMk cId="2108154072" sldId="288"/>
        </pc:sldMkLst>
        <pc:spChg chg="mod">
          <ac:chgData name="Mai Xuan Trang" userId="00336c951003d771" providerId="LiveId" clId="{B45E031A-58F1-5147-8A4E-5A3E04904CCE}" dt="2020-09-13T06:42:51.750" v="10394" actId="20577"/>
          <ac:spMkLst>
            <pc:docMk/>
            <pc:sldMk cId="2108154072" sldId="288"/>
            <ac:spMk id="3" creationId="{EC1493C2-C59C-154E-9E9E-59B489FCCB17}"/>
          </ac:spMkLst>
        </pc:spChg>
      </pc:sldChg>
      <pc:sldChg chg="addSp delSp modSp add mod">
        <pc:chgData name="Mai Xuan Trang" userId="00336c951003d771" providerId="LiveId" clId="{B45E031A-58F1-5147-8A4E-5A3E04904CCE}" dt="2020-09-12T11:12:34.745" v="6024"/>
        <pc:sldMkLst>
          <pc:docMk/>
          <pc:sldMk cId="29278379" sldId="289"/>
        </pc:sldMkLst>
        <pc:spChg chg="mod">
          <ac:chgData name="Mai Xuan Trang" userId="00336c951003d771" providerId="LiveId" clId="{B45E031A-58F1-5147-8A4E-5A3E04904CCE}" dt="2020-09-12T11:12:34.745" v="6024"/>
          <ac:spMkLst>
            <pc:docMk/>
            <pc:sldMk cId="29278379" sldId="289"/>
            <ac:spMk id="2" creationId="{5494C0F9-FFBD-A546-865D-421DB44EFD52}"/>
          </ac:spMkLst>
        </pc:spChg>
        <pc:picChg chg="del">
          <ac:chgData name="Mai Xuan Trang" userId="00336c951003d771" providerId="LiveId" clId="{B45E031A-58F1-5147-8A4E-5A3E04904CCE}" dt="2020-09-12T08:18:37.264" v="1318" actId="478"/>
          <ac:picMkLst>
            <pc:docMk/>
            <pc:sldMk cId="29278379" sldId="289"/>
            <ac:picMk id="5" creationId="{4BC0BE55-3B87-0A42-8EE7-1771B9607694}"/>
          </ac:picMkLst>
        </pc:picChg>
        <pc:picChg chg="add mod">
          <ac:chgData name="Mai Xuan Trang" userId="00336c951003d771" providerId="LiveId" clId="{B45E031A-58F1-5147-8A4E-5A3E04904CCE}" dt="2020-09-12T08:19:20.230" v="1327" actId="1037"/>
          <ac:picMkLst>
            <pc:docMk/>
            <pc:sldMk cId="29278379" sldId="289"/>
            <ac:picMk id="6" creationId="{635AEA41-C128-4847-8771-B7E463B6CBE7}"/>
          </ac:picMkLst>
        </pc:picChg>
      </pc:sldChg>
      <pc:sldChg chg="delSp modSp add mod modAnim">
        <pc:chgData name="Mai Xuan Trang" userId="00336c951003d771" providerId="LiveId" clId="{B45E031A-58F1-5147-8A4E-5A3E04904CCE}" dt="2020-09-12T11:12:40.230" v="6025"/>
        <pc:sldMkLst>
          <pc:docMk/>
          <pc:sldMk cId="780197465" sldId="290"/>
        </pc:sldMkLst>
        <pc:spChg chg="mod">
          <ac:chgData name="Mai Xuan Trang" userId="00336c951003d771" providerId="LiveId" clId="{B45E031A-58F1-5147-8A4E-5A3E04904CCE}" dt="2020-09-12T11:12:40.230" v="6025"/>
          <ac:spMkLst>
            <pc:docMk/>
            <pc:sldMk cId="780197465" sldId="290"/>
            <ac:spMk id="2" creationId="{5494C0F9-FFBD-A546-865D-421DB44EFD52}"/>
          </ac:spMkLst>
        </pc:spChg>
        <pc:spChg chg="mod">
          <ac:chgData name="Mai Xuan Trang" userId="00336c951003d771" providerId="LiveId" clId="{B45E031A-58F1-5147-8A4E-5A3E04904CCE}" dt="2020-09-12T09:09:25.032" v="2324" actId="20577"/>
          <ac:spMkLst>
            <pc:docMk/>
            <pc:sldMk cId="780197465" sldId="290"/>
            <ac:spMk id="3" creationId="{EC1493C2-C59C-154E-9E9E-59B489FCCB17}"/>
          </ac:spMkLst>
        </pc:spChg>
        <pc:picChg chg="del">
          <ac:chgData name="Mai Xuan Trang" userId="00336c951003d771" providerId="LiveId" clId="{B45E031A-58F1-5147-8A4E-5A3E04904CCE}" dt="2020-09-12T08:29:58.937" v="1329" actId="478"/>
          <ac:picMkLst>
            <pc:docMk/>
            <pc:sldMk cId="780197465" sldId="290"/>
            <ac:picMk id="6" creationId="{635AEA41-C128-4847-8771-B7E463B6CBE7}"/>
          </ac:picMkLst>
        </pc:picChg>
      </pc:sldChg>
      <pc:sldChg chg="addSp delSp modSp add mod modNotesTx">
        <pc:chgData name="Mai Xuan Trang" userId="00336c951003d771" providerId="LiveId" clId="{B45E031A-58F1-5147-8A4E-5A3E04904CCE}" dt="2020-09-12T10:00:25.640" v="3353" actId="20577"/>
        <pc:sldMkLst>
          <pc:docMk/>
          <pc:sldMk cId="2665634827" sldId="291"/>
        </pc:sldMkLst>
        <pc:spChg chg="mod">
          <ac:chgData name="Mai Xuan Trang" userId="00336c951003d771" providerId="LiveId" clId="{B45E031A-58F1-5147-8A4E-5A3E04904CCE}" dt="2020-09-12T09:19:55.735" v="2684" actId="20577"/>
          <ac:spMkLst>
            <pc:docMk/>
            <pc:sldMk cId="2665634827" sldId="291"/>
            <ac:spMk id="2" creationId="{5494C0F9-FFBD-A546-865D-421DB44EFD52}"/>
          </ac:spMkLst>
        </pc:spChg>
        <pc:spChg chg="mod">
          <ac:chgData name="Mai Xuan Trang" userId="00336c951003d771" providerId="LiveId" clId="{B45E031A-58F1-5147-8A4E-5A3E04904CCE}" dt="2020-09-12T09:20:40.794" v="2736" actId="20577"/>
          <ac:spMkLst>
            <pc:docMk/>
            <pc:sldMk cId="2665634827" sldId="291"/>
            <ac:spMk id="3" creationId="{EC1493C2-C59C-154E-9E9E-59B489FCCB17}"/>
          </ac:spMkLst>
        </pc:spChg>
        <pc:spChg chg="mod">
          <ac:chgData name="Mai Xuan Trang" userId="00336c951003d771" providerId="LiveId" clId="{B45E031A-58F1-5147-8A4E-5A3E04904CCE}" dt="2020-09-12T09:45:40.374" v="2742" actId="1076"/>
          <ac:spMkLst>
            <pc:docMk/>
            <pc:sldMk cId="2665634827" sldId="291"/>
            <ac:spMk id="7" creationId="{D774B13A-C251-CC4A-8EF3-9C395116FD31}"/>
          </ac:spMkLst>
        </pc:spChg>
        <pc:spChg chg="mod">
          <ac:chgData name="Mai Xuan Trang" userId="00336c951003d771" providerId="LiveId" clId="{B45E031A-58F1-5147-8A4E-5A3E04904CCE}" dt="2020-09-12T09:46:33.839" v="2800" actId="14100"/>
          <ac:spMkLst>
            <pc:docMk/>
            <pc:sldMk cId="2665634827" sldId="291"/>
            <ac:spMk id="8" creationId="{01F863E9-E2DD-9646-AA6A-53F6C98D15E8}"/>
          </ac:spMkLst>
        </pc:spChg>
        <pc:spChg chg="mod">
          <ac:chgData name="Mai Xuan Trang" userId="00336c951003d771" providerId="LiveId" clId="{B45E031A-58F1-5147-8A4E-5A3E04904CCE}" dt="2020-09-12T09:46:40.315" v="2807" actId="1038"/>
          <ac:spMkLst>
            <pc:docMk/>
            <pc:sldMk cId="2665634827" sldId="291"/>
            <ac:spMk id="9" creationId="{9AFDD17D-EB84-0545-B3A2-7EFCAF30559B}"/>
          </ac:spMkLst>
        </pc:spChg>
        <pc:spChg chg="mod">
          <ac:chgData name="Mai Xuan Trang" userId="00336c951003d771" providerId="LiveId" clId="{B45E031A-58F1-5147-8A4E-5A3E04904CCE}" dt="2020-09-12T09:46:29.321" v="2799" actId="1076"/>
          <ac:spMkLst>
            <pc:docMk/>
            <pc:sldMk cId="2665634827" sldId="291"/>
            <ac:spMk id="10" creationId="{462C0FD7-A4E9-FD4D-B60D-72B54CF9757F}"/>
          </ac:spMkLst>
        </pc:spChg>
        <pc:spChg chg="mod">
          <ac:chgData name="Mai Xuan Trang" userId="00336c951003d771" providerId="LiveId" clId="{B45E031A-58F1-5147-8A4E-5A3E04904CCE}" dt="2020-09-12T09:47:11.968" v="2818" actId="1076"/>
          <ac:spMkLst>
            <pc:docMk/>
            <pc:sldMk cId="2665634827" sldId="291"/>
            <ac:spMk id="11" creationId="{F04B1A3B-B3EF-EE4D-BE37-84E26FFE2FD1}"/>
          </ac:spMkLst>
        </pc:spChg>
        <pc:spChg chg="add mod">
          <ac:chgData name="Mai Xuan Trang" userId="00336c951003d771" providerId="LiveId" clId="{B45E031A-58F1-5147-8A4E-5A3E04904CCE}" dt="2020-09-12T09:47:44.532" v="2834" actId="1036"/>
          <ac:spMkLst>
            <pc:docMk/>
            <pc:sldMk cId="2665634827" sldId="291"/>
            <ac:spMk id="12" creationId="{DE14CBAC-7FBD-0B48-A479-4498EAD97B89}"/>
          </ac:spMkLst>
        </pc:spChg>
        <pc:spChg chg="add mod">
          <ac:chgData name="Mai Xuan Trang" userId="00336c951003d771" providerId="LiveId" clId="{B45E031A-58F1-5147-8A4E-5A3E04904CCE}" dt="2020-09-12T09:58:33.338" v="3264" actId="20577"/>
          <ac:spMkLst>
            <pc:docMk/>
            <pc:sldMk cId="2665634827" sldId="291"/>
            <ac:spMk id="14" creationId="{B7D0289C-15AE-EF49-9D8C-6235C709EB15}"/>
          </ac:spMkLst>
        </pc:spChg>
        <pc:spChg chg="add mod">
          <ac:chgData name="Mai Xuan Trang" userId="00336c951003d771" providerId="LiveId" clId="{B45E031A-58F1-5147-8A4E-5A3E04904CCE}" dt="2020-09-12T09:57:26.884" v="3220" actId="1036"/>
          <ac:spMkLst>
            <pc:docMk/>
            <pc:sldMk cId="2665634827" sldId="291"/>
            <ac:spMk id="15" creationId="{A7B4CE91-92F9-6E45-9361-03290FB6B201}"/>
          </ac:spMkLst>
        </pc:spChg>
        <pc:spChg chg="add mod">
          <ac:chgData name="Mai Xuan Trang" userId="00336c951003d771" providerId="LiveId" clId="{B45E031A-58F1-5147-8A4E-5A3E04904CCE}" dt="2020-09-12T09:57:23.045" v="3217" actId="1035"/>
          <ac:spMkLst>
            <pc:docMk/>
            <pc:sldMk cId="2665634827" sldId="291"/>
            <ac:spMk id="16" creationId="{2651CA15-2A99-6249-A812-6FB8CF9B63A6}"/>
          </ac:spMkLst>
        </pc:spChg>
        <pc:spChg chg="add mod">
          <ac:chgData name="Mai Xuan Trang" userId="00336c951003d771" providerId="LiveId" clId="{B45E031A-58F1-5147-8A4E-5A3E04904CCE}" dt="2020-09-12T09:57:19.389" v="3210" actId="1036"/>
          <ac:spMkLst>
            <pc:docMk/>
            <pc:sldMk cId="2665634827" sldId="291"/>
            <ac:spMk id="17" creationId="{7C9178D5-5018-D74C-8AC9-C8176C26FD79}"/>
          </ac:spMkLst>
        </pc:spChg>
        <pc:spChg chg="add mod">
          <ac:chgData name="Mai Xuan Trang" userId="00336c951003d771" providerId="LiveId" clId="{B45E031A-58F1-5147-8A4E-5A3E04904CCE}" dt="2020-09-12T09:58:38.362" v="3273" actId="1038"/>
          <ac:spMkLst>
            <pc:docMk/>
            <pc:sldMk cId="2665634827" sldId="291"/>
            <ac:spMk id="18" creationId="{D97D39E2-61AF-FD43-98D0-1272387E079C}"/>
          </ac:spMkLst>
        </pc:spChg>
        <pc:grpChg chg="add mod">
          <ac:chgData name="Mai Xuan Trang" userId="00336c951003d771" providerId="LiveId" clId="{B45E031A-58F1-5147-8A4E-5A3E04904CCE}" dt="2020-09-12T09:47:37.616" v="2829" actId="164"/>
          <ac:grpSpMkLst>
            <pc:docMk/>
            <pc:sldMk cId="2665634827" sldId="291"/>
            <ac:grpSpMk id="6" creationId="{9EFBFA06-CEBA-3F42-BBEC-3D0A3AF9E84B}"/>
          </ac:grpSpMkLst>
        </pc:grpChg>
        <pc:grpChg chg="add mod">
          <ac:chgData name="Mai Xuan Trang" userId="00336c951003d771" providerId="LiveId" clId="{B45E031A-58F1-5147-8A4E-5A3E04904CCE}" dt="2020-09-12T09:55:35.651" v="3092" actId="1038"/>
          <ac:grpSpMkLst>
            <pc:docMk/>
            <pc:sldMk cId="2665634827" sldId="291"/>
            <ac:grpSpMk id="13" creationId="{8F675DAD-430D-5D4E-8B6F-26D1778A585C}"/>
          </ac:grpSpMkLst>
        </pc:grpChg>
        <pc:picChg chg="add del mod">
          <ac:chgData name="Mai Xuan Trang" userId="00336c951003d771" providerId="LiveId" clId="{B45E031A-58F1-5147-8A4E-5A3E04904CCE}" dt="2020-09-12T09:18:47.475" v="2668"/>
          <ac:picMkLst>
            <pc:docMk/>
            <pc:sldMk cId="2665634827" sldId="291"/>
            <ac:picMk id="5" creationId="{A639778C-19D9-DB49-A261-97168CA34240}"/>
          </ac:picMkLst>
        </pc:picChg>
      </pc:sldChg>
      <pc:sldChg chg="modSp add mod modNotesTx">
        <pc:chgData name="Mai Xuan Trang" userId="00336c951003d771" providerId="LiveId" clId="{B45E031A-58F1-5147-8A4E-5A3E04904CCE}" dt="2020-09-12T10:44:03.696" v="4516" actId="20577"/>
        <pc:sldMkLst>
          <pc:docMk/>
          <pc:sldMk cId="3745916706" sldId="292"/>
        </pc:sldMkLst>
        <pc:spChg chg="mod">
          <ac:chgData name="Mai Xuan Trang" userId="00336c951003d771" providerId="LiveId" clId="{B45E031A-58F1-5147-8A4E-5A3E04904CCE}" dt="2020-09-12T10:23:49.845" v="3737" actId="20577"/>
          <ac:spMkLst>
            <pc:docMk/>
            <pc:sldMk cId="3745916706" sldId="292"/>
            <ac:spMk id="2" creationId="{5494C0F9-FFBD-A546-865D-421DB44EFD52}"/>
          </ac:spMkLst>
        </pc:spChg>
        <pc:spChg chg="mod">
          <ac:chgData name="Mai Xuan Trang" userId="00336c951003d771" providerId="LiveId" clId="{B45E031A-58F1-5147-8A4E-5A3E04904CCE}" dt="2020-09-12T10:30:40.330" v="4309" actId="14100"/>
          <ac:spMkLst>
            <pc:docMk/>
            <pc:sldMk cId="3745916706" sldId="292"/>
            <ac:spMk id="3" creationId="{EC1493C2-C59C-154E-9E9E-59B489FCCB17}"/>
          </ac:spMkLst>
        </pc:spChg>
      </pc:sldChg>
      <pc:sldChg chg="modSp add mod">
        <pc:chgData name="Mai Xuan Trang" userId="00336c951003d771" providerId="LiveId" clId="{B45E031A-58F1-5147-8A4E-5A3E04904CCE}" dt="2020-09-12T11:01:26.890" v="5449" actId="14100"/>
        <pc:sldMkLst>
          <pc:docMk/>
          <pc:sldMk cId="3010498438" sldId="293"/>
        </pc:sldMkLst>
        <pc:spChg chg="mod">
          <ac:chgData name="Mai Xuan Trang" userId="00336c951003d771" providerId="LiveId" clId="{B45E031A-58F1-5147-8A4E-5A3E04904CCE}" dt="2020-09-12T10:56:13.312" v="5170" actId="20577"/>
          <ac:spMkLst>
            <pc:docMk/>
            <pc:sldMk cId="3010498438" sldId="293"/>
            <ac:spMk id="2" creationId="{5494C0F9-FFBD-A546-865D-421DB44EFD52}"/>
          </ac:spMkLst>
        </pc:spChg>
        <pc:spChg chg="mod">
          <ac:chgData name="Mai Xuan Trang" userId="00336c951003d771" providerId="LiveId" clId="{B45E031A-58F1-5147-8A4E-5A3E04904CCE}" dt="2020-09-12T11:01:26.890" v="5449" actId="14100"/>
          <ac:spMkLst>
            <pc:docMk/>
            <pc:sldMk cId="3010498438" sldId="293"/>
            <ac:spMk id="3" creationId="{EC1493C2-C59C-154E-9E9E-59B489FCCB17}"/>
          </ac:spMkLst>
        </pc:spChg>
      </pc:sldChg>
      <pc:sldChg chg="modSp add mod modNotesTx">
        <pc:chgData name="Mai Xuan Trang" userId="00336c951003d771" providerId="LiveId" clId="{B45E031A-58F1-5147-8A4E-5A3E04904CCE}" dt="2020-09-14T01:37:22.927" v="10412" actId="20577"/>
        <pc:sldMkLst>
          <pc:docMk/>
          <pc:sldMk cId="67653464" sldId="294"/>
        </pc:sldMkLst>
        <pc:spChg chg="mod">
          <ac:chgData name="Mai Xuan Trang" userId="00336c951003d771" providerId="LiveId" clId="{B45E031A-58F1-5147-8A4E-5A3E04904CCE}" dt="2020-09-12T11:04:36.080" v="5487" actId="20577"/>
          <ac:spMkLst>
            <pc:docMk/>
            <pc:sldMk cId="67653464" sldId="294"/>
            <ac:spMk id="2" creationId="{5494C0F9-FFBD-A546-865D-421DB44EFD52}"/>
          </ac:spMkLst>
        </pc:spChg>
        <pc:spChg chg="mod">
          <ac:chgData name="Mai Xuan Trang" userId="00336c951003d771" providerId="LiveId" clId="{B45E031A-58F1-5147-8A4E-5A3E04904CCE}" dt="2020-09-14T01:37:22.927" v="10412" actId="20577"/>
          <ac:spMkLst>
            <pc:docMk/>
            <pc:sldMk cId="67653464" sldId="294"/>
            <ac:spMk id="3" creationId="{EC1493C2-C59C-154E-9E9E-59B489FCCB17}"/>
          </ac:spMkLst>
        </pc:spChg>
      </pc:sldChg>
      <pc:sldChg chg="addSp delSp modSp add mod modAnim modNotesTx">
        <pc:chgData name="Mai Xuan Trang" userId="00336c951003d771" providerId="LiveId" clId="{B45E031A-58F1-5147-8A4E-5A3E04904CCE}" dt="2020-09-12T15:41:40.625" v="6670" actId="20577"/>
        <pc:sldMkLst>
          <pc:docMk/>
          <pc:sldMk cId="321208964" sldId="295"/>
        </pc:sldMkLst>
        <pc:spChg chg="mod">
          <ac:chgData name="Mai Xuan Trang" userId="00336c951003d771" providerId="LiveId" clId="{B45E031A-58F1-5147-8A4E-5A3E04904CCE}" dt="2020-09-12T15:21:04.786" v="6242" actId="1076"/>
          <ac:spMkLst>
            <pc:docMk/>
            <pc:sldMk cId="321208964" sldId="295"/>
            <ac:spMk id="2" creationId="{5494C0F9-FFBD-A546-865D-421DB44EFD52}"/>
          </ac:spMkLst>
        </pc:spChg>
        <pc:spChg chg="mod">
          <ac:chgData name="Mai Xuan Trang" userId="00336c951003d771" providerId="LiveId" clId="{B45E031A-58F1-5147-8A4E-5A3E04904CCE}" dt="2020-09-12T15:16:08.966" v="6103" actId="20577"/>
          <ac:spMkLst>
            <pc:docMk/>
            <pc:sldMk cId="321208964" sldId="295"/>
            <ac:spMk id="3" creationId="{EC1493C2-C59C-154E-9E9E-59B489FCCB17}"/>
          </ac:spMkLst>
        </pc:spChg>
        <pc:spChg chg="mod">
          <ac:chgData name="Mai Xuan Trang" userId="00336c951003d771" providerId="LiveId" clId="{B45E031A-58F1-5147-8A4E-5A3E04904CCE}" dt="2020-09-12T15:17:59.031" v="6120" actId="14100"/>
          <ac:spMkLst>
            <pc:docMk/>
            <pc:sldMk cId="321208964" sldId="295"/>
            <ac:spMk id="6" creationId="{787F8AA2-DC61-D24A-8B10-B75AA9389968}"/>
          </ac:spMkLst>
        </pc:spChg>
        <pc:spChg chg="mod">
          <ac:chgData name="Mai Xuan Trang" userId="00336c951003d771" providerId="LiveId" clId="{B45E031A-58F1-5147-8A4E-5A3E04904CCE}" dt="2020-09-12T15:18:26.781" v="6132" actId="14100"/>
          <ac:spMkLst>
            <pc:docMk/>
            <pc:sldMk cId="321208964" sldId="295"/>
            <ac:spMk id="7" creationId="{245C266A-1FAA-1C44-91E5-057C7A663E75}"/>
          </ac:spMkLst>
        </pc:spChg>
        <pc:spChg chg="mod">
          <ac:chgData name="Mai Xuan Trang" userId="00336c951003d771" providerId="LiveId" clId="{B45E031A-58F1-5147-8A4E-5A3E04904CCE}" dt="2020-09-12T15:19:39.417" v="6177" actId="1076"/>
          <ac:spMkLst>
            <pc:docMk/>
            <pc:sldMk cId="321208964" sldId="295"/>
            <ac:spMk id="8" creationId="{D7AB46FB-2543-C14F-9B6C-74C0ACF0B2C8}"/>
          </ac:spMkLst>
        </pc:spChg>
        <pc:spChg chg="mod">
          <ac:chgData name="Mai Xuan Trang" userId="00336c951003d771" providerId="LiveId" clId="{B45E031A-58F1-5147-8A4E-5A3E04904CCE}" dt="2020-09-12T15:19:48.037" v="6179" actId="1076"/>
          <ac:spMkLst>
            <pc:docMk/>
            <pc:sldMk cId="321208964" sldId="295"/>
            <ac:spMk id="9" creationId="{2F11F89C-373D-744B-9FDA-258165BBF292}"/>
          </ac:spMkLst>
        </pc:spChg>
        <pc:spChg chg="mod">
          <ac:chgData name="Mai Xuan Trang" userId="00336c951003d771" providerId="LiveId" clId="{B45E031A-58F1-5147-8A4E-5A3E04904CCE}" dt="2020-09-12T15:18:02.462" v="6121" actId="1076"/>
          <ac:spMkLst>
            <pc:docMk/>
            <pc:sldMk cId="321208964" sldId="295"/>
            <ac:spMk id="10" creationId="{10D659F7-59E8-3348-96C7-679849694DD3}"/>
          </ac:spMkLst>
        </pc:spChg>
        <pc:spChg chg="mod">
          <ac:chgData name="Mai Xuan Trang" userId="00336c951003d771" providerId="LiveId" clId="{B45E031A-58F1-5147-8A4E-5A3E04904CCE}" dt="2020-09-12T15:20:32.171" v="6206" actId="1038"/>
          <ac:spMkLst>
            <pc:docMk/>
            <pc:sldMk cId="321208964" sldId="295"/>
            <ac:spMk id="11" creationId="{C009AEA3-A5DA-BB41-90A3-61671CFF97E1}"/>
          </ac:spMkLst>
        </pc:spChg>
        <pc:spChg chg="mod">
          <ac:chgData name="Mai Xuan Trang" userId="00336c951003d771" providerId="LiveId" clId="{B45E031A-58F1-5147-8A4E-5A3E04904CCE}" dt="2020-09-12T15:18:21.830" v="6131" actId="1076"/>
          <ac:spMkLst>
            <pc:docMk/>
            <pc:sldMk cId="321208964" sldId="295"/>
            <ac:spMk id="12" creationId="{55007BB8-FA04-9D45-AAF0-EFDB19C33F5F}"/>
          </ac:spMkLst>
        </pc:spChg>
        <pc:spChg chg="mod">
          <ac:chgData name="Mai Xuan Trang" userId="00336c951003d771" providerId="LiveId" clId="{B45E031A-58F1-5147-8A4E-5A3E04904CCE}" dt="2020-09-12T15:19:32.737" v="6175" actId="1076"/>
          <ac:spMkLst>
            <pc:docMk/>
            <pc:sldMk cId="321208964" sldId="295"/>
            <ac:spMk id="13" creationId="{A2B5DA06-35CC-2C41-BBA1-84FD4B606623}"/>
          </ac:spMkLst>
        </pc:spChg>
        <pc:spChg chg="mod">
          <ac:chgData name="Mai Xuan Trang" userId="00336c951003d771" providerId="LiveId" clId="{B45E031A-58F1-5147-8A4E-5A3E04904CCE}" dt="2020-09-12T15:20:27.588" v="6197" actId="14100"/>
          <ac:spMkLst>
            <pc:docMk/>
            <pc:sldMk cId="321208964" sldId="295"/>
            <ac:spMk id="14" creationId="{70516626-38BC-B045-97B9-E1252226941E}"/>
          </ac:spMkLst>
        </pc:spChg>
        <pc:spChg chg="add mod">
          <ac:chgData name="Mai Xuan Trang" userId="00336c951003d771" providerId="LiveId" clId="{B45E031A-58F1-5147-8A4E-5A3E04904CCE}" dt="2020-09-12T15:21:22.672" v="6244" actId="164"/>
          <ac:spMkLst>
            <pc:docMk/>
            <pc:sldMk cId="321208964" sldId="295"/>
            <ac:spMk id="18" creationId="{B0484C93-EBE0-D94E-8754-88FAC3DA9224}"/>
          </ac:spMkLst>
        </pc:spChg>
        <pc:spChg chg="add mod">
          <ac:chgData name="Mai Xuan Trang" userId="00336c951003d771" providerId="LiveId" clId="{B45E031A-58F1-5147-8A4E-5A3E04904CCE}" dt="2020-09-12T15:22:04.169" v="6310" actId="1037"/>
          <ac:spMkLst>
            <pc:docMk/>
            <pc:sldMk cId="321208964" sldId="295"/>
            <ac:spMk id="19" creationId="{2D32B9DB-D7FD-734B-857A-4CBA188415A0}"/>
          </ac:spMkLst>
        </pc:spChg>
        <pc:spChg chg="add mod">
          <ac:chgData name="Mai Xuan Trang" userId="00336c951003d771" providerId="LiveId" clId="{B45E031A-58F1-5147-8A4E-5A3E04904CCE}" dt="2020-09-12T15:21:57.787" v="6287" actId="1076"/>
          <ac:spMkLst>
            <pc:docMk/>
            <pc:sldMk cId="321208964" sldId="295"/>
            <ac:spMk id="21" creationId="{988895FA-F546-374B-A4A7-551772FC2D81}"/>
          </ac:spMkLst>
        </pc:spChg>
        <pc:spChg chg="add mod">
          <ac:chgData name="Mai Xuan Trang" userId="00336c951003d771" providerId="LiveId" clId="{B45E031A-58F1-5147-8A4E-5A3E04904CCE}" dt="2020-09-12T15:21:43.906" v="6248" actId="1076"/>
          <ac:spMkLst>
            <pc:docMk/>
            <pc:sldMk cId="321208964" sldId="295"/>
            <ac:spMk id="22" creationId="{99E64427-6A51-3A4D-AC21-D09868348100}"/>
          </ac:spMkLst>
        </pc:spChg>
        <pc:spChg chg="add mod">
          <ac:chgData name="Mai Xuan Trang" userId="00336c951003d771" providerId="LiveId" clId="{B45E031A-58F1-5147-8A4E-5A3E04904CCE}" dt="2020-09-12T15:23:03.567" v="6342" actId="14100"/>
          <ac:spMkLst>
            <pc:docMk/>
            <pc:sldMk cId="321208964" sldId="295"/>
            <ac:spMk id="25" creationId="{B92BCAC3-B263-8E49-94B7-5C01FEC7924B}"/>
          </ac:spMkLst>
        </pc:spChg>
        <pc:spChg chg="add mod">
          <ac:chgData name="Mai Xuan Trang" userId="00336c951003d771" providerId="LiveId" clId="{B45E031A-58F1-5147-8A4E-5A3E04904CCE}" dt="2020-09-12T15:33:40.360" v="6536" actId="1036"/>
          <ac:spMkLst>
            <pc:docMk/>
            <pc:sldMk cId="321208964" sldId="295"/>
            <ac:spMk id="26" creationId="{B37C43BD-9248-1C48-BD1B-69DFB0245681}"/>
          </ac:spMkLst>
        </pc:spChg>
        <pc:spChg chg="add mod">
          <ac:chgData name="Mai Xuan Trang" userId="00336c951003d771" providerId="LiveId" clId="{B45E031A-58F1-5147-8A4E-5A3E04904CCE}" dt="2020-09-12T15:31:23.948" v="6494" actId="1038"/>
          <ac:spMkLst>
            <pc:docMk/>
            <pc:sldMk cId="321208964" sldId="295"/>
            <ac:spMk id="27" creationId="{EB0EEB30-C5BA-764D-BFC1-1A9B71A91320}"/>
          </ac:spMkLst>
        </pc:spChg>
        <pc:spChg chg="add del">
          <ac:chgData name="Mai Xuan Trang" userId="00336c951003d771" providerId="LiveId" clId="{B45E031A-58F1-5147-8A4E-5A3E04904CCE}" dt="2020-09-12T15:24:58.101" v="6360" actId="478"/>
          <ac:spMkLst>
            <pc:docMk/>
            <pc:sldMk cId="321208964" sldId="295"/>
            <ac:spMk id="28" creationId="{2F61AAF3-3841-454E-8598-0DA8455E8E34}"/>
          </ac:spMkLst>
        </pc:spChg>
        <pc:spChg chg="add mod">
          <ac:chgData name="Mai Xuan Trang" userId="00336c951003d771" providerId="LiveId" clId="{B45E031A-58F1-5147-8A4E-5A3E04904CCE}" dt="2020-09-12T15:33:19.381" v="6519" actId="14100"/>
          <ac:spMkLst>
            <pc:docMk/>
            <pc:sldMk cId="321208964" sldId="295"/>
            <ac:spMk id="30" creationId="{10838045-3FAC-6343-951E-A331CB89C78D}"/>
          </ac:spMkLst>
        </pc:spChg>
        <pc:spChg chg="add mod">
          <ac:chgData name="Mai Xuan Trang" userId="00336c951003d771" providerId="LiveId" clId="{B45E031A-58F1-5147-8A4E-5A3E04904CCE}" dt="2020-09-12T15:33:13.505" v="6518" actId="1037"/>
          <ac:spMkLst>
            <pc:docMk/>
            <pc:sldMk cId="321208964" sldId="295"/>
            <ac:spMk id="31" creationId="{1E76D539-A1E8-CB40-BCFC-AE9D2EF1D8C7}"/>
          </ac:spMkLst>
        </pc:spChg>
        <pc:spChg chg="mod">
          <ac:chgData name="Mai Xuan Trang" userId="00336c951003d771" providerId="LiveId" clId="{B45E031A-58F1-5147-8A4E-5A3E04904CCE}" dt="2020-09-12T15:31:32.446" v="6495"/>
          <ac:spMkLst>
            <pc:docMk/>
            <pc:sldMk cId="321208964" sldId="295"/>
            <ac:spMk id="34" creationId="{4D12E158-0453-C646-8720-EBF2484B2148}"/>
          </ac:spMkLst>
        </pc:spChg>
        <pc:spChg chg="mod">
          <ac:chgData name="Mai Xuan Trang" userId="00336c951003d771" providerId="LiveId" clId="{B45E031A-58F1-5147-8A4E-5A3E04904CCE}" dt="2020-09-12T15:31:32.446" v="6495"/>
          <ac:spMkLst>
            <pc:docMk/>
            <pc:sldMk cId="321208964" sldId="295"/>
            <ac:spMk id="35" creationId="{B92BD7E6-2B85-2045-AA71-DBC0381590A9}"/>
          </ac:spMkLst>
        </pc:spChg>
        <pc:spChg chg="mod">
          <ac:chgData name="Mai Xuan Trang" userId="00336c951003d771" providerId="LiveId" clId="{B45E031A-58F1-5147-8A4E-5A3E04904CCE}" dt="2020-09-12T15:31:32.446" v="6495"/>
          <ac:spMkLst>
            <pc:docMk/>
            <pc:sldMk cId="321208964" sldId="295"/>
            <ac:spMk id="36" creationId="{668BE062-5BCA-E54F-8816-DE6F59D61557}"/>
          </ac:spMkLst>
        </pc:spChg>
        <pc:spChg chg="mod">
          <ac:chgData name="Mai Xuan Trang" userId="00336c951003d771" providerId="LiveId" clId="{B45E031A-58F1-5147-8A4E-5A3E04904CCE}" dt="2020-09-12T15:31:45.124" v="6497"/>
          <ac:spMkLst>
            <pc:docMk/>
            <pc:sldMk cId="321208964" sldId="295"/>
            <ac:spMk id="38" creationId="{099A4842-807D-7E49-8CC9-9133FA4A847C}"/>
          </ac:spMkLst>
        </pc:spChg>
        <pc:spChg chg="mod">
          <ac:chgData name="Mai Xuan Trang" userId="00336c951003d771" providerId="LiveId" clId="{B45E031A-58F1-5147-8A4E-5A3E04904CCE}" dt="2020-09-12T15:31:45.124" v="6497"/>
          <ac:spMkLst>
            <pc:docMk/>
            <pc:sldMk cId="321208964" sldId="295"/>
            <ac:spMk id="39" creationId="{C5C8B4C0-0BEF-5446-A8E7-C5AA615C38F5}"/>
          </ac:spMkLst>
        </pc:spChg>
        <pc:spChg chg="mod">
          <ac:chgData name="Mai Xuan Trang" userId="00336c951003d771" providerId="LiveId" clId="{B45E031A-58F1-5147-8A4E-5A3E04904CCE}" dt="2020-09-12T15:31:45.124" v="6497"/>
          <ac:spMkLst>
            <pc:docMk/>
            <pc:sldMk cId="321208964" sldId="295"/>
            <ac:spMk id="40" creationId="{ECB266EF-E2F0-C247-9FB8-036EB9E5FB03}"/>
          </ac:spMkLst>
        </pc:spChg>
        <pc:spChg chg="mod">
          <ac:chgData name="Mai Xuan Trang" userId="00336c951003d771" providerId="LiveId" clId="{B45E031A-58F1-5147-8A4E-5A3E04904CCE}" dt="2020-09-12T15:32:22.490" v="6512"/>
          <ac:spMkLst>
            <pc:docMk/>
            <pc:sldMk cId="321208964" sldId="295"/>
            <ac:spMk id="42" creationId="{7CB63959-0D0D-E64C-A314-CE59F32A09FA}"/>
          </ac:spMkLst>
        </pc:spChg>
        <pc:spChg chg="mod">
          <ac:chgData name="Mai Xuan Trang" userId="00336c951003d771" providerId="LiveId" clId="{B45E031A-58F1-5147-8A4E-5A3E04904CCE}" dt="2020-09-12T15:32:22.490" v="6512"/>
          <ac:spMkLst>
            <pc:docMk/>
            <pc:sldMk cId="321208964" sldId="295"/>
            <ac:spMk id="43" creationId="{6AA05A08-35F9-C14E-9320-5407EA26A33A}"/>
          </ac:spMkLst>
        </pc:spChg>
        <pc:spChg chg="mod">
          <ac:chgData name="Mai Xuan Trang" userId="00336c951003d771" providerId="LiveId" clId="{B45E031A-58F1-5147-8A4E-5A3E04904CCE}" dt="2020-09-12T15:32:22.490" v="6512"/>
          <ac:spMkLst>
            <pc:docMk/>
            <pc:sldMk cId="321208964" sldId="295"/>
            <ac:spMk id="44" creationId="{CBB31E26-1DE8-EC4D-9101-A21581A0003E}"/>
          </ac:spMkLst>
        </pc:spChg>
        <pc:spChg chg="mod">
          <ac:chgData name="Mai Xuan Trang" userId="00336c951003d771" providerId="LiveId" clId="{B45E031A-58F1-5147-8A4E-5A3E04904CCE}" dt="2020-09-12T15:34:29.554" v="6549" actId="1038"/>
          <ac:spMkLst>
            <pc:docMk/>
            <pc:sldMk cId="321208964" sldId="295"/>
            <ac:spMk id="46" creationId="{6A716BF8-EA3B-854C-8500-BE317662BFDA}"/>
          </ac:spMkLst>
        </pc:spChg>
        <pc:spChg chg="mod">
          <ac:chgData name="Mai Xuan Trang" userId="00336c951003d771" providerId="LiveId" clId="{B45E031A-58F1-5147-8A4E-5A3E04904CCE}" dt="2020-09-12T15:33:46.966" v="6537"/>
          <ac:spMkLst>
            <pc:docMk/>
            <pc:sldMk cId="321208964" sldId="295"/>
            <ac:spMk id="47" creationId="{FC5B91DC-1FBA-BB41-BDEF-FDE919604EA9}"/>
          </ac:spMkLst>
        </pc:spChg>
        <pc:spChg chg="mod">
          <ac:chgData name="Mai Xuan Trang" userId="00336c951003d771" providerId="LiveId" clId="{B45E031A-58F1-5147-8A4E-5A3E04904CCE}" dt="2020-09-12T15:33:46.966" v="6537"/>
          <ac:spMkLst>
            <pc:docMk/>
            <pc:sldMk cId="321208964" sldId="295"/>
            <ac:spMk id="48" creationId="{E0AA180E-A9BD-934E-808C-BC3C5AA72EBD}"/>
          </ac:spMkLst>
        </pc:spChg>
        <pc:spChg chg="mod">
          <ac:chgData name="Mai Xuan Trang" userId="00336c951003d771" providerId="LiveId" clId="{B45E031A-58F1-5147-8A4E-5A3E04904CCE}" dt="2020-09-12T15:34:01.951" v="6539"/>
          <ac:spMkLst>
            <pc:docMk/>
            <pc:sldMk cId="321208964" sldId="295"/>
            <ac:spMk id="50" creationId="{E6C81964-D1D1-C344-9B7B-20C3B80FAC27}"/>
          </ac:spMkLst>
        </pc:spChg>
        <pc:spChg chg="mod">
          <ac:chgData name="Mai Xuan Trang" userId="00336c951003d771" providerId="LiveId" clId="{B45E031A-58F1-5147-8A4E-5A3E04904CCE}" dt="2020-09-12T15:34:01.951" v="6539"/>
          <ac:spMkLst>
            <pc:docMk/>
            <pc:sldMk cId="321208964" sldId="295"/>
            <ac:spMk id="51" creationId="{F6ABEB5D-85EB-214F-BE4C-743B3527036A}"/>
          </ac:spMkLst>
        </pc:spChg>
        <pc:spChg chg="mod">
          <ac:chgData name="Mai Xuan Trang" userId="00336c951003d771" providerId="LiveId" clId="{B45E031A-58F1-5147-8A4E-5A3E04904CCE}" dt="2020-09-12T15:34:01.951" v="6539"/>
          <ac:spMkLst>
            <pc:docMk/>
            <pc:sldMk cId="321208964" sldId="295"/>
            <ac:spMk id="52" creationId="{D62A396A-D15C-3642-B3F5-C7595C48C1CA}"/>
          </ac:spMkLst>
        </pc:spChg>
        <pc:spChg chg="mod">
          <ac:chgData name="Mai Xuan Trang" userId="00336c951003d771" providerId="LiveId" clId="{B45E031A-58F1-5147-8A4E-5A3E04904CCE}" dt="2020-09-12T15:34:11.270" v="6542"/>
          <ac:spMkLst>
            <pc:docMk/>
            <pc:sldMk cId="321208964" sldId="295"/>
            <ac:spMk id="54" creationId="{0091FA78-5851-9F4E-A853-E255209B1238}"/>
          </ac:spMkLst>
        </pc:spChg>
        <pc:spChg chg="mod">
          <ac:chgData name="Mai Xuan Trang" userId="00336c951003d771" providerId="LiveId" clId="{B45E031A-58F1-5147-8A4E-5A3E04904CCE}" dt="2020-09-12T15:34:11.270" v="6542"/>
          <ac:spMkLst>
            <pc:docMk/>
            <pc:sldMk cId="321208964" sldId="295"/>
            <ac:spMk id="55" creationId="{137A805C-8C4E-A046-84EB-AF7B7316D934}"/>
          </ac:spMkLst>
        </pc:spChg>
        <pc:spChg chg="mod">
          <ac:chgData name="Mai Xuan Trang" userId="00336c951003d771" providerId="LiveId" clId="{B45E031A-58F1-5147-8A4E-5A3E04904CCE}" dt="2020-09-12T15:34:11.270" v="6542"/>
          <ac:spMkLst>
            <pc:docMk/>
            <pc:sldMk cId="321208964" sldId="295"/>
            <ac:spMk id="56" creationId="{CCE34A07-20ED-F943-B67D-1B5D8F169D15}"/>
          </ac:spMkLst>
        </pc:spChg>
        <pc:spChg chg="add mod">
          <ac:chgData name="Mai Xuan Trang" userId="00336c951003d771" providerId="LiveId" clId="{B45E031A-58F1-5147-8A4E-5A3E04904CCE}" dt="2020-09-12T15:34:48.536" v="6568" actId="5793"/>
          <ac:spMkLst>
            <pc:docMk/>
            <pc:sldMk cId="321208964" sldId="295"/>
            <ac:spMk id="57" creationId="{F0778231-34D0-C549-A0FB-C56A0663271C}"/>
          </ac:spMkLst>
        </pc:spChg>
        <pc:grpChg chg="add mod">
          <ac:chgData name="Mai Xuan Trang" userId="00336c951003d771" providerId="LiveId" clId="{B45E031A-58F1-5147-8A4E-5A3E04904CCE}" dt="2020-09-12T15:27:54.809" v="6393" actId="1035"/>
          <ac:grpSpMkLst>
            <pc:docMk/>
            <pc:sldMk cId="321208964" sldId="295"/>
            <ac:grpSpMk id="5" creationId="{5498786E-8455-A84A-8A18-17F6B782D8B9}"/>
          </ac:grpSpMkLst>
        </pc:grpChg>
        <pc:grpChg chg="add mod">
          <ac:chgData name="Mai Xuan Trang" userId="00336c951003d771" providerId="LiveId" clId="{B45E031A-58F1-5147-8A4E-5A3E04904CCE}" dt="2020-09-12T15:27:54.809" v="6393" actId="1035"/>
          <ac:grpSpMkLst>
            <pc:docMk/>
            <pc:sldMk cId="321208964" sldId="295"/>
            <ac:grpSpMk id="23" creationId="{501C53AA-DEBF-2445-8350-021C01007650}"/>
          </ac:grpSpMkLst>
        </pc:grpChg>
        <pc:grpChg chg="add mod">
          <ac:chgData name="Mai Xuan Trang" userId="00336c951003d771" providerId="LiveId" clId="{B45E031A-58F1-5147-8A4E-5A3E04904CCE}" dt="2020-09-12T15:33:40.360" v="6536" actId="1036"/>
          <ac:grpSpMkLst>
            <pc:docMk/>
            <pc:sldMk cId="321208964" sldId="295"/>
            <ac:grpSpMk id="32" creationId="{1971BF32-3364-F04D-B668-A5BA2AED5E5D}"/>
          </ac:grpSpMkLst>
        </pc:grpChg>
        <pc:grpChg chg="add del mod">
          <ac:chgData name="Mai Xuan Trang" userId="00336c951003d771" providerId="LiveId" clId="{B45E031A-58F1-5147-8A4E-5A3E04904CCE}" dt="2020-09-12T15:33:24.792" v="6520" actId="478"/>
          <ac:grpSpMkLst>
            <pc:docMk/>
            <pc:sldMk cId="321208964" sldId="295"/>
            <ac:grpSpMk id="33" creationId="{AA979170-9D43-BA44-AB64-83919FD901D7}"/>
          </ac:grpSpMkLst>
        </pc:grpChg>
        <pc:grpChg chg="add del mod">
          <ac:chgData name="Mai Xuan Trang" userId="00336c951003d771" providerId="LiveId" clId="{B45E031A-58F1-5147-8A4E-5A3E04904CCE}" dt="2020-09-12T15:33:27.934" v="6521" actId="478"/>
          <ac:grpSpMkLst>
            <pc:docMk/>
            <pc:sldMk cId="321208964" sldId="295"/>
            <ac:grpSpMk id="37" creationId="{AD7EC922-6374-9C45-AC98-F671A46187B8}"/>
          </ac:grpSpMkLst>
        </pc:grpChg>
        <pc:grpChg chg="add del mod">
          <ac:chgData name="Mai Xuan Trang" userId="00336c951003d771" providerId="LiveId" clId="{B45E031A-58F1-5147-8A4E-5A3E04904CCE}" dt="2020-09-12T15:33:29.610" v="6522" actId="478"/>
          <ac:grpSpMkLst>
            <pc:docMk/>
            <pc:sldMk cId="321208964" sldId="295"/>
            <ac:grpSpMk id="41" creationId="{37E80587-5D97-884B-8F6D-A116371C1263}"/>
          </ac:grpSpMkLst>
        </pc:grpChg>
        <pc:grpChg chg="add mod">
          <ac:chgData name="Mai Xuan Trang" userId="00336c951003d771" providerId="LiveId" clId="{B45E031A-58F1-5147-8A4E-5A3E04904CCE}" dt="2020-09-12T15:34:33.489" v="6554" actId="1037"/>
          <ac:grpSpMkLst>
            <pc:docMk/>
            <pc:sldMk cId="321208964" sldId="295"/>
            <ac:grpSpMk id="45" creationId="{A8E7FB50-D230-EC49-A0BB-348E8C7B0B88}"/>
          </ac:grpSpMkLst>
        </pc:grpChg>
        <pc:grpChg chg="add mod">
          <ac:chgData name="Mai Xuan Trang" userId="00336c951003d771" providerId="LiveId" clId="{B45E031A-58F1-5147-8A4E-5A3E04904CCE}" dt="2020-09-12T15:34:41.278" v="6562" actId="1038"/>
          <ac:grpSpMkLst>
            <pc:docMk/>
            <pc:sldMk cId="321208964" sldId="295"/>
            <ac:grpSpMk id="49" creationId="{DF503265-0A28-B84B-ACEA-8B5E9DAA5D0E}"/>
          </ac:grpSpMkLst>
        </pc:grpChg>
        <pc:grpChg chg="add mod">
          <ac:chgData name="Mai Xuan Trang" userId="00336c951003d771" providerId="LiveId" clId="{B45E031A-58F1-5147-8A4E-5A3E04904CCE}" dt="2020-09-12T15:34:53.665" v="6571" actId="1035"/>
          <ac:grpSpMkLst>
            <pc:docMk/>
            <pc:sldMk cId="321208964" sldId="295"/>
            <ac:grpSpMk id="53" creationId="{982C8538-883B-9B42-BCE1-C92E1F0E0077}"/>
          </ac:grpSpMkLst>
        </pc:grpChg>
        <pc:graphicFrameChg chg="add del modGraphic">
          <ac:chgData name="Mai Xuan Trang" userId="00336c951003d771" providerId="LiveId" clId="{B45E031A-58F1-5147-8A4E-5A3E04904CCE}" dt="2020-09-12T15:26:46.375" v="6364" actId="478"/>
          <ac:graphicFrameMkLst>
            <pc:docMk/>
            <pc:sldMk cId="321208964" sldId="295"/>
            <ac:graphicFrameMk id="29" creationId="{207DF107-F341-BB4A-8E27-C78EA377BEB5}"/>
          </ac:graphicFrameMkLst>
        </pc:graphicFrameChg>
        <pc:picChg chg="add mod">
          <ac:chgData name="Mai Xuan Trang" userId="00336c951003d771" providerId="LiveId" clId="{B45E031A-58F1-5147-8A4E-5A3E04904CCE}" dt="2020-09-12T15:36:57.375" v="6584" actId="1076"/>
          <ac:picMkLst>
            <pc:docMk/>
            <pc:sldMk cId="321208964" sldId="295"/>
            <ac:picMk id="60" creationId="{21B26866-CC2D-8548-B9D5-9FC60FAAFF9C}"/>
          </ac:picMkLst>
        </pc:picChg>
        <pc:picChg chg="add mod">
          <ac:chgData name="Mai Xuan Trang" userId="00336c951003d771" providerId="LiveId" clId="{B45E031A-58F1-5147-8A4E-5A3E04904CCE}" dt="2020-09-12T15:37:26.322" v="6592" actId="1076"/>
          <ac:picMkLst>
            <pc:docMk/>
            <pc:sldMk cId="321208964" sldId="295"/>
            <ac:picMk id="61" creationId="{951979E2-1084-E840-AD37-3E17C242D3FC}"/>
          </ac:picMkLst>
        </pc:picChg>
        <pc:picChg chg="add mod">
          <ac:chgData name="Mai Xuan Trang" userId="00336c951003d771" providerId="LiveId" clId="{B45E031A-58F1-5147-8A4E-5A3E04904CCE}" dt="2020-09-12T15:37:57.685" v="6595" actId="1076"/>
          <ac:picMkLst>
            <pc:docMk/>
            <pc:sldMk cId="321208964" sldId="295"/>
            <ac:picMk id="62" creationId="{2ED7E77E-E10F-ED42-AAA9-AEB4B575CBE4}"/>
          </ac:picMkLst>
        </pc:picChg>
        <pc:picChg chg="add mod">
          <ac:chgData name="Mai Xuan Trang" userId="00336c951003d771" providerId="LiveId" clId="{B45E031A-58F1-5147-8A4E-5A3E04904CCE}" dt="2020-09-12T15:38:13.426" v="6599" actId="1076"/>
          <ac:picMkLst>
            <pc:docMk/>
            <pc:sldMk cId="321208964" sldId="295"/>
            <ac:picMk id="63" creationId="{A0FDAA92-B0A8-5A4F-A22B-7E84BB791BDA}"/>
          </ac:picMkLst>
        </pc:picChg>
        <pc:picChg chg="add mod">
          <ac:chgData name="Mai Xuan Trang" userId="00336c951003d771" providerId="LiveId" clId="{B45E031A-58F1-5147-8A4E-5A3E04904CCE}" dt="2020-09-12T15:38:32.841" v="6627" actId="14100"/>
          <ac:picMkLst>
            <pc:docMk/>
            <pc:sldMk cId="321208964" sldId="295"/>
            <ac:picMk id="64" creationId="{48F97843-58CC-C846-9E99-31BF487A1445}"/>
          </ac:picMkLst>
        </pc:picChg>
        <pc:picChg chg="add mod">
          <ac:chgData name="Mai Xuan Trang" userId="00336c951003d771" providerId="LiveId" clId="{B45E031A-58F1-5147-8A4E-5A3E04904CCE}" dt="2020-09-12T15:38:44.920" v="6630" actId="14100"/>
          <ac:picMkLst>
            <pc:docMk/>
            <pc:sldMk cId="321208964" sldId="295"/>
            <ac:picMk id="65" creationId="{A7646F20-A286-7C4A-AE96-F1BEEF57CB96}"/>
          </ac:picMkLst>
        </pc:picChg>
        <pc:picChg chg="add mod">
          <ac:chgData name="Mai Xuan Trang" userId="00336c951003d771" providerId="LiveId" clId="{B45E031A-58F1-5147-8A4E-5A3E04904CCE}" dt="2020-09-12T15:38:51.626" v="6632" actId="1076"/>
          <ac:picMkLst>
            <pc:docMk/>
            <pc:sldMk cId="321208964" sldId="295"/>
            <ac:picMk id="66" creationId="{65D485F2-668A-2147-852C-7D63CB1619BC}"/>
          </ac:picMkLst>
        </pc:picChg>
        <pc:cxnChg chg="add mod">
          <ac:chgData name="Mai Xuan Trang" userId="00336c951003d771" providerId="LiveId" clId="{B45E031A-58F1-5147-8A4E-5A3E04904CCE}" dt="2020-09-12T15:21:38.692" v="6247" actId="14100"/>
          <ac:cxnSpMkLst>
            <pc:docMk/>
            <pc:sldMk cId="321208964" sldId="295"/>
            <ac:cxnSpMk id="15" creationId="{7AA8FEE0-F2AF-7A48-83B1-63C8CC170437}"/>
          </ac:cxnSpMkLst>
        </pc:cxnChg>
        <pc:cxnChg chg="add mod">
          <ac:chgData name="Mai Xuan Trang" userId="00336c951003d771" providerId="LiveId" clId="{B45E031A-58F1-5147-8A4E-5A3E04904CCE}" dt="2020-09-12T15:21:22.672" v="6244" actId="164"/>
          <ac:cxnSpMkLst>
            <pc:docMk/>
            <pc:sldMk cId="321208964" sldId="295"/>
            <ac:cxnSpMk id="16" creationId="{556BED64-3BE8-9342-8F52-A22CCC167F4B}"/>
          </ac:cxnSpMkLst>
        </pc:cxnChg>
        <pc:cxnChg chg="add mod">
          <ac:chgData name="Mai Xuan Trang" userId="00336c951003d771" providerId="LiveId" clId="{B45E031A-58F1-5147-8A4E-5A3E04904CCE}" dt="2020-09-12T15:22:13.565" v="6326" actId="1037"/>
          <ac:cxnSpMkLst>
            <pc:docMk/>
            <pc:sldMk cId="321208964" sldId="295"/>
            <ac:cxnSpMk id="17" creationId="{953AEE0D-4FE0-CF45-9D84-04BE6AAD46C1}"/>
          </ac:cxnSpMkLst>
        </pc:cxnChg>
        <pc:cxnChg chg="add mod">
          <ac:chgData name="Mai Xuan Trang" userId="00336c951003d771" providerId="LiveId" clId="{B45E031A-58F1-5147-8A4E-5A3E04904CCE}" dt="2020-09-12T15:21:53.905" v="6286" actId="1037"/>
          <ac:cxnSpMkLst>
            <pc:docMk/>
            <pc:sldMk cId="321208964" sldId="295"/>
            <ac:cxnSpMk id="20" creationId="{E0A5250C-4284-024F-AE7C-5B32081D6AC1}"/>
          </ac:cxnSpMkLst>
        </pc:cxnChg>
        <pc:cxnChg chg="add mod">
          <ac:chgData name="Mai Xuan Trang" userId="00336c951003d771" providerId="LiveId" clId="{B45E031A-58F1-5147-8A4E-5A3E04904CCE}" dt="2020-09-12T15:35:38.185" v="6580" actId="692"/>
          <ac:cxnSpMkLst>
            <pc:docMk/>
            <pc:sldMk cId="321208964" sldId="295"/>
            <ac:cxnSpMk id="59" creationId="{F74657F4-52C2-E545-B194-96BEDCF7AF92}"/>
          </ac:cxnSpMkLst>
        </pc:cxnChg>
      </pc:sldChg>
      <pc:sldChg chg="addSp delSp modSp add mod modAnim modNotesTx">
        <pc:chgData name="Mai Xuan Trang" userId="00336c951003d771" providerId="LiveId" clId="{B45E031A-58F1-5147-8A4E-5A3E04904CCE}" dt="2020-09-12T16:08:31.949" v="7411" actId="20577"/>
        <pc:sldMkLst>
          <pc:docMk/>
          <pc:sldMk cId="219008258" sldId="296"/>
        </pc:sldMkLst>
        <pc:spChg chg="mod">
          <ac:chgData name="Mai Xuan Trang" userId="00336c951003d771" providerId="LiveId" clId="{B45E031A-58F1-5147-8A4E-5A3E04904CCE}" dt="2020-09-12T15:43:43.079" v="6691" actId="20577"/>
          <ac:spMkLst>
            <pc:docMk/>
            <pc:sldMk cId="219008258" sldId="296"/>
            <ac:spMk id="2" creationId="{5494C0F9-FFBD-A546-865D-421DB44EFD52}"/>
          </ac:spMkLst>
        </pc:spChg>
        <pc:spChg chg="del">
          <ac:chgData name="Mai Xuan Trang" userId="00336c951003d771" providerId="LiveId" clId="{B45E031A-58F1-5147-8A4E-5A3E04904CCE}" dt="2020-09-12T15:45:19.298" v="6731" actId="478"/>
          <ac:spMkLst>
            <pc:docMk/>
            <pc:sldMk cId="219008258" sldId="296"/>
            <ac:spMk id="3" creationId="{EC1493C2-C59C-154E-9E9E-59B489FCCB17}"/>
          </ac:spMkLst>
        </pc:spChg>
        <pc:spChg chg="add del mod">
          <ac:chgData name="Mai Xuan Trang" userId="00336c951003d771" providerId="LiveId" clId="{B45E031A-58F1-5147-8A4E-5A3E04904CCE}" dt="2020-09-12T15:45:21.711" v="6732" actId="478"/>
          <ac:spMkLst>
            <pc:docMk/>
            <pc:sldMk cId="219008258" sldId="296"/>
            <ac:spMk id="6" creationId="{A6780C96-5B81-644B-8427-512ED798DB1B}"/>
          </ac:spMkLst>
        </pc:spChg>
        <pc:picChg chg="add mod">
          <ac:chgData name="Mai Xuan Trang" userId="00336c951003d771" providerId="LiveId" clId="{B45E031A-58F1-5147-8A4E-5A3E04904CCE}" dt="2020-09-12T16:01:36.602" v="7318" actId="1036"/>
          <ac:picMkLst>
            <pc:docMk/>
            <pc:sldMk cId="219008258" sldId="296"/>
            <ac:picMk id="7" creationId="{DB24E535-02DA-7047-923B-F42FD16AF946}"/>
          </ac:picMkLst>
        </pc:picChg>
        <pc:picChg chg="add mod">
          <ac:chgData name="Mai Xuan Trang" userId="00336c951003d771" providerId="LiveId" clId="{B45E031A-58F1-5147-8A4E-5A3E04904CCE}" dt="2020-09-12T16:01:36.602" v="7318" actId="1036"/>
          <ac:picMkLst>
            <pc:docMk/>
            <pc:sldMk cId="219008258" sldId="296"/>
            <ac:picMk id="8" creationId="{361A5110-6384-9441-8A1C-57E41AF7A9A3}"/>
          </ac:picMkLst>
        </pc:picChg>
        <pc:picChg chg="add mod">
          <ac:chgData name="Mai Xuan Trang" userId="00336c951003d771" providerId="LiveId" clId="{B45E031A-58F1-5147-8A4E-5A3E04904CCE}" dt="2020-09-12T16:01:36.602" v="7318" actId="1036"/>
          <ac:picMkLst>
            <pc:docMk/>
            <pc:sldMk cId="219008258" sldId="296"/>
            <ac:picMk id="9" creationId="{8FAFBD58-2AC8-CF4B-ADA1-7D5FD3AE5B1B}"/>
          </ac:picMkLst>
        </pc:picChg>
        <pc:picChg chg="add mod">
          <ac:chgData name="Mai Xuan Trang" userId="00336c951003d771" providerId="LiveId" clId="{B45E031A-58F1-5147-8A4E-5A3E04904CCE}" dt="2020-09-12T16:01:36.602" v="7318" actId="1036"/>
          <ac:picMkLst>
            <pc:docMk/>
            <pc:sldMk cId="219008258" sldId="296"/>
            <ac:picMk id="10" creationId="{155A1EFB-CFF7-ED46-B672-2950336B61FE}"/>
          </ac:picMkLst>
        </pc:picChg>
        <pc:picChg chg="add mod">
          <ac:chgData name="Mai Xuan Trang" userId="00336c951003d771" providerId="LiveId" clId="{B45E031A-58F1-5147-8A4E-5A3E04904CCE}" dt="2020-09-12T16:01:36.602" v="7318" actId="1036"/>
          <ac:picMkLst>
            <pc:docMk/>
            <pc:sldMk cId="219008258" sldId="296"/>
            <ac:picMk id="11" creationId="{DABED440-67D5-EB45-BF2D-F92D2C016590}"/>
          </ac:picMkLst>
        </pc:picChg>
        <pc:picChg chg="add mod">
          <ac:chgData name="Mai Xuan Trang" userId="00336c951003d771" providerId="LiveId" clId="{B45E031A-58F1-5147-8A4E-5A3E04904CCE}" dt="2020-09-12T16:01:36.602" v="7318" actId="1036"/>
          <ac:picMkLst>
            <pc:docMk/>
            <pc:sldMk cId="219008258" sldId="296"/>
            <ac:picMk id="12" creationId="{1B989139-7535-804C-8936-61D3D8FBDB4A}"/>
          </ac:picMkLst>
        </pc:picChg>
        <pc:picChg chg="add mod">
          <ac:chgData name="Mai Xuan Trang" userId="00336c951003d771" providerId="LiveId" clId="{B45E031A-58F1-5147-8A4E-5A3E04904CCE}" dt="2020-09-12T16:01:36.602" v="7318" actId="1036"/>
          <ac:picMkLst>
            <pc:docMk/>
            <pc:sldMk cId="219008258" sldId="296"/>
            <ac:picMk id="13" creationId="{640E6F28-F178-1D42-A372-8FD5110406AC}"/>
          </ac:picMkLst>
        </pc:picChg>
        <pc:picChg chg="add mod">
          <ac:chgData name="Mai Xuan Trang" userId="00336c951003d771" providerId="LiveId" clId="{B45E031A-58F1-5147-8A4E-5A3E04904CCE}" dt="2020-09-12T16:01:36.602" v="7318" actId="1036"/>
          <ac:picMkLst>
            <pc:docMk/>
            <pc:sldMk cId="219008258" sldId="296"/>
            <ac:picMk id="14" creationId="{297130A5-2916-8648-AAA4-7B550DFF97CF}"/>
          </ac:picMkLst>
        </pc:picChg>
        <pc:picChg chg="add mod">
          <ac:chgData name="Mai Xuan Trang" userId="00336c951003d771" providerId="LiveId" clId="{B45E031A-58F1-5147-8A4E-5A3E04904CCE}" dt="2020-09-12T16:01:36.602" v="7318" actId="1036"/>
          <ac:picMkLst>
            <pc:docMk/>
            <pc:sldMk cId="219008258" sldId="296"/>
            <ac:picMk id="15" creationId="{2800D8D5-89A1-7C4F-BF03-0C68E65AB7ED}"/>
          </ac:picMkLst>
        </pc:picChg>
        <pc:picChg chg="add mod">
          <ac:chgData name="Mai Xuan Trang" userId="00336c951003d771" providerId="LiveId" clId="{B45E031A-58F1-5147-8A4E-5A3E04904CCE}" dt="2020-09-12T16:02:26.374" v="7336" actId="1038"/>
          <ac:picMkLst>
            <pc:docMk/>
            <pc:sldMk cId="219008258" sldId="296"/>
            <ac:picMk id="16" creationId="{AC4B157E-77CE-054A-9790-5A58BB7593CF}"/>
          </ac:picMkLst>
        </pc:picChg>
        <pc:picChg chg="add mod">
          <ac:chgData name="Mai Xuan Trang" userId="00336c951003d771" providerId="LiveId" clId="{B45E031A-58F1-5147-8A4E-5A3E04904CCE}" dt="2020-09-12T16:02:05.624" v="7329" actId="1076"/>
          <ac:picMkLst>
            <pc:docMk/>
            <pc:sldMk cId="219008258" sldId="296"/>
            <ac:picMk id="17" creationId="{57B871CF-881C-BD4A-A54D-7B24D0A88C33}"/>
          </ac:picMkLst>
        </pc:picChg>
        <pc:picChg chg="add mod">
          <ac:chgData name="Mai Xuan Trang" userId="00336c951003d771" providerId="LiveId" clId="{B45E031A-58F1-5147-8A4E-5A3E04904CCE}" dt="2020-09-12T16:02:30.767" v="7338" actId="14100"/>
          <ac:picMkLst>
            <pc:docMk/>
            <pc:sldMk cId="219008258" sldId="296"/>
            <ac:picMk id="18" creationId="{0355D12B-F92B-B344-82AC-B7ED3C127C25}"/>
          </ac:picMkLst>
        </pc:picChg>
        <pc:picChg chg="add mod">
          <ac:chgData name="Mai Xuan Trang" userId="00336c951003d771" providerId="LiveId" clId="{B45E031A-58F1-5147-8A4E-5A3E04904CCE}" dt="2020-09-12T16:05:12.490" v="7356" actId="1038"/>
          <ac:picMkLst>
            <pc:docMk/>
            <pc:sldMk cId="219008258" sldId="296"/>
            <ac:picMk id="19" creationId="{74FA2417-E3C9-CB42-ACA5-3F25D9D6E031}"/>
          </ac:picMkLst>
        </pc:picChg>
      </pc:sldChg>
      <pc:sldChg chg="addSp delSp modSp add mod">
        <pc:chgData name="Mai Xuan Trang" userId="00336c951003d771" providerId="LiveId" clId="{B45E031A-58F1-5147-8A4E-5A3E04904CCE}" dt="2020-09-12T16:25:33.978" v="7675" actId="14100"/>
        <pc:sldMkLst>
          <pc:docMk/>
          <pc:sldMk cId="3553419401" sldId="297"/>
        </pc:sldMkLst>
        <pc:spChg chg="mod">
          <ac:chgData name="Mai Xuan Trang" userId="00336c951003d771" providerId="LiveId" clId="{B45E031A-58F1-5147-8A4E-5A3E04904CCE}" dt="2020-09-12T16:22:17.872" v="7507" actId="20577"/>
          <ac:spMkLst>
            <pc:docMk/>
            <pc:sldMk cId="3553419401" sldId="297"/>
            <ac:spMk id="2" creationId="{5494C0F9-FFBD-A546-865D-421DB44EFD52}"/>
          </ac:spMkLst>
        </pc:spChg>
        <pc:spChg chg="del mod">
          <ac:chgData name="Mai Xuan Trang" userId="00336c951003d771" providerId="LiveId" clId="{B45E031A-58F1-5147-8A4E-5A3E04904CCE}" dt="2020-09-12T16:17:56.663" v="7429" actId="478"/>
          <ac:spMkLst>
            <pc:docMk/>
            <pc:sldMk cId="3553419401" sldId="297"/>
            <ac:spMk id="3" creationId="{EC1493C2-C59C-154E-9E9E-59B489FCCB17}"/>
          </ac:spMkLst>
        </pc:spChg>
        <pc:spChg chg="add del mod">
          <ac:chgData name="Mai Xuan Trang" userId="00336c951003d771" providerId="LiveId" clId="{B45E031A-58F1-5147-8A4E-5A3E04904CCE}" dt="2020-09-12T16:18:05.666" v="7430" actId="478"/>
          <ac:spMkLst>
            <pc:docMk/>
            <pc:sldMk cId="3553419401" sldId="297"/>
            <ac:spMk id="6" creationId="{38EFABFC-0CBC-C441-8DB4-0A9B9ACC3F4C}"/>
          </ac:spMkLst>
        </pc:spChg>
        <pc:spChg chg="add mod">
          <ac:chgData name="Mai Xuan Trang" userId="00336c951003d771" providerId="LiveId" clId="{B45E031A-58F1-5147-8A4E-5A3E04904CCE}" dt="2020-09-12T16:22:41.484" v="7518" actId="164"/>
          <ac:spMkLst>
            <pc:docMk/>
            <pc:sldMk cId="3553419401" sldId="297"/>
            <ac:spMk id="7" creationId="{0AEC9EA2-45A3-974B-BB13-5A7BB0191C46}"/>
          </ac:spMkLst>
        </pc:spChg>
        <pc:spChg chg="add mod">
          <ac:chgData name="Mai Xuan Trang" userId="00336c951003d771" providerId="LiveId" clId="{B45E031A-58F1-5147-8A4E-5A3E04904CCE}" dt="2020-09-12T16:22:41.484" v="7518" actId="164"/>
          <ac:spMkLst>
            <pc:docMk/>
            <pc:sldMk cId="3553419401" sldId="297"/>
            <ac:spMk id="8" creationId="{82EFBFFC-0850-FD45-876B-6A5021AEA641}"/>
          </ac:spMkLst>
        </pc:spChg>
        <pc:spChg chg="add mod">
          <ac:chgData name="Mai Xuan Trang" userId="00336c951003d771" providerId="LiveId" clId="{B45E031A-58F1-5147-8A4E-5A3E04904CCE}" dt="2020-09-12T16:22:41.484" v="7518" actId="164"/>
          <ac:spMkLst>
            <pc:docMk/>
            <pc:sldMk cId="3553419401" sldId="297"/>
            <ac:spMk id="9" creationId="{DE91063C-9DF0-AB49-A5D1-C428B190951B}"/>
          </ac:spMkLst>
        </pc:spChg>
        <pc:spChg chg="mod">
          <ac:chgData name="Mai Xuan Trang" userId="00336c951003d771" providerId="LiveId" clId="{B45E031A-58F1-5147-8A4E-5A3E04904CCE}" dt="2020-09-12T16:23:49.696" v="7570" actId="14100"/>
          <ac:spMkLst>
            <pc:docMk/>
            <pc:sldMk cId="3553419401" sldId="297"/>
            <ac:spMk id="12" creationId="{6BD83BFA-BB99-0446-BAF7-5611DE0D78B8}"/>
          </ac:spMkLst>
        </pc:spChg>
        <pc:spChg chg="mod">
          <ac:chgData name="Mai Xuan Trang" userId="00336c951003d771" providerId="LiveId" clId="{B45E031A-58F1-5147-8A4E-5A3E04904CCE}" dt="2020-09-12T16:23:00.715" v="7529" actId="20577"/>
          <ac:spMkLst>
            <pc:docMk/>
            <pc:sldMk cId="3553419401" sldId="297"/>
            <ac:spMk id="13" creationId="{91B19AA5-6795-0645-BB6E-18F57288D9AE}"/>
          </ac:spMkLst>
        </pc:spChg>
        <pc:spChg chg="mod">
          <ac:chgData name="Mai Xuan Trang" userId="00336c951003d771" providerId="LiveId" clId="{B45E031A-58F1-5147-8A4E-5A3E04904CCE}" dt="2020-09-12T16:24:07.606" v="7605" actId="20577"/>
          <ac:spMkLst>
            <pc:docMk/>
            <pc:sldMk cId="3553419401" sldId="297"/>
            <ac:spMk id="14" creationId="{3DCE232E-BEA9-1940-BADD-964152D2CD89}"/>
          </ac:spMkLst>
        </pc:spChg>
        <pc:spChg chg="mod">
          <ac:chgData name="Mai Xuan Trang" userId="00336c951003d771" providerId="LiveId" clId="{B45E031A-58F1-5147-8A4E-5A3E04904CCE}" dt="2020-09-12T16:24:24.358" v="7608"/>
          <ac:spMkLst>
            <pc:docMk/>
            <pc:sldMk cId="3553419401" sldId="297"/>
            <ac:spMk id="16" creationId="{F132B1B7-7943-1A45-B593-285557B60087}"/>
          </ac:spMkLst>
        </pc:spChg>
        <pc:spChg chg="mod">
          <ac:chgData name="Mai Xuan Trang" userId="00336c951003d771" providerId="LiveId" clId="{B45E031A-58F1-5147-8A4E-5A3E04904CCE}" dt="2020-09-12T16:24:41.114" v="7620" actId="14100"/>
          <ac:spMkLst>
            <pc:docMk/>
            <pc:sldMk cId="3553419401" sldId="297"/>
            <ac:spMk id="17" creationId="{2EE71C3F-5AF2-0443-80D7-26342C577C7F}"/>
          </ac:spMkLst>
        </pc:spChg>
        <pc:spChg chg="mod">
          <ac:chgData name="Mai Xuan Trang" userId="00336c951003d771" providerId="LiveId" clId="{B45E031A-58F1-5147-8A4E-5A3E04904CCE}" dt="2020-09-12T16:25:33.978" v="7675" actId="14100"/>
          <ac:spMkLst>
            <pc:docMk/>
            <pc:sldMk cId="3553419401" sldId="297"/>
            <ac:spMk id="18" creationId="{8874CE2F-B72E-054A-B4D4-E4885EDF23D9}"/>
          </ac:spMkLst>
        </pc:spChg>
        <pc:grpChg chg="add mod">
          <ac:chgData name="Mai Xuan Trang" userId="00336c951003d771" providerId="LiveId" clId="{B45E031A-58F1-5147-8A4E-5A3E04904CCE}" dt="2020-09-12T16:24:15.496" v="7606" actId="1076"/>
          <ac:grpSpMkLst>
            <pc:docMk/>
            <pc:sldMk cId="3553419401" sldId="297"/>
            <ac:grpSpMk id="10" creationId="{38C3EE2C-36BD-334D-A311-3F6FF47E03B7}"/>
          </ac:grpSpMkLst>
        </pc:grpChg>
        <pc:grpChg chg="add mod">
          <ac:chgData name="Mai Xuan Trang" userId="00336c951003d771" providerId="LiveId" clId="{B45E031A-58F1-5147-8A4E-5A3E04904CCE}" dt="2020-09-12T16:24:18.889" v="7607" actId="1076"/>
          <ac:grpSpMkLst>
            <pc:docMk/>
            <pc:sldMk cId="3553419401" sldId="297"/>
            <ac:grpSpMk id="11" creationId="{4E266855-4499-5F43-9DE4-04C3BC6F3C3A}"/>
          </ac:grpSpMkLst>
        </pc:grpChg>
        <pc:grpChg chg="add mod">
          <ac:chgData name="Mai Xuan Trang" userId="00336c951003d771" providerId="LiveId" clId="{B45E031A-58F1-5147-8A4E-5A3E04904CCE}" dt="2020-09-12T16:24:29.998" v="7609" actId="1076"/>
          <ac:grpSpMkLst>
            <pc:docMk/>
            <pc:sldMk cId="3553419401" sldId="297"/>
            <ac:grpSpMk id="15" creationId="{3A0212DD-404E-304B-92CC-6EB333D60BF1}"/>
          </ac:grpSpMkLst>
        </pc:grpChg>
      </pc:sldChg>
      <pc:sldChg chg="modSp add mod modNotesTx">
        <pc:chgData name="Mai Xuan Trang" userId="00336c951003d771" providerId="LiveId" clId="{B45E031A-58F1-5147-8A4E-5A3E04904CCE}" dt="2020-09-13T05:59:23.885" v="8494" actId="5793"/>
        <pc:sldMkLst>
          <pc:docMk/>
          <pc:sldMk cId="3431231390" sldId="298"/>
        </pc:sldMkLst>
        <pc:spChg chg="mod">
          <ac:chgData name="Mai Xuan Trang" userId="00336c951003d771" providerId="LiveId" clId="{B45E031A-58F1-5147-8A4E-5A3E04904CCE}" dt="2020-09-12T16:26:09.361" v="7701" actId="20577"/>
          <ac:spMkLst>
            <pc:docMk/>
            <pc:sldMk cId="3431231390" sldId="298"/>
            <ac:spMk id="2" creationId="{5494C0F9-FFBD-A546-865D-421DB44EFD52}"/>
          </ac:spMkLst>
        </pc:spChg>
        <pc:spChg chg="mod">
          <ac:chgData name="Mai Xuan Trang" userId="00336c951003d771" providerId="LiveId" clId="{B45E031A-58F1-5147-8A4E-5A3E04904CCE}" dt="2020-09-13T05:59:23.885" v="8494" actId="5793"/>
          <ac:spMkLst>
            <pc:docMk/>
            <pc:sldMk cId="3431231390" sldId="298"/>
            <ac:spMk id="3" creationId="{EC1493C2-C59C-154E-9E9E-59B489FCCB17}"/>
          </ac:spMkLst>
        </pc:spChg>
      </pc:sldChg>
      <pc:sldChg chg="addSp delSp modSp add mod modNotesTx">
        <pc:chgData name="Mai Xuan Trang" userId="00336c951003d771" providerId="LiveId" clId="{B45E031A-58F1-5147-8A4E-5A3E04904CCE}" dt="2020-09-13T05:54:03.405" v="7881" actId="20577"/>
        <pc:sldMkLst>
          <pc:docMk/>
          <pc:sldMk cId="1842340279" sldId="299"/>
        </pc:sldMkLst>
        <pc:spChg chg="mod">
          <ac:chgData name="Mai Xuan Trang" userId="00336c951003d771" providerId="LiveId" clId="{B45E031A-58F1-5147-8A4E-5A3E04904CCE}" dt="2020-09-13T05:52:47.025" v="7774" actId="20577"/>
          <ac:spMkLst>
            <pc:docMk/>
            <pc:sldMk cId="1842340279" sldId="299"/>
            <ac:spMk id="2" creationId="{5494C0F9-FFBD-A546-865D-421DB44EFD52}"/>
          </ac:spMkLst>
        </pc:spChg>
        <pc:grpChg chg="del">
          <ac:chgData name="Mai Xuan Trang" userId="00336c951003d771" providerId="LiveId" clId="{B45E031A-58F1-5147-8A4E-5A3E04904CCE}" dt="2020-09-13T05:52:28.920" v="7743" actId="478"/>
          <ac:grpSpMkLst>
            <pc:docMk/>
            <pc:sldMk cId="1842340279" sldId="299"/>
            <ac:grpSpMk id="10" creationId="{38C3EE2C-36BD-334D-A311-3F6FF47E03B7}"/>
          </ac:grpSpMkLst>
        </pc:grpChg>
        <pc:grpChg chg="del">
          <ac:chgData name="Mai Xuan Trang" userId="00336c951003d771" providerId="LiveId" clId="{B45E031A-58F1-5147-8A4E-5A3E04904CCE}" dt="2020-09-13T05:52:31.718" v="7744" actId="478"/>
          <ac:grpSpMkLst>
            <pc:docMk/>
            <pc:sldMk cId="1842340279" sldId="299"/>
            <ac:grpSpMk id="11" creationId="{4E266855-4499-5F43-9DE4-04C3BC6F3C3A}"/>
          </ac:grpSpMkLst>
        </pc:grpChg>
        <pc:grpChg chg="del">
          <ac:chgData name="Mai Xuan Trang" userId="00336c951003d771" providerId="LiveId" clId="{B45E031A-58F1-5147-8A4E-5A3E04904CCE}" dt="2020-09-13T05:52:33.270" v="7745" actId="478"/>
          <ac:grpSpMkLst>
            <pc:docMk/>
            <pc:sldMk cId="1842340279" sldId="299"/>
            <ac:grpSpMk id="15" creationId="{3A0212DD-404E-304B-92CC-6EB333D60BF1}"/>
          </ac:grpSpMkLst>
        </pc:grpChg>
        <pc:picChg chg="add mod">
          <ac:chgData name="Mai Xuan Trang" userId="00336c951003d771" providerId="LiveId" clId="{B45E031A-58F1-5147-8A4E-5A3E04904CCE}" dt="2020-09-13T05:53:30.340" v="7780" actId="14100"/>
          <ac:picMkLst>
            <pc:docMk/>
            <pc:sldMk cId="1842340279" sldId="299"/>
            <ac:picMk id="3" creationId="{A60D7C8A-706A-5643-B098-29E22F93B265}"/>
          </ac:picMkLst>
        </pc:picChg>
      </pc:sldChg>
      <pc:sldChg chg="addSp delSp modSp add mod">
        <pc:chgData name="Mai Xuan Trang" userId="00336c951003d771" providerId="LiveId" clId="{B45E031A-58F1-5147-8A4E-5A3E04904CCE}" dt="2020-09-13T06:09:14.221" v="8869" actId="1038"/>
        <pc:sldMkLst>
          <pc:docMk/>
          <pc:sldMk cId="811510376" sldId="300"/>
        </pc:sldMkLst>
        <pc:spChg chg="mod">
          <ac:chgData name="Mai Xuan Trang" userId="00336c951003d771" providerId="LiveId" clId="{B45E031A-58F1-5147-8A4E-5A3E04904CCE}" dt="2020-09-13T06:00:33.773" v="8505" actId="20577"/>
          <ac:spMkLst>
            <pc:docMk/>
            <pc:sldMk cId="811510376" sldId="300"/>
            <ac:spMk id="2" creationId="{5494C0F9-FFBD-A546-865D-421DB44EFD52}"/>
          </ac:spMkLst>
        </pc:spChg>
        <pc:spChg chg="del">
          <ac:chgData name="Mai Xuan Trang" userId="00336c951003d771" providerId="LiveId" clId="{B45E031A-58F1-5147-8A4E-5A3E04904CCE}" dt="2020-09-13T06:02:53.352" v="8506" actId="478"/>
          <ac:spMkLst>
            <pc:docMk/>
            <pc:sldMk cId="811510376" sldId="300"/>
            <ac:spMk id="3" creationId="{EC1493C2-C59C-154E-9E9E-59B489FCCB17}"/>
          </ac:spMkLst>
        </pc:spChg>
        <pc:spChg chg="add del mod">
          <ac:chgData name="Mai Xuan Trang" userId="00336c951003d771" providerId="LiveId" clId="{B45E031A-58F1-5147-8A4E-5A3E04904CCE}" dt="2020-09-13T06:03:06.509" v="8507" actId="931"/>
          <ac:spMkLst>
            <pc:docMk/>
            <pc:sldMk cId="811510376" sldId="300"/>
            <ac:spMk id="6" creationId="{A2CE9C8E-996F-7D4D-AB14-330BB64DB898}"/>
          </ac:spMkLst>
        </pc:spChg>
        <pc:spChg chg="add mod">
          <ac:chgData name="Mai Xuan Trang" userId="00336c951003d771" providerId="LiveId" clId="{B45E031A-58F1-5147-8A4E-5A3E04904CCE}" dt="2020-09-13T06:09:12.179" v="8861" actId="1076"/>
          <ac:spMkLst>
            <pc:docMk/>
            <pc:sldMk cId="811510376" sldId="300"/>
            <ac:spMk id="9" creationId="{A6395AEB-A667-854D-A924-B0AC5046E969}"/>
          </ac:spMkLst>
        </pc:spChg>
        <pc:picChg chg="add mod">
          <ac:chgData name="Mai Xuan Trang" userId="00336c951003d771" providerId="LiveId" clId="{B45E031A-58F1-5147-8A4E-5A3E04904CCE}" dt="2020-09-13T06:09:14.221" v="8869" actId="1038"/>
          <ac:picMkLst>
            <pc:docMk/>
            <pc:sldMk cId="811510376" sldId="300"/>
            <ac:picMk id="8" creationId="{95F4BA76-334E-EB4E-862B-323D281E7D32}"/>
          </ac:picMkLst>
        </pc:picChg>
      </pc:sldChg>
      <pc:sldChg chg="addSp modSp add mod">
        <pc:chgData name="Mai Xuan Trang" userId="00336c951003d771" providerId="LiveId" clId="{B45E031A-58F1-5147-8A4E-5A3E04904CCE}" dt="2020-09-13T06:13:05.656" v="9043" actId="20577"/>
        <pc:sldMkLst>
          <pc:docMk/>
          <pc:sldMk cId="430648779" sldId="301"/>
        </pc:sldMkLst>
        <pc:spChg chg="mod">
          <ac:chgData name="Mai Xuan Trang" userId="00336c951003d771" providerId="LiveId" clId="{B45E031A-58F1-5147-8A4E-5A3E04904CCE}" dt="2020-09-13T06:09:20.819" v="8879" actId="20577"/>
          <ac:spMkLst>
            <pc:docMk/>
            <pc:sldMk cId="430648779" sldId="301"/>
            <ac:spMk id="2" creationId="{5494C0F9-FFBD-A546-865D-421DB44EFD52}"/>
          </ac:spMkLst>
        </pc:spChg>
        <pc:spChg chg="mod">
          <ac:chgData name="Mai Xuan Trang" userId="00336c951003d771" providerId="LiveId" clId="{B45E031A-58F1-5147-8A4E-5A3E04904CCE}" dt="2020-09-13T06:13:05.656" v="9043" actId="20577"/>
          <ac:spMkLst>
            <pc:docMk/>
            <pc:sldMk cId="430648779" sldId="301"/>
            <ac:spMk id="3" creationId="{EC1493C2-C59C-154E-9E9E-59B489FCCB17}"/>
          </ac:spMkLst>
        </pc:spChg>
        <pc:picChg chg="add mod">
          <ac:chgData name="Mai Xuan Trang" userId="00336c951003d771" providerId="LiveId" clId="{B45E031A-58F1-5147-8A4E-5A3E04904CCE}" dt="2020-09-13T06:12:12.662" v="9039" actId="1076"/>
          <ac:picMkLst>
            <pc:docMk/>
            <pc:sldMk cId="430648779" sldId="301"/>
            <ac:picMk id="5" creationId="{9C72A9E2-ECD7-0A47-95F7-ED04E71DE3B5}"/>
          </ac:picMkLst>
        </pc:picChg>
      </pc:sldChg>
      <pc:sldChg chg="add del">
        <pc:chgData name="Mai Xuan Trang" userId="00336c951003d771" providerId="LiveId" clId="{B45E031A-58F1-5147-8A4E-5A3E04904CCE}" dt="2020-09-13T06:04:20.447" v="8518" actId="2696"/>
        <pc:sldMkLst>
          <pc:docMk/>
          <pc:sldMk cId="3497932569" sldId="301"/>
        </pc:sldMkLst>
      </pc:sldChg>
      <pc:sldChg chg="delSp modSp add mod">
        <pc:chgData name="Mai Xuan Trang" userId="00336c951003d771" providerId="LiveId" clId="{B45E031A-58F1-5147-8A4E-5A3E04904CCE}" dt="2020-09-13T06:19:35.973" v="9498" actId="14100"/>
        <pc:sldMkLst>
          <pc:docMk/>
          <pc:sldMk cId="3516690842" sldId="302"/>
        </pc:sldMkLst>
        <pc:spChg chg="mod">
          <ac:chgData name="Mai Xuan Trang" userId="00336c951003d771" providerId="LiveId" clId="{B45E031A-58F1-5147-8A4E-5A3E04904CCE}" dt="2020-09-13T06:19:35.973" v="9498" actId="14100"/>
          <ac:spMkLst>
            <pc:docMk/>
            <pc:sldMk cId="3516690842" sldId="302"/>
            <ac:spMk id="3" creationId="{EC1493C2-C59C-154E-9E9E-59B489FCCB17}"/>
          </ac:spMkLst>
        </pc:spChg>
        <pc:picChg chg="del">
          <ac:chgData name="Mai Xuan Trang" userId="00336c951003d771" providerId="LiveId" clId="{B45E031A-58F1-5147-8A4E-5A3E04904CCE}" dt="2020-09-13T06:14:31.866" v="9078" actId="478"/>
          <ac:picMkLst>
            <pc:docMk/>
            <pc:sldMk cId="3516690842" sldId="302"/>
            <ac:picMk id="5" creationId="{9C72A9E2-ECD7-0A47-95F7-ED04E71DE3B5}"/>
          </ac:picMkLst>
        </pc:picChg>
      </pc:sldChg>
      <pc:sldChg chg="addSp modSp add mod">
        <pc:chgData name="Mai Xuan Trang" userId="00336c951003d771" providerId="LiveId" clId="{B45E031A-58F1-5147-8A4E-5A3E04904CCE}" dt="2020-09-13T06:24:27.560" v="9764" actId="1035"/>
        <pc:sldMkLst>
          <pc:docMk/>
          <pc:sldMk cId="3591005881" sldId="303"/>
        </pc:sldMkLst>
        <pc:spChg chg="mod">
          <ac:chgData name="Mai Xuan Trang" userId="00336c951003d771" providerId="LiveId" clId="{B45E031A-58F1-5147-8A4E-5A3E04904CCE}" dt="2020-09-13T06:20:45.047" v="9511" actId="20577"/>
          <ac:spMkLst>
            <pc:docMk/>
            <pc:sldMk cId="3591005881" sldId="303"/>
            <ac:spMk id="2" creationId="{5494C0F9-FFBD-A546-865D-421DB44EFD52}"/>
          </ac:spMkLst>
        </pc:spChg>
        <pc:spChg chg="mod">
          <ac:chgData name="Mai Xuan Trang" userId="00336c951003d771" providerId="LiveId" clId="{B45E031A-58F1-5147-8A4E-5A3E04904CCE}" dt="2020-09-13T06:24:27.560" v="9764" actId="1035"/>
          <ac:spMkLst>
            <pc:docMk/>
            <pc:sldMk cId="3591005881" sldId="303"/>
            <ac:spMk id="3" creationId="{EC1493C2-C59C-154E-9E9E-59B489FCCB17}"/>
          </ac:spMkLst>
        </pc:spChg>
        <pc:picChg chg="add mod">
          <ac:chgData name="Mai Xuan Trang" userId="00336c951003d771" providerId="LiveId" clId="{B45E031A-58F1-5147-8A4E-5A3E04904CCE}" dt="2020-09-13T06:24:23.643" v="9763" actId="1036"/>
          <ac:picMkLst>
            <pc:docMk/>
            <pc:sldMk cId="3591005881" sldId="303"/>
            <ac:picMk id="5" creationId="{9BCDCDBE-E2CA-0446-87F8-45B6385F6807}"/>
          </ac:picMkLst>
        </pc:picChg>
      </pc:sldChg>
      <pc:sldChg chg="addSp delSp modSp add mod modAnim">
        <pc:chgData name="Mai Xuan Trang" userId="00336c951003d771" providerId="LiveId" clId="{B45E031A-58F1-5147-8A4E-5A3E04904CCE}" dt="2020-09-13T06:28:22.279" v="9943"/>
        <pc:sldMkLst>
          <pc:docMk/>
          <pc:sldMk cId="2960304252" sldId="304"/>
        </pc:sldMkLst>
        <pc:spChg chg="mod">
          <ac:chgData name="Mai Xuan Trang" userId="00336c951003d771" providerId="LiveId" clId="{B45E031A-58F1-5147-8A4E-5A3E04904CCE}" dt="2020-09-13T06:27:08.619" v="9936" actId="20577"/>
          <ac:spMkLst>
            <pc:docMk/>
            <pc:sldMk cId="2960304252" sldId="304"/>
            <ac:spMk id="3" creationId="{EC1493C2-C59C-154E-9E9E-59B489FCCB17}"/>
          </ac:spMkLst>
        </pc:spChg>
        <pc:picChg chg="del">
          <ac:chgData name="Mai Xuan Trang" userId="00336c951003d771" providerId="LiveId" clId="{B45E031A-58F1-5147-8A4E-5A3E04904CCE}" dt="2020-09-13T06:26:44.628" v="9857" actId="478"/>
          <ac:picMkLst>
            <pc:docMk/>
            <pc:sldMk cId="2960304252" sldId="304"/>
            <ac:picMk id="5" creationId="{9BCDCDBE-E2CA-0446-87F8-45B6385F6807}"/>
          </ac:picMkLst>
        </pc:picChg>
        <pc:picChg chg="add mod">
          <ac:chgData name="Mai Xuan Trang" userId="00336c951003d771" providerId="LiveId" clId="{B45E031A-58F1-5147-8A4E-5A3E04904CCE}" dt="2020-09-13T06:27:41.412" v="9939" actId="1076"/>
          <ac:picMkLst>
            <pc:docMk/>
            <pc:sldMk cId="2960304252" sldId="304"/>
            <ac:picMk id="6" creationId="{9C8C9A55-CBBD-0B44-9C36-8372E8E40875}"/>
          </ac:picMkLst>
        </pc:picChg>
        <pc:picChg chg="add mod">
          <ac:chgData name="Mai Xuan Trang" userId="00336c951003d771" providerId="LiveId" clId="{B45E031A-58F1-5147-8A4E-5A3E04904CCE}" dt="2020-09-13T06:28:04.022" v="9941" actId="1076"/>
          <ac:picMkLst>
            <pc:docMk/>
            <pc:sldMk cId="2960304252" sldId="304"/>
            <ac:picMk id="7" creationId="{67B21356-1A9A-1548-8B86-395E50B1CE27}"/>
          </ac:picMkLst>
        </pc:picChg>
      </pc:sldChg>
      <pc:sldChg chg="addSp delSp modSp add mod delAnim">
        <pc:chgData name="Mai Xuan Trang" userId="00336c951003d771" providerId="LiveId" clId="{B45E031A-58F1-5147-8A4E-5A3E04904CCE}" dt="2020-09-13T06:37:00.789" v="10085" actId="478"/>
        <pc:sldMkLst>
          <pc:docMk/>
          <pc:sldMk cId="3235630037" sldId="305"/>
        </pc:sldMkLst>
        <pc:spChg chg="mod">
          <ac:chgData name="Mai Xuan Trang" userId="00336c951003d771" providerId="LiveId" clId="{B45E031A-58F1-5147-8A4E-5A3E04904CCE}" dt="2020-09-13T06:29:44.780" v="9967" actId="20577"/>
          <ac:spMkLst>
            <pc:docMk/>
            <pc:sldMk cId="3235630037" sldId="305"/>
            <ac:spMk id="2" creationId="{5494C0F9-FFBD-A546-865D-421DB44EFD52}"/>
          </ac:spMkLst>
        </pc:spChg>
        <pc:spChg chg="add del mod">
          <ac:chgData name="Mai Xuan Trang" userId="00336c951003d771" providerId="LiveId" clId="{B45E031A-58F1-5147-8A4E-5A3E04904CCE}" dt="2020-09-13T06:32:29.389" v="10082" actId="1037"/>
          <ac:spMkLst>
            <pc:docMk/>
            <pc:sldMk cId="3235630037" sldId="305"/>
            <ac:spMk id="3" creationId="{EC1493C2-C59C-154E-9E9E-59B489FCCB17}"/>
          </ac:spMkLst>
        </pc:spChg>
        <pc:spChg chg="add del mod">
          <ac:chgData name="Mai Xuan Trang" userId="00336c951003d771" providerId="LiveId" clId="{B45E031A-58F1-5147-8A4E-5A3E04904CCE}" dt="2020-09-13T06:30:08.351" v="9969" actId="478"/>
          <ac:spMkLst>
            <pc:docMk/>
            <pc:sldMk cId="3235630037" sldId="305"/>
            <ac:spMk id="8" creationId="{FE0366B5-57FC-AB40-A722-195246F3085F}"/>
          </ac:spMkLst>
        </pc:spChg>
        <pc:picChg chg="del">
          <ac:chgData name="Mai Xuan Trang" userId="00336c951003d771" providerId="LiveId" clId="{B45E031A-58F1-5147-8A4E-5A3E04904CCE}" dt="2020-09-13T06:30:33.487" v="10047" actId="478"/>
          <ac:picMkLst>
            <pc:docMk/>
            <pc:sldMk cId="3235630037" sldId="305"/>
            <ac:picMk id="6" creationId="{9C8C9A55-CBBD-0B44-9C36-8372E8E40875}"/>
          </ac:picMkLst>
        </pc:picChg>
        <pc:picChg chg="del">
          <ac:chgData name="Mai Xuan Trang" userId="00336c951003d771" providerId="LiveId" clId="{B45E031A-58F1-5147-8A4E-5A3E04904CCE}" dt="2020-09-13T06:30:34.604" v="10048" actId="478"/>
          <ac:picMkLst>
            <pc:docMk/>
            <pc:sldMk cId="3235630037" sldId="305"/>
            <ac:picMk id="7" creationId="{67B21356-1A9A-1548-8B86-395E50B1CE27}"/>
          </ac:picMkLst>
        </pc:picChg>
        <pc:picChg chg="add mod">
          <ac:chgData name="Mai Xuan Trang" userId="00336c951003d771" providerId="LiveId" clId="{B45E031A-58F1-5147-8A4E-5A3E04904CCE}" dt="2020-09-13T06:32:19.401" v="10075" actId="1076"/>
          <ac:picMkLst>
            <pc:docMk/>
            <pc:sldMk cId="3235630037" sldId="305"/>
            <ac:picMk id="9" creationId="{8EC31694-A354-014E-BCD0-90293499E763}"/>
          </ac:picMkLst>
        </pc:picChg>
        <pc:picChg chg="add mod">
          <ac:chgData name="Mai Xuan Trang" userId="00336c951003d771" providerId="LiveId" clId="{B45E031A-58F1-5147-8A4E-5A3E04904CCE}" dt="2020-09-13T06:32:16.961" v="10074" actId="14100"/>
          <ac:picMkLst>
            <pc:docMk/>
            <pc:sldMk cId="3235630037" sldId="305"/>
            <ac:picMk id="10" creationId="{0286BFDE-2AB1-1F40-96AC-D9FE6DB3227C}"/>
          </ac:picMkLst>
        </pc:picChg>
        <pc:picChg chg="add del">
          <ac:chgData name="Mai Xuan Trang" userId="00336c951003d771" providerId="LiveId" clId="{B45E031A-58F1-5147-8A4E-5A3E04904CCE}" dt="2020-09-13T06:37:00.789" v="10085" actId="478"/>
          <ac:picMkLst>
            <pc:docMk/>
            <pc:sldMk cId="3235630037" sldId="305"/>
            <ac:picMk id="3074" creationId="{D652B69F-1361-B345-A9CF-3AF12126414A}"/>
          </ac:picMkLst>
        </pc:picChg>
      </pc:sldChg>
      <pc:sldChg chg="addSp delSp modSp add mod">
        <pc:chgData name="Mai Xuan Trang" userId="00336c951003d771" providerId="LiveId" clId="{B45E031A-58F1-5147-8A4E-5A3E04904CCE}" dt="2020-09-13T06:37:58.185" v="10168" actId="1036"/>
        <pc:sldMkLst>
          <pc:docMk/>
          <pc:sldMk cId="3536474531" sldId="306"/>
        </pc:sldMkLst>
        <pc:spChg chg="mod">
          <ac:chgData name="Mai Xuan Trang" userId="00336c951003d771" providerId="LiveId" clId="{B45E031A-58F1-5147-8A4E-5A3E04904CCE}" dt="2020-09-13T06:37:55.663" v="10166" actId="20577"/>
          <ac:spMkLst>
            <pc:docMk/>
            <pc:sldMk cId="3536474531" sldId="306"/>
            <ac:spMk id="2" creationId="{5494C0F9-FFBD-A546-865D-421DB44EFD52}"/>
          </ac:spMkLst>
        </pc:spChg>
        <pc:spChg chg="del">
          <ac:chgData name="Mai Xuan Trang" userId="00336c951003d771" providerId="LiveId" clId="{B45E031A-58F1-5147-8A4E-5A3E04904CCE}" dt="2020-09-13T06:37:07.777" v="10087" actId="478"/>
          <ac:spMkLst>
            <pc:docMk/>
            <pc:sldMk cId="3536474531" sldId="306"/>
            <ac:spMk id="3" creationId="{EC1493C2-C59C-154E-9E9E-59B489FCCB17}"/>
          </ac:spMkLst>
        </pc:spChg>
        <pc:spChg chg="add del mod">
          <ac:chgData name="Mai Xuan Trang" userId="00336c951003d771" providerId="LiveId" clId="{B45E031A-58F1-5147-8A4E-5A3E04904CCE}" dt="2020-09-13T06:37:12.241" v="10088" actId="478"/>
          <ac:spMkLst>
            <pc:docMk/>
            <pc:sldMk cId="3536474531" sldId="306"/>
            <ac:spMk id="6" creationId="{07BD353D-287A-9B48-9B61-3009659F335E}"/>
          </ac:spMkLst>
        </pc:spChg>
        <pc:picChg chg="del">
          <ac:chgData name="Mai Xuan Trang" userId="00336c951003d771" providerId="LiveId" clId="{B45E031A-58F1-5147-8A4E-5A3E04904CCE}" dt="2020-09-13T06:37:16.509" v="10090" actId="478"/>
          <ac:picMkLst>
            <pc:docMk/>
            <pc:sldMk cId="3536474531" sldId="306"/>
            <ac:picMk id="9" creationId="{8EC31694-A354-014E-BCD0-90293499E763}"/>
          </ac:picMkLst>
        </pc:picChg>
        <pc:picChg chg="del">
          <ac:chgData name="Mai Xuan Trang" userId="00336c951003d771" providerId="LiveId" clId="{B45E031A-58F1-5147-8A4E-5A3E04904CCE}" dt="2020-09-13T06:37:17.742" v="10091" actId="478"/>
          <ac:picMkLst>
            <pc:docMk/>
            <pc:sldMk cId="3536474531" sldId="306"/>
            <ac:picMk id="10" creationId="{0286BFDE-2AB1-1F40-96AC-D9FE6DB3227C}"/>
          </ac:picMkLst>
        </pc:picChg>
        <pc:picChg chg="mod">
          <ac:chgData name="Mai Xuan Trang" userId="00336c951003d771" providerId="LiveId" clId="{B45E031A-58F1-5147-8A4E-5A3E04904CCE}" dt="2020-09-13T06:37:58.185" v="10168" actId="1036"/>
          <ac:picMkLst>
            <pc:docMk/>
            <pc:sldMk cId="3536474531" sldId="306"/>
            <ac:picMk id="3074" creationId="{D652B69F-1361-B345-A9CF-3AF12126414A}"/>
          </ac:picMkLst>
        </pc:picChg>
      </pc:sldChg>
    </pc:docChg>
  </pc:docChgLst>
  <pc:docChgLst>
    <pc:chgData name="Mai Xuan Trang" userId="00336c951003d771" providerId="LiveId" clId="{20282597-A874-A94A-9F91-D21884B226E9}"/>
    <pc:docChg chg="undo custSel addSld delSld modSld modMainMaster">
      <pc:chgData name="Mai Xuan Trang" userId="00336c951003d771" providerId="LiveId" clId="{20282597-A874-A94A-9F91-D21884B226E9}" dt="2020-09-07T02:47:06.790" v="21413" actId="20577"/>
      <pc:docMkLst>
        <pc:docMk/>
      </pc:docMkLst>
      <pc:sldChg chg="addSp delSp modSp mod modNotesTx">
        <pc:chgData name="Mai Xuan Trang" userId="00336c951003d771" providerId="LiveId" clId="{20282597-A874-A94A-9F91-D21884B226E9}" dt="2020-09-07T01:47:47.323" v="21386" actId="20577"/>
        <pc:sldMkLst>
          <pc:docMk/>
          <pc:sldMk cId="622199058" sldId="256"/>
        </pc:sldMkLst>
        <pc:spChg chg="add mod">
          <ac:chgData name="Mai Xuan Trang" userId="00336c951003d771" providerId="LiveId" clId="{20282597-A874-A94A-9F91-D21884B226E9}" dt="2020-09-05T03:50:35.755" v="486"/>
          <ac:spMkLst>
            <pc:docMk/>
            <pc:sldMk cId="622199058" sldId="256"/>
            <ac:spMk id="2" creationId="{113BDE4A-B9DF-394B-98B4-CEF8E6C117D4}"/>
          </ac:spMkLst>
        </pc:spChg>
        <pc:spChg chg="mod">
          <ac:chgData name="Mai Xuan Trang" userId="00336c951003d771" providerId="LiveId" clId="{20282597-A874-A94A-9F91-D21884B226E9}" dt="2020-09-05T03:51:57.183" v="509" actId="1035"/>
          <ac:spMkLst>
            <pc:docMk/>
            <pc:sldMk cId="622199058" sldId="256"/>
            <ac:spMk id="4" creationId="{1D00C6A4-C99A-421F-8CBF-70B2D328F80D}"/>
          </ac:spMkLst>
        </pc:spChg>
        <pc:spChg chg="mod">
          <ac:chgData name="Mai Xuan Trang" userId="00336c951003d771" providerId="LiveId" clId="{20282597-A874-A94A-9F91-D21884B226E9}" dt="2020-09-07T01:47:47.323" v="21386" actId="20577"/>
          <ac:spMkLst>
            <pc:docMk/>
            <pc:sldMk cId="622199058" sldId="256"/>
            <ac:spMk id="5" creationId="{C7988C64-7930-413B-A31C-2B0AEA14B32D}"/>
          </ac:spMkLst>
        </pc:spChg>
        <pc:spChg chg="add mod">
          <ac:chgData name="Mai Xuan Trang" userId="00336c951003d771" providerId="LiveId" clId="{20282597-A874-A94A-9F91-D21884B226E9}" dt="2020-09-05T03:52:23.896" v="512" actId="255"/>
          <ac:spMkLst>
            <pc:docMk/>
            <pc:sldMk cId="622199058" sldId="256"/>
            <ac:spMk id="7" creationId="{ABA4F799-74BE-BB4E-B9A2-C31D52B90EBC}"/>
          </ac:spMkLst>
        </pc:spChg>
        <pc:picChg chg="del">
          <ac:chgData name="Mai Xuan Trang" userId="00336c951003d771" providerId="LiveId" clId="{20282597-A874-A94A-9F91-D21884B226E9}" dt="2020-09-05T03:30:57.050" v="3" actId="478"/>
          <ac:picMkLst>
            <pc:docMk/>
            <pc:sldMk cId="622199058" sldId="256"/>
            <ac:picMk id="8" creationId="{B69200E1-024C-4840-AFFC-F20DCBB47EC2}"/>
          </ac:picMkLst>
        </pc:picChg>
        <pc:picChg chg="del">
          <ac:chgData name="Mai Xuan Trang" userId="00336c951003d771" providerId="LiveId" clId="{20282597-A874-A94A-9F91-D21884B226E9}" dt="2020-09-05T03:30:45.519" v="0" actId="478"/>
          <ac:picMkLst>
            <pc:docMk/>
            <pc:sldMk cId="622199058" sldId="256"/>
            <ac:picMk id="1026" creationId="{3101560D-7DFF-490B-B7A9-58B62BF3C62C}"/>
          </ac:picMkLst>
        </pc:picChg>
        <pc:picChg chg="mod">
          <ac:chgData name="Mai Xuan Trang" userId="00336c951003d771" providerId="LiveId" clId="{20282597-A874-A94A-9F91-D21884B226E9}" dt="2020-09-05T04:19:17.350" v="1092" actId="1038"/>
          <ac:picMkLst>
            <pc:docMk/>
            <pc:sldMk cId="622199058" sldId="256"/>
            <ac:picMk id="1028" creationId="{38CF41EB-EE4E-44C2-A9C9-752EF630626F}"/>
          </ac:picMkLst>
        </pc:picChg>
      </pc:sldChg>
      <pc:sldChg chg="modSp del mod">
        <pc:chgData name="Mai Xuan Trang" userId="00336c951003d771" providerId="LiveId" clId="{20282597-A874-A94A-9F91-D21884B226E9}" dt="2020-09-05T03:45:22.703" v="384" actId="2696"/>
        <pc:sldMkLst>
          <pc:docMk/>
          <pc:sldMk cId="3820218639" sldId="257"/>
        </pc:sldMkLst>
        <pc:spChg chg="mod">
          <ac:chgData name="Mai Xuan Trang" userId="00336c951003d771" providerId="LiveId" clId="{20282597-A874-A94A-9F91-D21884B226E9}" dt="2020-09-05T03:36:52.366" v="212" actId="20577"/>
          <ac:spMkLst>
            <pc:docMk/>
            <pc:sldMk cId="3820218639" sldId="257"/>
            <ac:spMk id="3" creationId="{5BDAE601-C93E-4AD7-89FB-4C6924551290}"/>
          </ac:spMkLst>
        </pc:spChg>
      </pc:sldChg>
      <pc:sldChg chg="del">
        <pc:chgData name="Mai Xuan Trang" userId="00336c951003d771" providerId="LiveId" clId="{20282597-A874-A94A-9F91-D21884B226E9}" dt="2020-09-05T03:38:05.434" v="283" actId="2696"/>
        <pc:sldMkLst>
          <pc:docMk/>
          <pc:sldMk cId="422855998" sldId="258"/>
        </pc:sldMkLst>
      </pc:sldChg>
      <pc:sldChg chg="del">
        <pc:chgData name="Mai Xuan Trang" userId="00336c951003d771" providerId="LiveId" clId="{20282597-A874-A94A-9F91-D21884B226E9}" dt="2020-09-05T03:38:04.933" v="282" actId="2696"/>
        <pc:sldMkLst>
          <pc:docMk/>
          <pc:sldMk cId="840868446" sldId="259"/>
        </pc:sldMkLst>
      </pc:sldChg>
      <pc:sldChg chg="del">
        <pc:chgData name="Mai Xuan Trang" userId="00336c951003d771" providerId="LiveId" clId="{20282597-A874-A94A-9F91-D21884B226E9}" dt="2020-09-05T03:38:02.972" v="281" actId="2696"/>
        <pc:sldMkLst>
          <pc:docMk/>
          <pc:sldMk cId="3505119749" sldId="260"/>
        </pc:sldMkLst>
      </pc:sldChg>
      <pc:sldChg chg="del">
        <pc:chgData name="Mai Xuan Trang" userId="00336c951003d771" providerId="LiveId" clId="{20282597-A874-A94A-9F91-D21884B226E9}" dt="2020-09-05T03:38:01.654" v="279" actId="2696"/>
        <pc:sldMkLst>
          <pc:docMk/>
          <pc:sldMk cId="4008916530" sldId="261"/>
        </pc:sldMkLst>
      </pc:sldChg>
      <pc:sldChg chg="del">
        <pc:chgData name="Mai Xuan Trang" userId="00336c951003d771" providerId="LiveId" clId="{20282597-A874-A94A-9F91-D21884B226E9}" dt="2020-09-05T03:38:01.083" v="278" actId="2696"/>
        <pc:sldMkLst>
          <pc:docMk/>
          <pc:sldMk cId="2465351426" sldId="262"/>
        </pc:sldMkLst>
      </pc:sldChg>
      <pc:sldChg chg="del">
        <pc:chgData name="Mai Xuan Trang" userId="00336c951003d771" providerId="LiveId" clId="{20282597-A874-A94A-9F91-D21884B226E9}" dt="2020-09-05T03:38:02.531" v="280" actId="2696"/>
        <pc:sldMkLst>
          <pc:docMk/>
          <pc:sldMk cId="501313701" sldId="264"/>
        </pc:sldMkLst>
      </pc:sldChg>
      <pc:sldChg chg="addSp modSp add mod chgLayout modNotesTx">
        <pc:chgData name="Mai Xuan Trang" userId="00336c951003d771" providerId="LiveId" clId="{20282597-A874-A94A-9F91-D21884B226E9}" dt="2020-09-05T05:40:34.064" v="2807" actId="20577"/>
        <pc:sldMkLst>
          <pc:docMk/>
          <pc:sldMk cId="2191468456" sldId="265"/>
        </pc:sldMkLst>
        <pc:spChg chg="mod ord">
          <ac:chgData name="Mai Xuan Trang" userId="00336c951003d771" providerId="LiveId" clId="{20282597-A874-A94A-9F91-D21884B226E9}" dt="2020-09-05T04:30:47.828" v="1257" actId="1076"/>
          <ac:spMkLst>
            <pc:docMk/>
            <pc:sldMk cId="2191468456" sldId="265"/>
            <ac:spMk id="2" creationId="{5494C0F9-FFBD-A546-865D-421DB44EFD52}"/>
          </ac:spMkLst>
        </pc:spChg>
        <pc:spChg chg="mod ord">
          <ac:chgData name="Mai Xuan Trang" userId="00336c951003d771" providerId="LiveId" clId="{20282597-A874-A94A-9F91-D21884B226E9}" dt="2020-09-05T05:37:30.664" v="2670" actId="5793"/>
          <ac:spMkLst>
            <pc:docMk/>
            <pc:sldMk cId="2191468456" sldId="265"/>
            <ac:spMk id="3" creationId="{EC1493C2-C59C-154E-9E9E-59B489FCCB17}"/>
          </ac:spMkLst>
        </pc:spChg>
        <pc:spChg chg="add mod">
          <ac:chgData name="Mai Xuan Trang" userId="00336c951003d771" providerId="LiveId" clId="{20282597-A874-A94A-9F91-D21884B226E9}" dt="2020-09-05T03:50:35.755" v="486"/>
          <ac:spMkLst>
            <pc:docMk/>
            <pc:sldMk cId="2191468456" sldId="265"/>
            <ac:spMk id="4" creationId="{CE6A3B09-44D1-4043-A2D3-0F152EC52721}"/>
          </ac:spMkLst>
        </pc:spChg>
      </pc:sldChg>
      <pc:sldChg chg="addSp delSp modSp add mod modNotesTx">
        <pc:chgData name="Mai Xuan Trang" userId="00336c951003d771" providerId="LiveId" clId="{20282597-A874-A94A-9F91-D21884B226E9}" dt="2020-09-05T05:42:33.772" v="3034" actId="20577"/>
        <pc:sldMkLst>
          <pc:docMk/>
          <pc:sldMk cId="1982116332" sldId="266"/>
        </pc:sldMkLst>
        <pc:spChg chg="mod">
          <ac:chgData name="Mai Xuan Trang" userId="00336c951003d771" providerId="LiveId" clId="{20282597-A874-A94A-9F91-D21884B226E9}" dt="2020-09-05T05:37:35.790" v="2671" actId="20577"/>
          <ac:spMkLst>
            <pc:docMk/>
            <pc:sldMk cId="1982116332" sldId="266"/>
            <ac:spMk id="2" creationId="{5494C0F9-FFBD-A546-865D-421DB44EFD52}"/>
          </ac:spMkLst>
        </pc:spChg>
        <pc:spChg chg="del mod">
          <ac:chgData name="Mai Xuan Trang" userId="00336c951003d771" providerId="LiveId" clId="{20282597-A874-A94A-9F91-D21884B226E9}" dt="2020-09-05T05:37:38.796" v="2672" actId="478"/>
          <ac:spMkLst>
            <pc:docMk/>
            <pc:sldMk cId="1982116332" sldId="266"/>
            <ac:spMk id="3" creationId="{EC1493C2-C59C-154E-9E9E-59B489FCCB17}"/>
          </ac:spMkLst>
        </pc:spChg>
        <pc:spChg chg="add del mod">
          <ac:chgData name="Mai Xuan Trang" userId="00336c951003d771" providerId="LiveId" clId="{20282597-A874-A94A-9F91-D21884B226E9}" dt="2020-09-05T05:37:42.681" v="2673" actId="478"/>
          <ac:spMkLst>
            <pc:docMk/>
            <pc:sldMk cId="1982116332" sldId="266"/>
            <ac:spMk id="7" creationId="{C5C9730F-D47F-3649-A6AB-C54F91155BBE}"/>
          </ac:spMkLst>
        </pc:spChg>
        <pc:graphicFrameChg chg="add mod modGraphic">
          <ac:chgData name="Mai Xuan Trang" userId="00336c951003d771" providerId="LiveId" clId="{20282597-A874-A94A-9F91-D21884B226E9}" dt="2020-09-05T05:39:00.888" v="2692" actId="1037"/>
          <ac:graphicFrameMkLst>
            <pc:docMk/>
            <pc:sldMk cId="1982116332" sldId="266"/>
            <ac:graphicFrameMk id="5" creationId="{8966C439-8239-8340-8B7D-F8137F60BABC}"/>
          </ac:graphicFrameMkLst>
        </pc:graphicFrameChg>
      </pc:sldChg>
      <pc:sldChg chg="add del">
        <pc:chgData name="Mai Xuan Trang" userId="00336c951003d771" providerId="LiveId" clId="{20282597-A874-A94A-9F91-D21884B226E9}" dt="2020-09-05T03:48:47.423" v="458" actId="2696"/>
        <pc:sldMkLst>
          <pc:docMk/>
          <pc:sldMk cId="3370927827" sldId="266"/>
        </pc:sldMkLst>
      </pc:sldChg>
      <pc:sldChg chg="modSp add mod modNotesTx">
        <pc:chgData name="Mai Xuan Trang" userId="00336c951003d771" providerId="LiveId" clId="{20282597-A874-A94A-9F91-D21884B226E9}" dt="2020-09-05T11:17:05.661" v="11726" actId="20577"/>
        <pc:sldMkLst>
          <pc:docMk/>
          <pc:sldMk cId="2409830045" sldId="267"/>
        </pc:sldMkLst>
        <pc:spChg chg="mod">
          <ac:chgData name="Mai Xuan Trang" userId="00336c951003d771" providerId="LiveId" clId="{20282597-A874-A94A-9F91-D21884B226E9}" dt="2020-09-05T05:43:14.811" v="3083" actId="20577"/>
          <ac:spMkLst>
            <pc:docMk/>
            <pc:sldMk cId="2409830045" sldId="267"/>
            <ac:spMk id="2" creationId="{5494C0F9-FFBD-A546-865D-421DB44EFD52}"/>
          </ac:spMkLst>
        </pc:spChg>
        <pc:spChg chg="mod">
          <ac:chgData name="Mai Xuan Trang" userId="00336c951003d771" providerId="LiveId" clId="{20282597-A874-A94A-9F91-D21884B226E9}" dt="2020-09-05T11:17:05.661" v="11726" actId="20577"/>
          <ac:spMkLst>
            <pc:docMk/>
            <pc:sldMk cId="2409830045" sldId="267"/>
            <ac:spMk id="3" creationId="{EC1493C2-C59C-154E-9E9E-59B489FCCB17}"/>
          </ac:spMkLst>
        </pc:spChg>
      </pc:sldChg>
      <pc:sldChg chg="modSp add mod modNotesTx">
        <pc:chgData name="Mai Xuan Trang" userId="00336c951003d771" providerId="LiveId" clId="{20282597-A874-A94A-9F91-D21884B226E9}" dt="2020-09-05T11:22:26.540" v="11894" actId="20577"/>
        <pc:sldMkLst>
          <pc:docMk/>
          <pc:sldMk cId="4151909870" sldId="268"/>
        </pc:sldMkLst>
        <pc:spChg chg="mod">
          <ac:chgData name="Mai Xuan Trang" userId="00336c951003d771" providerId="LiveId" clId="{20282597-A874-A94A-9F91-D21884B226E9}" dt="2020-09-05T11:22:26.540" v="11894" actId="20577"/>
          <ac:spMkLst>
            <pc:docMk/>
            <pc:sldMk cId="4151909870" sldId="268"/>
            <ac:spMk id="2" creationId="{5494C0F9-FFBD-A546-865D-421DB44EFD52}"/>
          </ac:spMkLst>
        </pc:spChg>
        <pc:spChg chg="mod">
          <ac:chgData name="Mai Xuan Trang" userId="00336c951003d771" providerId="LiveId" clId="{20282597-A874-A94A-9F91-D21884B226E9}" dt="2020-09-05T11:21:53.178" v="11871" actId="20577"/>
          <ac:spMkLst>
            <pc:docMk/>
            <pc:sldMk cId="4151909870" sldId="268"/>
            <ac:spMk id="3" creationId="{EC1493C2-C59C-154E-9E9E-59B489FCCB17}"/>
          </ac:spMkLst>
        </pc:spChg>
      </pc:sldChg>
      <pc:sldChg chg="addSp delSp modSp add mod">
        <pc:chgData name="Mai Xuan Trang" userId="00336c951003d771" providerId="LiveId" clId="{20282597-A874-A94A-9F91-D21884B226E9}" dt="2020-09-05T08:09:50.675" v="4176" actId="1076"/>
        <pc:sldMkLst>
          <pc:docMk/>
          <pc:sldMk cId="2167305032" sldId="269"/>
        </pc:sldMkLst>
        <pc:spChg chg="mod">
          <ac:chgData name="Mai Xuan Trang" userId="00336c951003d771" providerId="LiveId" clId="{20282597-A874-A94A-9F91-D21884B226E9}" dt="2020-09-05T08:09:23.532" v="4169" actId="1035"/>
          <ac:spMkLst>
            <pc:docMk/>
            <pc:sldMk cId="2167305032" sldId="269"/>
            <ac:spMk id="2" creationId="{4F0A8A8F-338D-394E-9E9D-0EFEAB3EB089}"/>
          </ac:spMkLst>
        </pc:spChg>
        <pc:spChg chg="del">
          <ac:chgData name="Mai Xuan Trang" userId="00336c951003d771" providerId="LiveId" clId="{20282597-A874-A94A-9F91-D21884B226E9}" dt="2020-09-05T06:08:46.563" v="3856" actId="478"/>
          <ac:spMkLst>
            <pc:docMk/>
            <pc:sldMk cId="2167305032" sldId="269"/>
            <ac:spMk id="3" creationId="{1E3422CA-83F0-9E4B-8438-130FA83ADF1C}"/>
          </ac:spMkLst>
        </pc:spChg>
        <pc:spChg chg="add mod">
          <ac:chgData name="Mai Xuan Trang" userId="00336c951003d771" providerId="LiveId" clId="{20282597-A874-A94A-9F91-D21884B226E9}" dt="2020-09-05T08:09:50.675" v="4176" actId="1076"/>
          <ac:spMkLst>
            <pc:docMk/>
            <pc:sldMk cId="2167305032" sldId="269"/>
            <ac:spMk id="5" creationId="{A3731ED8-1A51-0A47-AA80-95B406D20CB8}"/>
          </ac:spMkLst>
        </pc:spChg>
      </pc:sldChg>
      <pc:sldChg chg="modSp add mod modNotesTx">
        <pc:chgData name="Mai Xuan Trang" userId="00336c951003d771" providerId="LiveId" clId="{20282597-A874-A94A-9F91-D21884B226E9}" dt="2020-09-07T01:02:48.313" v="21326" actId="20577"/>
        <pc:sldMkLst>
          <pc:docMk/>
          <pc:sldMk cId="1943054394" sldId="270"/>
        </pc:sldMkLst>
        <pc:spChg chg="mod">
          <ac:chgData name="Mai Xuan Trang" userId="00336c951003d771" providerId="LiveId" clId="{20282597-A874-A94A-9F91-D21884B226E9}" dt="2020-09-05T08:56:12.404" v="6362" actId="20577"/>
          <ac:spMkLst>
            <pc:docMk/>
            <pc:sldMk cId="1943054394" sldId="270"/>
            <ac:spMk id="2" creationId="{5494C0F9-FFBD-A546-865D-421DB44EFD52}"/>
          </ac:spMkLst>
        </pc:spChg>
        <pc:spChg chg="mod">
          <ac:chgData name="Mai Xuan Trang" userId="00336c951003d771" providerId="LiveId" clId="{20282597-A874-A94A-9F91-D21884B226E9}" dt="2020-09-07T01:02:48.313" v="21326" actId="20577"/>
          <ac:spMkLst>
            <pc:docMk/>
            <pc:sldMk cId="1943054394" sldId="270"/>
            <ac:spMk id="3" creationId="{EC1493C2-C59C-154E-9E9E-59B489FCCB17}"/>
          </ac:spMkLst>
        </pc:spChg>
      </pc:sldChg>
      <pc:sldChg chg="add modNotesTx">
        <pc:chgData name="Mai Xuan Trang" userId="00336c951003d771" providerId="LiveId" clId="{20282597-A874-A94A-9F91-D21884B226E9}" dt="2020-09-05T11:14:59.416" v="11617" actId="20577"/>
        <pc:sldMkLst>
          <pc:docMk/>
          <pc:sldMk cId="1278391828" sldId="271"/>
        </pc:sldMkLst>
      </pc:sldChg>
      <pc:sldChg chg="modSp add mod modAnim modNotesTx">
        <pc:chgData name="Mai Xuan Trang" userId="00336c951003d771" providerId="LiveId" clId="{20282597-A874-A94A-9F91-D21884B226E9}" dt="2020-09-05T08:49:03.332" v="6264" actId="20577"/>
        <pc:sldMkLst>
          <pc:docMk/>
          <pc:sldMk cId="3371959492" sldId="272"/>
        </pc:sldMkLst>
        <pc:spChg chg="mod">
          <ac:chgData name="Mai Xuan Trang" userId="00336c951003d771" providerId="LiveId" clId="{20282597-A874-A94A-9F91-D21884B226E9}" dt="2020-09-05T08:10:20.298" v="4209" actId="20577"/>
          <ac:spMkLst>
            <pc:docMk/>
            <pc:sldMk cId="3371959492" sldId="272"/>
            <ac:spMk id="2" creationId="{5494C0F9-FFBD-A546-865D-421DB44EFD52}"/>
          </ac:spMkLst>
        </pc:spChg>
        <pc:spChg chg="mod">
          <ac:chgData name="Mai Xuan Trang" userId="00336c951003d771" providerId="LiveId" clId="{20282597-A874-A94A-9F91-D21884B226E9}" dt="2020-09-05T08:49:03.332" v="6264" actId="20577"/>
          <ac:spMkLst>
            <pc:docMk/>
            <pc:sldMk cId="3371959492" sldId="272"/>
            <ac:spMk id="3" creationId="{EC1493C2-C59C-154E-9E9E-59B489FCCB17}"/>
          </ac:spMkLst>
        </pc:spChg>
      </pc:sldChg>
      <pc:sldChg chg="modSp add modAnim modNotesTx">
        <pc:chgData name="Mai Xuan Trang" userId="00336c951003d771" providerId="LiveId" clId="{20282597-A874-A94A-9F91-D21884B226E9}" dt="2020-09-05T10:03:44.758" v="8514" actId="20577"/>
        <pc:sldMkLst>
          <pc:docMk/>
          <pc:sldMk cId="950627513" sldId="273"/>
        </pc:sldMkLst>
        <pc:spChg chg="mod">
          <ac:chgData name="Mai Xuan Trang" userId="00336c951003d771" providerId="LiveId" clId="{20282597-A874-A94A-9F91-D21884B226E9}" dt="2020-09-05T10:03:44.758" v="8514" actId="20577"/>
          <ac:spMkLst>
            <pc:docMk/>
            <pc:sldMk cId="950627513" sldId="273"/>
            <ac:spMk id="3" creationId="{EC1493C2-C59C-154E-9E9E-59B489FCCB17}"/>
          </ac:spMkLst>
        </pc:spChg>
      </pc:sldChg>
      <pc:sldChg chg="addSp delSp modSp add mod delAnim modAnim modNotesTx">
        <pc:chgData name="Mai Xuan Trang" userId="00336c951003d771" providerId="LiveId" clId="{20282597-A874-A94A-9F91-D21884B226E9}" dt="2020-09-05T11:12:05.972" v="11586" actId="5793"/>
        <pc:sldMkLst>
          <pc:docMk/>
          <pc:sldMk cId="4099018907" sldId="274"/>
        </pc:sldMkLst>
        <pc:spChg chg="mod">
          <ac:chgData name="Mai Xuan Trang" userId="00336c951003d771" providerId="LiveId" clId="{20282597-A874-A94A-9F91-D21884B226E9}" dt="2020-09-05T10:00:24.072" v="8469" actId="20577"/>
          <ac:spMkLst>
            <pc:docMk/>
            <pc:sldMk cId="4099018907" sldId="274"/>
            <ac:spMk id="2" creationId="{5494C0F9-FFBD-A546-865D-421DB44EFD52}"/>
          </ac:spMkLst>
        </pc:spChg>
        <pc:spChg chg="mod">
          <ac:chgData name="Mai Xuan Trang" userId="00336c951003d771" providerId="LiveId" clId="{20282597-A874-A94A-9F91-D21884B226E9}" dt="2020-09-05T10:34:06.416" v="9286" actId="1036"/>
          <ac:spMkLst>
            <pc:docMk/>
            <pc:sldMk cId="4099018907" sldId="274"/>
            <ac:spMk id="3" creationId="{EC1493C2-C59C-154E-9E9E-59B489FCCB17}"/>
          </ac:spMkLst>
        </pc:spChg>
        <pc:spChg chg="add mod">
          <ac:chgData name="Mai Xuan Trang" userId="00336c951003d771" providerId="LiveId" clId="{20282597-A874-A94A-9F91-D21884B226E9}" dt="2020-09-05T10:40:03.444" v="9581" actId="1076"/>
          <ac:spMkLst>
            <pc:docMk/>
            <pc:sldMk cId="4099018907" sldId="274"/>
            <ac:spMk id="5" creationId="{2D9418AD-5954-9A49-9B84-817ED6D053ED}"/>
          </ac:spMkLst>
        </pc:spChg>
        <pc:spChg chg="add mod">
          <ac:chgData name="Mai Xuan Trang" userId="00336c951003d771" providerId="LiveId" clId="{20282597-A874-A94A-9F91-D21884B226E9}" dt="2020-09-05T10:40:35.930" v="9620" actId="1035"/>
          <ac:spMkLst>
            <pc:docMk/>
            <pc:sldMk cId="4099018907" sldId="274"/>
            <ac:spMk id="6" creationId="{604381B5-86DA-E54F-9AD0-807767BD1047}"/>
          </ac:spMkLst>
        </pc:spChg>
        <pc:spChg chg="mod">
          <ac:chgData name="Mai Xuan Trang" userId="00336c951003d771" providerId="LiveId" clId="{20282597-A874-A94A-9F91-D21884B226E9}" dt="2020-09-05T10:22:51.551" v="9008" actId="255"/>
          <ac:spMkLst>
            <pc:docMk/>
            <pc:sldMk cId="4099018907" sldId="274"/>
            <ac:spMk id="17" creationId="{0E008453-8C4A-D846-9558-09DB56BEE4CB}"/>
          </ac:spMkLst>
        </pc:spChg>
        <pc:spChg chg="mod">
          <ac:chgData name="Mai Xuan Trang" userId="00336c951003d771" providerId="LiveId" clId="{20282597-A874-A94A-9F91-D21884B226E9}" dt="2020-09-05T10:23:40.395" v="9018" actId="20577"/>
          <ac:spMkLst>
            <pc:docMk/>
            <pc:sldMk cId="4099018907" sldId="274"/>
            <ac:spMk id="27" creationId="{CB725012-56E1-1D44-9E18-F963ECC664D6}"/>
          </ac:spMkLst>
        </pc:spChg>
        <pc:spChg chg="mod">
          <ac:chgData name="Mai Xuan Trang" userId="00336c951003d771" providerId="LiveId" clId="{20282597-A874-A94A-9F91-D21884B226E9}" dt="2020-09-05T10:24:20.397" v="9032" actId="14100"/>
          <ac:spMkLst>
            <pc:docMk/>
            <pc:sldMk cId="4099018907" sldId="274"/>
            <ac:spMk id="33" creationId="{D31387F9-76ED-EC4C-808E-3B7AA9274040}"/>
          </ac:spMkLst>
        </pc:spChg>
        <pc:spChg chg="mod">
          <ac:chgData name="Mai Xuan Trang" userId="00336c951003d771" providerId="LiveId" clId="{20282597-A874-A94A-9F91-D21884B226E9}" dt="2020-09-05T10:24:55.921" v="9043" actId="20577"/>
          <ac:spMkLst>
            <pc:docMk/>
            <pc:sldMk cId="4099018907" sldId="274"/>
            <ac:spMk id="40" creationId="{CE403A2A-EB35-8E4A-A65B-990C1F60BA94}"/>
          </ac:spMkLst>
        </pc:spChg>
        <pc:spChg chg="mod">
          <ac:chgData name="Mai Xuan Trang" userId="00336c951003d771" providerId="LiveId" clId="{20282597-A874-A94A-9F91-D21884B226E9}" dt="2020-09-05T10:27:36.636" v="9136" actId="1035"/>
          <ac:spMkLst>
            <pc:docMk/>
            <pc:sldMk cId="4099018907" sldId="274"/>
            <ac:spMk id="48" creationId="{EC3612DD-5361-854C-8B47-F3FBE49B3C23}"/>
          </ac:spMkLst>
        </pc:spChg>
        <pc:spChg chg="mod">
          <ac:chgData name="Mai Xuan Trang" userId="00336c951003d771" providerId="LiveId" clId="{20282597-A874-A94A-9F91-D21884B226E9}" dt="2020-09-05T11:02:28.362" v="10890" actId="1076"/>
          <ac:spMkLst>
            <pc:docMk/>
            <pc:sldMk cId="4099018907" sldId="274"/>
            <ac:spMk id="54" creationId="{4E073ACD-3D03-2F42-87E1-1400812DA281}"/>
          </ac:spMkLst>
        </pc:spChg>
        <pc:spChg chg="mod">
          <ac:chgData name="Mai Xuan Trang" userId="00336c951003d771" providerId="LiveId" clId="{20282597-A874-A94A-9F91-D21884B226E9}" dt="2020-09-05T10:31:06.682" v="9238" actId="1036"/>
          <ac:spMkLst>
            <pc:docMk/>
            <pc:sldMk cId="4099018907" sldId="274"/>
            <ac:spMk id="60" creationId="{8B751EAF-3306-CB4D-B7C2-E631DE39356D}"/>
          </ac:spMkLst>
        </pc:spChg>
        <pc:spChg chg="add mod">
          <ac:chgData name="Mai Xuan Trang" userId="00336c951003d771" providerId="LiveId" clId="{20282597-A874-A94A-9F91-D21884B226E9}" dt="2020-09-05T10:36:08.013" v="9385" actId="20577"/>
          <ac:spMkLst>
            <pc:docMk/>
            <pc:sldMk cId="4099018907" sldId="274"/>
            <ac:spMk id="65" creationId="{968CD57E-A3CC-DF4F-A985-28719065F1F5}"/>
          </ac:spMkLst>
        </pc:spChg>
        <pc:grpChg chg="add mod">
          <ac:chgData name="Mai Xuan Trang" userId="00336c951003d771" providerId="LiveId" clId="{20282597-A874-A94A-9F91-D21884B226E9}" dt="2020-09-05T10:40:03.444" v="9581" actId="1076"/>
          <ac:grpSpMkLst>
            <pc:docMk/>
            <pc:sldMk cId="4099018907" sldId="274"/>
            <ac:grpSpMk id="15" creationId="{533B8129-71CF-284B-8B21-85AC3F5045D4}"/>
          </ac:grpSpMkLst>
        </pc:grpChg>
        <pc:grpChg chg="add mod">
          <ac:chgData name="Mai Xuan Trang" userId="00336c951003d771" providerId="LiveId" clId="{20282597-A874-A94A-9F91-D21884B226E9}" dt="2020-09-05T10:40:03.444" v="9581" actId="1076"/>
          <ac:grpSpMkLst>
            <pc:docMk/>
            <pc:sldMk cId="4099018907" sldId="274"/>
            <ac:grpSpMk id="16" creationId="{4BB955DC-575F-A946-8BB1-42BE9BEEAB93}"/>
          </ac:grpSpMkLst>
        </pc:grpChg>
        <pc:grpChg chg="add mod">
          <ac:chgData name="Mai Xuan Trang" userId="00336c951003d771" providerId="LiveId" clId="{20282597-A874-A94A-9F91-D21884B226E9}" dt="2020-09-05T11:02:04.634" v="10884" actId="1076"/>
          <ac:grpSpMkLst>
            <pc:docMk/>
            <pc:sldMk cId="4099018907" sldId="274"/>
            <ac:grpSpMk id="26" creationId="{0DE40150-454B-0F46-8042-FDDD5971BB33}"/>
          </ac:grpSpMkLst>
        </pc:grpChg>
        <pc:grpChg chg="add mod">
          <ac:chgData name="Mai Xuan Trang" userId="00336c951003d771" providerId="LiveId" clId="{20282597-A874-A94A-9F91-D21884B226E9}" dt="2020-09-05T11:02:08.053" v="10885" actId="1076"/>
          <ac:grpSpMkLst>
            <pc:docMk/>
            <pc:sldMk cId="4099018907" sldId="274"/>
            <ac:grpSpMk id="32" creationId="{6A7585A7-DB5D-D640-A339-D28C9C5ECA5B}"/>
          </ac:grpSpMkLst>
        </pc:grpChg>
        <pc:grpChg chg="add mod">
          <ac:chgData name="Mai Xuan Trang" userId="00336c951003d771" providerId="LiveId" clId="{20282597-A874-A94A-9F91-D21884B226E9}" dt="2020-09-05T11:02:00.208" v="10883" actId="1037"/>
          <ac:grpSpMkLst>
            <pc:docMk/>
            <pc:sldMk cId="4099018907" sldId="274"/>
            <ac:grpSpMk id="39" creationId="{E1115080-9FBA-844A-BA70-7E3B114F6CE2}"/>
          </ac:grpSpMkLst>
        </pc:grpChg>
        <pc:grpChg chg="add mod">
          <ac:chgData name="Mai Xuan Trang" userId="00336c951003d771" providerId="LiveId" clId="{20282597-A874-A94A-9F91-D21884B226E9}" dt="2020-09-05T11:01:39.066" v="10870" actId="1076"/>
          <ac:grpSpMkLst>
            <pc:docMk/>
            <pc:sldMk cId="4099018907" sldId="274"/>
            <ac:grpSpMk id="47" creationId="{FB8B9E7D-A367-314F-996B-51B5BC4347EE}"/>
          </ac:grpSpMkLst>
        </pc:grpChg>
        <pc:grpChg chg="add mod">
          <ac:chgData name="Mai Xuan Trang" userId="00336c951003d771" providerId="LiveId" clId="{20282597-A874-A94A-9F91-D21884B226E9}" dt="2020-09-05T11:02:14.460" v="10886" actId="1076"/>
          <ac:grpSpMkLst>
            <pc:docMk/>
            <pc:sldMk cId="4099018907" sldId="274"/>
            <ac:grpSpMk id="53" creationId="{580357A4-A2F8-DC48-B91D-CEB5FDDD19AB}"/>
          </ac:grpSpMkLst>
        </pc:grpChg>
        <pc:grpChg chg="add del mod">
          <ac:chgData name="Mai Xuan Trang" userId="00336c951003d771" providerId="LiveId" clId="{20282597-A874-A94A-9F91-D21884B226E9}" dt="2020-09-05T11:01:25.932" v="10868" actId="478"/>
          <ac:grpSpMkLst>
            <pc:docMk/>
            <pc:sldMk cId="4099018907" sldId="274"/>
            <ac:grpSpMk id="59" creationId="{F7FADB09-E49A-6945-938A-318F935C3DEF}"/>
          </ac:grpSpMkLst>
        </pc:grpChg>
        <pc:cxnChg chg="add mod">
          <ac:chgData name="Mai Xuan Trang" userId="00336c951003d771" providerId="LiveId" clId="{20282597-A874-A94A-9F91-D21884B226E9}" dt="2020-09-05T10:40:30.364" v="9612" actId="14100"/>
          <ac:cxnSpMkLst>
            <pc:docMk/>
            <pc:sldMk cId="4099018907" sldId="274"/>
            <ac:cxnSpMk id="8" creationId="{306296D0-7896-7F43-B9E8-D2C61356519A}"/>
          </ac:cxnSpMkLst>
        </pc:cxnChg>
        <pc:cxnChg chg="mod">
          <ac:chgData name="Mai Xuan Trang" userId="00336c951003d771" providerId="LiveId" clId="{20282597-A874-A94A-9F91-D21884B226E9}" dt="2020-09-05T10:39:46.841" v="9580" actId="1076"/>
          <ac:cxnSpMkLst>
            <pc:docMk/>
            <pc:sldMk cId="4099018907" sldId="274"/>
            <ac:cxnSpMk id="18" creationId="{F9F4A252-05C7-8048-96E6-BB36C92D91A9}"/>
          </ac:cxnSpMkLst>
        </pc:cxnChg>
        <pc:cxnChg chg="mod">
          <ac:chgData name="Mai Xuan Trang" userId="00336c951003d771" providerId="LiveId" clId="{20282597-A874-A94A-9F91-D21884B226E9}" dt="2020-09-05T10:23:36.015" v="9013" actId="14100"/>
          <ac:cxnSpMkLst>
            <pc:docMk/>
            <pc:sldMk cId="4099018907" sldId="274"/>
            <ac:cxnSpMk id="28" creationId="{A3AA7311-40BF-9E41-A8A8-A0E9A1B0807B}"/>
          </ac:cxnSpMkLst>
        </pc:cxnChg>
        <pc:cxnChg chg="mod">
          <ac:chgData name="Mai Xuan Trang" userId="00336c951003d771" providerId="LiveId" clId="{20282597-A874-A94A-9F91-D21884B226E9}" dt="2020-09-05T10:24:11.928" v="9023" actId="14100"/>
          <ac:cxnSpMkLst>
            <pc:docMk/>
            <pc:sldMk cId="4099018907" sldId="274"/>
            <ac:cxnSpMk id="34" creationId="{A065BD85-2C43-2F40-9A64-5C287D81826A}"/>
          </ac:cxnSpMkLst>
        </pc:cxnChg>
        <pc:cxnChg chg="mod">
          <ac:chgData name="Mai Xuan Trang" userId="00336c951003d771" providerId="LiveId" clId="{20282597-A874-A94A-9F91-D21884B226E9}" dt="2020-09-05T10:40:42.745" v="9621" actId="1036"/>
          <ac:cxnSpMkLst>
            <pc:docMk/>
            <pc:sldMk cId="4099018907" sldId="274"/>
            <ac:cxnSpMk id="41" creationId="{4E6033F3-19B1-BC4E-B94B-ED937466B291}"/>
          </ac:cxnSpMkLst>
        </pc:cxnChg>
        <pc:cxnChg chg="mod">
          <ac:chgData name="Mai Xuan Trang" userId="00336c951003d771" providerId="LiveId" clId="{20282597-A874-A94A-9F91-D21884B226E9}" dt="2020-09-05T10:27:31.304" v="9124" actId="14100"/>
          <ac:cxnSpMkLst>
            <pc:docMk/>
            <pc:sldMk cId="4099018907" sldId="274"/>
            <ac:cxnSpMk id="49" creationId="{27C1B97F-AD1D-6D4E-BE72-785F74936E8B}"/>
          </ac:cxnSpMkLst>
        </pc:cxnChg>
        <pc:cxnChg chg="mod">
          <ac:chgData name="Mai Xuan Trang" userId="00336c951003d771" providerId="LiveId" clId="{20282597-A874-A94A-9F91-D21884B226E9}" dt="2020-09-05T11:02:43.126" v="10892" actId="14100"/>
          <ac:cxnSpMkLst>
            <pc:docMk/>
            <pc:sldMk cId="4099018907" sldId="274"/>
            <ac:cxnSpMk id="55" creationId="{16937677-AC44-0847-AA8D-3241E81DE5F6}"/>
          </ac:cxnSpMkLst>
        </pc:cxnChg>
        <pc:cxnChg chg="mod">
          <ac:chgData name="Mai Xuan Trang" userId="00336c951003d771" providerId="LiveId" clId="{20282597-A874-A94A-9F91-D21884B226E9}" dt="2020-09-05T10:31:00.278" v="9221" actId="14100"/>
          <ac:cxnSpMkLst>
            <pc:docMk/>
            <pc:sldMk cId="4099018907" sldId="274"/>
            <ac:cxnSpMk id="61" creationId="{13E240BE-9D4F-1246-887A-4323B319F408}"/>
          </ac:cxnSpMkLst>
        </pc:cxnChg>
      </pc:sldChg>
      <pc:sldChg chg="addSp modSp add mod modAnim modNotesTx">
        <pc:chgData name="Mai Xuan Trang" userId="00336c951003d771" providerId="LiveId" clId="{20282597-A874-A94A-9F91-D21884B226E9}" dt="2020-09-05T14:41:46.837" v="12679" actId="1037"/>
        <pc:sldMkLst>
          <pc:docMk/>
          <pc:sldMk cId="3114676483" sldId="275"/>
        </pc:sldMkLst>
        <pc:spChg chg="mod">
          <ac:chgData name="Mai Xuan Trang" userId="00336c951003d771" providerId="LiveId" clId="{20282597-A874-A94A-9F91-D21884B226E9}" dt="2020-09-05T11:15:15.772" v="11645" actId="20577"/>
          <ac:spMkLst>
            <pc:docMk/>
            <pc:sldMk cId="3114676483" sldId="275"/>
            <ac:spMk id="2" creationId="{5494C0F9-FFBD-A546-865D-421DB44EFD52}"/>
          </ac:spMkLst>
        </pc:spChg>
        <pc:spChg chg="mod">
          <ac:chgData name="Mai Xuan Trang" userId="00336c951003d771" providerId="LiveId" clId="{20282597-A874-A94A-9F91-D21884B226E9}" dt="2020-09-05T14:29:13.493" v="12080" actId="20577"/>
          <ac:spMkLst>
            <pc:docMk/>
            <pc:sldMk cId="3114676483" sldId="275"/>
            <ac:spMk id="3" creationId="{EC1493C2-C59C-154E-9E9E-59B489FCCB17}"/>
          </ac:spMkLst>
        </pc:spChg>
        <pc:spChg chg="add mod">
          <ac:chgData name="Mai Xuan Trang" userId="00336c951003d771" providerId="LiveId" clId="{20282597-A874-A94A-9F91-D21884B226E9}" dt="2020-09-05T14:41:46.837" v="12679" actId="1037"/>
          <ac:spMkLst>
            <pc:docMk/>
            <pc:sldMk cId="3114676483" sldId="275"/>
            <ac:spMk id="5" creationId="{C8EA2B83-F639-9B49-AF39-E6C7FA8CA230}"/>
          </ac:spMkLst>
        </pc:spChg>
        <pc:spChg chg="add mod">
          <ac:chgData name="Mai Xuan Trang" userId="00336c951003d771" providerId="LiveId" clId="{20282597-A874-A94A-9F91-D21884B226E9}" dt="2020-09-05T14:35:58.554" v="12366" actId="164"/>
          <ac:spMkLst>
            <pc:docMk/>
            <pc:sldMk cId="3114676483" sldId="275"/>
            <ac:spMk id="6" creationId="{B90F2632-7F0F-DD46-B8DE-A6879F65352D}"/>
          </ac:spMkLst>
        </pc:spChg>
        <pc:spChg chg="add mod">
          <ac:chgData name="Mai Xuan Trang" userId="00336c951003d771" providerId="LiveId" clId="{20282597-A874-A94A-9F91-D21884B226E9}" dt="2020-09-05T14:35:58.554" v="12366" actId="164"/>
          <ac:spMkLst>
            <pc:docMk/>
            <pc:sldMk cId="3114676483" sldId="275"/>
            <ac:spMk id="7" creationId="{B2B57940-98F3-4C42-A1C6-FA32D4A28E4E}"/>
          </ac:spMkLst>
        </pc:spChg>
        <pc:spChg chg="add mod">
          <ac:chgData name="Mai Xuan Trang" userId="00336c951003d771" providerId="LiveId" clId="{20282597-A874-A94A-9F91-D21884B226E9}" dt="2020-09-05T14:35:58.554" v="12366" actId="164"/>
          <ac:spMkLst>
            <pc:docMk/>
            <pc:sldMk cId="3114676483" sldId="275"/>
            <ac:spMk id="8" creationId="{0C1EADD7-8F6C-F84E-9F73-77D2A807DF15}"/>
          </ac:spMkLst>
        </pc:spChg>
        <pc:spChg chg="add mod">
          <ac:chgData name="Mai Xuan Trang" userId="00336c951003d771" providerId="LiveId" clId="{20282597-A874-A94A-9F91-D21884B226E9}" dt="2020-09-05T14:35:58.554" v="12366" actId="164"/>
          <ac:spMkLst>
            <pc:docMk/>
            <pc:sldMk cId="3114676483" sldId="275"/>
            <ac:spMk id="9" creationId="{E154D363-CF63-E343-9CCF-5906E6E2936B}"/>
          </ac:spMkLst>
        </pc:spChg>
        <pc:spChg chg="add mod">
          <ac:chgData name="Mai Xuan Trang" userId="00336c951003d771" providerId="LiveId" clId="{20282597-A874-A94A-9F91-D21884B226E9}" dt="2020-09-05T14:39:40.532" v="12498" actId="1076"/>
          <ac:spMkLst>
            <pc:docMk/>
            <pc:sldMk cId="3114676483" sldId="275"/>
            <ac:spMk id="11" creationId="{6331E1BE-1522-B948-AA22-A45C0AA5B366}"/>
          </ac:spMkLst>
        </pc:spChg>
        <pc:spChg chg="add mod">
          <ac:chgData name="Mai Xuan Trang" userId="00336c951003d771" providerId="LiveId" clId="{20282597-A874-A94A-9F91-D21884B226E9}" dt="2020-09-05T14:39:34.993" v="12497" actId="1076"/>
          <ac:spMkLst>
            <pc:docMk/>
            <pc:sldMk cId="3114676483" sldId="275"/>
            <ac:spMk id="12" creationId="{30B2846A-68D7-0F43-A375-BE3AEFE57F04}"/>
          </ac:spMkLst>
        </pc:spChg>
        <pc:spChg chg="add mod">
          <ac:chgData name="Mai Xuan Trang" userId="00336c951003d771" providerId="LiveId" clId="{20282597-A874-A94A-9F91-D21884B226E9}" dt="2020-09-05T14:40:08.694" v="12559" actId="20577"/>
          <ac:spMkLst>
            <pc:docMk/>
            <pc:sldMk cId="3114676483" sldId="275"/>
            <ac:spMk id="13" creationId="{70B56099-6DC9-4342-A570-A6806CC22DB5}"/>
          </ac:spMkLst>
        </pc:spChg>
        <pc:spChg chg="add mod">
          <ac:chgData name="Mai Xuan Trang" userId="00336c951003d771" providerId="LiveId" clId="{20282597-A874-A94A-9F91-D21884B226E9}" dt="2020-09-05T14:41:23.420" v="12656" actId="1036"/>
          <ac:spMkLst>
            <pc:docMk/>
            <pc:sldMk cId="3114676483" sldId="275"/>
            <ac:spMk id="14" creationId="{FDBFD9FD-369E-8241-94E5-50E3AD100934}"/>
          </ac:spMkLst>
        </pc:spChg>
        <pc:grpChg chg="add mod">
          <ac:chgData name="Mai Xuan Trang" userId="00336c951003d771" providerId="LiveId" clId="{20282597-A874-A94A-9F91-D21884B226E9}" dt="2020-09-05T14:38:27.663" v="12447" actId="1076"/>
          <ac:grpSpMkLst>
            <pc:docMk/>
            <pc:sldMk cId="3114676483" sldId="275"/>
            <ac:grpSpMk id="10" creationId="{B7074D28-F4E4-5F4D-89D7-96BBBF9E546F}"/>
          </ac:grpSpMkLst>
        </pc:grpChg>
      </pc:sldChg>
      <pc:sldChg chg="delSp modSp add del mod">
        <pc:chgData name="Mai Xuan Trang" userId="00336c951003d771" providerId="LiveId" clId="{20282597-A874-A94A-9F91-D21884B226E9}" dt="2020-09-05T11:15:05.594" v="11618" actId="2696"/>
        <pc:sldMkLst>
          <pc:docMk/>
          <pc:sldMk cId="4182867698" sldId="275"/>
        </pc:sldMkLst>
        <pc:spChg chg="mod">
          <ac:chgData name="Mai Xuan Trang" userId="00336c951003d771" providerId="LiveId" clId="{20282597-A874-A94A-9F91-D21884B226E9}" dt="2020-09-05T11:14:00.587" v="11615" actId="20577"/>
          <ac:spMkLst>
            <pc:docMk/>
            <pc:sldMk cId="4182867698" sldId="275"/>
            <ac:spMk id="2" creationId="{4F0A8A8F-338D-394E-9E9D-0EFEAB3EB089}"/>
          </ac:spMkLst>
        </pc:spChg>
        <pc:spChg chg="del">
          <ac:chgData name="Mai Xuan Trang" userId="00336c951003d771" providerId="LiveId" clId="{20282597-A874-A94A-9F91-D21884B226E9}" dt="2020-09-05T11:14:03.176" v="11616" actId="478"/>
          <ac:spMkLst>
            <pc:docMk/>
            <pc:sldMk cId="4182867698" sldId="275"/>
            <ac:spMk id="5" creationId="{A3731ED8-1A51-0A47-AA80-95B406D20CB8}"/>
          </ac:spMkLst>
        </pc:spChg>
      </pc:sldChg>
      <pc:sldChg chg="addSp delSp modSp add mod modAnim">
        <pc:chgData name="Mai Xuan Trang" userId="00336c951003d771" providerId="LiveId" clId="{20282597-A874-A94A-9F91-D21884B226E9}" dt="2020-09-05T15:16:21.081" v="13763" actId="27636"/>
        <pc:sldMkLst>
          <pc:docMk/>
          <pc:sldMk cId="3949544641" sldId="276"/>
        </pc:sldMkLst>
        <pc:spChg chg="del mod">
          <ac:chgData name="Mai Xuan Trang" userId="00336c951003d771" providerId="LiveId" clId="{20282597-A874-A94A-9F91-D21884B226E9}" dt="2020-09-05T14:42:47.159" v="12698" actId="478"/>
          <ac:spMkLst>
            <pc:docMk/>
            <pc:sldMk cId="3949544641" sldId="276"/>
            <ac:spMk id="3" creationId="{EC1493C2-C59C-154E-9E9E-59B489FCCB17}"/>
          </ac:spMkLst>
        </pc:spChg>
        <pc:spChg chg="mod">
          <ac:chgData name="Mai Xuan Trang" userId="00336c951003d771" providerId="LiveId" clId="{20282597-A874-A94A-9F91-D21884B226E9}" dt="2020-09-05T15:06:11.778" v="13573" actId="207"/>
          <ac:spMkLst>
            <pc:docMk/>
            <pc:sldMk cId="3949544641" sldId="276"/>
            <ac:spMk id="5" creationId="{C8EA2B83-F639-9B49-AF39-E6C7FA8CA230}"/>
          </ac:spMkLst>
        </pc:spChg>
        <pc:spChg chg="mod">
          <ac:chgData name="Mai Xuan Trang" userId="00336c951003d771" providerId="LiveId" clId="{20282597-A874-A94A-9F91-D21884B226E9}" dt="2020-09-05T15:07:01.005" v="13603" actId="1038"/>
          <ac:spMkLst>
            <pc:docMk/>
            <pc:sldMk cId="3949544641" sldId="276"/>
            <ac:spMk id="6" creationId="{B90F2632-7F0F-DD46-B8DE-A6879F65352D}"/>
          </ac:spMkLst>
        </pc:spChg>
        <pc:spChg chg="mod">
          <ac:chgData name="Mai Xuan Trang" userId="00336c951003d771" providerId="LiveId" clId="{20282597-A874-A94A-9F91-D21884B226E9}" dt="2020-09-05T15:07:01.005" v="13603" actId="1038"/>
          <ac:spMkLst>
            <pc:docMk/>
            <pc:sldMk cId="3949544641" sldId="276"/>
            <ac:spMk id="7" creationId="{B2B57940-98F3-4C42-A1C6-FA32D4A28E4E}"/>
          </ac:spMkLst>
        </pc:spChg>
        <pc:spChg chg="mod">
          <ac:chgData name="Mai Xuan Trang" userId="00336c951003d771" providerId="LiveId" clId="{20282597-A874-A94A-9F91-D21884B226E9}" dt="2020-09-05T15:07:01.005" v="13603" actId="1038"/>
          <ac:spMkLst>
            <pc:docMk/>
            <pc:sldMk cId="3949544641" sldId="276"/>
            <ac:spMk id="8" creationId="{0C1EADD7-8F6C-F84E-9F73-77D2A807DF15}"/>
          </ac:spMkLst>
        </pc:spChg>
        <pc:spChg chg="mod">
          <ac:chgData name="Mai Xuan Trang" userId="00336c951003d771" providerId="LiveId" clId="{20282597-A874-A94A-9F91-D21884B226E9}" dt="2020-09-05T15:07:01.005" v="13603" actId="1038"/>
          <ac:spMkLst>
            <pc:docMk/>
            <pc:sldMk cId="3949544641" sldId="276"/>
            <ac:spMk id="9" creationId="{E154D363-CF63-E343-9CCF-5906E6E2936B}"/>
          </ac:spMkLst>
        </pc:spChg>
        <pc:spChg chg="add del mod">
          <ac:chgData name="Mai Xuan Trang" userId="00336c951003d771" providerId="LiveId" clId="{20282597-A874-A94A-9F91-D21884B226E9}" dt="2020-09-05T14:43:04.806" v="12699" actId="478"/>
          <ac:spMkLst>
            <pc:docMk/>
            <pc:sldMk cId="3949544641" sldId="276"/>
            <ac:spMk id="11" creationId="{BC9345B1-567D-C14A-A720-E5EDD3497F4F}"/>
          </ac:spMkLst>
        </pc:spChg>
        <pc:spChg chg="add mod">
          <ac:chgData name="Mai Xuan Trang" userId="00336c951003d771" providerId="LiveId" clId="{20282597-A874-A94A-9F91-D21884B226E9}" dt="2020-09-05T14:45:36.245" v="12816" actId="14100"/>
          <ac:spMkLst>
            <pc:docMk/>
            <pc:sldMk cId="3949544641" sldId="276"/>
            <ac:spMk id="12" creationId="{894521B7-006E-CF4F-84A8-3A20A3AC52C5}"/>
          </ac:spMkLst>
        </pc:spChg>
        <pc:spChg chg="add del mod">
          <ac:chgData name="Mai Xuan Trang" userId="00336c951003d771" providerId="LiveId" clId="{20282597-A874-A94A-9F91-D21884B226E9}" dt="2020-09-05T14:45:37.551" v="12818"/>
          <ac:spMkLst>
            <pc:docMk/>
            <pc:sldMk cId="3949544641" sldId="276"/>
            <ac:spMk id="13" creationId="{3608000E-8A15-5A4C-B0B3-D35B4D9D1DBD}"/>
          </ac:spMkLst>
        </pc:spChg>
        <pc:spChg chg="add mod">
          <ac:chgData name="Mai Xuan Trang" userId="00336c951003d771" providerId="LiveId" clId="{20282597-A874-A94A-9F91-D21884B226E9}" dt="2020-09-05T15:07:06.151" v="13604" actId="207"/>
          <ac:spMkLst>
            <pc:docMk/>
            <pc:sldMk cId="3949544641" sldId="276"/>
            <ac:spMk id="14" creationId="{D269AD8F-322A-9040-9A1D-8E95F2AC11C6}"/>
          </ac:spMkLst>
        </pc:spChg>
        <pc:spChg chg="add mod">
          <ac:chgData name="Mai Xuan Trang" userId="00336c951003d771" providerId="LiveId" clId="{20282597-A874-A94A-9F91-D21884B226E9}" dt="2020-09-05T15:07:08.532" v="13605" actId="207"/>
          <ac:spMkLst>
            <pc:docMk/>
            <pc:sldMk cId="3949544641" sldId="276"/>
            <ac:spMk id="15" creationId="{7FEB0A88-8473-094C-A793-E72750BFD6D2}"/>
          </ac:spMkLst>
        </pc:spChg>
        <pc:spChg chg="add mod">
          <ac:chgData name="Mai Xuan Trang" userId="00336c951003d771" providerId="LiveId" clId="{20282597-A874-A94A-9F91-D21884B226E9}" dt="2020-09-05T15:07:01.005" v="13603" actId="1038"/>
          <ac:spMkLst>
            <pc:docMk/>
            <pc:sldMk cId="3949544641" sldId="276"/>
            <ac:spMk id="16" creationId="{F0795578-303D-6244-8B19-01D37B779FF4}"/>
          </ac:spMkLst>
        </pc:spChg>
        <pc:spChg chg="add mod">
          <ac:chgData name="Mai Xuan Trang" userId="00336c951003d771" providerId="LiveId" clId="{20282597-A874-A94A-9F91-D21884B226E9}" dt="2020-09-05T15:07:01.005" v="13603" actId="1038"/>
          <ac:spMkLst>
            <pc:docMk/>
            <pc:sldMk cId="3949544641" sldId="276"/>
            <ac:spMk id="17" creationId="{62FA6EEA-B088-664B-97C7-040CB526A326}"/>
          </ac:spMkLst>
        </pc:spChg>
        <pc:spChg chg="add mod">
          <ac:chgData name="Mai Xuan Trang" userId="00336c951003d771" providerId="LiveId" clId="{20282597-A874-A94A-9F91-D21884B226E9}" dt="2020-09-05T15:07:32.317" v="13621" actId="1035"/>
          <ac:spMkLst>
            <pc:docMk/>
            <pc:sldMk cId="3949544641" sldId="276"/>
            <ac:spMk id="112" creationId="{EE86650E-4139-E64B-8A50-440F7865F5B1}"/>
          </ac:spMkLst>
        </pc:spChg>
        <pc:spChg chg="add mod">
          <ac:chgData name="Mai Xuan Trang" userId="00336c951003d771" providerId="LiveId" clId="{20282597-A874-A94A-9F91-D21884B226E9}" dt="2020-09-05T15:16:21.081" v="13763" actId="27636"/>
          <ac:spMkLst>
            <pc:docMk/>
            <pc:sldMk cId="3949544641" sldId="276"/>
            <ac:spMk id="113" creationId="{D2F0BF5B-DAB0-4B4B-ACA8-EFAF0818E065}"/>
          </ac:spMkLst>
        </pc:spChg>
        <pc:grpChg chg="del mod">
          <ac:chgData name="Mai Xuan Trang" userId="00336c951003d771" providerId="LiveId" clId="{20282597-A874-A94A-9F91-D21884B226E9}" dt="2020-09-05T14:54:56.139" v="13175"/>
          <ac:grpSpMkLst>
            <pc:docMk/>
            <pc:sldMk cId="3949544641" sldId="276"/>
            <ac:grpSpMk id="21" creationId="{DF41D557-6210-574C-900B-621EA7A4907E}"/>
          </ac:grpSpMkLst>
        </pc:grpChg>
        <pc:grpChg chg="del mod">
          <ac:chgData name="Mai Xuan Trang" userId="00336c951003d771" providerId="LiveId" clId="{20282597-A874-A94A-9F91-D21884B226E9}" dt="2020-09-05T14:54:59.006" v="13177"/>
          <ac:grpSpMkLst>
            <pc:docMk/>
            <pc:sldMk cId="3949544641" sldId="276"/>
            <ac:grpSpMk id="23" creationId="{55846F69-A428-6647-A38D-DE01EBB73660}"/>
          </ac:grpSpMkLst>
        </pc:grpChg>
        <pc:grpChg chg="del mod">
          <ac:chgData name="Mai Xuan Trang" userId="00336c951003d771" providerId="LiveId" clId="{20282597-A874-A94A-9F91-D21884B226E9}" dt="2020-09-05T14:55:00.713" v="13179"/>
          <ac:grpSpMkLst>
            <pc:docMk/>
            <pc:sldMk cId="3949544641" sldId="276"/>
            <ac:grpSpMk id="25" creationId="{BEC17D6D-070E-C04E-ABDB-1B5E1ADEA0BD}"/>
          </ac:grpSpMkLst>
        </pc:grpChg>
        <pc:grpChg chg="del mod">
          <ac:chgData name="Mai Xuan Trang" userId="00336c951003d771" providerId="LiveId" clId="{20282597-A874-A94A-9F91-D21884B226E9}" dt="2020-09-05T14:55:01.715" v="13181"/>
          <ac:grpSpMkLst>
            <pc:docMk/>
            <pc:sldMk cId="3949544641" sldId="276"/>
            <ac:grpSpMk id="27" creationId="{3F3AC65F-9E69-544B-9A18-A45E7B0D732B}"/>
          </ac:grpSpMkLst>
        </pc:grpChg>
        <pc:grpChg chg="del mod">
          <ac:chgData name="Mai Xuan Trang" userId="00336c951003d771" providerId="LiveId" clId="{20282597-A874-A94A-9F91-D21884B226E9}" dt="2020-09-05T14:55:05.714" v="13185"/>
          <ac:grpSpMkLst>
            <pc:docMk/>
            <pc:sldMk cId="3949544641" sldId="276"/>
            <ac:grpSpMk id="29" creationId="{DBB7014A-4991-6C44-BD8D-93D5EF57CC22}"/>
          </ac:grpSpMkLst>
        </pc:grpChg>
        <pc:grpChg chg="del mod">
          <ac:chgData name="Mai Xuan Trang" userId="00336c951003d771" providerId="LiveId" clId="{20282597-A874-A94A-9F91-D21884B226E9}" dt="2020-09-05T14:55:48.018" v="13235"/>
          <ac:grpSpMkLst>
            <pc:docMk/>
            <pc:sldMk cId="3949544641" sldId="276"/>
            <ac:grpSpMk id="33" creationId="{75626ADB-8927-E04C-88A2-B29D2841F3FC}"/>
          </ac:grpSpMkLst>
        </pc:grpChg>
        <pc:grpChg chg="del mod">
          <ac:chgData name="Mai Xuan Trang" userId="00336c951003d771" providerId="LiveId" clId="{20282597-A874-A94A-9F91-D21884B226E9}" dt="2020-09-05T14:55:14.045" v="13190"/>
          <ac:grpSpMkLst>
            <pc:docMk/>
            <pc:sldMk cId="3949544641" sldId="276"/>
            <ac:grpSpMk id="36" creationId="{E7451B9D-4119-B848-A998-55406E493B49}"/>
          </ac:grpSpMkLst>
        </pc:grpChg>
        <pc:grpChg chg="del mod">
          <ac:chgData name="Mai Xuan Trang" userId="00336c951003d771" providerId="LiveId" clId="{20282597-A874-A94A-9F91-D21884B226E9}" dt="2020-09-05T14:55:23.615" v="13198"/>
          <ac:grpSpMkLst>
            <pc:docMk/>
            <pc:sldMk cId="3949544641" sldId="276"/>
            <ac:grpSpMk id="38" creationId="{88605B36-2B94-B444-8117-01C5D30EC213}"/>
          </ac:grpSpMkLst>
        </pc:grpChg>
        <pc:grpChg chg="del mod">
          <ac:chgData name="Mai Xuan Trang" userId="00336c951003d771" providerId="LiveId" clId="{20282597-A874-A94A-9F91-D21884B226E9}" dt="2020-09-05T14:55:27.864" v="13204"/>
          <ac:grpSpMkLst>
            <pc:docMk/>
            <pc:sldMk cId="3949544641" sldId="276"/>
            <ac:grpSpMk id="46" creationId="{C1AF2AC8-74D0-AA4B-BED2-838F929D7213}"/>
          </ac:grpSpMkLst>
        </pc:grpChg>
        <pc:grpChg chg="del mod">
          <ac:chgData name="Mai Xuan Trang" userId="00336c951003d771" providerId="LiveId" clId="{20282597-A874-A94A-9F91-D21884B226E9}" dt="2020-09-05T14:55:29.681" v="13206"/>
          <ac:grpSpMkLst>
            <pc:docMk/>
            <pc:sldMk cId="3949544641" sldId="276"/>
            <ac:grpSpMk id="52" creationId="{53499B19-1D36-AA42-B6F5-CFB575D1784D}"/>
          </ac:grpSpMkLst>
        </pc:grpChg>
        <pc:grpChg chg="del mod">
          <ac:chgData name="Mai Xuan Trang" userId="00336c951003d771" providerId="LiveId" clId="{20282597-A874-A94A-9F91-D21884B226E9}" dt="2020-09-05T14:55:33.094" v="13209"/>
          <ac:grpSpMkLst>
            <pc:docMk/>
            <pc:sldMk cId="3949544641" sldId="276"/>
            <ac:grpSpMk id="54" creationId="{F7CFCAD5-9C51-354E-A1C8-3900013931FC}"/>
          </ac:grpSpMkLst>
        </pc:grpChg>
        <pc:grpChg chg="del mod">
          <ac:chgData name="Mai Xuan Trang" userId="00336c951003d771" providerId="LiveId" clId="{20282597-A874-A94A-9F91-D21884B226E9}" dt="2020-09-05T14:55:48.015" v="13233"/>
          <ac:grpSpMkLst>
            <pc:docMk/>
            <pc:sldMk cId="3949544641" sldId="276"/>
            <ac:grpSpMk id="57" creationId="{58F6C65F-38D2-434E-8CD1-5972A976FAB3}"/>
          </ac:grpSpMkLst>
        </pc:grpChg>
        <pc:grpChg chg="del mod">
          <ac:chgData name="Mai Xuan Trang" userId="00336c951003d771" providerId="LiveId" clId="{20282597-A874-A94A-9F91-D21884B226E9}" dt="2020-09-05T14:56:49.111" v="13243"/>
          <ac:grpSpMkLst>
            <pc:docMk/>
            <pc:sldMk cId="3949544641" sldId="276"/>
            <ac:grpSpMk id="61" creationId="{C2E7793C-393E-F546-902A-1E8A51F89422}"/>
          </ac:grpSpMkLst>
        </pc:grpChg>
        <pc:grpChg chg="del mod">
          <ac:chgData name="Mai Xuan Trang" userId="00336c951003d771" providerId="LiveId" clId="{20282597-A874-A94A-9F91-D21884B226E9}" dt="2020-09-05T14:56:58.091" v="13247"/>
          <ac:grpSpMkLst>
            <pc:docMk/>
            <pc:sldMk cId="3949544641" sldId="276"/>
            <ac:grpSpMk id="63" creationId="{F55FEADA-2181-AD45-9213-31638DB7268D}"/>
          </ac:grpSpMkLst>
        </pc:grpChg>
        <pc:grpChg chg="del mod">
          <ac:chgData name="Mai Xuan Trang" userId="00336c951003d771" providerId="LiveId" clId="{20282597-A874-A94A-9F91-D21884B226E9}" dt="2020-09-05T14:57:18.655" v="13253"/>
          <ac:grpSpMkLst>
            <pc:docMk/>
            <pc:sldMk cId="3949544641" sldId="276"/>
            <ac:grpSpMk id="67" creationId="{D8D7A4A7-DAD6-2146-BDE7-4A6D7920F3F4}"/>
          </ac:grpSpMkLst>
        </pc:grpChg>
        <pc:grpChg chg="del mod">
          <ac:chgData name="Mai Xuan Trang" userId="00336c951003d771" providerId="LiveId" clId="{20282597-A874-A94A-9F91-D21884B226E9}" dt="2020-09-05T14:57:26.378" v="13256"/>
          <ac:grpSpMkLst>
            <pc:docMk/>
            <pc:sldMk cId="3949544641" sldId="276"/>
            <ac:grpSpMk id="69" creationId="{A5F77784-23F7-2A4E-845A-4FDB69A99839}"/>
          </ac:grpSpMkLst>
        </pc:grpChg>
        <pc:grpChg chg="mod">
          <ac:chgData name="Mai Xuan Trang" userId="00336c951003d771" providerId="LiveId" clId="{20282597-A874-A94A-9F91-D21884B226E9}" dt="2020-09-05T15:01:04.880" v="13305" actId="164"/>
          <ac:grpSpMkLst>
            <pc:docMk/>
            <pc:sldMk cId="3949544641" sldId="276"/>
            <ac:grpSpMk id="71" creationId="{A5EF31E1-6C7E-844E-89E5-A1E2389BFCBD}"/>
          </ac:grpSpMkLst>
        </pc:grpChg>
        <pc:grpChg chg="del mod">
          <ac:chgData name="Mai Xuan Trang" userId="00336c951003d771" providerId="LiveId" clId="{20282597-A874-A94A-9F91-D21884B226E9}" dt="2020-09-05T14:57:37.106" v="13262"/>
          <ac:grpSpMkLst>
            <pc:docMk/>
            <pc:sldMk cId="3949544641" sldId="276"/>
            <ac:grpSpMk id="75" creationId="{525B559E-3791-F545-9146-CBBFAEE932DC}"/>
          </ac:grpSpMkLst>
        </pc:grpChg>
        <pc:grpChg chg="del mod">
          <ac:chgData name="Mai Xuan Trang" userId="00336c951003d771" providerId="LiveId" clId="{20282597-A874-A94A-9F91-D21884B226E9}" dt="2020-09-05T14:57:38.876" v="13264"/>
          <ac:grpSpMkLst>
            <pc:docMk/>
            <pc:sldMk cId="3949544641" sldId="276"/>
            <ac:grpSpMk id="77" creationId="{32BB8CAC-FC1C-C641-83EE-F77EC36C1BE1}"/>
          </ac:grpSpMkLst>
        </pc:grpChg>
        <pc:grpChg chg="del mod">
          <ac:chgData name="Mai Xuan Trang" userId="00336c951003d771" providerId="LiveId" clId="{20282597-A874-A94A-9F91-D21884B226E9}" dt="2020-09-05T14:57:43.066" v="13267"/>
          <ac:grpSpMkLst>
            <pc:docMk/>
            <pc:sldMk cId="3949544641" sldId="276"/>
            <ac:grpSpMk id="79" creationId="{51BB245A-9629-6E4D-A548-636399340872}"/>
          </ac:grpSpMkLst>
        </pc:grpChg>
        <pc:grpChg chg="mod">
          <ac:chgData name="Mai Xuan Trang" userId="00336c951003d771" providerId="LiveId" clId="{20282597-A874-A94A-9F91-D21884B226E9}" dt="2020-09-05T15:01:04.880" v="13305" actId="164"/>
          <ac:grpSpMkLst>
            <pc:docMk/>
            <pc:sldMk cId="3949544641" sldId="276"/>
            <ac:grpSpMk id="82" creationId="{6A038296-4D55-BB4C-8F15-60F942EB1629}"/>
          </ac:grpSpMkLst>
        </pc:grpChg>
        <pc:grpChg chg="del mod">
          <ac:chgData name="Mai Xuan Trang" userId="00336c951003d771" providerId="LiveId" clId="{20282597-A874-A94A-9F91-D21884B226E9}" dt="2020-09-05T14:58:01.345" v="13273"/>
          <ac:grpSpMkLst>
            <pc:docMk/>
            <pc:sldMk cId="3949544641" sldId="276"/>
            <ac:grpSpMk id="86" creationId="{2B7E674B-49AB-AD49-BD36-0CD6C4FE6BD8}"/>
          </ac:grpSpMkLst>
        </pc:grpChg>
        <pc:grpChg chg="del mod">
          <ac:chgData name="Mai Xuan Trang" userId="00336c951003d771" providerId="LiveId" clId="{20282597-A874-A94A-9F91-D21884B226E9}" dt="2020-09-05T14:58:02.621" v="13275"/>
          <ac:grpSpMkLst>
            <pc:docMk/>
            <pc:sldMk cId="3949544641" sldId="276"/>
            <ac:grpSpMk id="88" creationId="{60BC186E-BF2E-F340-A627-9C73E75C6B2A}"/>
          </ac:grpSpMkLst>
        </pc:grpChg>
        <pc:grpChg chg="del mod">
          <ac:chgData name="Mai Xuan Trang" userId="00336c951003d771" providerId="LiveId" clId="{20282597-A874-A94A-9F91-D21884B226E9}" dt="2020-09-05T14:58:05.479" v="13278"/>
          <ac:grpSpMkLst>
            <pc:docMk/>
            <pc:sldMk cId="3949544641" sldId="276"/>
            <ac:grpSpMk id="90" creationId="{97E53873-4B17-FA42-BEAC-54F3B2580287}"/>
          </ac:grpSpMkLst>
        </pc:grpChg>
        <pc:grpChg chg="del mod">
          <ac:chgData name="Mai Xuan Trang" userId="00336c951003d771" providerId="LiveId" clId="{20282597-A874-A94A-9F91-D21884B226E9}" dt="2020-09-05T14:58:07.513" v="13280"/>
          <ac:grpSpMkLst>
            <pc:docMk/>
            <pc:sldMk cId="3949544641" sldId="276"/>
            <ac:grpSpMk id="93" creationId="{BADFF55A-94D9-6E49-BE2F-D0AF1B854726}"/>
          </ac:grpSpMkLst>
        </pc:grpChg>
        <pc:grpChg chg="mod">
          <ac:chgData name="Mai Xuan Trang" userId="00336c951003d771" providerId="LiveId" clId="{20282597-A874-A94A-9F91-D21884B226E9}" dt="2020-09-05T15:00:57.048" v="13304" actId="164"/>
          <ac:grpSpMkLst>
            <pc:docMk/>
            <pc:sldMk cId="3949544641" sldId="276"/>
            <ac:grpSpMk id="95" creationId="{9F71A488-B2D1-4347-8F1F-44614E8FDB03}"/>
          </ac:grpSpMkLst>
        </pc:grpChg>
        <pc:grpChg chg="del mod">
          <ac:chgData name="Mai Xuan Trang" userId="00336c951003d771" providerId="LiveId" clId="{20282597-A874-A94A-9F91-D21884B226E9}" dt="2020-09-05T14:58:16.778" v="13286"/>
          <ac:grpSpMkLst>
            <pc:docMk/>
            <pc:sldMk cId="3949544641" sldId="276"/>
            <ac:grpSpMk id="98" creationId="{2CA3B545-3633-E645-A693-185899082D97}"/>
          </ac:grpSpMkLst>
        </pc:grpChg>
        <pc:grpChg chg="del mod">
          <ac:chgData name="Mai Xuan Trang" userId="00336c951003d771" providerId="LiveId" clId="{20282597-A874-A94A-9F91-D21884B226E9}" dt="2020-09-05T14:58:18.428" v="13288"/>
          <ac:grpSpMkLst>
            <pc:docMk/>
            <pc:sldMk cId="3949544641" sldId="276"/>
            <ac:grpSpMk id="101" creationId="{27652748-E92D-E940-8B7B-9FFC08B13DC2}"/>
          </ac:grpSpMkLst>
        </pc:grpChg>
        <pc:grpChg chg="del mod">
          <ac:chgData name="Mai Xuan Trang" userId="00336c951003d771" providerId="LiveId" clId="{20282597-A874-A94A-9F91-D21884B226E9}" dt="2020-09-05T14:58:20.955" v="13290"/>
          <ac:grpSpMkLst>
            <pc:docMk/>
            <pc:sldMk cId="3949544641" sldId="276"/>
            <ac:grpSpMk id="103" creationId="{693CED19-D9D8-AF4C-88E0-88FFC21DAB99}"/>
          </ac:grpSpMkLst>
        </pc:grpChg>
        <pc:grpChg chg="del mod">
          <ac:chgData name="Mai Xuan Trang" userId="00336c951003d771" providerId="LiveId" clId="{20282597-A874-A94A-9F91-D21884B226E9}" dt="2020-09-05T14:58:22.505" v="13292"/>
          <ac:grpSpMkLst>
            <pc:docMk/>
            <pc:sldMk cId="3949544641" sldId="276"/>
            <ac:grpSpMk id="105" creationId="{D4821EF1-FC37-CE47-99CB-D0BFD240326C}"/>
          </ac:grpSpMkLst>
        </pc:grpChg>
        <pc:grpChg chg="mod">
          <ac:chgData name="Mai Xuan Trang" userId="00336c951003d771" providerId="LiveId" clId="{20282597-A874-A94A-9F91-D21884B226E9}" dt="2020-09-05T15:00:57.048" v="13304" actId="164"/>
          <ac:grpSpMkLst>
            <pc:docMk/>
            <pc:sldMk cId="3949544641" sldId="276"/>
            <ac:grpSpMk id="107" creationId="{0C998CAC-6462-D349-B36C-F910A8FEC55F}"/>
          </ac:grpSpMkLst>
        </pc:grpChg>
        <pc:grpChg chg="add mod">
          <ac:chgData name="Mai Xuan Trang" userId="00336c951003d771" providerId="LiveId" clId="{20282597-A874-A94A-9F91-D21884B226E9}" dt="2020-09-05T15:07:01.005" v="13603" actId="1038"/>
          <ac:grpSpMkLst>
            <pc:docMk/>
            <pc:sldMk cId="3949544641" sldId="276"/>
            <ac:grpSpMk id="109" creationId="{939CECEA-31C0-4844-AFD2-B651B19202ED}"/>
          </ac:grpSpMkLst>
        </pc:grpChg>
        <pc:grpChg chg="add mod">
          <ac:chgData name="Mai Xuan Trang" userId="00336c951003d771" providerId="LiveId" clId="{20282597-A874-A94A-9F91-D21884B226E9}" dt="2020-09-05T15:01:13.623" v="13308" actId="164"/>
          <ac:grpSpMkLst>
            <pc:docMk/>
            <pc:sldMk cId="3949544641" sldId="276"/>
            <ac:grpSpMk id="110" creationId="{47333B7D-1A97-8D4C-8FB0-89B39B6E64A4}"/>
          </ac:grpSpMkLst>
        </pc:grpChg>
        <pc:grpChg chg="add mod">
          <ac:chgData name="Mai Xuan Trang" userId="00336c951003d771" providerId="LiveId" clId="{20282597-A874-A94A-9F91-D21884B226E9}" dt="2020-09-05T15:07:01.005" v="13603" actId="1038"/>
          <ac:grpSpMkLst>
            <pc:docMk/>
            <pc:sldMk cId="3949544641" sldId="276"/>
            <ac:grpSpMk id="111" creationId="{8B8B4DB6-954D-E049-9722-C53175533A73}"/>
          </ac:grpSpMkLst>
        </pc:grpChg>
        <pc:inkChg chg="add del">
          <ac:chgData name="Mai Xuan Trang" userId="00336c951003d771" providerId="LiveId" clId="{20282597-A874-A94A-9F91-D21884B226E9}" dt="2020-09-05T14:55:47.997" v="13224"/>
          <ac:inkMkLst>
            <pc:docMk/>
            <pc:sldMk cId="3949544641" sldId="276"/>
            <ac:inkMk id="18" creationId="{0AE22BF1-7386-6340-8854-FCA4F01D601F}"/>
          </ac:inkMkLst>
        </pc:inkChg>
        <pc:inkChg chg="add del mod">
          <ac:chgData name="Mai Xuan Trang" userId="00336c951003d771" providerId="LiveId" clId="{20282597-A874-A94A-9F91-D21884B226E9}" dt="2020-09-05T14:55:47.978" v="13214"/>
          <ac:inkMkLst>
            <pc:docMk/>
            <pc:sldMk cId="3949544641" sldId="276"/>
            <ac:inkMk id="19" creationId="{409BC838-2DFE-3F47-B73A-55A38B8C3ED8}"/>
          </ac:inkMkLst>
        </pc:inkChg>
        <pc:inkChg chg="add del mod">
          <ac:chgData name="Mai Xuan Trang" userId="00336c951003d771" providerId="LiveId" clId="{20282597-A874-A94A-9F91-D21884B226E9}" dt="2020-09-05T14:55:48.001" v="13226"/>
          <ac:inkMkLst>
            <pc:docMk/>
            <pc:sldMk cId="3949544641" sldId="276"/>
            <ac:inkMk id="20" creationId="{713FA590-00D3-8947-82FC-98C7A5D18CA4}"/>
          </ac:inkMkLst>
        </pc:inkChg>
        <pc:inkChg chg="add del mod">
          <ac:chgData name="Mai Xuan Trang" userId="00336c951003d771" providerId="LiveId" clId="{20282597-A874-A94A-9F91-D21884B226E9}" dt="2020-09-05T14:55:47.983" v="13217"/>
          <ac:inkMkLst>
            <pc:docMk/>
            <pc:sldMk cId="3949544641" sldId="276"/>
            <ac:inkMk id="22" creationId="{6DAB9276-85F2-7648-9080-A18B6047EEB8}"/>
          </ac:inkMkLst>
        </pc:inkChg>
        <pc:inkChg chg="add del mod">
          <ac:chgData name="Mai Xuan Trang" userId="00336c951003d771" providerId="LiveId" clId="{20282597-A874-A94A-9F91-D21884B226E9}" dt="2020-09-05T14:55:47.996" v="13223"/>
          <ac:inkMkLst>
            <pc:docMk/>
            <pc:sldMk cId="3949544641" sldId="276"/>
            <ac:inkMk id="24" creationId="{BFD35A2C-DC5D-8543-9E0A-05F23EBB4979}"/>
          </ac:inkMkLst>
        </pc:inkChg>
        <pc:inkChg chg="add del mod">
          <ac:chgData name="Mai Xuan Trang" userId="00336c951003d771" providerId="LiveId" clId="{20282597-A874-A94A-9F91-D21884B226E9}" dt="2020-09-05T14:55:48.018" v="13235"/>
          <ac:inkMkLst>
            <pc:docMk/>
            <pc:sldMk cId="3949544641" sldId="276"/>
            <ac:inkMk id="26" creationId="{71597356-CDE0-3244-9D0A-B040A07F96E3}"/>
          </ac:inkMkLst>
        </pc:inkChg>
        <pc:inkChg chg="add del mod">
          <ac:chgData name="Mai Xuan Trang" userId="00336c951003d771" providerId="LiveId" clId="{20282597-A874-A94A-9F91-D21884B226E9}" dt="2020-09-05T14:55:47.982" v="13216"/>
          <ac:inkMkLst>
            <pc:docMk/>
            <pc:sldMk cId="3949544641" sldId="276"/>
            <ac:inkMk id="28" creationId="{479F8CF2-03EF-9E4F-941B-74AF3E7D74A2}"/>
          </ac:inkMkLst>
        </pc:inkChg>
        <pc:inkChg chg="add del mod">
          <ac:chgData name="Mai Xuan Trang" userId="00336c951003d771" providerId="LiveId" clId="{20282597-A874-A94A-9F91-D21884B226E9}" dt="2020-09-05T14:55:47.971" v="13211"/>
          <ac:inkMkLst>
            <pc:docMk/>
            <pc:sldMk cId="3949544641" sldId="276"/>
            <ac:inkMk id="30" creationId="{BB6680FF-5905-F444-A758-852464D34499}"/>
          </ac:inkMkLst>
        </pc:inkChg>
        <pc:inkChg chg="add del mod">
          <ac:chgData name="Mai Xuan Trang" userId="00336c951003d771" providerId="LiveId" clId="{20282597-A874-A94A-9F91-D21884B226E9}" dt="2020-09-05T14:55:47.985" v="13218"/>
          <ac:inkMkLst>
            <pc:docMk/>
            <pc:sldMk cId="3949544641" sldId="276"/>
            <ac:inkMk id="31" creationId="{A119B290-BE33-7D4C-B349-F6BFB416A658}"/>
          </ac:inkMkLst>
        </pc:inkChg>
        <pc:inkChg chg="add del mod">
          <ac:chgData name="Mai Xuan Trang" userId="00336c951003d771" providerId="LiveId" clId="{20282597-A874-A94A-9F91-D21884B226E9}" dt="2020-09-05T14:55:48.020" v="13237"/>
          <ac:inkMkLst>
            <pc:docMk/>
            <pc:sldMk cId="3949544641" sldId="276"/>
            <ac:inkMk id="32" creationId="{4342C405-BD59-4742-ACC3-7E5A8F9EF1DC}"/>
          </ac:inkMkLst>
        </pc:inkChg>
        <pc:inkChg chg="add del mod">
          <ac:chgData name="Mai Xuan Trang" userId="00336c951003d771" providerId="LiveId" clId="{20282597-A874-A94A-9F91-D21884B226E9}" dt="2020-09-05T14:55:48.016" v="13234"/>
          <ac:inkMkLst>
            <pc:docMk/>
            <pc:sldMk cId="3949544641" sldId="276"/>
            <ac:inkMk id="34" creationId="{3ED1FABA-6EE5-9844-9C4A-D42E44F65626}"/>
          </ac:inkMkLst>
        </pc:inkChg>
        <pc:inkChg chg="add del mod">
          <ac:chgData name="Mai Xuan Trang" userId="00336c951003d771" providerId="LiveId" clId="{20282597-A874-A94A-9F91-D21884B226E9}" dt="2020-09-05T14:55:48.009" v="13230"/>
          <ac:inkMkLst>
            <pc:docMk/>
            <pc:sldMk cId="3949544641" sldId="276"/>
            <ac:inkMk id="35" creationId="{47A99484-B8F0-1D48-B18A-CF3D0B2C4EDD}"/>
          </ac:inkMkLst>
        </pc:inkChg>
        <pc:inkChg chg="add del mod">
          <ac:chgData name="Mai Xuan Trang" userId="00336c951003d771" providerId="LiveId" clId="{20282597-A874-A94A-9F91-D21884B226E9}" dt="2020-09-05T14:55:47.988" v="13219"/>
          <ac:inkMkLst>
            <pc:docMk/>
            <pc:sldMk cId="3949544641" sldId="276"/>
            <ac:inkMk id="37" creationId="{0C61F264-7C41-2A41-B255-0D5233DB3E8E}"/>
          </ac:inkMkLst>
        </pc:inkChg>
        <pc:inkChg chg="add del mod">
          <ac:chgData name="Mai Xuan Trang" userId="00336c951003d771" providerId="LiveId" clId="{20282597-A874-A94A-9F91-D21884B226E9}" dt="2020-09-05T14:55:47.990" v="13220"/>
          <ac:inkMkLst>
            <pc:docMk/>
            <pc:sldMk cId="3949544641" sldId="276"/>
            <ac:inkMk id="39" creationId="{6110ADFC-4665-574B-BF73-E0F9484D00BE}"/>
          </ac:inkMkLst>
        </pc:inkChg>
        <pc:inkChg chg="add del mod">
          <ac:chgData name="Mai Xuan Trang" userId="00336c951003d771" providerId="LiveId" clId="{20282597-A874-A94A-9F91-D21884B226E9}" dt="2020-09-05T14:55:48.003" v="13227"/>
          <ac:inkMkLst>
            <pc:docMk/>
            <pc:sldMk cId="3949544641" sldId="276"/>
            <ac:inkMk id="40" creationId="{423CAB78-E796-744D-946B-8E9B768578F5}"/>
          </ac:inkMkLst>
        </pc:inkChg>
        <pc:inkChg chg="add del mod">
          <ac:chgData name="Mai Xuan Trang" userId="00336c951003d771" providerId="LiveId" clId="{20282597-A874-A94A-9F91-D21884B226E9}" dt="2020-09-05T14:55:48.007" v="13229"/>
          <ac:inkMkLst>
            <pc:docMk/>
            <pc:sldMk cId="3949544641" sldId="276"/>
            <ac:inkMk id="41" creationId="{E38E99E7-375E-1242-8B07-16AE00DAEDB4}"/>
          </ac:inkMkLst>
        </pc:inkChg>
        <pc:inkChg chg="add del mod">
          <ac:chgData name="Mai Xuan Trang" userId="00336c951003d771" providerId="LiveId" clId="{20282597-A874-A94A-9F91-D21884B226E9}" dt="2020-09-05T14:55:48.005" v="13228"/>
          <ac:inkMkLst>
            <pc:docMk/>
            <pc:sldMk cId="3949544641" sldId="276"/>
            <ac:inkMk id="42" creationId="{60F9C8E0-5AA7-EF4D-9630-43523F812D3A}"/>
          </ac:inkMkLst>
        </pc:inkChg>
        <pc:inkChg chg="add del mod">
          <ac:chgData name="Mai Xuan Trang" userId="00336c951003d771" providerId="LiveId" clId="{20282597-A874-A94A-9F91-D21884B226E9}" dt="2020-09-05T14:55:47.973" v="13212"/>
          <ac:inkMkLst>
            <pc:docMk/>
            <pc:sldMk cId="3949544641" sldId="276"/>
            <ac:inkMk id="43" creationId="{ED012D7F-6919-B643-AEEC-306A5A195F96}"/>
          </ac:inkMkLst>
        </pc:inkChg>
        <pc:inkChg chg="add del mod">
          <ac:chgData name="Mai Xuan Trang" userId="00336c951003d771" providerId="LiveId" clId="{20282597-A874-A94A-9F91-D21884B226E9}" dt="2020-09-05T14:55:47.994" v="13222"/>
          <ac:inkMkLst>
            <pc:docMk/>
            <pc:sldMk cId="3949544641" sldId="276"/>
            <ac:inkMk id="44" creationId="{A849150E-5374-954A-9626-89EEE22EFB75}"/>
          </ac:inkMkLst>
        </pc:inkChg>
        <pc:inkChg chg="add del mod">
          <ac:chgData name="Mai Xuan Trang" userId="00336c951003d771" providerId="LiveId" clId="{20282597-A874-A94A-9F91-D21884B226E9}" dt="2020-09-05T14:55:47.980" v="13215"/>
          <ac:inkMkLst>
            <pc:docMk/>
            <pc:sldMk cId="3949544641" sldId="276"/>
            <ac:inkMk id="45" creationId="{EE6DAA02-E3E9-3C4D-B029-E322C0910362}"/>
          </ac:inkMkLst>
        </pc:inkChg>
        <pc:inkChg chg="add del mod">
          <ac:chgData name="Mai Xuan Trang" userId="00336c951003d771" providerId="LiveId" clId="{20282597-A874-A94A-9F91-D21884B226E9}" dt="2020-09-05T14:55:47.969" v="13210"/>
          <ac:inkMkLst>
            <pc:docMk/>
            <pc:sldMk cId="3949544641" sldId="276"/>
            <ac:inkMk id="47" creationId="{077028D1-E615-E749-872D-D7F6A17A5777}"/>
          </ac:inkMkLst>
        </pc:inkChg>
        <pc:inkChg chg="add del mod">
          <ac:chgData name="Mai Xuan Trang" userId="00336c951003d771" providerId="LiveId" clId="{20282597-A874-A94A-9F91-D21884B226E9}" dt="2020-09-05T14:55:48.015" v="13233"/>
          <ac:inkMkLst>
            <pc:docMk/>
            <pc:sldMk cId="3949544641" sldId="276"/>
            <ac:inkMk id="48" creationId="{C5C280AE-6202-4F4F-B495-A777359C4D55}"/>
          </ac:inkMkLst>
        </pc:inkChg>
        <pc:inkChg chg="add del mod">
          <ac:chgData name="Mai Xuan Trang" userId="00336c951003d771" providerId="LiveId" clId="{20282597-A874-A94A-9F91-D21884B226E9}" dt="2020-09-05T14:55:47.992" v="13221"/>
          <ac:inkMkLst>
            <pc:docMk/>
            <pc:sldMk cId="3949544641" sldId="276"/>
            <ac:inkMk id="49" creationId="{EE50DDF0-2B2C-7A4C-AC3F-AAB314B062AE}"/>
          </ac:inkMkLst>
        </pc:inkChg>
        <pc:inkChg chg="add del mod">
          <ac:chgData name="Mai Xuan Trang" userId="00336c951003d771" providerId="LiveId" clId="{20282597-A874-A94A-9F91-D21884B226E9}" dt="2020-09-05T14:55:48.012" v="13232"/>
          <ac:inkMkLst>
            <pc:docMk/>
            <pc:sldMk cId="3949544641" sldId="276"/>
            <ac:inkMk id="50" creationId="{FD928ED4-C2F8-C04F-8622-85B55B9A3408}"/>
          </ac:inkMkLst>
        </pc:inkChg>
        <pc:inkChg chg="add del mod">
          <ac:chgData name="Mai Xuan Trang" userId="00336c951003d771" providerId="LiveId" clId="{20282597-A874-A94A-9F91-D21884B226E9}" dt="2020-09-05T14:55:47.999" v="13225"/>
          <ac:inkMkLst>
            <pc:docMk/>
            <pc:sldMk cId="3949544641" sldId="276"/>
            <ac:inkMk id="51" creationId="{8E72BDB0-F621-7E41-B69E-2950F5504135}"/>
          </ac:inkMkLst>
        </pc:inkChg>
        <pc:inkChg chg="add del mod">
          <ac:chgData name="Mai Xuan Trang" userId="00336c951003d771" providerId="LiveId" clId="{20282597-A874-A94A-9F91-D21884B226E9}" dt="2020-09-05T14:55:48.011" v="13231"/>
          <ac:inkMkLst>
            <pc:docMk/>
            <pc:sldMk cId="3949544641" sldId="276"/>
            <ac:inkMk id="53" creationId="{73608EDC-BAED-4C44-AE5D-4E1271B59B6E}"/>
          </ac:inkMkLst>
        </pc:inkChg>
        <pc:inkChg chg="add del mod">
          <ac:chgData name="Mai Xuan Trang" userId="00336c951003d771" providerId="LiveId" clId="{20282597-A874-A94A-9F91-D21884B226E9}" dt="2020-09-05T14:55:47.976" v="13213"/>
          <ac:inkMkLst>
            <pc:docMk/>
            <pc:sldMk cId="3949544641" sldId="276"/>
            <ac:inkMk id="55" creationId="{893CF416-03F6-DD47-930C-E1559A908653}"/>
          </ac:inkMkLst>
        </pc:inkChg>
        <pc:inkChg chg="add del mod">
          <ac:chgData name="Mai Xuan Trang" userId="00336c951003d771" providerId="LiveId" clId="{20282597-A874-A94A-9F91-D21884B226E9}" dt="2020-09-05T14:55:48.019" v="13236"/>
          <ac:inkMkLst>
            <pc:docMk/>
            <pc:sldMk cId="3949544641" sldId="276"/>
            <ac:inkMk id="56" creationId="{93514675-3E0A-9E46-A095-68107FF16EEF}"/>
          </ac:inkMkLst>
        </pc:inkChg>
        <pc:inkChg chg="add mod">
          <ac:chgData name="Mai Xuan Trang" userId="00336c951003d771" providerId="LiveId" clId="{20282597-A874-A94A-9F91-D21884B226E9}" dt="2020-09-05T15:07:01.005" v="13603" actId="1038"/>
          <ac:inkMkLst>
            <pc:docMk/>
            <pc:sldMk cId="3949544641" sldId="276"/>
            <ac:inkMk id="58" creationId="{397CAC40-0166-7C4D-B41E-5B2D625F7A03}"/>
          </ac:inkMkLst>
        </pc:inkChg>
        <pc:inkChg chg="add del mod">
          <ac:chgData name="Mai Xuan Trang" userId="00336c951003d771" providerId="LiveId" clId="{20282597-A874-A94A-9F91-D21884B226E9}" dt="2020-09-05T14:56:58.091" v="13247"/>
          <ac:inkMkLst>
            <pc:docMk/>
            <pc:sldMk cId="3949544641" sldId="276"/>
            <ac:inkMk id="59" creationId="{711911A4-838A-EC4B-9149-6DF83C91DB36}"/>
          </ac:inkMkLst>
        </pc:inkChg>
        <pc:inkChg chg="add del mod">
          <ac:chgData name="Mai Xuan Trang" userId="00336c951003d771" providerId="LiveId" clId="{20282597-A874-A94A-9F91-D21884B226E9}" dt="2020-09-05T14:56:58.092" v="13248"/>
          <ac:inkMkLst>
            <pc:docMk/>
            <pc:sldMk cId="3949544641" sldId="276"/>
            <ac:inkMk id="60" creationId="{B44AD00E-6503-FF4A-A6C9-F58277C38736}"/>
          </ac:inkMkLst>
        </pc:inkChg>
        <pc:inkChg chg="add del mod">
          <ac:chgData name="Mai Xuan Trang" userId="00336c951003d771" providerId="LiveId" clId="{20282597-A874-A94A-9F91-D21884B226E9}" dt="2020-09-05T14:56:58.089" v="13246"/>
          <ac:inkMkLst>
            <pc:docMk/>
            <pc:sldMk cId="3949544641" sldId="276"/>
            <ac:inkMk id="62" creationId="{2BC55B6D-9BBF-5F4A-98F7-5536DC7ABB6D}"/>
          </ac:inkMkLst>
        </pc:inkChg>
        <pc:inkChg chg="add del">
          <ac:chgData name="Mai Xuan Trang" userId="00336c951003d771" providerId="LiveId" clId="{20282597-A874-A94A-9F91-D21884B226E9}" dt="2020-09-05T14:56:58.087" v="13245"/>
          <ac:inkMkLst>
            <pc:docMk/>
            <pc:sldMk cId="3949544641" sldId="276"/>
            <ac:inkMk id="64" creationId="{B4295FB1-1A66-AF4A-8077-B61E375878DE}"/>
          </ac:inkMkLst>
        </pc:inkChg>
        <pc:inkChg chg="add mod">
          <ac:chgData name="Mai Xuan Trang" userId="00336c951003d771" providerId="LiveId" clId="{20282597-A874-A94A-9F91-D21884B226E9}" dt="2020-09-05T14:57:26.378" v="13256"/>
          <ac:inkMkLst>
            <pc:docMk/>
            <pc:sldMk cId="3949544641" sldId="276"/>
            <ac:inkMk id="65" creationId="{92E8067F-E79B-DF41-B186-9F8BC9120E4F}"/>
          </ac:inkMkLst>
        </pc:inkChg>
        <pc:inkChg chg="add mod">
          <ac:chgData name="Mai Xuan Trang" userId="00336c951003d771" providerId="LiveId" clId="{20282597-A874-A94A-9F91-D21884B226E9}" dt="2020-09-05T14:57:26.378" v="13256"/>
          <ac:inkMkLst>
            <pc:docMk/>
            <pc:sldMk cId="3949544641" sldId="276"/>
            <ac:inkMk id="66" creationId="{3B3F4B6B-5300-C543-A178-189CF61D3ABC}"/>
          </ac:inkMkLst>
        </pc:inkChg>
        <pc:inkChg chg="add del mod">
          <ac:chgData name="Mai Xuan Trang" userId="00336c951003d771" providerId="LiveId" clId="{20282597-A874-A94A-9F91-D21884B226E9}" dt="2020-09-05T14:57:20.683" v="13254"/>
          <ac:inkMkLst>
            <pc:docMk/>
            <pc:sldMk cId="3949544641" sldId="276"/>
            <ac:inkMk id="68" creationId="{99717DE5-F4B2-D547-BBD9-80375EA58EB6}"/>
          </ac:inkMkLst>
        </pc:inkChg>
        <pc:inkChg chg="add mod">
          <ac:chgData name="Mai Xuan Trang" userId="00336c951003d771" providerId="LiveId" clId="{20282597-A874-A94A-9F91-D21884B226E9}" dt="2020-09-05T14:57:26.378" v="13256"/>
          <ac:inkMkLst>
            <pc:docMk/>
            <pc:sldMk cId="3949544641" sldId="276"/>
            <ac:inkMk id="70" creationId="{D9C60F29-D282-AF48-976D-E4BCD3269D52}"/>
          </ac:inkMkLst>
        </pc:inkChg>
        <pc:inkChg chg="add mod">
          <ac:chgData name="Mai Xuan Trang" userId="00336c951003d771" providerId="LiveId" clId="{20282597-A874-A94A-9F91-D21884B226E9}" dt="2020-09-05T15:01:13.623" v="13308" actId="164"/>
          <ac:inkMkLst>
            <pc:docMk/>
            <pc:sldMk cId="3949544641" sldId="276"/>
            <ac:inkMk id="72" creationId="{A43874BC-92D3-6A47-8575-D7E84D0CC864}"/>
          </ac:inkMkLst>
        </pc:inkChg>
        <pc:inkChg chg="add mod">
          <ac:chgData name="Mai Xuan Trang" userId="00336c951003d771" providerId="LiveId" clId="{20282597-A874-A94A-9F91-D21884B226E9}" dt="2020-09-05T14:57:43.066" v="13267"/>
          <ac:inkMkLst>
            <pc:docMk/>
            <pc:sldMk cId="3949544641" sldId="276"/>
            <ac:inkMk id="73" creationId="{BEC1A698-BEBC-0947-9F08-8A6EDE7BCE07}"/>
          </ac:inkMkLst>
        </pc:inkChg>
        <pc:inkChg chg="add mod">
          <ac:chgData name="Mai Xuan Trang" userId="00336c951003d771" providerId="LiveId" clId="{20282597-A874-A94A-9F91-D21884B226E9}" dt="2020-09-05T14:57:43.066" v="13267"/>
          <ac:inkMkLst>
            <pc:docMk/>
            <pc:sldMk cId="3949544641" sldId="276"/>
            <ac:inkMk id="74" creationId="{AEEC2E53-D232-6043-82FF-FB00C19948AF}"/>
          </ac:inkMkLst>
        </pc:inkChg>
        <pc:inkChg chg="add mod">
          <ac:chgData name="Mai Xuan Trang" userId="00336c951003d771" providerId="LiveId" clId="{20282597-A874-A94A-9F91-D21884B226E9}" dt="2020-09-05T14:57:43.066" v="13267"/>
          <ac:inkMkLst>
            <pc:docMk/>
            <pc:sldMk cId="3949544641" sldId="276"/>
            <ac:inkMk id="76" creationId="{C7C739ED-045D-4D4C-8CF4-13166558F84C}"/>
          </ac:inkMkLst>
        </pc:inkChg>
        <pc:inkChg chg="add mod">
          <ac:chgData name="Mai Xuan Trang" userId="00336c951003d771" providerId="LiveId" clId="{20282597-A874-A94A-9F91-D21884B226E9}" dt="2020-09-05T14:57:43.066" v="13267"/>
          <ac:inkMkLst>
            <pc:docMk/>
            <pc:sldMk cId="3949544641" sldId="276"/>
            <ac:inkMk id="78" creationId="{9FE13447-94E4-AC48-AD79-BB6BC0F657C2}"/>
          </ac:inkMkLst>
        </pc:inkChg>
        <pc:inkChg chg="add mod">
          <ac:chgData name="Mai Xuan Trang" userId="00336c951003d771" providerId="LiveId" clId="{20282597-A874-A94A-9F91-D21884B226E9}" dt="2020-09-05T14:57:43.066" v="13267"/>
          <ac:inkMkLst>
            <pc:docMk/>
            <pc:sldMk cId="3949544641" sldId="276"/>
            <ac:inkMk id="80" creationId="{79DBFF60-3E16-3441-9B48-0E6F79D25C42}"/>
          </ac:inkMkLst>
        </pc:inkChg>
        <pc:inkChg chg="add mod">
          <ac:chgData name="Mai Xuan Trang" userId="00336c951003d771" providerId="LiveId" clId="{20282597-A874-A94A-9F91-D21884B226E9}" dt="2020-09-05T14:57:43.066" v="13267"/>
          <ac:inkMkLst>
            <pc:docMk/>
            <pc:sldMk cId="3949544641" sldId="276"/>
            <ac:inkMk id="81" creationId="{1B3E58CA-FC5E-BE4E-9480-69405254883A}"/>
          </ac:inkMkLst>
        </pc:inkChg>
        <pc:inkChg chg="add mod">
          <ac:chgData name="Mai Xuan Trang" userId="00336c951003d771" providerId="LiveId" clId="{20282597-A874-A94A-9F91-D21884B226E9}" dt="2020-09-05T15:07:01.005" v="13603" actId="1038"/>
          <ac:inkMkLst>
            <pc:docMk/>
            <pc:sldMk cId="3949544641" sldId="276"/>
            <ac:inkMk id="83" creationId="{C0F6D49D-BF2B-FA4D-B36E-CFA31B4A8165}"/>
          </ac:inkMkLst>
        </pc:inkChg>
        <pc:inkChg chg="add mod">
          <ac:chgData name="Mai Xuan Trang" userId="00336c951003d771" providerId="LiveId" clId="{20282597-A874-A94A-9F91-D21884B226E9}" dt="2020-09-05T14:58:07.513" v="13280"/>
          <ac:inkMkLst>
            <pc:docMk/>
            <pc:sldMk cId="3949544641" sldId="276"/>
            <ac:inkMk id="84" creationId="{446D0C07-FDB7-D946-ACB4-E8622168E2B7}"/>
          </ac:inkMkLst>
        </pc:inkChg>
        <pc:inkChg chg="add mod">
          <ac:chgData name="Mai Xuan Trang" userId="00336c951003d771" providerId="LiveId" clId="{20282597-A874-A94A-9F91-D21884B226E9}" dt="2020-09-05T14:58:07.513" v="13280"/>
          <ac:inkMkLst>
            <pc:docMk/>
            <pc:sldMk cId="3949544641" sldId="276"/>
            <ac:inkMk id="85" creationId="{0E7D16C0-C524-AB44-B3FC-78E4055B88F9}"/>
          </ac:inkMkLst>
        </pc:inkChg>
        <pc:inkChg chg="add mod">
          <ac:chgData name="Mai Xuan Trang" userId="00336c951003d771" providerId="LiveId" clId="{20282597-A874-A94A-9F91-D21884B226E9}" dt="2020-09-05T14:58:07.513" v="13280"/>
          <ac:inkMkLst>
            <pc:docMk/>
            <pc:sldMk cId="3949544641" sldId="276"/>
            <ac:inkMk id="87" creationId="{022384C8-C259-CE47-BD5B-94997BC7E26F}"/>
          </ac:inkMkLst>
        </pc:inkChg>
        <pc:inkChg chg="add mod">
          <ac:chgData name="Mai Xuan Trang" userId="00336c951003d771" providerId="LiveId" clId="{20282597-A874-A94A-9F91-D21884B226E9}" dt="2020-09-05T14:58:07.513" v="13280"/>
          <ac:inkMkLst>
            <pc:docMk/>
            <pc:sldMk cId="3949544641" sldId="276"/>
            <ac:inkMk id="89" creationId="{B44159AA-7B53-7A4B-BD95-5A7924A76183}"/>
          </ac:inkMkLst>
        </pc:inkChg>
        <pc:inkChg chg="add mod">
          <ac:chgData name="Mai Xuan Trang" userId="00336c951003d771" providerId="LiveId" clId="{20282597-A874-A94A-9F91-D21884B226E9}" dt="2020-09-05T14:58:07.513" v="13280"/>
          <ac:inkMkLst>
            <pc:docMk/>
            <pc:sldMk cId="3949544641" sldId="276"/>
            <ac:inkMk id="91" creationId="{A0760B43-51CE-2A4C-A256-40344F582766}"/>
          </ac:inkMkLst>
        </pc:inkChg>
        <pc:inkChg chg="add mod">
          <ac:chgData name="Mai Xuan Trang" userId="00336c951003d771" providerId="LiveId" clId="{20282597-A874-A94A-9F91-D21884B226E9}" dt="2020-09-05T14:58:07.513" v="13280"/>
          <ac:inkMkLst>
            <pc:docMk/>
            <pc:sldMk cId="3949544641" sldId="276"/>
            <ac:inkMk id="92" creationId="{8E1F3EDC-B37C-6145-8554-3B8F00141CB8}"/>
          </ac:inkMkLst>
        </pc:inkChg>
        <pc:inkChg chg="add mod">
          <ac:chgData name="Mai Xuan Trang" userId="00336c951003d771" providerId="LiveId" clId="{20282597-A874-A94A-9F91-D21884B226E9}" dt="2020-09-05T14:58:07.513" v="13280"/>
          <ac:inkMkLst>
            <pc:docMk/>
            <pc:sldMk cId="3949544641" sldId="276"/>
            <ac:inkMk id="94" creationId="{543AC4A9-5CD4-C946-93C9-9638E934740D}"/>
          </ac:inkMkLst>
        </pc:inkChg>
        <pc:inkChg chg="add mod">
          <ac:chgData name="Mai Xuan Trang" userId="00336c951003d771" providerId="LiveId" clId="{20282597-A874-A94A-9F91-D21884B226E9}" dt="2020-09-05T14:58:22.505" v="13292"/>
          <ac:inkMkLst>
            <pc:docMk/>
            <pc:sldMk cId="3949544641" sldId="276"/>
            <ac:inkMk id="96" creationId="{6DBCA635-B271-4D4F-B8B0-7C85FF7A937E}"/>
          </ac:inkMkLst>
        </pc:inkChg>
        <pc:inkChg chg="add mod">
          <ac:chgData name="Mai Xuan Trang" userId="00336c951003d771" providerId="LiveId" clId="{20282597-A874-A94A-9F91-D21884B226E9}" dt="2020-09-05T14:58:22.505" v="13292"/>
          <ac:inkMkLst>
            <pc:docMk/>
            <pc:sldMk cId="3949544641" sldId="276"/>
            <ac:inkMk id="97" creationId="{58C8B6AB-C9A9-A546-9E33-4CF1C5C7C23B}"/>
          </ac:inkMkLst>
        </pc:inkChg>
        <pc:inkChg chg="add mod">
          <ac:chgData name="Mai Xuan Trang" userId="00336c951003d771" providerId="LiveId" clId="{20282597-A874-A94A-9F91-D21884B226E9}" dt="2020-09-05T14:58:22.505" v="13292"/>
          <ac:inkMkLst>
            <pc:docMk/>
            <pc:sldMk cId="3949544641" sldId="276"/>
            <ac:inkMk id="99" creationId="{05995268-45B3-D04D-8712-414CE9852E1B}"/>
          </ac:inkMkLst>
        </pc:inkChg>
        <pc:inkChg chg="add mod">
          <ac:chgData name="Mai Xuan Trang" userId="00336c951003d771" providerId="LiveId" clId="{20282597-A874-A94A-9F91-D21884B226E9}" dt="2020-09-05T14:58:22.505" v="13292"/>
          <ac:inkMkLst>
            <pc:docMk/>
            <pc:sldMk cId="3949544641" sldId="276"/>
            <ac:inkMk id="100" creationId="{CC599C29-7452-E14A-91F6-A65B8DE95E5B}"/>
          </ac:inkMkLst>
        </pc:inkChg>
        <pc:inkChg chg="add mod">
          <ac:chgData name="Mai Xuan Trang" userId="00336c951003d771" providerId="LiveId" clId="{20282597-A874-A94A-9F91-D21884B226E9}" dt="2020-09-05T14:58:22.505" v="13292"/>
          <ac:inkMkLst>
            <pc:docMk/>
            <pc:sldMk cId="3949544641" sldId="276"/>
            <ac:inkMk id="102" creationId="{DF054AFA-078C-3E4D-84C5-4D30C7FAFACF}"/>
          </ac:inkMkLst>
        </pc:inkChg>
        <pc:inkChg chg="add mod">
          <ac:chgData name="Mai Xuan Trang" userId="00336c951003d771" providerId="LiveId" clId="{20282597-A874-A94A-9F91-D21884B226E9}" dt="2020-09-05T14:58:22.505" v="13292"/>
          <ac:inkMkLst>
            <pc:docMk/>
            <pc:sldMk cId="3949544641" sldId="276"/>
            <ac:inkMk id="104" creationId="{A7DD692B-3C6D-8E42-A273-037D751CD11B}"/>
          </ac:inkMkLst>
        </pc:inkChg>
        <pc:inkChg chg="add mod">
          <ac:chgData name="Mai Xuan Trang" userId="00336c951003d771" providerId="LiveId" clId="{20282597-A874-A94A-9F91-D21884B226E9}" dt="2020-09-05T14:58:22.505" v="13292"/>
          <ac:inkMkLst>
            <pc:docMk/>
            <pc:sldMk cId="3949544641" sldId="276"/>
            <ac:inkMk id="106" creationId="{264D6868-06BA-C940-8FA5-13A54AA9E842}"/>
          </ac:inkMkLst>
        </pc:inkChg>
        <pc:inkChg chg="add del">
          <ac:chgData name="Mai Xuan Trang" userId="00336c951003d771" providerId="LiveId" clId="{20282597-A874-A94A-9F91-D21884B226E9}" dt="2020-09-05T14:59:38.280" v="13294" actId="9405"/>
          <ac:inkMkLst>
            <pc:docMk/>
            <pc:sldMk cId="3949544641" sldId="276"/>
            <ac:inkMk id="108" creationId="{11E65E84-BD47-E543-80DF-328620A55D9B}"/>
          </ac:inkMkLst>
        </pc:inkChg>
      </pc:sldChg>
      <pc:sldChg chg="delSp modSp add mod modNotesTx">
        <pc:chgData name="Mai Xuan Trang" userId="00336c951003d771" providerId="LiveId" clId="{20282597-A874-A94A-9F91-D21884B226E9}" dt="2020-09-05T15:42:36.833" v="15414" actId="20577"/>
        <pc:sldMkLst>
          <pc:docMk/>
          <pc:sldMk cId="4156666277" sldId="277"/>
        </pc:sldMkLst>
        <pc:spChg chg="mod">
          <ac:chgData name="Mai Xuan Trang" userId="00336c951003d771" providerId="LiveId" clId="{20282597-A874-A94A-9F91-D21884B226E9}" dt="2020-09-05T15:18:10.873" v="13896" actId="20577"/>
          <ac:spMkLst>
            <pc:docMk/>
            <pc:sldMk cId="4156666277" sldId="277"/>
            <ac:spMk id="3" creationId="{EC1493C2-C59C-154E-9E9E-59B489FCCB17}"/>
          </ac:spMkLst>
        </pc:spChg>
        <pc:spChg chg="mod">
          <ac:chgData name="Mai Xuan Trang" userId="00336c951003d771" providerId="LiveId" clId="{20282597-A874-A94A-9F91-D21884B226E9}" dt="2020-09-05T15:18:28.709" v="13911" actId="14100"/>
          <ac:spMkLst>
            <pc:docMk/>
            <pc:sldMk cId="4156666277" sldId="277"/>
            <ac:spMk id="5" creationId="{C8EA2B83-F639-9B49-AF39-E6C7FA8CA230}"/>
          </ac:spMkLst>
        </pc:spChg>
        <pc:spChg chg="mod">
          <ac:chgData name="Mai Xuan Trang" userId="00336c951003d771" providerId="LiveId" clId="{20282597-A874-A94A-9F91-D21884B226E9}" dt="2020-09-05T15:24:15.646" v="13976" actId="1037"/>
          <ac:spMkLst>
            <pc:docMk/>
            <pc:sldMk cId="4156666277" sldId="277"/>
            <ac:spMk id="6" creationId="{B90F2632-7F0F-DD46-B8DE-A6879F65352D}"/>
          </ac:spMkLst>
        </pc:spChg>
        <pc:spChg chg="mod">
          <ac:chgData name="Mai Xuan Trang" userId="00336c951003d771" providerId="LiveId" clId="{20282597-A874-A94A-9F91-D21884B226E9}" dt="2020-09-05T15:24:21.467" v="13991" actId="1038"/>
          <ac:spMkLst>
            <pc:docMk/>
            <pc:sldMk cId="4156666277" sldId="277"/>
            <ac:spMk id="7" creationId="{B2B57940-98F3-4C42-A1C6-FA32D4A28E4E}"/>
          </ac:spMkLst>
        </pc:spChg>
        <pc:spChg chg="mod">
          <ac:chgData name="Mai Xuan Trang" userId="00336c951003d771" providerId="LiveId" clId="{20282597-A874-A94A-9F91-D21884B226E9}" dt="2020-09-05T15:25:04.790" v="14028" actId="1037"/>
          <ac:spMkLst>
            <pc:docMk/>
            <pc:sldMk cId="4156666277" sldId="277"/>
            <ac:spMk id="8" creationId="{0C1EADD7-8F6C-F84E-9F73-77D2A807DF15}"/>
          </ac:spMkLst>
        </pc:spChg>
        <pc:spChg chg="mod">
          <ac:chgData name="Mai Xuan Trang" userId="00336c951003d771" providerId="LiveId" clId="{20282597-A874-A94A-9F91-D21884B226E9}" dt="2020-09-05T15:25:37.127" v="14033" actId="1038"/>
          <ac:spMkLst>
            <pc:docMk/>
            <pc:sldMk cId="4156666277" sldId="277"/>
            <ac:spMk id="9" creationId="{E154D363-CF63-E343-9CCF-5906E6E2936B}"/>
          </ac:spMkLst>
        </pc:spChg>
        <pc:spChg chg="del mod">
          <ac:chgData name="Mai Xuan Trang" userId="00336c951003d771" providerId="LiveId" clId="{20282597-A874-A94A-9F91-D21884B226E9}" dt="2020-09-05T15:25:32.818" v="14030" actId="478"/>
          <ac:spMkLst>
            <pc:docMk/>
            <pc:sldMk cId="4156666277" sldId="277"/>
            <ac:spMk id="11" creationId="{6331E1BE-1522-B948-AA22-A45C0AA5B366}"/>
          </ac:spMkLst>
        </pc:spChg>
        <pc:spChg chg="del mod">
          <ac:chgData name="Mai Xuan Trang" userId="00336c951003d771" providerId="LiveId" clId="{20282597-A874-A94A-9F91-D21884B226E9}" dt="2020-09-05T15:25:29.141" v="14029" actId="478"/>
          <ac:spMkLst>
            <pc:docMk/>
            <pc:sldMk cId="4156666277" sldId="277"/>
            <ac:spMk id="12" creationId="{30B2846A-68D7-0F43-A375-BE3AEFE57F04}"/>
          </ac:spMkLst>
        </pc:spChg>
        <pc:spChg chg="del">
          <ac:chgData name="Mai Xuan Trang" userId="00336c951003d771" providerId="LiveId" clId="{20282597-A874-A94A-9F91-D21884B226E9}" dt="2020-09-05T15:24:03.723" v="13959" actId="478"/>
          <ac:spMkLst>
            <pc:docMk/>
            <pc:sldMk cId="4156666277" sldId="277"/>
            <ac:spMk id="13" creationId="{70B56099-6DC9-4342-A570-A6806CC22DB5}"/>
          </ac:spMkLst>
        </pc:spChg>
        <pc:spChg chg="del">
          <ac:chgData name="Mai Xuan Trang" userId="00336c951003d771" providerId="LiveId" clId="{20282597-A874-A94A-9F91-D21884B226E9}" dt="2020-09-05T15:24:27.436" v="13992" actId="478"/>
          <ac:spMkLst>
            <pc:docMk/>
            <pc:sldMk cId="4156666277" sldId="277"/>
            <ac:spMk id="14" creationId="{FDBFD9FD-369E-8241-94E5-50E3AD100934}"/>
          </ac:spMkLst>
        </pc:spChg>
        <pc:grpChg chg="mod">
          <ac:chgData name="Mai Xuan Trang" userId="00336c951003d771" providerId="LiveId" clId="{20282597-A874-A94A-9F91-D21884B226E9}" dt="2020-09-05T15:35:33.361" v="14923" actId="1038"/>
          <ac:grpSpMkLst>
            <pc:docMk/>
            <pc:sldMk cId="4156666277" sldId="277"/>
            <ac:grpSpMk id="10" creationId="{B7074D28-F4E4-5F4D-89D7-96BBBF9E546F}"/>
          </ac:grpSpMkLst>
        </pc:grpChg>
      </pc:sldChg>
      <pc:sldChg chg="addSp delSp modSp add mod modNotesTx">
        <pc:chgData name="Mai Xuan Trang" userId="00336c951003d771" providerId="LiveId" clId="{20282597-A874-A94A-9F91-D21884B226E9}" dt="2020-09-05T15:58:42.419" v="16066" actId="20577"/>
        <pc:sldMkLst>
          <pc:docMk/>
          <pc:sldMk cId="4204852489" sldId="278"/>
        </pc:sldMkLst>
        <pc:spChg chg="mod">
          <ac:chgData name="Mai Xuan Trang" userId="00336c951003d771" providerId="LiveId" clId="{20282597-A874-A94A-9F91-D21884B226E9}" dt="2020-09-05T15:49:10.182" v="15502" actId="20577"/>
          <ac:spMkLst>
            <pc:docMk/>
            <pc:sldMk cId="4204852489" sldId="278"/>
            <ac:spMk id="3" creationId="{EC1493C2-C59C-154E-9E9E-59B489FCCB17}"/>
          </ac:spMkLst>
        </pc:spChg>
        <pc:spChg chg="add mod">
          <ac:chgData name="Mai Xuan Trang" userId="00336c951003d771" providerId="LiveId" clId="{20282597-A874-A94A-9F91-D21884B226E9}" dt="2020-09-05T15:53:15.866" v="15642" actId="164"/>
          <ac:spMkLst>
            <pc:docMk/>
            <pc:sldMk cId="4204852489" sldId="278"/>
            <ac:spMk id="11" creationId="{F9235DBB-1334-5E40-BB15-C9096551CB81}"/>
          </ac:spMkLst>
        </pc:spChg>
        <pc:spChg chg="add mod">
          <ac:chgData name="Mai Xuan Trang" userId="00336c951003d771" providerId="LiveId" clId="{20282597-A874-A94A-9F91-D21884B226E9}" dt="2020-09-05T15:53:15.866" v="15642" actId="164"/>
          <ac:spMkLst>
            <pc:docMk/>
            <pc:sldMk cId="4204852489" sldId="278"/>
            <ac:spMk id="12" creationId="{4E695182-A6C0-6B47-9D92-BB941B9C2B7D}"/>
          </ac:spMkLst>
        </pc:spChg>
        <pc:spChg chg="add mod">
          <ac:chgData name="Mai Xuan Trang" userId="00336c951003d771" providerId="LiveId" clId="{20282597-A874-A94A-9F91-D21884B226E9}" dt="2020-09-05T15:53:15.866" v="15642" actId="164"/>
          <ac:spMkLst>
            <pc:docMk/>
            <pc:sldMk cId="4204852489" sldId="278"/>
            <ac:spMk id="13" creationId="{2C8C10D1-581B-5243-A99D-6855032305D0}"/>
          </ac:spMkLst>
        </pc:spChg>
        <pc:spChg chg="add mod">
          <ac:chgData name="Mai Xuan Trang" userId="00336c951003d771" providerId="LiveId" clId="{20282597-A874-A94A-9F91-D21884B226E9}" dt="2020-09-05T15:53:15.866" v="15642" actId="164"/>
          <ac:spMkLst>
            <pc:docMk/>
            <pc:sldMk cId="4204852489" sldId="278"/>
            <ac:spMk id="14" creationId="{DABFBCB9-28C5-C440-9C49-69A383EA64D1}"/>
          </ac:spMkLst>
        </pc:spChg>
        <pc:spChg chg="mod">
          <ac:chgData name="Mai Xuan Trang" userId="00336c951003d771" providerId="LiveId" clId="{20282597-A874-A94A-9F91-D21884B226E9}" dt="2020-09-05T15:53:37.283" v="15654" actId="207"/>
          <ac:spMkLst>
            <pc:docMk/>
            <pc:sldMk cId="4204852489" sldId="278"/>
            <ac:spMk id="17" creationId="{15366227-7742-4B45-A0DE-1F3A590F89E9}"/>
          </ac:spMkLst>
        </pc:spChg>
        <pc:spChg chg="mod">
          <ac:chgData name="Mai Xuan Trang" userId="00336c951003d771" providerId="LiveId" clId="{20282597-A874-A94A-9F91-D21884B226E9}" dt="2020-09-05T15:54:02.888" v="15686" actId="1038"/>
          <ac:spMkLst>
            <pc:docMk/>
            <pc:sldMk cId="4204852489" sldId="278"/>
            <ac:spMk id="18" creationId="{1E8FAC56-46F0-7440-B509-9E8A5639AC7D}"/>
          </ac:spMkLst>
        </pc:spChg>
        <pc:spChg chg="mod">
          <ac:chgData name="Mai Xuan Trang" userId="00336c951003d771" providerId="LiveId" clId="{20282597-A874-A94A-9F91-D21884B226E9}" dt="2020-09-05T15:54:46.788" v="15692" actId="1076"/>
          <ac:spMkLst>
            <pc:docMk/>
            <pc:sldMk cId="4204852489" sldId="278"/>
            <ac:spMk id="19" creationId="{725189D9-4BBC-5C4E-8D56-797FD3C04242}"/>
          </ac:spMkLst>
        </pc:spChg>
        <pc:spChg chg="del mod">
          <ac:chgData name="Mai Xuan Trang" userId="00336c951003d771" providerId="LiveId" clId="{20282597-A874-A94A-9F91-D21884B226E9}" dt="2020-09-05T15:54:49.531" v="15693" actId="478"/>
          <ac:spMkLst>
            <pc:docMk/>
            <pc:sldMk cId="4204852489" sldId="278"/>
            <ac:spMk id="20" creationId="{95362822-1B23-3845-9594-536E4B3F6CCF}"/>
          </ac:spMkLst>
        </pc:spChg>
        <pc:spChg chg="add mod">
          <ac:chgData name="Mai Xuan Trang" userId="00336c951003d771" providerId="LiveId" clId="{20282597-A874-A94A-9F91-D21884B226E9}" dt="2020-09-05T15:55:28.885" v="15707" actId="164"/>
          <ac:spMkLst>
            <pc:docMk/>
            <pc:sldMk cId="4204852489" sldId="278"/>
            <ac:spMk id="21" creationId="{561171C5-FFC7-0A45-96ED-69ECD3DFA519}"/>
          </ac:spMkLst>
        </pc:spChg>
        <pc:spChg chg="add mod">
          <ac:chgData name="Mai Xuan Trang" userId="00336c951003d771" providerId="LiveId" clId="{20282597-A874-A94A-9F91-D21884B226E9}" dt="2020-09-05T15:55:28.885" v="15707" actId="164"/>
          <ac:spMkLst>
            <pc:docMk/>
            <pc:sldMk cId="4204852489" sldId="278"/>
            <ac:spMk id="22" creationId="{28A372EF-58FA-D044-9152-66429207EDA4}"/>
          </ac:spMkLst>
        </pc:spChg>
        <pc:grpChg chg="del">
          <ac:chgData name="Mai Xuan Trang" userId="00336c951003d771" providerId="LiveId" clId="{20282597-A874-A94A-9F91-D21884B226E9}" dt="2020-09-05T15:49:14.875" v="15503" actId="478"/>
          <ac:grpSpMkLst>
            <pc:docMk/>
            <pc:sldMk cId="4204852489" sldId="278"/>
            <ac:grpSpMk id="10" creationId="{B7074D28-F4E4-5F4D-89D7-96BBBF9E546F}"/>
          </ac:grpSpMkLst>
        </pc:grpChg>
        <pc:grpChg chg="add mod">
          <ac:chgData name="Mai Xuan Trang" userId="00336c951003d771" providerId="LiveId" clId="{20282597-A874-A94A-9F91-D21884B226E9}" dt="2020-09-05T15:55:44.343" v="15733" actId="1035"/>
          <ac:grpSpMkLst>
            <pc:docMk/>
            <pc:sldMk cId="4204852489" sldId="278"/>
            <ac:grpSpMk id="15" creationId="{0B6550B1-2D40-A445-92D6-CAD9AD1FC561}"/>
          </ac:grpSpMkLst>
        </pc:grpChg>
        <pc:grpChg chg="add mod">
          <ac:chgData name="Mai Xuan Trang" userId="00336c951003d771" providerId="LiveId" clId="{20282597-A874-A94A-9F91-D21884B226E9}" dt="2020-09-05T15:55:28.885" v="15707" actId="164"/>
          <ac:grpSpMkLst>
            <pc:docMk/>
            <pc:sldMk cId="4204852489" sldId="278"/>
            <ac:grpSpMk id="16" creationId="{68CFA375-CC09-F84D-9DEC-EFFDE06A9E83}"/>
          </ac:grpSpMkLst>
        </pc:grpChg>
        <pc:grpChg chg="add mod">
          <ac:chgData name="Mai Xuan Trang" userId="00336c951003d771" providerId="LiveId" clId="{20282597-A874-A94A-9F91-D21884B226E9}" dt="2020-09-05T15:55:47.449" v="15739" actId="1038"/>
          <ac:grpSpMkLst>
            <pc:docMk/>
            <pc:sldMk cId="4204852489" sldId="278"/>
            <ac:grpSpMk id="23" creationId="{5124FB1E-C347-6349-BA47-D9908A39A9FE}"/>
          </ac:grpSpMkLst>
        </pc:grpChg>
      </pc:sldChg>
      <pc:sldChg chg="addSp delSp modSp add mod modNotesTx">
        <pc:chgData name="Mai Xuan Trang" userId="00336c951003d771" providerId="LiveId" clId="{20282597-A874-A94A-9F91-D21884B226E9}" dt="2020-09-07T02:39:43.512" v="21387"/>
        <pc:sldMkLst>
          <pc:docMk/>
          <pc:sldMk cId="2587183844" sldId="279"/>
        </pc:sldMkLst>
        <pc:spChg chg="mod">
          <ac:chgData name="Mai Xuan Trang" userId="00336c951003d771" providerId="LiveId" clId="{20282597-A874-A94A-9F91-D21884B226E9}" dt="2020-09-05T16:00:07.329" v="16113" actId="20577"/>
          <ac:spMkLst>
            <pc:docMk/>
            <pc:sldMk cId="2587183844" sldId="279"/>
            <ac:spMk id="2" creationId="{5494C0F9-FFBD-A546-865D-421DB44EFD52}"/>
          </ac:spMkLst>
        </pc:spChg>
        <pc:spChg chg="mod">
          <ac:chgData name="Mai Xuan Trang" userId="00336c951003d771" providerId="LiveId" clId="{20282597-A874-A94A-9F91-D21884B226E9}" dt="2020-09-05T16:05:32.640" v="16227" actId="20577"/>
          <ac:spMkLst>
            <pc:docMk/>
            <pc:sldMk cId="2587183844" sldId="279"/>
            <ac:spMk id="3" creationId="{EC1493C2-C59C-154E-9E9E-59B489FCCB17}"/>
          </ac:spMkLst>
        </pc:spChg>
        <pc:spChg chg="mod">
          <ac:chgData name="Mai Xuan Trang" userId="00336c951003d771" providerId="LiveId" clId="{20282597-A874-A94A-9F91-D21884B226E9}" dt="2020-09-05T16:08:31.896" v="16370" actId="1036"/>
          <ac:spMkLst>
            <pc:docMk/>
            <pc:sldMk cId="2587183844" sldId="279"/>
            <ac:spMk id="24" creationId="{78B2AE3C-3820-C243-B150-9A7C2C35A120}"/>
          </ac:spMkLst>
        </pc:spChg>
        <pc:spChg chg="mod">
          <ac:chgData name="Mai Xuan Trang" userId="00336c951003d771" providerId="LiveId" clId="{20282597-A874-A94A-9F91-D21884B226E9}" dt="2020-09-05T16:07:46.183" v="16334" actId="1038"/>
          <ac:spMkLst>
            <pc:docMk/>
            <pc:sldMk cId="2587183844" sldId="279"/>
            <ac:spMk id="25" creationId="{DE29CE3F-2605-3C47-9789-219619FD1592}"/>
          </ac:spMkLst>
        </pc:spChg>
        <pc:spChg chg="mod">
          <ac:chgData name="Mai Xuan Trang" userId="00336c951003d771" providerId="LiveId" clId="{20282597-A874-A94A-9F91-D21884B226E9}" dt="2020-09-05T16:07:41.916" v="16332" actId="1037"/>
          <ac:spMkLst>
            <pc:docMk/>
            <pc:sldMk cId="2587183844" sldId="279"/>
            <ac:spMk id="26" creationId="{9B75AFC6-4E01-8742-B64E-60583DC1FC31}"/>
          </ac:spMkLst>
        </pc:spChg>
        <pc:spChg chg="mod">
          <ac:chgData name="Mai Xuan Trang" userId="00336c951003d771" providerId="LiveId" clId="{20282597-A874-A94A-9F91-D21884B226E9}" dt="2020-09-05T16:07:14.940" v="16312" actId="1076"/>
          <ac:spMkLst>
            <pc:docMk/>
            <pc:sldMk cId="2587183844" sldId="279"/>
            <ac:spMk id="27" creationId="{0DDEB3B7-9E51-304E-8995-D7222C5D7E82}"/>
          </ac:spMkLst>
        </pc:spChg>
        <pc:spChg chg="mod">
          <ac:chgData name="Mai Xuan Trang" userId="00336c951003d771" providerId="LiveId" clId="{20282597-A874-A94A-9F91-D21884B226E9}" dt="2020-09-05T16:07:51.075" v="16337" actId="1038"/>
          <ac:spMkLst>
            <pc:docMk/>
            <pc:sldMk cId="2587183844" sldId="279"/>
            <ac:spMk id="28" creationId="{5EA2FDAB-925D-9A4F-94CD-0FE132BA5FCA}"/>
          </ac:spMkLst>
        </pc:spChg>
        <pc:spChg chg="add mod">
          <ac:chgData name="Mai Xuan Trang" userId="00336c951003d771" providerId="LiveId" clId="{20282597-A874-A94A-9F91-D21884B226E9}" dt="2020-09-05T16:08:47.427" v="16374" actId="164"/>
          <ac:spMkLst>
            <pc:docMk/>
            <pc:sldMk cId="2587183844" sldId="279"/>
            <ac:spMk id="29" creationId="{FC3E8CAE-AF0A-1445-8ED0-24A645EB5DFC}"/>
          </ac:spMkLst>
        </pc:spChg>
        <pc:grpChg chg="add mod">
          <ac:chgData name="Mai Xuan Trang" userId="00336c951003d771" providerId="LiveId" clId="{20282597-A874-A94A-9F91-D21884B226E9}" dt="2020-09-05T16:08:51.449" v="16388" actId="1035"/>
          <ac:grpSpMkLst>
            <pc:docMk/>
            <pc:sldMk cId="2587183844" sldId="279"/>
            <ac:grpSpMk id="5" creationId="{0681A212-B2E0-6346-AF97-64871AD0AFB0}"/>
          </ac:grpSpMkLst>
        </pc:grpChg>
        <pc:grpChg chg="del">
          <ac:chgData name="Mai Xuan Trang" userId="00336c951003d771" providerId="LiveId" clId="{20282597-A874-A94A-9F91-D21884B226E9}" dt="2020-09-05T16:00:10.566" v="16114" actId="478"/>
          <ac:grpSpMkLst>
            <pc:docMk/>
            <pc:sldMk cId="2587183844" sldId="279"/>
            <ac:grpSpMk id="15" creationId="{0B6550B1-2D40-A445-92D6-CAD9AD1FC561}"/>
          </ac:grpSpMkLst>
        </pc:grpChg>
        <pc:grpChg chg="add mod">
          <ac:chgData name="Mai Xuan Trang" userId="00336c951003d771" providerId="LiveId" clId="{20282597-A874-A94A-9F91-D21884B226E9}" dt="2020-09-05T16:08:47.427" v="16374" actId="164"/>
          <ac:grpSpMkLst>
            <pc:docMk/>
            <pc:sldMk cId="2587183844" sldId="279"/>
            <ac:grpSpMk id="20" creationId="{0191FC6B-CE72-7B46-B50D-33B3E90DA5C9}"/>
          </ac:grpSpMkLst>
        </pc:grpChg>
        <pc:grpChg chg="del">
          <ac:chgData name="Mai Xuan Trang" userId="00336c951003d771" providerId="LiveId" clId="{20282597-A874-A94A-9F91-D21884B226E9}" dt="2020-09-05T16:00:12.758" v="16115" actId="478"/>
          <ac:grpSpMkLst>
            <pc:docMk/>
            <pc:sldMk cId="2587183844" sldId="279"/>
            <ac:grpSpMk id="23" creationId="{5124FB1E-C347-6349-BA47-D9908A39A9FE}"/>
          </ac:grpSpMkLst>
        </pc:grpChg>
        <pc:inkChg chg="add">
          <ac:chgData name="Mai Xuan Trang" userId="00336c951003d771" providerId="LiveId" clId="{20282597-A874-A94A-9F91-D21884B226E9}" dt="2020-09-07T02:39:43.512" v="21387"/>
          <ac:inkMkLst>
            <pc:docMk/>
            <pc:sldMk cId="2587183844" sldId="279"/>
            <ac:inkMk id="6" creationId="{3FECC144-2AD8-714C-A331-874FDA844E8C}"/>
          </ac:inkMkLst>
        </pc:inkChg>
      </pc:sldChg>
      <pc:sldChg chg="addSp delSp modSp add mod">
        <pc:chgData name="Mai Xuan Trang" userId="00336c951003d771" providerId="LiveId" clId="{20282597-A874-A94A-9F91-D21884B226E9}" dt="2020-09-05T16:36:39.726" v="16904" actId="27636"/>
        <pc:sldMkLst>
          <pc:docMk/>
          <pc:sldMk cId="1072860971" sldId="280"/>
        </pc:sldMkLst>
        <pc:spChg chg="del">
          <ac:chgData name="Mai Xuan Trang" userId="00336c951003d771" providerId="LiveId" clId="{20282597-A874-A94A-9F91-D21884B226E9}" dt="2020-09-05T16:17:40.868" v="16390" actId="478"/>
          <ac:spMkLst>
            <pc:docMk/>
            <pc:sldMk cId="1072860971" sldId="280"/>
            <ac:spMk id="3" creationId="{EC1493C2-C59C-154E-9E9E-59B489FCCB17}"/>
          </ac:spMkLst>
        </pc:spChg>
        <pc:spChg chg="add del mod">
          <ac:chgData name="Mai Xuan Trang" userId="00336c951003d771" providerId="LiveId" clId="{20282597-A874-A94A-9F91-D21884B226E9}" dt="2020-09-05T16:18:44.626" v="16391" actId="1032"/>
          <ac:spMkLst>
            <pc:docMk/>
            <pc:sldMk cId="1072860971" sldId="280"/>
            <ac:spMk id="7" creationId="{572A7129-BEDB-E343-85C9-BDD1EEC8A06A}"/>
          </ac:spMkLst>
        </pc:spChg>
        <pc:spChg chg="add del mod">
          <ac:chgData name="Mai Xuan Trang" userId="00336c951003d771" providerId="LiveId" clId="{20282597-A874-A94A-9F91-D21884B226E9}" dt="2020-09-05T16:19:51.579" v="16414" actId="478"/>
          <ac:spMkLst>
            <pc:docMk/>
            <pc:sldMk cId="1072860971" sldId="280"/>
            <ac:spMk id="10" creationId="{E62A3018-B0F0-614E-9BA4-C18F9A35F373}"/>
          </ac:spMkLst>
        </pc:spChg>
        <pc:spChg chg="add del mod">
          <ac:chgData name="Mai Xuan Trang" userId="00336c951003d771" providerId="LiveId" clId="{20282597-A874-A94A-9F91-D21884B226E9}" dt="2020-09-05T16:24:09.319" v="16573" actId="478"/>
          <ac:spMkLst>
            <pc:docMk/>
            <pc:sldMk cId="1072860971" sldId="280"/>
            <ac:spMk id="11" creationId="{652CA759-6454-0B40-9180-70EF409A7D38}"/>
          </ac:spMkLst>
        </pc:spChg>
        <pc:spChg chg="add del mod">
          <ac:chgData name="Mai Xuan Trang" userId="00336c951003d771" providerId="LiveId" clId="{20282597-A874-A94A-9F91-D21884B226E9}" dt="2020-09-05T16:26:34.468" v="16594" actId="478"/>
          <ac:spMkLst>
            <pc:docMk/>
            <pc:sldMk cId="1072860971" sldId="280"/>
            <ac:spMk id="12" creationId="{D592160A-AE91-9B42-8F07-060C018C172B}"/>
          </ac:spMkLst>
        </pc:spChg>
        <pc:spChg chg="add mod">
          <ac:chgData name="Mai Xuan Trang" userId="00336c951003d771" providerId="LiveId" clId="{20282597-A874-A94A-9F91-D21884B226E9}" dt="2020-09-05T16:33:58.415" v="16829" actId="164"/>
          <ac:spMkLst>
            <pc:docMk/>
            <pc:sldMk cId="1072860971" sldId="280"/>
            <ac:spMk id="13" creationId="{894A72A5-40E0-2C47-84BF-641A3F7C31C0}"/>
          </ac:spMkLst>
        </pc:spChg>
        <pc:spChg chg="add del mod">
          <ac:chgData name="Mai Xuan Trang" userId="00336c951003d771" providerId="LiveId" clId="{20282597-A874-A94A-9F91-D21884B226E9}" dt="2020-09-05T16:33:25.903" v="16828"/>
          <ac:spMkLst>
            <pc:docMk/>
            <pc:sldMk cId="1072860971" sldId="280"/>
            <ac:spMk id="14" creationId="{4004857F-4F10-BE45-B2A6-88A06DBC2782}"/>
          </ac:spMkLst>
        </pc:spChg>
        <pc:spChg chg="add mod">
          <ac:chgData name="Mai Xuan Trang" userId="00336c951003d771" providerId="LiveId" clId="{20282597-A874-A94A-9F91-D21884B226E9}" dt="2020-09-05T16:33:58.415" v="16829" actId="164"/>
          <ac:spMkLst>
            <pc:docMk/>
            <pc:sldMk cId="1072860971" sldId="280"/>
            <ac:spMk id="19" creationId="{BA67F33E-BA99-A94A-A564-A0CD783060F9}"/>
          </ac:spMkLst>
        </pc:spChg>
        <pc:spChg chg="add mod">
          <ac:chgData name="Mai Xuan Trang" userId="00336c951003d771" providerId="LiveId" clId="{20282597-A874-A94A-9F91-D21884B226E9}" dt="2020-09-05T16:33:58.415" v="16829" actId="164"/>
          <ac:spMkLst>
            <pc:docMk/>
            <pc:sldMk cId="1072860971" sldId="280"/>
            <ac:spMk id="21" creationId="{2F7CA987-B58D-A74D-A236-F9ACCAFD918A}"/>
          </ac:spMkLst>
        </pc:spChg>
        <pc:spChg chg="add mod">
          <ac:chgData name="Mai Xuan Trang" userId="00336c951003d771" providerId="LiveId" clId="{20282597-A874-A94A-9F91-D21884B226E9}" dt="2020-09-05T16:33:58.415" v="16829" actId="164"/>
          <ac:spMkLst>
            <pc:docMk/>
            <pc:sldMk cId="1072860971" sldId="280"/>
            <ac:spMk id="22" creationId="{BC61F92B-80F5-AB43-A625-9FC8EC4FEFE2}"/>
          </ac:spMkLst>
        </pc:spChg>
        <pc:spChg chg="add mod">
          <ac:chgData name="Mai Xuan Trang" userId="00336c951003d771" providerId="LiveId" clId="{20282597-A874-A94A-9F91-D21884B226E9}" dt="2020-09-05T16:33:58.415" v="16829" actId="164"/>
          <ac:spMkLst>
            <pc:docMk/>
            <pc:sldMk cId="1072860971" sldId="280"/>
            <ac:spMk id="23" creationId="{DC72DFA2-2931-0645-9817-FF3D4731BDB0}"/>
          </ac:spMkLst>
        </pc:spChg>
        <pc:spChg chg="add mod">
          <ac:chgData name="Mai Xuan Trang" userId="00336c951003d771" providerId="LiveId" clId="{20282597-A874-A94A-9F91-D21884B226E9}" dt="2020-09-05T16:33:58.415" v="16829" actId="164"/>
          <ac:spMkLst>
            <pc:docMk/>
            <pc:sldMk cId="1072860971" sldId="280"/>
            <ac:spMk id="30" creationId="{42EBC4A9-9668-5B4B-9FEF-71A09809D100}"/>
          </ac:spMkLst>
        </pc:spChg>
        <pc:spChg chg="add mod">
          <ac:chgData name="Mai Xuan Trang" userId="00336c951003d771" providerId="LiveId" clId="{20282597-A874-A94A-9F91-D21884B226E9}" dt="2020-09-05T16:33:58.415" v="16829" actId="164"/>
          <ac:spMkLst>
            <pc:docMk/>
            <pc:sldMk cId="1072860971" sldId="280"/>
            <ac:spMk id="31" creationId="{AD0CEDA6-1A42-2048-A8F3-9DE910E46B24}"/>
          </ac:spMkLst>
        </pc:spChg>
        <pc:spChg chg="add mod">
          <ac:chgData name="Mai Xuan Trang" userId="00336c951003d771" providerId="LiveId" clId="{20282597-A874-A94A-9F91-D21884B226E9}" dt="2020-09-05T16:33:58.415" v="16829" actId="164"/>
          <ac:spMkLst>
            <pc:docMk/>
            <pc:sldMk cId="1072860971" sldId="280"/>
            <ac:spMk id="32" creationId="{83DC3EE7-4978-B142-9618-A8F54C89ABD8}"/>
          </ac:spMkLst>
        </pc:spChg>
        <pc:spChg chg="add mod">
          <ac:chgData name="Mai Xuan Trang" userId="00336c951003d771" providerId="LiveId" clId="{20282597-A874-A94A-9F91-D21884B226E9}" dt="2020-09-05T16:36:39.726" v="16904" actId="27636"/>
          <ac:spMkLst>
            <pc:docMk/>
            <pc:sldMk cId="1072860971" sldId="280"/>
            <ac:spMk id="33" creationId="{9139F6A4-0160-A343-B266-232E0BE7904C}"/>
          </ac:spMkLst>
        </pc:spChg>
        <pc:spChg chg="add mod">
          <ac:chgData name="Mai Xuan Trang" userId="00336c951003d771" providerId="LiveId" clId="{20282597-A874-A94A-9F91-D21884B226E9}" dt="2020-09-05T16:33:58.415" v="16829" actId="164"/>
          <ac:spMkLst>
            <pc:docMk/>
            <pc:sldMk cId="1072860971" sldId="280"/>
            <ac:spMk id="34" creationId="{9AB109BD-9F6C-0044-AED9-A7B01C28B959}"/>
          </ac:spMkLst>
        </pc:spChg>
        <pc:spChg chg="add mod">
          <ac:chgData name="Mai Xuan Trang" userId="00336c951003d771" providerId="LiveId" clId="{20282597-A874-A94A-9F91-D21884B226E9}" dt="2020-09-05T16:33:58.415" v="16829" actId="164"/>
          <ac:spMkLst>
            <pc:docMk/>
            <pc:sldMk cId="1072860971" sldId="280"/>
            <ac:spMk id="35" creationId="{B3653DD1-D400-1548-A369-542542B02D64}"/>
          </ac:spMkLst>
        </pc:spChg>
        <pc:spChg chg="add mod">
          <ac:chgData name="Mai Xuan Trang" userId="00336c951003d771" providerId="LiveId" clId="{20282597-A874-A94A-9F91-D21884B226E9}" dt="2020-09-05T16:33:58.415" v="16829" actId="164"/>
          <ac:spMkLst>
            <pc:docMk/>
            <pc:sldMk cId="1072860971" sldId="280"/>
            <ac:spMk id="36" creationId="{6CB43A25-B47C-2B49-AE8E-B1C370EB8F56}"/>
          </ac:spMkLst>
        </pc:spChg>
        <pc:spChg chg="add mod">
          <ac:chgData name="Mai Xuan Trang" userId="00336c951003d771" providerId="LiveId" clId="{20282597-A874-A94A-9F91-D21884B226E9}" dt="2020-09-05T16:34:07.875" v="16840" actId="164"/>
          <ac:spMkLst>
            <pc:docMk/>
            <pc:sldMk cId="1072860971" sldId="280"/>
            <ac:spMk id="37" creationId="{14ACEE30-C269-4347-B9F2-1FEC6DF4AFAE}"/>
          </ac:spMkLst>
        </pc:spChg>
        <pc:grpChg chg="del">
          <ac:chgData name="Mai Xuan Trang" userId="00336c951003d771" providerId="LiveId" clId="{20282597-A874-A94A-9F91-D21884B226E9}" dt="2020-09-05T16:17:40.868" v="16390" actId="478"/>
          <ac:grpSpMkLst>
            <pc:docMk/>
            <pc:sldMk cId="1072860971" sldId="280"/>
            <ac:grpSpMk id="5" creationId="{0681A212-B2E0-6346-AF97-64871AD0AFB0}"/>
          </ac:grpSpMkLst>
        </pc:grpChg>
        <pc:grpChg chg="add mod">
          <ac:chgData name="Mai Xuan Trang" userId="00336c951003d771" providerId="LiveId" clId="{20282597-A874-A94A-9F91-D21884B226E9}" dt="2020-09-05T16:34:07.875" v="16840" actId="164"/>
          <ac:grpSpMkLst>
            <pc:docMk/>
            <pc:sldMk cId="1072860971" sldId="280"/>
            <ac:grpSpMk id="15" creationId="{7C26466F-5E0F-7348-AC76-F393A2E9B404}"/>
          </ac:grpSpMkLst>
        </pc:grpChg>
        <pc:grpChg chg="add mod">
          <ac:chgData name="Mai Xuan Trang" userId="00336c951003d771" providerId="LiveId" clId="{20282597-A874-A94A-9F91-D21884B226E9}" dt="2020-09-05T16:34:08.868" v="16844" actId="1038"/>
          <ac:grpSpMkLst>
            <pc:docMk/>
            <pc:sldMk cId="1072860971" sldId="280"/>
            <ac:grpSpMk id="16" creationId="{726AE944-0542-1047-8970-50A7F1A01879}"/>
          </ac:grpSpMkLst>
        </pc:grpChg>
        <pc:graphicFrameChg chg="add del mod modGraphic">
          <ac:chgData name="Mai Xuan Trang" userId="00336c951003d771" providerId="LiveId" clId="{20282597-A874-A94A-9F91-D21884B226E9}" dt="2020-09-05T16:19:33.264" v="16412" actId="478"/>
          <ac:graphicFrameMkLst>
            <pc:docMk/>
            <pc:sldMk cId="1072860971" sldId="280"/>
            <ac:graphicFrameMk id="8" creationId="{3BD1CA18-05AC-574B-8398-173233A774BB}"/>
          </ac:graphicFrameMkLst>
        </pc:graphicFrameChg>
      </pc:sldChg>
      <pc:sldChg chg="delSp modSp add mod">
        <pc:chgData name="Mai Xuan Trang" userId="00336c951003d771" providerId="LiveId" clId="{20282597-A874-A94A-9F91-D21884B226E9}" dt="2020-09-05T17:04:18.425" v="17506" actId="20577"/>
        <pc:sldMkLst>
          <pc:docMk/>
          <pc:sldMk cId="2863973530" sldId="281"/>
        </pc:sldMkLst>
        <pc:spChg chg="mod">
          <ac:chgData name="Mai Xuan Trang" userId="00336c951003d771" providerId="LiveId" clId="{20282597-A874-A94A-9F91-D21884B226E9}" dt="2020-09-05T17:04:18.425" v="17506" actId="20577"/>
          <ac:spMkLst>
            <pc:docMk/>
            <pc:sldMk cId="2863973530" sldId="281"/>
            <ac:spMk id="3" creationId="{EC1493C2-C59C-154E-9E9E-59B489FCCB17}"/>
          </ac:spMkLst>
        </pc:spChg>
        <pc:grpChg chg="del">
          <ac:chgData name="Mai Xuan Trang" userId="00336c951003d771" providerId="LiveId" clId="{20282597-A874-A94A-9F91-D21884B226E9}" dt="2020-09-05T16:43:41.767" v="16906" actId="478"/>
          <ac:grpSpMkLst>
            <pc:docMk/>
            <pc:sldMk cId="2863973530" sldId="281"/>
            <ac:grpSpMk id="5" creationId="{0681A212-B2E0-6346-AF97-64871AD0AFB0}"/>
          </ac:grpSpMkLst>
        </pc:grpChg>
      </pc:sldChg>
      <pc:sldChg chg="modSp add mod modNotesTx">
        <pc:chgData name="Mai Xuan Trang" userId="00336c951003d771" providerId="LiveId" clId="{20282597-A874-A94A-9F91-D21884B226E9}" dt="2020-09-05T17:17:19.399" v="18136" actId="20577"/>
        <pc:sldMkLst>
          <pc:docMk/>
          <pc:sldMk cId="4060144441" sldId="282"/>
        </pc:sldMkLst>
        <pc:spChg chg="mod">
          <ac:chgData name="Mai Xuan Trang" userId="00336c951003d771" providerId="LiveId" clId="{20282597-A874-A94A-9F91-D21884B226E9}" dt="2020-09-05T17:17:19.399" v="18136" actId="20577"/>
          <ac:spMkLst>
            <pc:docMk/>
            <pc:sldMk cId="4060144441" sldId="282"/>
            <ac:spMk id="3" creationId="{EC1493C2-C59C-154E-9E9E-59B489FCCB17}"/>
          </ac:spMkLst>
        </pc:spChg>
      </pc:sldChg>
      <pc:sldChg chg="addSp delSp modSp add mod modNotesTx">
        <pc:chgData name="Mai Xuan Trang" userId="00336c951003d771" providerId="LiveId" clId="{20282597-A874-A94A-9F91-D21884B226E9}" dt="2020-09-07T02:39:43.512" v="21387"/>
        <pc:sldMkLst>
          <pc:docMk/>
          <pc:sldMk cId="4010731701" sldId="283"/>
        </pc:sldMkLst>
        <pc:spChg chg="mod">
          <ac:chgData name="Mai Xuan Trang" userId="00336c951003d771" providerId="LiveId" clId="{20282597-A874-A94A-9F91-D21884B226E9}" dt="2020-09-05T17:18:27.429" v="18173" actId="20577"/>
          <ac:spMkLst>
            <pc:docMk/>
            <pc:sldMk cId="4010731701" sldId="283"/>
            <ac:spMk id="2" creationId="{5494C0F9-FFBD-A546-865D-421DB44EFD52}"/>
          </ac:spMkLst>
        </pc:spChg>
        <pc:spChg chg="mod">
          <ac:chgData name="Mai Xuan Trang" userId="00336c951003d771" providerId="LiveId" clId="{20282597-A874-A94A-9F91-D21884B226E9}" dt="2020-09-06T14:19:42.090" v="18302" actId="14100"/>
          <ac:spMkLst>
            <pc:docMk/>
            <pc:sldMk cId="4010731701" sldId="283"/>
            <ac:spMk id="3" creationId="{EC1493C2-C59C-154E-9E9E-59B489FCCB17}"/>
          </ac:spMkLst>
        </pc:spChg>
        <pc:spChg chg="add mod">
          <ac:chgData name="Mai Xuan Trang" userId="00336c951003d771" providerId="LiveId" clId="{20282597-A874-A94A-9F91-D21884B226E9}" dt="2020-09-06T14:24:28.212" v="18388" actId="207"/>
          <ac:spMkLst>
            <pc:docMk/>
            <pc:sldMk cId="4010731701" sldId="283"/>
            <ac:spMk id="5" creationId="{B1A8D989-848C-C74F-A1D4-08190213DF35}"/>
          </ac:spMkLst>
        </pc:spChg>
        <pc:spChg chg="add mod">
          <ac:chgData name="Mai Xuan Trang" userId="00336c951003d771" providerId="LiveId" clId="{20282597-A874-A94A-9F91-D21884B226E9}" dt="2020-09-06T14:22:43.161" v="18334" actId="14100"/>
          <ac:spMkLst>
            <pc:docMk/>
            <pc:sldMk cId="4010731701" sldId="283"/>
            <ac:spMk id="13" creationId="{8CB3CD7F-5627-3744-B6C7-1F949DAF96AD}"/>
          </ac:spMkLst>
        </pc:spChg>
        <pc:spChg chg="add mod">
          <ac:chgData name="Mai Xuan Trang" userId="00336c951003d771" providerId="LiveId" clId="{20282597-A874-A94A-9F91-D21884B226E9}" dt="2020-09-06T14:23:10.518" v="18353" actId="120"/>
          <ac:spMkLst>
            <pc:docMk/>
            <pc:sldMk cId="4010731701" sldId="283"/>
            <ac:spMk id="14" creationId="{3432246E-8420-A844-B2CE-A0BAF9D706B2}"/>
          </ac:spMkLst>
        </pc:spChg>
        <pc:spChg chg="add mod">
          <ac:chgData name="Mai Xuan Trang" userId="00336c951003d771" providerId="LiveId" clId="{20282597-A874-A94A-9F91-D21884B226E9}" dt="2020-09-06T14:23:40.462" v="18368" actId="14100"/>
          <ac:spMkLst>
            <pc:docMk/>
            <pc:sldMk cId="4010731701" sldId="283"/>
            <ac:spMk id="15" creationId="{E57217FF-F9A2-E548-8FFB-E789316773AE}"/>
          </ac:spMkLst>
        </pc:spChg>
        <pc:spChg chg="add mod">
          <ac:chgData name="Mai Xuan Trang" userId="00336c951003d771" providerId="LiveId" clId="{20282597-A874-A94A-9F91-D21884B226E9}" dt="2020-09-06T14:24:01.181" v="18383" actId="20577"/>
          <ac:spMkLst>
            <pc:docMk/>
            <pc:sldMk cId="4010731701" sldId="283"/>
            <ac:spMk id="16" creationId="{74892CC9-734E-BF44-B21C-1EECA4BC6328}"/>
          </ac:spMkLst>
        </pc:spChg>
        <pc:grpChg chg="del">
          <ac:chgData name="Mai Xuan Trang" userId="00336c951003d771" providerId="LiveId" clId="{20282597-A874-A94A-9F91-D21884B226E9}" dt="2020-09-05T17:18:37.930" v="18174" actId="478"/>
          <ac:grpSpMkLst>
            <pc:docMk/>
            <pc:sldMk cId="4010731701" sldId="283"/>
            <ac:grpSpMk id="5" creationId="{0681A212-B2E0-6346-AF97-64871AD0AFB0}"/>
          </ac:grpSpMkLst>
        </pc:grpChg>
        <pc:inkChg chg="add del">
          <ac:chgData name="Mai Xuan Trang" userId="00336c951003d771" providerId="LiveId" clId="{20282597-A874-A94A-9F91-D21884B226E9}" dt="2020-09-06T14:20:34.521" v="18304" actId="9405"/>
          <ac:inkMkLst>
            <pc:docMk/>
            <pc:sldMk cId="4010731701" sldId="283"/>
            <ac:inkMk id="6" creationId="{0D4DD971-4B06-AA44-B37E-D661B37302C2}"/>
          </ac:inkMkLst>
        </pc:inkChg>
        <pc:inkChg chg="add">
          <ac:chgData name="Mai Xuan Trang" userId="00336c951003d771" providerId="LiveId" clId="{20282597-A874-A94A-9F91-D21884B226E9}" dt="2020-09-07T02:39:43.512" v="21387"/>
          <ac:inkMkLst>
            <pc:docMk/>
            <pc:sldMk cId="4010731701" sldId="283"/>
            <ac:inkMk id="6" creationId="{21F71C7B-7683-964B-A47F-F8695E3E6F34}"/>
          </ac:inkMkLst>
        </pc:inkChg>
        <pc:inkChg chg="add del">
          <ac:chgData name="Mai Xuan Trang" userId="00336c951003d771" providerId="LiveId" clId="{20282597-A874-A94A-9F91-D21884B226E9}" dt="2020-09-06T14:20:42.724" v="18306" actId="9405"/>
          <ac:inkMkLst>
            <pc:docMk/>
            <pc:sldMk cId="4010731701" sldId="283"/>
            <ac:inkMk id="7" creationId="{D0353535-9C2C-FA48-BE41-E907A2E1810C}"/>
          </ac:inkMkLst>
        </pc:inkChg>
        <pc:inkChg chg="add mod">
          <ac:chgData name="Mai Xuan Trang" userId="00336c951003d771" providerId="LiveId" clId="{20282597-A874-A94A-9F91-D21884B226E9}" dt="2020-09-06T14:24:37.468" v="18390" actId="1076"/>
          <ac:inkMkLst>
            <pc:docMk/>
            <pc:sldMk cId="4010731701" sldId="283"/>
            <ac:inkMk id="8" creationId="{A6E583F2-EDF2-7E4E-845A-5A7F8D3647FF}"/>
          </ac:inkMkLst>
        </pc:inkChg>
        <pc:inkChg chg="add del">
          <ac:chgData name="Mai Xuan Trang" userId="00336c951003d771" providerId="LiveId" clId="{20282597-A874-A94A-9F91-D21884B226E9}" dt="2020-09-06T14:20:56.794" v="18309" actId="9405"/>
          <ac:inkMkLst>
            <pc:docMk/>
            <pc:sldMk cId="4010731701" sldId="283"/>
            <ac:inkMk id="9" creationId="{D78BE0A3-9F34-694D-9630-A7EC6633F5A4}"/>
          </ac:inkMkLst>
        </pc:inkChg>
        <pc:inkChg chg="add del">
          <ac:chgData name="Mai Xuan Trang" userId="00336c951003d771" providerId="LiveId" clId="{20282597-A874-A94A-9F91-D21884B226E9}" dt="2020-09-06T14:21:03.832" v="18311" actId="9405"/>
          <ac:inkMkLst>
            <pc:docMk/>
            <pc:sldMk cId="4010731701" sldId="283"/>
            <ac:inkMk id="10" creationId="{8097E510-A56E-7C46-BE6E-A086B0B1CF9A}"/>
          </ac:inkMkLst>
        </pc:inkChg>
        <pc:inkChg chg="add del">
          <ac:chgData name="Mai Xuan Trang" userId="00336c951003d771" providerId="LiveId" clId="{20282597-A874-A94A-9F91-D21884B226E9}" dt="2020-09-06T14:21:09.084" v="18313" actId="9405"/>
          <ac:inkMkLst>
            <pc:docMk/>
            <pc:sldMk cId="4010731701" sldId="283"/>
            <ac:inkMk id="11" creationId="{A718C97E-4DE8-014B-9E8A-C0C50C85528F}"/>
          </ac:inkMkLst>
        </pc:inkChg>
        <pc:inkChg chg="add mod">
          <ac:chgData name="Mai Xuan Trang" userId="00336c951003d771" providerId="LiveId" clId="{20282597-A874-A94A-9F91-D21884B226E9}" dt="2020-09-06T14:24:14.026" v="18385" actId="14100"/>
          <ac:inkMkLst>
            <pc:docMk/>
            <pc:sldMk cId="4010731701" sldId="283"/>
            <ac:inkMk id="12" creationId="{BD396D9F-FFDC-044E-9C36-6F557BAADEAB}"/>
          </ac:inkMkLst>
        </pc:inkChg>
      </pc:sldChg>
      <pc:sldChg chg="addSp delSp modSp add mod modNotesTx">
        <pc:chgData name="Mai Xuan Trang" userId="00336c951003d771" providerId="LiveId" clId="{20282597-A874-A94A-9F91-D21884B226E9}" dt="2020-09-06T14:44:58.902" v="19019" actId="14100"/>
        <pc:sldMkLst>
          <pc:docMk/>
          <pc:sldMk cId="3509439576" sldId="284"/>
        </pc:sldMkLst>
        <pc:spChg chg="mod">
          <ac:chgData name="Mai Xuan Trang" userId="00336c951003d771" providerId="LiveId" clId="{20282597-A874-A94A-9F91-D21884B226E9}" dt="2020-09-06T14:44:03.038" v="19013" actId="5793"/>
          <ac:spMkLst>
            <pc:docMk/>
            <pc:sldMk cId="3509439576" sldId="284"/>
            <ac:spMk id="3" creationId="{EC1493C2-C59C-154E-9E9E-59B489FCCB17}"/>
          </ac:spMkLst>
        </pc:spChg>
        <pc:spChg chg="del">
          <ac:chgData name="Mai Xuan Trang" userId="00336c951003d771" providerId="LiveId" clId="{20282597-A874-A94A-9F91-D21884B226E9}" dt="2020-09-06T14:40:31.527" v="19006" actId="478"/>
          <ac:spMkLst>
            <pc:docMk/>
            <pc:sldMk cId="3509439576" sldId="284"/>
            <ac:spMk id="5" creationId="{B1A8D989-848C-C74F-A1D4-08190213DF35}"/>
          </ac:spMkLst>
        </pc:spChg>
        <pc:spChg chg="del">
          <ac:chgData name="Mai Xuan Trang" userId="00336c951003d771" providerId="LiveId" clId="{20282597-A874-A94A-9F91-D21884B226E9}" dt="2020-09-06T14:40:31.527" v="19006" actId="478"/>
          <ac:spMkLst>
            <pc:docMk/>
            <pc:sldMk cId="3509439576" sldId="284"/>
            <ac:spMk id="13" creationId="{8CB3CD7F-5627-3744-B6C7-1F949DAF96AD}"/>
          </ac:spMkLst>
        </pc:spChg>
        <pc:spChg chg="del">
          <ac:chgData name="Mai Xuan Trang" userId="00336c951003d771" providerId="LiveId" clId="{20282597-A874-A94A-9F91-D21884B226E9}" dt="2020-09-06T14:40:31.527" v="19006" actId="478"/>
          <ac:spMkLst>
            <pc:docMk/>
            <pc:sldMk cId="3509439576" sldId="284"/>
            <ac:spMk id="14" creationId="{3432246E-8420-A844-B2CE-A0BAF9D706B2}"/>
          </ac:spMkLst>
        </pc:spChg>
        <pc:spChg chg="del">
          <ac:chgData name="Mai Xuan Trang" userId="00336c951003d771" providerId="LiveId" clId="{20282597-A874-A94A-9F91-D21884B226E9}" dt="2020-09-06T14:40:34.385" v="19007" actId="478"/>
          <ac:spMkLst>
            <pc:docMk/>
            <pc:sldMk cId="3509439576" sldId="284"/>
            <ac:spMk id="15" creationId="{E57217FF-F9A2-E548-8FFB-E789316773AE}"/>
          </ac:spMkLst>
        </pc:spChg>
        <pc:spChg chg="del">
          <ac:chgData name="Mai Xuan Trang" userId="00336c951003d771" providerId="LiveId" clId="{20282597-A874-A94A-9F91-D21884B226E9}" dt="2020-09-06T14:40:31.527" v="19006" actId="478"/>
          <ac:spMkLst>
            <pc:docMk/>
            <pc:sldMk cId="3509439576" sldId="284"/>
            <ac:spMk id="16" creationId="{74892CC9-734E-BF44-B21C-1EECA4BC6328}"/>
          </ac:spMkLst>
        </pc:spChg>
        <pc:picChg chg="add mod">
          <ac:chgData name="Mai Xuan Trang" userId="00336c951003d771" providerId="LiveId" clId="{20282597-A874-A94A-9F91-D21884B226E9}" dt="2020-09-06T14:44:58.902" v="19019" actId="14100"/>
          <ac:picMkLst>
            <pc:docMk/>
            <pc:sldMk cId="3509439576" sldId="284"/>
            <ac:picMk id="7" creationId="{2262E968-53F6-E942-88A8-11498EE302DA}"/>
          </ac:picMkLst>
        </pc:picChg>
        <pc:inkChg chg="del">
          <ac:chgData name="Mai Xuan Trang" userId="00336c951003d771" providerId="LiveId" clId="{20282597-A874-A94A-9F91-D21884B226E9}" dt="2020-09-06T14:40:31.527" v="19006" actId="478"/>
          <ac:inkMkLst>
            <pc:docMk/>
            <pc:sldMk cId="3509439576" sldId="284"/>
            <ac:inkMk id="8" creationId="{A6E583F2-EDF2-7E4E-845A-5A7F8D3647FF}"/>
          </ac:inkMkLst>
        </pc:inkChg>
        <pc:inkChg chg="del">
          <ac:chgData name="Mai Xuan Trang" userId="00336c951003d771" providerId="LiveId" clId="{20282597-A874-A94A-9F91-D21884B226E9}" dt="2020-09-06T14:40:31.527" v="19006" actId="478"/>
          <ac:inkMkLst>
            <pc:docMk/>
            <pc:sldMk cId="3509439576" sldId="284"/>
            <ac:inkMk id="12" creationId="{BD396D9F-FFDC-044E-9C36-6F557BAADEAB}"/>
          </ac:inkMkLst>
        </pc:inkChg>
      </pc:sldChg>
      <pc:sldChg chg="delSp modSp add mod modNotesTx">
        <pc:chgData name="Mai Xuan Trang" userId="00336c951003d771" providerId="LiveId" clId="{20282597-A874-A94A-9F91-D21884B226E9}" dt="2020-09-06T14:56:58.116" v="19746" actId="20577"/>
        <pc:sldMkLst>
          <pc:docMk/>
          <pc:sldMk cId="409380800" sldId="285"/>
        </pc:sldMkLst>
        <pc:spChg chg="mod">
          <ac:chgData name="Mai Xuan Trang" userId="00336c951003d771" providerId="LiveId" clId="{20282597-A874-A94A-9F91-D21884B226E9}" dt="2020-09-06T14:56:28.623" v="19674" actId="14100"/>
          <ac:spMkLst>
            <pc:docMk/>
            <pc:sldMk cId="409380800" sldId="285"/>
            <ac:spMk id="3" creationId="{EC1493C2-C59C-154E-9E9E-59B489FCCB17}"/>
          </ac:spMkLst>
        </pc:spChg>
        <pc:spChg chg="del">
          <ac:chgData name="Mai Xuan Trang" userId="00336c951003d771" providerId="LiveId" clId="{20282597-A874-A94A-9F91-D21884B226E9}" dt="2020-09-06T14:46:03.460" v="19021" actId="478"/>
          <ac:spMkLst>
            <pc:docMk/>
            <pc:sldMk cId="409380800" sldId="285"/>
            <ac:spMk id="5" creationId="{B1A8D989-848C-C74F-A1D4-08190213DF35}"/>
          </ac:spMkLst>
        </pc:spChg>
        <pc:spChg chg="del">
          <ac:chgData name="Mai Xuan Trang" userId="00336c951003d771" providerId="LiveId" clId="{20282597-A874-A94A-9F91-D21884B226E9}" dt="2020-09-06T14:46:03.460" v="19021" actId="478"/>
          <ac:spMkLst>
            <pc:docMk/>
            <pc:sldMk cId="409380800" sldId="285"/>
            <ac:spMk id="13" creationId="{8CB3CD7F-5627-3744-B6C7-1F949DAF96AD}"/>
          </ac:spMkLst>
        </pc:spChg>
        <pc:spChg chg="del">
          <ac:chgData name="Mai Xuan Trang" userId="00336c951003d771" providerId="LiveId" clId="{20282597-A874-A94A-9F91-D21884B226E9}" dt="2020-09-06T14:46:03.460" v="19021" actId="478"/>
          <ac:spMkLst>
            <pc:docMk/>
            <pc:sldMk cId="409380800" sldId="285"/>
            <ac:spMk id="14" creationId="{3432246E-8420-A844-B2CE-A0BAF9D706B2}"/>
          </ac:spMkLst>
        </pc:spChg>
        <pc:spChg chg="del">
          <ac:chgData name="Mai Xuan Trang" userId="00336c951003d771" providerId="LiveId" clId="{20282597-A874-A94A-9F91-D21884B226E9}" dt="2020-09-06T14:46:06.581" v="19022" actId="478"/>
          <ac:spMkLst>
            <pc:docMk/>
            <pc:sldMk cId="409380800" sldId="285"/>
            <ac:spMk id="15" creationId="{E57217FF-F9A2-E548-8FFB-E789316773AE}"/>
          </ac:spMkLst>
        </pc:spChg>
        <pc:spChg chg="del">
          <ac:chgData name="Mai Xuan Trang" userId="00336c951003d771" providerId="LiveId" clId="{20282597-A874-A94A-9F91-D21884B226E9}" dt="2020-09-06T14:46:03.460" v="19021" actId="478"/>
          <ac:spMkLst>
            <pc:docMk/>
            <pc:sldMk cId="409380800" sldId="285"/>
            <ac:spMk id="16" creationId="{74892CC9-734E-BF44-B21C-1EECA4BC6328}"/>
          </ac:spMkLst>
        </pc:spChg>
        <pc:inkChg chg="del">
          <ac:chgData name="Mai Xuan Trang" userId="00336c951003d771" providerId="LiveId" clId="{20282597-A874-A94A-9F91-D21884B226E9}" dt="2020-09-06T14:46:03.460" v="19021" actId="478"/>
          <ac:inkMkLst>
            <pc:docMk/>
            <pc:sldMk cId="409380800" sldId="285"/>
            <ac:inkMk id="8" creationId="{A6E583F2-EDF2-7E4E-845A-5A7F8D3647FF}"/>
          </ac:inkMkLst>
        </pc:inkChg>
        <pc:inkChg chg="del">
          <ac:chgData name="Mai Xuan Trang" userId="00336c951003d771" providerId="LiveId" clId="{20282597-A874-A94A-9F91-D21884B226E9}" dt="2020-09-06T14:46:03.460" v="19021" actId="478"/>
          <ac:inkMkLst>
            <pc:docMk/>
            <pc:sldMk cId="409380800" sldId="285"/>
            <ac:inkMk id="12" creationId="{BD396D9F-FFDC-044E-9C36-6F557BAADEAB}"/>
          </ac:inkMkLst>
        </pc:inkChg>
      </pc:sldChg>
      <pc:sldChg chg="modSp add mod">
        <pc:chgData name="Mai Xuan Trang" userId="00336c951003d771" providerId="LiveId" clId="{20282597-A874-A94A-9F91-D21884B226E9}" dt="2020-09-07T02:47:06.790" v="21413" actId="20577"/>
        <pc:sldMkLst>
          <pc:docMk/>
          <pc:sldMk cId="3806855351" sldId="286"/>
        </pc:sldMkLst>
        <pc:spChg chg="mod">
          <ac:chgData name="Mai Xuan Trang" userId="00336c951003d771" providerId="LiveId" clId="{20282597-A874-A94A-9F91-D21884B226E9}" dt="2020-09-07T02:47:06.790" v="21413" actId="20577"/>
          <ac:spMkLst>
            <pc:docMk/>
            <pc:sldMk cId="3806855351" sldId="286"/>
            <ac:spMk id="3" creationId="{EC1493C2-C59C-154E-9E9E-59B489FCCB17}"/>
          </ac:spMkLst>
        </pc:spChg>
      </pc:sldChg>
      <pc:sldChg chg="modSp add mod">
        <pc:chgData name="Mai Xuan Trang" userId="00336c951003d771" providerId="LiveId" clId="{20282597-A874-A94A-9F91-D21884B226E9}" dt="2020-09-06T15:10:04.989" v="20585" actId="20577"/>
        <pc:sldMkLst>
          <pc:docMk/>
          <pc:sldMk cId="4025437647" sldId="287"/>
        </pc:sldMkLst>
        <pc:spChg chg="mod">
          <ac:chgData name="Mai Xuan Trang" userId="00336c951003d771" providerId="LiveId" clId="{20282597-A874-A94A-9F91-D21884B226E9}" dt="2020-09-06T15:10:04.989" v="20585" actId="20577"/>
          <ac:spMkLst>
            <pc:docMk/>
            <pc:sldMk cId="4025437647" sldId="287"/>
            <ac:spMk id="3" creationId="{EC1493C2-C59C-154E-9E9E-59B489FCCB17}"/>
          </ac:spMkLst>
        </pc:spChg>
      </pc:sldChg>
      <pc:sldChg chg="modSp add mod">
        <pc:chgData name="Mai Xuan Trang" userId="00336c951003d771" providerId="LiveId" clId="{20282597-A874-A94A-9F91-D21884B226E9}" dt="2020-09-06T15:23:14.657" v="21325" actId="20577"/>
        <pc:sldMkLst>
          <pc:docMk/>
          <pc:sldMk cId="2108154072" sldId="288"/>
        </pc:sldMkLst>
        <pc:spChg chg="mod">
          <ac:chgData name="Mai Xuan Trang" userId="00336c951003d771" providerId="LiveId" clId="{20282597-A874-A94A-9F91-D21884B226E9}" dt="2020-09-06T15:11:02.957" v="20595" actId="20577"/>
          <ac:spMkLst>
            <pc:docMk/>
            <pc:sldMk cId="2108154072" sldId="288"/>
            <ac:spMk id="2" creationId="{5494C0F9-FFBD-A546-865D-421DB44EFD52}"/>
          </ac:spMkLst>
        </pc:spChg>
        <pc:spChg chg="mod">
          <ac:chgData name="Mai Xuan Trang" userId="00336c951003d771" providerId="LiveId" clId="{20282597-A874-A94A-9F91-D21884B226E9}" dt="2020-09-06T15:23:14.657" v="21325" actId="20577"/>
          <ac:spMkLst>
            <pc:docMk/>
            <pc:sldMk cId="2108154072" sldId="288"/>
            <ac:spMk id="3" creationId="{EC1493C2-C59C-154E-9E9E-59B489FCCB17}"/>
          </ac:spMkLst>
        </pc:spChg>
      </pc:sldChg>
      <pc:sldMasterChg chg="modSldLayout">
        <pc:chgData name="Mai Xuan Trang" userId="00336c951003d771" providerId="LiveId" clId="{20282597-A874-A94A-9F91-D21884B226E9}" dt="2020-09-05T16:35:08.734" v="16846" actId="255"/>
        <pc:sldMasterMkLst>
          <pc:docMk/>
          <pc:sldMasterMk cId="3613817579" sldId="2147483648"/>
        </pc:sldMasterMkLst>
        <pc:sldLayoutChg chg="modSp mod">
          <pc:chgData name="Mai Xuan Trang" userId="00336c951003d771" providerId="LiveId" clId="{20282597-A874-A94A-9F91-D21884B226E9}" dt="2020-09-05T16:35:08.734" v="16846" actId="255"/>
          <pc:sldLayoutMkLst>
            <pc:docMk/>
            <pc:sldMasterMk cId="3613817579" sldId="2147483648"/>
            <pc:sldLayoutMk cId="1469222883" sldId="2147483650"/>
          </pc:sldLayoutMkLst>
          <pc:spChg chg="mod">
            <ac:chgData name="Mai Xuan Trang" userId="00336c951003d771" providerId="LiveId" clId="{20282597-A874-A94A-9F91-D21884B226E9}" dt="2020-09-05T16:35:08.734" v="16846" actId="255"/>
            <ac:spMkLst>
              <pc:docMk/>
              <pc:sldMasterMk cId="3613817579" sldId="2147483648"/>
              <pc:sldLayoutMk cId="1469222883" sldId="2147483650"/>
              <ac:spMk id="6" creationId="{FE9C3F7C-35FE-4B32-9DDC-FB1B570647AC}"/>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71776-839D-C244-849E-365AD5470C1C}" type="datetimeFigureOut">
              <a:rPr lang="en-VN" smtClean="0"/>
              <a:t>03/16/2023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6D721-7453-AF49-ADE7-B2E8D73154FC}" type="slidenum">
              <a:rPr lang="en-VN" smtClean="0"/>
              <a:t>‹#›</a:t>
            </a:fld>
            <a:endParaRPr lang="en-VN"/>
          </a:p>
        </p:txBody>
      </p:sp>
    </p:spTree>
    <p:extLst>
      <p:ext uri="{BB962C8B-B14F-4D97-AF65-F5344CB8AC3E}">
        <p14:creationId xmlns:p14="http://schemas.microsoft.com/office/powerpoint/2010/main" val="175767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Giới thiệu bản thân</a:t>
            </a:r>
          </a:p>
          <a:p>
            <a:r>
              <a:rPr lang="en-VN" dirty="0"/>
              <a:t>- SV giới thiệu</a:t>
            </a:r>
          </a:p>
        </p:txBody>
      </p:sp>
      <p:sp>
        <p:nvSpPr>
          <p:cNvPr id="4" name="Slide Number Placeholder 3"/>
          <p:cNvSpPr>
            <a:spLocks noGrp="1"/>
          </p:cNvSpPr>
          <p:nvPr>
            <p:ph type="sldNum" sz="quarter" idx="5"/>
          </p:nvPr>
        </p:nvSpPr>
        <p:spPr/>
        <p:txBody>
          <a:bodyPr/>
          <a:lstStyle/>
          <a:p>
            <a:fld id="{DA66D721-7453-AF49-ADE7-B2E8D73154FC}" type="slidenum">
              <a:rPr lang="en-VN" smtClean="0"/>
              <a:t>1</a:t>
            </a:fld>
            <a:endParaRPr lang="en-VN"/>
          </a:p>
        </p:txBody>
      </p:sp>
    </p:spTree>
    <p:extLst>
      <p:ext uri="{BB962C8B-B14F-4D97-AF65-F5344CB8AC3E}">
        <p14:creationId xmlns:p14="http://schemas.microsoft.com/office/powerpoint/2010/main" val="3129317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13</a:t>
            </a:fld>
            <a:endParaRPr lang="en-VN"/>
          </a:p>
        </p:txBody>
      </p:sp>
    </p:spTree>
    <p:extLst>
      <p:ext uri="{BB962C8B-B14F-4D97-AF65-F5344CB8AC3E}">
        <p14:creationId xmlns:p14="http://schemas.microsoft.com/office/powerpoint/2010/main" val="427892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14</a:t>
            </a:fld>
            <a:endParaRPr lang="en-VN"/>
          </a:p>
        </p:txBody>
      </p:sp>
    </p:spTree>
    <p:extLst>
      <p:ext uri="{BB962C8B-B14F-4D97-AF65-F5344CB8AC3E}">
        <p14:creationId xmlns:p14="http://schemas.microsoft.com/office/powerpoint/2010/main" val="3590676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Difficult: It can be extremely hard for developers to think about testing their code before they’ve written it</a:t>
            </a:r>
          </a:p>
        </p:txBody>
      </p:sp>
      <p:sp>
        <p:nvSpPr>
          <p:cNvPr id="4" name="Slide Number Placeholder 3"/>
          <p:cNvSpPr>
            <a:spLocks noGrp="1"/>
          </p:cNvSpPr>
          <p:nvPr>
            <p:ph type="sldNum" sz="quarter" idx="5"/>
          </p:nvPr>
        </p:nvSpPr>
        <p:spPr/>
        <p:txBody>
          <a:bodyPr/>
          <a:lstStyle/>
          <a:p>
            <a:fld id="{DA66D721-7453-AF49-ADE7-B2E8D73154FC}" type="slidenum">
              <a:rPr lang="en-VN" smtClean="0"/>
              <a:t>15</a:t>
            </a:fld>
            <a:endParaRPr lang="en-VN"/>
          </a:p>
        </p:txBody>
      </p:sp>
    </p:spTree>
    <p:extLst>
      <p:ext uri="{BB962C8B-B14F-4D97-AF65-F5344CB8AC3E}">
        <p14:creationId xmlns:p14="http://schemas.microsoft.com/office/powerpoint/2010/main" val="2731812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16</a:t>
            </a:fld>
            <a:endParaRPr lang="en-VN"/>
          </a:p>
        </p:txBody>
      </p:sp>
    </p:spTree>
    <p:extLst>
      <p:ext uri="{BB962C8B-B14F-4D97-AF65-F5344CB8AC3E}">
        <p14:creationId xmlns:p14="http://schemas.microsoft.com/office/powerpoint/2010/main" val="209078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17</a:t>
            </a:fld>
            <a:endParaRPr lang="en-VN"/>
          </a:p>
        </p:txBody>
      </p:sp>
    </p:spTree>
    <p:extLst>
      <p:ext uri="{BB962C8B-B14F-4D97-AF65-F5344CB8AC3E}">
        <p14:creationId xmlns:p14="http://schemas.microsoft.com/office/powerpoint/2010/main" val="3713795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18</a:t>
            </a:fld>
            <a:endParaRPr lang="en-VN"/>
          </a:p>
        </p:txBody>
      </p:sp>
    </p:spTree>
    <p:extLst>
      <p:ext uri="{BB962C8B-B14F-4D97-AF65-F5344CB8AC3E}">
        <p14:creationId xmlns:p14="http://schemas.microsoft.com/office/powerpoint/2010/main" val="256804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That may be a problem because good design is extremely important for software applications. It helps sell them in the software market. Additionally, in XP projects the defect documentation is not always good. Lack of defect documentation may lead to the occurrence of similar bugs in the future.</a:t>
            </a: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19</a:t>
            </a:fld>
            <a:endParaRPr lang="en-VN"/>
          </a:p>
        </p:txBody>
      </p:sp>
    </p:spTree>
    <p:extLst>
      <p:ext uri="{BB962C8B-B14F-4D97-AF65-F5344CB8AC3E}">
        <p14:creationId xmlns:p14="http://schemas.microsoft.com/office/powerpoint/2010/main" val="103823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Sprint: 1-4 weeks</a:t>
            </a:r>
          </a:p>
        </p:txBody>
      </p:sp>
      <p:sp>
        <p:nvSpPr>
          <p:cNvPr id="4" name="Slide Number Placeholder 3"/>
          <p:cNvSpPr>
            <a:spLocks noGrp="1"/>
          </p:cNvSpPr>
          <p:nvPr>
            <p:ph type="sldNum" sz="quarter" idx="5"/>
          </p:nvPr>
        </p:nvSpPr>
        <p:spPr/>
        <p:txBody>
          <a:bodyPr/>
          <a:lstStyle/>
          <a:p>
            <a:fld id="{DA66D721-7453-AF49-ADE7-B2E8D73154FC}" type="slidenum">
              <a:rPr lang="en-VN" smtClean="0"/>
              <a:t>20</a:t>
            </a:fld>
            <a:endParaRPr lang="en-VN"/>
          </a:p>
        </p:txBody>
      </p:sp>
    </p:spTree>
    <p:extLst>
      <p:ext uri="{BB962C8B-B14F-4D97-AF65-F5344CB8AC3E}">
        <p14:creationId xmlns:p14="http://schemas.microsoft.com/office/powerpoint/2010/main" val="2298451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Roles in scrum: 3 roles</a:t>
            </a:r>
          </a:p>
          <a:p>
            <a:pPr marL="171450" indent="-171450">
              <a:buFontTx/>
              <a:buChar char="-"/>
            </a:pPr>
            <a:r>
              <a:rPr lang="en-VN" dirty="0"/>
              <a:t>Product owner: Proxy for client or client, define what need to be dune and in what order</a:t>
            </a:r>
          </a:p>
          <a:p>
            <a:pPr marL="171450" indent="-171450">
              <a:buFontTx/>
              <a:buChar char="-"/>
            </a:pPr>
            <a:r>
              <a:rPr lang="en-VN" dirty="0"/>
              <a:t>Scrum master: Help the team keep the scrum (agile) values &amp; principles (not master of team, master of process)</a:t>
            </a:r>
          </a:p>
          <a:p>
            <a:pPr marL="171450" indent="-171450">
              <a:buFontTx/>
              <a:buChar char="-"/>
            </a:pPr>
            <a:r>
              <a:rPr lang="en-VN" dirty="0"/>
              <a:t>The team: Dev, tester, designer, devops</a:t>
            </a:r>
          </a:p>
        </p:txBody>
      </p:sp>
      <p:sp>
        <p:nvSpPr>
          <p:cNvPr id="4" name="Slide Number Placeholder 3"/>
          <p:cNvSpPr>
            <a:spLocks noGrp="1"/>
          </p:cNvSpPr>
          <p:nvPr>
            <p:ph type="sldNum" sz="quarter" idx="5"/>
          </p:nvPr>
        </p:nvSpPr>
        <p:spPr/>
        <p:txBody>
          <a:bodyPr/>
          <a:lstStyle/>
          <a:p>
            <a:fld id="{DA66D721-7453-AF49-ADE7-B2E8D73154FC}" type="slidenum">
              <a:rPr lang="en-VN" smtClean="0"/>
              <a:t>21</a:t>
            </a:fld>
            <a:endParaRPr lang="en-VN"/>
          </a:p>
        </p:txBody>
      </p:sp>
    </p:spTree>
    <p:extLst>
      <p:ext uri="{BB962C8B-B14F-4D97-AF65-F5344CB8AC3E}">
        <p14:creationId xmlns:p14="http://schemas.microsoft.com/office/powerpoint/2010/main" val="1839389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Plan sprint durations around how long you can commit to keeping change out of the sprint</a:t>
            </a:r>
          </a:p>
        </p:txBody>
      </p:sp>
      <p:sp>
        <p:nvSpPr>
          <p:cNvPr id="4" name="Slide Number Placeholder 3"/>
          <p:cNvSpPr>
            <a:spLocks noGrp="1"/>
          </p:cNvSpPr>
          <p:nvPr>
            <p:ph type="sldNum" sz="quarter" idx="5"/>
          </p:nvPr>
        </p:nvSpPr>
        <p:spPr/>
        <p:txBody>
          <a:bodyPr/>
          <a:lstStyle/>
          <a:p>
            <a:fld id="{DA66D721-7453-AF49-ADE7-B2E8D73154FC}" type="slidenum">
              <a:rPr lang="en-VN" smtClean="0"/>
              <a:t>22</a:t>
            </a:fld>
            <a:endParaRPr lang="en-VN"/>
          </a:p>
        </p:txBody>
      </p:sp>
    </p:spTree>
    <p:extLst>
      <p:ext uri="{BB962C8B-B14F-4D97-AF65-F5344CB8AC3E}">
        <p14:creationId xmlns:p14="http://schemas.microsoft.com/office/powerpoint/2010/main" val="114754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3</a:t>
            </a:fld>
            <a:endParaRPr lang="en-VN"/>
          </a:p>
        </p:txBody>
      </p:sp>
    </p:spTree>
    <p:extLst>
      <p:ext uri="{BB962C8B-B14F-4D97-AF65-F5344CB8AC3E}">
        <p14:creationId xmlns:p14="http://schemas.microsoft.com/office/powerpoint/2010/main" val="3591096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Thông thường một vòng lặp được thực hiện trong 1 năm</a:t>
            </a:r>
          </a:p>
        </p:txBody>
      </p:sp>
      <p:sp>
        <p:nvSpPr>
          <p:cNvPr id="4" name="Slide Number Placeholder 3"/>
          <p:cNvSpPr>
            <a:spLocks noGrp="1"/>
          </p:cNvSpPr>
          <p:nvPr>
            <p:ph type="sldNum" sz="quarter" idx="5"/>
          </p:nvPr>
        </p:nvSpPr>
        <p:spPr/>
        <p:txBody>
          <a:bodyPr/>
          <a:lstStyle/>
          <a:p>
            <a:fld id="{DA66D721-7453-AF49-ADE7-B2E8D73154FC}" type="slidenum">
              <a:rPr lang="en-VN" smtClean="0"/>
              <a:t>23</a:t>
            </a:fld>
            <a:endParaRPr lang="en-VN"/>
          </a:p>
        </p:txBody>
      </p:sp>
    </p:spTree>
    <p:extLst>
      <p:ext uri="{BB962C8B-B14F-4D97-AF65-F5344CB8AC3E}">
        <p14:creationId xmlns:p14="http://schemas.microsoft.com/office/powerpoint/2010/main" val="3295510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24</a:t>
            </a:fld>
            <a:endParaRPr lang="en-VN"/>
          </a:p>
        </p:txBody>
      </p:sp>
    </p:spTree>
    <p:extLst>
      <p:ext uri="{BB962C8B-B14F-4D97-AF65-F5344CB8AC3E}">
        <p14:creationId xmlns:p14="http://schemas.microsoft.com/office/powerpoint/2010/main" val="3454939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25</a:t>
            </a:fld>
            <a:endParaRPr lang="en-VN"/>
          </a:p>
        </p:txBody>
      </p:sp>
    </p:spTree>
    <p:extLst>
      <p:ext uri="{BB962C8B-B14F-4D97-AF65-F5344CB8AC3E}">
        <p14:creationId xmlns:p14="http://schemas.microsoft.com/office/powerpoint/2010/main" val="1568405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26</a:t>
            </a:fld>
            <a:endParaRPr lang="en-VN"/>
          </a:p>
        </p:txBody>
      </p:sp>
    </p:spTree>
    <p:extLst>
      <p:ext uri="{BB962C8B-B14F-4D97-AF65-F5344CB8AC3E}">
        <p14:creationId xmlns:p14="http://schemas.microsoft.com/office/powerpoint/2010/main" val="2225763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27</a:t>
            </a:fld>
            <a:endParaRPr lang="en-VN"/>
          </a:p>
        </p:txBody>
      </p:sp>
    </p:spTree>
    <p:extLst>
      <p:ext uri="{BB962C8B-B14F-4D97-AF65-F5344CB8AC3E}">
        <p14:creationId xmlns:p14="http://schemas.microsoft.com/office/powerpoint/2010/main" val="2551265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28</a:t>
            </a:fld>
            <a:endParaRPr lang="en-VN"/>
          </a:p>
        </p:txBody>
      </p:sp>
    </p:spTree>
    <p:extLst>
      <p:ext uri="{BB962C8B-B14F-4D97-AF65-F5344CB8AC3E}">
        <p14:creationId xmlns:p14="http://schemas.microsoft.com/office/powerpoint/2010/main" val="314652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29</a:t>
            </a:fld>
            <a:endParaRPr lang="en-VN"/>
          </a:p>
        </p:txBody>
      </p:sp>
    </p:spTree>
    <p:extLst>
      <p:ext uri="{BB962C8B-B14F-4D97-AF65-F5344CB8AC3E}">
        <p14:creationId xmlns:p14="http://schemas.microsoft.com/office/powerpoint/2010/main" val="111946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30</a:t>
            </a:fld>
            <a:endParaRPr lang="en-VN"/>
          </a:p>
        </p:txBody>
      </p:sp>
    </p:spTree>
    <p:extLst>
      <p:ext uri="{BB962C8B-B14F-4D97-AF65-F5344CB8AC3E}">
        <p14:creationId xmlns:p14="http://schemas.microsoft.com/office/powerpoint/2010/main" val="1913366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31</a:t>
            </a:fld>
            <a:endParaRPr lang="en-VN"/>
          </a:p>
        </p:txBody>
      </p:sp>
    </p:spTree>
    <p:extLst>
      <p:ext uri="{BB962C8B-B14F-4D97-AF65-F5344CB8AC3E}">
        <p14:creationId xmlns:p14="http://schemas.microsoft.com/office/powerpoint/2010/main" val="1998167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32</a:t>
            </a:fld>
            <a:endParaRPr lang="en-VN"/>
          </a:p>
        </p:txBody>
      </p:sp>
    </p:spTree>
    <p:extLst>
      <p:ext uri="{BB962C8B-B14F-4D97-AF65-F5344CB8AC3E}">
        <p14:creationId xmlns:p14="http://schemas.microsoft.com/office/powerpoint/2010/main" val="3997496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4</a:t>
            </a:fld>
            <a:endParaRPr lang="en-VN"/>
          </a:p>
        </p:txBody>
      </p:sp>
    </p:spTree>
    <p:extLst>
      <p:ext uri="{BB962C8B-B14F-4D97-AF65-F5344CB8AC3E}">
        <p14:creationId xmlns:p14="http://schemas.microsoft.com/office/powerpoint/2010/main" val="345211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industry was finding these issues, several teams and </a:t>
            </a:r>
          </a:p>
          <a:p>
            <a:r>
              <a:rPr lang="en-US" sz="1200" b="0" i="0" kern="1200" dirty="0">
                <a:solidFill>
                  <a:schemeClr val="tx1"/>
                </a:solidFill>
                <a:effectLst/>
                <a:latin typeface="+mn-lt"/>
                <a:ea typeface="+mn-ea"/>
                <a:cs typeface="+mn-cs"/>
              </a:rPr>
              <a:t>several leaders were trying different methods like Crystal, XP, Scrum. </a:t>
            </a:r>
          </a:p>
          <a:p>
            <a:r>
              <a:rPr lang="en-US" sz="1200" b="0" i="0" kern="1200" dirty="0">
                <a:solidFill>
                  <a:schemeClr val="tx1"/>
                </a:solidFill>
                <a:effectLst/>
                <a:latin typeface="+mn-lt"/>
                <a:ea typeface="+mn-ea"/>
                <a:cs typeface="+mn-cs"/>
              </a:rPr>
              <a:t>And they were getting some success. </a:t>
            </a:r>
          </a:p>
          <a:p>
            <a:r>
              <a:rPr lang="en-US" sz="1200" b="0" i="0" kern="1200" dirty="0">
                <a:solidFill>
                  <a:schemeClr val="tx1"/>
                </a:solidFill>
                <a:effectLst/>
                <a:latin typeface="+mn-lt"/>
                <a:ea typeface="+mn-ea"/>
                <a:cs typeface="+mn-cs"/>
              </a:rPr>
              <a:t>The fundamental idea behind most of these models was to reduce the learning cycle. </a:t>
            </a:r>
          </a:p>
          <a:p>
            <a:r>
              <a:rPr lang="en-US" sz="1200" b="0" i="0" kern="1200" dirty="0">
                <a:solidFill>
                  <a:schemeClr val="tx1"/>
                </a:solidFill>
                <a:effectLst/>
                <a:latin typeface="+mn-lt"/>
                <a:ea typeface="+mn-ea"/>
                <a:cs typeface="+mn-cs"/>
              </a:rPr>
              <a:t>How can we learn faster? </a:t>
            </a:r>
          </a:p>
          <a:p>
            <a:r>
              <a:rPr lang="en-US" sz="1200" b="0" i="0" kern="1200" dirty="0">
                <a:solidFill>
                  <a:schemeClr val="tx1"/>
                </a:solidFill>
                <a:effectLst/>
                <a:latin typeface="+mn-lt"/>
                <a:ea typeface="+mn-ea"/>
                <a:cs typeface="+mn-cs"/>
              </a:rPr>
              <a:t>And to increase the collaboration between the team members. </a:t>
            </a:r>
          </a:p>
          <a:p>
            <a:r>
              <a:rPr lang="en-US" sz="1200" b="0" i="0" kern="1200" dirty="0">
                <a:solidFill>
                  <a:schemeClr val="tx1"/>
                </a:solidFill>
                <a:effectLst/>
                <a:latin typeface="+mn-lt"/>
                <a:ea typeface="+mn-ea"/>
                <a:cs typeface="+mn-cs"/>
              </a:rPr>
              <a:t>So as these teams and as these leaders were finding success in their methods, </a:t>
            </a:r>
          </a:p>
          <a:p>
            <a:r>
              <a:rPr lang="en-US" sz="1200" b="0" i="0" kern="1200" dirty="0">
                <a:solidFill>
                  <a:schemeClr val="tx1"/>
                </a:solidFill>
                <a:effectLst/>
                <a:latin typeface="+mn-lt"/>
                <a:ea typeface="+mn-ea"/>
                <a:cs typeface="+mn-cs"/>
              </a:rPr>
              <a:t>they thought, "let's get together and </a:t>
            </a:r>
          </a:p>
          <a:p>
            <a:r>
              <a:rPr lang="en-US" sz="1200" b="0" i="0" kern="1200" dirty="0">
                <a:solidFill>
                  <a:schemeClr val="tx1"/>
                </a:solidFill>
                <a:effectLst/>
                <a:latin typeface="+mn-lt"/>
                <a:ea typeface="+mn-ea"/>
                <a:cs typeface="+mn-cs"/>
              </a:rPr>
              <a:t>find out what is it that we are doing that is making us successful? </a:t>
            </a:r>
          </a:p>
          <a:p>
            <a:r>
              <a:rPr lang="en-US" sz="1200" b="0" i="0" kern="1200" dirty="0">
                <a:solidFill>
                  <a:schemeClr val="tx1"/>
                </a:solidFill>
                <a:effectLst/>
                <a:latin typeface="+mn-lt"/>
                <a:ea typeface="+mn-ea"/>
                <a:cs typeface="+mn-cs"/>
              </a:rPr>
              <a:t>And what is it that is common?" </a:t>
            </a:r>
          </a:p>
          <a:p>
            <a:r>
              <a:rPr lang="en-US" sz="1200" b="0" i="0" kern="1200" dirty="0">
                <a:solidFill>
                  <a:schemeClr val="tx1"/>
                </a:solidFill>
                <a:effectLst/>
                <a:latin typeface="+mn-lt"/>
                <a:ea typeface="+mn-ea"/>
                <a:cs typeface="+mn-cs"/>
              </a:rPr>
              <a:t>So these 17 individuals, they came together in February, 2001, </a:t>
            </a:r>
          </a:p>
          <a:p>
            <a:r>
              <a:rPr lang="en-US" sz="1200" b="0" i="0" kern="1200" dirty="0">
                <a:solidFill>
                  <a:schemeClr val="tx1"/>
                </a:solidFill>
                <a:effectLst/>
                <a:latin typeface="+mn-lt"/>
                <a:ea typeface="+mn-ea"/>
                <a:cs typeface="+mn-cs"/>
              </a:rPr>
              <a:t>in a ski resort and talked about each of their methods and </a:t>
            </a:r>
          </a:p>
          <a:p>
            <a:r>
              <a:rPr lang="en-US" sz="1200" b="0" i="0" kern="1200" dirty="0">
                <a:solidFill>
                  <a:schemeClr val="tx1"/>
                </a:solidFill>
                <a:effectLst/>
                <a:latin typeface="+mn-lt"/>
                <a:ea typeface="+mn-ea"/>
                <a:cs typeface="+mn-cs"/>
              </a:rPr>
              <a:t>said what is working and what is common in all of these methods? </a:t>
            </a:r>
          </a:p>
          <a:p>
            <a:r>
              <a:rPr lang="en-US" sz="1200" b="0" i="0" kern="1200" dirty="0">
                <a:solidFill>
                  <a:schemeClr val="tx1"/>
                </a:solidFill>
                <a:effectLst/>
                <a:latin typeface="+mn-lt"/>
                <a:ea typeface="+mn-ea"/>
                <a:cs typeface="+mn-cs"/>
              </a:rPr>
              <a:t>What came out of this meeting was symbolic. </a:t>
            </a:r>
          </a:p>
          <a:p>
            <a:r>
              <a:rPr lang="en-US" sz="1200" b="0" i="0" kern="1200" dirty="0">
                <a:solidFill>
                  <a:schemeClr val="tx1"/>
                </a:solidFill>
                <a:effectLst/>
                <a:latin typeface="+mn-lt"/>
                <a:ea typeface="+mn-ea"/>
                <a:cs typeface="+mn-cs"/>
              </a:rPr>
              <a:t>The manifesto for Agile software development. </a:t>
            </a:r>
          </a:p>
          <a:p>
            <a:r>
              <a:rPr lang="en-US" sz="1200" b="0" i="0" kern="1200" dirty="0">
                <a:solidFill>
                  <a:schemeClr val="tx1"/>
                </a:solidFill>
                <a:effectLst/>
                <a:latin typeface="+mn-lt"/>
                <a:ea typeface="+mn-ea"/>
                <a:cs typeface="+mn-cs"/>
              </a:rPr>
              <a:t>It consists of four values and twelve principles. </a:t>
            </a:r>
          </a:p>
          <a:p>
            <a:r>
              <a:rPr lang="en-US" sz="1200" b="0" i="0" kern="1200" dirty="0">
                <a:solidFill>
                  <a:schemeClr val="tx1"/>
                </a:solidFill>
                <a:effectLst/>
                <a:latin typeface="+mn-lt"/>
                <a:ea typeface="+mn-ea"/>
                <a:cs typeface="+mn-cs"/>
              </a:rPr>
              <a:t>As you can see, they didn't define a new model or a process, </a:t>
            </a:r>
          </a:p>
          <a:p>
            <a:r>
              <a:rPr lang="en-US" sz="1200" b="0" i="0" kern="1200" dirty="0">
                <a:solidFill>
                  <a:schemeClr val="tx1"/>
                </a:solidFill>
                <a:effectLst/>
                <a:latin typeface="+mn-lt"/>
                <a:ea typeface="+mn-ea"/>
                <a:cs typeface="+mn-cs"/>
              </a:rPr>
              <a:t>they defined a mindset, an agile mindset, that helps teams build better software.</a:t>
            </a: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5</a:t>
            </a:fld>
            <a:endParaRPr lang="en-VN"/>
          </a:p>
        </p:txBody>
      </p:sp>
    </p:spTree>
    <p:extLst>
      <p:ext uri="{BB962C8B-B14F-4D97-AF65-F5344CB8AC3E}">
        <p14:creationId xmlns:p14="http://schemas.microsoft.com/office/powerpoint/2010/main" val="246515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Nếu yêu cầu là đơn giản và kiểm tra được, mô hình thác nước mang lại kết quả tốt nhất</a:t>
            </a:r>
          </a:p>
        </p:txBody>
      </p:sp>
      <p:sp>
        <p:nvSpPr>
          <p:cNvPr id="4" name="Slide Number Placeholder 3"/>
          <p:cNvSpPr>
            <a:spLocks noGrp="1"/>
          </p:cNvSpPr>
          <p:nvPr>
            <p:ph type="sldNum" sz="quarter" idx="5"/>
          </p:nvPr>
        </p:nvSpPr>
        <p:spPr/>
        <p:txBody>
          <a:bodyPr/>
          <a:lstStyle/>
          <a:p>
            <a:fld id="{DA66D721-7453-AF49-ADE7-B2E8D73154FC}" type="slidenum">
              <a:rPr lang="en-VN" smtClean="0"/>
              <a:t>6</a:t>
            </a:fld>
            <a:endParaRPr lang="en-VN"/>
          </a:p>
        </p:txBody>
      </p:sp>
    </p:spTree>
    <p:extLst>
      <p:ext uri="{BB962C8B-B14F-4D97-AF65-F5344CB8AC3E}">
        <p14:creationId xmlns:p14="http://schemas.microsoft.com/office/powerpoint/2010/main" val="339125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Nếu yêu cầu là đơn giản và kiểm tra được, mô hình thác nước mang lại kết quả tốt nhất</a:t>
            </a:r>
          </a:p>
        </p:txBody>
      </p:sp>
      <p:sp>
        <p:nvSpPr>
          <p:cNvPr id="4" name="Slide Number Placeholder 3"/>
          <p:cNvSpPr>
            <a:spLocks noGrp="1"/>
          </p:cNvSpPr>
          <p:nvPr>
            <p:ph type="sldNum" sz="quarter" idx="5"/>
          </p:nvPr>
        </p:nvSpPr>
        <p:spPr/>
        <p:txBody>
          <a:bodyPr/>
          <a:lstStyle/>
          <a:p>
            <a:fld id="{DA66D721-7453-AF49-ADE7-B2E8D73154FC}" type="slidenum">
              <a:rPr lang="en-VN" smtClean="0"/>
              <a:t>7</a:t>
            </a:fld>
            <a:endParaRPr lang="en-VN"/>
          </a:p>
        </p:txBody>
      </p:sp>
    </p:spTree>
    <p:extLst>
      <p:ext uri="{BB962C8B-B14F-4D97-AF65-F5344CB8AC3E}">
        <p14:creationId xmlns:p14="http://schemas.microsoft.com/office/powerpoint/2010/main" val="1500857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Nếu yêu cầu là đơn giản và kiểm tra được, mô hình thác nước mang lại kết quả tốt nhất</a:t>
            </a:r>
          </a:p>
        </p:txBody>
      </p:sp>
      <p:sp>
        <p:nvSpPr>
          <p:cNvPr id="4" name="Slide Number Placeholder 3"/>
          <p:cNvSpPr>
            <a:spLocks noGrp="1"/>
          </p:cNvSpPr>
          <p:nvPr>
            <p:ph type="sldNum" sz="quarter" idx="5"/>
          </p:nvPr>
        </p:nvSpPr>
        <p:spPr/>
        <p:txBody>
          <a:bodyPr/>
          <a:lstStyle/>
          <a:p>
            <a:fld id="{DA66D721-7453-AF49-ADE7-B2E8D73154FC}" type="slidenum">
              <a:rPr lang="en-VN" smtClean="0"/>
              <a:t>10</a:t>
            </a:fld>
            <a:endParaRPr lang="en-VN"/>
          </a:p>
        </p:txBody>
      </p:sp>
    </p:spTree>
    <p:extLst>
      <p:ext uri="{BB962C8B-B14F-4D97-AF65-F5344CB8AC3E}">
        <p14:creationId xmlns:p14="http://schemas.microsoft.com/office/powerpoint/2010/main" val="2798130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Trong mô hình xoán ốc, chúng ta lắp lại nhiều vòng chu trình như sau khi xây dựng sản phầm</a:t>
            </a:r>
          </a:p>
          <a:p>
            <a:pPr marL="171450" indent="-171450">
              <a:buFontTx/>
              <a:buChar char="-"/>
            </a:pPr>
            <a:r>
              <a:rPr lang="en-VN" dirty="0"/>
              <a:t>Xây dựng mẫu -&gt; kiểm chứng với khách hàng trước khi tiếp tục</a:t>
            </a:r>
          </a:p>
          <a:p>
            <a:pPr marL="171450" indent="-171450">
              <a:buFontTx/>
              <a:buChar char="-"/>
            </a:pPr>
            <a:r>
              <a:rPr lang="en-VN" dirty="0"/>
              <a:t>Các bạn có biết điều nguy hiểm nhất khi xây dựng một sản phẩm phầm mềm là gì ko? A: Xây dựng sản phẩm ko phải là thức khách hàng muốn, 90% các startup thất bại là do lý do này.</a:t>
            </a:r>
          </a:p>
          <a:p>
            <a:pPr marL="171450" indent="-171450">
              <a:buFontTx/>
              <a:buChar char="-"/>
            </a:pPr>
            <a:r>
              <a:rPr lang="en-VN" dirty="0"/>
              <a:t>Vẽ vòng lặp</a:t>
            </a:r>
          </a:p>
        </p:txBody>
      </p:sp>
      <p:sp>
        <p:nvSpPr>
          <p:cNvPr id="4" name="Slide Number Placeholder 3"/>
          <p:cNvSpPr>
            <a:spLocks noGrp="1"/>
          </p:cNvSpPr>
          <p:nvPr>
            <p:ph type="sldNum" sz="quarter" idx="5"/>
          </p:nvPr>
        </p:nvSpPr>
        <p:spPr/>
        <p:txBody>
          <a:bodyPr/>
          <a:lstStyle/>
          <a:p>
            <a:fld id="{DA66D721-7453-AF49-ADE7-B2E8D73154FC}" type="slidenum">
              <a:rPr lang="en-VN" smtClean="0"/>
              <a:t>11</a:t>
            </a:fld>
            <a:endParaRPr lang="en-VN"/>
          </a:p>
        </p:txBody>
      </p:sp>
    </p:spTree>
    <p:extLst>
      <p:ext uri="{BB962C8B-B14F-4D97-AF65-F5344CB8AC3E}">
        <p14:creationId xmlns:p14="http://schemas.microsoft.com/office/powerpoint/2010/main" val="3870735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5 nguyên tác cốt lõi</a:t>
            </a:r>
          </a:p>
          <a:p>
            <a:pPr marL="171450" indent="-171450">
              <a:buFontTx/>
              <a:buChar char="-"/>
            </a:pPr>
            <a:r>
              <a:rPr lang="en-US" dirty="0"/>
              <a:t>So the first is communication.</a:t>
            </a:r>
          </a:p>
          <a:p>
            <a:pPr marL="171450" indent="-171450">
              <a:buFontTx/>
              <a:buChar char="-"/>
            </a:pPr>
            <a:r>
              <a:rPr lang="en-US" dirty="0"/>
              <a:t>When we think about communication what we want to do</a:t>
            </a:r>
          </a:p>
          <a:p>
            <a:pPr marL="171450" indent="-171450">
              <a:buFontTx/>
              <a:buChar char="-"/>
            </a:pPr>
            <a:r>
              <a:rPr lang="en-US" dirty="0"/>
              <a:t>is we want to encourage the various stakeholders to talk to each other,</a:t>
            </a:r>
          </a:p>
          <a:p>
            <a:pPr marL="171450" indent="-171450">
              <a:buFontTx/>
              <a:buChar char="-"/>
            </a:pPr>
            <a:r>
              <a:rPr lang="en-US" dirty="0"/>
              <a:t>essentially at all times.</a:t>
            </a:r>
          </a:p>
          <a:p>
            <a:pPr marL="171450" indent="-171450">
              <a:buFontTx/>
              <a:buChar char="-"/>
            </a:pPr>
            <a:r>
              <a:rPr lang="en-US" dirty="0"/>
              <a:t>We want to make it so that the developers can get feedback</a:t>
            </a:r>
          </a:p>
          <a:p>
            <a:pPr marL="171450" indent="-171450">
              <a:buFontTx/>
              <a:buChar char="-"/>
            </a:pPr>
            <a:r>
              <a:rPr lang="en-US" dirty="0"/>
              <a:t>from the customers as quickly as possible.</a:t>
            </a:r>
          </a:p>
          <a:p>
            <a:pPr marL="171450" indent="-171450">
              <a:buFontTx/>
              <a:buChar char="-"/>
            </a:pPr>
            <a:r>
              <a:rPr lang="en-US" dirty="0"/>
              <a:t>And the customers also have access to the development team.</a:t>
            </a:r>
          </a:p>
          <a:p>
            <a:pPr marL="171450" indent="-171450">
              <a:buFontTx/>
              <a:buChar char="-"/>
            </a:pPr>
            <a:r>
              <a:rPr lang="en-US" dirty="0"/>
              <a:t>Next, XP based projects often favor the simplest solution that's possible.</a:t>
            </a:r>
          </a:p>
          <a:p>
            <a:pPr marL="171450" indent="-171450">
              <a:buFontTx/>
              <a:buChar char="-"/>
            </a:pPr>
            <a:r>
              <a:rPr lang="en-US" dirty="0"/>
              <a:t>So rather than over-engineering large complicated solutions, what</a:t>
            </a:r>
          </a:p>
          <a:p>
            <a:pPr marL="171450" indent="-171450">
              <a:buFontTx/>
              <a:buChar char="-"/>
            </a:pPr>
            <a:r>
              <a:rPr lang="en-US" dirty="0"/>
              <a:t>we want to do is we want to build a simple solution,</a:t>
            </a:r>
          </a:p>
          <a:p>
            <a:pPr marL="171450" indent="-171450">
              <a:buFontTx/>
              <a:buChar char="-"/>
            </a:pPr>
            <a:r>
              <a:rPr lang="en-US" dirty="0"/>
              <a:t>try it with the customers and see if it works.</a:t>
            </a:r>
          </a:p>
          <a:p>
            <a:pPr marL="171450" indent="-171450">
              <a:buFontTx/>
              <a:buChar char="-"/>
            </a:pPr>
            <a:r>
              <a:rPr lang="en-US" dirty="0"/>
              <a:t>Because if it does, that's great, it's good enough.</a:t>
            </a:r>
          </a:p>
          <a:p>
            <a:pPr marL="171450" indent="-171450">
              <a:buFontTx/>
              <a:buChar char="-"/>
            </a:pPr>
            <a:r>
              <a:rPr lang="en-US" dirty="0"/>
              <a:t>Then we can move forward onto other development tasks.</a:t>
            </a:r>
          </a:p>
          <a:p>
            <a:pPr marL="171450" indent="-171450">
              <a:buFontTx/>
              <a:buChar char="-"/>
            </a:pPr>
            <a:r>
              <a:rPr lang="en-US" dirty="0"/>
              <a:t>The next is feedback.</a:t>
            </a:r>
          </a:p>
          <a:p>
            <a:pPr marL="171450" indent="-171450">
              <a:buFontTx/>
              <a:buChar char="-"/>
            </a:pPr>
            <a:r>
              <a:rPr lang="en-US" dirty="0"/>
              <a:t>So in the feedback phase, what we want to do</a:t>
            </a:r>
          </a:p>
          <a:p>
            <a:pPr marL="171450" indent="-171450">
              <a:buFontTx/>
              <a:buChar char="-"/>
            </a:pPr>
            <a:r>
              <a:rPr lang="en-US" dirty="0"/>
              <a:t>is we want to encourage the customers and the developers</a:t>
            </a:r>
          </a:p>
          <a:p>
            <a:pPr marL="171450" indent="-171450">
              <a:buFontTx/>
              <a:buChar char="-"/>
            </a:pPr>
            <a:r>
              <a:rPr lang="en-US" dirty="0"/>
              <a:t>to talk to each other.</a:t>
            </a:r>
          </a:p>
          <a:p>
            <a:pPr marL="171450" indent="-171450">
              <a:buFontTx/>
              <a:buChar char="-"/>
            </a:pPr>
            <a:r>
              <a:rPr lang="en-US" dirty="0"/>
              <a:t>The expectation here, of course, is that once the development</a:t>
            </a:r>
          </a:p>
          <a:p>
            <a:pPr marL="171450" indent="-171450">
              <a:buFontTx/>
              <a:buChar char="-"/>
            </a:pPr>
            <a:r>
              <a:rPr lang="en-US" dirty="0"/>
              <a:t>team receives feedback from the customer, they will try to act on it.</a:t>
            </a:r>
          </a:p>
          <a:p>
            <a:pPr marL="171450" indent="-171450">
              <a:buFontTx/>
              <a:buChar char="-"/>
            </a:pPr>
            <a:r>
              <a:rPr lang="en-US" dirty="0"/>
              <a:t>But also that the development team can push back on the customer and let</a:t>
            </a:r>
          </a:p>
          <a:p>
            <a:pPr marL="171450" indent="-171450">
              <a:buFontTx/>
              <a:buChar char="-"/>
            </a:pPr>
            <a:r>
              <a:rPr lang="en-US" dirty="0"/>
              <a:t>them know when their feedback isn't going to work</a:t>
            </a:r>
          </a:p>
          <a:p>
            <a:pPr marL="171450" indent="-171450">
              <a:buFontTx/>
              <a:buChar char="-"/>
            </a:pPr>
            <a:r>
              <a:rPr lang="en-US" dirty="0"/>
              <a:t>or is going to be really overwhelming or expensive.</a:t>
            </a:r>
          </a:p>
          <a:p>
            <a:pPr marL="171450" indent="-171450">
              <a:buFontTx/>
              <a:buChar char="-"/>
            </a:pPr>
            <a:r>
              <a:rPr lang="en-US" dirty="0"/>
              <a:t>So this feedback works both ways.</a:t>
            </a:r>
          </a:p>
          <a:p>
            <a:pPr marL="171450" indent="-171450">
              <a:buFontTx/>
              <a:buChar char="-"/>
            </a:pPr>
            <a:r>
              <a:rPr lang="en-US" dirty="0"/>
              <a:t>Both from the customer to the developer, but also from the development</a:t>
            </a:r>
          </a:p>
          <a:p>
            <a:pPr marL="171450" indent="-171450">
              <a:buFontTx/>
              <a:buChar char="-"/>
            </a:pPr>
            <a:r>
              <a:rPr lang="en-US" dirty="0"/>
              <a:t>team back to the customers.</a:t>
            </a:r>
          </a:p>
          <a:p>
            <a:pPr marL="171450" indent="-171450">
              <a:buFontTx/>
              <a:buChar char="-"/>
            </a:pPr>
            <a:r>
              <a:rPr lang="en-US" dirty="0"/>
              <a:t>Next we have courage, which seems like an odd principal</a:t>
            </a:r>
          </a:p>
          <a:p>
            <a:pPr marL="171450" indent="-171450">
              <a:buFontTx/>
              <a:buChar char="-"/>
            </a:pPr>
            <a:r>
              <a:rPr lang="en-US" dirty="0"/>
              <a:t>to have for development methodology.</a:t>
            </a:r>
          </a:p>
          <a:p>
            <a:pPr marL="171450" indent="-171450">
              <a:buFontTx/>
              <a:buChar char="-"/>
            </a:pPr>
            <a:r>
              <a:rPr lang="en-US" dirty="0"/>
              <a:t>But what courage is all about is empowering the development</a:t>
            </a:r>
          </a:p>
          <a:p>
            <a:pPr marL="171450" indent="-171450">
              <a:buFontTx/>
              <a:buChar char="-"/>
            </a:pPr>
            <a:r>
              <a:rPr lang="en-US" dirty="0"/>
              <a:t>team to try out different experiments.</a:t>
            </a:r>
          </a:p>
          <a:p>
            <a:pPr marL="171450" indent="-171450">
              <a:buFontTx/>
              <a:buChar char="-"/>
            </a:pPr>
            <a:r>
              <a:rPr lang="en-US" dirty="0"/>
              <a:t>We want them to try these different experiments</a:t>
            </a:r>
          </a:p>
          <a:p>
            <a:pPr marL="171450" indent="-171450">
              <a:buFontTx/>
              <a:buChar char="-"/>
            </a:pPr>
            <a:r>
              <a:rPr lang="en-US" dirty="0"/>
              <a:t>so that we can get feedback on the experiments</a:t>
            </a:r>
          </a:p>
          <a:p>
            <a:pPr marL="171450" indent="-171450">
              <a:buFontTx/>
              <a:buChar char="-"/>
            </a:pPr>
            <a:r>
              <a:rPr lang="en-US" dirty="0"/>
              <a:t>with the customer to see if they make the product better.</a:t>
            </a:r>
          </a:p>
          <a:p>
            <a:pPr marL="171450" indent="-171450">
              <a:buFontTx/>
              <a:buChar char="-"/>
            </a:pPr>
            <a:r>
              <a:rPr lang="en-US" dirty="0"/>
              <a:t>If they don't, we can throw them away.</a:t>
            </a:r>
          </a:p>
          <a:p>
            <a:pPr marL="171450" indent="-171450">
              <a:buFontTx/>
              <a:buChar char="-"/>
            </a:pPr>
            <a:r>
              <a:rPr lang="en-US" dirty="0"/>
              <a:t>But we don't view these as a sunk cost.</a:t>
            </a:r>
          </a:p>
          <a:p>
            <a:pPr marL="171450" indent="-171450">
              <a:buFontTx/>
              <a:buChar char="-"/>
            </a:pPr>
            <a:r>
              <a:rPr lang="en-US" dirty="0"/>
              <a:t>We view these as an opportunity to learn about the system, to make it better.</a:t>
            </a:r>
          </a:p>
          <a:p>
            <a:pPr marL="171450" indent="-171450">
              <a:buFontTx/>
              <a:buChar char="-"/>
            </a:pPr>
            <a:r>
              <a:rPr lang="en-US" dirty="0"/>
              <a:t>And finally we have respect.</a:t>
            </a:r>
          </a:p>
          <a:p>
            <a:pPr marL="171450" indent="-171450">
              <a:buFontTx/>
              <a:buChar char="-"/>
            </a:pPr>
            <a:r>
              <a:rPr lang="en-US" dirty="0"/>
              <a:t>Which is all about respecting all stakeholders opinions and their time.</a:t>
            </a:r>
          </a:p>
          <a:p>
            <a:pPr marL="171450" indent="-171450">
              <a:buFontTx/>
              <a:buChar char="-"/>
            </a:pPr>
            <a:endParaRPr lang="en-US" dirty="0"/>
          </a:p>
          <a:p>
            <a:pPr marL="171450" indent="-171450">
              <a:buFontTx/>
              <a:buChar char="-"/>
            </a:pPr>
            <a:r>
              <a:rPr lang="en-US" dirty="0"/>
              <a:t>Core founding idea: always having billable system</a:t>
            </a:r>
          </a:p>
          <a:p>
            <a:pPr marL="171450" indent="-171450">
              <a:buFontTx/>
              <a:buChar char="-"/>
            </a:pPr>
            <a:endParaRPr lang="en-US" dirty="0"/>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DA66D721-7453-AF49-ADE7-B2E8D73154FC}" type="slidenum">
              <a:rPr lang="en-VN" smtClean="0"/>
              <a:t>12</a:t>
            </a:fld>
            <a:endParaRPr lang="en-VN"/>
          </a:p>
        </p:txBody>
      </p:sp>
    </p:spTree>
    <p:extLst>
      <p:ext uri="{BB962C8B-B14F-4D97-AF65-F5344CB8AC3E}">
        <p14:creationId xmlns:p14="http://schemas.microsoft.com/office/powerpoint/2010/main" val="17601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DF17-DB18-4064-B974-9D78BBA33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E77B6F-DF04-4AF4-8360-68C1A203F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41F717-12EA-4916-A2F0-76E42FBDC206}"/>
              </a:ext>
            </a:extLst>
          </p:cNvPr>
          <p:cNvSpPr>
            <a:spLocks noGrp="1"/>
          </p:cNvSpPr>
          <p:nvPr>
            <p:ph type="dt" sz="half" idx="10"/>
          </p:nvPr>
        </p:nvSpPr>
        <p:spPr/>
        <p:txBody>
          <a:bodyPr/>
          <a:lstStyle/>
          <a:p>
            <a:fld id="{44F42EB9-1EE3-B847-B937-9D677BEBD9E7}" type="datetime1">
              <a:rPr lang="en-US" smtClean="0"/>
              <a:t>3/16/2023</a:t>
            </a:fld>
            <a:endParaRPr lang="en-GB"/>
          </a:p>
        </p:txBody>
      </p:sp>
      <p:sp>
        <p:nvSpPr>
          <p:cNvPr id="5" name="Footer Placeholder 4">
            <a:extLst>
              <a:ext uri="{FF2B5EF4-FFF2-40B4-BE49-F238E27FC236}">
                <a16:creationId xmlns:a16="http://schemas.microsoft.com/office/drawing/2014/main" id="{95338970-CF46-4907-9165-0F62377C2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5EF1C7-4186-4F85-8B38-2A3DAED123DE}"/>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17510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8FAB-41C0-4E3A-ADAC-EEC90599DF2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F0D2F8-75D5-43D4-A511-84B272E28F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192C7C-B061-42A7-A6BA-A1C2EDADDABE}"/>
              </a:ext>
            </a:extLst>
          </p:cNvPr>
          <p:cNvSpPr>
            <a:spLocks noGrp="1"/>
          </p:cNvSpPr>
          <p:nvPr>
            <p:ph type="dt" sz="half" idx="10"/>
          </p:nvPr>
        </p:nvSpPr>
        <p:spPr/>
        <p:txBody>
          <a:bodyPr/>
          <a:lstStyle/>
          <a:p>
            <a:fld id="{046140A8-C6B6-5D4C-89F7-A2D080F7BDC6}" type="datetime1">
              <a:rPr lang="en-US" smtClean="0"/>
              <a:t>3/16/2023</a:t>
            </a:fld>
            <a:endParaRPr lang="en-GB"/>
          </a:p>
        </p:txBody>
      </p:sp>
      <p:sp>
        <p:nvSpPr>
          <p:cNvPr id="5" name="Footer Placeholder 4">
            <a:extLst>
              <a:ext uri="{FF2B5EF4-FFF2-40B4-BE49-F238E27FC236}">
                <a16:creationId xmlns:a16="http://schemas.microsoft.com/office/drawing/2014/main" id="{D44D9092-A59E-464A-A07D-834B3DB232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E9A32F-6844-4627-8260-503C5EB60351}"/>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26066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CCB6D-3DFA-4549-8682-8FC42A7012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AC3FF9-13A4-4993-8ACD-D7896A584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20765B-436E-4F2A-A1D9-11F827C54946}"/>
              </a:ext>
            </a:extLst>
          </p:cNvPr>
          <p:cNvSpPr>
            <a:spLocks noGrp="1"/>
          </p:cNvSpPr>
          <p:nvPr>
            <p:ph type="dt" sz="half" idx="10"/>
          </p:nvPr>
        </p:nvSpPr>
        <p:spPr/>
        <p:txBody>
          <a:bodyPr/>
          <a:lstStyle/>
          <a:p>
            <a:fld id="{F0CDB23D-7D20-A04E-A3F1-FD7ABBF85562}" type="datetime1">
              <a:rPr lang="en-US" smtClean="0"/>
              <a:t>3/16/2023</a:t>
            </a:fld>
            <a:endParaRPr lang="en-GB"/>
          </a:p>
        </p:txBody>
      </p:sp>
      <p:sp>
        <p:nvSpPr>
          <p:cNvPr id="5" name="Footer Placeholder 4">
            <a:extLst>
              <a:ext uri="{FF2B5EF4-FFF2-40B4-BE49-F238E27FC236}">
                <a16:creationId xmlns:a16="http://schemas.microsoft.com/office/drawing/2014/main" id="{96EE82E7-ACE8-4FBF-A5E9-CC55AACFA2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70429-B0F9-43DA-A76F-7ABEB82B8174}"/>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55044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1D7B-3FC8-4EBA-9F05-25E8AF9DD2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3AFF94-1FFB-4A2B-9479-7F0A579CE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85DA38-19B6-45D1-A0C9-16A7496640DA}"/>
              </a:ext>
            </a:extLst>
          </p:cNvPr>
          <p:cNvSpPr>
            <a:spLocks noGrp="1"/>
          </p:cNvSpPr>
          <p:nvPr>
            <p:ph type="dt" sz="half" idx="10"/>
          </p:nvPr>
        </p:nvSpPr>
        <p:spPr/>
        <p:txBody>
          <a:bodyPr/>
          <a:lstStyle/>
          <a:p>
            <a:fld id="{167B50AD-1CBD-C544-8A06-583B82C4EA5A}" type="datetime1">
              <a:rPr lang="en-US" smtClean="0"/>
              <a:t>3/16/2023</a:t>
            </a:fld>
            <a:endParaRPr lang="en-GB"/>
          </a:p>
        </p:txBody>
      </p:sp>
      <p:sp>
        <p:nvSpPr>
          <p:cNvPr id="5" name="Footer Placeholder 4">
            <a:extLst>
              <a:ext uri="{FF2B5EF4-FFF2-40B4-BE49-F238E27FC236}">
                <a16:creationId xmlns:a16="http://schemas.microsoft.com/office/drawing/2014/main" id="{7B29BDC9-66C5-4701-8EDF-9BEBD85935F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E9C3F7C-35FE-4B32-9DDC-FB1B570647AC}"/>
              </a:ext>
            </a:extLst>
          </p:cNvPr>
          <p:cNvSpPr>
            <a:spLocks noGrp="1"/>
          </p:cNvSpPr>
          <p:nvPr>
            <p:ph type="sldNum" sz="quarter" idx="12"/>
          </p:nvPr>
        </p:nvSpPr>
        <p:spPr>
          <a:xfrm>
            <a:off x="9329058" y="6356350"/>
            <a:ext cx="2743200" cy="365125"/>
          </a:xfrm>
        </p:spPr>
        <p:txBody>
          <a:bodyPr/>
          <a:lstStyle>
            <a:lvl1pPr>
              <a:defRPr sz="2000"/>
            </a:lvl1pPr>
          </a:lstStyle>
          <a:p>
            <a:fld id="{B7237A96-F032-4621-A863-C6BD6A376BDC}" type="slidenum">
              <a:rPr lang="en-GB" smtClean="0"/>
              <a:pPr/>
              <a:t>‹#›</a:t>
            </a:fld>
            <a:endParaRPr lang="en-GB" dirty="0"/>
          </a:p>
        </p:txBody>
      </p:sp>
    </p:spTree>
    <p:extLst>
      <p:ext uri="{BB962C8B-B14F-4D97-AF65-F5344CB8AC3E}">
        <p14:creationId xmlns:p14="http://schemas.microsoft.com/office/powerpoint/2010/main" val="146922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2922-F2DD-44FB-9D26-ED0474415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C74199-1E01-4FCD-93D4-E1563EAC5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57D09-5989-4DF1-BDEA-8A68BD0A8E98}"/>
              </a:ext>
            </a:extLst>
          </p:cNvPr>
          <p:cNvSpPr>
            <a:spLocks noGrp="1"/>
          </p:cNvSpPr>
          <p:nvPr>
            <p:ph type="dt" sz="half" idx="10"/>
          </p:nvPr>
        </p:nvSpPr>
        <p:spPr/>
        <p:txBody>
          <a:bodyPr/>
          <a:lstStyle/>
          <a:p>
            <a:fld id="{E3811178-87B9-CA4F-8ACE-C7102FC0292A}" type="datetime1">
              <a:rPr lang="en-US" smtClean="0"/>
              <a:t>3/16/2023</a:t>
            </a:fld>
            <a:endParaRPr lang="en-GB"/>
          </a:p>
        </p:txBody>
      </p:sp>
      <p:sp>
        <p:nvSpPr>
          <p:cNvPr id="5" name="Footer Placeholder 4">
            <a:extLst>
              <a:ext uri="{FF2B5EF4-FFF2-40B4-BE49-F238E27FC236}">
                <a16:creationId xmlns:a16="http://schemas.microsoft.com/office/drawing/2014/main" id="{47531D01-53B6-4A2F-AA3E-D12037FB7D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45DBAE-12D7-4841-B3C4-15DBCB4EECD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95140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19DD-0B12-45DF-88D1-AD1B47F60C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0EE41B-4BC4-4565-A871-2800EB1E22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8D68C6-CC86-4B14-A332-DBE214AA7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D381672-0C41-4E44-BA6E-23D7D4CD6D54}"/>
              </a:ext>
            </a:extLst>
          </p:cNvPr>
          <p:cNvSpPr>
            <a:spLocks noGrp="1"/>
          </p:cNvSpPr>
          <p:nvPr>
            <p:ph type="dt" sz="half" idx="10"/>
          </p:nvPr>
        </p:nvSpPr>
        <p:spPr/>
        <p:txBody>
          <a:bodyPr/>
          <a:lstStyle/>
          <a:p>
            <a:fld id="{69F0544D-30DD-4B44-9441-736267DA3950}" type="datetime1">
              <a:rPr lang="en-US" smtClean="0"/>
              <a:t>3/16/2023</a:t>
            </a:fld>
            <a:endParaRPr lang="en-GB"/>
          </a:p>
        </p:txBody>
      </p:sp>
      <p:sp>
        <p:nvSpPr>
          <p:cNvPr id="6" name="Footer Placeholder 5">
            <a:extLst>
              <a:ext uri="{FF2B5EF4-FFF2-40B4-BE49-F238E27FC236}">
                <a16:creationId xmlns:a16="http://schemas.microsoft.com/office/drawing/2014/main" id="{9C73330D-42DA-47F8-BBFB-38A0B01F33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7CDD4D-F545-4F82-9948-7366A829E6A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29045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1A37-8A21-45F4-B309-18860FE5C3C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20F7FE-E67F-485B-9B08-1D89C9425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DD3E8-39B0-4D82-AD80-A7E665EA1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671597-0E7D-4BD4-A890-CE01EA71F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60884-708D-48C2-AC5F-FBBB6DCB25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9A5344C-0658-412A-864A-E96AA291490A}"/>
              </a:ext>
            </a:extLst>
          </p:cNvPr>
          <p:cNvSpPr>
            <a:spLocks noGrp="1"/>
          </p:cNvSpPr>
          <p:nvPr>
            <p:ph type="dt" sz="half" idx="10"/>
          </p:nvPr>
        </p:nvSpPr>
        <p:spPr/>
        <p:txBody>
          <a:bodyPr/>
          <a:lstStyle/>
          <a:p>
            <a:fld id="{7355ADE4-AF7C-2B48-8AB9-5A22B783CA62}" type="datetime1">
              <a:rPr lang="en-US" smtClean="0"/>
              <a:t>3/16/2023</a:t>
            </a:fld>
            <a:endParaRPr lang="en-GB"/>
          </a:p>
        </p:txBody>
      </p:sp>
      <p:sp>
        <p:nvSpPr>
          <p:cNvPr id="8" name="Footer Placeholder 7">
            <a:extLst>
              <a:ext uri="{FF2B5EF4-FFF2-40B4-BE49-F238E27FC236}">
                <a16:creationId xmlns:a16="http://schemas.microsoft.com/office/drawing/2014/main" id="{E76B8732-EDC2-4E25-BB5C-C435D93358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0E5E1-FCDD-43D8-816D-E5695527B0BF}"/>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99960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0964-A650-436B-B945-705E847E3E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8437D3-6B91-4318-8E8A-35BB1F33A88A}"/>
              </a:ext>
            </a:extLst>
          </p:cNvPr>
          <p:cNvSpPr>
            <a:spLocks noGrp="1"/>
          </p:cNvSpPr>
          <p:nvPr>
            <p:ph type="dt" sz="half" idx="10"/>
          </p:nvPr>
        </p:nvSpPr>
        <p:spPr/>
        <p:txBody>
          <a:bodyPr/>
          <a:lstStyle/>
          <a:p>
            <a:fld id="{DC2AF7A6-9BB0-C343-B3E7-6783E91F8710}" type="datetime1">
              <a:rPr lang="en-US" smtClean="0"/>
              <a:t>3/16/2023</a:t>
            </a:fld>
            <a:endParaRPr lang="en-GB"/>
          </a:p>
        </p:txBody>
      </p:sp>
      <p:sp>
        <p:nvSpPr>
          <p:cNvPr id="4" name="Footer Placeholder 3">
            <a:extLst>
              <a:ext uri="{FF2B5EF4-FFF2-40B4-BE49-F238E27FC236}">
                <a16:creationId xmlns:a16="http://schemas.microsoft.com/office/drawing/2014/main" id="{67F1C68D-CDD3-4031-9329-63699FAAF23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1B261A-91C7-43F2-B209-8BA954645683}"/>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248751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2C7184-3D8C-4CC4-AD89-CF5C271838A2}"/>
              </a:ext>
            </a:extLst>
          </p:cNvPr>
          <p:cNvSpPr>
            <a:spLocks noGrp="1"/>
          </p:cNvSpPr>
          <p:nvPr>
            <p:ph type="dt" sz="half" idx="10"/>
          </p:nvPr>
        </p:nvSpPr>
        <p:spPr/>
        <p:txBody>
          <a:bodyPr/>
          <a:lstStyle/>
          <a:p>
            <a:fld id="{6F2918DF-1299-FA46-97CC-93DA42C62A98}" type="datetime1">
              <a:rPr lang="en-US" smtClean="0"/>
              <a:t>3/16/2023</a:t>
            </a:fld>
            <a:endParaRPr lang="en-GB"/>
          </a:p>
        </p:txBody>
      </p:sp>
      <p:sp>
        <p:nvSpPr>
          <p:cNvPr id="3" name="Footer Placeholder 2">
            <a:extLst>
              <a:ext uri="{FF2B5EF4-FFF2-40B4-BE49-F238E27FC236}">
                <a16:creationId xmlns:a16="http://schemas.microsoft.com/office/drawing/2014/main" id="{0EF7581C-7586-49F5-9627-8280EC1C6F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8921D5-BC30-4A07-87F8-85CE82B6CDFA}"/>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66097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4E84-807B-4AF0-9748-470A887C2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2FC45F-B851-4DFD-BF00-E56F0BE4B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C7EDE7E-BFC6-4612-A090-F0F733983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785D2-2EAA-448E-9C56-DE213DD851B3}"/>
              </a:ext>
            </a:extLst>
          </p:cNvPr>
          <p:cNvSpPr>
            <a:spLocks noGrp="1"/>
          </p:cNvSpPr>
          <p:nvPr>
            <p:ph type="dt" sz="half" idx="10"/>
          </p:nvPr>
        </p:nvSpPr>
        <p:spPr/>
        <p:txBody>
          <a:bodyPr/>
          <a:lstStyle/>
          <a:p>
            <a:fld id="{FC75BB74-CC6B-D94C-85D6-12EC86656BCE}" type="datetime1">
              <a:rPr lang="en-US" smtClean="0"/>
              <a:t>3/16/2023</a:t>
            </a:fld>
            <a:endParaRPr lang="en-GB"/>
          </a:p>
        </p:txBody>
      </p:sp>
      <p:sp>
        <p:nvSpPr>
          <p:cNvPr id="6" name="Footer Placeholder 5">
            <a:extLst>
              <a:ext uri="{FF2B5EF4-FFF2-40B4-BE49-F238E27FC236}">
                <a16:creationId xmlns:a16="http://schemas.microsoft.com/office/drawing/2014/main" id="{2792854E-3297-427C-B221-8D440863BA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77778F-9A1E-42B8-898E-CF0823A4F205}"/>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07889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BF4C-737D-4B85-8AB4-6ADDEF9C4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DE94A01-FB78-4D47-A980-6E43695A6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31603FD-B03B-4F3D-BD7C-9E5BD7BA4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F3E3F-D608-409D-87D8-3E5F22E1225D}"/>
              </a:ext>
            </a:extLst>
          </p:cNvPr>
          <p:cNvSpPr>
            <a:spLocks noGrp="1"/>
          </p:cNvSpPr>
          <p:nvPr>
            <p:ph type="dt" sz="half" idx="10"/>
          </p:nvPr>
        </p:nvSpPr>
        <p:spPr/>
        <p:txBody>
          <a:bodyPr/>
          <a:lstStyle/>
          <a:p>
            <a:fld id="{5FE48BE2-1D4A-8143-9B99-69199C62226D}" type="datetime1">
              <a:rPr lang="en-US" smtClean="0"/>
              <a:t>3/16/2023</a:t>
            </a:fld>
            <a:endParaRPr lang="en-GB"/>
          </a:p>
        </p:txBody>
      </p:sp>
      <p:sp>
        <p:nvSpPr>
          <p:cNvPr id="6" name="Footer Placeholder 5">
            <a:extLst>
              <a:ext uri="{FF2B5EF4-FFF2-40B4-BE49-F238E27FC236}">
                <a16:creationId xmlns:a16="http://schemas.microsoft.com/office/drawing/2014/main" id="{50D942DA-1A66-4FDF-A1F8-94901D8DDB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FE9092-6426-4C67-AA34-687732244D4D}"/>
              </a:ext>
            </a:extLst>
          </p:cNvPr>
          <p:cNvSpPr>
            <a:spLocks noGrp="1"/>
          </p:cNvSpPr>
          <p:nvPr>
            <p:ph type="sldNum" sz="quarter" idx="12"/>
          </p:nvPr>
        </p:nvSpPr>
        <p:spPr/>
        <p:txBody>
          <a:bodyPr/>
          <a:lstStyle/>
          <a:p>
            <a:fld id="{B7237A96-F032-4621-A863-C6BD6A376BDC}" type="slidenum">
              <a:rPr lang="en-GB" smtClean="0"/>
              <a:t>‹#›</a:t>
            </a:fld>
            <a:endParaRPr lang="en-GB"/>
          </a:p>
        </p:txBody>
      </p:sp>
    </p:spTree>
    <p:extLst>
      <p:ext uri="{BB962C8B-B14F-4D97-AF65-F5344CB8AC3E}">
        <p14:creationId xmlns:p14="http://schemas.microsoft.com/office/powerpoint/2010/main" val="170129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CCBE76-A107-414B-8F3A-EDDBF9F9D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E99C1D-C5D6-438E-8D4E-DF633307C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7C2B9-D52B-451C-AACF-96FC77D8E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CF732-BE8C-334A-AB73-C1B45FEDFFF5}" type="datetime1">
              <a:rPr lang="en-US" smtClean="0"/>
              <a:t>3/16/2023</a:t>
            </a:fld>
            <a:endParaRPr lang="en-GB"/>
          </a:p>
        </p:txBody>
      </p:sp>
      <p:sp>
        <p:nvSpPr>
          <p:cNvPr id="5" name="Footer Placeholder 4">
            <a:extLst>
              <a:ext uri="{FF2B5EF4-FFF2-40B4-BE49-F238E27FC236}">
                <a16:creationId xmlns:a16="http://schemas.microsoft.com/office/drawing/2014/main" id="{62B6782C-D612-48B7-844C-9EFD1620F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ECDACC-46AC-4839-8B1B-DB3880ABA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37A96-F032-4621-A863-C6BD6A376BDC}" type="slidenum">
              <a:rPr lang="en-GB" smtClean="0"/>
              <a:t>‹#›</a:t>
            </a:fld>
            <a:endParaRPr lang="en-GB"/>
          </a:p>
        </p:txBody>
      </p:sp>
    </p:spTree>
    <p:extLst>
      <p:ext uri="{BB962C8B-B14F-4D97-AF65-F5344CB8AC3E}">
        <p14:creationId xmlns:p14="http://schemas.microsoft.com/office/powerpoint/2010/main" val="361381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rang.maixuan@phenikaa-uni.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00C6A4-C99A-421F-8CBF-70B2D328F80D}"/>
              </a:ext>
            </a:extLst>
          </p:cNvPr>
          <p:cNvSpPr/>
          <p:nvPr/>
        </p:nvSpPr>
        <p:spPr>
          <a:xfrm>
            <a:off x="933512" y="1250218"/>
            <a:ext cx="10324974" cy="1938992"/>
          </a:xfrm>
          <a:prstGeom prst="rect">
            <a:avLst/>
          </a:prstGeom>
          <a:noFill/>
        </p:spPr>
        <p:txBody>
          <a:bodyPr wrap="square" lIns="91440" tIns="45720" rIns="91440" bIns="45720">
            <a:spAutoFit/>
          </a:bodyPr>
          <a:lstStyle/>
          <a:p>
            <a:pPr algn="ct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Kỹ</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Thuật</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Phần</a:t>
            </a:r>
            <a:r>
              <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 </a:t>
            </a:r>
            <a:r>
              <a:rPr lang="en-US" sz="6000" b="1" cap="none" spc="0" dirty="0" err="1">
                <a:ln w="10160">
                  <a:solidFill>
                    <a:srgbClr val="000099"/>
                  </a:solidFill>
                  <a:prstDash val="solid"/>
                </a:ln>
                <a:solidFill>
                  <a:srgbClr val="000099"/>
                </a:solidFill>
                <a:effectLst>
                  <a:outerShdw blurRad="38100" dist="22860" dir="5400000" algn="tl" rotWithShape="0">
                    <a:srgbClr val="000000">
                      <a:alpha val="30000"/>
                    </a:srgbClr>
                  </a:outerShdw>
                </a:effectLst>
              </a:rPr>
              <a:t>Mềm</a:t>
            </a:r>
            <a:endParaRPr lang="en-US" sz="60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endParaRPr>
          </a:p>
          <a:p>
            <a:pPr algn="ctr"/>
            <a:r>
              <a:rPr lang="en-US" sz="6000" b="1" dirty="0">
                <a:ln w="10160">
                  <a:solidFill>
                    <a:srgbClr val="000099"/>
                  </a:solidFill>
                  <a:prstDash val="solid"/>
                </a:ln>
                <a:solidFill>
                  <a:srgbClr val="000099"/>
                </a:solidFill>
                <a:effectLst>
                  <a:outerShdw blurRad="38100" dist="22860" dir="5400000" algn="tl" rotWithShape="0">
                    <a:srgbClr val="000000">
                      <a:alpha val="30000"/>
                    </a:srgbClr>
                  </a:outerShdw>
                </a:effectLst>
              </a:rPr>
              <a:t>(Software Engineering)</a:t>
            </a:r>
          </a:p>
        </p:txBody>
      </p:sp>
      <p:sp>
        <p:nvSpPr>
          <p:cNvPr id="5" name="Rectangle 4">
            <a:extLst>
              <a:ext uri="{FF2B5EF4-FFF2-40B4-BE49-F238E27FC236}">
                <a16:creationId xmlns:a16="http://schemas.microsoft.com/office/drawing/2014/main" id="{C7988C64-7930-413B-A31C-2B0AEA14B32D}"/>
              </a:ext>
            </a:extLst>
          </p:cNvPr>
          <p:cNvSpPr/>
          <p:nvPr/>
        </p:nvSpPr>
        <p:spPr>
          <a:xfrm>
            <a:off x="2715427" y="4603225"/>
            <a:ext cx="6761145" cy="1692771"/>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Mai </a:t>
            </a:r>
            <a:r>
              <a:rPr lang="en-US" sz="3200" b="0" cap="none" spc="0" dirty="0" err="1">
                <a:ln w="0"/>
                <a:solidFill>
                  <a:schemeClr val="tx1"/>
                </a:solidFill>
                <a:effectLst>
                  <a:outerShdw blurRad="38100" dist="19050" dir="2700000" algn="tl" rotWithShape="0">
                    <a:schemeClr val="dk1">
                      <a:alpha val="40000"/>
                    </a:schemeClr>
                  </a:outerShdw>
                </a:effectLst>
              </a:rPr>
              <a:t>Xuân</a:t>
            </a:r>
            <a:r>
              <a:rPr lang="en-US" sz="3200" b="0" cap="none" spc="0" dirty="0">
                <a:ln w="0"/>
                <a:solidFill>
                  <a:schemeClr val="tx1"/>
                </a:solidFill>
                <a:effectLst>
                  <a:outerShdw blurRad="38100" dist="19050" dir="2700000" algn="tl" rotWithShape="0">
                    <a:schemeClr val="dk1">
                      <a:alpha val="40000"/>
                    </a:schemeClr>
                  </a:outerShdw>
                </a:effectLst>
              </a:rPr>
              <a:t> </a:t>
            </a:r>
            <a:r>
              <a:rPr lang="en-US" sz="3200" b="0" cap="none" spc="0" dirty="0" err="1">
                <a:ln w="0"/>
                <a:solidFill>
                  <a:schemeClr val="tx1"/>
                </a:solidFill>
                <a:effectLst>
                  <a:outerShdw blurRad="38100" dist="19050" dir="2700000" algn="tl" rotWithShape="0">
                    <a:schemeClr val="dk1">
                      <a:alpha val="40000"/>
                    </a:schemeClr>
                  </a:outerShdw>
                </a:effectLst>
              </a:rPr>
              <a:t>Tráng</a:t>
            </a:r>
            <a:r>
              <a:rPr lang="en-US" sz="3200" b="0" cap="none" spc="0" dirty="0">
                <a:ln w="0"/>
                <a:solidFill>
                  <a:schemeClr val="tx1"/>
                </a:solidFill>
                <a:effectLst>
                  <a:outerShdw blurRad="38100" dist="19050" dir="2700000" algn="tl" rotWithShape="0">
                    <a:schemeClr val="dk1">
                      <a:alpha val="40000"/>
                    </a:schemeClr>
                  </a:outerShdw>
                </a:effectLst>
              </a:rPr>
              <a:t>, PhD</a:t>
            </a:r>
          </a:p>
          <a:p>
            <a:pPr algn="ctr"/>
            <a:r>
              <a:rPr lang="en-US" sz="2400" i="1" dirty="0">
                <a:ln w="0"/>
                <a:effectLst>
                  <a:outerShdw blurRad="38100" dist="19050" dir="2700000" algn="tl" rotWithShape="0">
                    <a:schemeClr val="dk1">
                      <a:alpha val="40000"/>
                    </a:schemeClr>
                  </a:outerShdw>
                </a:effectLst>
              </a:rPr>
              <a:t>Khoa </a:t>
            </a:r>
            <a:r>
              <a:rPr lang="en-US" sz="2400" i="1" dirty="0" err="1">
                <a:ln w="0"/>
                <a:effectLst>
                  <a:outerShdw blurRad="38100" dist="19050" dir="2700000" algn="tl" rotWithShape="0">
                    <a:schemeClr val="dk1">
                      <a:alpha val="40000"/>
                    </a:schemeClr>
                  </a:outerShdw>
                </a:effectLst>
              </a:rPr>
              <a:t>Công</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Nghệ</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Thông</a:t>
            </a:r>
            <a:r>
              <a:rPr lang="en-US" sz="2400" i="1" dirty="0">
                <a:ln w="0"/>
                <a:effectLst>
                  <a:outerShdw blurRad="38100" dist="19050" dir="2700000" algn="tl" rotWithShape="0">
                    <a:schemeClr val="dk1">
                      <a:alpha val="40000"/>
                    </a:schemeClr>
                  </a:outerShdw>
                </a:effectLst>
              </a:rPr>
              <a:t> Tin </a:t>
            </a:r>
            <a:r>
              <a:rPr lang="en-US" sz="2400" i="1" dirty="0" err="1">
                <a:ln w="0"/>
                <a:effectLst>
                  <a:outerShdw blurRad="38100" dist="19050" dir="2700000" algn="tl" rotWithShape="0">
                    <a:schemeClr val="dk1">
                      <a:alpha val="40000"/>
                    </a:schemeClr>
                  </a:outerShdw>
                </a:effectLst>
              </a:rPr>
              <a:t>Trường</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Đại</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học</a:t>
            </a:r>
            <a:r>
              <a:rPr lang="en-US" sz="2400" i="1" dirty="0">
                <a:ln w="0"/>
                <a:effectLst>
                  <a:outerShdw blurRad="38100" dist="19050" dir="2700000" algn="tl" rotWithShape="0">
                    <a:schemeClr val="dk1">
                      <a:alpha val="40000"/>
                    </a:schemeClr>
                  </a:outerShdw>
                </a:effectLst>
              </a:rPr>
              <a:t> </a:t>
            </a:r>
            <a:r>
              <a:rPr lang="en-US" sz="2400" i="1" dirty="0" err="1">
                <a:ln w="0"/>
                <a:effectLst>
                  <a:outerShdw blurRad="38100" dist="19050" dir="2700000" algn="tl" rotWithShape="0">
                    <a:schemeClr val="dk1">
                      <a:alpha val="40000"/>
                    </a:schemeClr>
                  </a:outerShdw>
                </a:effectLst>
              </a:rPr>
              <a:t>Phenikaa</a:t>
            </a:r>
            <a:endParaRPr lang="en-US" sz="2400" i="1" dirty="0">
              <a:ln w="0"/>
              <a:effectLst>
                <a:outerShdw blurRad="38100" dist="19050" dir="2700000" algn="tl" rotWithShape="0">
                  <a:schemeClr val="dk1">
                    <a:alpha val="40000"/>
                  </a:schemeClr>
                </a:outerShdw>
              </a:effectLst>
            </a:endParaRPr>
          </a:p>
          <a:p>
            <a:pPr algn="ctr"/>
            <a:r>
              <a:rPr lang="en-US" sz="2400" b="0" i="1" cap="none" spc="0" dirty="0">
                <a:ln w="0"/>
                <a:solidFill>
                  <a:schemeClr val="tx1"/>
                </a:solidFill>
                <a:effectLst>
                  <a:outerShdw blurRad="38100" dist="19050" dir="2700000" algn="tl" rotWithShape="0">
                    <a:schemeClr val="dk1">
                      <a:alpha val="40000"/>
                    </a:schemeClr>
                  </a:outerShdw>
                </a:effectLst>
                <a:hlinkClick r:id="rId3"/>
              </a:rPr>
              <a:t>Email: trang.maixuan@phenikaa-uni.edu.vn</a:t>
            </a:r>
            <a:endParaRPr lang="en-US" sz="2400" b="0" i="1" cap="none" spc="0" dirty="0">
              <a:ln w="0"/>
              <a:solidFill>
                <a:schemeClr val="tx1"/>
              </a:solidFill>
              <a:effectLst>
                <a:outerShdw blurRad="38100" dist="19050" dir="2700000" algn="tl" rotWithShape="0">
                  <a:schemeClr val="dk1">
                    <a:alpha val="40000"/>
                  </a:schemeClr>
                </a:outerShdw>
              </a:effectLst>
            </a:endParaRPr>
          </a:p>
          <a:p>
            <a:pPr algn="ctr"/>
            <a:r>
              <a:rPr lang="en-US" sz="2400" b="0" i="1" cap="none" spc="0" dirty="0">
                <a:ln w="0"/>
                <a:solidFill>
                  <a:schemeClr val="tx1"/>
                </a:solidFill>
                <a:effectLst>
                  <a:outerShdw blurRad="38100" dist="19050" dir="2700000" algn="tl" rotWithShape="0">
                    <a:schemeClr val="dk1">
                      <a:alpha val="40000"/>
                    </a:schemeClr>
                  </a:outerShdw>
                </a:effectLst>
              </a:rPr>
              <a:t>SDT: 0965590406</a:t>
            </a:r>
          </a:p>
        </p:txBody>
      </p:sp>
      <p:pic>
        <p:nvPicPr>
          <p:cNvPr id="1028" name="Picture 4" descr="Trường Đại học Phenikaa">
            <a:extLst>
              <a:ext uri="{FF2B5EF4-FFF2-40B4-BE49-F238E27FC236}">
                <a16:creationId xmlns:a16="http://schemas.microsoft.com/office/drawing/2014/main" id="{38CF41EB-EE4E-44C2-A9C9-752EF630626F}"/>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95943" y="199672"/>
            <a:ext cx="2515130" cy="6494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BA4F799-74BE-BB4E-B9A2-C31D52B90EBC}"/>
              </a:ext>
            </a:extLst>
          </p:cNvPr>
          <p:cNvSpPr/>
          <p:nvPr/>
        </p:nvSpPr>
        <p:spPr>
          <a:xfrm>
            <a:off x="3460831" y="3343406"/>
            <a:ext cx="5270335" cy="630942"/>
          </a:xfrm>
          <a:prstGeom prst="rect">
            <a:avLst/>
          </a:prstGeom>
          <a:noFill/>
        </p:spPr>
        <p:txBody>
          <a:bodyPr wrap="square" lIns="91440" tIns="45720" rIns="91440" bIns="45720">
            <a:spAutoFit/>
          </a:bodyPr>
          <a:lstStyle/>
          <a:p>
            <a:pPr algn="ctr"/>
            <a:r>
              <a:rPr lang="en-US" sz="3500" b="1" cap="none" spc="0" dirty="0">
                <a:ln w="10160">
                  <a:solidFill>
                    <a:srgbClr val="000099"/>
                  </a:solidFill>
                  <a:prstDash val="solid"/>
                </a:ln>
                <a:solidFill>
                  <a:srgbClr val="000099"/>
                </a:solidFill>
                <a:effectLst>
                  <a:outerShdw blurRad="38100" dist="22860" dir="5400000" algn="tl" rotWithShape="0">
                    <a:srgbClr val="000000">
                      <a:alpha val="30000"/>
                    </a:srgbClr>
                  </a:outerShdw>
                </a:effectLst>
              </a:rPr>
              <a:t>Topic 1:  Process</a:t>
            </a:r>
            <a:endParaRPr lang="en-US" sz="3500" b="1" dirty="0">
              <a:ln w="10160">
                <a:solidFill>
                  <a:srgbClr val="000099"/>
                </a:solidFill>
                <a:prstDash val="solid"/>
              </a:ln>
              <a:solidFill>
                <a:srgbClr val="000099"/>
              </a:solidFill>
              <a:effectLst>
                <a:outerShdw blurRad="38100" dist="22860" dir="5400000" algn="tl" rotWithShape="0">
                  <a:srgbClr val="000000">
                    <a:alpha val="30000"/>
                  </a:srgbClr>
                </a:outerShdw>
              </a:effectLst>
            </a:endParaRPr>
          </a:p>
        </p:txBody>
      </p:sp>
      <p:sp>
        <p:nvSpPr>
          <p:cNvPr id="2" name="Slide Number Placeholder 1">
            <a:extLst>
              <a:ext uri="{FF2B5EF4-FFF2-40B4-BE49-F238E27FC236}">
                <a16:creationId xmlns:a16="http://schemas.microsoft.com/office/drawing/2014/main" id="{113BDE4A-B9DF-394B-98B4-CEF8E6C117D4}"/>
              </a:ext>
            </a:extLst>
          </p:cNvPr>
          <p:cNvSpPr>
            <a:spLocks noGrp="1"/>
          </p:cNvSpPr>
          <p:nvPr>
            <p:ph type="sldNum" sz="quarter" idx="12"/>
          </p:nvPr>
        </p:nvSpPr>
        <p:spPr/>
        <p:txBody>
          <a:bodyPr/>
          <a:lstStyle/>
          <a:p>
            <a:fld id="{B7237A96-F032-4621-A863-C6BD6A376BDC}" type="slidenum">
              <a:rPr lang="en-GB" smtClean="0"/>
              <a:t>1</a:t>
            </a:fld>
            <a:endParaRPr lang="en-GB"/>
          </a:p>
        </p:txBody>
      </p:sp>
    </p:spTree>
    <p:extLst>
      <p:ext uri="{BB962C8B-B14F-4D97-AF65-F5344CB8AC3E}">
        <p14:creationId xmlns:p14="http://schemas.microsoft.com/office/powerpoint/2010/main" val="62219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Tuyên</a:t>
            </a:r>
            <a:r>
              <a:rPr lang="en-US" b="1" dirty="0">
                <a:solidFill>
                  <a:srgbClr val="000099"/>
                </a:solidFill>
              </a:rPr>
              <a:t> </a:t>
            </a:r>
            <a:r>
              <a:rPr lang="en-US" b="1" dirty="0" err="1">
                <a:solidFill>
                  <a:srgbClr val="000099"/>
                </a:solidFill>
              </a:rPr>
              <a:t>ngôn</a:t>
            </a:r>
            <a:r>
              <a:rPr lang="en-US" b="1" dirty="0">
                <a:solidFill>
                  <a:srgbClr val="000099"/>
                </a:solidFill>
              </a:rPr>
              <a:t> (Agile Manifesto)</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Bef>
                <a:spcPts val="0"/>
              </a:spcBef>
              <a:spcAft>
                <a:spcPts val="1200"/>
              </a:spcAft>
              <a:buFont typeface="Wingdings" pitchFamily="2" charset="2"/>
              <a:buChar char="v"/>
            </a:pPr>
            <a:r>
              <a:rPr lang="en-VN" dirty="0"/>
              <a:t>4 giá trị cốt lõi của chuẩn Agile</a:t>
            </a:r>
          </a:p>
          <a:p>
            <a:pPr marL="457200" lvl="1" indent="0">
              <a:spcAft>
                <a:spcPts val="600"/>
              </a:spcAft>
              <a:buNone/>
            </a:pPr>
            <a:r>
              <a:rPr lang="en-VN" sz="2600" dirty="0">
                <a:solidFill>
                  <a:srgbClr val="FF0000"/>
                </a:solidFill>
              </a:rPr>
              <a:t>(1)</a:t>
            </a:r>
            <a:r>
              <a:rPr lang="en-VN" sz="2600" dirty="0"/>
              <a:t>  Đề cao con người và sự tương tác lên hơn quy trình và công cụ </a:t>
            </a:r>
          </a:p>
          <a:p>
            <a:pPr marL="457200" lvl="1" indent="0">
              <a:spcBef>
                <a:spcPts val="0"/>
              </a:spcBef>
              <a:spcAft>
                <a:spcPts val="1800"/>
              </a:spcAft>
              <a:buNone/>
            </a:pPr>
            <a:r>
              <a:rPr lang="en-VN" sz="2600" dirty="0"/>
              <a:t>(</a:t>
            </a:r>
            <a:r>
              <a:rPr lang="en-VN" sz="2600" dirty="0">
                <a:solidFill>
                  <a:schemeClr val="accent5">
                    <a:lumMod val="75000"/>
                  </a:schemeClr>
                </a:solidFill>
              </a:rPr>
              <a:t>Favor people and interaction over proceses and tools</a:t>
            </a:r>
            <a:r>
              <a:rPr lang="en-VN" sz="2600" dirty="0"/>
              <a:t>)</a:t>
            </a:r>
          </a:p>
          <a:p>
            <a:pPr marL="457200" lvl="1" indent="0">
              <a:spcAft>
                <a:spcPts val="600"/>
              </a:spcAft>
              <a:buNone/>
            </a:pPr>
            <a:r>
              <a:rPr lang="en-VN" sz="2600" dirty="0">
                <a:solidFill>
                  <a:srgbClr val="FF0000"/>
                </a:solidFill>
              </a:rPr>
              <a:t>(2)</a:t>
            </a:r>
            <a:r>
              <a:rPr lang="en-VN" sz="2600" dirty="0"/>
              <a:t>  Để cao phần mềm hoặt động hơn việc làm tài liệu phong phú </a:t>
            </a:r>
          </a:p>
          <a:p>
            <a:pPr marL="457200" lvl="1" indent="0">
              <a:spcBef>
                <a:spcPts val="0"/>
              </a:spcBef>
              <a:spcAft>
                <a:spcPts val="1800"/>
              </a:spcAft>
              <a:buNone/>
            </a:pPr>
            <a:r>
              <a:rPr lang="en-VN" sz="2600" dirty="0"/>
              <a:t>(</a:t>
            </a:r>
            <a:r>
              <a:rPr lang="en-VN" sz="2600" dirty="0">
                <a:solidFill>
                  <a:schemeClr val="accent5">
                    <a:lumMod val="75000"/>
                  </a:schemeClr>
                </a:solidFill>
              </a:rPr>
              <a:t>Favor working software over extensive document</a:t>
            </a:r>
            <a:r>
              <a:rPr lang="en-VN" sz="2600" dirty="0"/>
              <a:t>)</a:t>
            </a:r>
          </a:p>
          <a:p>
            <a:pPr marL="457200" lvl="1" indent="0">
              <a:spcAft>
                <a:spcPts val="600"/>
              </a:spcAft>
              <a:buNone/>
            </a:pPr>
            <a:r>
              <a:rPr lang="en-VN" sz="2600" dirty="0">
                <a:solidFill>
                  <a:srgbClr val="FF0000"/>
                </a:solidFill>
              </a:rPr>
              <a:t>(3)</a:t>
            </a:r>
            <a:r>
              <a:rPr lang="en-VN" sz="2600" dirty="0"/>
              <a:t>  Đề cao việc hợp tác với khách hàng hơn việc thoả thuận hợp đồng</a:t>
            </a:r>
          </a:p>
          <a:p>
            <a:pPr marL="457200" lvl="1" indent="0">
              <a:spcBef>
                <a:spcPts val="0"/>
              </a:spcBef>
              <a:spcAft>
                <a:spcPts val="1800"/>
              </a:spcAft>
              <a:buNone/>
            </a:pPr>
            <a:r>
              <a:rPr lang="en-VN" sz="2600" dirty="0"/>
              <a:t>(</a:t>
            </a:r>
            <a:r>
              <a:rPr lang="en-VN" sz="2600" dirty="0">
                <a:solidFill>
                  <a:schemeClr val="accent5">
                    <a:lumMod val="75000"/>
                  </a:schemeClr>
                </a:solidFill>
              </a:rPr>
              <a:t>Favor customer collaboration over contract negotiation</a:t>
            </a:r>
            <a:r>
              <a:rPr lang="en-VN" sz="2600" dirty="0"/>
              <a:t>)</a:t>
            </a:r>
          </a:p>
          <a:p>
            <a:pPr marL="457200" lvl="1" indent="0">
              <a:spcAft>
                <a:spcPts val="600"/>
              </a:spcAft>
              <a:buNone/>
            </a:pPr>
            <a:r>
              <a:rPr lang="en-VN" sz="2600" dirty="0">
                <a:solidFill>
                  <a:srgbClr val="FF0000"/>
                </a:solidFill>
              </a:rPr>
              <a:t>(4)</a:t>
            </a:r>
            <a:r>
              <a:rPr lang="en-VN" sz="2600" dirty="0"/>
              <a:t>  Đề cao thích ứng với thay đổi hơn là việc làm theo kế hoặch</a:t>
            </a:r>
          </a:p>
          <a:p>
            <a:pPr marL="457200" lvl="1" indent="0">
              <a:spcBef>
                <a:spcPts val="0"/>
              </a:spcBef>
              <a:spcAft>
                <a:spcPts val="1800"/>
              </a:spcAft>
              <a:buNone/>
            </a:pPr>
            <a:r>
              <a:rPr lang="en-VN" sz="2600" dirty="0"/>
              <a:t>(</a:t>
            </a:r>
            <a:r>
              <a:rPr lang="en-VN" sz="2600" dirty="0">
                <a:solidFill>
                  <a:schemeClr val="accent5">
                    <a:lumMod val="75000"/>
                  </a:schemeClr>
                </a:solidFill>
              </a:rPr>
              <a:t>Favor responding to change over following a plan</a:t>
            </a:r>
            <a:r>
              <a:rPr lang="en-VN" sz="2600" dirty="0"/>
              <a:t>)</a:t>
            </a:r>
          </a:p>
          <a:p>
            <a:pPr marL="993775" lvl="1" indent="-536575">
              <a:spcAft>
                <a:spcPts val="600"/>
              </a:spcAft>
              <a:buFont typeface="+mj-lt"/>
              <a:buAutoNum type="arabicPeriod"/>
            </a:pPr>
            <a:endParaRPr lang="en-VN" sz="2600" dirty="0"/>
          </a:p>
          <a:p>
            <a:pPr marL="457200" lvl="1" indent="0">
              <a:spcAft>
                <a:spcPts val="600"/>
              </a:spcAft>
              <a:buNone/>
            </a:pPr>
            <a:endParaRPr lang="en-VN" dirty="0"/>
          </a:p>
          <a:p>
            <a:pPr marL="914400" lvl="1" indent="-457200">
              <a:spcAft>
                <a:spcPts val="600"/>
              </a:spcAft>
              <a:buFont typeface="+mj-lt"/>
              <a:buAutoNum type="arabicPeriod"/>
            </a:pPr>
            <a:endParaRPr lang="en-VN" dirty="0"/>
          </a:p>
          <a:p>
            <a:pPr marL="536575" indent="-536575">
              <a:spcAft>
                <a:spcPts val="600"/>
              </a:spcAft>
              <a:buFont typeface="Wingdings" pitchFamily="2" charset="2"/>
              <a:buChar char="v"/>
            </a:pPr>
            <a:endParaRPr lang="en-VN" dirty="0"/>
          </a:p>
          <a:p>
            <a:pPr marL="901700" lvl="1" indent="-444500">
              <a:spcAft>
                <a:spcPts val="600"/>
              </a:spcAft>
              <a:buFont typeface="Courier New" panose="02070309020205020404" pitchFamily="49" charset="0"/>
              <a:buChar char="o"/>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10</a:t>
            </a:fld>
            <a:endParaRPr lang="en-GB" dirty="0"/>
          </a:p>
        </p:txBody>
      </p:sp>
    </p:spTree>
    <p:extLst>
      <p:ext uri="{BB962C8B-B14F-4D97-AF65-F5344CB8AC3E}">
        <p14:creationId xmlns:p14="http://schemas.microsoft.com/office/powerpoint/2010/main" val="78019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a:t>
            </a:r>
            <a:r>
              <a:rPr lang="en-US" b="1" dirty="0" err="1">
                <a:solidFill>
                  <a:srgbClr val="000099"/>
                </a:solidFill>
              </a:rPr>
              <a:t>eXtreme</a:t>
            </a:r>
            <a:r>
              <a:rPr lang="en-US" b="1" dirty="0">
                <a:solidFill>
                  <a:srgbClr val="000099"/>
                </a:solidFill>
              </a:rPr>
              <a:t> Programing (XP) </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536575" indent="-536575">
              <a:spcAft>
                <a:spcPts val="600"/>
              </a:spcAft>
              <a:buFont typeface="Wingdings" pitchFamily="2" charset="2"/>
              <a:buChar char="v"/>
            </a:pPr>
            <a:r>
              <a:rPr lang="en-VN" dirty="0"/>
              <a:t>Phát triển bởi Kent Beck và năm 1999</a:t>
            </a:r>
          </a:p>
          <a:p>
            <a:pPr marL="536575" indent="-536575">
              <a:spcAft>
                <a:spcPts val="600"/>
              </a:spcAft>
              <a:buFont typeface="Wingdings" pitchFamily="2" charset="2"/>
              <a:buChar char="v"/>
            </a:pPr>
            <a:r>
              <a:rPr lang="en-VN" dirty="0"/>
              <a:t>Là mô hình đâu tiên ảnh hưởng chuẩn Agile</a:t>
            </a:r>
          </a:p>
          <a:p>
            <a:pPr marL="536575" indent="-536575">
              <a:spcAft>
                <a:spcPts val="600"/>
              </a:spcAft>
              <a:buFont typeface="Wingdings" pitchFamily="2" charset="2"/>
              <a:buChar char="v"/>
            </a:pPr>
            <a:r>
              <a:rPr lang="en-VN" dirty="0"/>
              <a:t>Được thiết kế để tập trung vào 4 việc: </a:t>
            </a:r>
          </a:p>
          <a:p>
            <a:pPr marL="903288" lvl="1" indent="-446088">
              <a:spcAft>
                <a:spcPts val="600"/>
              </a:spcAft>
              <a:buFont typeface="Courier New" panose="02070309020205020404" pitchFamily="49" charset="0"/>
              <a:buChar char="o"/>
            </a:pPr>
            <a:r>
              <a:rPr lang="en-VN" dirty="0"/>
              <a:t>Coding, Testing, Listening, Designing</a:t>
            </a:r>
          </a:p>
          <a:p>
            <a:pPr marL="536575" indent="-536575">
              <a:spcAft>
                <a:spcPts val="600"/>
              </a:spcAft>
              <a:buFont typeface="Wingdings" pitchFamily="2" charset="2"/>
              <a:buChar char="v"/>
            </a:pPr>
            <a:r>
              <a:rPr lang="en-VN" dirty="0"/>
              <a:t>Không có giai đoạn: Lặp lại 4 việc trên</a:t>
            </a:r>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11</a:t>
            </a:fld>
            <a:endParaRPr lang="en-GB" dirty="0"/>
          </a:p>
        </p:txBody>
      </p:sp>
    </p:spTree>
    <p:extLst>
      <p:ext uri="{BB962C8B-B14F-4D97-AF65-F5344CB8AC3E}">
        <p14:creationId xmlns:p14="http://schemas.microsoft.com/office/powerpoint/2010/main" val="401073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XP – Core Principles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536575" indent="-536575">
              <a:spcAft>
                <a:spcPts val="600"/>
              </a:spcAft>
              <a:buFont typeface="Wingdings" pitchFamily="2" charset="2"/>
              <a:buChar char="v"/>
            </a:pPr>
            <a:r>
              <a:rPr lang="en-VN" dirty="0"/>
              <a:t>5 Nguyên tác cốt lõi</a:t>
            </a:r>
          </a:p>
          <a:p>
            <a:pPr marL="536575" indent="-536575">
              <a:spcAft>
                <a:spcPts val="600"/>
              </a:spcAft>
              <a:buFont typeface="Wingdings" pitchFamily="2" charset="2"/>
              <a:buChar char="v"/>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12</a:t>
            </a:fld>
            <a:endParaRPr lang="en-GB" dirty="0"/>
          </a:p>
        </p:txBody>
      </p:sp>
      <p:grpSp>
        <p:nvGrpSpPr>
          <p:cNvPr id="13" name="Group 12">
            <a:extLst>
              <a:ext uri="{FF2B5EF4-FFF2-40B4-BE49-F238E27FC236}">
                <a16:creationId xmlns:a16="http://schemas.microsoft.com/office/drawing/2014/main" id="{8F675DAD-430D-5D4E-8B6F-26D1778A585C}"/>
              </a:ext>
            </a:extLst>
          </p:cNvPr>
          <p:cNvGrpSpPr/>
          <p:nvPr/>
        </p:nvGrpSpPr>
        <p:grpSpPr>
          <a:xfrm>
            <a:off x="25887" y="1656852"/>
            <a:ext cx="5362434" cy="4514344"/>
            <a:chOff x="4298951" y="1761595"/>
            <a:chExt cx="5362434" cy="4514344"/>
          </a:xfrm>
        </p:grpSpPr>
        <p:grpSp>
          <p:nvGrpSpPr>
            <p:cNvPr id="6" name="Group 5">
              <a:extLst>
                <a:ext uri="{FF2B5EF4-FFF2-40B4-BE49-F238E27FC236}">
                  <a16:creationId xmlns:a16="http://schemas.microsoft.com/office/drawing/2014/main" id="{9EFBFA06-CEBA-3F42-BBEC-3D0A3AF9E84B}"/>
                </a:ext>
              </a:extLst>
            </p:cNvPr>
            <p:cNvGrpSpPr/>
            <p:nvPr/>
          </p:nvGrpSpPr>
          <p:grpSpPr>
            <a:xfrm>
              <a:off x="4298951" y="1761595"/>
              <a:ext cx="5362434" cy="3761251"/>
              <a:chOff x="2942167" y="2377056"/>
              <a:chExt cx="5362434" cy="3761251"/>
            </a:xfrm>
          </p:grpSpPr>
          <p:sp>
            <p:nvSpPr>
              <p:cNvPr id="7" name="Oval 6">
                <a:extLst>
                  <a:ext uri="{FF2B5EF4-FFF2-40B4-BE49-F238E27FC236}">
                    <a16:creationId xmlns:a16="http://schemas.microsoft.com/office/drawing/2014/main" id="{D774B13A-C251-CC4A-8EF3-9C395116FD31}"/>
                  </a:ext>
                </a:extLst>
              </p:cNvPr>
              <p:cNvSpPr/>
              <p:nvPr/>
            </p:nvSpPr>
            <p:spPr>
              <a:xfrm>
                <a:off x="2942167" y="2377056"/>
                <a:ext cx="3153833" cy="1032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3600" b="1" dirty="0">
                    <a:solidFill>
                      <a:schemeClr val="accent4"/>
                    </a:solidFill>
                    <a:latin typeface="Bradley Hand" pitchFamily="2" charset="77"/>
                    <a:cs typeface="Apple Chancery" panose="03020702040506060504" pitchFamily="66" charset="-79"/>
                  </a:rPr>
                  <a:t>XP</a:t>
                </a:r>
              </a:p>
            </p:txBody>
          </p:sp>
          <p:sp>
            <p:nvSpPr>
              <p:cNvPr id="8" name="Oval 7">
                <a:extLst>
                  <a:ext uri="{FF2B5EF4-FFF2-40B4-BE49-F238E27FC236}">
                    <a16:creationId xmlns:a16="http://schemas.microsoft.com/office/drawing/2014/main" id="{01F863E9-E2DD-9646-AA6A-53F6C98D15E8}"/>
                  </a:ext>
                </a:extLst>
              </p:cNvPr>
              <p:cNvSpPr/>
              <p:nvPr/>
            </p:nvSpPr>
            <p:spPr>
              <a:xfrm>
                <a:off x="3617814" y="3253180"/>
                <a:ext cx="4686787"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COMMUNICATION</a:t>
                </a:r>
              </a:p>
            </p:txBody>
          </p:sp>
          <p:sp>
            <p:nvSpPr>
              <p:cNvPr id="9" name="Oval 8">
                <a:extLst>
                  <a:ext uri="{FF2B5EF4-FFF2-40B4-BE49-F238E27FC236}">
                    <a16:creationId xmlns:a16="http://schemas.microsoft.com/office/drawing/2014/main" id="{9AFDD17D-EB84-0545-B3A2-7EFCAF30559B}"/>
                  </a:ext>
                </a:extLst>
              </p:cNvPr>
              <p:cNvSpPr/>
              <p:nvPr/>
            </p:nvSpPr>
            <p:spPr>
              <a:xfrm>
                <a:off x="3338660" y="4004266"/>
                <a:ext cx="4132384"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SIMPLICITY</a:t>
                </a:r>
              </a:p>
            </p:txBody>
          </p:sp>
          <p:sp>
            <p:nvSpPr>
              <p:cNvPr id="10" name="Oval 9">
                <a:extLst>
                  <a:ext uri="{FF2B5EF4-FFF2-40B4-BE49-F238E27FC236}">
                    <a16:creationId xmlns:a16="http://schemas.microsoft.com/office/drawing/2014/main" id="{462C0FD7-A4E9-FD4D-B60D-72B54CF9757F}"/>
                  </a:ext>
                </a:extLst>
              </p:cNvPr>
              <p:cNvSpPr/>
              <p:nvPr/>
            </p:nvSpPr>
            <p:spPr>
              <a:xfrm>
                <a:off x="3617814" y="4739774"/>
                <a:ext cx="3363057"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FEEDBACK</a:t>
                </a:r>
              </a:p>
            </p:txBody>
          </p:sp>
          <p:sp>
            <p:nvSpPr>
              <p:cNvPr id="11" name="Oval 10">
                <a:extLst>
                  <a:ext uri="{FF2B5EF4-FFF2-40B4-BE49-F238E27FC236}">
                    <a16:creationId xmlns:a16="http://schemas.microsoft.com/office/drawing/2014/main" id="{F04B1A3B-B3EF-EE4D-BE37-84E26FFE2FD1}"/>
                  </a:ext>
                </a:extLst>
              </p:cNvPr>
              <p:cNvSpPr/>
              <p:nvPr/>
            </p:nvSpPr>
            <p:spPr>
              <a:xfrm>
                <a:off x="3686523" y="5475282"/>
                <a:ext cx="3225638"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COURAGE</a:t>
                </a:r>
              </a:p>
            </p:txBody>
          </p:sp>
        </p:grpSp>
        <p:sp>
          <p:nvSpPr>
            <p:cNvPr id="12" name="Oval 11">
              <a:extLst>
                <a:ext uri="{FF2B5EF4-FFF2-40B4-BE49-F238E27FC236}">
                  <a16:creationId xmlns:a16="http://schemas.microsoft.com/office/drawing/2014/main" id="{DE14CBAC-7FBD-0B48-A479-4498EAD97B89}"/>
                </a:ext>
              </a:extLst>
            </p:cNvPr>
            <p:cNvSpPr/>
            <p:nvPr/>
          </p:nvSpPr>
          <p:spPr>
            <a:xfrm>
              <a:off x="4990552" y="5612914"/>
              <a:ext cx="3225638" cy="663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VN" sz="2800" b="1" dirty="0">
                  <a:solidFill>
                    <a:schemeClr val="accent5">
                      <a:lumMod val="75000"/>
                    </a:schemeClr>
                  </a:solidFill>
                  <a:latin typeface="Bradley Hand" pitchFamily="2" charset="77"/>
                  <a:cs typeface="Apple Chancery" panose="03020702040506060504" pitchFamily="66" charset="-79"/>
                </a:rPr>
                <a:t>RESPECT</a:t>
              </a:r>
            </a:p>
          </p:txBody>
        </p:sp>
      </p:grpSp>
      <p:sp>
        <p:nvSpPr>
          <p:cNvPr id="14" name="Rectangle 13">
            <a:extLst>
              <a:ext uri="{FF2B5EF4-FFF2-40B4-BE49-F238E27FC236}">
                <a16:creationId xmlns:a16="http://schemas.microsoft.com/office/drawing/2014/main" id="{B7D0289C-15AE-EF49-9D8C-6235C709EB15}"/>
              </a:ext>
            </a:extLst>
          </p:cNvPr>
          <p:cNvSpPr/>
          <p:nvPr/>
        </p:nvSpPr>
        <p:spPr>
          <a:xfrm>
            <a:off x="4906454" y="2532976"/>
            <a:ext cx="6136682" cy="594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Khuyến khích stakeholders giao tiếp với nhau</a:t>
            </a:r>
          </a:p>
        </p:txBody>
      </p:sp>
      <p:sp>
        <p:nvSpPr>
          <p:cNvPr id="15" name="Rectangle 14">
            <a:extLst>
              <a:ext uri="{FF2B5EF4-FFF2-40B4-BE49-F238E27FC236}">
                <a16:creationId xmlns:a16="http://schemas.microsoft.com/office/drawing/2014/main" id="{A7B4CE91-92F9-6E45-9361-03290FB6B201}"/>
              </a:ext>
            </a:extLst>
          </p:cNvPr>
          <p:cNvSpPr/>
          <p:nvPr/>
        </p:nvSpPr>
        <p:spPr>
          <a:xfrm>
            <a:off x="3221684" y="3333361"/>
            <a:ext cx="6136682" cy="594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Đề cao các giải pháp đơn giản nhất</a:t>
            </a:r>
          </a:p>
        </p:txBody>
      </p:sp>
      <p:sp>
        <p:nvSpPr>
          <p:cNvPr id="16" name="Rectangle 15">
            <a:extLst>
              <a:ext uri="{FF2B5EF4-FFF2-40B4-BE49-F238E27FC236}">
                <a16:creationId xmlns:a16="http://schemas.microsoft.com/office/drawing/2014/main" id="{2651CA15-2A99-6249-A812-6FB8CF9B63A6}"/>
              </a:ext>
            </a:extLst>
          </p:cNvPr>
          <p:cNvSpPr/>
          <p:nvPr/>
        </p:nvSpPr>
        <p:spPr>
          <a:xfrm>
            <a:off x="3981752" y="4072453"/>
            <a:ext cx="7939626" cy="594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Khuyến khích khách hàng và lập trình viên tương tác với nhau</a:t>
            </a:r>
          </a:p>
        </p:txBody>
      </p:sp>
      <p:sp>
        <p:nvSpPr>
          <p:cNvPr id="17" name="Rectangle 16">
            <a:extLst>
              <a:ext uri="{FF2B5EF4-FFF2-40B4-BE49-F238E27FC236}">
                <a16:creationId xmlns:a16="http://schemas.microsoft.com/office/drawing/2014/main" id="{7C9178D5-5018-D74C-8AC9-C8176C26FD79}"/>
              </a:ext>
            </a:extLst>
          </p:cNvPr>
          <p:cNvSpPr/>
          <p:nvPr/>
        </p:nvSpPr>
        <p:spPr>
          <a:xfrm>
            <a:off x="3546488" y="4794755"/>
            <a:ext cx="7886862" cy="594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Khuyến khích đội phát triển thử nghiệm nhiều ý tưởng </a:t>
            </a:r>
          </a:p>
        </p:txBody>
      </p:sp>
      <p:sp>
        <p:nvSpPr>
          <p:cNvPr id="18" name="Rectangle 17">
            <a:extLst>
              <a:ext uri="{FF2B5EF4-FFF2-40B4-BE49-F238E27FC236}">
                <a16:creationId xmlns:a16="http://schemas.microsoft.com/office/drawing/2014/main" id="{D97D39E2-61AF-FD43-98D0-1272387E079C}"/>
              </a:ext>
            </a:extLst>
          </p:cNvPr>
          <p:cNvSpPr/>
          <p:nvPr/>
        </p:nvSpPr>
        <p:spPr>
          <a:xfrm>
            <a:off x="3056625" y="5530263"/>
            <a:ext cx="6136682" cy="594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solidFill>
                  <a:schemeClr val="tx1"/>
                </a:solidFill>
              </a:rPr>
              <a:t>Tôn trọng ý kiến của stakeholders</a:t>
            </a:r>
          </a:p>
        </p:txBody>
      </p:sp>
    </p:spTree>
    <p:extLst>
      <p:ext uri="{BB962C8B-B14F-4D97-AF65-F5344CB8AC3E}">
        <p14:creationId xmlns:p14="http://schemas.microsoft.com/office/powerpoint/2010/main" val="266563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XP Practices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0" indent="0">
              <a:spcAft>
                <a:spcPts val="600"/>
              </a:spcAft>
              <a:buNone/>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13</a:t>
            </a:fld>
            <a:endParaRPr lang="en-GB" dirty="0"/>
          </a:p>
        </p:txBody>
      </p:sp>
      <p:pic>
        <p:nvPicPr>
          <p:cNvPr id="6" name="Picture 8">
            <a:extLst>
              <a:ext uri="{FF2B5EF4-FFF2-40B4-BE49-F238E27FC236}">
                <a16:creationId xmlns:a16="http://schemas.microsoft.com/office/drawing/2014/main" id="{34FAC079-1DA7-D14C-BDCB-07E150036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65" y="943564"/>
            <a:ext cx="7707600" cy="5777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3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Test-Driven Development (TDD)</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459522"/>
            <a:ext cx="9730154" cy="4730262"/>
          </a:xfrm>
        </p:spPr>
        <p:txBody>
          <a:bodyPr>
            <a:normAutofit/>
          </a:bodyPr>
          <a:lstStyle/>
          <a:p>
            <a:pPr marL="536575" indent="-536575">
              <a:spcAft>
                <a:spcPts val="600"/>
              </a:spcAft>
              <a:buFont typeface="Wingdings" pitchFamily="2" charset="2"/>
              <a:buChar char="v"/>
            </a:pPr>
            <a:r>
              <a:rPr lang="en-VN" sz="3000" dirty="0"/>
              <a:t>Là một thực hành trong XP</a:t>
            </a:r>
          </a:p>
          <a:p>
            <a:pPr marL="536575" indent="-536575">
              <a:spcAft>
                <a:spcPts val="600"/>
              </a:spcAft>
              <a:buFont typeface="Wingdings" pitchFamily="2" charset="2"/>
              <a:buChar char="v"/>
            </a:pPr>
            <a:r>
              <a:rPr lang="en-VN" sz="3000" dirty="0"/>
              <a:t>Trở nên ngày càng quan trọng trong các dự án phát triển phần mềm</a:t>
            </a:r>
          </a:p>
          <a:p>
            <a:pPr marL="536575" indent="-536575">
              <a:spcAft>
                <a:spcPts val="600"/>
              </a:spcAft>
              <a:buFont typeface="Wingdings" pitchFamily="2" charset="2"/>
              <a:buChar char="v"/>
            </a:pPr>
            <a:r>
              <a:rPr lang="en-VN" sz="3000" dirty="0"/>
              <a:t>Test first: Viết test cho các tinh năng trước</a:t>
            </a:r>
          </a:p>
          <a:p>
            <a:pPr marL="536575" indent="-536575">
              <a:spcAft>
                <a:spcPts val="600"/>
              </a:spcAft>
              <a:buFont typeface="Wingdings" pitchFamily="2" charset="2"/>
              <a:buChar char="v"/>
            </a:pPr>
            <a:r>
              <a:rPr lang="en-VN" sz="3000" dirty="0"/>
              <a:t>Tính năng mới được chấp nhận nếu vượt qua được tất cả các test</a:t>
            </a:r>
          </a:p>
          <a:p>
            <a:pPr marL="536575" indent="-536575">
              <a:spcAft>
                <a:spcPts val="600"/>
              </a:spcAft>
              <a:buFont typeface="Wingdings" pitchFamily="2" charset="2"/>
              <a:buChar char="v"/>
            </a:pPr>
            <a:endParaRPr lang="en-VN" sz="3000" dirty="0"/>
          </a:p>
          <a:p>
            <a:pPr marL="457200" lvl="1" indent="0">
              <a:spcAft>
                <a:spcPts val="600"/>
              </a:spcAft>
              <a:buNone/>
            </a:pPr>
            <a:endParaRPr lang="en-VN" sz="3000" dirty="0"/>
          </a:p>
          <a:p>
            <a:pPr marL="457200" lvl="1" indent="0">
              <a:spcBef>
                <a:spcPts val="600"/>
              </a:spcBef>
              <a:spcAft>
                <a:spcPts val="600"/>
              </a:spcAft>
              <a:buNone/>
            </a:pPr>
            <a:endParaRPr lang="en-VN" sz="3000" dirty="0"/>
          </a:p>
          <a:p>
            <a:pPr marL="0" indent="0">
              <a:spcAft>
                <a:spcPts val="600"/>
              </a:spcAft>
              <a:buNone/>
            </a:pPr>
            <a:endParaRPr lang="en-VN" sz="3000"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14</a:t>
            </a:fld>
            <a:endParaRPr lang="en-GB" dirty="0"/>
          </a:p>
        </p:txBody>
      </p:sp>
    </p:spTree>
    <p:extLst>
      <p:ext uri="{BB962C8B-B14F-4D97-AF65-F5344CB8AC3E}">
        <p14:creationId xmlns:p14="http://schemas.microsoft.com/office/powerpoint/2010/main" val="40938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TDD – How to do</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25414"/>
            <a:ext cx="10169769" cy="5732585"/>
          </a:xfrm>
        </p:spPr>
        <p:txBody>
          <a:bodyPr>
            <a:normAutofit fontScale="92500" lnSpcReduction="10000"/>
          </a:bodyPr>
          <a:lstStyle/>
          <a:p>
            <a:pPr marL="536575" indent="-536575">
              <a:spcAft>
                <a:spcPts val="600"/>
              </a:spcAft>
              <a:buFont typeface="+mj-lt"/>
              <a:buAutoNum type="arabicPeriod"/>
            </a:pPr>
            <a:r>
              <a:rPr lang="en-VN" sz="3000" dirty="0"/>
              <a:t>Add a test</a:t>
            </a:r>
          </a:p>
          <a:p>
            <a:pPr marL="903288" lvl="1" indent="-446088">
              <a:spcAft>
                <a:spcPts val="600"/>
              </a:spcAft>
              <a:buFont typeface="Courier New" panose="02070309020205020404" pitchFamily="49" charset="0"/>
              <a:buChar char="o"/>
            </a:pPr>
            <a:r>
              <a:rPr lang="en-VN" sz="2600" dirty="0"/>
              <a:t>Viết test cho tính năng mới từ yêu cầu của khách hàng</a:t>
            </a:r>
          </a:p>
          <a:p>
            <a:pPr marL="536575" indent="-536575">
              <a:spcAft>
                <a:spcPts val="600"/>
              </a:spcAft>
              <a:buFont typeface="+mj-lt"/>
              <a:buAutoNum type="arabicPeriod"/>
            </a:pPr>
            <a:r>
              <a:rPr lang="en-VN" sz="3000" dirty="0"/>
              <a:t>Chạy tất cả các test lại =&gt; Test mới sẽ lỗi</a:t>
            </a:r>
          </a:p>
          <a:p>
            <a:pPr marL="536575" indent="-536575">
              <a:spcAft>
                <a:spcPts val="600"/>
              </a:spcAft>
              <a:buFont typeface="+mj-lt"/>
              <a:buAutoNum type="arabicPeriod"/>
            </a:pPr>
            <a:r>
              <a:rPr lang="en-VN" sz="3000" dirty="0"/>
              <a:t>Viết code cho tính năng mới</a:t>
            </a:r>
          </a:p>
          <a:p>
            <a:pPr marL="903288" lvl="1" indent="-446088">
              <a:spcAft>
                <a:spcPts val="600"/>
              </a:spcAft>
              <a:buFont typeface="Courier New" panose="02070309020205020404" pitchFamily="49" charset="0"/>
              <a:buChar char="o"/>
            </a:pPr>
            <a:r>
              <a:rPr lang="en-VN" sz="2600" dirty="0"/>
              <a:t>Chỉ viết code cho tính năng đó</a:t>
            </a:r>
          </a:p>
          <a:p>
            <a:pPr marL="903288" lvl="1" indent="-446088">
              <a:spcAft>
                <a:spcPts val="600"/>
              </a:spcAft>
              <a:buFont typeface="Courier New" panose="02070309020205020404" pitchFamily="49" charset="0"/>
              <a:buChar char="o"/>
            </a:pPr>
            <a:r>
              <a:rPr lang="en-VN" sz="2600" dirty="0"/>
              <a:t>Code phải viết để có thể test được</a:t>
            </a:r>
          </a:p>
          <a:p>
            <a:pPr marL="536575" indent="-536575">
              <a:spcAft>
                <a:spcPts val="600"/>
              </a:spcAft>
              <a:buFont typeface="+mj-lt"/>
              <a:buAutoNum type="arabicPeriod"/>
            </a:pPr>
            <a:r>
              <a:rPr lang="en-VN" sz="3000" dirty="0"/>
              <a:t>Chạy tất cả test lại =&gt; Tất cả test phải thành công</a:t>
            </a:r>
          </a:p>
          <a:p>
            <a:pPr marL="536575" indent="-536575">
              <a:spcAft>
                <a:spcPts val="600"/>
              </a:spcAft>
              <a:buFont typeface="+mj-lt"/>
              <a:buAutoNum type="arabicPeriod"/>
            </a:pPr>
            <a:r>
              <a:rPr lang="en-VN" sz="3000" dirty="0"/>
              <a:t>Refactor code</a:t>
            </a:r>
          </a:p>
          <a:p>
            <a:pPr marL="903288" lvl="1" indent="-446088">
              <a:spcAft>
                <a:spcPts val="600"/>
              </a:spcAft>
              <a:buFont typeface="Courier New" panose="02070309020205020404" pitchFamily="49" charset="0"/>
              <a:buChar char="o"/>
            </a:pPr>
            <a:r>
              <a:rPr lang="en-VN" sz="2600" dirty="0"/>
              <a:t>Làm sạch code</a:t>
            </a:r>
          </a:p>
          <a:p>
            <a:pPr marL="903288" lvl="1" indent="-446088">
              <a:spcAft>
                <a:spcPts val="600"/>
              </a:spcAft>
              <a:buFont typeface="Courier New" panose="02070309020205020404" pitchFamily="49" charset="0"/>
              <a:buChar char="o"/>
            </a:pPr>
            <a:r>
              <a:rPr lang="en-VN" sz="2600" dirty="0"/>
              <a:t>Chạy lại test</a:t>
            </a:r>
            <a:endParaRPr lang="en-VN" sz="3000" dirty="0"/>
          </a:p>
          <a:p>
            <a:pPr marL="0" indent="0">
              <a:spcAft>
                <a:spcPts val="600"/>
              </a:spcAft>
              <a:buNone/>
            </a:pPr>
            <a:r>
              <a:rPr lang="en-VN" sz="3000" dirty="0"/>
              <a:t>Lặp lại</a:t>
            </a:r>
          </a:p>
          <a:p>
            <a:pPr marL="457200" lvl="1" indent="0">
              <a:spcAft>
                <a:spcPts val="600"/>
              </a:spcAft>
              <a:buNone/>
            </a:pPr>
            <a:endParaRPr lang="en-VN" sz="3000" dirty="0"/>
          </a:p>
          <a:p>
            <a:pPr marL="457200" lvl="1" indent="0">
              <a:spcBef>
                <a:spcPts val="600"/>
              </a:spcBef>
              <a:spcAft>
                <a:spcPts val="600"/>
              </a:spcAft>
              <a:buNone/>
            </a:pPr>
            <a:endParaRPr lang="en-VN" sz="3000" dirty="0"/>
          </a:p>
          <a:p>
            <a:pPr marL="0" indent="0">
              <a:spcAft>
                <a:spcPts val="600"/>
              </a:spcAft>
              <a:buNone/>
            </a:pPr>
            <a:endParaRPr lang="en-VN" sz="3000"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15</a:t>
            </a:fld>
            <a:endParaRPr lang="en-GB" dirty="0"/>
          </a:p>
        </p:txBody>
      </p:sp>
    </p:spTree>
    <p:extLst>
      <p:ext uri="{BB962C8B-B14F-4D97-AF65-F5344CB8AC3E}">
        <p14:creationId xmlns:p14="http://schemas.microsoft.com/office/powerpoint/2010/main" val="3745916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Test First vs. Test Last</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16</a:t>
            </a:fld>
            <a:endParaRPr lang="en-GB" dirty="0"/>
          </a:p>
        </p:txBody>
      </p:sp>
      <p:graphicFrame>
        <p:nvGraphicFramePr>
          <p:cNvPr id="7" name="Object 3">
            <a:extLst>
              <a:ext uri="{FF2B5EF4-FFF2-40B4-BE49-F238E27FC236}">
                <a16:creationId xmlns:a16="http://schemas.microsoft.com/office/drawing/2014/main" id="{8EA0B35B-653C-8E4B-9F44-1E97D242E5F5}"/>
              </a:ext>
            </a:extLst>
          </p:cNvPr>
          <p:cNvGraphicFramePr>
            <a:graphicFrameLocks noChangeAspect="1"/>
          </p:cNvGraphicFramePr>
          <p:nvPr>
            <p:extLst>
              <p:ext uri="{D42A27DB-BD31-4B8C-83A1-F6EECF244321}">
                <p14:modId xmlns:p14="http://schemas.microsoft.com/office/powerpoint/2010/main" val="1404288714"/>
              </p:ext>
            </p:extLst>
          </p:nvPr>
        </p:nvGraphicFramePr>
        <p:xfrm>
          <a:off x="6561626" y="1295400"/>
          <a:ext cx="3883636" cy="4939856"/>
        </p:xfrm>
        <a:graphic>
          <a:graphicData uri="http://schemas.openxmlformats.org/presentationml/2006/ole">
            <mc:AlternateContent xmlns:mc="http://schemas.openxmlformats.org/markup-compatibility/2006">
              <mc:Choice xmlns:v="urn:schemas-microsoft-com:vml" Requires="v">
                <p:oleObj name="Bitmap Image" r:id="rId3" imgW="3365500" imgH="4279900" progId="Paint.Picture">
                  <p:embed/>
                </p:oleObj>
              </mc:Choice>
              <mc:Fallback>
                <p:oleObj name="Bitmap Image" r:id="rId3" imgW="3365500" imgH="4279900" progId="Paint.Picture">
                  <p:embed/>
                  <p:pic>
                    <p:nvPicPr>
                      <p:cNvPr id="7" name="Object 3">
                        <a:extLst>
                          <a:ext uri="{FF2B5EF4-FFF2-40B4-BE49-F238E27FC236}">
                            <a16:creationId xmlns:a16="http://schemas.microsoft.com/office/drawing/2014/main" id="{8EA0B35B-653C-8E4B-9F44-1E97D242E5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1626" y="1295400"/>
                        <a:ext cx="3883636" cy="4939856"/>
                      </a:xfrm>
                      <a:prstGeom prst="rect">
                        <a:avLst/>
                      </a:prstGeom>
                      <a:noFill/>
                      <a:ln>
                        <a:noFill/>
                      </a:ln>
                      <a:effectLst/>
                    </p:spPr>
                  </p:pic>
                </p:oleObj>
              </mc:Fallback>
            </mc:AlternateContent>
          </a:graphicData>
        </a:graphic>
      </p:graphicFrame>
      <p:graphicFrame>
        <p:nvGraphicFramePr>
          <p:cNvPr id="8" name="Object 4">
            <a:extLst>
              <a:ext uri="{FF2B5EF4-FFF2-40B4-BE49-F238E27FC236}">
                <a16:creationId xmlns:a16="http://schemas.microsoft.com/office/drawing/2014/main" id="{E90C9CEA-AEA1-8147-897C-A0365A8E807A}"/>
              </a:ext>
            </a:extLst>
          </p:cNvPr>
          <p:cNvGraphicFramePr>
            <a:graphicFrameLocks noChangeAspect="1"/>
          </p:cNvGraphicFramePr>
          <p:nvPr>
            <p:extLst>
              <p:ext uri="{D42A27DB-BD31-4B8C-83A1-F6EECF244321}">
                <p14:modId xmlns:p14="http://schemas.microsoft.com/office/powerpoint/2010/main" val="3950008820"/>
              </p:ext>
            </p:extLst>
          </p:nvPr>
        </p:nvGraphicFramePr>
        <p:xfrm>
          <a:off x="1036393" y="1295400"/>
          <a:ext cx="4316861" cy="4939856"/>
        </p:xfrm>
        <a:graphic>
          <a:graphicData uri="http://schemas.openxmlformats.org/presentationml/2006/ole">
            <mc:AlternateContent xmlns:mc="http://schemas.openxmlformats.org/markup-compatibility/2006">
              <mc:Choice xmlns:v="urn:schemas-microsoft-com:vml" Requires="v">
                <p:oleObj name="Bitmap Image" r:id="rId5" imgW="3873500" imgH="4432300" progId="Paint.Picture">
                  <p:embed/>
                </p:oleObj>
              </mc:Choice>
              <mc:Fallback>
                <p:oleObj name="Bitmap Image" r:id="rId5" imgW="3873500" imgH="4432300" progId="Paint.Picture">
                  <p:embed/>
                  <p:pic>
                    <p:nvPicPr>
                      <p:cNvPr id="8" name="Object 4">
                        <a:extLst>
                          <a:ext uri="{FF2B5EF4-FFF2-40B4-BE49-F238E27FC236}">
                            <a16:creationId xmlns:a16="http://schemas.microsoft.com/office/drawing/2014/main" id="{E90C9CEA-AEA1-8147-897C-A0365A8E80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393" y="1295400"/>
                        <a:ext cx="4316861" cy="49398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06855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TDD Benefits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354015"/>
            <a:ext cx="11146971" cy="4413740"/>
          </a:xfrm>
        </p:spPr>
        <p:txBody>
          <a:bodyPr>
            <a:normAutofit/>
          </a:bodyPr>
          <a:lstStyle/>
          <a:p>
            <a:pPr marL="536575" indent="-536575">
              <a:spcAft>
                <a:spcPts val="600"/>
              </a:spcAft>
              <a:buFont typeface="Wingdings" pitchFamily="2" charset="2"/>
              <a:buChar char="v"/>
            </a:pPr>
            <a:r>
              <a:rPr lang="en-VN" dirty="0"/>
              <a:t>Thực hành phát triển phần mềm tốt hơn</a:t>
            </a:r>
          </a:p>
          <a:p>
            <a:pPr marL="903288" lvl="1" indent="-446088">
              <a:spcAft>
                <a:spcPts val="600"/>
              </a:spcAft>
              <a:buFont typeface="Courier New" panose="02070309020205020404" pitchFamily="49" charset="0"/>
              <a:buChar char="o"/>
            </a:pPr>
            <a:r>
              <a:rPr lang="en-VN" dirty="0"/>
              <a:t>Khuyến khích lập trình viên chia nhỏ và chuẩn hoá các tác vụ lập trình</a:t>
            </a:r>
          </a:p>
          <a:p>
            <a:pPr marL="903288" lvl="1" indent="-446088">
              <a:spcAft>
                <a:spcPts val="600"/>
              </a:spcAft>
              <a:buFont typeface="Courier New" panose="02070309020205020404" pitchFamily="49" charset="0"/>
              <a:buChar char="o"/>
            </a:pPr>
            <a:r>
              <a:rPr lang="en-VN" dirty="0"/>
              <a:t>Tập trung viết code cần thiết cho phần đã được viết test</a:t>
            </a:r>
          </a:p>
          <a:p>
            <a:pPr marL="536575" indent="-536575">
              <a:spcAft>
                <a:spcPts val="600"/>
              </a:spcAft>
              <a:buFont typeface="Wingdings" pitchFamily="2" charset="2"/>
              <a:buChar char="v"/>
            </a:pPr>
            <a:r>
              <a:rPr lang="en-VN" dirty="0"/>
              <a:t>Phản hồi tức thời</a:t>
            </a:r>
          </a:p>
          <a:p>
            <a:pPr marL="903288" lvl="1" indent="-446088">
              <a:spcAft>
                <a:spcPts val="600"/>
              </a:spcAft>
              <a:buFont typeface="Courier New" panose="02070309020205020404" pitchFamily="49" charset="0"/>
              <a:buChar char="o"/>
            </a:pPr>
            <a:r>
              <a:rPr lang="en-VN" dirty="0"/>
              <a:t>Lập trình viên sẽ biết ngay là code của mình có chạy đúng hay chưa</a:t>
            </a:r>
          </a:p>
          <a:p>
            <a:pPr marL="536575" indent="-536575">
              <a:spcAft>
                <a:spcPts val="600"/>
              </a:spcAft>
              <a:buFont typeface="Wingdings" pitchFamily="2" charset="2"/>
              <a:buChar char="v"/>
            </a:pPr>
            <a:r>
              <a:rPr lang="en-VN" dirty="0"/>
              <a:t>Đảm bảo chất lượng</a:t>
            </a:r>
          </a:p>
          <a:p>
            <a:pPr marL="903288" lvl="1" indent="-446088">
              <a:spcAft>
                <a:spcPts val="600"/>
              </a:spcAft>
              <a:buFont typeface="Courier New" panose="02070309020205020404" pitchFamily="49" charset="0"/>
              <a:buChar char="o"/>
            </a:pPr>
            <a:r>
              <a:rPr lang="en-VN" dirty="0"/>
              <a:t>C</a:t>
            </a:r>
            <a:r>
              <a:rPr lang="en-US" dirty="0"/>
              <a:t>o</a:t>
            </a:r>
            <a:r>
              <a:rPr lang="en-VN" dirty="0"/>
              <a:t>de khi triển khai phải luôn chạy đúng vượt qua các test</a:t>
            </a:r>
          </a:p>
          <a:p>
            <a:pPr marL="903288" lvl="1" indent="-446088">
              <a:spcAft>
                <a:spcPts val="600"/>
              </a:spcAft>
              <a:buFont typeface="Courier New" panose="02070309020205020404" pitchFamily="49" charset="0"/>
              <a:buChar char="o"/>
            </a:pPr>
            <a:r>
              <a:rPr lang="en-VN" dirty="0"/>
              <a:t>Lập trình viên luôn phải viết code để test được (very good practice)</a:t>
            </a:r>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17</a:t>
            </a:fld>
            <a:endParaRPr lang="en-GB" dirty="0"/>
          </a:p>
        </p:txBody>
      </p:sp>
    </p:spTree>
    <p:extLst>
      <p:ext uri="{BB962C8B-B14F-4D97-AF65-F5344CB8AC3E}">
        <p14:creationId xmlns:p14="http://schemas.microsoft.com/office/powerpoint/2010/main" val="4025437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TDD Limitations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477107"/>
            <a:ext cx="11146971" cy="4290647"/>
          </a:xfrm>
        </p:spPr>
        <p:txBody>
          <a:bodyPr>
            <a:normAutofit/>
          </a:bodyPr>
          <a:lstStyle/>
          <a:p>
            <a:pPr marL="536575" indent="-536575">
              <a:spcAft>
                <a:spcPts val="600"/>
              </a:spcAft>
              <a:buFont typeface="Wingdings" pitchFamily="2" charset="2"/>
              <a:buChar char="v"/>
            </a:pPr>
            <a:r>
              <a:rPr lang="en-VN" dirty="0"/>
              <a:t>Đôi khi phản tác dụng và khó học</a:t>
            </a:r>
          </a:p>
          <a:p>
            <a:pPr marL="536575" indent="-536575">
              <a:spcAft>
                <a:spcPts val="600"/>
              </a:spcAft>
              <a:buFont typeface="Wingdings" pitchFamily="2" charset="2"/>
              <a:buChar char="v"/>
            </a:pPr>
            <a:r>
              <a:rPr lang="en-VN" dirty="0"/>
              <a:t>Rất khó làm trong một vài tình huống</a:t>
            </a:r>
          </a:p>
          <a:p>
            <a:pPr marL="903288" lvl="1" indent="-446088">
              <a:spcAft>
                <a:spcPts val="600"/>
              </a:spcAft>
              <a:buFont typeface="Courier New" panose="02070309020205020404" pitchFamily="49" charset="0"/>
              <a:buChar char="o"/>
            </a:pPr>
            <a:r>
              <a:rPr lang="en-VN" dirty="0"/>
              <a:t>Lập trình GUI</a:t>
            </a:r>
          </a:p>
          <a:p>
            <a:pPr marL="903288" lvl="1" indent="-446088">
              <a:spcAft>
                <a:spcPts val="600"/>
              </a:spcAft>
              <a:buFont typeface="Courier New" panose="02070309020205020404" pitchFamily="49" charset="0"/>
              <a:buChar char="o"/>
            </a:pPr>
            <a:r>
              <a:rPr lang="en-VN" dirty="0"/>
              <a:t>Cơ sở dữ liệu</a:t>
            </a:r>
          </a:p>
          <a:p>
            <a:pPr marL="903288" lvl="1" indent="-446088">
              <a:spcAft>
                <a:spcPts val="600"/>
              </a:spcAft>
              <a:buFont typeface="Courier New" panose="02070309020205020404" pitchFamily="49" charset="0"/>
              <a:buChar char="o"/>
            </a:pPr>
            <a:r>
              <a:rPr lang="en-VN" dirty="0"/>
              <a:t>Đòi hỏi các đối tượng/dữ liệu chế (mock data)</a:t>
            </a:r>
          </a:p>
          <a:p>
            <a:pPr marL="536575" indent="-536575">
              <a:spcAft>
                <a:spcPts val="600"/>
              </a:spcAft>
              <a:buFont typeface="Wingdings" pitchFamily="2" charset="2"/>
              <a:buChar char="v"/>
            </a:pPr>
            <a:r>
              <a:rPr lang="en-VN" dirty="0"/>
              <a:t>Đòi hỏi lập trình viên có level cao</a:t>
            </a:r>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18</a:t>
            </a:fld>
            <a:endParaRPr lang="en-GB" dirty="0"/>
          </a:p>
        </p:txBody>
      </p:sp>
    </p:spTree>
    <p:extLst>
      <p:ext uri="{BB962C8B-B14F-4D97-AF65-F5344CB8AC3E}">
        <p14:creationId xmlns:p14="http://schemas.microsoft.com/office/powerpoint/2010/main" val="3010498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XP – Advantages &amp; Disadvantages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158019"/>
            <a:ext cx="11146971" cy="5380893"/>
          </a:xfrm>
        </p:spPr>
        <p:txBody>
          <a:bodyPr>
            <a:normAutofit/>
          </a:bodyPr>
          <a:lstStyle/>
          <a:p>
            <a:pPr marL="536575" indent="-536575">
              <a:spcAft>
                <a:spcPts val="600"/>
              </a:spcAft>
              <a:buFont typeface="Wingdings" pitchFamily="2" charset="2"/>
              <a:buChar char="v"/>
            </a:pPr>
            <a:r>
              <a:rPr lang="en-VN" dirty="0"/>
              <a:t>Ưu điểm</a:t>
            </a:r>
          </a:p>
          <a:p>
            <a:pPr marL="903288" lvl="1" indent="-446088">
              <a:spcAft>
                <a:spcPts val="600"/>
              </a:spcAft>
              <a:buFont typeface="Courier New" panose="02070309020205020404" pitchFamily="49" charset="0"/>
              <a:buChar char="o"/>
            </a:pPr>
            <a:r>
              <a:rPr lang="en-VN" dirty="0"/>
              <a:t>Tiết kiệm thời gian và chi phí</a:t>
            </a:r>
          </a:p>
          <a:p>
            <a:pPr marL="903288" lvl="1" indent="-446088">
              <a:spcAft>
                <a:spcPts val="600"/>
              </a:spcAft>
              <a:buFont typeface="Courier New" panose="02070309020205020404" pitchFamily="49" charset="0"/>
              <a:buChar char="o"/>
            </a:pPr>
            <a:r>
              <a:rPr lang="en-VN" dirty="0"/>
              <a:t>Tính đơn giản</a:t>
            </a:r>
          </a:p>
          <a:p>
            <a:pPr marL="903288" lvl="1" indent="-446088">
              <a:spcAft>
                <a:spcPts val="600"/>
              </a:spcAft>
              <a:buFont typeface="Courier New" panose="02070309020205020404" pitchFamily="49" charset="0"/>
              <a:buChar char="o"/>
            </a:pPr>
            <a:r>
              <a:rPr lang="en-VN" dirty="0"/>
              <a:t>Nhận được phản hồi liên tục từ khách hàng</a:t>
            </a:r>
          </a:p>
          <a:p>
            <a:pPr marL="903288" lvl="1" indent="-446088">
              <a:spcAft>
                <a:spcPts val="600"/>
              </a:spcAft>
              <a:buFont typeface="Courier New" panose="02070309020205020404" pitchFamily="49" charset="0"/>
              <a:buChar char="o"/>
            </a:pPr>
            <a:r>
              <a:rPr lang="en-VN" dirty="0"/>
              <a:t>Triển khai phần mềm nhanh hơn</a:t>
            </a:r>
          </a:p>
          <a:p>
            <a:pPr marL="903288" lvl="1" indent="-446088">
              <a:spcAft>
                <a:spcPts val="600"/>
              </a:spcAft>
              <a:buFont typeface="Courier New" panose="02070309020205020404" pitchFamily="49" charset="0"/>
              <a:buChar char="o"/>
            </a:pPr>
            <a:r>
              <a:rPr lang="en-VN" dirty="0"/>
              <a:t>Tận dụng hiệu quả việc lập trình nhóm, lập trình cặp đôi</a:t>
            </a:r>
          </a:p>
          <a:p>
            <a:pPr marL="536575" indent="-536575">
              <a:spcAft>
                <a:spcPts val="600"/>
              </a:spcAft>
              <a:buFont typeface="Wingdings" pitchFamily="2" charset="2"/>
              <a:buChar char="v"/>
            </a:pPr>
            <a:r>
              <a:rPr lang="en-VN" dirty="0"/>
              <a:t>Nhược điểm</a:t>
            </a:r>
          </a:p>
          <a:p>
            <a:pPr marL="903288" lvl="1" indent="-446088">
              <a:spcAft>
                <a:spcPts val="600"/>
              </a:spcAft>
              <a:buFont typeface="Courier New" panose="02070309020205020404" pitchFamily="49" charset="0"/>
              <a:buChar char="o"/>
            </a:pPr>
            <a:r>
              <a:rPr lang="en-VN" dirty="0"/>
              <a:t>Tập trung vào code hơn là design</a:t>
            </a:r>
          </a:p>
          <a:p>
            <a:pPr marL="903288" lvl="1" indent="-446088">
              <a:spcAft>
                <a:spcPts val="600"/>
              </a:spcAft>
              <a:buFont typeface="Courier New" panose="02070309020205020404" pitchFamily="49" charset="0"/>
              <a:buChar char="o"/>
            </a:pPr>
            <a:r>
              <a:rPr lang="en-VN"/>
              <a:t>Khó </a:t>
            </a:r>
            <a:r>
              <a:rPr lang="en-VN" dirty="0"/>
              <a:t>dùng cho dự án có lượng nhân viên lớn</a:t>
            </a:r>
          </a:p>
          <a:p>
            <a:pPr marL="903288" lvl="1" indent="-446088">
              <a:spcAft>
                <a:spcPts val="600"/>
              </a:spcAft>
              <a:buFont typeface="Courier New" panose="02070309020205020404" pitchFamily="49" charset="0"/>
              <a:buChar char="o"/>
            </a:pPr>
            <a:r>
              <a:rPr lang="en-VN" dirty="0"/>
              <a:t>Không hiệu quả khi các thành viên ở xa nhau</a:t>
            </a:r>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19</a:t>
            </a:fld>
            <a:endParaRPr lang="en-GB" dirty="0"/>
          </a:p>
        </p:txBody>
      </p:sp>
    </p:spTree>
    <p:extLst>
      <p:ext uri="{BB962C8B-B14F-4D97-AF65-F5344CB8AC3E}">
        <p14:creationId xmlns:p14="http://schemas.microsoft.com/office/powerpoint/2010/main" val="6765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8A8F-338D-394E-9E9D-0EFEAB3EB089}"/>
              </a:ext>
            </a:extLst>
          </p:cNvPr>
          <p:cNvSpPr>
            <a:spLocks noGrp="1"/>
          </p:cNvSpPr>
          <p:nvPr>
            <p:ph type="title"/>
          </p:nvPr>
        </p:nvSpPr>
        <p:spPr>
          <a:xfrm>
            <a:off x="651933" y="2278138"/>
            <a:ext cx="10515600" cy="1159329"/>
          </a:xfrm>
        </p:spPr>
        <p:txBody>
          <a:bodyPr>
            <a:normAutofit/>
          </a:bodyPr>
          <a:lstStyle/>
          <a:p>
            <a:pPr algn="ctr"/>
            <a:r>
              <a:rPr lang="en-VN" b="1" dirty="0"/>
              <a:t>Topic 1: Process</a:t>
            </a:r>
          </a:p>
        </p:txBody>
      </p:sp>
      <p:sp>
        <p:nvSpPr>
          <p:cNvPr id="4" name="Slide Number Placeholder 3">
            <a:extLst>
              <a:ext uri="{FF2B5EF4-FFF2-40B4-BE49-F238E27FC236}">
                <a16:creationId xmlns:a16="http://schemas.microsoft.com/office/drawing/2014/main" id="{B497FE8C-8DFC-254A-B16A-471786D08AD2}"/>
              </a:ext>
            </a:extLst>
          </p:cNvPr>
          <p:cNvSpPr>
            <a:spLocks noGrp="1"/>
          </p:cNvSpPr>
          <p:nvPr>
            <p:ph type="sldNum" sz="quarter" idx="12"/>
          </p:nvPr>
        </p:nvSpPr>
        <p:spPr/>
        <p:txBody>
          <a:bodyPr/>
          <a:lstStyle/>
          <a:p>
            <a:fld id="{B7237A96-F032-4621-A863-C6BD6A376BDC}" type="slidenum">
              <a:rPr lang="en-GB" smtClean="0"/>
              <a:t>2</a:t>
            </a:fld>
            <a:endParaRPr lang="en-GB"/>
          </a:p>
        </p:txBody>
      </p:sp>
      <p:sp>
        <p:nvSpPr>
          <p:cNvPr id="5" name="Title 1">
            <a:extLst>
              <a:ext uri="{FF2B5EF4-FFF2-40B4-BE49-F238E27FC236}">
                <a16:creationId xmlns:a16="http://schemas.microsoft.com/office/drawing/2014/main" id="{A3731ED8-1A51-0A47-AA80-95B406D20CB8}"/>
              </a:ext>
            </a:extLst>
          </p:cNvPr>
          <p:cNvSpPr txBox="1">
            <a:spLocks/>
          </p:cNvSpPr>
          <p:nvPr/>
        </p:nvSpPr>
        <p:spPr>
          <a:xfrm>
            <a:off x="838200" y="3738487"/>
            <a:ext cx="10515600" cy="6368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VN" sz="4000" b="1" dirty="0"/>
              <a:t>Phần 2: Các Quy Trình Phần Mềm Hiện Đại (Agile) </a:t>
            </a:r>
          </a:p>
        </p:txBody>
      </p:sp>
    </p:spTree>
    <p:extLst>
      <p:ext uri="{BB962C8B-B14F-4D97-AF65-F5344CB8AC3E}">
        <p14:creationId xmlns:p14="http://schemas.microsoft.com/office/powerpoint/2010/main" val="2167305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7455746" y="160467"/>
            <a:ext cx="4410265" cy="728889"/>
          </a:xfrm>
        </p:spPr>
        <p:txBody>
          <a:bodyPr/>
          <a:lstStyle/>
          <a:p>
            <a:pPr algn="r"/>
            <a:r>
              <a:rPr lang="en-US" b="1" dirty="0" err="1">
                <a:solidFill>
                  <a:srgbClr val="000099"/>
                </a:solidFill>
              </a:rPr>
              <a:t>Quy</a:t>
            </a:r>
            <a:r>
              <a:rPr lang="en-US" b="1" dirty="0">
                <a:solidFill>
                  <a:srgbClr val="000099"/>
                </a:solidFill>
              </a:rPr>
              <a:t> </a:t>
            </a:r>
            <a:r>
              <a:rPr lang="en-US" b="1" dirty="0" err="1">
                <a:solidFill>
                  <a:srgbClr val="000099"/>
                </a:solidFill>
              </a:rPr>
              <a:t>trình</a:t>
            </a:r>
            <a:r>
              <a:rPr lang="en-US" b="1" dirty="0">
                <a:solidFill>
                  <a:srgbClr val="000099"/>
                </a:solidFill>
              </a:rPr>
              <a:t> Scrum</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562146"/>
          </a:xfrm>
        </p:spPr>
        <p:txBody>
          <a:bodyPr>
            <a:normAutofit/>
          </a:bodyPr>
          <a:lstStyle/>
          <a:p>
            <a:pPr marL="536575" indent="-536575">
              <a:spcAft>
                <a:spcPts val="600"/>
              </a:spcAft>
              <a:buFont typeface="Wingdings" pitchFamily="2" charset="2"/>
              <a:buChar char="v"/>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20</a:t>
            </a:fld>
            <a:endParaRPr lang="en-GB" dirty="0"/>
          </a:p>
        </p:txBody>
      </p:sp>
      <p:grpSp>
        <p:nvGrpSpPr>
          <p:cNvPr id="5" name="Group 4">
            <a:extLst>
              <a:ext uri="{FF2B5EF4-FFF2-40B4-BE49-F238E27FC236}">
                <a16:creationId xmlns:a16="http://schemas.microsoft.com/office/drawing/2014/main" id="{5498786E-8455-A84A-8A18-17F6B782D8B9}"/>
              </a:ext>
            </a:extLst>
          </p:cNvPr>
          <p:cNvGrpSpPr/>
          <p:nvPr/>
        </p:nvGrpSpPr>
        <p:grpSpPr>
          <a:xfrm>
            <a:off x="359690" y="67684"/>
            <a:ext cx="10177760" cy="3366275"/>
            <a:chOff x="653030" y="1575997"/>
            <a:chExt cx="10177760" cy="3366275"/>
          </a:xfrm>
        </p:grpSpPr>
        <p:sp>
          <p:nvSpPr>
            <p:cNvPr id="6" name="Rectangle 5">
              <a:extLst>
                <a:ext uri="{FF2B5EF4-FFF2-40B4-BE49-F238E27FC236}">
                  <a16:creationId xmlns:a16="http://schemas.microsoft.com/office/drawing/2014/main" id="{787F8AA2-DC61-D24A-8B10-B75AA9389968}"/>
                </a:ext>
              </a:extLst>
            </p:cNvPr>
            <p:cNvSpPr/>
            <p:nvPr/>
          </p:nvSpPr>
          <p:spPr>
            <a:xfrm>
              <a:off x="653030" y="1575997"/>
              <a:ext cx="2471171" cy="52391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Requirements</a:t>
              </a:r>
            </a:p>
          </p:txBody>
        </p:sp>
        <p:sp>
          <p:nvSpPr>
            <p:cNvPr id="7" name="Rectangle 6">
              <a:extLst>
                <a:ext uri="{FF2B5EF4-FFF2-40B4-BE49-F238E27FC236}">
                  <a16:creationId xmlns:a16="http://schemas.microsoft.com/office/drawing/2014/main" id="{245C266A-1FAA-1C44-91E5-057C7A663E75}"/>
                </a:ext>
              </a:extLst>
            </p:cNvPr>
            <p:cNvSpPr/>
            <p:nvPr/>
          </p:nvSpPr>
          <p:spPr>
            <a:xfrm>
              <a:off x="3158983" y="2335427"/>
              <a:ext cx="1606062" cy="43270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Design</a:t>
              </a:r>
            </a:p>
          </p:txBody>
        </p:sp>
        <p:sp>
          <p:nvSpPr>
            <p:cNvPr id="8" name="Rectangle 7">
              <a:extLst>
                <a:ext uri="{FF2B5EF4-FFF2-40B4-BE49-F238E27FC236}">
                  <a16:creationId xmlns:a16="http://schemas.microsoft.com/office/drawing/2014/main" id="{D7AB46FB-2543-C14F-9B6C-74C0ACF0B2C8}"/>
                </a:ext>
              </a:extLst>
            </p:cNvPr>
            <p:cNvSpPr/>
            <p:nvPr/>
          </p:nvSpPr>
          <p:spPr>
            <a:xfrm>
              <a:off x="4714119" y="3041879"/>
              <a:ext cx="2747229" cy="48283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Implementation</a:t>
              </a:r>
            </a:p>
          </p:txBody>
        </p:sp>
        <p:sp>
          <p:nvSpPr>
            <p:cNvPr id="9" name="Rectangle 8">
              <a:extLst>
                <a:ext uri="{FF2B5EF4-FFF2-40B4-BE49-F238E27FC236}">
                  <a16:creationId xmlns:a16="http://schemas.microsoft.com/office/drawing/2014/main" id="{2F11F89C-373D-744B-9FDA-258165BBF292}"/>
                </a:ext>
              </a:extLst>
            </p:cNvPr>
            <p:cNvSpPr/>
            <p:nvPr/>
          </p:nvSpPr>
          <p:spPr>
            <a:xfrm>
              <a:off x="7502504" y="3745850"/>
              <a:ext cx="1741405" cy="42137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Validation</a:t>
              </a:r>
            </a:p>
          </p:txBody>
        </p:sp>
        <p:sp>
          <p:nvSpPr>
            <p:cNvPr id="10" name="Curved Down Arrow 9">
              <a:extLst>
                <a:ext uri="{FF2B5EF4-FFF2-40B4-BE49-F238E27FC236}">
                  <a16:creationId xmlns:a16="http://schemas.microsoft.com/office/drawing/2014/main" id="{10D659F7-59E8-3348-96C7-679849694DD3}"/>
                </a:ext>
              </a:extLst>
            </p:cNvPr>
            <p:cNvSpPr/>
            <p:nvPr/>
          </p:nvSpPr>
          <p:spPr>
            <a:xfrm rot="1559629">
              <a:off x="3155016" y="1695209"/>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1" name="Rectangle 10">
              <a:extLst>
                <a:ext uri="{FF2B5EF4-FFF2-40B4-BE49-F238E27FC236}">
                  <a16:creationId xmlns:a16="http://schemas.microsoft.com/office/drawing/2014/main" id="{C009AEA3-A5DA-BB41-90A3-61671CFF97E1}"/>
                </a:ext>
              </a:extLst>
            </p:cNvPr>
            <p:cNvSpPr/>
            <p:nvPr/>
          </p:nvSpPr>
          <p:spPr>
            <a:xfrm>
              <a:off x="9300929" y="4410375"/>
              <a:ext cx="1529861" cy="53189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Deploy</a:t>
              </a:r>
            </a:p>
          </p:txBody>
        </p:sp>
        <p:sp>
          <p:nvSpPr>
            <p:cNvPr id="12" name="Curved Down Arrow 11">
              <a:extLst>
                <a:ext uri="{FF2B5EF4-FFF2-40B4-BE49-F238E27FC236}">
                  <a16:creationId xmlns:a16="http://schemas.microsoft.com/office/drawing/2014/main" id="{55007BB8-FA04-9D45-AAF0-EFDB19C33F5F}"/>
                </a:ext>
              </a:extLst>
            </p:cNvPr>
            <p:cNvSpPr/>
            <p:nvPr/>
          </p:nvSpPr>
          <p:spPr>
            <a:xfrm rot="1559629">
              <a:off x="4815975" y="2414818"/>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3" name="Curved Down Arrow 12">
              <a:extLst>
                <a:ext uri="{FF2B5EF4-FFF2-40B4-BE49-F238E27FC236}">
                  <a16:creationId xmlns:a16="http://schemas.microsoft.com/office/drawing/2014/main" id="{A2B5DA06-35CC-2C41-BBA1-84FD4B606623}"/>
                </a:ext>
              </a:extLst>
            </p:cNvPr>
            <p:cNvSpPr/>
            <p:nvPr/>
          </p:nvSpPr>
          <p:spPr>
            <a:xfrm rot="1559629">
              <a:off x="7533319" y="3085133"/>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4" name="Curved Down Arrow 13">
              <a:extLst>
                <a:ext uri="{FF2B5EF4-FFF2-40B4-BE49-F238E27FC236}">
                  <a16:creationId xmlns:a16="http://schemas.microsoft.com/office/drawing/2014/main" id="{70516626-38BC-B045-97B9-E1252226941E}"/>
                </a:ext>
              </a:extLst>
            </p:cNvPr>
            <p:cNvSpPr/>
            <p:nvPr/>
          </p:nvSpPr>
          <p:spPr>
            <a:xfrm rot="1559629">
              <a:off x="9301934" y="3836975"/>
              <a:ext cx="1050262" cy="361536"/>
            </a:xfrm>
            <a:prstGeom prst="curvedDownArrow">
              <a:avLst>
                <a:gd name="adj1" fmla="val 25000"/>
                <a:gd name="adj2" fmla="val 50000"/>
                <a:gd name="adj3" fmla="val 37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grpSp>
      <p:grpSp>
        <p:nvGrpSpPr>
          <p:cNvPr id="23" name="Group 22">
            <a:extLst>
              <a:ext uri="{FF2B5EF4-FFF2-40B4-BE49-F238E27FC236}">
                <a16:creationId xmlns:a16="http://schemas.microsoft.com/office/drawing/2014/main" id="{501C53AA-DEBF-2445-8350-021C01007650}"/>
              </a:ext>
            </a:extLst>
          </p:cNvPr>
          <p:cNvGrpSpPr/>
          <p:nvPr/>
        </p:nvGrpSpPr>
        <p:grpSpPr>
          <a:xfrm>
            <a:off x="359690" y="3393889"/>
            <a:ext cx="11050037" cy="906081"/>
            <a:chOff x="592667" y="6012613"/>
            <a:chExt cx="11050037" cy="906081"/>
          </a:xfrm>
        </p:grpSpPr>
        <p:cxnSp>
          <p:nvCxnSpPr>
            <p:cNvPr id="15" name="Straight Arrow Connector 14">
              <a:extLst>
                <a:ext uri="{FF2B5EF4-FFF2-40B4-BE49-F238E27FC236}">
                  <a16:creationId xmlns:a16="http://schemas.microsoft.com/office/drawing/2014/main" id="{7AA8FEE0-F2AF-7A48-83B1-63C8CC170437}"/>
                </a:ext>
              </a:extLst>
            </p:cNvPr>
            <p:cNvCxnSpPr>
              <a:cxnSpLocks/>
            </p:cNvCxnSpPr>
            <p:nvPr/>
          </p:nvCxnSpPr>
          <p:spPr>
            <a:xfrm flipV="1">
              <a:off x="592667" y="6169824"/>
              <a:ext cx="10177760" cy="199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6BED64-3BE8-9342-8F52-A22CCC167F4B}"/>
                </a:ext>
              </a:extLst>
            </p:cNvPr>
            <p:cNvCxnSpPr/>
            <p:nvPr/>
          </p:nvCxnSpPr>
          <p:spPr>
            <a:xfrm>
              <a:off x="2514594" y="6012613"/>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53AEE0D-4FE0-CF45-9D84-04BE6AAD46C1}"/>
                </a:ext>
              </a:extLst>
            </p:cNvPr>
            <p:cNvCxnSpPr/>
            <p:nvPr/>
          </p:nvCxnSpPr>
          <p:spPr>
            <a:xfrm>
              <a:off x="5673968" y="6041918"/>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484C93-EBE0-D94E-8754-88FAC3DA9224}"/>
                </a:ext>
              </a:extLst>
            </p:cNvPr>
            <p:cNvSpPr/>
            <p:nvPr/>
          </p:nvSpPr>
          <p:spPr>
            <a:xfrm>
              <a:off x="1600466" y="6189805"/>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3 month</a:t>
              </a:r>
            </a:p>
          </p:txBody>
        </p:sp>
        <p:sp>
          <p:nvSpPr>
            <p:cNvPr id="19" name="Rectangle 18">
              <a:extLst>
                <a:ext uri="{FF2B5EF4-FFF2-40B4-BE49-F238E27FC236}">
                  <a16:creationId xmlns:a16="http://schemas.microsoft.com/office/drawing/2014/main" id="{2D32B9DB-D7FD-734B-857A-4CBA188415A0}"/>
                </a:ext>
              </a:extLst>
            </p:cNvPr>
            <p:cNvSpPr/>
            <p:nvPr/>
          </p:nvSpPr>
          <p:spPr>
            <a:xfrm>
              <a:off x="4749578" y="6184030"/>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6 month</a:t>
              </a:r>
            </a:p>
          </p:txBody>
        </p:sp>
        <p:cxnSp>
          <p:nvCxnSpPr>
            <p:cNvPr id="20" name="Straight Connector 19">
              <a:extLst>
                <a:ext uri="{FF2B5EF4-FFF2-40B4-BE49-F238E27FC236}">
                  <a16:creationId xmlns:a16="http://schemas.microsoft.com/office/drawing/2014/main" id="{E0A5250C-4284-024F-AE7C-5B32081D6AC1}"/>
                </a:ext>
              </a:extLst>
            </p:cNvPr>
            <p:cNvCxnSpPr/>
            <p:nvPr/>
          </p:nvCxnSpPr>
          <p:spPr>
            <a:xfrm>
              <a:off x="8153399" y="6041918"/>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88895FA-F546-374B-A4A7-551772FC2D81}"/>
                </a:ext>
              </a:extLst>
            </p:cNvPr>
            <p:cNvSpPr/>
            <p:nvPr/>
          </p:nvSpPr>
          <p:spPr>
            <a:xfrm>
              <a:off x="7028604" y="6139937"/>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9 month</a:t>
              </a:r>
            </a:p>
          </p:txBody>
        </p:sp>
        <p:sp>
          <p:nvSpPr>
            <p:cNvPr id="22" name="Rectangle 21">
              <a:extLst>
                <a:ext uri="{FF2B5EF4-FFF2-40B4-BE49-F238E27FC236}">
                  <a16:creationId xmlns:a16="http://schemas.microsoft.com/office/drawing/2014/main" id="{99E64427-6A51-3A4D-AC21-D09868348100}"/>
                </a:ext>
              </a:extLst>
            </p:cNvPr>
            <p:cNvSpPr/>
            <p:nvPr/>
          </p:nvSpPr>
          <p:spPr>
            <a:xfrm>
              <a:off x="9576248" y="6118649"/>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12 month</a:t>
              </a:r>
            </a:p>
          </p:txBody>
        </p:sp>
      </p:grpSp>
      <p:sp>
        <p:nvSpPr>
          <p:cNvPr id="25" name="Rectangle 24">
            <a:extLst>
              <a:ext uri="{FF2B5EF4-FFF2-40B4-BE49-F238E27FC236}">
                <a16:creationId xmlns:a16="http://schemas.microsoft.com/office/drawing/2014/main" id="{B92BCAC3-B263-8E49-94B7-5C01FEC7924B}"/>
              </a:ext>
            </a:extLst>
          </p:cNvPr>
          <p:cNvSpPr/>
          <p:nvPr/>
        </p:nvSpPr>
        <p:spPr>
          <a:xfrm>
            <a:off x="140677" y="1808918"/>
            <a:ext cx="1723292" cy="5767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t>Waterfall</a:t>
            </a:r>
          </a:p>
        </p:txBody>
      </p:sp>
      <p:sp>
        <p:nvSpPr>
          <p:cNvPr id="26" name="Rectangle 25">
            <a:extLst>
              <a:ext uri="{FF2B5EF4-FFF2-40B4-BE49-F238E27FC236}">
                <a16:creationId xmlns:a16="http://schemas.microsoft.com/office/drawing/2014/main" id="{B37C43BD-9248-1C48-BD1B-69DFB0245681}"/>
              </a:ext>
            </a:extLst>
          </p:cNvPr>
          <p:cNvSpPr/>
          <p:nvPr/>
        </p:nvSpPr>
        <p:spPr>
          <a:xfrm>
            <a:off x="31057" y="4871657"/>
            <a:ext cx="1111942" cy="5767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t>Scrum</a:t>
            </a:r>
          </a:p>
        </p:txBody>
      </p:sp>
      <p:grpSp>
        <p:nvGrpSpPr>
          <p:cNvPr id="32" name="Group 31">
            <a:extLst>
              <a:ext uri="{FF2B5EF4-FFF2-40B4-BE49-F238E27FC236}">
                <a16:creationId xmlns:a16="http://schemas.microsoft.com/office/drawing/2014/main" id="{1971BF32-3364-F04D-B668-A5BA2AED5E5D}"/>
              </a:ext>
            </a:extLst>
          </p:cNvPr>
          <p:cNvGrpSpPr/>
          <p:nvPr/>
        </p:nvGrpSpPr>
        <p:grpSpPr>
          <a:xfrm>
            <a:off x="1138885" y="4158306"/>
            <a:ext cx="2159998" cy="2009128"/>
            <a:chOff x="1367490" y="4543181"/>
            <a:chExt cx="2425351" cy="2216738"/>
          </a:xfrm>
        </p:grpSpPr>
        <p:sp>
          <p:nvSpPr>
            <p:cNvPr id="27" name="Right Arrow 26">
              <a:extLst>
                <a:ext uri="{FF2B5EF4-FFF2-40B4-BE49-F238E27FC236}">
                  <a16:creationId xmlns:a16="http://schemas.microsoft.com/office/drawing/2014/main" id="{EB0EEB30-C5BA-764D-BFC1-1A9B71A91320}"/>
                </a:ext>
              </a:extLst>
            </p:cNvPr>
            <p:cNvSpPr/>
            <p:nvPr/>
          </p:nvSpPr>
          <p:spPr>
            <a:xfrm>
              <a:off x="1489257" y="6419733"/>
              <a:ext cx="2303584" cy="3369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0" name="Circular Arrow 29">
              <a:extLst>
                <a:ext uri="{FF2B5EF4-FFF2-40B4-BE49-F238E27FC236}">
                  <a16:creationId xmlns:a16="http://schemas.microsoft.com/office/drawing/2014/main" id="{10838045-3FAC-6343-951E-A331CB89C78D}"/>
                </a:ext>
              </a:extLst>
            </p:cNvPr>
            <p:cNvSpPr/>
            <p:nvPr/>
          </p:nvSpPr>
          <p:spPr>
            <a:xfrm rot="16200000">
              <a:off x="1451149" y="4459522"/>
              <a:ext cx="2216738" cy="2384056"/>
            </a:xfrm>
            <a:prstGeom prst="circularArrow">
              <a:avLst>
                <a:gd name="adj1" fmla="val 5971"/>
                <a:gd name="adj2" fmla="val 1060738"/>
                <a:gd name="adj3" fmla="val 4452570"/>
                <a:gd name="adj4" fmla="val 5841310"/>
                <a:gd name="adj5" fmla="val 8951"/>
              </a:avLst>
            </a:prstGeom>
            <a:solidFill>
              <a:srgbClr val="FF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ectangle 30">
              <a:extLst>
                <a:ext uri="{FF2B5EF4-FFF2-40B4-BE49-F238E27FC236}">
                  <a16:creationId xmlns:a16="http://schemas.microsoft.com/office/drawing/2014/main" id="{1E76D539-A1E8-CB40-BCFC-AE9D2EF1D8C7}"/>
                </a:ext>
              </a:extLst>
            </p:cNvPr>
            <p:cNvSpPr/>
            <p:nvPr/>
          </p:nvSpPr>
          <p:spPr>
            <a:xfrm>
              <a:off x="1526469" y="5139497"/>
              <a:ext cx="2066456" cy="72888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Define,</a:t>
              </a:r>
            </a:p>
            <a:p>
              <a:pPr algn="ctr"/>
              <a:r>
                <a:rPr lang="vi-VN" sz="2400" dirty="0">
                  <a:solidFill>
                    <a:schemeClr val="tx1"/>
                  </a:solidFill>
                </a:rPr>
                <a:t>Design,</a:t>
              </a:r>
            </a:p>
            <a:p>
              <a:pPr algn="ctr"/>
              <a:r>
                <a:rPr lang="vi-VN" sz="2400" dirty="0">
                  <a:solidFill>
                    <a:schemeClr val="tx1"/>
                  </a:solidFill>
                </a:rPr>
                <a:t>Build, Test</a:t>
              </a:r>
            </a:p>
          </p:txBody>
        </p:sp>
      </p:grpSp>
      <p:grpSp>
        <p:nvGrpSpPr>
          <p:cNvPr id="45" name="Group 44">
            <a:extLst>
              <a:ext uri="{FF2B5EF4-FFF2-40B4-BE49-F238E27FC236}">
                <a16:creationId xmlns:a16="http://schemas.microsoft.com/office/drawing/2014/main" id="{A8E7FB50-D230-EC49-A0BB-348E8C7B0B88}"/>
              </a:ext>
            </a:extLst>
          </p:cNvPr>
          <p:cNvGrpSpPr/>
          <p:nvPr/>
        </p:nvGrpSpPr>
        <p:grpSpPr>
          <a:xfrm>
            <a:off x="3364145" y="4188750"/>
            <a:ext cx="2177584" cy="2009128"/>
            <a:chOff x="1367490" y="4543181"/>
            <a:chExt cx="2445097" cy="2216738"/>
          </a:xfrm>
        </p:grpSpPr>
        <p:sp>
          <p:nvSpPr>
            <p:cNvPr id="46" name="Right Arrow 45">
              <a:extLst>
                <a:ext uri="{FF2B5EF4-FFF2-40B4-BE49-F238E27FC236}">
                  <a16:creationId xmlns:a16="http://schemas.microsoft.com/office/drawing/2014/main" id="{6A716BF8-EA3B-854C-8500-BE317662BFDA}"/>
                </a:ext>
              </a:extLst>
            </p:cNvPr>
            <p:cNvSpPr/>
            <p:nvPr/>
          </p:nvSpPr>
          <p:spPr>
            <a:xfrm>
              <a:off x="1509003" y="6419733"/>
              <a:ext cx="2303584" cy="3369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7" name="Circular Arrow 46">
              <a:extLst>
                <a:ext uri="{FF2B5EF4-FFF2-40B4-BE49-F238E27FC236}">
                  <a16:creationId xmlns:a16="http://schemas.microsoft.com/office/drawing/2014/main" id="{FC5B91DC-1FBA-BB41-BDEF-FDE919604EA9}"/>
                </a:ext>
              </a:extLst>
            </p:cNvPr>
            <p:cNvSpPr/>
            <p:nvPr/>
          </p:nvSpPr>
          <p:spPr>
            <a:xfrm rot="16200000">
              <a:off x="1451149" y="4459522"/>
              <a:ext cx="2216738" cy="2384056"/>
            </a:xfrm>
            <a:prstGeom prst="circularArrow">
              <a:avLst>
                <a:gd name="adj1" fmla="val 5971"/>
                <a:gd name="adj2" fmla="val 1060738"/>
                <a:gd name="adj3" fmla="val 4452570"/>
                <a:gd name="adj4" fmla="val 5841310"/>
                <a:gd name="adj5" fmla="val 8951"/>
              </a:avLst>
            </a:prstGeom>
            <a:solidFill>
              <a:srgbClr val="FF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Rectangle 47">
              <a:extLst>
                <a:ext uri="{FF2B5EF4-FFF2-40B4-BE49-F238E27FC236}">
                  <a16:creationId xmlns:a16="http://schemas.microsoft.com/office/drawing/2014/main" id="{E0AA180E-A9BD-934E-808C-BC3C5AA72EBD}"/>
                </a:ext>
              </a:extLst>
            </p:cNvPr>
            <p:cNvSpPr/>
            <p:nvPr/>
          </p:nvSpPr>
          <p:spPr>
            <a:xfrm>
              <a:off x="1526469" y="5139497"/>
              <a:ext cx="2066456" cy="72888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Define,</a:t>
              </a:r>
            </a:p>
            <a:p>
              <a:pPr algn="ctr"/>
              <a:r>
                <a:rPr lang="vi-VN" sz="2400" dirty="0">
                  <a:solidFill>
                    <a:schemeClr val="tx1"/>
                  </a:solidFill>
                </a:rPr>
                <a:t>Design,</a:t>
              </a:r>
            </a:p>
            <a:p>
              <a:pPr algn="ctr"/>
              <a:r>
                <a:rPr lang="vi-VN" sz="2400" dirty="0">
                  <a:solidFill>
                    <a:schemeClr val="tx1"/>
                  </a:solidFill>
                </a:rPr>
                <a:t>Build, Test</a:t>
              </a:r>
            </a:p>
          </p:txBody>
        </p:sp>
      </p:grpSp>
      <p:grpSp>
        <p:nvGrpSpPr>
          <p:cNvPr id="49" name="Group 48">
            <a:extLst>
              <a:ext uri="{FF2B5EF4-FFF2-40B4-BE49-F238E27FC236}">
                <a16:creationId xmlns:a16="http://schemas.microsoft.com/office/drawing/2014/main" id="{DF503265-0A28-B84B-ACEA-8B5E9DAA5D0E}"/>
              </a:ext>
            </a:extLst>
          </p:cNvPr>
          <p:cNvGrpSpPr/>
          <p:nvPr/>
        </p:nvGrpSpPr>
        <p:grpSpPr>
          <a:xfrm>
            <a:off x="5891450" y="4173975"/>
            <a:ext cx="2159998" cy="2009128"/>
            <a:chOff x="1367490" y="4543181"/>
            <a:chExt cx="2425351" cy="2216738"/>
          </a:xfrm>
        </p:grpSpPr>
        <p:sp>
          <p:nvSpPr>
            <p:cNvPr id="50" name="Right Arrow 49">
              <a:extLst>
                <a:ext uri="{FF2B5EF4-FFF2-40B4-BE49-F238E27FC236}">
                  <a16:creationId xmlns:a16="http://schemas.microsoft.com/office/drawing/2014/main" id="{E6C81964-D1D1-C344-9B7B-20C3B80FAC27}"/>
                </a:ext>
              </a:extLst>
            </p:cNvPr>
            <p:cNvSpPr/>
            <p:nvPr/>
          </p:nvSpPr>
          <p:spPr>
            <a:xfrm>
              <a:off x="1489257" y="6419733"/>
              <a:ext cx="2303584" cy="3369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1" name="Circular Arrow 50">
              <a:extLst>
                <a:ext uri="{FF2B5EF4-FFF2-40B4-BE49-F238E27FC236}">
                  <a16:creationId xmlns:a16="http://schemas.microsoft.com/office/drawing/2014/main" id="{F6ABEB5D-85EB-214F-BE4C-743B3527036A}"/>
                </a:ext>
              </a:extLst>
            </p:cNvPr>
            <p:cNvSpPr/>
            <p:nvPr/>
          </p:nvSpPr>
          <p:spPr>
            <a:xfrm rot="16200000">
              <a:off x="1451149" y="4459522"/>
              <a:ext cx="2216738" cy="2384056"/>
            </a:xfrm>
            <a:prstGeom prst="circularArrow">
              <a:avLst>
                <a:gd name="adj1" fmla="val 5971"/>
                <a:gd name="adj2" fmla="val 1060738"/>
                <a:gd name="adj3" fmla="val 4452570"/>
                <a:gd name="adj4" fmla="val 5841310"/>
                <a:gd name="adj5" fmla="val 8951"/>
              </a:avLst>
            </a:prstGeom>
            <a:solidFill>
              <a:srgbClr val="FF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Rectangle 51">
              <a:extLst>
                <a:ext uri="{FF2B5EF4-FFF2-40B4-BE49-F238E27FC236}">
                  <a16:creationId xmlns:a16="http://schemas.microsoft.com/office/drawing/2014/main" id="{D62A396A-D15C-3642-B3F5-C7595C48C1CA}"/>
                </a:ext>
              </a:extLst>
            </p:cNvPr>
            <p:cNvSpPr/>
            <p:nvPr/>
          </p:nvSpPr>
          <p:spPr>
            <a:xfrm>
              <a:off x="1526469" y="5139497"/>
              <a:ext cx="2066456" cy="72888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Define,</a:t>
              </a:r>
            </a:p>
            <a:p>
              <a:pPr algn="ctr"/>
              <a:r>
                <a:rPr lang="vi-VN" sz="2400" dirty="0">
                  <a:solidFill>
                    <a:schemeClr val="tx1"/>
                  </a:solidFill>
                </a:rPr>
                <a:t>Design,</a:t>
              </a:r>
            </a:p>
            <a:p>
              <a:pPr algn="ctr"/>
              <a:r>
                <a:rPr lang="vi-VN" sz="2400" dirty="0">
                  <a:solidFill>
                    <a:schemeClr val="tx1"/>
                  </a:solidFill>
                </a:rPr>
                <a:t>Build, Test</a:t>
              </a:r>
            </a:p>
          </p:txBody>
        </p:sp>
      </p:grpSp>
      <p:grpSp>
        <p:nvGrpSpPr>
          <p:cNvPr id="53" name="Group 52">
            <a:extLst>
              <a:ext uri="{FF2B5EF4-FFF2-40B4-BE49-F238E27FC236}">
                <a16:creationId xmlns:a16="http://schemas.microsoft.com/office/drawing/2014/main" id="{982C8538-883B-9B42-BCE1-C92E1F0E0077}"/>
              </a:ext>
            </a:extLst>
          </p:cNvPr>
          <p:cNvGrpSpPr/>
          <p:nvPr/>
        </p:nvGrpSpPr>
        <p:grpSpPr>
          <a:xfrm>
            <a:off x="8189163" y="4166470"/>
            <a:ext cx="2159998" cy="2009128"/>
            <a:chOff x="1367490" y="4543181"/>
            <a:chExt cx="2425351" cy="2216738"/>
          </a:xfrm>
        </p:grpSpPr>
        <p:sp>
          <p:nvSpPr>
            <p:cNvPr id="54" name="Right Arrow 53">
              <a:extLst>
                <a:ext uri="{FF2B5EF4-FFF2-40B4-BE49-F238E27FC236}">
                  <a16:creationId xmlns:a16="http://schemas.microsoft.com/office/drawing/2014/main" id="{0091FA78-5851-9F4E-A853-E255209B1238}"/>
                </a:ext>
              </a:extLst>
            </p:cNvPr>
            <p:cNvSpPr/>
            <p:nvPr/>
          </p:nvSpPr>
          <p:spPr>
            <a:xfrm>
              <a:off x="1489257" y="6419733"/>
              <a:ext cx="2303584" cy="3369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5" name="Circular Arrow 54">
              <a:extLst>
                <a:ext uri="{FF2B5EF4-FFF2-40B4-BE49-F238E27FC236}">
                  <a16:creationId xmlns:a16="http://schemas.microsoft.com/office/drawing/2014/main" id="{137A805C-8C4E-A046-84EB-AF7B7316D934}"/>
                </a:ext>
              </a:extLst>
            </p:cNvPr>
            <p:cNvSpPr/>
            <p:nvPr/>
          </p:nvSpPr>
          <p:spPr>
            <a:xfrm rot="16200000">
              <a:off x="1451149" y="4459522"/>
              <a:ext cx="2216738" cy="2384056"/>
            </a:xfrm>
            <a:prstGeom prst="circularArrow">
              <a:avLst>
                <a:gd name="adj1" fmla="val 5971"/>
                <a:gd name="adj2" fmla="val 1060738"/>
                <a:gd name="adj3" fmla="val 4452570"/>
                <a:gd name="adj4" fmla="val 5841310"/>
                <a:gd name="adj5" fmla="val 8951"/>
              </a:avLst>
            </a:prstGeom>
            <a:solidFill>
              <a:srgbClr val="FF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Rectangle 55">
              <a:extLst>
                <a:ext uri="{FF2B5EF4-FFF2-40B4-BE49-F238E27FC236}">
                  <a16:creationId xmlns:a16="http://schemas.microsoft.com/office/drawing/2014/main" id="{CCE34A07-20ED-F943-B67D-1B5D8F169D15}"/>
                </a:ext>
              </a:extLst>
            </p:cNvPr>
            <p:cNvSpPr/>
            <p:nvPr/>
          </p:nvSpPr>
          <p:spPr>
            <a:xfrm>
              <a:off x="1526469" y="5139497"/>
              <a:ext cx="2066456" cy="728888"/>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Define,</a:t>
              </a:r>
            </a:p>
            <a:p>
              <a:pPr algn="ctr"/>
              <a:r>
                <a:rPr lang="vi-VN" sz="2400" dirty="0">
                  <a:solidFill>
                    <a:schemeClr val="tx1"/>
                  </a:solidFill>
                </a:rPr>
                <a:t>Design,</a:t>
              </a:r>
            </a:p>
            <a:p>
              <a:pPr algn="ctr"/>
              <a:r>
                <a:rPr lang="vi-VN" sz="2400" dirty="0">
                  <a:solidFill>
                    <a:schemeClr val="tx1"/>
                  </a:solidFill>
                </a:rPr>
                <a:t>Build, Test</a:t>
              </a:r>
            </a:p>
          </p:txBody>
        </p:sp>
      </p:grpSp>
      <p:sp>
        <p:nvSpPr>
          <p:cNvPr id="57" name="Rectangle 56">
            <a:extLst>
              <a:ext uri="{FF2B5EF4-FFF2-40B4-BE49-F238E27FC236}">
                <a16:creationId xmlns:a16="http://schemas.microsoft.com/office/drawing/2014/main" id="{F0778231-34D0-C549-A0FB-C56A0663271C}"/>
              </a:ext>
            </a:extLst>
          </p:cNvPr>
          <p:cNvSpPr/>
          <p:nvPr/>
        </p:nvSpPr>
        <p:spPr>
          <a:xfrm>
            <a:off x="4651046" y="4755315"/>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a:t>
            </a:r>
          </a:p>
        </p:txBody>
      </p:sp>
      <p:cxnSp>
        <p:nvCxnSpPr>
          <p:cNvPr id="59" name="Straight Connector 58">
            <a:extLst>
              <a:ext uri="{FF2B5EF4-FFF2-40B4-BE49-F238E27FC236}">
                <a16:creationId xmlns:a16="http://schemas.microsoft.com/office/drawing/2014/main" id="{F74657F4-52C2-E545-B194-96BEDCF7AF92}"/>
              </a:ext>
            </a:extLst>
          </p:cNvPr>
          <p:cNvCxnSpPr/>
          <p:nvPr/>
        </p:nvCxnSpPr>
        <p:spPr>
          <a:xfrm>
            <a:off x="0" y="4176059"/>
            <a:ext cx="121920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21B26866-CC2D-8548-B9D5-9FC60FAAFF9C}"/>
              </a:ext>
            </a:extLst>
          </p:cNvPr>
          <p:cNvPicPr>
            <a:picLocks noChangeAspect="1"/>
          </p:cNvPicPr>
          <p:nvPr/>
        </p:nvPicPr>
        <p:blipFill>
          <a:blip r:embed="rId3"/>
          <a:stretch>
            <a:fillRect/>
          </a:stretch>
        </p:blipFill>
        <p:spPr>
          <a:xfrm>
            <a:off x="1957514" y="2299989"/>
            <a:ext cx="786337" cy="917393"/>
          </a:xfrm>
          <a:prstGeom prst="rect">
            <a:avLst/>
          </a:prstGeom>
        </p:spPr>
      </p:pic>
      <p:pic>
        <p:nvPicPr>
          <p:cNvPr id="61" name="Picture 60">
            <a:extLst>
              <a:ext uri="{FF2B5EF4-FFF2-40B4-BE49-F238E27FC236}">
                <a16:creationId xmlns:a16="http://schemas.microsoft.com/office/drawing/2014/main" id="{951979E2-1084-E840-AD37-3E17C242D3FC}"/>
              </a:ext>
            </a:extLst>
          </p:cNvPr>
          <p:cNvPicPr>
            <a:picLocks noChangeAspect="1"/>
          </p:cNvPicPr>
          <p:nvPr/>
        </p:nvPicPr>
        <p:blipFill>
          <a:blip r:embed="rId4"/>
          <a:stretch>
            <a:fillRect/>
          </a:stretch>
        </p:blipFill>
        <p:spPr>
          <a:xfrm>
            <a:off x="3320499" y="2296109"/>
            <a:ext cx="1297998" cy="1115467"/>
          </a:xfrm>
          <a:prstGeom prst="rect">
            <a:avLst/>
          </a:prstGeom>
        </p:spPr>
      </p:pic>
      <p:pic>
        <p:nvPicPr>
          <p:cNvPr id="62" name="Picture 61">
            <a:extLst>
              <a:ext uri="{FF2B5EF4-FFF2-40B4-BE49-F238E27FC236}">
                <a16:creationId xmlns:a16="http://schemas.microsoft.com/office/drawing/2014/main" id="{2ED7E77E-E10F-ED42-AAA9-AEB4B575CBE4}"/>
              </a:ext>
            </a:extLst>
          </p:cNvPr>
          <p:cNvPicPr>
            <a:picLocks noChangeAspect="1"/>
          </p:cNvPicPr>
          <p:nvPr/>
        </p:nvPicPr>
        <p:blipFill>
          <a:blip r:embed="rId5"/>
          <a:stretch>
            <a:fillRect/>
          </a:stretch>
        </p:blipFill>
        <p:spPr>
          <a:xfrm>
            <a:off x="10898714" y="2657613"/>
            <a:ext cx="838200" cy="863600"/>
          </a:xfrm>
          <a:prstGeom prst="rect">
            <a:avLst/>
          </a:prstGeom>
        </p:spPr>
      </p:pic>
      <p:pic>
        <p:nvPicPr>
          <p:cNvPr id="63" name="Picture 62">
            <a:extLst>
              <a:ext uri="{FF2B5EF4-FFF2-40B4-BE49-F238E27FC236}">
                <a16:creationId xmlns:a16="http://schemas.microsoft.com/office/drawing/2014/main" id="{A0FDAA92-B0A8-5A4F-A22B-7E84BB791BDA}"/>
              </a:ext>
            </a:extLst>
          </p:cNvPr>
          <p:cNvPicPr>
            <a:picLocks noChangeAspect="1"/>
          </p:cNvPicPr>
          <p:nvPr/>
        </p:nvPicPr>
        <p:blipFill>
          <a:blip r:embed="rId5"/>
          <a:stretch>
            <a:fillRect/>
          </a:stretch>
        </p:blipFill>
        <p:spPr>
          <a:xfrm>
            <a:off x="2757385" y="6202191"/>
            <a:ext cx="456456" cy="470288"/>
          </a:xfrm>
          <a:prstGeom prst="rect">
            <a:avLst/>
          </a:prstGeom>
        </p:spPr>
      </p:pic>
      <p:pic>
        <p:nvPicPr>
          <p:cNvPr id="64" name="Picture 63">
            <a:extLst>
              <a:ext uri="{FF2B5EF4-FFF2-40B4-BE49-F238E27FC236}">
                <a16:creationId xmlns:a16="http://schemas.microsoft.com/office/drawing/2014/main" id="{48F97843-58CC-C846-9E99-31BF487A1445}"/>
              </a:ext>
            </a:extLst>
          </p:cNvPr>
          <p:cNvPicPr>
            <a:picLocks noChangeAspect="1"/>
          </p:cNvPicPr>
          <p:nvPr/>
        </p:nvPicPr>
        <p:blipFill>
          <a:blip r:embed="rId5"/>
          <a:stretch>
            <a:fillRect/>
          </a:stretch>
        </p:blipFill>
        <p:spPr>
          <a:xfrm>
            <a:off x="4838172" y="6195388"/>
            <a:ext cx="600244" cy="618433"/>
          </a:xfrm>
          <a:prstGeom prst="rect">
            <a:avLst/>
          </a:prstGeom>
        </p:spPr>
      </p:pic>
      <p:pic>
        <p:nvPicPr>
          <p:cNvPr id="65" name="Picture 64">
            <a:extLst>
              <a:ext uri="{FF2B5EF4-FFF2-40B4-BE49-F238E27FC236}">
                <a16:creationId xmlns:a16="http://schemas.microsoft.com/office/drawing/2014/main" id="{A7646F20-A286-7C4A-AE96-F1BEEF57CB96}"/>
              </a:ext>
            </a:extLst>
          </p:cNvPr>
          <p:cNvPicPr>
            <a:picLocks noChangeAspect="1"/>
          </p:cNvPicPr>
          <p:nvPr/>
        </p:nvPicPr>
        <p:blipFill>
          <a:blip r:embed="rId5"/>
          <a:stretch>
            <a:fillRect/>
          </a:stretch>
        </p:blipFill>
        <p:spPr>
          <a:xfrm>
            <a:off x="7604049" y="6115853"/>
            <a:ext cx="707451" cy="728889"/>
          </a:xfrm>
          <a:prstGeom prst="rect">
            <a:avLst/>
          </a:prstGeom>
        </p:spPr>
      </p:pic>
      <p:pic>
        <p:nvPicPr>
          <p:cNvPr id="66" name="Picture 65">
            <a:extLst>
              <a:ext uri="{FF2B5EF4-FFF2-40B4-BE49-F238E27FC236}">
                <a16:creationId xmlns:a16="http://schemas.microsoft.com/office/drawing/2014/main" id="{65D485F2-668A-2147-852C-7D63CB1619BC}"/>
              </a:ext>
            </a:extLst>
          </p:cNvPr>
          <p:cNvPicPr>
            <a:picLocks noChangeAspect="1"/>
          </p:cNvPicPr>
          <p:nvPr/>
        </p:nvPicPr>
        <p:blipFill>
          <a:blip r:embed="rId5"/>
          <a:stretch>
            <a:fillRect/>
          </a:stretch>
        </p:blipFill>
        <p:spPr>
          <a:xfrm>
            <a:off x="10437851" y="5975016"/>
            <a:ext cx="838200" cy="863600"/>
          </a:xfrm>
          <a:prstGeom prst="rect">
            <a:avLst/>
          </a:prstGeom>
        </p:spPr>
      </p:pic>
    </p:spTree>
    <p:extLst>
      <p:ext uri="{BB962C8B-B14F-4D97-AF65-F5344CB8AC3E}">
        <p14:creationId xmlns:p14="http://schemas.microsoft.com/office/powerpoint/2010/main" val="32120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Process </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21</a:t>
            </a:fld>
            <a:endParaRPr lang="en-GB" dirty="0"/>
          </a:p>
        </p:txBody>
      </p:sp>
      <p:pic>
        <p:nvPicPr>
          <p:cNvPr id="7" name="Picture 6">
            <a:extLst>
              <a:ext uri="{FF2B5EF4-FFF2-40B4-BE49-F238E27FC236}">
                <a16:creationId xmlns:a16="http://schemas.microsoft.com/office/drawing/2014/main" id="{DB24E535-02DA-7047-923B-F42FD16AF946}"/>
              </a:ext>
            </a:extLst>
          </p:cNvPr>
          <p:cNvPicPr>
            <a:picLocks noChangeAspect="1"/>
          </p:cNvPicPr>
          <p:nvPr/>
        </p:nvPicPr>
        <p:blipFill>
          <a:blip r:embed="rId3"/>
          <a:stretch>
            <a:fillRect/>
          </a:stretch>
        </p:blipFill>
        <p:spPr>
          <a:xfrm>
            <a:off x="1289445" y="2528225"/>
            <a:ext cx="1557145" cy="1397438"/>
          </a:xfrm>
          <a:prstGeom prst="rect">
            <a:avLst/>
          </a:prstGeom>
        </p:spPr>
      </p:pic>
      <p:pic>
        <p:nvPicPr>
          <p:cNvPr id="9" name="Picture 8">
            <a:extLst>
              <a:ext uri="{FF2B5EF4-FFF2-40B4-BE49-F238E27FC236}">
                <a16:creationId xmlns:a16="http://schemas.microsoft.com/office/drawing/2014/main" id="{8FAFBD58-2AC8-CF4B-ADA1-7D5FD3AE5B1B}"/>
              </a:ext>
            </a:extLst>
          </p:cNvPr>
          <p:cNvPicPr>
            <a:picLocks noChangeAspect="1"/>
          </p:cNvPicPr>
          <p:nvPr/>
        </p:nvPicPr>
        <p:blipFill>
          <a:blip r:embed="rId4"/>
          <a:stretch>
            <a:fillRect/>
          </a:stretch>
        </p:blipFill>
        <p:spPr>
          <a:xfrm>
            <a:off x="3398081" y="2307893"/>
            <a:ext cx="1669183" cy="1542409"/>
          </a:xfrm>
          <a:prstGeom prst="rect">
            <a:avLst/>
          </a:prstGeom>
        </p:spPr>
      </p:pic>
      <p:pic>
        <p:nvPicPr>
          <p:cNvPr id="10" name="Picture 9">
            <a:extLst>
              <a:ext uri="{FF2B5EF4-FFF2-40B4-BE49-F238E27FC236}">
                <a16:creationId xmlns:a16="http://schemas.microsoft.com/office/drawing/2014/main" id="{155A1EFB-CFF7-ED46-B672-2950336B61FE}"/>
              </a:ext>
            </a:extLst>
          </p:cNvPr>
          <p:cNvPicPr>
            <a:picLocks noChangeAspect="1"/>
          </p:cNvPicPr>
          <p:nvPr/>
        </p:nvPicPr>
        <p:blipFill>
          <a:blip r:embed="rId5"/>
          <a:stretch>
            <a:fillRect/>
          </a:stretch>
        </p:blipFill>
        <p:spPr>
          <a:xfrm>
            <a:off x="1010767" y="999225"/>
            <a:ext cx="2055811" cy="1651389"/>
          </a:xfrm>
          <a:prstGeom prst="rect">
            <a:avLst/>
          </a:prstGeom>
        </p:spPr>
      </p:pic>
      <p:pic>
        <p:nvPicPr>
          <p:cNvPr id="11" name="Picture 10">
            <a:extLst>
              <a:ext uri="{FF2B5EF4-FFF2-40B4-BE49-F238E27FC236}">
                <a16:creationId xmlns:a16="http://schemas.microsoft.com/office/drawing/2014/main" id="{DABED440-67D5-EB45-BF2D-F92D2C016590}"/>
              </a:ext>
            </a:extLst>
          </p:cNvPr>
          <p:cNvPicPr>
            <a:picLocks noChangeAspect="1"/>
          </p:cNvPicPr>
          <p:nvPr/>
        </p:nvPicPr>
        <p:blipFill>
          <a:blip r:embed="rId6"/>
          <a:stretch>
            <a:fillRect/>
          </a:stretch>
        </p:blipFill>
        <p:spPr>
          <a:xfrm>
            <a:off x="1027816" y="4055133"/>
            <a:ext cx="1700841" cy="2177076"/>
          </a:xfrm>
          <a:prstGeom prst="rect">
            <a:avLst/>
          </a:prstGeom>
        </p:spPr>
      </p:pic>
      <p:pic>
        <p:nvPicPr>
          <p:cNvPr id="12" name="Picture 11">
            <a:extLst>
              <a:ext uri="{FF2B5EF4-FFF2-40B4-BE49-F238E27FC236}">
                <a16:creationId xmlns:a16="http://schemas.microsoft.com/office/drawing/2014/main" id="{1B989139-7535-804C-8936-61D3D8FBDB4A}"/>
              </a:ext>
            </a:extLst>
          </p:cNvPr>
          <p:cNvPicPr>
            <a:picLocks noChangeAspect="1"/>
          </p:cNvPicPr>
          <p:nvPr/>
        </p:nvPicPr>
        <p:blipFill>
          <a:blip r:embed="rId7"/>
          <a:stretch>
            <a:fillRect/>
          </a:stretch>
        </p:blipFill>
        <p:spPr>
          <a:xfrm>
            <a:off x="3145367" y="4123483"/>
            <a:ext cx="1700841" cy="2355010"/>
          </a:xfrm>
          <a:prstGeom prst="rect">
            <a:avLst/>
          </a:prstGeom>
        </p:spPr>
      </p:pic>
      <p:pic>
        <p:nvPicPr>
          <p:cNvPr id="13" name="Picture 12">
            <a:extLst>
              <a:ext uri="{FF2B5EF4-FFF2-40B4-BE49-F238E27FC236}">
                <a16:creationId xmlns:a16="http://schemas.microsoft.com/office/drawing/2014/main" id="{640E6F28-F178-1D42-A372-8FD5110406AC}"/>
              </a:ext>
            </a:extLst>
          </p:cNvPr>
          <p:cNvPicPr>
            <a:picLocks noChangeAspect="1"/>
          </p:cNvPicPr>
          <p:nvPr/>
        </p:nvPicPr>
        <p:blipFill>
          <a:blip r:embed="rId8"/>
          <a:stretch>
            <a:fillRect/>
          </a:stretch>
        </p:blipFill>
        <p:spPr>
          <a:xfrm>
            <a:off x="4846208" y="4372466"/>
            <a:ext cx="1279071" cy="1542409"/>
          </a:xfrm>
          <a:prstGeom prst="rect">
            <a:avLst/>
          </a:prstGeom>
        </p:spPr>
      </p:pic>
      <p:pic>
        <p:nvPicPr>
          <p:cNvPr id="14" name="Picture 13">
            <a:extLst>
              <a:ext uri="{FF2B5EF4-FFF2-40B4-BE49-F238E27FC236}">
                <a16:creationId xmlns:a16="http://schemas.microsoft.com/office/drawing/2014/main" id="{297130A5-2916-8648-AAA4-7B550DFF97CF}"/>
              </a:ext>
            </a:extLst>
          </p:cNvPr>
          <p:cNvPicPr>
            <a:picLocks noChangeAspect="1"/>
          </p:cNvPicPr>
          <p:nvPr/>
        </p:nvPicPr>
        <p:blipFill>
          <a:blip r:embed="rId9"/>
          <a:stretch>
            <a:fillRect/>
          </a:stretch>
        </p:blipFill>
        <p:spPr>
          <a:xfrm>
            <a:off x="5979452" y="1788384"/>
            <a:ext cx="3393136" cy="4088451"/>
          </a:xfrm>
          <a:prstGeom prst="rect">
            <a:avLst/>
          </a:prstGeom>
        </p:spPr>
      </p:pic>
      <p:pic>
        <p:nvPicPr>
          <p:cNvPr id="8" name="Picture 7">
            <a:extLst>
              <a:ext uri="{FF2B5EF4-FFF2-40B4-BE49-F238E27FC236}">
                <a16:creationId xmlns:a16="http://schemas.microsoft.com/office/drawing/2014/main" id="{361A5110-6384-9441-8A1C-57E41AF7A9A3}"/>
              </a:ext>
            </a:extLst>
          </p:cNvPr>
          <p:cNvPicPr>
            <a:picLocks noChangeAspect="1"/>
          </p:cNvPicPr>
          <p:nvPr/>
        </p:nvPicPr>
        <p:blipFill>
          <a:blip r:embed="rId10"/>
          <a:stretch>
            <a:fillRect/>
          </a:stretch>
        </p:blipFill>
        <p:spPr>
          <a:xfrm>
            <a:off x="6333816" y="1025914"/>
            <a:ext cx="930360" cy="1651389"/>
          </a:xfrm>
          <a:prstGeom prst="rect">
            <a:avLst/>
          </a:prstGeom>
        </p:spPr>
      </p:pic>
      <p:pic>
        <p:nvPicPr>
          <p:cNvPr id="15" name="Picture 14">
            <a:extLst>
              <a:ext uri="{FF2B5EF4-FFF2-40B4-BE49-F238E27FC236}">
                <a16:creationId xmlns:a16="http://schemas.microsoft.com/office/drawing/2014/main" id="{2800D8D5-89A1-7C4F-BF03-0C68E65AB7ED}"/>
              </a:ext>
            </a:extLst>
          </p:cNvPr>
          <p:cNvPicPr>
            <a:picLocks noChangeAspect="1"/>
          </p:cNvPicPr>
          <p:nvPr/>
        </p:nvPicPr>
        <p:blipFill>
          <a:blip r:embed="rId11"/>
          <a:stretch>
            <a:fillRect/>
          </a:stretch>
        </p:blipFill>
        <p:spPr>
          <a:xfrm>
            <a:off x="8697048" y="739229"/>
            <a:ext cx="1562100" cy="2057400"/>
          </a:xfrm>
          <a:prstGeom prst="rect">
            <a:avLst/>
          </a:prstGeom>
        </p:spPr>
      </p:pic>
      <p:pic>
        <p:nvPicPr>
          <p:cNvPr id="16" name="Picture 15">
            <a:extLst>
              <a:ext uri="{FF2B5EF4-FFF2-40B4-BE49-F238E27FC236}">
                <a16:creationId xmlns:a16="http://schemas.microsoft.com/office/drawing/2014/main" id="{AC4B157E-77CE-054A-9790-5A58BB7593CF}"/>
              </a:ext>
            </a:extLst>
          </p:cNvPr>
          <p:cNvPicPr>
            <a:picLocks noChangeAspect="1"/>
          </p:cNvPicPr>
          <p:nvPr/>
        </p:nvPicPr>
        <p:blipFill>
          <a:blip r:embed="rId12"/>
          <a:stretch>
            <a:fillRect/>
          </a:stretch>
        </p:blipFill>
        <p:spPr>
          <a:xfrm>
            <a:off x="9307072" y="4055133"/>
            <a:ext cx="1320341" cy="1435870"/>
          </a:xfrm>
          <a:prstGeom prst="rect">
            <a:avLst/>
          </a:prstGeom>
        </p:spPr>
      </p:pic>
      <p:pic>
        <p:nvPicPr>
          <p:cNvPr id="17" name="Picture 16">
            <a:extLst>
              <a:ext uri="{FF2B5EF4-FFF2-40B4-BE49-F238E27FC236}">
                <a16:creationId xmlns:a16="http://schemas.microsoft.com/office/drawing/2014/main" id="{57B871CF-881C-BD4A-A54D-7B24D0A88C33}"/>
              </a:ext>
            </a:extLst>
          </p:cNvPr>
          <p:cNvPicPr>
            <a:picLocks noChangeAspect="1"/>
          </p:cNvPicPr>
          <p:nvPr/>
        </p:nvPicPr>
        <p:blipFill>
          <a:blip r:embed="rId13"/>
          <a:stretch>
            <a:fillRect/>
          </a:stretch>
        </p:blipFill>
        <p:spPr>
          <a:xfrm>
            <a:off x="9534934" y="2866013"/>
            <a:ext cx="1499683" cy="1349715"/>
          </a:xfrm>
          <a:prstGeom prst="rect">
            <a:avLst/>
          </a:prstGeom>
        </p:spPr>
      </p:pic>
      <p:pic>
        <p:nvPicPr>
          <p:cNvPr id="18" name="Picture 17">
            <a:extLst>
              <a:ext uri="{FF2B5EF4-FFF2-40B4-BE49-F238E27FC236}">
                <a16:creationId xmlns:a16="http://schemas.microsoft.com/office/drawing/2014/main" id="{0355D12B-F92B-B344-82AC-B7ED3C127C25}"/>
              </a:ext>
            </a:extLst>
          </p:cNvPr>
          <p:cNvPicPr>
            <a:picLocks noChangeAspect="1"/>
          </p:cNvPicPr>
          <p:nvPr/>
        </p:nvPicPr>
        <p:blipFill>
          <a:blip r:embed="rId14"/>
          <a:stretch>
            <a:fillRect/>
          </a:stretch>
        </p:blipFill>
        <p:spPr>
          <a:xfrm>
            <a:off x="9828212" y="5429178"/>
            <a:ext cx="1335972" cy="1417433"/>
          </a:xfrm>
          <a:prstGeom prst="rect">
            <a:avLst/>
          </a:prstGeom>
        </p:spPr>
      </p:pic>
      <p:pic>
        <p:nvPicPr>
          <p:cNvPr id="19" name="Picture 18">
            <a:extLst>
              <a:ext uri="{FF2B5EF4-FFF2-40B4-BE49-F238E27FC236}">
                <a16:creationId xmlns:a16="http://schemas.microsoft.com/office/drawing/2014/main" id="{74FA2417-E3C9-CB42-ACA5-3F25D9D6E031}"/>
              </a:ext>
            </a:extLst>
          </p:cNvPr>
          <p:cNvPicPr>
            <a:picLocks noChangeAspect="1"/>
          </p:cNvPicPr>
          <p:nvPr/>
        </p:nvPicPr>
        <p:blipFill>
          <a:blip r:embed="rId15"/>
          <a:stretch>
            <a:fillRect/>
          </a:stretch>
        </p:blipFill>
        <p:spPr>
          <a:xfrm>
            <a:off x="7299346" y="356561"/>
            <a:ext cx="1323696" cy="1285328"/>
          </a:xfrm>
          <a:prstGeom prst="rect">
            <a:avLst/>
          </a:prstGeom>
        </p:spPr>
      </p:pic>
    </p:spTree>
    <p:extLst>
      <p:ext uri="{BB962C8B-B14F-4D97-AF65-F5344CB8AC3E}">
        <p14:creationId xmlns:p14="http://schemas.microsoft.com/office/powerpoint/2010/main" val="21900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No changes during a sprint</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22</a:t>
            </a:fld>
            <a:endParaRPr lang="en-GB" dirty="0"/>
          </a:p>
        </p:txBody>
      </p:sp>
      <p:pic>
        <p:nvPicPr>
          <p:cNvPr id="3" name="Picture 2">
            <a:extLst>
              <a:ext uri="{FF2B5EF4-FFF2-40B4-BE49-F238E27FC236}">
                <a16:creationId xmlns:a16="http://schemas.microsoft.com/office/drawing/2014/main" id="{A60D7C8A-706A-5643-B098-29E22F93B265}"/>
              </a:ext>
            </a:extLst>
          </p:cNvPr>
          <p:cNvPicPr>
            <a:picLocks noChangeAspect="1"/>
          </p:cNvPicPr>
          <p:nvPr/>
        </p:nvPicPr>
        <p:blipFill>
          <a:blip r:embed="rId3"/>
          <a:stretch>
            <a:fillRect/>
          </a:stretch>
        </p:blipFill>
        <p:spPr>
          <a:xfrm>
            <a:off x="1278197" y="1089114"/>
            <a:ext cx="9262864" cy="4611295"/>
          </a:xfrm>
          <a:prstGeom prst="rect">
            <a:avLst/>
          </a:prstGeom>
        </p:spPr>
      </p:pic>
    </p:spTree>
    <p:extLst>
      <p:ext uri="{BB962C8B-B14F-4D97-AF65-F5344CB8AC3E}">
        <p14:creationId xmlns:p14="http://schemas.microsoft.com/office/powerpoint/2010/main" val="1842340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Framework</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23</a:t>
            </a:fld>
            <a:endParaRPr lang="en-GB" dirty="0"/>
          </a:p>
        </p:txBody>
      </p:sp>
      <p:grpSp>
        <p:nvGrpSpPr>
          <p:cNvPr id="10" name="Group 9">
            <a:extLst>
              <a:ext uri="{FF2B5EF4-FFF2-40B4-BE49-F238E27FC236}">
                <a16:creationId xmlns:a16="http://schemas.microsoft.com/office/drawing/2014/main" id="{38C3EE2C-36BD-334D-A311-3F6FF47E03B7}"/>
              </a:ext>
            </a:extLst>
          </p:cNvPr>
          <p:cNvGrpSpPr/>
          <p:nvPr/>
        </p:nvGrpSpPr>
        <p:grpSpPr>
          <a:xfrm>
            <a:off x="838200" y="1362807"/>
            <a:ext cx="3733799" cy="1934307"/>
            <a:chOff x="838200" y="1705707"/>
            <a:chExt cx="3733799" cy="1934307"/>
          </a:xfrm>
        </p:grpSpPr>
        <p:sp>
          <p:nvSpPr>
            <p:cNvPr id="7" name="Rounded Rectangle 6">
              <a:extLst>
                <a:ext uri="{FF2B5EF4-FFF2-40B4-BE49-F238E27FC236}">
                  <a16:creationId xmlns:a16="http://schemas.microsoft.com/office/drawing/2014/main" id="{0AEC9EA2-45A3-974B-BB13-5A7BB0191C46}"/>
                </a:ext>
              </a:extLst>
            </p:cNvPr>
            <p:cNvSpPr/>
            <p:nvPr/>
          </p:nvSpPr>
          <p:spPr>
            <a:xfrm>
              <a:off x="838200" y="1705707"/>
              <a:ext cx="3733799" cy="19343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ound Diagonal Corner Rectangle 7">
              <a:extLst>
                <a:ext uri="{FF2B5EF4-FFF2-40B4-BE49-F238E27FC236}">
                  <a16:creationId xmlns:a16="http://schemas.microsoft.com/office/drawing/2014/main" id="{82EFBFFC-0850-FD45-876B-6A5021AEA641}"/>
                </a:ext>
              </a:extLst>
            </p:cNvPr>
            <p:cNvSpPr/>
            <p:nvPr/>
          </p:nvSpPr>
          <p:spPr>
            <a:xfrm>
              <a:off x="838201" y="1705708"/>
              <a:ext cx="1518138" cy="492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t>Roles</a:t>
              </a:r>
            </a:p>
          </p:txBody>
        </p:sp>
        <p:sp>
          <p:nvSpPr>
            <p:cNvPr id="9" name="Round Diagonal Corner Rectangle 8">
              <a:extLst>
                <a:ext uri="{FF2B5EF4-FFF2-40B4-BE49-F238E27FC236}">
                  <a16:creationId xmlns:a16="http://schemas.microsoft.com/office/drawing/2014/main" id="{DE91063C-9DF0-AB49-A5D1-C428B190951B}"/>
                </a:ext>
              </a:extLst>
            </p:cNvPr>
            <p:cNvSpPr/>
            <p:nvPr/>
          </p:nvSpPr>
          <p:spPr>
            <a:xfrm>
              <a:off x="908540" y="2655279"/>
              <a:ext cx="2998175" cy="49237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2738" indent="-312738">
                <a:buFont typeface="Arial" panose="020B0604020202020204" pitchFamily="34" charset="0"/>
                <a:buChar char="•"/>
              </a:pPr>
              <a:r>
                <a:rPr lang="en-VN" sz="2800" dirty="0"/>
                <a:t>Product owner</a:t>
              </a:r>
            </a:p>
            <a:p>
              <a:pPr marL="312738" indent="-312738">
                <a:buFont typeface="Arial" panose="020B0604020202020204" pitchFamily="34" charset="0"/>
                <a:buChar char="•"/>
              </a:pPr>
              <a:r>
                <a:rPr lang="en-VN" sz="2800" dirty="0"/>
                <a:t>Scrum master</a:t>
              </a:r>
            </a:p>
            <a:p>
              <a:pPr marL="312738" indent="-312738">
                <a:buFont typeface="Arial" panose="020B0604020202020204" pitchFamily="34" charset="0"/>
                <a:buChar char="•"/>
              </a:pPr>
              <a:r>
                <a:rPr lang="en-VN" sz="2800" dirty="0"/>
                <a:t>Team</a:t>
              </a:r>
            </a:p>
          </p:txBody>
        </p:sp>
      </p:grpSp>
      <p:grpSp>
        <p:nvGrpSpPr>
          <p:cNvPr id="11" name="Group 10">
            <a:extLst>
              <a:ext uri="{FF2B5EF4-FFF2-40B4-BE49-F238E27FC236}">
                <a16:creationId xmlns:a16="http://schemas.microsoft.com/office/drawing/2014/main" id="{4E266855-4499-5F43-9DE4-04C3BC6F3C3A}"/>
              </a:ext>
            </a:extLst>
          </p:cNvPr>
          <p:cNvGrpSpPr/>
          <p:nvPr/>
        </p:nvGrpSpPr>
        <p:grpSpPr>
          <a:xfrm>
            <a:off x="3259016" y="2919053"/>
            <a:ext cx="4214446" cy="2321169"/>
            <a:chOff x="838200" y="1705706"/>
            <a:chExt cx="4214446" cy="2321169"/>
          </a:xfrm>
        </p:grpSpPr>
        <p:sp>
          <p:nvSpPr>
            <p:cNvPr id="12" name="Rounded Rectangle 11">
              <a:extLst>
                <a:ext uri="{FF2B5EF4-FFF2-40B4-BE49-F238E27FC236}">
                  <a16:creationId xmlns:a16="http://schemas.microsoft.com/office/drawing/2014/main" id="{6BD83BFA-BB99-0446-BAF7-5611DE0D78B8}"/>
                </a:ext>
              </a:extLst>
            </p:cNvPr>
            <p:cNvSpPr/>
            <p:nvPr/>
          </p:nvSpPr>
          <p:spPr>
            <a:xfrm>
              <a:off x="838200" y="1705706"/>
              <a:ext cx="4214446" cy="232116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ound Diagonal Corner Rectangle 12">
              <a:extLst>
                <a:ext uri="{FF2B5EF4-FFF2-40B4-BE49-F238E27FC236}">
                  <a16:creationId xmlns:a16="http://schemas.microsoft.com/office/drawing/2014/main" id="{91B19AA5-6795-0645-BB6E-18F57288D9AE}"/>
                </a:ext>
              </a:extLst>
            </p:cNvPr>
            <p:cNvSpPr/>
            <p:nvPr/>
          </p:nvSpPr>
          <p:spPr>
            <a:xfrm>
              <a:off x="838200" y="1705708"/>
              <a:ext cx="2069121" cy="492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t>Meeting</a:t>
              </a:r>
            </a:p>
          </p:txBody>
        </p:sp>
        <p:sp>
          <p:nvSpPr>
            <p:cNvPr id="14" name="Round Diagonal Corner Rectangle 13">
              <a:extLst>
                <a:ext uri="{FF2B5EF4-FFF2-40B4-BE49-F238E27FC236}">
                  <a16:creationId xmlns:a16="http://schemas.microsoft.com/office/drawing/2014/main" id="{3DCE232E-BEA9-1940-BADD-964152D2CD89}"/>
                </a:ext>
              </a:extLst>
            </p:cNvPr>
            <p:cNvSpPr/>
            <p:nvPr/>
          </p:nvSpPr>
          <p:spPr>
            <a:xfrm>
              <a:off x="838200" y="2848712"/>
              <a:ext cx="3663459" cy="49237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2738" indent="-312738">
                <a:buFont typeface="Arial" panose="020B0604020202020204" pitchFamily="34" charset="0"/>
                <a:buChar char="•"/>
              </a:pPr>
              <a:r>
                <a:rPr lang="en-VN" sz="2800" dirty="0"/>
                <a:t>Sprint planning</a:t>
              </a:r>
            </a:p>
            <a:p>
              <a:pPr marL="312738" indent="-312738">
                <a:buFont typeface="Arial" panose="020B0604020202020204" pitchFamily="34" charset="0"/>
                <a:buChar char="•"/>
              </a:pPr>
              <a:r>
                <a:rPr lang="en-VN" sz="2800" dirty="0"/>
                <a:t>Daily scrum meeting</a:t>
              </a:r>
            </a:p>
            <a:p>
              <a:pPr marL="312738" indent="-312738">
                <a:buFont typeface="Arial" panose="020B0604020202020204" pitchFamily="34" charset="0"/>
                <a:buChar char="•"/>
              </a:pPr>
              <a:r>
                <a:rPr lang="en-VN" sz="2800" dirty="0"/>
                <a:t>Sprint review</a:t>
              </a:r>
            </a:p>
            <a:p>
              <a:pPr marL="312738" indent="-312738">
                <a:buFont typeface="Arial" panose="020B0604020202020204" pitchFamily="34" charset="0"/>
                <a:buChar char="•"/>
              </a:pPr>
              <a:r>
                <a:rPr lang="en-VN" sz="2800" dirty="0"/>
                <a:t>Sprint retrospective</a:t>
              </a:r>
            </a:p>
          </p:txBody>
        </p:sp>
      </p:grpSp>
      <p:grpSp>
        <p:nvGrpSpPr>
          <p:cNvPr id="15" name="Group 14">
            <a:extLst>
              <a:ext uri="{FF2B5EF4-FFF2-40B4-BE49-F238E27FC236}">
                <a16:creationId xmlns:a16="http://schemas.microsoft.com/office/drawing/2014/main" id="{3A0212DD-404E-304B-92CC-6EB333D60BF1}"/>
              </a:ext>
            </a:extLst>
          </p:cNvPr>
          <p:cNvGrpSpPr/>
          <p:nvPr/>
        </p:nvGrpSpPr>
        <p:grpSpPr>
          <a:xfrm>
            <a:off x="6922475" y="4709018"/>
            <a:ext cx="3733799" cy="1934307"/>
            <a:chOff x="838200" y="1705707"/>
            <a:chExt cx="3733799" cy="1934307"/>
          </a:xfrm>
        </p:grpSpPr>
        <p:sp>
          <p:nvSpPr>
            <p:cNvPr id="16" name="Rounded Rectangle 15">
              <a:extLst>
                <a:ext uri="{FF2B5EF4-FFF2-40B4-BE49-F238E27FC236}">
                  <a16:creationId xmlns:a16="http://schemas.microsoft.com/office/drawing/2014/main" id="{F132B1B7-7943-1A45-B593-285557B60087}"/>
                </a:ext>
              </a:extLst>
            </p:cNvPr>
            <p:cNvSpPr/>
            <p:nvPr/>
          </p:nvSpPr>
          <p:spPr>
            <a:xfrm>
              <a:off x="838200" y="1705707"/>
              <a:ext cx="3733799" cy="19343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Round Diagonal Corner Rectangle 16">
              <a:extLst>
                <a:ext uri="{FF2B5EF4-FFF2-40B4-BE49-F238E27FC236}">
                  <a16:creationId xmlns:a16="http://schemas.microsoft.com/office/drawing/2014/main" id="{2EE71C3F-5AF2-0443-80D7-26342C577C7F}"/>
                </a:ext>
              </a:extLst>
            </p:cNvPr>
            <p:cNvSpPr/>
            <p:nvPr/>
          </p:nvSpPr>
          <p:spPr>
            <a:xfrm>
              <a:off x="838201" y="1705708"/>
              <a:ext cx="1834662" cy="492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dirty="0"/>
                <a:t>Artifacts</a:t>
              </a:r>
            </a:p>
          </p:txBody>
        </p:sp>
        <p:sp>
          <p:nvSpPr>
            <p:cNvPr id="18" name="Round Diagonal Corner Rectangle 17">
              <a:extLst>
                <a:ext uri="{FF2B5EF4-FFF2-40B4-BE49-F238E27FC236}">
                  <a16:creationId xmlns:a16="http://schemas.microsoft.com/office/drawing/2014/main" id="{8874CE2F-B72E-054A-B4D4-E4885EDF23D9}"/>
                </a:ext>
              </a:extLst>
            </p:cNvPr>
            <p:cNvSpPr/>
            <p:nvPr/>
          </p:nvSpPr>
          <p:spPr>
            <a:xfrm>
              <a:off x="908540" y="2655279"/>
              <a:ext cx="3241431" cy="49237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2738" indent="-312738">
                <a:buFont typeface="Arial" panose="020B0604020202020204" pitchFamily="34" charset="0"/>
                <a:buChar char="•"/>
              </a:pPr>
              <a:r>
                <a:rPr lang="en-VN" sz="2800" dirty="0"/>
                <a:t>Product backlog</a:t>
              </a:r>
            </a:p>
            <a:p>
              <a:pPr marL="312738" indent="-312738">
                <a:buFont typeface="Arial" panose="020B0604020202020204" pitchFamily="34" charset="0"/>
                <a:buChar char="•"/>
              </a:pPr>
              <a:r>
                <a:rPr lang="en-VN" sz="2800" dirty="0"/>
                <a:t>Sprint backlog</a:t>
              </a:r>
            </a:p>
            <a:p>
              <a:pPr marL="312738" indent="-312738">
                <a:buFont typeface="Arial" panose="020B0604020202020204" pitchFamily="34" charset="0"/>
                <a:buChar char="•"/>
              </a:pPr>
              <a:r>
                <a:rPr lang="en-VN" sz="2800" dirty="0"/>
                <a:t>Burndown charts</a:t>
              </a:r>
            </a:p>
          </p:txBody>
        </p:sp>
      </p:grpSp>
    </p:spTree>
    <p:extLst>
      <p:ext uri="{BB962C8B-B14F-4D97-AF65-F5344CB8AC3E}">
        <p14:creationId xmlns:p14="http://schemas.microsoft.com/office/powerpoint/2010/main" val="3553419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a:solidFill>
                  <a:srgbClr val="000099"/>
                </a:solidFill>
              </a:rPr>
              <a:t>Scrum Roles (vai trò)</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a:bodyPr>
          <a:lstStyle/>
          <a:p>
            <a:pPr marL="536575" indent="-536575">
              <a:spcAft>
                <a:spcPts val="600"/>
              </a:spcAft>
              <a:buFont typeface="Wingdings" pitchFamily="2" charset="2"/>
              <a:buChar char="v"/>
            </a:pPr>
            <a:r>
              <a:rPr lang="en-VN" dirty="0"/>
              <a:t>Product Owner</a:t>
            </a:r>
          </a:p>
          <a:p>
            <a:pPr marL="903288" lvl="1" indent="-446088">
              <a:spcAft>
                <a:spcPts val="600"/>
              </a:spcAft>
              <a:buFont typeface="Courier New" panose="02070309020205020404" pitchFamily="49" charset="0"/>
              <a:buChar char="o"/>
            </a:pPr>
            <a:r>
              <a:rPr lang="en-VN" dirty="0"/>
              <a:t>Định nghĩa tính năng của sản phẩm</a:t>
            </a:r>
          </a:p>
          <a:p>
            <a:pPr marL="903288" lvl="1" indent="-446088">
              <a:spcAft>
                <a:spcPts val="600"/>
              </a:spcAft>
              <a:buFont typeface="Courier New" panose="02070309020205020404" pitchFamily="49" charset="0"/>
              <a:buChar char="o"/>
            </a:pPr>
            <a:r>
              <a:rPr lang="en-VN" dirty="0"/>
              <a:t>Sắp xếp thứ tự ưu tiên của product backlog</a:t>
            </a:r>
          </a:p>
          <a:p>
            <a:pPr marL="903288" lvl="1" indent="-446088">
              <a:spcAft>
                <a:spcPts val="600"/>
              </a:spcAft>
              <a:buFont typeface="Courier New" panose="02070309020205020404" pitchFamily="49" charset="0"/>
              <a:buChar char="o"/>
            </a:pPr>
            <a:r>
              <a:rPr lang="en-VN" dirty="0"/>
              <a:t>Chấp nhận hoặc từ chối kết quả sau sprint</a:t>
            </a:r>
          </a:p>
          <a:p>
            <a:pPr marL="903288" lvl="1" indent="-446088">
              <a:spcAft>
                <a:spcPts val="600"/>
              </a:spcAft>
              <a:buFont typeface="Courier New" panose="02070309020205020404" pitchFamily="49" charset="0"/>
              <a:buChar char="o"/>
            </a:pPr>
            <a:r>
              <a:rPr lang="en-VN" dirty="0"/>
              <a:t>Thay đổi tính tăng và thứ tự ưu tiên sau mối sprint nếu cần thiết</a:t>
            </a:r>
          </a:p>
          <a:p>
            <a:pPr marL="536575" indent="-536575">
              <a:spcAft>
                <a:spcPts val="600"/>
              </a:spcAft>
              <a:buFont typeface="Wingdings" pitchFamily="2" charset="2"/>
              <a:buChar char="v"/>
            </a:pPr>
            <a:r>
              <a:rPr lang="en-VN" dirty="0"/>
              <a:t>Scrum Master</a:t>
            </a:r>
          </a:p>
          <a:p>
            <a:pPr marL="903288" lvl="1" indent="-446088">
              <a:spcAft>
                <a:spcPts val="600"/>
              </a:spcAft>
              <a:buFont typeface="Courier New" panose="02070309020205020404" pitchFamily="49" charset="0"/>
              <a:buChar char="o"/>
            </a:pPr>
            <a:r>
              <a:rPr lang="en-VN" dirty="0"/>
              <a:t>Giúp nhóm giữ vững các giá trị cốt lõi và thực hành của scrum</a:t>
            </a:r>
          </a:p>
          <a:p>
            <a:pPr marL="903288" lvl="1" indent="-446088">
              <a:spcAft>
                <a:spcPts val="600"/>
              </a:spcAft>
              <a:buFont typeface="Courier New" panose="02070309020205020404" pitchFamily="49" charset="0"/>
              <a:buChar char="o"/>
            </a:pPr>
            <a:r>
              <a:rPr lang="en-VN" dirty="0"/>
              <a:t>Loại bỏ các rào cản trong quá trình thực hiện scrum</a:t>
            </a:r>
          </a:p>
          <a:p>
            <a:pPr marL="903288" lvl="1" indent="-446088">
              <a:spcAft>
                <a:spcPts val="600"/>
              </a:spcAft>
              <a:buFont typeface="Courier New" panose="02070309020205020404" pitchFamily="49" charset="0"/>
              <a:buChar char="o"/>
            </a:pPr>
            <a:r>
              <a:rPr lang="en-VN" dirty="0"/>
              <a:t>G</a:t>
            </a:r>
            <a:r>
              <a:rPr lang="en-US" dirty="0" err="1"/>
              <a:t>i</a:t>
            </a:r>
            <a:r>
              <a:rPr lang="en-VN" dirty="0"/>
              <a:t>úp nhóm tăng hiệu quả công việc</a:t>
            </a:r>
          </a:p>
          <a:p>
            <a:pPr marL="536575" indent="-536575">
              <a:spcAft>
                <a:spcPts val="600"/>
              </a:spcAft>
              <a:buFont typeface="Wingdings" pitchFamily="2" charset="2"/>
              <a:buChar char="v"/>
            </a:pPr>
            <a:r>
              <a:rPr lang="en-VN" dirty="0"/>
              <a:t>Team</a:t>
            </a:r>
          </a:p>
          <a:p>
            <a:pPr marL="903288" lvl="1" indent="-446088">
              <a:spcAft>
                <a:spcPts val="600"/>
              </a:spcAft>
              <a:buFont typeface="Courier New" panose="02070309020205020404" pitchFamily="49" charset="0"/>
              <a:buChar char="o"/>
            </a:pPr>
            <a:r>
              <a:rPr lang="en-VN" dirty="0"/>
              <a:t>Thông thường 5-9 người, bao gồm LTV, UX designer, testers, …</a:t>
            </a:r>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24</a:t>
            </a:fld>
            <a:endParaRPr lang="en-GB" dirty="0"/>
          </a:p>
        </p:txBody>
      </p:sp>
    </p:spTree>
    <p:extLst>
      <p:ext uri="{BB962C8B-B14F-4D97-AF65-F5344CB8AC3E}">
        <p14:creationId xmlns:p14="http://schemas.microsoft.com/office/powerpoint/2010/main" val="3431231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Meeting</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25</a:t>
            </a:fld>
            <a:endParaRPr lang="en-GB" dirty="0"/>
          </a:p>
        </p:txBody>
      </p:sp>
      <p:pic>
        <p:nvPicPr>
          <p:cNvPr id="8" name="Content Placeholder 7">
            <a:extLst>
              <a:ext uri="{FF2B5EF4-FFF2-40B4-BE49-F238E27FC236}">
                <a16:creationId xmlns:a16="http://schemas.microsoft.com/office/drawing/2014/main" id="{95F4BA76-334E-EB4E-862B-323D281E7D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074" y="1525932"/>
            <a:ext cx="6429137" cy="4830418"/>
          </a:xfrm>
        </p:spPr>
      </p:pic>
      <p:sp>
        <p:nvSpPr>
          <p:cNvPr id="9" name="Content Placeholder 2">
            <a:extLst>
              <a:ext uri="{FF2B5EF4-FFF2-40B4-BE49-F238E27FC236}">
                <a16:creationId xmlns:a16="http://schemas.microsoft.com/office/drawing/2014/main" id="{A6395AEB-A667-854D-A924-B0AC5046E969}"/>
              </a:ext>
            </a:extLst>
          </p:cNvPr>
          <p:cNvSpPr txBox="1">
            <a:spLocks/>
          </p:cNvSpPr>
          <p:nvPr/>
        </p:nvSpPr>
        <p:spPr>
          <a:xfrm>
            <a:off x="7322459" y="1637469"/>
            <a:ext cx="4749799" cy="46073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indent="-536575">
              <a:spcAft>
                <a:spcPts val="600"/>
              </a:spcAft>
              <a:buFont typeface="Wingdings" pitchFamily="2" charset="2"/>
              <a:buChar char="v"/>
            </a:pPr>
            <a:r>
              <a:rPr lang="en-VN" dirty="0"/>
              <a:t>Nhóm chọn các tính năng trong product backlog để có thể hoàn thành trong một sprint</a:t>
            </a:r>
          </a:p>
          <a:p>
            <a:pPr marL="536575" indent="-536575">
              <a:spcAft>
                <a:spcPts val="600"/>
              </a:spcAft>
              <a:buFont typeface="Wingdings" pitchFamily="2" charset="2"/>
              <a:buChar char="v"/>
            </a:pPr>
            <a:r>
              <a:rPr lang="en-VN" dirty="0"/>
              <a:t>Tạo sprint backlog</a:t>
            </a:r>
          </a:p>
          <a:p>
            <a:pPr marL="903288" lvl="1" indent="-446088">
              <a:spcAft>
                <a:spcPts val="600"/>
              </a:spcAft>
              <a:buFont typeface="Courier New" panose="02070309020205020404" pitchFamily="49" charset="0"/>
              <a:buChar char="o"/>
            </a:pPr>
            <a:r>
              <a:rPr lang="en-VN" dirty="0"/>
              <a:t>Xác định các công việc và dự đoán thời gian hoàn thành (1-16 giờ)</a:t>
            </a:r>
          </a:p>
          <a:p>
            <a:pPr marL="536575" indent="-536575">
              <a:spcAft>
                <a:spcPts val="600"/>
              </a:spcAft>
              <a:buFont typeface="Wingdings" pitchFamily="2" charset="2"/>
              <a:buChar char="v"/>
            </a:pPr>
            <a:r>
              <a:rPr lang="en-VN" dirty="0"/>
              <a:t>Thiết kế mức cao có thể được dùng</a:t>
            </a:r>
          </a:p>
        </p:txBody>
      </p:sp>
    </p:spTree>
    <p:extLst>
      <p:ext uri="{BB962C8B-B14F-4D97-AF65-F5344CB8AC3E}">
        <p14:creationId xmlns:p14="http://schemas.microsoft.com/office/powerpoint/2010/main" val="81151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Meeting</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186774"/>
            <a:ext cx="11234058" cy="5671226"/>
          </a:xfrm>
        </p:spPr>
        <p:txBody>
          <a:bodyPr>
            <a:normAutofit/>
          </a:bodyPr>
          <a:lstStyle/>
          <a:p>
            <a:pPr marL="536575" indent="-536575">
              <a:spcAft>
                <a:spcPts val="600"/>
              </a:spcAft>
              <a:buFont typeface="Wingdings" pitchFamily="2" charset="2"/>
              <a:buChar char="v"/>
            </a:pPr>
            <a:r>
              <a:rPr lang="en-VN" dirty="0"/>
              <a:t>The daily scrum meeting</a:t>
            </a:r>
          </a:p>
          <a:p>
            <a:pPr marL="903288" lvl="1" indent="-446088">
              <a:spcAft>
                <a:spcPts val="600"/>
              </a:spcAft>
              <a:buFont typeface="Courier New" panose="02070309020205020404" pitchFamily="49" charset="0"/>
              <a:buChar char="o"/>
            </a:pPr>
            <a:r>
              <a:rPr lang="en-VN" dirty="0"/>
              <a:t>Họp hàng ngày</a:t>
            </a:r>
          </a:p>
          <a:p>
            <a:pPr marL="903288" lvl="1" indent="-446088">
              <a:spcAft>
                <a:spcPts val="600"/>
              </a:spcAft>
              <a:buFont typeface="Courier New" panose="02070309020205020404" pitchFamily="49" charset="0"/>
              <a:buChar char="o"/>
            </a:pPr>
            <a:r>
              <a:rPr lang="en-VN" dirty="0"/>
              <a:t>~ 15 phút</a:t>
            </a:r>
          </a:p>
          <a:p>
            <a:pPr marL="903288" lvl="1" indent="-446088">
              <a:spcAft>
                <a:spcPts val="600"/>
              </a:spcAft>
              <a:buFont typeface="Courier New" panose="02070309020205020404" pitchFamily="49" charset="0"/>
              <a:buChar char="o"/>
            </a:pPr>
            <a:r>
              <a:rPr lang="en-VN" dirty="0"/>
              <a:t>Họp đứng (stand-up)</a:t>
            </a:r>
          </a:p>
          <a:p>
            <a:pPr marL="903288" lvl="1" indent="-446088">
              <a:spcAft>
                <a:spcPts val="600"/>
              </a:spcAft>
              <a:buFont typeface="Courier New" panose="02070309020205020404" pitchFamily="49" charset="0"/>
              <a:buChar char="o"/>
            </a:pPr>
            <a:r>
              <a:rPr lang="en-VN" dirty="0"/>
              <a:t>Tất cả các thành viên</a:t>
            </a:r>
          </a:p>
          <a:p>
            <a:pPr marL="903288" lvl="1" indent="-446088">
              <a:spcAft>
                <a:spcPts val="600"/>
              </a:spcAft>
              <a:buFont typeface="Courier New" panose="02070309020205020404" pitchFamily="49" charset="0"/>
              <a:buChar char="o"/>
            </a:pPr>
            <a:r>
              <a:rPr lang="en-VN" dirty="0"/>
              <a:t>Trả lời 3 câu hỏi</a:t>
            </a:r>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26</a:t>
            </a:fld>
            <a:endParaRPr lang="en-GB" dirty="0"/>
          </a:p>
        </p:txBody>
      </p:sp>
      <p:pic>
        <p:nvPicPr>
          <p:cNvPr id="5" name="Picture 4">
            <a:extLst>
              <a:ext uri="{FF2B5EF4-FFF2-40B4-BE49-F238E27FC236}">
                <a16:creationId xmlns:a16="http://schemas.microsoft.com/office/drawing/2014/main" id="{9C72A9E2-ECD7-0A47-95F7-ED04E71DE3B5}"/>
              </a:ext>
            </a:extLst>
          </p:cNvPr>
          <p:cNvPicPr>
            <a:picLocks noChangeAspect="1"/>
          </p:cNvPicPr>
          <p:nvPr/>
        </p:nvPicPr>
        <p:blipFill>
          <a:blip r:embed="rId3"/>
          <a:stretch>
            <a:fillRect/>
          </a:stretch>
        </p:blipFill>
        <p:spPr>
          <a:xfrm>
            <a:off x="5798721" y="2513031"/>
            <a:ext cx="5143500" cy="3390900"/>
          </a:xfrm>
          <a:prstGeom prst="rect">
            <a:avLst/>
          </a:prstGeom>
        </p:spPr>
      </p:pic>
    </p:spTree>
    <p:extLst>
      <p:ext uri="{BB962C8B-B14F-4D97-AF65-F5344CB8AC3E}">
        <p14:creationId xmlns:p14="http://schemas.microsoft.com/office/powerpoint/2010/main" val="430648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Meeting</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284050"/>
            <a:ext cx="11234058" cy="5573949"/>
          </a:xfrm>
        </p:spPr>
        <p:txBody>
          <a:bodyPr>
            <a:normAutofit/>
          </a:bodyPr>
          <a:lstStyle/>
          <a:p>
            <a:pPr marL="536575" indent="-536575">
              <a:spcAft>
                <a:spcPts val="600"/>
              </a:spcAft>
              <a:buFont typeface="Wingdings" pitchFamily="2" charset="2"/>
              <a:buChar char="v"/>
            </a:pPr>
            <a:r>
              <a:rPr lang="en-VN" dirty="0"/>
              <a:t>The Sprint review</a:t>
            </a:r>
          </a:p>
          <a:p>
            <a:pPr marL="903288" lvl="1" indent="-446088">
              <a:spcAft>
                <a:spcPts val="600"/>
              </a:spcAft>
              <a:buFont typeface="Courier New" panose="02070309020205020404" pitchFamily="49" charset="0"/>
              <a:buChar char="o"/>
            </a:pPr>
            <a:r>
              <a:rPr lang="en-VN" dirty="0"/>
              <a:t>Sau mỗi sprint</a:t>
            </a:r>
          </a:p>
          <a:p>
            <a:pPr marL="903288" lvl="1" indent="-446088">
              <a:spcAft>
                <a:spcPts val="600"/>
              </a:spcAft>
              <a:buFont typeface="Courier New" panose="02070309020205020404" pitchFamily="49" charset="0"/>
              <a:buChar char="o"/>
            </a:pPr>
            <a:r>
              <a:rPr lang="en-VN" dirty="0"/>
              <a:t>Nhóm mô tả những gì đã đặt được trong sprint</a:t>
            </a:r>
          </a:p>
          <a:p>
            <a:pPr marL="903288" lvl="1" indent="-446088">
              <a:spcAft>
                <a:spcPts val="600"/>
              </a:spcAft>
              <a:buFont typeface="Courier New" panose="02070309020205020404" pitchFamily="49" charset="0"/>
              <a:buChar char="o"/>
            </a:pPr>
            <a:r>
              <a:rPr lang="en-VN" dirty="0"/>
              <a:t>Thông thường là demo tính tăng mới thực hiện</a:t>
            </a:r>
          </a:p>
          <a:p>
            <a:pPr marL="903288" lvl="1" indent="-446088">
              <a:spcAft>
                <a:spcPts val="600"/>
              </a:spcAft>
              <a:buFont typeface="Courier New" panose="02070309020205020404" pitchFamily="49" charset="0"/>
              <a:buChar char="o"/>
            </a:pPr>
            <a:r>
              <a:rPr lang="en-VN" dirty="0"/>
              <a:t>Họp theo kiểu cởi mở: 2 giờ, không cần slides</a:t>
            </a:r>
          </a:p>
          <a:p>
            <a:pPr marL="903288" lvl="1" indent="-446088">
              <a:spcAft>
                <a:spcPts val="600"/>
              </a:spcAft>
              <a:buFont typeface="Courier New" panose="02070309020205020404" pitchFamily="49" charset="0"/>
              <a:buChar char="o"/>
            </a:pPr>
            <a:r>
              <a:rPr lang="en-VN" dirty="0"/>
              <a:t>Toàn bộ nhóm tham gia</a:t>
            </a:r>
          </a:p>
          <a:p>
            <a:pPr marL="536575" indent="-536575">
              <a:spcAft>
                <a:spcPts val="600"/>
              </a:spcAft>
              <a:buFont typeface="Wingdings" pitchFamily="2" charset="2"/>
              <a:buChar char="v"/>
            </a:pPr>
            <a:r>
              <a:rPr lang="en-VN" dirty="0"/>
              <a:t>The </a:t>
            </a:r>
            <a:r>
              <a:rPr lang="en-VN"/>
              <a:t>Sprint retrospective</a:t>
            </a:r>
            <a:r>
              <a:rPr lang="en-US"/>
              <a:t> (hồi tưởng)</a:t>
            </a:r>
            <a:endParaRPr lang="en-VN" dirty="0"/>
          </a:p>
          <a:p>
            <a:pPr marL="903288" lvl="1" indent="-446088">
              <a:spcAft>
                <a:spcPts val="600"/>
              </a:spcAft>
              <a:buFont typeface="Courier New" panose="02070309020205020404" pitchFamily="49" charset="0"/>
              <a:buChar char="o"/>
            </a:pPr>
            <a:r>
              <a:rPr lang="en-VN" dirty="0"/>
              <a:t>Sau mỗi sprint, thảo luận những gì tốt, những gì không tốt</a:t>
            </a:r>
          </a:p>
          <a:p>
            <a:pPr marL="903288" lvl="1" indent="-446088">
              <a:spcAft>
                <a:spcPts val="600"/>
              </a:spcAft>
              <a:buFont typeface="Courier New" panose="02070309020205020404" pitchFamily="49" charset="0"/>
              <a:buChar char="o"/>
            </a:pPr>
            <a:r>
              <a:rPr lang="en-VN" dirty="0"/>
              <a:t>Thông thường 30 phút</a:t>
            </a:r>
          </a:p>
          <a:p>
            <a:pPr marL="903288" lvl="1" indent="-446088">
              <a:spcAft>
                <a:spcPts val="600"/>
              </a:spcAft>
              <a:buFont typeface="Courier New" panose="02070309020205020404" pitchFamily="49" charset="0"/>
              <a:buChar char="o"/>
            </a:pPr>
            <a:r>
              <a:rPr lang="en-VN" dirty="0"/>
              <a:t>Toàn bộ nhóm, có thể có cả khách hàng</a:t>
            </a:r>
          </a:p>
          <a:p>
            <a:pPr marL="457200" lvl="1"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27</a:t>
            </a:fld>
            <a:endParaRPr lang="en-GB" dirty="0"/>
          </a:p>
        </p:txBody>
      </p:sp>
    </p:spTree>
    <p:extLst>
      <p:ext uri="{BB962C8B-B14F-4D97-AF65-F5344CB8AC3E}">
        <p14:creationId xmlns:p14="http://schemas.microsoft.com/office/powerpoint/2010/main" val="3516690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a:solidFill>
                  <a:srgbClr val="000099"/>
                </a:solidFill>
              </a:rPr>
              <a:t>Scrum Artifacts (hiện vật)</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264595"/>
            <a:ext cx="11234058" cy="5573949"/>
          </a:xfrm>
        </p:spPr>
        <p:txBody>
          <a:bodyPr>
            <a:normAutofit/>
          </a:bodyPr>
          <a:lstStyle/>
          <a:p>
            <a:pPr marL="536575" indent="-536575">
              <a:spcAft>
                <a:spcPts val="600"/>
              </a:spcAft>
              <a:buFont typeface="Wingdings" pitchFamily="2" charset="2"/>
              <a:buChar char="v"/>
            </a:pPr>
            <a:r>
              <a:rPr lang="en-VN" dirty="0"/>
              <a:t>Product backlog</a:t>
            </a:r>
          </a:p>
          <a:p>
            <a:pPr marL="903288" lvl="1" indent="-446088">
              <a:spcAft>
                <a:spcPts val="600"/>
              </a:spcAft>
              <a:buFont typeface="Courier New" panose="02070309020205020404" pitchFamily="49" charset="0"/>
              <a:buChar char="o"/>
            </a:pPr>
            <a:r>
              <a:rPr lang="en-VN" dirty="0"/>
              <a:t>Yêu cầu của khách hàng</a:t>
            </a:r>
          </a:p>
          <a:p>
            <a:pPr marL="903288" lvl="1" indent="-446088">
              <a:spcAft>
                <a:spcPts val="600"/>
              </a:spcAft>
              <a:buFont typeface="Courier New" panose="02070309020205020404" pitchFamily="49" charset="0"/>
              <a:buChar char="o"/>
            </a:pPr>
            <a:r>
              <a:rPr lang="en-VN" dirty="0"/>
              <a:t>Danh sách tất cả các tính năng móng muôn cho dự án</a:t>
            </a:r>
          </a:p>
          <a:p>
            <a:pPr marL="903288" lvl="1" indent="-446088">
              <a:spcAft>
                <a:spcPts val="600"/>
              </a:spcAft>
              <a:buFont typeface="Courier New" panose="02070309020205020404" pitchFamily="49" charset="0"/>
              <a:buChar char="o"/>
            </a:pPr>
            <a:r>
              <a:rPr lang="en-VN" dirty="0"/>
              <a:t>Sắp xếp thứ tự ưu tiên bởi product owner</a:t>
            </a:r>
          </a:p>
          <a:p>
            <a:pPr marL="903288" lvl="1" indent="-446088">
              <a:spcAft>
                <a:spcPts val="600"/>
              </a:spcAft>
              <a:buFont typeface="Courier New" panose="02070309020205020404" pitchFamily="49" charset="0"/>
              <a:buChar char="o"/>
            </a:pPr>
            <a:r>
              <a:rPr lang="en-VN" dirty="0"/>
              <a:t>Sau mỗi sprint sẽ được sắp xếp thứ tự ưu tiên lại</a:t>
            </a:r>
          </a:p>
          <a:p>
            <a:pPr marL="457200" lvl="1"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28</a:t>
            </a:fld>
            <a:endParaRPr lang="en-GB" dirty="0"/>
          </a:p>
        </p:txBody>
      </p:sp>
      <p:pic>
        <p:nvPicPr>
          <p:cNvPr id="5" name="Picture 4">
            <a:extLst>
              <a:ext uri="{FF2B5EF4-FFF2-40B4-BE49-F238E27FC236}">
                <a16:creationId xmlns:a16="http://schemas.microsoft.com/office/drawing/2014/main" id="{9BCDCDBE-E2CA-0446-87F8-45B6385F6807}"/>
              </a:ext>
            </a:extLst>
          </p:cNvPr>
          <p:cNvPicPr>
            <a:picLocks noChangeAspect="1"/>
          </p:cNvPicPr>
          <p:nvPr/>
        </p:nvPicPr>
        <p:blipFill>
          <a:blip r:embed="rId3"/>
          <a:stretch>
            <a:fillRect/>
          </a:stretch>
        </p:blipFill>
        <p:spPr>
          <a:xfrm>
            <a:off x="3103258" y="3758584"/>
            <a:ext cx="5243073" cy="3021256"/>
          </a:xfrm>
          <a:prstGeom prst="rect">
            <a:avLst/>
          </a:prstGeom>
        </p:spPr>
      </p:pic>
    </p:spTree>
    <p:extLst>
      <p:ext uri="{BB962C8B-B14F-4D97-AF65-F5344CB8AC3E}">
        <p14:creationId xmlns:p14="http://schemas.microsoft.com/office/powerpoint/2010/main" val="3591005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Artifacts</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264595"/>
            <a:ext cx="11234058" cy="5573949"/>
          </a:xfrm>
        </p:spPr>
        <p:txBody>
          <a:bodyPr>
            <a:normAutofit/>
          </a:bodyPr>
          <a:lstStyle/>
          <a:p>
            <a:pPr marL="536575" indent="-536575">
              <a:spcAft>
                <a:spcPts val="600"/>
              </a:spcAft>
              <a:buFont typeface="Wingdings" pitchFamily="2" charset="2"/>
              <a:buChar char="v"/>
            </a:pPr>
            <a:r>
              <a:rPr lang="en-VN" dirty="0"/>
              <a:t>Sprint backlog</a:t>
            </a:r>
          </a:p>
          <a:p>
            <a:pPr marL="903288" lvl="1" indent="-446088">
              <a:spcAft>
                <a:spcPts val="600"/>
              </a:spcAft>
              <a:buFont typeface="Courier New" panose="02070309020205020404" pitchFamily="49" charset="0"/>
              <a:buChar char="o"/>
            </a:pPr>
            <a:r>
              <a:rPr lang="en-VN" dirty="0"/>
              <a:t>Sprint goal: Mô tả công việc cần tập trung trong một sprint</a:t>
            </a:r>
          </a:p>
          <a:p>
            <a:pPr marL="903288" lvl="1" indent="-446088">
              <a:spcAft>
                <a:spcPts val="600"/>
              </a:spcAft>
              <a:buFont typeface="Courier New" panose="02070309020205020404" pitchFamily="49" charset="0"/>
              <a:buChar char="o"/>
            </a:pPr>
            <a:r>
              <a:rPr lang="en-VN" dirty="0"/>
              <a:t>Công việc được chia nhỏ và dự đoán thời gian hoàn thành</a:t>
            </a:r>
          </a:p>
          <a:p>
            <a:pPr marL="457200" lvl="1"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29</a:t>
            </a:fld>
            <a:endParaRPr lang="en-GB" dirty="0"/>
          </a:p>
        </p:txBody>
      </p:sp>
      <p:pic>
        <p:nvPicPr>
          <p:cNvPr id="6" name="Picture 5">
            <a:extLst>
              <a:ext uri="{FF2B5EF4-FFF2-40B4-BE49-F238E27FC236}">
                <a16:creationId xmlns:a16="http://schemas.microsoft.com/office/drawing/2014/main" id="{9C8C9A55-CBBD-0B44-9C36-8372E8E40875}"/>
              </a:ext>
            </a:extLst>
          </p:cNvPr>
          <p:cNvPicPr>
            <a:picLocks noChangeAspect="1"/>
          </p:cNvPicPr>
          <p:nvPr/>
        </p:nvPicPr>
        <p:blipFill>
          <a:blip r:embed="rId3"/>
          <a:stretch>
            <a:fillRect/>
          </a:stretch>
        </p:blipFill>
        <p:spPr>
          <a:xfrm>
            <a:off x="424774" y="3140412"/>
            <a:ext cx="4114800" cy="2438400"/>
          </a:xfrm>
          <a:prstGeom prst="rect">
            <a:avLst/>
          </a:prstGeom>
        </p:spPr>
      </p:pic>
      <p:pic>
        <p:nvPicPr>
          <p:cNvPr id="7" name="Picture 6">
            <a:extLst>
              <a:ext uri="{FF2B5EF4-FFF2-40B4-BE49-F238E27FC236}">
                <a16:creationId xmlns:a16="http://schemas.microsoft.com/office/drawing/2014/main" id="{67B21356-1A9A-1548-8B86-395E50B1CE27}"/>
              </a:ext>
            </a:extLst>
          </p:cNvPr>
          <p:cNvPicPr>
            <a:picLocks noChangeAspect="1"/>
          </p:cNvPicPr>
          <p:nvPr/>
        </p:nvPicPr>
        <p:blipFill>
          <a:blip r:embed="rId4"/>
          <a:stretch>
            <a:fillRect/>
          </a:stretch>
        </p:blipFill>
        <p:spPr>
          <a:xfrm>
            <a:off x="5302926" y="3020835"/>
            <a:ext cx="6464300" cy="3175000"/>
          </a:xfrm>
          <a:prstGeom prst="rect">
            <a:avLst/>
          </a:prstGeom>
        </p:spPr>
      </p:pic>
    </p:spTree>
    <p:extLst>
      <p:ext uri="{BB962C8B-B14F-4D97-AF65-F5344CB8AC3E}">
        <p14:creationId xmlns:p14="http://schemas.microsoft.com/office/powerpoint/2010/main" val="296030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65474"/>
            <a:ext cx="10515600" cy="728889"/>
          </a:xfrm>
        </p:spPr>
        <p:txBody>
          <a:bodyPr/>
          <a:lstStyle/>
          <a:p>
            <a:r>
              <a:rPr lang="en-US" b="1" dirty="0" err="1">
                <a:solidFill>
                  <a:srgbClr val="000099"/>
                </a:solidFill>
              </a:rPr>
              <a:t>Nội</a:t>
            </a:r>
            <a:r>
              <a:rPr lang="en-US" b="1" dirty="0">
                <a:solidFill>
                  <a:srgbClr val="000099"/>
                </a:solidFill>
              </a:rPr>
              <a:t> dung</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Tại sao cần Agile</a:t>
            </a:r>
          </a:p>
          <a:p>
            <a:pPr marL="536575" indent="-536575">
              <a:spcAft>
                <a:spcPts val="600"/>
              </a:spcAft>
              <a:buFont typeface="Wingdings" pitchFamily="2" charset="2"/>
              <a:buChar char="v"/>
            </a:pPr>
            <a:r>
              <a:rPr lang="en-VN" dirty="0"/>
              <a:t>Agile Processes: XP &amp; TDD</a:t>
            </a:r>
          </a:p>
          <a:p>
            <a:pPr marL="536575" indent="-536575">
              <a:spcAft>
                <a:spcPts val="600"/>
              </a:spcAft>
              <a:buFont typeface="Wingdings" pitchFamily="2" charset="2"/>
              <a:buChar char="v"/>
            </a:pPr>
            <a:r>
              <a:rPr lang="en-VN" dirty="0"/>
              <a:t>Agile Processes: Scrum</a:t>
            </a:r>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3</a:t>
            </a:fld>
            <a:endParaRPr lang="en-GB" dirty="0"/>
          </a:p>
        </p:txBody>
      </p:sp>
    </p:spTree>
    <p:extLst>
      <p:ext uri="{BB962C8B-B14F-4D97-AF65-F5344CB8AC3E}">
        <p14:creationId xmlns:p14="http://schemas.microsoft.com/office/powerpoint/2010/main" val="1278391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Scrum </a:t>
            </a:r>
            <a:r>
              <a:rPr lang="en-US" b="1">
                <a:solidFill>
                  <a:srgbClr val="000099"/>
                </a:solidFill>
              </a:rPr>
              <a:t>Burndown Chart (biểu đồ burndown)</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179073" y="1916385"/>
            <a:ext cx="3817567" cy="3834623"/>
          </a:xfrm>
        </p:spPr>
        <p:txBody>
          <a:bodyPr>
            <a:normAutofit/>
          </a:bodyPr>
          <a:lstStyle/>
          <a:p>
            <a:pPr marL="536575" indent="-536575">
              <a:spcAft>
                <a:spcPts val="600"/>
              </a:spcAft>
              <a:buFont typeface="Wingdings" pitchFamily="2" charset="2"/>
              <a:buChar char="v"/>
            </a:pPr>
            <a:r>
              <a:rPr lang="en-VN" dirty="0"/>
              <a:t>Mô tả thời gian đã hoàn thành và thời gian còn lại của sprint</a:t>
            </a:r>
          </a:p>
          <a:p>
            <a:pPr marL="457200" lvl="1"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30</a:t>
            </a:fld>
            <a:endParaRPr lang="en-GB" dirty="0"/>
          </a:p>
        </p:txBody>
      </p:sp>
      <p:pic>
        <p:nvPicPr>
          <p:cNvPr id="9" name="Picture 8">
            <a:extLst>
              <a:ext uri="{FF2B5EF4-FFF2-40B4-BE49-F238E27FC236}">
                <a16:creationId xmlns:a16="http://schemas.microsoft.com/office/drawing/2014/main" id="{8EC31694-A354-014E-BCD0-90293499E763}"/>
              </a:ext>
            </a:extLst>
          </p:cNvPr>
          <p:cNvPicPr>
            <a:picLocks noChangeAspect="1"/>
          </p:cNvPicPr>
          <p:nvPr/>
        </p:nvPicPr>
        <p:blipFill>
          <a:blip r:embed="rId3"/>
          <a:stretch>
            <a:fillRect/>
          </a:stretch>
        </p:blipFill>
        <p:spPr>
          <a:xfrm>
            <a:off x="4620639" y="915689"/>
            <a:ext cx="6733161" cy="2001392"/>
          </a:xfrm>
          <a:prstGeom prst="rect">
            <a:avLst/>
          </a:prstGeom>
        </p:spPr>
      </p:pic>
      <p:pic>
        <p:nvPicPr>
          <p:cNvPr id="10" name="Picture 9">
            <a:extLst>
              <a:ext uri="{FF2B5EF4-FFF2-40B4-BE49-F238E27FC236}">
                <a16:creationId xmlns:a16="http://schemas.microsoft.com/office/drawing/2014/main" id="{0286BFDE-2AB1-1F40-96AC-D9FE6DB3227C}"/>
              </a:ext>
            </a:extLst>
          </p:cNvPr>
          <p:cNvPicPr>
            <a:picLocks noChangeAspect="1"/>
          </p:cNvPicPr>
          <p:nvPr/>
        </p:nvPicPr>
        <p:blipFill>
          <a:blip r:embed="rId4"/>
          <a:stretch>
            <a:fillRect/>
          </a:stretch>
        </p:blipFill>
        <p:spPr>
          <a:xfrm>
            <a:off x="4617364" y="2917081"/>
            <a:ext cx="6931445" cy="3726244"/>
          </a:xfrm>
          <a:prstGeom prst="rect">
            <a:avLst/>
          </a:prstGeom>
        </p:spPr>
      </p:pic>
    </p:spTree>
    <p:extLst>
      <p:ext uri="{BB962C8B-B14F-4D97-AF65-F5344CB8AC3E}">
        <p14:creationId xmlns:p14="http://schemas.microsoft.com/office/powerpoint/2010/main" val="3235630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Phương</a:t>
            </a:r>
            <a:r>
              <a:rPr lang="en-US" b="1" dirty="0">
                <a:solidFill>
                  <a:srgbClr val="000099"/>
                </a:solidFill>
              </a:rPr>
              <a:t> </a:t>
            </a:r>
            <a:r>
              <a:rPr lang="en-US" b="1" dirty="0" err="1">
                <a:solidFill>
                  <a:srgbClr val="000099"/>
                </a:solidFill>
              </a:rPr>
              <a:t>pháp</a:t>
            </a:r>
            <a:r>
              <a:rPr lang="en-US" b="1" dirty="0">
                <a:solidFill>
                  <a:srgbClr val="000099"/>
                </a:solidFill>
              </a:rPr>
              <a:t> Agile: </a:t>
            </a:r>
            <a:r>
              <a:rPr lang="en-US" b="1" dirty="0" err="1">
                <a:solidFill>
                  <a:srgbClr val="000099"/>
                </a:solidFill>
              </a:rPr>
              <a:t>Thống</a:t>
            </a:r>
            <a:r>
              <a:rPr lang="en-US" b="1" dirty="0">
                <a:solidFill>
                  <a:srgbClr val="000099"/>
                </a:solidFill>
              </a:rPr>
              <a:t> </a:t>
            </a:r>
            <a:r>
              <a:rPr lang="en-US" b="1" dirty="0" err="1">
                <a:solidFill>
                  <a:srgbClr val="000099"/>
                </a:solidFill>
              </a:rPr>
              <a:t>kê</a:t>
            </a:r>
            <a:r>
              <a:rPr lang="en-US" b="1" dirty="0">
                <a:solidFill>
                  <a:srgbClr val="000099"/>
                </a:solidFill>
              </a:rPr>
              <a:t> </a:t>
            </a:r>
            <a:r>
              <a:rPr lang="en-US" b="1" dirty="0" err="1">
                <a:solidFill>
                  <a:srgbClr val="000099"/>
                </a:solidFill>
              </a:rPr>
              <a:t>sử</a:t>
            </a:r>
            <a:r>
              <a:rPr lang="en-US" b="1" dirty="0">
                <a:solidFill>
                  <a:srgbClr val="000099"/>
                </a:solidFill>
              </a:rPr>
              <a:t> </a:t>
            </a:r>
            <a:r>
              <a:rPr lang="en-US" b="1" dirty="0" err="1">
                <a:solidFill>
                  <a:srgbClr val="000099"/>
                </a:solidFill>
              </a:rPr>
              <a:t>dụng</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31</a:t>
            </a:fld>
            <a:endParaRPr lang="en-GB" dirty="0"/>
          </a:p>
        </p:txBody>
      </p:sp>
      <p:pic>
        <p:nvPicPr>
          <p:cNvPr id="3074" name="Picture 2">
            <a:extLst>
              <a:ext uri="{FF2B5EF4-FFF2-40B4-BE49-F238E27FC236}">
                <a16:creationId xmlns:a16="http://schemas.microsoft.com/office/drawing/2014/main" id="{D652B69F-1361-B345-A9CF-3AF121264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383" y="982474"/>
            <a:ext cx="6683675" cy="582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474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a:solidFill>
                  <a:srgbClr val="000099"/>
                </a:solidFill>
              </a:rPr>
              <a:t>Summary</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200" y="1022804"/>
            <a:ext cx="11146971" cy="5835196"/>
          </a:xfrm>
        </p:spPr>
        <p:txBody>
          <a:bodyPr>
            <a:normAutofit/>
          </a:bodyPr>
          <a:lstStyle/>
          <a:p>
            <a:pPr marL="536575" indent="-536575">
              <a:spcAft>
                <a:spcPts val="600"/>
              </a:spcAft>
              <a:buFont typeface="Wingdings" pitchFamily="2" charset="2"/>
              <a:buChar char="v"/>
            </a:pPr>
            <a:r>
              <a:rPr lang="en-VN" dirty="0"/>
              <a:t>Nội </a:t>
            </a:r>
            <a:r>
              <a:rPr lang="en-VN"/>
              <a:t>dung học</a:t>
            </a:r>
            <a:endParaRPr lang="en-VN" dirty="0"/>
          </a:p>
          <a:p>
            <a:pPr marL="903288" lvl="1" indent="-446088">
              <a:spcAft>
                <a:spcPts val="600"/>
              </a:spcAft>
              <a:buFont typeface="Courier New" panose="02070309020205020404" pitchFamily="49" charset="0"/>
              <a:buChar char="o"/>
            </a:pPr>
            <a:r>
              <a:rPr lang="en-VN" dirty="0"/>
              <a:t>Hiểu được tại sao cần Agile</a:t>
            </a:r>
          </a:p>
          <a:p>
            <a:pPr marL="903288" lvl="1" indent="-446088">
              <a:spcAft>
                <a:spcPts val="600"/>
              </a:spcAft>
              <a:buFont typeface="Courier New" panose="02070309020205020404" pitchFamily="49" charset="0"/>
              <a:buChar char="o"/>
            </a:pPr>
            <a:r>
              <a:rPr lang="en-VN" dirty="0"/>
              <a:t>Tìm hiểu các quy trình phần mềm Agile: XP &amp; TDD, Scrum</a:t>
            </a:r>
          </a:p>
          <a:p>
            <a:pPr marL="536575" indent="-536575">
              <a:spcAft>
                <a:spcPts val="600"/>
              </a:spcAft>
              <a:buFont typeface="Wingdings" pitchFamily="2" charset="2"/>
              <a:buChar char="v"/>
            </a:pPr>
            <a:r>
              <a:rPr lang="en-VN" dirty="0"/>
              <a:t>Nội dung ở nhà</a:t>
            </a:r>
          </a:p>
          <a:p>
            <a:pPr marL="903288" lvl="1" indent="-446088">
              <a:spcAft>
                <a:spcPts val="600"/>
              </a:spcAft>
              <a:buFont typeface="Courier New" panose="02070309020205020404" pitchFamily="49" charset="0"/>
              <a:buChar char="o"/>
            </a:pPr>
            <a:r>
              <a:rPr lang="en-VN" dirty="0"/>
              <a:t>Ôn tập các quy trình phần mềm đã học</a:t>
            </a:r>
          </a:p>
          <a:p>
            <a:pPr marL="903288" lvl="1" indent="-446088">
              <a:spcAft>
                <a:spcPts val="600"/>
              </a:spcAft>
              <a:buFont typeface="Courier New" panose="02070309020205020404" pitchFamily="49" charset="0"/>
              <a:buChar char="o"/>
            </a:pPr>
            <a:r>
              <a:rPr lang="en-VN" dirty="0"/>
              <a:t>Hoàn thành các tài liệu mô tả ý tưởng dự án.</a:t>
            </a:r>
          </a:p>
          <a:p>
            <a:pPr marL="536575" indent="-536575">
              <a:spcAft>
                <a:spcPts val="600"/>
              </a:spcAft>
              <a:buFont typeface="Wingdings" pitchFamily="2" charset="2"/>
              <a:buChar char="v"/>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32</a:t>
            </a:fld>
            <a:endParaRPr lang="en-GB" dirty="0"/>
          </a:p>
        </p:txBody>
      </p:sp>
    </p:spTree>
    <p:extLst>
      <p:ext uri="{BB962C8B-B14F-4D97-AF65-F5344CB8AC3E}">
        <p14:creationId xmlns:p14="http://schemas.microsoft.com/office/powerpoint/2010/main" val="210815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Thách</a:t>
            </a:r>
            <a:r>
              <a:rPr lang="en-US" b="1" dirty="0">
                <a:solidFill>
                  <a:srgbClr val="000099"/>
                </a:solidFill>
              </a:rPr>
              <a:t> </a:t>
            </a:r>
            <a:r>
              <a:rPr lang="en-US" b="1" dirty="0" err="1">
                <a:solidFill>
                  <a:srgbClr val="000099"/>
                </a:solidFill>
              </a:rPr>
              <a:t>thức</a:t>
            </a:r>
            <a:r>
              <a:rPr lang="en-US" b="1" dirty="0">
                <a:solidFill>
                  <a:srgbClr val="000099"/>
                </a:solidFill>
              </a:rPr>
              <a:t> </a:t>
            </a:r>
            <a:r>
              <a:rPr lang="en-US" b="1" dirty="0" err="1">
                <a:solidFill>
                  <a:srgbClr val="000099"/>
                </a:solidFill>
              </a:rPr>
              <a:t>với</a:t>
            </a:r>
            <a:r>
              <a:rPr lang="en-US" b="1" dirty="0">
                <a:solidFill>
                  <a:srgbClr val="000099"/>
                </a:solidFill>
              </a:rPr>
              <a:t> </a:t>
            </a:r>
            <a:r>
              <a:rPr lang="en-US" b="1" dirty="0" err="1">
                <a:solidFill>
                  <a:srgbClr val="000099"/>
                </a:solidFill>
              </a:rPr>
              <a:t>mô</a:t>
            </a:r>
            <a:r>
              <a:rPr lang="en-US" b="1" dirty="0">
                <a:solidFill>
                  <a:srgbClr val="000099"/>
                </a:solidFill>
              </a:rPr>
              <a:t> </a:t>
            </a:r>
            <a:r>
              <a:rPr lang="en-US" b="1" dirty="0" err="1">
                <a:solidFill>
                  <a:srgbClr val="000099"/>
                </a:solidFill>
              </a:rPr>
              <a:t>hình</a:t>
            </a:r>
            <a:r>
              <a:rPr lang="en-US" b="1" dirty="0">
                <a:solidFill>
                  <a:srgbClr val="000099"/>
                </a:solidFill>
              </a:rPr>
              <a:t> Waterfall</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4</a:t>
            </a:fld>
            <a:endParaRPr lang="en-GB" dirty="0"/>
          </a:p>
        </p:txBody>
      </p:sp>
      <p:grpSp>
        <p:nvGrpSpPr>
          <p:cNvPr id="15" name="Group 14">
            <a:extLst>
              <a:ext uri="{FF2B5EF4-FFF2-40B4-BE49-F238E27FC236}">
                <a16:creationId xmlns:a16="http://schemas.microsoft.com/office/drawing/2014/main" id="{7C26466F-5E0F-7348-AC76-F393A2E9B404}"/>
              </a:ext>
            </a:extLst>
          </p:cNvPr>
          <p:cNvGrpSpPr/>
          <p:nvPr/>
        </p:nvGrpSpPr>
        <p:grpSpPr>
          <a:xfrm>
            <a:off x="793707" y="1199375"/>
            <a:ext cx="10604585" cy="4901163"/>
            <a:chOff x="180646" y="1575996"/>
            <a:chExt cx="10604585" cy="4901163"/>
          </a:xfrm>
        </p:grpSpPr>
        <p:sp>
          <p:nvSpPr>
            <p:cNvPr id="19" name="Rectangle 18">
              <a:extLst>
                <a:ext uri="{FF2B5EF4-FFF2-40B4-BE49-F238E27FC236}">
                  <a16:creationId xmlns:a16="http://schemas.microsoft.com/office/drawing/2014/main" id="{BA67F33E-BA99-A94A-A564-A0CD783060F9}"/>
                </a:ext>
              </a:extLst>
            </p:cNvPr>
            <p:cNvSpPr/>
            <p:nvPr/>
          </p:nvSpPr>
          <p:spPr>
            <a:xfrm>
              <a:off x="180646" y="1575996"/>
              <a:ext cx="2943556" cy="94820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Xác định yêu cầu và phân tích</a:t>
              </a:r>
            </a:p>
          </p:txBody>
        </p:sp>
        <p:sp>
          <p:nvSpPr>
            <p:cNvPr id="21" name="Rectangle 20">
              <a:extLst>
                <a:ext uri="{FF2B5EF4-FFF2-40B4-BE49-F238E27FC236}">
                  <a16:creationId xmlns:a16="http://schemas.microsoft.com/office/drawing/2014/main" id="{2F7CA987-B58D-A74D-A236-F9ACCAFD918A}"/>
                </a:ext>
              </a:extLst>
            </p:cNvPr>
            <p:cNvSpPr/>
            <p:nvPr/>
          </p:nvSpPr>
          <p:spPr>
            <a:xfrm>
              <a:off x="3204133" y="2703917"/>
              <a:ext cx="1606062" cy="63380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Thiết kế</a:t>
              </a:r>
            </a:p>
          </p:txBody>
        </p:sp>
        <p:sp>
          <p:nvSpPr>
            <p:cNvPr id="22" name="Rectangle 21">
              <a:extLst>
                <a:ext uri="{FF2B5EF4-FFF2-40B4-BE49-F238E27FC236}">
                  <a16:creationId xmlns:a16="http://schemas.microsoft.com/office/drawing/2014/main" id="{BC61F92B-80F5-AB43-A625-9FC8EC4FEFE2}"/>
                </a:ext>
              </a:extLst>
            </p:cNvPr>
            <p:cNvSpPr/>
            <p:nvPr/>
          </p:nvSpPr>
          <p:spPr>
            <a:xfrm>
              <a:off x="4906111" y="3621368"/>
              <a:ext cx="1606062"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Cài đặt</a:t>
              </a:r>
            </a:p>
          </p:txBody>
        </p:sp>
        <p:sp>
          <p:nvSpPr>
            <p:cNvPr id="23" name="Rectangle 22">
              <a:extLst>
                <a:ext uri="{FF2B5EF4-FFF2-40B4-BE49-F238E27FC236}">
                  <a16:creationId xmlns:a16="http://schemas.microsoft.com/office/drawing/2014/main" id="{DC72DFA2-2931-0645-9817-FF3D4731BDB0}"/>
                </a:ext>
              </a:extLst>
            </p:cNvPr>
            <p:cNvSpPr/>
            <p:nvPr/>
          </p:nvSpPr>
          <p:spPr>
            <a:xfrm>
              <a:off x="6336325" y="4682237"/>
              <a:ext cx="2345684"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Kiểm chứng</a:t>
              </a:r>
            </a:p>
          </p:txBody>
        </p:sp>
        <p:sp>
          <p:nvSpPr>
            <p:cNvPr id="13" name="Curved Down Arrow 12">
              <a:extLst>
                <a:ext uri="{FF2B5EF4-FFF2-40B4-BE49-F238E27FC236}">
                  <a16:creationId xmlns:a16="http://schemas.microsoft.com/office/drawing/2014/main" id="{894A72A5-40E0-2C47-84BF-641A3F7C31C0}"/>
                </a:ext>
              </a:extLst>
            </p:cNvPr>
            <p:cNvSpPr/>
            <p:nvPr/>
          </p:nvSpPr>
          <p:spPr>
            <a:xfrm rot="1559629">
              <a:off x="3155016" y="2012632"/>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1" name="Rectangle 30">
              <a:extLst>
                <a:ext uri="{FF2B5EF4-FFF2-40B4-BE49-F238E27FC236}">
                  <a16:creationId xmlns:a16="http://schemas.microsoft.com/office/drawing/2014/main" id="{AD0CEDA6-1A42-2048-A8F3-9DE910E46B24}"/>
                </a:ext>
              </a:extLst>
            </p:cNvPr>
            <p:cNvSpPr/>
            <p:nvPr/>
          </p:nvSpPr>
          <p:spPr>
            <a:xfrm>
              <a:off x="8718775" y="5748270"/>
              <a:ext cx="2066456" cy="72888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Triển khai</a:t>
              </a:r>
            </a:p>
          </p:txBody>
        </p:sp>
        <p:sp>
          <p:nvSpPr>
            <p:cNvPr id="32" name="Curved Down Arrow 31">
              <a:extLst>
                <a:ext uri="{FF2B5EF4-FFF2-40B4-BE49-F238E27FC236}">
                  <a16:creationId xmlns:a16="http://schemas.microsoft.com/office/drawing/2014/main" id="{83DC3EE7-4978-B142-9618-A8F54C89ABD8}"/>
                </a:ext>
              </a:extLst>
            </p:cNvPr>
            <p:cNvSpPr/>
            <p:nvPr/>
          </p:nvSpPr>
          <p:spPr>
            <a:xfrm rot="1559629">
              <a:off x="4896959" y="2958673"/>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4" name="Curved Down Arrow 33">
              <a:extLst>
                <a:ext uri="{FF2B5EF4-FFF2-40B4-BE49-F238E27FC236}">
                  <a16:creationId xmlns:a16="http://schemas.microsoft.com/office/drawing/2014/main" id="{9AB109BD-9F6C-0044-AED9-A7B01C28B959}"/>
                </a:ext>
              </a:extLst>
            </p:cNvPr>
            <p:cNvSpPr/>
            <p:nvPr/>
          </p:nvSpPr>
          <p:spPr>
            <a:xfrm rot="1559629">
              <a:off x="6573895" y="3990953"/>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6" name="Curved Down Arrow 35">
              <a:extLst>
                <a:ext uri="{FF2B5EF4-FFF2-40B4-BE49-F238E27FC236}">
                  <a16:creationId xmlns:a16="http://schemas.microsoft.com/office/drawing/2014/main" id="{6CB43A25-B47C-2B49-AE8E-B1C370EB8F56}"/>
                </a:ext>
              </a:extLst>
            </p:cNvPr>
            <p:cNvSpPr/>
            <p:nvPr/>
          </p:nvSpPr>
          <p:spPr>
            <a:xfrm rot="1559629">
              <a:off x="8749590" y="5095001"/>
              <a:ext cx="1272670" cy="4343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grpSp>
      <p:cxnSp>
        <p:nvCxnSpPr>
          <p:cNvPr id="5" name="Straight Arrow Connector 4">
            <a:extLst>
              <a:ext uri="{FF2B5EF4-FFF2-40B4-BE49-F238E27FC236}">
                <a16:creationId xmlns:a16="http://schemas.microsoft.com/office/drawing/2014/main" id="{BDBF6597-7395-CF4B-82CF-A6A9D6451B4F}"/>
              </a:ext>
            </a:extLst>
          </p:cNvPr>
          <p:cNvCxnSpPr/>
          <p:nvPr/>
        </p:nvCxnSpPr>
        <p:spPr>
          <a:xfrm>
            <a:off x="592667" y="6189805"/>
            <a:ext cx="873639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3711700-3796-8247-9446-AD8266A8D80E}"/>
              </a:ext>
            </a:extLst>
          </p:cNvPr>
          <p:cNvCxnSpPr/>
          <p:nvPr/>
        </p:nvCxnSpPr>
        <p:spPr>
          <a:xfrm>
            <a:off x="2514594" y="6012613"/>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5D63BA0-FEED-AB42-B493-DAE3F24A6F06}"/>
              </a:ext>
            </a:extLst>
          </p:cNvPr>
          <p:cNvCxnSpPr/>
          <p:nvPr/>
        </p:nvCxnSpPr>
        <p:spPr>
          <a:xfrm>
            <a:off x="4970584" y="6041918"/>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3C7B4ED-7E1F-CC46-B667-97E9CAE4AE0F}"/>
              </a:ext>
            </a:extLst>
          </p:cNvPr>
          <p:cNvSpPr/>
          <p:nvPr/>
        </p:nvSpPr>
        <p:spPr>
          <a:xfrm>
            <a:off x="1600466" y="6189805"/>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3 month</a:t>
            </a:r>
          </a:p>
        </p:txBody>
      </p:sp>
      <p:sp>
        <p:nvSpPr>
          <p:cNvPr id="26" name="Rectangle 25">
            <a:extLst>
              <a:ext uri="{FF2B5EF4-FFF2-40B4-BE49-F238E27FC236}">
                <a16:creationId xmlns:a16="http://schemas.microsoft.com/office/drawing/2014/main" id="{C782F760-AC0E-7742-B99C-85733453B1CF}"/>
              </a:ext>
            </a:extLst>
          </p:cNvPr>
          <p:cNvSpPr/>
          <p:nvPr/>
        </p:nvSpPr>
        <p:spPr>
          <a:xfrm>
            <a:off x="3905518" y="6184030"/>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6 month</a:t>
            </a:r>
          </a:p>
        </p:txBody>
      </p:sp>
      <p:cxnSp>
        <p:nvCxnSpPr>
          <p:cNvPr id="27" name="Straight Connector 26">
            <a:extLst>
              <a:ext uri="{FF2B5EF4-FFF2-40B4-BE49-F238E27FC236}">
                <a16:creationId xmlns:a16="http://schemas.microsoft.com/office/drawing/2014/main" id="{089E3418-8B06-0749-BB0E-EA53B37AC654}"/>
              </a:ext>
            </a:extLst>
          </p:cNvPr>
          <p:cNvCxnSpPr/>
          <p:nvPr/>
        </p:nvCxnSpPr>
        <p:spPr>
          <a:xfrm>
            <a:off x="7133490" y="6041918"/>
            <a:ext cx="0" cy="255812"/>
          </a:xfrm>
          <a:prstGeom prst="line">
            <a:avLst/>
          </a:prstGeom>
          <a:ln w="25400">
            <a:solidFill>
              <a:srgbClr val="E00207"/>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3DED6FB-3A74-8340-9799-907A3C1011BA}"/>
              </a:ext>
            </a:extLst>
          </p:cNvPr>
          <p:cNvSpPr/>
          <p:nvPr/>
        </p:nvSpPr>
        <p:spPr>
          <a:xfrm>
            <a:off x="6261213" y="6198606"/>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9 month</a:t>
            </a:r>
          </a:p>
        </p:txBody>
      </p:sp>
      <p:sp>
        <p:nvSpPr>
          <p:cNvPr id="29" name="Rectangle 28">
            <a:extLst>
              <a:ext uri="{FF2B5EF4-FFF2-40B4-BE49-F238E27FC236}">
                <a16:creationId xmlns:a16="http://schemas.microsoft.com/office/drawing/2014/main" id="{A5FA5422-B07D-2B48-BA9B-2CE0F24F4695}"/>
              </a:ext>
            </a:extLst>
          </p:cNvPr>
          <p:cNvSpPr/>
          <p:nvPr/>
        </p:nvSpPr>
        <p:spPr>
          <a:xfrm>
            <a:off x="8470994" y="6140519"/>
            <a:ext cx="2066456" cy="728889"/>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rPr>
              <a:t>12 month</a:t>
            </a:r>
          </a:p>
        </p:txBody>
      </p:sp>
      <p:grpSp>
        <p:nvGrpSpPr>
          <p:cNvPr id="12" name="Group 11">
            <a:extLst>
              <a:ext uri="{FF2B5EF4-FFF2-40B4-BE49-F238E27FC236}">
                <a16:creationId xmlns:a16="http://schemas.microsoft.com/office/drawing/2014/main" id="{194BE335-1ABD-314F-8572-8EDB31793153}"/>
              </a:ext>
            </a:extLst>
          </p:cNvPr>
          <p:cNvGrpSpPr/>
          <p:nvPr/>
        </p:nvGrpSpPr>
        <p:grpSpPr>
          <a:xfrm>
            <a:off x="5758709" y="1466511"/>
            <a:ext cx="3350122" cy="2672561"/>
            <a:chOff x="5758709" y="1466511"/>
            <a:chExt cx="3350122" cy="2672561"/>
          </a:xfrm>
        </p:grpSpPr>
        <p:pic>
          <p:nvPicPr>
            <p:cNvPr id="8" name="Picture 7">
              <a:extLst>
                <a:ext uri="{FF2B5EF4-FFF2-40B4-BE49-F238E27FC236}">
                  <a16:creationId xmlns:a16="http://schemas.microsoft.com/office/drawing/2014/main" id="{25FDF0F9-D442-444D-A476-161C6A34896D}"/>
                </a:ext>
              </a:extLst>
            </p:cNvPr>
            <p:cNvPicPr>
              <a:picLocks noChangeAspect="1"/>
            </p:cNvPicPr>
            <p:nvPr/>
          </p:nvPicPr>
          <p:blipFill>
            <a:blip r:embed="rId3"/>
            <a:stretch>
              <a:fillRect/>
            </a:stretch>
          </p:blipFill>
          <p:spPr>
            <a:xfrm>
              <a:off x="8247586" y="3094819"/>
              <a:ext cx="449609" cy="1044253"/>
            </a:xfrm>
            <a:prstGeom prst="rect">
              <a:avLst/>
            </a:prstGeom>
          </p:spPr>
        </p:pic>
        <p:sp>
          <p:nvSpPr>
            <p:cNvPr id="9" name="Rectangular Callout 8">
              <a:extLst>
                <a:ext uri="{FF2B5EF4-FFF2-40B4-BE49-F238E27FC236}">
                  <a16:creationId xmlns:a16="http://schemas.microsoft.com/office/drawing/2014/main" id="{B459A001-8734-3344-B6BA-F7E52110BDC0}"/>
                </a:ext>
              </a:extLst>
            </p:cNvPr>
            <p:cNvSpPr/>
            <p:nvPr/>
          </p:nvSpPr>
          <p:spPr>
            <a:xfrm>
              <a:off x="5758709" y="1466511"/>
              <a:ext cx="3350122" cy="883487"/>
            </a:xfrm>
            <a:prstGeom prst="wedgeRectCallout">
              <a:avLst>
                <a:gd name="adj1" fmla="val 26150"/>
                <a:gd name="adj2" fmla="val 1532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dirty="0"/>
                <a:t>Các thành phần không làm việc được với nhau</a:t>
              </a:r>
            </a:p>
          </p:txBody>
        </p:sp>
      </p:grpSp>
      <p:pic>
        <p:nvPicPr>
          <p:cNvPr id="10" name="Picture 9">
            <a:extLst>
              <a:ext uri="{FF2B5EF4-FFF2-40B4-BE49-F238E27FC236}">
                <a16:creationId xmlns:a16="http://schemas.microsoft.com/office/drawing/2014/main" id="{765417DD-A777-8F43-A9A6-02D5CFA8DB20}"/>
              </a:ext>
            </a:extLst>
          </p:cNvPr>
          <p:cNvPicPr>
            <a:picLocks noChangeAspect="1"/>
          </p:cNvPicPr>
          <p:nvPr/>
        </p:nvPicPr>
        <p:blipFill>
          <a:blip r:embed="rId4"/>
          <a:stretch>
            <a:fillRect/>
          </a:stretch>
        </p:blipFill>
        <p:spPr>
          <a:xfrm>
            <a:off x="10491223" y="3463047"/>
            <a:ext cx="1655254" cy="1670375"/>
          </a:xfrm>
          <a:prstGeom prst="rect">
            <a:avLst/>
          </a:prstGeom>
        </p:spPr>
      </p:pic>
      <p:pic>
        <p:nvPicPr>
          <p:cNvPr id="11" name="Picture 10">
            <a:extLst>
              <a:ext uri="{FF2B5EF4-FFF2-40B4-BE49-F238E27FC236}">
                <a16:creationId xmlns:a16="http://schemas.microsoft.com/office/drawing/2014/main" id="{7B1B4971-369B-CF40-8344-C2DE83E6E30E}"/>
              </a:ext>
            </a:extLst>
          </p:cNvPr>
          <p:cNvPicPr>
            <a:picLocks noChangeAspect="1"/>
          </p:cNvPicPr>
          <p:nvPr/>
        </p:nvPicPr>
        <p:blipFill>
          <a:blip r:embed="rId5"/>
          <a:stretch>
            <a:fillRect/>
          </a:stretch>
        </p:blipFill>
        <p:spPr>
          <a:xfrm>
            <a:off x="384636" y="4761834"/>
            <a:ext cx="5462876" cy="1084235"/>
          </a:xfrm>
          <a:prstGeom prst="rect">
            <a:avLst/>
          </a:prstGeom>
        </p:spPr>
      </p:pic>
    </p:spTree>
    <p:extLst>
      <p:ext uri="{BB962C8B-B14F-4D97-AF65-F5344CB8AC3E}">
        <p14:creationId xmlns:p14="http://schemas.microsoft.com/office/powerpoint/2010/main" val="10728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Cần</a:t>
            </a:r>
            <a:r>
              <a:rPr lang="en-US" b="1" dirty="0">
                <a:solidFill>
                  <a:srgbClr val="000099"/>
                </a:solidFill>
              </a:rPr>
              <a:t> </a:t>
            </a:r>
            <a:r>
              <a:rPr lang="en-US" b="1" dirty="0" err="1">
                <a:solidFill>
                  <a:srgbClr val="000099"/>
                </a:solidFill>
              </a:rPr>
              <a:t>phải</a:t>
            </a:r>
            <a:r>
              <a:rPr lang="en-US" b="1" dirty="0">
                <a:solidFill>
                  <a:srgbClr val="000099"/>
                </a:solidFill>
              </a:rPr>
              <a:t> </a:t>
            </a:r>
            <a:r>
              <a:rPr lang="en-US" b="1" dirty="0" err="1">
                <a:solidFill>
                  <a:srgbClr val="000099"/>
                </a:solidFill>
              </a:rPr>
              <a:t>có</a:t>
            </a:r>
            <a:r>
              <a:rPr lang="en-US" b="1" dirty="0">
                <a:solidFill>
                  <a:srgbClr val="000099"/>
                </a:solidFill>
              </a:rPr>
              <a:t> </a:t>
            </a:r>
            <a:r>
              <a:rPr lang="en-US" b="1" dirty="0" err="1">
                <a:solidFill>
                  <a:srgbClr val="000099"/>
                </a:solidFill>
              </a:rPr>
              <a:t>phát</a:t>
            </a:r>
            <a:r>
              <a:rPr lang="en-US" b="1" dirty="0">
                <a:solidFill>
                  <a:srgbClr val="000099"/>
                </a:solidFill>
              </a:rPr>
              <a:t> </a:t>
            </a:r>
            <a:r>
              <a:rPr lang="en-US" b="1" dirty="0" err="1">
                <a:solidFill>
                  <a:srgbClr val="000099"/>
                </a:solidFill>
              </a:rPr>
              <a:t>minh</a:t>
            </a:r>
            <a:r>
              <a:rPr lang="en-US" b="1" dirty="0">
                <a:solidFill>
                  <a:srgbClr val="000099"/>
                </a:solidFill>
              </a:rPr>
              <a:t> </a:t>
            </a:r>
            <a:r>
              <a:rPr lang="en-US" b="1" dirty="0" err="1">
                <a:solidFill>
                  <a:srgbClr val="000099"/>
                </a:solidFill>
              </a:rPr>
              <a:t>mới</a:t>
            </a: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5</a:t>
            </a:fld>
            <a:endParaRPr lang="en-GB" dirty="0"/>
          </a:p>
        </p:txBody>
      </p:sp>
      <p:pic>
        <p:nvPicPr>
          <p:cNvPr id="7" name="Picture 6">
            <a:extLst>
              <a:ext uri="{FF2B5EF4-FFF2-40B4-BE49-F238E27FC236}">
                <a16:creationId xmlns:a16="http://schemas.microsoft.com/office/drawing/2014/main" id="{CAF1DCED-3596-114F-8BB7-DB6CD17E9E5D}"/>
              </a:ext>
            </a:extLst>
          </p:cNvPr>
          <p:cNvPicPr>
            <a:picLocks noChangeAspect="1"/>
          </p:cNvPicPr>
          <p:nvPr/>
        </p:nvPicPr>
        <p:blipFill>
          <a:blip r:embed="rId3"/>
          <a:stretch>
            <a:fillRect/>
          </a:stretch>
        </p:blipFill>
        <p:spPr>
          <a:xfrm>
            <a:off x="99773" y="1619029"/>
            <a:ext cx="4222006" cy="3884955"/>
          </a:xfrm>
          <a:prstGeom prst="rect">
            <a:avLst/>
          </a:prstGeom>
        </p:spPr>
      </p:pic>
      <p:grpSp>
        <p:nvGrpSpPr>
          <p:cNvPr id="10" name="Group 9">
            <a:extLst>
              <a:ext uri="{FF2B5EF4-FFF2-40B4-BE49-F238E27FC236}">
                <a16:creationId xmlns:a16="http://schemas.microsoft.com/office/drawing/2014/main" id="{C1E1516A-682C-6449-B2B6-E0DA7E25493A}"/>
              </a:ext>
            </a:extLst>
          </p:cNvPr>
          <p:cNvGrpSpPr/>
          <p:nvPr/>
        </p:nvGrpSpPr>
        <p:grpSpPr>
          <a:xfrm>
            <a:off x="4718735" y="1048300"/>
            <a:ext cx="7086490" cy="5132976"/>
            <a:chOff x="4718735" y="1048300"/>
            <a:chExt cx="7086490" cy="5132976"/>
          </a:xfrm>
        </p:grpSpPr>
        <p:sp>
          <p:nvSpPr>
            <p:cNvPr id="8" name="Striped Right Arrow 7">
              <a:extLst>
                <a:ext uri="{FF2B5EF4-FFF2-40B4-BE49-F238E27FC236}">
                  <a16:creationId xmlns:a16="http://schemas.microsoft.com/office/drawing/2014/main" id="{B3344038-F386-0C4E-BF34-E26305BEBD80}"/>
                </a:ext>
              </a:extLst>
            </p:cNvPr>
            <p:cNvSpPr/>
            <p:nvPr/>
          </p:nvSpPr>
          <p:spPr>
            <a:xfrm>
              <a:off x="4718735" y="2936630"/>
              <a:ext cx="1436078" cy="984739"/>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9" name="Picture 8">
              <a:extLst>
                <a:ext uri="{FF2B5EF4-FFF2-40B4-BE49-F238E27FC236}">
                  <a16:creationId xmlns:a16="http://schemas.microsoft.com/office/drawing/2014/main" id="{1C0629AB-1C91-C34E-BE12-41CA51AEA287}"/>
                </a:ext>
              </a:extLst>
            </p:cNvPr>
            <p:cNvPicPr>
              <a:picLocks noChangeAspect="1"/>
            </p:cNvPicPr>
            <p:nvPr/>
          </p:nvPicPr>
          <p:blipFill>
            <a:blip r:embed="rId4"/>
            <a:stretch>
              <a:fillRect/>
            </a:stretch>
          </p:blipFill>
          <p:spPr>
            <a:xfrm>
              <a:off x="6154813" y="1048300"/>
              <a:ext cx="5650412" cy="5132976"/>
            </a:xfrm>
            <a:prstGeom prst="rect">
              <a:avLst/>
            </a:prstGeom>
          </p:spPr>
        </p:pic>
      </p:grpSp>
    </p:spTree>
    <p:extLst>
      <p:ext uri="{BB962C8B-B14F-4D97-AF65-F5344CB8AC3E}">
        <p14:creationId xmlns:p14="http://schemas.microsoft.com/office/powerpoint/2010/main" val="286397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Tuyên</a:t>
            </a:r>
            <a:r>
              <a:rPr lang="en-US" b="1" dirty="0">
                <a:solidFill>
                  <a:srgbClr val="000099"/>
                </a:solidFill>
              </a:rPr>
              <a:t> </a:t>
            </a:r>
            <a:r>
              <a:rPr lang="en-US" b="1" dirty="0" err="1">
                <a:solidFill>
                  <a:srgbClr val="000099"/>
                </a:solidFill>
              </a:rPr>
              <a:t>ngôn</a:t>
            </a:r>
            <a:r>
              <a:rPr lang="en-US" b="1" dirty="0">
                <a:solidFill>
                  <a:srgbClr val="000099"/>
                </a:solidFill>
              </a:rPr>
              <a:t> Agile (Agile Manifesto)</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12 nguyên lý của chuẩn agile</a:t>
            </a:r>
          </a:p>
          <a:p>
            <a:pPr marL="457200" lvl="1" indent="0">
              <a:spcAft>
                <a:spcPts val="600"/>
              </a:spcAft>
              <a:buNone/>
            </a:pPr>
            <a:endParaRPr lang="en-VN" dirty="0"/>
          </a:p>
          <a:p>
            <a:pPr marL="914400" lvl="1" indent="-457200">
              <a:spcAft>
                <a:spcPts val="600"/>
              </a:spcAft>
              <a:buFont typeface="+mj-lt"/>
              <a:buAutoNum type="arabicPeriod"/>
            </a:pPr>
            <a:endParaRPr lang="en-VN" dirty="0"/>
          </a:p>
          <a:p>
            <a:pPr marL="536575" indent="-536575">
              <a:spcAft>
                <a:spcPts val="600"/>
              </a:spcAft>
              <a:buFont typeface="Wingdings" pitchFamily="2" charset="2"/>
              <a:buChar char="v"/>
            </a:pPr>
            <a:endParaRPr lang="en-VN" dirty="0"/>
          </a:p>
          <a:p>
            <a:pPr marL="901700" lvl="1" indent="-444500">
              <a:spcAft>
                <a:spcPts val="600"/>
              </a:spcAft>
              <a:buFont typeface="Courier New" panose="02070309020205020404" pitchFamily="49" charset="0"/>
              <a:buChar char="o"/>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6</a:t>
            </a:fld>
            <a:endParaRPr lang="en-GB" dirty="0"/>
          </a:p>
        </p:txBody>
      </p:sp>
      <p:pic>
        <p:nvPicPr>
          <p:cNvPr id="5" name="Picture 4">
            <a:extLst>
              <a:ext uri="{FF2B5EF4-FFF2-40B4-BE49-F238E27FC236}">
                <a16:creationId xmlns:a16="http://schemas.microsoft.com/office/drawing/2014/main" id="{4BC0BE55-3B87-0A42-8EE7-1771B9607694}"/>
              </a:ext>
            </a:extLst>
          </p:cNvPr>
          <p:cNvPicPr>
            <a:picLocks noChangeAspect="1"/>
          </p:cNvPicPr>
          <p:nvPr/>
        </p:nvPicPr>
        <p:blipFill>
          <a:blip r:embed="rId3"/>
          <a:stretch>
            <a:fillRect/>
          </a:stretch>
        </p:blipFill>
        <p:spPr>
          <a:xfrm>
            <a:off x="1338629" y="1839215"/>
            <a:ext cx="9549911" cy="4481965"/>
          </a:xfrm>
          <a:prstGeom prst="rect">
            <a:avLst/>
          </a:prstGeom>
        </p:spPr>
      </p:pic>
    </p:spTree>
    <p:extLst>
      <p:ext uri="{BB962C8B-B14F-4D97-AF65-F5344CB8AC3E}">
        <p14:creationId xmlns:p14="http://schemas.microsoft.com/office/powerpoint/2010/main" val="406014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C0F9-FFBD-A546-865D-421DB44EFD52}"/>
              </a:ext>
            </a:extLst>
          </p:cNvPr>
          <p:cNvSpPr>
            <a:spLocks noGrp="1"/>
          </p:cNvSpPr>
          <p:nvPr>
            <p:ph type="title"/>
          </p:nvPr>
        </p:nvSpPr>
        <p:spPr>
          <a:xfrm>
            <a:off x="838200" y="214675"/>
            <a:ext cx="10515600" cy="728889"/>
          </a:xfrm>
        </p:spPr>
        <p:txBody>
          <a:bodyPr/>
          <a:lstStyle/>
          <a:p>
            <a:r>
              <a:rPr lang="en-US" b="1" dirty="0" err="1">
                <a:solidFill>
                  <a:srgbClr val="000099"/>
                </a:solidFill>
              </a:rPr>
              <a:t>Tuyên</a:t>
            </a:r>
            <a:r>
              <a:rPr lang="en-US" b="1" dirty="0">
                <a:solidFill>
                  <a:srgbClr val="000099"/>
                </a:solidFill>
              </a:rPr>
              <a:t> </a:t>
            </a:r>
            <a:r>
              <a:rPr lang="en-US" b="1" dirty="0" err="1">
                <a:solidFill>
                  <a:srgbClr val="000099"/>
                </a:solidFill>
              </a:rPr>
              <a:t>ngôn</a:t>
            </a:r>
            <a:r>
              <a:rPr lang="en-US" b="1" dirty="0">
                <a:solidFill>
                  <a:srgbClr val="000099"/>
                </a:solidFill>
              </a:rPr>
              <a:t> (Agile Manifesto)</a:t>
            </a:r>
            <a:endParaRPr lang="en-VN" dirty="0"/>
          </a:p>
        </p:txBody>
      </p:sp>
      <p:sp>
        <p:nvSpPr>
          <p:cNvPr id="3" name="Content Placeholder 2">
            <a:extLst>
              <a:ext uri="{FF2B5EF4-FFF2-40B4-BE49-F238E27FC236}">
                <a16:creationId xmlns:a16="http://schemas.microsoft.com/office/drawing/2014/main" id="{EC1493C2-C59C-154E-9E9E-59B489FCCB17}"/>
              </a:ext>
            </a:extLst>
          </p:cNvPr>
          <p:cNvSpPr>
            <a:spLocks noGrp="1"/>
          </p:cNvSpPr>
          <p:nvPr>
            <p:ph idx="1"/>
          </p:nvPr>
        </p:nvSpPr>
        <p:spPr>
          <a:xfrm>
            <a:off x="838199" y="1159329"/>
            <a:ext cx="11146971" cy="5119551"/>
          </a:xfrm>
        </p:spPr>
        <p:txBody>
          <a:bodyPr>
            <a:normAutofit/>
          </a:bodyPr>
          <a:lstStyle/>
          <a:p>
            <a:pPr marL="536575" indent="-536575">
              <a:spcAft>
                <a:spcPts val="600"/>
              </a:spcAft>
              <a:buFont typeface="Wingdings" pitchFamily="2" charset="2"/>
              <a:buChar char="v"/>
            </a:pPr>
            <a:r>
              <a:rPr lang="en-VN" dirty="0"/>
              <a:t>12 nguyên lý của chuẩn agile</a:t>
            </a:r>
          </a:p>
          <a:p>
            <a:pPr marL="457200" lvl="1" indent="0">
              <a:spcAft>
                <a:spcPts val="600"/>
              </a:spcAft>
              <a:buNone/>
            </a:pPr>
            <a:endParaRPr lang="en-VN" dirty="0"/>
          </a:p>
          <a:p>
            <a:pPr marL="914400" lvl="1" indent="-457200">
              <a:spcAft>
                <a:spcPts val="600"/>
              </a:spcAft>
              <a:buFont typeface="+mj-lt"/>
              <a:buAutoNum type="arabicPeriod"/>
            </a:pPr>
            <a:endParaRPr lang="en-VN" dirty="0"/>
          </a:p>
          <a:p>
            <a:pPr marL="536575" indent="-536575">
              <a:spcAft>
                <a:spcPts val="600"/>
              </a:spcAft>
              <a:buFont typeface="Wingdings" pitchFamily="2" charset="2"/>
              <a:buChar char="v"/>
            </a:pPr>
            <a:endParaRPr lang="en-VN" dirty="0"/>
          </a:p>
          <a:p>
            <a:pPr marL="901700" lvl="1" indent="-444500">
              <a:spcAft>
                <a:spcPts val="600"/>
              </a:spcAft>
              <a:buFont typeface="Courier New" panose="02070309020205020404" pitchFamily="49" charset="0"/>
              <a:buChar char="o"/>
            </a:pPr>
            <a:endParaRPr lang="en-VN" dirty="0"/>
          </a:p>
          <a:p>
            <a:pPr marL="457200" lvl="1" indent="0">
              <a:spcAft>
                <a:spcPts val="600"/>
              </a:spcAft>
              <a:buNone/>
            </a:pPr>
            <a:endParaRPr lang="en-VN" dirty="0"/>
          </a:p>
          <a:p>
            <a:pPr marL="457200" lvl="1" indent="0">
              <a:spcBef>
                <a:spcPts val="600"/>
              </a:spcBef>
              <a:spcAft>
                <a:spcPts val="600"/>
              </a:spcAft>
              <a:buNone/>
            </a:pPr>
            <a:endParaRPr lang="en-VN" dirty="0"/>
          </a:p>
          <a:p>
            <a:pPr marL="0" indent="0">
              <a:spcAft>
                <a:spcPts val="600"/>
              </a:spcAft>
              <a:buNone/>
            </a:pPr>
            <a:endParaRPr lang="en-VN" dirty="0"/>
          </a:p>
        </p:txBody>
      </p:sp>
      <p:sp>
        <p:nvSpPr>
          <p:cNvPr id="4" name="Slide Number Placeholder 3">
            <a:extLst>
              <a:ext uri="{FF2B5EF4-FFF2-40B4-BE49-F238E27FC236}">
                <a16:creationId xmlns:a16="http://schemas.microsoft.com/office/drawing/2014/main" id="{CE6A3B09-44D1-4043-A2D3-0F152EC52721}"/>
              </a:ext>
            </a:extLst>
          </p:cNvPr>
          <p:cNvSpPr>
            <a:spLocks noGrp="1"/>
          </p:cNvSpPr>
          <p:nvPr>
            <p:ph type="sldNum" sz="quarter" idx="12"/>
          </p:nvPr>
        </p:nvSpPr>
        <p:spPr/>
        <p:txBody>
          <a:bodyPr/>
          <a:lstStyle/>
          <a:p>
            <a:fld id="{B7237A96-F032-4621-A863-C6BD6A376BDC}" type="slidenum">
              <a:rPr lang="en-GB" smtClean="0"/>
              <a:t>7</a:t>
            </a:fld>
            <a:endParaRPr lang="en-GB" dirty="0"/>
          </a:p>
        </p:txBody>
      </p:sp>
      <p:pic>
        <p:nvPicPr>
          <p:cNvPr id="6" name="Picture 5">
            <a:extLst>
              <a:ext uri="{FF2B5EF4-FFF2-40B4-BE49-F238E27FC236}">
                <a16:creationId xmlns:a16="http://schemas.microsoft.com/office/drawing/2014/main" id="{635AEA41-C128-4847-8771-B7E463B6CBE7}"/>
              </a:ext>
            </a:extLst>
          </p:cNvPr>
          <p:cNvPicPr>
            <a:picLocks noChangeAspect="1"/>
          </p:cNvPicPr>
          <p:nvPr/>
        </p:nvPicPr>
        <p:blipFill>
          <a:blip r:embed="rId3"/>
          <a:stretch>
            <a:fillRect/>
          </a:stretch>
        </p:blipFill>
        <p:spPr>
          <a:xfrm>
            <a:off x="1374948" y="1772627"/>
            <a:ext cx="9031544" cy="4135804"/>
          </a:xfrm>
          <a:prstGeom prst="rect">
            <a:avLst/>
          </a:prstGeom>
        </p:spPr>
      </p:pic>
    </p:spTree>
    <p:extLst>
      <p:ext uri="{BB962C8B-B14F-4D97-AF65-F5344CB8AC3E}">
        <p14:creationId xmlns:p14="http://schemas.microsoft.com/office/powerpoint/2010/main" val="2927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A838-1FDE-4E17-E646-1F9E81D0711F}"/>
              </a:ext>
            </a:extLst>
          </p:cNvPr>
          <p:cNvSpPr>
            <a:spLocks noGrp="1"/>
          </p:cNvSpPr>
          <p:nvPr>
            <p:ph type="title"/>
          </p:nvPr>
        </p:nvSpPr>
        <p:spPr>
          <a:xfrm>
            <a:off x="838200" y="365125"/>
            <a:ext cx="10515600" cy="777875"/>
          </a:xfrm>
        </p:spPr>
        <p:txBody>
          <a:bodyPr/>
          <a:lstStyle/>
          <a:p>
            <a:r>
              <a:rPr lang="en-US" b="1">
                <a:solidFill>
                  <a:srgbClr val="000099"/>
                </a:solidFill>
              </a:rPr>
              <a:t>Tuyên ngôn (Agile Manifesto)</a:t>
            </a:r>
            <a:endParaRPr lang="en-US"/>
          </a:p>
        </p:txBody>
      </p:sp>
      <p:sp>
        <p:nvSpPr>
          <p:cNvPr id="3" name="Content Placeholder 2">
            <a:extLst>
              <a:ext uri="{FF2B5EF4-FFF2-40B4-BE49-F238E27FC236}">
                <a16:creationId xmlns:a16="http://schemas.microsoft.com/office/drawing/2014/main" id="{0254C459-AFE6-6811-8DF3-D8D05AAC3689}"/>
              </a:ext>
            </a:extLst>
          </p:cNvPr>
          <p:cNvSpPr>
            <a:spLocks noGrp="1"/>
          </p:cNvSpPr>
          <p:nvPr>
            <p:ph idx="1"/>
          </p:nvPr>
        </p:nvSpPr>
        <p:spPr>
          <a:xfrm>
            <a:off x="838200" y="1253331"/>
            <a:ext cx="10363200" cy="4834648"/>
          </a:xfrm>
        </p:spPr>
        <p:txBody>
          <a:bodyPr>
            <a:normAutofit lnSpcReduction="10000"/>
          </a:bodyPr>
          <a:lstStyle/>
          <a:p>
            <a:pPr marL="0" indent="0">
              <a:buNone/>
            </a:pPr>
            <a:r>
              <a:rPr lang="en-US" sz="2400" b="1"/>
              <a:t>* </a:t>
            </a:r>
            <a:r>
              <a:rPr lang="en-VN" sz="2400" b="1"/>
              <a:t>12 nguyên lý của chuẩn agile</a:t>
            </a:r>
            <a:endParaRPr lang="en-US" sz="2400" b="1"/>
          </a:p>
          <a:p>
            <a:pPr marL="457200" indent="-457200">
              <a:buAutoNum type="arabicPeriod"/>
            </a:pPr>
            <a:r>
              <a:rPr lang="vi-VN" sz="2400"/>
              <a:t>Ư</a:t>
            </a:r>
            <a:r>
              <a:rPr lang="en-US" sz="2400"/>
              <a:t>u tiên hàng đầu là làm hài lòng khách hàng thông qua việc cung cấp phần mềm có giá trị sớm và liên tục. </a:t>
            </a:r>
          </a:p>
          <a:p>
            <a:pPr marL="457200" indent="-457200">
              <a:buAutoNum type="arabicPeriod"/>
            </a:pPr>
            <a:r>
              <a:rPr lang="en-US" sz="2400"/>
              <a:t>Khuyến khích các yêu cầu thay đổi, thậm chí muộn trong quá trình phát triển. Các quy trình linh hoạt khai thác sự thay đổi vì lợi thế cạnh tranh của khách hang.</a:t>
            </a:r>
          </a:p>
          <a:p>
            <a:pPr marL="457200" indent="-457200">
              <a:buAutoNum type="arabicPeriod"/>
            </a:pPr>
            <a:r>
              <a:rPr lang="en-US" sz="2400"/>
              <a:t>Cung cấp phần mềm hoạt động thường xuyên, từ vài tuần đến vài tháng, ưu tiên khoảng thời gian ngắn hơn.</a:t>
            </a:r>
          </a:p>
          <a:p>
            <a:pPr marL="457200" indent="-457200">
              <a:buAutoNum type="arabicPeriod"/>
            </a:pPr>
            <a:r>
              <a:rPr lang="en-US" sz="2400"/>
              <a:t>Nhà kinh doanh và nhà phát triển phải làm việc cùng nhau hàng ngày trong suốt dự án.</a:t>
            </a:r>
          </a:p>
          <a:p>
            <a:pPr marL="457200" indent="-457200">
              <a:buAutoNum type="arabicPeriod"/>
            </a:pPr>
            <a:r>
              <a:rPr lang="en-US" sz="2400"/>
              <a:t>Xây dựng dự án xung quanh các cá nhân có tiềm năng, cung cấp môi trường và hỗ trợ cho họ, tin tưởng họ hoàn thành công việc.</a:t>
            </a:r>
          </a:p>
          <a:p>
            <a:pPr marL="457200" indent="-457200">
              <a:buAutoNum type="arabicPeriod"/>
            </a:pPr>
            <a:r>
              <a:rPr lang="en-US" sz="2400"/>
              <a:t>Phương pháp hiệu quả nhất để truyền tải thông tin là đối thoại trực tiếp.</a:t>
            </a:r>
          </a:p>
          <a:p>
            <a:pPr marL="0" indent="0">
              <a:buNone/>
            </a:pPr>
            <a:endParaRPr lang="en-VN"/>
          </a:p>
        </p:txBody>
      </p:sp>
      <p:sp>
        <p:nvSpPr>
          <p:cNvPr id="4" name="Slide Number Placeholder 3">
            <a:extLst>
              <a:ext uri="{FF2B5EF4-FFF2-40B4-BE49-F238E27FC236}">
                <a16:creationId xmlns:a16="http://schemas.microsoft.com/office/drawing/2014/main" id="{3048AA6C-41B6-01E1-922C-5854D1016CB2}"/>
              </a:ext>
            </a:extLst>
          </p:cNvPr>
          <p:cNvSpPr>
            <a:spLocks noGrp="1"/>
          </p:cNvSpPr>
          <p:nvPr>
            <p:ph type="sldNum" sz="quarter" idx="12"/>
          </p:nvPr>
        </p:nvSpPr>
        <p:spPr/>
        <p:txBody>
          <a:bodyPr/>
          <a:lstStyle/>
          <a:p>
            <a:fld id="{B7237A96-F032-4621-A863-C6BD6A376BDC}" type="slidenum">
              <a:rPr lang="en-GB" smtClean="0"/>
              <a:pPr/>
              <a:t>8</a:t>
            </a:fld>
            <a:endParaRPr lang="en-GB" dirty="0"/>
          </a:p>
        </p:txBody>
      </p:sp>
    </p:spTree>
    <p:extLst>
      <p:ext uri="{BB962C8B-B14F-4D97-AF65-F5344CB8AC3E}">
        <p14:creationId xmlns:p14="http://schemas.microsoft.com/office/powerpoint/2010/main" val="160155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6BF2-3BB7-C883-FA67-050D89FCDD77}"/>
              </a:ext>
            </a:extLst>
          </p:cNvPr>
          <p:cNvSpPr>
            <a:spLocks noGrp="1"/>
          </p:cNvSpPr>
          <p:nvPr>
            <p:ph type="title"/>
          </p:nvPr>
        </p:nvSpPr>
        <p:spPr/>
        <p:txBody>
          <a:bodyPr/>
          <a:lstStyle/>
          <a:p>
            <a:r>
              <a:rPr lang="en-US" b="1">
                <a:solidFill>
                  <a:srgbClr val="000099"/>
                </a:solidFill>
              </a:rPr>
              <a:t>Tuyên ngôn (Agile Manifesto)</a:t>
            </a:r>
            <a:endParaRPr lang="en-US"/>
          </a:p>
        </p:txBody>
      </p:sp>
      <p:sp>
        <p:nvSpPr>
          <p:cNvPr id="3" name="Content Placeholder 2">
            <a:extLst>
              <a:ext uri="{FF2B5EF4-FFF2-40B4-BE49-F238E27FC236}">
                <a16:creationId xmlns:a16="http://schemas.microsoft.com/office/drawing/2014/main" id="{9A13EFB0-5603-6B91-52B2-7EFE3BF8D656}"/>
              </a:ext>
            </a:extLst>
          </p:cNvPr>
          <p:cNvSpPr>
            <a:spLocks noGrp="1"/>
          </p:cNvSpPr>
          <p:nvPr>
            <p:ph idx="1"/>
          </p:nvPr>
        </p:nvSpPr>
        <p:spPr/>
        <p:txBody>
          <a:bodyPr>
            <a:normAutofit lnSpcReduction="10000"/>
          </a:bodyPr>
          <a:lstStyle/>
          <a:p>
            <a:r>
              <a:rPr lang="en-VN" sz="2400" b="1"/>
              <a:t>12 nguyên lý của chuẩn agile</a:t>
            </a:r>
            <a:endParaRPr lang="en-US" sz="2400" b="1"/>
          </a:p>
          <a:p>
            <a:pPr marL="0" indent="0">
              <a:buNone/>
            </a:pPr>
            <a:r>
              <a:rPr lang="en-US" sz="2400"/>
              <a:t>7. phần mềm hoạt động được là thước đo chính của sự tiến bộ.</a:t>
            </a:r>
          </a:p>
          <a:p>
            <a:pPr marL="0" indent="0">
              <a:buNone/>
            </a:pPr>
            <a:r>
              <a:rPr lang="en-US" sz="2400"/>
              <a:t>8. Các quy trình linh hoạt thúc đẩy sự phát triển bền vững. Các nhà tài trợ, nhà phát triển, người dung có thể duy trì tốc độ không đổi vô thời hạn.</a:t>
            </a:r>
          </a:p>
          <a:p>
            <a:pPr marL="0" indent="0">
              <a:buNone/>
            </a:pPr>
            <a:r>
              <a:rPr lang="en-US" sz="2400"/>
              <a:t>9. Liên tục chú ý đến sự hoàn hảo về kỹ thuật và thiết kế tốt giúp tang cường chi phí thăm dò linh hoạt.</a:t>
            </a:r>
          </a:p>
          <a:p>
            <a:pPr marL="0" indent="0">
              <a:buNone/>
            </a:pPr>
            <a:r>
              <a:rPr lang="en-US" sz="2400"/>
              <a:t>10. Tính đơn giản – nghệ thuật tối đa hóa khối lượng công việc chưa hoàn thành – là điều cần thiết.</a:t>
            </a:r>
          </a:p>
          <a:p>
            <a:pPr marL="0" indent="0">
              <a:buNone/>
            </a:pPr>
            <a:r>
              <a:rPr lang="en-US" sz="2400"/>
              <a:t>11. Các kiến trúc, yêu cầu và thiết kế tốt nhất xuất hiện từ các nhóm tự tổ chức.</a:t>
            </a:r>
          </a:p>
          <a:p>
            <a:pPr marL="0" indent="0">
              <a:buNone/>
            </a:pPr>
            <a:r>
              <a:rPr lang="en-US" sz="2400"/>
              <a:t>12. Theo định kì, nhóm sẽ suy nghĩ về cách trở nên hiệu quả hơn, sau đó điều chỉnh hành vì của mình cho phù hợp.</a:t>
            </a:r>
          </a:p>
        </p:txBody>
      </p:sp>
      <p:sp>
        <p:nvSpPr>
          <p:cNvPr id="4" name="Slide Number Placeholder 3">
            <a:extLst>
              <a:ext uri="{FF2B5EF4-FFF2-40B4-BE49-F238E27FC236}">
                <a16:creationId xmlns:a16="http://schemas.microsoft.com/office/drawing/2014/main" id="{18314ECF-F11B-2387-50CF-38F9C193E05E}"/>
              </a:ext>
            </a:extLst>
          </p:cNvPr>
          <p:cNvSpPr>
            <a:spLocks noGrp="1"/>
          </p:cNvSpPr>
          <p:nvPr>
            <p:ph type="sldNum" sz="quarter" idx="12"/>
          </p:nvPr>
        </p:nvSpPr>
        <p:spPr/>
        <p:txBody>
          <a:bodyPr/>
          <a:lstStyle/>
          <a:p>
            <a:fld id="{B7237A96-F032-4621-A863-C6BD6A376BDC}" type="slidenum">
              <a:rPr lang="en-GB" smtClean="0"/>
              <a:pPr/>
              <a:t>9</a:t>
            </a:fld>
            <a:endParaRPr lang="en-GB" dirty="0"/>
          </a:p>
        </p:txBody>
      </p:sp>
    </p:spTree>
    <p:extLst>
      <p:ext uri="{BB962C8B-B14F-4D97-AF65-F5344CB8AC3E}">
        <p14:creationId xmlns:p14="http://schemas.microsoft.com/office/powerpoint/2010/main" val="1900143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5075D795ECBE4BB135C11914C4625F" ma:contentTypeVersion="11" ma:contentTypeDescription="Create a new document." ma:contentTypeScope="" ma:versionID="34dc77579e24a10ec3d8f337b5683b20">
  <xsd:schema xmlns:xsd="http://www.w3.org/2001/XMLSchema" xmlns:xs="http://www.w3.org/2001/XMLSchema" xmlns:p="http://schemas.microsoft.com/office/2006/metadata/properties" xmlns:ns2="3389744b-0e28-4912-952b-dc26646c86bb" xmlns:ns3="46fb151b-95fc-4683-8823-1f6baaed1e26" targetNamespace="http://schemas.microsoft.com/office/2006/metadata/properties" ma:root="true" ma:fieldsID="f647265a7fedefb70acca72447466470" ns2:_="" ns3:_="">
    <xsd:import namespace="3389744b-0e28-4912-952b-dc26646c86bb"/>
    <xsd:import namespace="46fb151b-95fc-4683-8823-1f6baaed1e2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89744b-0e28-4912-952b-dc26646c86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facb9e-2b26-4d73-808f-93b90f4d6559"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6fb151b-95fc-4683-8823-1f6baaed1e2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5F03D2-6D3D-481C-93E7-FEBD75F1DCD2}">
  <ds:schemaRefs>
    <ds:schemaRef ds:uri="http://schemas.microsoft.com/sharepoint/v3/contenttype/forms"/>
  </ds:schemaRefs>
</ds:datastoreItem>
</file>

<file path=customXml/itemProps2.xml><?xml version="1.0" encoding="utf-8"?>
<ds:datastoreItem xmlns:ds="http://schemas.openxmlformats.org/officeDocument/2006/customXml" ds:itemID="{CD41264C-AF72-4C05-A768-692AFFC964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89744b-0e28-4912-952b-dc26646c86bb"/>
    <ds:schemaRef ds:uri="46fb151b-95fc-4683-8823-1f6baaed1e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2102</TotalTime>
  <Words>2535</Words>
  <Application>Microsoft Office PowerPoint</Application>
  <PresentationFormat>Widescreen</PresentationFormat>
  <Paragraphs>383</Paragraphs>
  <Slides>32</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Arial</vt:lpstr>
      <vt:lpstr>Bradley Hand</vt:lpstr>
      <vt:lpstr>Calibri</vt:lpstr>
      <vt:lpstr>Calibri Light</vt:lpstr>
      <vt:lpstr>Courier New</vt:lpstr>
      <vt:lpstr>Wingdings</vt:lpstr>
      <vt:lpstr>Office Theme</vt:lpstr>
      <vt:lpstr>Bitmap Image</vt:lpstr>
      <vt:lpstr>PowerPoint Presentation</vt:lpstr>
      <vt:lpstr>Topic 1: Process</vt:lpstr>
      <vt:lpstr>Nội dung</vt:lpstr>
      <vt:lpstr>Thách thức với mô hình Waterfall</vt:lpstr>
      <vt:lpstr>Cần phải có phát minh mới</vt:lpstr>
      <vt:lpstr>Tuyên ngôn Agile (Agile Manifesto)</vt:lpstr>
      <vt:lpstr>Tuyên ngôn (Agile Manifesto)</vt:lpstr>
      <vt:lpstr>Tuyên ngôn (Agile Manifesto)</vt:lpstr>
      <vt:lpstr>Tuyên ngôn (Agile Manifesto)</vt:lpstr>
      <vt:lpstr>Tuyên ngôn (Agile Manifesto)</vt:lpstr>
      <vt:lpstr>Quy trình eXtreme Programing (XP) </vt:lpstr>
      <vt:lpstr>XP – Core Principles</vt:lpstr>
      <vt:lpstr>XP Practices</vt:lpstr>
      <vt:lpstr>Test-Driven Development (TDD)</vt:lpstr>
      <vt:lpstr>TDD – How to do</vt:lpstr>
      <vt:lpstr>Test First vs. Test Last</vt:lpstr>
      <vt:lpstr>TDD Benefits</vt:lpstr>
      <vt:lpstr>TDD Limitations</vt:lpstr>
      <vt:lpstr>XP – Advantages &amp; Disadvantages</vt:lpstr>
      <vt:lpstr>Quy trình Scrum</vt:lpstr>
      <vt:lpstr>Scrum Process </vt:lpstr>
      <vt:lpstr>No changes during a sprint</vt:lpstr>
      <vt:lpstr>Scrum Framework</vt:lpstr>
      <vt:lpstr>Scrum Roles (vai trò)</vt:lpstr>
      <vt:lpstr>Scrum Meeting</vt:lpstr>
      <vt:lpstr>Scrum Meeting</vt:lpstr>
      <vt:lpstr>Scrum Meeting</vt:lpstr>
      <vt:lpstr>Scrum Artifacts (hiện vật)</vt:lpstr>
      <vt:lpstr>Scrum Artifacts</vt:lpstr>
      <vt:lpstr>Scrum Burndown Chart (biểu đồ burndown)</vt:lpstr>
      <vt:lpstr>Phương pháp Agile: Thống kê sử dụng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Van-Duy NGUYEN</dc:creator>
  <cp:lastModifiedBy>đào anh</cp:lastModifiedBy>
  <cp:revision>29</cp:revision>
  <dcterms:created xsi:type="dcterms:W3CDTF">2020-09-03T20:26:35Z</dcterms:created>
  <dcterms:modified xsi:type="dcterms:W3CDTF">2023-03-16T16:15:03Z</dcterms:modified>
</cp:coreProperties>
</file>