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7.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9"/>
  </p:notesMasterIdLst>
  <p:sldIdLst>
    <p:sldId id="256" r:id="rId4"/>
    <p:sldId id="269" r:id="rId5"/>
    <p:sldId id="270" r:id="rId6"/>
    <p:sldId id="271" r:id="rId7"/>
    <p:sldId id="272" r:id="rId8"/>
    <p:sldId id="273" r:id="rId9"/>
    <p:sldId id="289" r:id="rId10"/>
    <p:sldId id="290" r:id="rId11"/>
    <p:sldId id="291" r:id="rId12"/>
    <p:sldId id="29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207"/>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82597-A874-A94A-9F91-D21884B226E9}" v="1767" dt="2020-09-07T02:39:43.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3" autoAdjust="0"/>
    <p:restoredTop sz="78301"/>
  </p:normalViewPr>
  <p:slideViewPr>
    <p:cSldViewPr snapToGrid="0" showGuides="1">
      <p:cViewPr varScale="1">
        <p:scale>
          <a:sx n="47" d="100"/>
          <a:sy n="47" d="100"/>
        </p:scale>
        <p:origin x="67" y="42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Xuan Trang" userId="00336c951003d771" providerId="LiveId" clId="{20282597-A874-A94A-9F91-D21884B226E9}"/>
    <pc:docChg chg="undo custSel addSld delSld modSld modMainMaster">
      <pc:chgData name="Mai Xuan Trang" userId="00336c951003d771" providerId="LiveId" clId="{20282597-A874-A94A-9F91-D21884B226E9}" dt="2020-09-12T11:19:43.103" v="21455" actId="1076"/>
      <pc:docMkLst>
        <pc:docMk/>
      </pc:docMkLst>
      <pc:sldChg chg="addSp delSp modSp mod modNotesTx">
        <pc:chgData name="Mai Xuan Trang" userId="00336c951003d771" providerId="LiveId" clId="{20282597-A874-A94A-9F91-D21884B226E9}" dt="2020-09-07T01:47:47.323" v="21386" actId="20577"/>
        <pc:sldMkLst>
          <pc:docMk/>
          <pc:sldMk cId="622199058" sldId="256"/>
        </pc:sldMkLst>
        <pc:spChg chg="add mod">
          <ac:chgData name="Mai Xuan Trang" userId="00336c951003d771" providerId="LiveId" clId="{20282597-A874-A94A-9F91-D21884B226E9}" dt="2020-09-05T03:50:35.755" v="486"/>
          <ac:spMkLst>
            <pc:docMk/>
            <pc:sldMk cId="622199058" sldId="256"/>
            <ac:spMk id="2" creationId="{113BDE4A-B9DF-394B-98B4-CEF8E6C117D4}"/>
          </ac:spMkLst>
        </pc:spChg>
        <pc:spChg chg="mod">
          <ac:chgData name="Mai Xuan Trang" userId="00336c951003d771" providerId="LiveId" clId="{20282597-A874-A94A-9F91-D21884B226E9}" dt="2020-09-05T03:51:57.183" v="509" actId="1035"/>
          <ac:spMkLst>
            <pc:docMk/>
            <pc:sldMk cId="622199058" sldId="256"/>
            <ac:spMk id="4" creationId="{1D00C6A4-C99A-421F-8CBF-70B2D328F80D}"/>
          </ac:spMkLst>
        </pc:spChg>
        <pc:spChg chg="mod">
          <ac:chgData name="Mai Xuan Trang" userId="00336c951003d771" providerId="LiveId" clId="{20282597-A874-A94A-9F91-D21884B226E9}" dt="2020-09-07T01:47:47.323" v="21386" actId="20577"/>
          <ac:spMkLst>
            <pc:docMk/>
            <pc:sldMk cId="622199058" sldId="256"/>
            <ac:spMk id="5" creationId="{C7988C64-7930-413B-A31C-2B0AEA14B32D}"/>
          </ac:spMkLst>
        </pc:spChg>
        <pc:spChg chg="add mod">
          <ac:chgData name="Mai Xuan Trang" userId="00336c951003d771" providerId="LiveId" clId="{20282597-A874-A94A-9F91-D21884B226E9}" dt="2020-09-05T03:52:23.896" v="512" actId="255"/>
          <ac:spMkLst>
            <pc:docMk/>
            <pc:sldMk cId="622199058" sldId="256"/>
            <ac:spMk id="7" creationId="{ABA4F799-74BE-BB4E-B9A2-C31D52B90EBC}"/>
          </ac:spMkLst>
        </pc:spChg>
        <pc:picChg chg="del">
          <ac:chgData name="Mai Xuan Trang" userId="00336c951003d771" providerId="LiveId" clId="{20282597-A874-A94A-9F91-D21884B226E9}" dt="2020-09-05T03:30:57.050" v="3" actId="478"/>
          <ac:picMkLst>
            <pc:docMk/>
            <pc:sldMk cId="622199058" sldId="256"/>
            <ac:picMk id="8" creationId="{B69200E1-024C-4840-AFFC-F20DCBB47EC2}"/>
          </ac:picMkLst>
        </pc:picChg>
        <pc:picChg chg="del">
          <ac:chgData name="Mai Xuan Trang" userId="00336c951003d771" providerId="LiveId" clId="{20282597-A874-A94A-9F91-D21884B226E9}" dt="2020-09-05T03:30:45.519" v="0" actId="478"/>
          <ac:picMkLst>
            <pc:docMk/>
            <pc:sldMk cId="622199058" sldId="256"/>
            <ac:picMk id="1026" creationId="{3101560D-7DFF-490B-B7A9-58B62BF3C62C}"/>
          </ac:picMkLst>
        </pc:picChg>
        <pc:picChg chg="mod">
          <ac:chgData name="Mai Xuan Trang" userId="00336c951003d771" providerId="LiveId" clId="{20282597-A874-A94A-9F91-D21884B226E9}" dt="2020-09-05T04:19:17.350" v="1092" actId="1038"/>
          <ac:picMkLst>
            <pc:docMk/>
            <pc:sldMk cId="622199058" sldId="256"/>
            <ac:picMk id="1028" creationId="{38CF41EB-EE4E-44C2-A9C9-752EF630626F}"/>
          </ac:picMkLst>
        </pc:picChg>
      </pc:sldChg>
      <pc:sldChg chg="modSp del mod">
        <pc:chgData name="Mai Xuan Trang" userId="00336c951003d771" providerId="LiveId" clId="{20282597-A874-A94A-9F91-D21884B226E9}" dt="2020-09-05T03:45:22.703" v="384" actId="2696"/>
        <pc:sldMkLst>
          <pc:docMk/>
          <pc:sldMk cId="3820218639" sldId="257"/>
        </pc:sldMkLst>
        <pc:spChg chg="mod">
          <ac:chgData name="Mai Xuan Trang" userId="00336c951003d771" providerId="LiveId" clId="{20282597-A874-A94A-9F91-D21884B226E9}" dt="2020-09-05T03:36:52.366" v="212" actId="20577"/>
          <ac:spMkLst>
            <pc:docMk/>
            <pc:sldMk cId="3820218639" sldId="257"/>
            <ac:spMk id="3" creationId="{5BDAE601-C93E-4AD7-89FB-4C6924551290}"/>
          </ac:spMkLst>
        </pc:spChg>
      </pc:sldChg>
      <pc:sldChg chg="del">
        <pc:chgData name="Mai Xuan Trang" userId="00336c951003d771" providerId="LiveId" clId="{20282597-A874-A94A-9F91-D21884B226E9}" dt="2020-09-05T03:38:05.434" v="283" actId="2696"/>
        <pc:sldMkLst>
          <pc:docMk/>
          <pc:sldMk cId="422855998" sldId="258"/>
        </pc:sldMkLst>
      </pc:sldChg>
      <pc:sldChg chg="del">
        <pc:chgData name="Mai Xuan Trang" userId="00336c951003d771" providerId="LiveId" clId="{20282597-A874-A94A-9F91-D21884B226E9}" dt="2020-09-05T03:38:04.933" v="282" actId="2696"/>
        <pc:sldMkLst>
          <pc:docMk/>
          <pc:sldMk cId="840868446" sldId="259"/>
        </pc:sldMkLst>
      </pc:sldChg>
      <pc:sldChg chg="del">
        <pc:chgData name="Mai Xuan Trang" userId="00336c951003d771" providerId="LiveId" clId="{20282597-A874-A94A-9F91-D21884B226E9}" dt="2020-09-05T03:38:02.972" v="281" actId="2696"/>
        <pc:sldMkLst>
          <pc:docMk/>
          <pc:sldMk cId="3505119749" sldId="260"/>
        </pc:sldMkLst>
      </pc:sldChg>
      <pc:sldChg chg="del">
        <pc:chgData name="Mai Xuan Trang" userId="00336c951003d771" providerId="LiveId" clId="{20282597-A874-A94A-9F91-D21884B226E9}" dt="2020-09-05T03:38:01.654" v="279" actId="2696"/>
        <pc:sldMkLst>
          <pc:docMk/>
          <pc:sldMk cId="4008916530" sldId="261"/>
        </pc:sldMkLst>
      </pc:sldChg>
      <pc:sldChg chg="del">
        <pc:chgData name="Mai Xuan Trang" userId="00336c951003d771" providerId="LiveId" clId="{20282597-A874-A94A-9F91-D21884B226E9}" dt="2020-09-05T03:38:01.083" v="278" actId="2696"/>
        <pc:sldMkLst>
          <pc:docMk/>
          <pc:sldMk cId="2465351426" sldId="262"/>
        </pc:sldMkLst>
      </pc:sldChg>
      <pc:sldChg chg="del">
        <pc:chgData name="Mai Xuan Trang" userId="00336c951003d771" providerId="LiveId" clId="{20282597-A874-A94A-9F91-D21884B226E9}" dt="2020-09-05T03:38:02.531" v="280" actId="2696"/>
        <pc:sldMkLst>
          <pc:docMk/>
          <pc:sldMk cId="501313701" sldId="264"/>
        </pc:sldMkLst>
      </pc:sldChg>
      <pc:sldChg chg="addSp modSp add mod chgLayout modNotesTx">
        <pc:chgData name="Mai Xuan Trang" userId="00336c951003d771" providerId="LiveId" clId="{20282597-A874-A94A-9F91-D21884B226E9}" dt="2020-09-05T05:40:34.064" v="2807" actId="20577"/>
        <pc:sldMkLst>
          <pc:docMk/>
          <pc:sldMk cId="2191468456" sldId="265"/>
        </pc:sldMkLst>
        <pc:spChg chg="mod ord">
          <ac:chgData name="Mai Xuan Trang" userId="00336c951003d771" providerId="LiveId" clId="{20282597-A874-A94A-9F91-D21884B226E9}" dt="2020-09-05T04:30:47.828" v="1257" actId="1076"/>
          <ac:spMkLst>
            <pc:docMk/>
            <pc:sldMk cId="2191468456" sldId="265"/>
            <ac:spMk id="2" creationId="{5494C0F9-FFBD-A546-865D-421DB44EFD52}"/>
          </ac:spMkLst>
        </pc:spChg>
        <pc:spChg chg="mod ord">
          <ac:chgData name="Mai Xuan Trang" userId="00336c951003d771" providerId="LiveId" clId="{20282597-A874-A94A-9F91-D21884B226E9}" dt="2020-09-05T05:37:30.664" v="2670" actId="5793"/>
          <ac:spMkLst>
            <pc:docMk/>
            <pc:sldMk cId="2191468456" sldId="265"/>
            <ac:spMk id="3" creationId="{EC1493C2-C59C-154E-9E9E-59B489FCCB17}"/>
          </ac:spMkLst>
        </pc:spChg>
        <pc:spChg chg="add mod">
          <ac:chgData name="Mai Xuan Trang" userId="00336c951003d771" providerId="LiveId" clId="{20282597-A874-A94A-9F91-D21884B226E9}" dt="2020-09-05T03:50:35.755" v="486"/>
          <ac:spMkLst>
            <pc:docMk/>
            <pc:sldMk cId="2191468456" sldId="265"/>
            <ac:spMk id="4" creationId="{CE6A3B09-44D1-4043-A2D3-0F152EC52721}"/>
          </ac:spMkLst>
        </pc:spChg>
      </pc:sldChg>
      <pc:sldChg chg="addSp delSp modSp add mod modNotesTx">
        <pc:chgData name="Mai Xuan Trang" userId="00336c951003d771" providerId="LiveId" clId="{20282597-A874-A94A-9F91-D21884B226E9}" dt="2020-09-05T05:42:33.772" v="3034" actId="20577"/>
        <pc:sldMkLst>
          <pc:docMk/>
          <pc:sldMk cId="1982116332" sldId="266"/>
        </pc:sldMkLst>
        <pc:spChg chg="mod">
          <ac:chgData name="Mai Xuan Trang" userId="00336c951003d771" providerId="LiveId" clId="{20282597-A874-A94A-9F91-D21884B226E9}" dt="2020-09-05T05:37:35.790" v="2671" actId="20577"/>
          <ac:spMkLst>
            <pc:docMk/>
            <pc:sldMk cId="1982116332" sldId="266"/>
            <ac:spMk id="2" creationId="{5494C0F9-FFBD-A546-865D-421DB44EFD52}"/>
          </ac:spMkLst>
        </pc:spChg>
        <pc:spChg chg="del mod">
          <ac:chgData name="Mai Xuan Trang" userId="00336c951003d771" providerId="LiveId" clId="{20282597-A874-A94A-9F91-D21884B226E9}" dt="2020-09-05T05:37:38.796" v="2672" actId="478"/>
          <ac:spMkLst>
            <pc:docMk/>
            <pc:sldMk cId="1982116332" sldId="266"/>
            <ac:spMk id="3" creationId="{EC1493C2-C59C-154E-9E9E-59B489FCCB17}"/>
          </ac:spMkLst>
        </pc:spChg>
        <pc:spChg chg="add del mod">
          <ac:chgData name="Mai Xuan Trang" userId="00336c951003d771" providerId="LiveId" clId="{20282597-A874-A94A-9F91-D21884B226E9}" dt="2020-09-05T05:37:42.681" v="2673" actId="478"/>
          <ac:spMkLst>
            <pc:docMk/>
            <pc:sldMk cId="1982116332" sldId="266"/>
            <ac:spMk id="7" creationId="{C5C9730F-D47F-3649-A6AB-C54F91155BBE}"/>
          </ac:spMkLst>
        </pc:spChg>
        <pc:graphicFrameChg chg="add mod modGraphic">
          <ac:chgData name="Mai Xuan Trang" userId="00336c951003d771" providerId="LiveId" clId="{20282597-A874-A94A-9F91-D21884B226E9}" dt="2020-09-05T05:39:00.888" v="2692" actId="1037"/>
          <ac:graphicFrameMkLst>
            <pc:docMk/>
            <pc:sldMk cId="1982116332" sldId="266"/>
            <ac:graphicFrameMk id="5" creationId="{8966C439-8239-8340-8B7D-F8137F60BABC}"/>
          </ac:graphicFrameMkLst>
        </pc:graphicFrameChg>
      </pc:sldChg>
      <pc:sldChg chg="add del">
        <pc:chgData name="Mai Xuan Trang" userId="00336c951003d771" providerId="LiveId" clId="{20282597-A874-A94A-9F91-D21884B226E9}" dt="2020-09-05T03:48:47.423" v="458" actId="2696"/>
        <pc:sldMkLst>
          <pc:docMk/>
          <pc:sldMk cId="3370927827" sldId="266"/>
        </pc:sldMkLst>
      </pc:sldChg>
      <pc:sldChg chg="modSp add mod modNotesTx">
        <pc:chgData name="Mai Xuan Trang" userId="00336c951003d771" providerId="LiveId" clId="{20282597-A874-A94A-9F91-D21884B226E9}" dt="2020-09-05T11:17:05.661" v="11726" actId="20577"/>
        <pc:sldMkLst>
          <pc:docMk/>
          <pc:sldMk cId="2409830045" sldId="267"/>
        </pc:sldMkLst>
        <pc:spChg chg="mod">
          <ac:chgData name="Mai Xuan Trang" userId="00336c951003d771" providerId="LiveId" clId="{20282597-A874-A94A-9F91-D21884B226E9}" dt="2020-09-05T05:43:14.811" v="3083" actId="20577"/>
          <ac:spMkLst>
            <pc:docMk/>
            <pc:sldMk cId="2409830045" sldId="267"/>
            <ac:spMk id="2" creationId="{5494C0F9-FFBD-A546-865D-421DB44EFD52}"/>
          </ac:spMkLst>
        </pc:spChg>
        <pc:spChg chg="mod">
          <ac:chgData name="Mai Xuan Trang" userId="00336c951003d771" providerId="LiveId" clId="{20282597-A874-A94A-9F91-D21884B226E9}" dt="2020-09-05T11:17:05.661" v="11726" actId="20577"/>
          <ac:spMkLst>
            <pc:docMk/>
            <pc:sldMk cId="2409830045" sldId="267"/>
            <ac:spMk id="3" creationId="{EC1493C2-C59C-154E-9E9E-59B489FCCB17}"/>
          </ac:spMkLst>
        </pc:spChg>
      </pc:sldChg>
      <pc:sldChg chg="modSp add mod modNotesTx">
        <pc:chgData name="Mai Xuan Trang" userId="00336c951003d771" providerId="LiveId" clId="{20282597-A874-A94A-9F91-D21884B226E9}" dt="2020-09-05T11:22:26.540" v="11894" actId="20577"/>
        <pc:sldMkLst>
          <pc:docMk/>
          <pc:sldMk cId="4151909870" sldId="268"/>
        </pc:sldMkLst>
        <pc:spChg chg="mod">
          <ac:chgData name="Mai Xuan Trang" userId="00336c951003d771" providerId="LiveId" clId="{20282597-A874-A94A-9F91-D21884B226E9}" dt="2020-09-05T11:22:26.540" v="11894" actId="20577"/>
          <ac:spMkLst>
            <pc:docMk/>
            <pc:sldMk cId="4151909870" sldId="268"/>
            <ac:spMk id="2" creationId="{5494C0F9-FFBD-A546-865D-421DB44EFD52}"/>
          </ac:spMkLst>
        </pc:spChg>
        <pc:spChg chg="mod">
          <ac:chgData name="Mai Xuan Trang" userId="00336c951003d771" providerId="LiveId" clId="{20282597-A874-A94A-9F91-D21884B226E9}" dt="2020-09-05T11:21:53.178" v="11871" actId="20577"/>
          <ac:spMkLst>
            <pc:docMk/>
            <pc:sldMk cId="4151909870" sldId="268"/>
            <ac:spMk id="3" creationId="{EC1493C2-C59C-154E-9E9E-59B489FCCB17}"/>
          </ac:spMkLst>
        </pc:spChg>
      </pc:sldChg>
      <pc:sldChg chg="addSp delSp modSp add mod">
        <pc:chgData name="Mai Xuan Trang" userId="00336c951003d771" providerId="LiveId" clId="{20282597-A874-A94A-9F91-D21884B226E9}" dt="2020-09-12T11:19:43.103" v="21455" actId="1076"/>
        <pc:sldMkLst>
          <pc:docMk/>
          <pc:sldMk cId="2167305032" sldId="269"/>
        </pc:sldMkLst>
        <pc:spChg chg="mod">
          <ac:chgData name="Mai Xuan Trang" userId="00336c951003d771" providerId="LiveId" clId="{20282597-A874-A94A-9F91-D21884B226E9}" dt="2020-09-05T08:09:23.532" v="4169" actId="1035"/>
          <ac:spMkLst>
            <pc:docMk/>
            <pc:sldMk cId="2167305032" sldId="269"/>
            <ac:spMk id="2" creationId="{4F0A8A8F-338D-394E-9E9D-0EFEAB3EB089}"/>
          </ac:spMkLst>
        </pc:spChg>
        <pc:spChg chg="del">
          <ac:chgData name="Mai Xuan Trang" userId="00336c951003d771" providerId="LiveId" clId="{20282597-A874-A94A-9F91-D21884B226E9}" dt="2020-09-05T06:08:46.563" v="3856" actId="478"/>
          <ac:spMkLst>
            <pc:docMk/>
            <pc:sldMk cId="2167305032" sldId="269"/>
            <ac:spMk id="3" creationId="{1E3422CA-83F0-9E4B-8438-130FA83ADF1C}"/>
          </ac:spMkLst>
        </pc:spChg>
        <pc:spChg chg="add mod">
          <ac:chgData name="Mai Xuan Trang" userId="00336c951003d771" providerId="LiveId" clId="{20282597-A874-A94A-9F91-D21884B226E9}" dt="2020-09-12T11:19:43.103" v="21455" actId="1076"/>
          <ac:spMkLst>
            <pc:docMk/>
            <pc:sldMk cId="2167305032" sldId="269"/>
            <ac:spMk id="5" creationId="{A3731ED8-1A51-0A47-AA80-95B406D20CB8}"/>
          </ac:spMkLst>
        </pc:spChg>
      </pc:sldChg>
      <pc:sldChg chg="modSp add mod modNotesTx">
        <pc:chgData name="Mai Xuan Trang" userId="00336c951003d771" providerId="LiveId" clId="{20282597-A874-A94A-9F91-D21884B226E9}" dt="2020-09-07T01:02:48.313" v="21326" actId="20577"/>
        <pc:sldMkLst>
          <pc:docMk/>
          <pc:sldMk cId="1943054394" sldId="270"/>
        </pc:sldMkLst>
        <pc:spChg chg="mod">
          <ac:chgData name="Mai Xuan Trang" userId="00336c951003d771" providerId="LiveId" clId="{20282597-A874-A94A-9F91-D21884B226E9}" dt="2020-09-05T08:56:12.404" v="6362" actId="20577"/>
          <ac:spMkLst>
            <pc:docMk/>
            <pc:sldMk cId="1943054394" sldId="270"/>
            <ac:spMk id="2" creationId="{5494C0F9-FFBD-A546-865D-421DB44EFD52}"/>
          </ac:spMkLst>
        </pc:spChg>
        <pc:spChg chg="mod">
          <ac:chgData name="Mai Xuan Trang" userId="00336c951003d771" providerId="LiveId" clId="{20282597-A874-A94A-9F91-D21884B226E9}" dt="2020-09-07T01:02:48.313" v="21326" actId="20577"/>
          <ac:spMkLst>
            <pc:docMk/>
            <pc:sldMk cId="1943054394" sldId="270"/>
            <ac:spMk id="3" creationId="{EC1493C2-C59C-154E-9E9E-59B489FCCB17}"/>
          </ac:spMkLst>
        </pc:spChg>
      </pc:sldChg>
      <pc:sldChg chg="add modNotesTx">
        <pc:chgData name="Mai Xuan Trang" userId="00336c951003d771" providerId="LiveId" clId="{20282597-A874-A94A-9F91-D21884B226E9}" dt="2020-09-05T11:14:59.416" v="11617" actId="20577"/>
        <pc:sldMkLst>
          <pc:docMk/>
          <pc:sldMk cId="1278391828" sldId="271"/>
        </pc:sldMkLst>
      </pc:sldChg>
      <pc:sldChg chg="modSp add mod modAnim modNotesTx">
        <pc:chgData name="Mai Xuan Trang" userId="00336c951003d771" providerId="LiveId" clId="{20282597-A874-A94A-9F91-D21884B226E9}" dt="2020-09-05T08:49:03.332" v="6264" actId="20577"/>
        <pc:sldMkLst>
          <pc:docMk/>
          <pc:sldMk cId="3371959492" sldId="272"/>
        </pc:sldMkLst>
        <pc:spChg chg="mod">
          <ac:chgData name="Mai Xuan Trang" userId="00336c951003d771" providerId="LiveId" clId="{20282597-A874-A94A-9F91-D21884B226E9}" dt="2020-09-05T08:10:20.298" v="4209" actId="20577"/>
          <ac:spMkLst>
            <pc:docMk/>
            <pc:sldMk cId="3371959492" sldId="272"/>
            <ac:spMk id="2" creationId="{5494C0F9-FFBD-A546-865D-421DB44EFD52}"/>
          </ac:spMkLst>
        </pc:spChg>
        <pc:spChg chg="mod">
          <ac:chgData name="Mai Xuan Trang" userId="00336c951003d771" providerId="LiveId" clId="{20282597-A874-A94A-9F91-D21884B226E9}" dt="2020-09-05T08:49:03.332" v="6264" actId="20577"/>
          <ac:spMkLst>
            <pc:docMk/>
            <pc:sldMk cId="3371959492" sldId="272"/>
            <ac:spMk id="3" creationId="{EC1493C2-C59C-154E-9E9E-59B489FCCB17}"/>
          </ac:spMkLst>
        </pc:spChg>
      </pc:sldChg>
      <pc:sldChg chg="modSp add modAnim modNotesTx">
        <pc:chgData name="Mai Xuan Trang" userId="00336c951003d771" providerId="LiveId" clId="{20282597-A874-A94A-9F91-D21884B226E9}" dt="2020-09-05T10:03:44.758" v="8514" actId="20577"/>
        <pc:sldMkLst>
          <pc:docMk/>
          <pc:sldMk cId="950627513" sldId="273"/>
        </pc:sldMkLst>
        <pc:spChg chg="mod">
          <ac:chgData name="Mai Xuan Trang" userId="00336c951003d771" providerId="LiveId" clId="{20282597-A874-A94A-9F91-D21884B226E9}" dt="2020-09-05T10:03:44.758" v="8514" actId="20577"/>
          <ac:spMkLst>
            <pc:docMk/>
            <pc:sldMk cId="950627513" sldId="273"/>
            <ac:spMk id="3" creationId="{EC1493C2-C59C-154E-9E9E-59B489FCCB17}"/>
          </ac:spMkLst>
        </pc:spChg>
      </pc:sldChg>
      <pc:sldChg chg="addSp delSp modSp add mod delAnim modAnim modNotesTx">
        <pc:chgData name="Mai Xuan Trang" userId="00336c951003d771" providerId="LiveId" clId="{20282597-A874-A94A-9F91-D21884B226E9}" dt="2020-09-05T11:12:05.972" v="11586" actId="5793"/>
        <pc:sldMkLst>
          <pc:docMk/>
          <pc:sldMk cId="4099018907" sldId="274"/>
        </pc:sldMkLst>
        <pc:spChg chg="mod">
          <ac:chgData name="Mai Xuan Trang" userId="00336c951003d771" providerId="LiveId" clId="{20282597-A874-A94A-9F91-D21884B226E9}" dt="2020-09-05T10:00:24.072" v="8469" actId="20577"/>
          <ac:spMkLst>
            <pc:docMk/>
            <pc:sldMk cId="4099018907" sldId="274"/>
            <ac:spMk id="2" creationId="{5494C0F9-FFBD-A546-865D-421DB44EFD52}"/>
          </ac:spMkLst>
        </pc:spChg>
        <pc:spChg chg="mod">
          <ac:chgData name="Mai Xuan Trang" userId="00336c951003d771" providerId="LiveId" clId="{20282597-A874-A94A-9F91-D21884B226E9}" dt="2020-09-05T10:34:06.416" v="9286" actId="1036"/>
          <ac:spMkLst>
            <pc:docMk/>
            <pc:sldMk cId="4099018907" sldId="274"/>
            <ac:spMk id="3" creationId="{EC1493C2-C59C-154E-9E9E-59B489FCCB17}"/>
          </ac:spMkLst>
        </pc:spChg>
        <pc:spChg chg="add mod">
          <ac:chgData name="Mai Xuan Trang" userId="00336c951003d771" providerId="LiveId" clId="{20282597-A874-A94A-9F91-D21884B226E9}" dt="2020-09-05T10:40:03.444" v="9581" actId="1076"/>
          <ac:spMkLst>
            <pc:docMk/>
            <pc:sldMk cId="4099018907" sldId="274"/>
            <ac:spMk id="5" creationId="{2D9418AD-5954-9A49-9B84-817ED6D053ED}"/>
          </ac:spMkLst>
        </pc:spChg>
        <pc:spChg chg="add mod">
          <ac:chgData name="Mai Xuan Trang" userId="00336c951003d771" providerId="LiveId" clId="{20282597-A874-A94A-9F91-D21884B226E9}" dt="2020-09-05T10:40:35.930" v="9620" actId="1035"/>
          <ac:spMkLst>
            <pc:docMk/>
            <pc:sldMk cId="4099018907" sldId="274"/>
            <ac:spMk id="6" creationId="{604381B5-86DA-E54F-9AD0-807767BD1047}"/>
          </ac:spMkLst>
        </pc:spChg>
        <pc:spChg chg="mod">
          <ac:chgData name="Mai Xuan Trang" userId="00336c951003d771" providerId="LiveId" clId="{20282597-A874-A94A-9F91-D21884B226E9}" dt="2020-09-05T10:22:51.551" v="9008" actId="255"/>
          <ac:spMkLst>
            <pc:docMk/>
            <pc:sldMk cId="4099018907" sldId="274"/>
            <ac:spMk id="17" creationId="{0E008453-8C4A-D846-9558-09DB56BEE4CB}"/>
          </ac:spMkLst>
        </pc:spChg>
        <pc:spChg chg="mod">
          <ac:chgData name="Mai Xuan Trang" userId="00336c951003d771" providerId="LiveId" clId="{20282597-A874-A94A-9F91-D21884B226E9}" dt="2020-09-05T10:23:40.395" v="9018" actId="20577"/>
          <ac:spMkLst>
            <pc:docMk/>
            <pc:sldMk cId="4099018907" sldId="274"/>
            <ac:spMk id="27" creationId="{CB725012-56E1-1D44-9E18-F963ECC664D6}"/>
          </ac:spMkLst>
        </pc:spChg>
        <pc:spChg chg="mod">
          <ac:chgData name="Mai Xuan Trang" userId="00336c951003d771" providerId="LiveId" clId="{20282597-A874-A94A-9F91-D21884B226E9}" dt="2020-09-05T10:24:20.397" v="9032" actId="14100"/>
          <ac:spMkLst>
            <pc:docMk/>
            <pc:sldMk cId="4099018907" sldId="274"/>
            <ac:spMk id="33" creationId="{D31387F9-76ED-EC4C-808E-3B7AA9274040}"/>
          </ac:spMkLst>
        </pc:spChg>
        <pc:spChg chg="mod">
          <ac:chgData name="Mai Xuan Trang" userId="00336c951003d771" providerId="LiveId" clId="{20282597-A874-A94A-9F91-D21884B226E9}" dt="2020-09-05T10:24:55.921" v="9043" actId="20577"/>
          <ac:spMkLst>
            <pc:docMk/>
            <pc:sldMk cId="4099018907" sldId="274"/>
            <ac:spMk id="40" creationId="{CE403A2A-EB35-8E4A-A65B-990C1F60BA94}"/>
          </ac:spMkLst>
        </pc:spChg>
        <pc:spChg chg="mod">
          <ac:chgData name="Mai Xuan Trang" userId="00336c951003d771" providerId="LiveId" clId="{20282597-A874-A94A-9F91-D21884B226E9}" dt="2020-09-05T10:27:36.636" v="9136" actId="1035"/>
          <ac:spMkLst>
            <pc:docMk/>
            <pc:sldMk cId="4099018907" sldId="274"/>
            <ac:spMk id="48" creationId="{EC3612DD-5361-854C-8B47-F3FBE49B3C23}"/>
          </ac:spMkLst>
        </pc:spChg>
        <pc:spChg chg="mod">
          <ac:chgData name="Mai Xuan Trang" userId="00336c951003d771" providerId="LiveId" clId="{20282597-A874-A94A-9F91-D21884B226E9}" dt="2020-09-05T11:02:28.362" v="10890" actId="1076"/>
          <ac:spMkLst>
            <pc:docMk/>
            <pc:sldMk cId="4099018907" sldId="274"/>
            <ac:spMk id="54" creationId="{4E073ACD-3D03-2F42-87E1-1400812DA281}"/>
          </ac:spMkLst>
        </pc:spChg>
        <pc:spChg chg="mod">
          <ac:chgData name="Mai Xuan Trang" userId="00336c951003d771" providerId="LiveId" clId="{20282597-A874-A94A-9F91-D21884B226E9}" dt="2020-09-05T10:31:06.682" v="9238" actId="1036"/>
          <ac:spMkLst>
            <pc:docMk/>
            <pc:sldMk cId="4099018907" sldId="274"/>
            <ac:spMk id="60" creationId="{8B751EAF-3306-CB4D-B7C2-E631DE39356D}"/>
          </ac:spMkLst>
        </pc:spChg>
        <pc:spChg chg="add mod">
          <ac:chgData name="Mai Xuan Trang" userId="00336c951003d771" providerId="LiveId" clId="{20282597-A874-A94A-9F91-D21884B226E9}" dt="2020-09-05T10:36:08.013" v="9385" actId="20577"/>
          <ac:spMkLst>
            <pc:docMk/>
            <pc:sldMk cId="4099018907" sldId="274"/>
            <ac:spMk id="65" creationId="{968CD57E-A3CC-DF4F-A985-28719065F1F5}"/>
          </ac:spMkLst>
        </pc:spChg>
        <pc:grpChg chg="add mod">
          <ac:chgData name="Mai Xuan Trang" userId="00336c951003d771" providerId="LiveId" clId="{20282597-A874-A94A-9F91-D21884B226E9}" dt="2020-09-05T10:40:03.444" v="9581" actId="1076"/>
          <ac:grpSpMkLst>
            <pc:docMk/>
            <pc:sldMk cId="4099018907" sldId="274"/>
            <ac:grpSpMk id="15" creationId="{533B8129-71CF-284B-8B21-85AC3F5045D4}"/>
          </ac:grpSpMkLst>
        </pc:grpChg>
        <pc:grpChg chg="add mod">
          <ac:chgData name="Mai Xuan Trang" userId="00336c951003d771" providerId="LiveId" clId="{20282597-A874-A94A-9F91-D21884B226E9}" dt="2020-09-05T10:40:03.444" v="9581" actId="1076"/>
          <ac:grpSpMkLst>
            <pc:docMk/>
            <pc:sldMk cId="4099018907" sldId="274"/>
            <ac:grpSpMk id="16" creationId="{4BB955DC-575F-A946-8BB1-42BE9BEEAB93}"/>
          </ac:grpSpMkLst>
        </pc:grpChg>
        <pc:grpChg chg="add mod">
          <ac:chgData name="Mai Xuan Trang" userId="00336c951003d771" providerId="LiveId" clId="{20282597-A874-A94A-9F91-D21884B226E9}" dt="2020-09-05T11:02:04.634" v="10884" actId="1076"/>
          <ac:grpSpMkLst>
            <pc:docMk/>
            <pc:sldMk cId="4099018907" sldId="274"/>
            <ac:grpSpMk id="26" creationId="{0DE40150-454B-0F46-8042-FDDD5971BB33}"/>
          </ac:grpSpMkLst>
        </pc:grpChg>
        <pc:grpChg chg="add mod">
          <ac:chgData name="Mai Xuan Trang" userId="00336c951003d771" providerId="LiveId" clId="{20282597-A874-A94A-9F91-D21884B226E9}" dt="2020-09-05T11:02:08.053" v="10885" actId="1076"/>
          <ac:grpSpMkLst>
            <pc:docMk/>
            <pc:sldMk cId="4099018907" sldId="274"/>
            <ac:grpSpMk id="32" creationId="{6A7585A7-DB5D-D640-A339-D28C9C5ECA5B}"/>
          </ac:grpSpMkLst>
        </pc:grpChg>
        <pc:grpChg chg="add mod">
          <ac:chgData name="Mai Xuan Trang" userId="00336c951003d771" providerId="LiveId" clId="{20282597-A874-A94A-9F91-D21884B226E9}" dt="2020-09-05T11:02:00.208" v="10883" actId="1037"/>
          <ac:grpSpMkLst>
            <pc:docMk/>
            <pc:sldMk cId="4099018907" sldId="274"/>
            <ac:grpSpMk id="39" creationId="{E1115080-9FBA-844A-BA70-7E3B114F6CE2}"/>
          </ac:grpSpMkLst>
        </pc:grpChg>
        <pc:grpChg chg="add mod">
          <ac:chgData name="Mai Xuan Trang" userId="00336c951003d771" providerId="LiveId" clId="{20282597-A874-A94A-9F91-D21884B226E9}" dt="2020-09-05T11:01:39.066" v="10870" actId="1076"/>
          <ac:grpSpMkLst>
            <pc:docMk/>
            <pc:sldMk cId="4099018907" sldId="274"/>
            <ac:grpSpMk id="47" creationId="{FB8B9E7D-A367-314F-996B-51B5BC4347EE}"/>
          </ac:grpSpMkLst>
        </pc:grpChg>
        <pc:grpChg chg="add mod">
          <ac:chgData name="Mai Xuan Trang" userId="00336c951003d771" providerId="LiveId" clId="{20282597-A874-A94A-9F91-D21884B226E9}" dt="2020-09-05T11:02:14.460" v="10886" actId="1076"/>
          <ac:grpSpMkLst>
            <pc:docMk/>
            <pc:sldMk cId="4099018907" sldId="274"/>
            <ac:grpSpMk id="53" creationId="{580357A4-A2F8-DC48-B91D-CEB5FDDD19AB}"/>
          </ac:grpSpMkLst>
        </pc:grpChg>
        <pc:grpChg chg="add del mod">
          <ac:chgData name="Mai Xuan Trang" userId="00336c951003d771" providerId="LiveId" clId="{20282597-A874-A94A-9F91-D21884B226E9}" dt="2020-09-05T11:01:25.932" v="10868" actId="478"/>
          <ac:grpSpMkLst>
            <pc:docMk/>
            <pc:sldMk cId="4099018907" sldId="274"/>
            <ac:grpSpMk id="59" creationId="{F7FADB09-E49A-6945-938A-318F935C3DEF}"/>
          </ac:grpSpMkLst>
        </pc:grpChg>
        <pc:cxnChg chg="add mod">
          <ac:chgData name="Mai Xuan Trang" userId="00336c951003d771" providerId="LiveId" clId="{20282597-A874-A94A-9F91-D21884B226E9}" dt="2020-09-05T10:40:30.364" v="9612" actId="14100"/>
          <ac:cxnSpMkLst>
            <pc:docMk/>
            <pc:sldMk cId="4099018907" sldId="274"/>
            <ac:cxnSpMk id="8" creationId="{306296D0-7896-7F43-B9E8-D2C61356519A}"/>
          </ac:cxnSpMkLst>
        </pc:cxnChg>
        <pc:cxnChg chg="mod">
          <ac:chgData name="Mai Xuan Trang" userId="00336c951003d771" providerId="LiveId" clId="{20282597-A874-A94A-9F91-D21884B226E9}" dt="2020-09-05T10:39:46.841" v="9580" actId="1076"/>
          <ac:cxnSpMkLst>
            <pc:docMk/>
            <pc:sldMk cId="4099018907" sldId="274"/>
            <ac:cxnSpMk id="18" creationId="{F9F4A252-05C7-8048-96E6-BB36C92D91A9}"/>
          </ac:cxnSpMkLst>
        </pc:cxnChg>
        <pc:cxnChg chg="mod">
          <ac:chgData name="Mai Xuan Trang" userId="00336c951003d771" providerId="LiveId" clId="{20282597-A874-A94A-9F91-D21884B226E9}" dt="2020-09-05T10:23:36.015" v="9013" actId="14100"/>
          <ac:cxnSpMkLst>
            <pc:docMk/>
            <pc:sldMk cId="4099018907" sldId="274"/>
            <ac:cxnSpMk id="28" creationId="{A3AA7311-40BF-9E41-A8A8-A0E9A1B0807B}"/>
          </ac:cxnSpMkLst>
        </pc:cxnChg>
        <pc:cxnChg chg="mod">
          <ac:chgData name="Mai Xuan Trang" userId="00336c951003d771" providerId="LiveId" clId="{20282597-A874-A94A-9F91-D21884B226E9}" dt="2020-09-05T10:24:11.928" v="9023" actId="14100"/>
          <ac:cxnSpMkLst>
            <pc:docMk/>
            <pc:sldMk cId="4099018907" sldId="274"/>
            <ac:cxnSpMk id="34" creationId="{A065BD85-2C43-2F40-9A64-5C287D81826A}"/>
          </ac:cxnSpMkLst>
        </pc:cxnChg>
        <pc:cxnChg chg="mod">
          <ac:chgData name="Mai Xuan Trang" userId="00336c951003d771" providerId="LiveId" clId="{20282597-A874-A94A-9F91-D21884B226E9}" dt="2020-09-05T10:40:42.745" v="9621" actId="1036"/>
          <ac:cxnSpMkLst>
            <pc:docMk/>
            <pc:sldMk cId="4099018907" sldId="274"/>
            <ac:cxnSpMk id="41" creationId="{4E6033F3-19B1-BC4E-B94B-ED937466B291}"/>
          </ac:cxnSpMkLst>
        </pc:cxnChg>
        <pc:cxnChg chg="mod">
          <ac:chgData name="Mai Xuan Trang" userId="00336c951003d771" providerId="LiveId" clId="{20282597-A874-A94A-9F91-D21884B226E9}" dt="2020-09-05T10:27:31.304" v="9124" actId="14100"/>
          <ac:cxnSpMkLst>
            <pc:docMk/>
            <pc:sldMk cId="4099018907" sldId="274"/>
            <ac:cxnSpMk id="49" creationId="{27C1B97F-AD1D-6D4E-BE72-785F74936E8B}"/>
          </ac:cxnSpMkLst>
        </pc:cxnChg>
        <pc:cxnChg chg="mod">
          <ac:chgData name="Mai Xuan Trang" userId="00336c951003d771" providerId="LiveId" clId="{20282597-A874-A94A-9F91-D21884B226E9}" dt="2020-09-05T11:02:43.126" v="10892" actId="14100"/>
          <ac:cxnSpMkLst>
            <pc:docMk/>
            <pc:sldMk cId="4099018907" sldId="274"/>
            <ac:cxnSpMk id="55" creationId="{16937677-AC44-0847-AA8D-3241E81DE5F6}"/>
          </ac:cxnSpMkLst>
        </pc:cxnChg>
        <pc:cxnChg chg="mod">
          <ac:chgData name="Mai Xuan Trang" userId="00336c951003d771" providerId="LiveId" clId="{20282597-A874-A94A-9F91-D21884B226E9}" dt="2020-09-05T10:31:00.278" v="9221" actId="14100"/>
          <ac:cxnSpMkLst>
            <pc:docMk/>
            <pc:sldMk cId="4099018907" sldId="274"/>
            <ac:cxnSpMk id="61" creationId="{13E240BE-9D4F-1246-887A-4323B319F408}"/>
          </ac:cxnSpMkLst>
        </pc:cxnChg>
      </pc:sldChg>
      <pc:sldChg chg="addSp modSp add mod modAnim modNotesTx">
        <pc:chgData name="Mai Xuan Trang" userId="00336c951003d771" providerId="LiveId" clId="{20282597-A874-A94A-9F91-D21884B226E9}" dt="2020-09-05T14:41:46.837" v="12679" actId="1037"/>
        <pc:sldMkLst>
          <pc:docMk/>
          <pc:sldMk cId="3114676483" sldId="275"/>
        </pc:sldMkLst>
        <pc:spChg chg="mod">
          <ac:chgData name="Mai Xuan Trang" userId="00336c951003d771" providerId="LiveId" clId="{20282597-A874-A94A-9F91-D21884B226E9}" dt="2020-09-05T11:15:15.772" v="11645" actId="20577"/>
          <ac:spMkLst>
            <pc:docMk/>
            <pc:sldMk cId="3114676483" sldId="275"/>
            <ac:spMk id="2" creationId="{5494C0F9-FFBD-A546-865D-421DB44EFD52}"/>
          </ac:spMkLst>
        </pc:spChg>
        <pc:spChg chg="mod">
          <ac:chgData name="Mai Xuan Trang" userId="00336c951003d771" providerId="LiveId" clId="{20282597-A874-A94A-9F91-D21884B226E9}" dt="2020-09-05T14:29:13.493" v="12080" actId="20577"/>
          <ac:spMkLst>
            <pc:docMk/>
            <pc:sldMk cId="3114676483" sldId="275"/>
            <ac:spMk id="3" creationId="{EC1493C2-C59C-154E-9E9E-59B489FCCB17}"/>
          </ac:spMkLst>
        </pc:spChg>
        <pc:spChg chg="add mod">
          <ac:chgData name="Mai Xuan Trang" userId="00336c951003d771" providerId="LiveId" clId="{20282597-A874-A94A-9F91-D21884B226E9}" dt="2020-09-05T14:41:46.837" v="12679" actId="1037"/>
          <ac:spMkLst>
            <pc:docMk/>
            <pc:sldMk cId="3114676483" sldId="275"/>
            <ac:spMk id="5" creationId="{C8EA2B83-F639-9B49-AF39-E6C7FA8CA230}"/>
          </ac:spMkLst>
        </pc:spChg>
        <pc:spChg chg="add mod">
          <ac:chgData name="Mai Xuan Trang" userId="00336c951003d771" providerId="LiveId" clId="{20282597-A874-A94A-9F91-D21884B226E9}" dt="2020-09-05T14:35:58.554" v="12366" actId="164"/>
          <ac:spMkLst>
            <pc:docMk/>
            <pc:sldMk cId="3114676483" sldId="275"/>
            <ac:spMk id="6" creationId="{B90F2632-7F0F-DD46-B8DE-A6879F65352D}"/>
          </ac:spMkLst>
        </pc:spChg>
        <pc:spChg chg="add mod">
          <ac:chgData name="Mai Xuan Trang" userId="00336c951003d771" providerId="LiveId" clId="{20282597-A874-A94A-9F91-D21884B226E9}" dt="2020-09-05T14:35:58.554" v="12366" actId="164"/>
          <ac:spMkLst>
            <pc:docMk/>
            <pc:sldMk cId="3114676483" sldId="275"/>
            <ac:spMk id="7" creationId="{B2B57940-98F3-4C42-A1C6-FA32D4A28E4E}"/>
          </ac:spMkLst>
        </pc:spChg>
        <pc:spChg chg="add mod">
          <ac:chgData name="Mai Xuan Trang" userId="00336c951003d771" providerId="LiveId" clId="{20282597-A874-A94A-9F91-D21884B226E9}" dt="2020-09-05T14:35:58.554" v="12366" actId="164"/>
          <ac:spMkLst>
            <pc:docMk/>
            <pc:sldMk cId="3114676483" sldId="275"/>
            <ac:spMk id="8" creationId="{0C1EADD7-8F6C-F84E-9F73-77D2A807DF15}"/>
          </ac:spMkLst>
        </pc:spChg>
        <pc:spChg chg="add mod">
          <ac:chgData name="Mai Xuan Trang" userId="00336c951003d771" providerId="LiveId" clId="{20282597-A874-A94A-9F91-D21884B226E9}" dt="2020-09-05T14:35:58.554" v="12366" actId="164"/>
          <ac:spMkLst>
            <pc:docMk/>
            <pc:sldMk cId="3114676483" sldId="275"/>
            <ac:spMk id="9" creationId="{E154D363-CF63-E343-9CCF-5906E6E2936B}"/>
          </ac:spMkLst>
        </pc:spChg>
        <pc:spChg chg="add mod">
          <ac:chgData name="Mai Xuan Trang" userId="00336c951003d771" providerId="LiveId" clId="{20282597-A874-A94A-9F91-D21884B226E9}" dt="2020-09-05T14:39:40.532" v="12498" actId="1076"/>
          <ac:spMkLst>
            <pc:docMk/>
            <pc:sldMk cId="3114676483" sldId="275"/>
            <ac:spMk id="11" creationId="{6331E1BE-1522-B948-AA22-A45C0AA5B366}"/>
          </ac:spMkLst>
        </pc:spChg>
        <pc:spChg chg="add mod">
          <ac:chgData name="Mai Xuan Trang" userId="00336c951003d771" providerId="LiveId" clId="{20282597-A874-A94A-9F91-D21884B226E9}" dt="2020-09-05T14:39:34.993" v="12497" actId="1076"/>
          <ac:spMkLst>
            <pc:docMk/>
            <pc:sldMk cId="3114676483" sldId="275"/>
            <ac:spMk id="12" creationId="{30B2846A-68D7-0F43-A375-BE3AEFE57F04}"/>
          </ac:spMkLst>
        </pc:spChg>
        <pc:spChg chg="add mod">
          <ac:chgData name="Mai Xuan Trang" userId="00336c951003d771" providerId="LiveId" clId="{20282597-A874-A94A-9F91-D21884B226E9}" dt="2020-09-05T14:40:08.694" v="12559" actId="20577"/>
          <ac:spMkLst>
            <pc:docMk/>
            <pc:sldMk cId="3114676483" sldId="275"/>
            <ac:spMk id="13" creationId="{70B56099-6DC9-4342-A570-A6806CC22DB5}"/>
          </ac:spMkLst>
        </pc:spChg>
        <pc:spChg chg="add mod">
          <ac:chgData name="Mai Xuan Trang" userId="00336c951003d771" providerId="LiveId" clId="{20282597-A874-A94A-9F91-D21884B226E9}" dt="2020-09-05T14:41:23.420" v="12656" actId="1036"/>
          <ac:spMkLst>
            <pc:docMk/>
            <pc:sldMk cId="3114676483" sldId="275"/>
            <ac:spMk id="14" creationId="{FDBFD9FD-369E-8241-94E5-50E3AD100934}"/>
          </ac:spMkLst>
        </pc:spChg>
        <pc:grpChg chg="add mod">
          <ac:chgData name="Mai Xuan Trang" userId="00336c951003d771" providerId="LiveId" clId="{20282597-A874-A94A-9F91-D21884B226E9}" dt="2020-09-05T14:38:27.663" v="12447" actId="1076"/>
          <ac:grpSpMkLst>
            <pc:docMk/>
            <pc:sldMk cId="3114676483" sldId="275"/>
            <ac:grpSpMk id="10" creationId="{B7074D28-F4E4-5F4D-89D7-96BBBF9E546F}"/>
          </ac:grpSpMkLst>
        </pc:grpChg>
      </pc:sldChg>
      <pc:sldChg chg="delSp modSp add del mod">
        <pc:chgData name="Mai Xuan Trang" userId="00336c951003d771" providerId="LiveId" clId="{20282597-A874-A94A-9F91-D21884B226E9}" dt="2020-09-05T11:15:05.594" v="11618" actId="2696"/>
        <pc:sldMkLst>
          <pc:docMk/>
          <pc:sldMk cId="4182867698" sldId="275"/>
        </pc:sldMkLst>
        <pc:spChg chg="mod">
          <ac:chgData name="Mai Xuan Trang" userId="00336c951003d771" providerId="LiveId" clId="{20282597-A874-A94A-9F91-D21884B226E9}" dt="2020-09-05T11:14:00.587" v="11615" actId="20577"/>
          <ac:spMkLst>
            <pc:docMk/>
            <pc:sldMk cId="4182867698" sldId="275"/>
            <ac:spMk id="2" creationId="{4F0A8A8F-338D-394E-9E9D-0EFEAB3EB089}"/>
          </ac:spMkLst>
        </pc:spChg>
        <pc:spChg chg="del">
          <ac:chgData name="Mai Xuan Trang" userId="00336c951003d771" providerId="LiveId" clId="{20282597-A874-A94A-9F91-D21884B226E9}" dt="2020-09-05T11:14:03.176" v="11616" actId="478"/>
          <ac:spMkLst>
            <pc:docMk/>
            <pc:sldMk cId="4182867698" sldId="275"/>
            <ac:spMk id="5" creationId="{A3731ED8-1A51-0A47-AA80-95B406D20CB8}"/>
          </ac:spMkLst>
        </pc:spChg>
      </pc:sldChg>
      <pc:sldChg chg="addSp delSp modSp add mod modAnim">
        <pc:chgData name="Mai Xuan Trang" userId="00336c951003d771" providerId="LiveId" clId="{20282597-A874-A94A-9F91-D21884B226E9}" dt="2020-09-05T15:16:21.081" v="13763" actId="27636"/>
        <pc:sldMkLst>
          <pc:docMk/>
          <pc:sldMk cId="3949544641" sldId="276"/>
        </pc:sldMkLst>
        <pc:spChg chg="del mod">
          <ac:chgData name="Mai Xuan Trang" userId="00336c951003d771" providerId="LiveId" clId="{20282597-A874-A94A-9F91-D21884B226E9}" dt="2020-09-05T14:42:47.159" v="12698" actId="478"/>
          <ac:spMkLst>
            <pc:docMk/>
            <pc:sldMk cId="3949544641" sldId="276"/>
            <ac:spMk id="3" creationId="{EC1493C2-C59C-154E-9E9E-59B489FCCB17}"/>
          </ac:spMkLst>
        </pc:spChg>
        <pc:spChg chg="mod">
          <ac:chgData name="Mai Xuan Trang" userId="00336c951003d771" providerId="LiveId" clId="{20282597-A874-A94A-9F91-D21884B226E9}" dt="2020-09-05T15:06:11.778" v="13573" actId="207"/>
          <ac:spMkLst>
            <pc:docMk/>
            <pc:sldMk cId="3949544641" sldId="276"/>
            <ac:spMk id="5" creationId="{C8EA2B83-F639-9B49-AF39-E6C7FA8CA230}"/>
          </ac:spMkLst>
        </pc:spChg>
        <pc:spChg chg="mod">
          <ac:chgData name="Mai Xuan Trang" userId="00336c951003d771" providerId="LiveId" clId="{20282597-A874-A94A-9F91-D21884B226E9}" dt="2020-09-05T15:07:01.005" v="13603" actId="1038"/>
          <ac:spMkLst>
            <pc:docMk/>
            <pc:sldMk cId="3949544641" sldId="276"/>
            <ac:spMk id="6" creationId="{B90F2632-7F0F-DD46-B8DE-A6879F65352D}"/>
          </ac:spMkLst>
        </pc:spChg>
        <pc:spChg chg="mod">
          <ac:chgData name="Mai Xuan Trang" userId="00336c951003d771" providerId="LiveId" clId="{20282597-A874-A94A-9F91-D21884B226E9}" dt="2020-09-05T15:07:01.005" v="13603" actId="1038"/>
          <ac:spMkLst>
            <pc:docMk/>
            <pc:sldMk cId="3949544641" sldId="276"/>
            <ac:spMk id="7" creationId="{B2B57940-98F3-4C42-A1C6-FA32D4A28E4E}"/>
          </ac:spMkLst>
        </pc:spChg>
        <pc:spChg chg="mod">
          <ac:chgData name="Mai Xuan Trang" userId="00336c951003d771" providerId="LiveId" clId="{20282597-A874-A94A-9F91-D21884B226E9}" dt="2020-09-05T15:07:01.005" v="13603" actId="1038"/>
          <ac:spMkLst>
            <pc:docMk/>
            <pc:sldMk cId="3949544641" sldId="276"/>
            <ac:spMk id="8" creationId="{0C1EADD7-8F6C-F84E-9F73-77D2A807DF15}"/>
          </ac:spMkLst>
        </pc:spChg>
        <pc:spChg chg="mod">
          <ac:chgData name="Mai Xuan Trang" userId="00336c951003d771" providerId="LiveId" clId="{20282597-A874-A94A-9F91-D21884B226E9}" dt="2020-09-05T15:07:01.005" v="13603" actId="1038"/>
          <ac:spMkLst>
            <pc:docMk/>
            <pc:sldMk cId="3949544641" sldId="276"/>
            <ac:spMk id="9" creationId="{E154D363-CF63-E343-9CCF-5906E6E2936B}"/>
          </ac:spMkLst>
        </pc:spChg>
        <pc:spChg chg="add del mod">
          <ac:chgData name="Mai Xuan Trang" userId="00336c951003d771" providerId="LiveId" clId="{20282597-A874-A94A-9F91-D21884B226E9}" dt="2020-09-05T14:43:04.806" v="12699" actId="478"/>
          <ac:spMkLst>
            <pc:docMk/>
            <pc:sldMk cId="3949544641" sldId="276"/>
            <ac:spMk id="11" creationId="{BC9345B1-567D-C14A-A720-E5EDD3497F4F}"/>
          </ac:spMkLst>
        </pc:spChg>
        <pc:spChg chg="add mod">
          <ac:chgData name="Mai Xuan Trang" userId="00336c951003d771" providerId="LiveId" clId="{20282597-A874-A94A-9F91-D21884B226E9}" dt="2020-09-05T14:45:36.245" v="12816" actId="14100"/>
          <ac:spMkLst>
            <pc:docMk/>
            <pc:sldMk cId="3949544641" sldId="276"/>
            <ac:spMk id="12" creationId="{894521B7-006E-CF4F-84A8-3A20A3AC52C5}"/>
          </ac:spMkLst>
        </pc:spChg>
        <pc:spChg chg="add del mod">
          <ac:chgData name="Mai Xuan Trang" userId="00336c951003d771" providerId="LiveId" clId="{20282597-A874-A94A-9F91-D21884B226E9}" dt="2020-09-05T14:45:37.551" v="12818"/>
          <ac:spMkLst>
            <pc:docMk/>
            <pc:sldMk cId="3949544641" sldId="276"/>
            <ac:spMk id="13" creationId="{3608000E-8A15-5A4C-B0B3-D35B4D9D1DBD}"/>
          </ac:spMkLst>
        </pc:spChg>
        <pc:spChg chg="add mod">
          <ac:chgData name="Mai Xuan Trang" userId="00336c951003d771" providerId="LiveId" clId="{20282597-A874-A94A-9F91-D21884B226E9}" dt="2020-09-05T15:07:06.151" v="13604" actId="207"/>
          <ac:spMkLst>
            <pc:docMk/>
            <pc:sldMk cId="3949544641" sldId="276"/>
            <ac:spMk id="14" creationId="{D269AD8F-322A-9040-9A1D-8E95F2AC11C6}"/>
          </ac:spMkLst>
        </pc:spChg>
        <pc:spChg chg="add mod">
          <ac:chgData name="Mai Xuan Trang" userId="00336c951003d771" providerId="LiveId" clId="{20282597-A874-A94A-9F91-D21884B226E9}" dt="2020-09-05T15:07:08.532" v="13605" actId="207"/>
          <ac:spMkLst>
            <pc:docMk/>
            <pc:sldMk cId="3949544641" sldId="276"/>
            <ac:spMk id="15" creationId="{7FEB0A88-8473-094C-A793-E72750BFD6D2}"/>
          </ac:spMkLst>
        </pc:spChg>
        <pc:spChg chg="add mod">
          <ac:chgData name="Mai Xuan Trang" userId="00336c951003d771" providerId="LiveId" clId="{20282597-A874-A94A-9F91-D21884B226E9}" dt="2020-09-05T15:07:01.005" v="13603" actId="1038"/>
          <ac:spMkLst>
            <pc:docMk/>
            <pc:sldMk cId="3949544641" sldId="276"/>
            <ac:spMk id="16" creationId="{F0795578-303D-6244-8B19-01D37B779FF4}"/>
          </ac:spMkLst>
        </pc:spChg>
        <pc:spChg chg="add mod">
          <ac:chgData name="Mai Xuan Trang" userId="00336c951003d771" providerId="LiveId" clId="{20282597-A874-A94A-9F91-D21884B226E9}" dt="2020-09-05T15:07:01.005" v="13603" actId="1038"/>
          <ac:spMkLst>
            <pc:docMk/>
            <pc:sldMk cId="3949544641" sldId="276"/>
            <ac:spMk id="17" creationId="{62FA6EEA-B088-664B-97C7-040CB526A326}"/>
          </ac:spMkLst>
        </pc:spChg>
        <pc:spChg chg="add mod">
          <ac:chgData name="Mai Xuan Trang" userId="00336c951003d771" providerId="LiveId" clId="{20282597-A874-A94A-9F91-D21884B226E9}" dt="2020-09-05T15:07:32.317" v="13621" actId="1035"/>
          <ac:spMkLst>
            <pc:docMk/>
            <pc:sldMk cId="3949544641" sldId="276"/>
            <ac:spMk id="112" creationId="{EE86650E-4139-E64B-8A50-440F7865F5B1}"/>
          </ac:spMkLst>
        </pc:spChg>
        <pc:spChg chg="add mod">
          <ac:chgData name="Mai Xuan Trang" userId="00336c951003d771" providerId="LiveId" clId="{20282597-A874-A94A-9F91-D21884B226E9}" dt="2020-09-05T15:16:21.081" v="13763" actId="27636"/>
          <ac:spMkLst>
            <pc:docMk/>
            <pc:sldMk cId="3949544641" sldId="276"/>
            <ac:spMk id="113" creationId="{D2F0BF5B-DAB0-4B4B-ACA8-EFAF0818E065}"/>
          </ac:spMkLst>
        </pc:spChg>
        <pc:grpChg chg="del mod">
          <ac:chgData name="Mai Xuan Trang" userId="00336c951003d771" providerId="LiveId" clId="{20282597-A874-A94A-9F91-D21884B226E9}" dt="2020-09-05T14:54:56.139" v="13175"/>
          <ac:grpSpMkLst>
            <pc:docMk/>
            <pc:sldMk cId="3949544641" sldId="276"/>
            <ac:grpSpMk id="21" creationId="{DF41D557-6210-574C-900B-621EA7A4907E}"/>
          </ac:grpSpMkLst>
        </pc:grpChg>
        <pc:grpChg chg="del mod">
          <ac:chgData name="Mai Xuan Trang" userId="00336c951003d771" providerId="LiveId" clId="{20282597-A874-A94A-9F91-D21884B226E9}" dt="2020-09-05T14:54:59.006" v="13177"/>
          <ac:grpSpMkLst>
            <pc:docMk/>
            <pc:sldMk cId="3949544641" sldId="276"/>
            <ac:grpSpMk id="23" creationId="{55846F69-A428-6647-A38D-DE01EBB73660}"/>
          </ac:grpSpMkLst>
        </pc:grpChg>
        <pc:grpChg chg="del mod">
          <ac:chgData name="Mai Xuan Trang" userId="00336c951003d771" providerId="LiveId" clId="{20282597-A874-A94A-9F91-D21884B226E9}" dt="2020-09-05T14:55:00.713" v="13179"/>
          <ac:grpSpMkLst>
            <pc:docMk/>
            <pc:sldMk cId="3949544641" sldId="276"/>
            <ac:grpSpMk id="25" creationId="{BEC17D6D-070E-C04E-ABDB-1B5E1ADEA0BD}"/>
          </ac:grpSpMkLst>
        </pc:grpChg>
        <pc:grpChg chg="del mod">
          <ac:chgData name="Mai Xuan Trang" userId="00336c951003d771" providerId="LiveId" clId="{20282597-A874-A94A-9F91-D21884B226E9}" dt="2020-09-05T14:55:01.715" v="13181"/>
          <ac:grpSpMkLst>
            <pc:docMk/>
            <pc:sldMk cId="3949544641" sldId="276"/>
            <ac:grpSpMk id="27" creationId="{3F3AC65F-9E69-544B-9A18-A45E7B0D732B}"/>
          </ac:grpSpMkLst>
        </pc:grpChg>
        <pc:grpChg chg="del mod">
          <ac:chgData name="Mai Xuan Trang" userId="00336c951003d771" providerId="LiveId" clId="{20282597-A874-A94A-9F91-D21884B226E9}" dt="2020-09-05T14:55:05.714" v="13185"/>
          <ac:grpSpMkLst>
            <pc:docMk/>
            <pc:sldMk cId="3949544641" sldId="276"/>
            <ac:grpSpMk id="29" creationId="{DBB7014A-4991-6C44-BD8D-93D5EF57CC22}"/>
          </ac:grpSpMkLst>
        </pc:grpChg>
        <pc:grpChg chg="del mod">
          <ac:chgData name="Mai Xuan Trang" userId="00336c951003d771" providerId="LiveId" clId="{20282597-A874-A94A-9F91-D21884B226E9}" dt="2020-09-05T14:55:48.018" v="13235"/>
          <ac:grpSpMkLst>
            <pc:docMk/>
            <pc:sldMk cId="3949544641" sldId="276"/>
            <ac:grpSpMk id="33" creationId="{75626ADB-8927-E04C-88A2-B29D2841F3FC}"/>
          </ac:grpSpMkLst>
        </pc:grpChg>
        <pc:grpChg chg="del mod">
          <ac:chgData name="Mai Xuan Trang" userId="00336c951003d771" providerId="LiveId" clId="{20282597-A874-A94A-9F91-D21884B226E9}" dt="2020-09-05T14:55:14.045" v="13190"/>
          <ac:grpSpMkLst>
            <pc:docMk/>
            <pc:sldMk cId="3949544641" sldId="276"/>
            <ac:grpSpMk id="36" creationId="{E7451B9D-4119-B848-A998-55406E493B49}"/>
          </ac:grpSpMkLst>
        </pc:grpChg>
        <pc:grpChg chg="del mod">
          <ac:chgData name="Mai Xuan Trang" userId="00336c951003d771" providerId="LiveId" clId="{20282597-A874-A94A-9F91-D21884B226E9}" dt="2020-09-05T14:55:23.615" v="13198"/>
          <ac:grpSpMkLst>
            <pc:docMk/>
            <pc:sldMk cId="3949544641" sldId="276"/>
            <ac:grpSpMk id="38" creationId="{88605B36-2B94-B444-8117-01C5D30EC213}"/>
          </ac:grpSpMkLst>
        </pc:grpChg>
        <pc:grpChg chg="del mod">
          <ac:chgData name="Mai Xuan Trang" userId="00336c951003d771" providerId="LiveId" clId="{20282597-A874-A94A-9F91-D21884B226E9}" dt="2020-09-05T14:55:27.864" v="13204"/>
          <ac:grpSpMkLst>
            <pc:docMk/>
            <pc:sldMk cId="3949544641" sldId="276"/>
            <ac:grpSpMk id="46" creationId="{C1AF2AC8-74D0-AA4B-BED2-838F929D7213}"/>
          </ac:grpSpMkLst>
        </pc:grpChg>
        <pc:grpChg chg="del mod">
          <ac:chgData name="Mai Xuan Trang" userId="00336c951003d771" providerId="LiveId" clId="{20282597-A874-A94A-9F91-D21884B226E9}" dt="2020-09-05T14:55:29.681" v="13206"/>
          <ac:grpSpMkLst>
            <pc:docMk/>
            <pc:sldMk cId="3949544641" sldId="276"/>
            <ac:grpSpMk id="52" creationId="{53499B19-1D36-AA42-B6F5-CFB575D1784D}"/>
          </ac:grpSpMkLst>
        </pc:grpChg>
        <pc:grpChg chg="del mod">
          <ac:chgData name="Mai Xuan Trang" userId="00336c951003d771" providerId="LiveId" clId="{20282597-A874-A94A-9F91-D21884B226E9}" dt="2020-09-05T14:55:33.094" v="13209"/>
          <ac:grpSpMkLst>
            <pc:docMk/>
            <pc:sldMk cId="3949544641" sldId="276"/>
            <ac:grpSpMk id="54" creationId="{F7CFCAD5-9C51-354E-A1C8-3900013931FC}"/>
          </ac:grpSpMkLst>
        </pc:grpChg>
        <pc:grpChg chg="del mod">
          <ac:chgData name="Mai Xuan Trang" userId="00336c951003d771" providerId="LiveId" clId="{20282597-A874-A94A-9F91-D21884B226E9}" dt="2020-09-05T14:55:48.015" v="13233"/>
          <ac:grpSpMkLst>
            <pc:docMk/>
            <pc:sldMk cId="3949544641" sldId="276"/>
            <ac:grpSpMk id="57" creationId="{58F6C65F-38D2-434E-8CD1-5972A976FAB3}"/>
          </ac:grpSpMkLst>
        </pc:grpChg>
        <pc:grpChg chg="del mod">
          <ac:chgData name="Mai Xuan Trang" userId="00336c951003d771" providerId="LiveId" clId="{20282597-A874-A94A-9F91-D21884B226E9}" dt="2020-09-05T14:56:49.111" v="13243"/>
          <ac:grpSpMkLst>
            <pc:docMk/>
            <pc:sldMk cId="3949544641" sldId="276"/>
            <ac:grpSpMk id="61" creationId="{C2E7793C-393E-F546-902A-1E8A51F89422}"/>
          </ac:grpSpMkLst>
        </pc:grpChg>
        <pc:grpChg chg="del mod">
          <ac:chgData name="Mai Xuan Trang" userId="00336c951003d771" providerId="LiveId" clId="{20282597-A874-A94A-9F91-D21884B226E9}" dt="2020-09-05T14:56:58.091" v="13247"/>
          <ac:grpSpMkLst>
            <pc:docMk/>
            <pc:sldMk cId="3949544641" sldId="276"/>
            <ac:grpSpMk id="63" creationId="{F55FEADA-2181-AD45-9213-31638DB7268D}"/>
          </ac:grpSpMkLst>
        </pc:grpChg>
        <pc:grpChg chg="del mod">
          <ac:chgData name="Mai Xuan Trang" userId="00336c951003d771" providerId="LiveId" clId="{20282597-A874-A94A-9F91-D21884B226E9}" dt="2020-09-05T14:57:18.655" v="13253"/>
          <ac:grpSpMkLst>
            <pc:docMk/>
            <pc:sldMk cId="3949544641" sldId="276"/>
            <ac:grpSpMk id="67" creationId="{D8D7A4A7-DAD6-2146-BDE7-4A6D7920F3F4}"/>
          </ac:grpSpMkLst>
        </pc:grpChg>
        <pc:grpChg chg="del mod">
          <ac:chgData name="Mai Xuan Trang" userId="00336c951003d771" providerId="LiveId" clId="{20282597-A874-A94A-9F91-D21884B226E9}" dt="2020-09-05T14:57:26.378" v="13256"/>
          <ac:grpSpMkLst>
            <pc:docMk/>
            <pc:sldMk cId="3949544641" sldId="276"/>
            <ac:grpSpMk id="69" creationId="{A5F77784-23F7-2A4E-845A-4FDB69A99839}"/>
          </ac:grpSpMkLst>
        </pc:grpChg>
        <pc:grpChg chg="mod">
          <ac:chgData name="Mai Xuan Trang" userId="00336c951003d771" providerId="LiveId" clId="{20282597-A874-A94A-9F91-D21884B226E9}" dt="2020-09-05T15:01:04.880" v="13305" actId="164"/>
          <ac:grpSpMkLst>
            <pc:docMk/>
            <pc:sldMk cId="3949544641" sldId="276"/>
            <ac:grpSpMk id="71" creationId="{A5EF31E1-6C7E-844E-89E5-A1E2389BFCBD}"/>
          </ac:grpSpMkLst>
        </pc:grpChg>
        <pc:grpChg chg="del mod">
          <ac:chgData name="Mai Xuan Trang" userId="00336c951003d771" providerId="LiveId" clId="{20282597-A874-A94A-9F91-D21884B226E9}" dt="2020-09-05T14:57:37.106" v="13262"/>
          <ac:grpSpMkLst>
            <pc:docMk/>
            <pc:sldMk cId="3949544641" sldId="276"/>
            <ac:grpSpMk id="75" creationId="{525B559E-3791-F545-9146-CBBFAEE932DC}"/>
          </ac:grpSpMkLst>
        </pc:grpChg>
        <pc:grpChg chg="del mod">
          <ac:chgData name="Mai Xuan Trang" userId="00336c951003d771" providerId="LiveId" clId="{20282597-A874-A94A-9F91-D21884B226E9}" dt="2020-09-05T14:57:38.876" v="13264"/>
          <ac:grpSpMkLst>
            <pc:docMk/>
            <pc:sldMk cId="3949544641" sldId="276"/>
            <ac:grpSpMk id="77" creationId="{32BB8CAC-FC1C-C641-83EE-F77EC36C1BE1}"/>
          </ac:grpSpMkLst>
        </pc:grpChg>
        <pc:grpChg chg="del mod">
          <ac:chgData name="Mai Xuan Trang" userId="00336c951003d771" providerId="LiveId" clId="{20282597-A874-A94A-9F91-D21884B226E9}" dt="2020-09-05T14:57:43.066" v="13267"/>
          <ac:grpSpMkLst>
            <pc:docMk/>
            <pc:sldMk cId="3949544641" sldId="276"/>
            <ac:grpSpMk id="79" creationId="{51BB245A-9629-6E4D-A548-636399340872}"/>
          </ac:grpSpMkLst>
        </pc:grpChg>
        <pc:grpChg chg="mod">
          <ac:chgData name="Mai Xuan Trang" userId="00336c951003d771" providerId="LiveId" clId="{20282597-A874-A94A-9F91-D21884B226E9}" dt="2020-09-05T15:01:04.880" v="13305" actId="164"/>
          <ac:grpSpMkLst>
            <pc:docMk/>
            <pc:sldMk cId="3949544641" sldId="276"/>
            <ac:grpSpMk id="82" creationId="{6A038296-4D55-BB4C-8F15-60F942EB1629}"/>
          </ac:grpSpMkLst>
        </pc:grpChg>
        <pc:grpChg chg="del mod">
          <ac:chgData name="Mai Xuan Trang" userId="00336c951003d771" providerId="LiveId" clId="{20282597-A874-A94A-9F91-D21884B226E9}" dt="2020-09-05T14:58:01.345" v="13273"/>
          <ac:grpSpMkLst>
            <pc:docMk/>
            <pc:sldMk cId="3949544641" sldId="276"/>
            <ac:grpSpMk id="86" creationId="{2B7E674B-49AB-AD49-BD36-0CD6C4FE6BD8}"/>
          </ac:grpSpMkLst>
        </pc:grpChg>
        <pc:grpChg chg="del mod">
          <ac:chgData name="Mai Xuan Trang" userId="00336c951003d771" providerId="LiveId" clId="{20282597-A874-A94A-9F91-D21884B226E9}" dt="2020-09-05T14:58:02.621" v="13275"/>
          <ac:grpSpMkLst>
            <pc:docMk/>
            <pc:sldMk cId="3949544641" sldId="276"/>
            <ac:grpSpMk id="88" creationId="{60BC186E-BF2E-F340-A627-9C73E75C6B2A}"/>
          </ac:grpSpMkLst>
        </pc:grpChg>
        <pc:grpChg chg="del mod">
          <ac:chgData name="Mai Xuan Trang" userId="00336c951003d771" providerId="LiveId" clId="{20282597-A874-A94A-9F91-D21884B226E9}" dt="2020-09-05T14:58:05.479" v="13278"/>
          <ac:grpSpMkLst>
            <pc:docMk/>
            <pc:sldMk cId="3949544641" sldId="276"/>
            <ac:grpSpMk id="90" creationId="{97E53873-4B17-FA42-BEAC-54F3B2580287}"/>
          </ac:grpSpMkLst>
        </pc:grpChg>
        <pc:grpChg chg="del mod">
          <ac:chgData name="Mai Xuan Trang" userId="00336c951003d771" providerId="LiveId" clId="{20282597-A874-A94A-9F91-D21884B226E9}" dt="2020-09-05T14:58:07.513" v="13280"/>
          <ac:grpSpMkLst>
            <pc:docMk/>
            <pc:sldMk cId="3949544641" sldId="276"/>
            <ac:grpSpMk id="93" creationId="{BADFF55A-94D9-6E49-BE2F-D0AF1B854726}"/>
          </ac:grpSpMkLst>
        </pc:grpChg>
        <pc:grpChg chg="mod">
          <ac:chgData name="Mai Xuan Trang" userId="00336c951003d771" providerId="LiveId" clId="{20282597-A874-A94A-9F91-D21884B226E9}" dt="2020-09-05T15:00:57.048" v="13304" actId="164"/>
          <ac:grpSpMkLst>
            <pc:docMk/>
            <pc:sldMk cId="3949544641" sldId="276"/>
            <ac:grpSpMk id="95" creationId="{9F71A488-B2D1-4347-8F1F-44614E8FDB03}"/>
          </ac:grpSpMkLst>
        </pc:grpChg>
        <pc:grpChg chg="del mod">
          <ac:chgData name="Mai Xuan Trang" userId="00336c951003d771" providerId="LiveId" clId="{20282597-A874-A94A-9F91-D21884B226E9}" dt="2020-09-05T14:58:16.778" v="13286"/>
          <ac:grpSpMkLst>
            <pc:docMk/>
            <pc:sldMk cId="3949544641" sldId="276"/>
            <ac:grpSpMk id="98" creationId="{2CA3B545-3633-E645-A693-185899082D97}"/>
          </ac:grpSpMkLst>
        </pc:grpChg>
        <pc:grpChg chg="del mod">
          <ac:chgData name="Mai Xuan Trang" userId="00336c951003d771" providerId="LiveId" clId="{20282597-A874-A94A-9F91-D21884B226E9}" dt="2020-09-05T14:58:18.428" v="13288"/>
          <ac:grpSpMkLst>
            <pc:docMk/>
            <pc:sldMk cId="3949544641" sldId="276"/>
            <ac:grpSpMk id="101" creationId="{27652748-E92D-E940-8B7B-9FFC08B13DC2}"/>
          </ac:grpSpMkLst>
        </pc:grpChg>
        <pc:grpChg chg="del mod">
          <ac:chgData name="Mai Xuan Trang" userId="00336c951003d771" providerId="LiveId" clId="{20282597-A874-A94A-9F91-D21884B226E9}" dt="2020-09-05T14:58:20.955" v="13290"/>
          <ac:grpSpMkLst>
            <pc:docMk/>
            <pc:sldMk cId="3949544641" sldId="276"/>
            <ac:grpSpMk id="103" creationId="{693CED19-D9D8-AF4C-88E0-88FFC21DAB99}"/>
          </ac:grpSpMkLst>
        </pc:grpChg>
        <pc:grpChg chg="del mod">
          <ac:chgData name="Mai Xuan Trang" userId="00336c951003d771" providerId="LiveId" clId="{20282597-A874-A94A-9F91-D21884B226E9}" dt="2020-09-05T14:58:22.505" v="13292"/>
          <ac:grpSpMkLst>
            <pc:docMk/>
            <pc:sldMk cId="3949544641" sldId="276"/>
            <ac:grpSpMk id="105" creationId="{D4821EF1-FC37-CE47-99CB-D0BFD240326C}"/>
          </ac:grpSpMkLst>
        </pc:grpChg>
        <pc:grpChg chg="mod">
          <ac:chgData name="Mai Xuan Trang" userId="00336c951003d771" providerId="LiveId" clId="{20282597-A874-A94A-9F91-D21884B226E9}" dt="2020-09-05T15:00:57.048" v="13304" actId="164"/>
          <ac:grpSpMkLst>
            <pc:docMk/>
            <pc:sldMk cId="3949544641" sldId="276"/>
            <ac:grpSpMk id="107" creationId="{0C998CAC-6462-D349-B36C-F910A8FEC55F}"/>
          </ac:grpSpMkLst>
        </pc:grpChg>
        <pc:grpChg chg="add mod">
          <ac:chgData name="Mai Xuan Trang" userId="00336c951003d771" providerId="LiveId" clId="{20282597-A874-A94A-9F91-D21884B226E9}" dt="2020-09-05T15:07:01.005" v="13603" actId="1038"/>
          <ac:grpSpMkLst>
            <pc:docMk/>
            <pc:sldMk cId="3949544641" sldId="276"/>
            <ac:grpSpMk id="109" creationId="{939CECEA-31C0-4844-AFD2-B651B19202ED}"/>
          </ac:grpSpMkLst>
        </pc:grpChg>
        <pc:grpChg chg="add mod">
          <ac:chgData name="Mai Xuan Trang" userId="00336c951003d771" providerId="LiveId" clId="{20282597-A874-A94A-9F91-D21884B226E9}" dt="2020-09-05T15:01:13.623" v="13308" actId="164"/>
          <ac:grpSpMkLst>
            <pc:docMk/>
            <pc:sldMk cId="3949544641" sldId="276"/>
            <ac:grpSpMk id="110" creationId="{47333B7D-1A97-8D4C-8FB0-89B39B6E64A4}"/>
          </ac:grpSpMkLst>
        </pc:grpChg>
        <pc:grpChg chg="add mod">
          <ac:chgData name="Mai Xuan Trang" userId="00336c951003d771" providerId="LiveId" clId="{20282597-A874-A94A-9F91-D21884B226E9}" dt="2020-09-05T15:07:01.005" v="13603" actId="1038"/>
          <ac:grpSpMkLst>
            <pc:docMk/>
            <pc:sldMk cId="3949544641" sldId="276"/>
            <ac:grpSpMk id="111" creationId="{8B8B4DB6-954D-E049-9722-C53175533A73}"/>
          </ac:grpSpMkLst>
        </pc:grpChg>
        <pc:inkChg chg="add del">
          <ac:chgData name="Mai Xuan Trang" userId="00336c951003d771" providerId="LiveId" clId="{20282597-A874-A94A-9F91-D21884B226E9}" dt="2020-09-05T14:55:47.997" v="13224"/>
          <ac:inkMkLst>
            <pc:docMk/>
            <pc:sldMk cId="3949544641" sldId="276"/>
            <ac:inkMk id="18" creationId="{0AE22BF1-7386-6340-8854-FCA4F01D601F}"/>
          </ac:inkMkLst>
        </pc:inkChg>
        <pc:inkChg chg="add del mod">
          <ac:chgData name="Mai Xuan Trang" userId="00336c951003d771" providerId="LiveId" clId="{20282597-A874-A94A-9F91-D21884B226E9}" dt="2020-09-05T14:55:47.978" v="13214"/>
          <ac:inkMkLst>
            <pc:docMk/>
            <pc:sldMk cId="3949544641" sldId="276"/>
            <ac:inkMk id="19" creationId="{409BC838-2DFE-3F47-B73A-55A38B8C3ED8}"/>
          </ac:inkMkLst>
        </pc:inkChg>
        <pc:inkChg chg="add del mod">
          <ac:chgData name="Mai Xuan Trang" userId="00336c951003d771" providerId="LiveId" clId="{20282597-A874-A94A-9F91-D21884B226E9}" dt="2020-09-05T14:55:48.001" v="13226"/>
          <ac:inkMkLst>
            <pc:docMk/>
            <pc:sldMk cId="3949544641" sldId="276"/>
            <ac:inkMk id="20" creationId="{713FA590-00D3-8947-82FC-98C7A5D18CA4}"/>
          </ac:inkMkLst>
        </pc:inkChg>
        <pc:inkChg chg="add del mod">
          <ac:chgData name="Mai Xuan Trang" userId="00336c951003d771" providerId="LiveId" clId="{20282597-A874-A94A-9F91-D21884B226E9}" dt="2020-09-05T14:55:47.983" v="13217"/>
          <ac:inkMkLst>
            <pc:docMk/>
            <pc:sldMk cId="3949544641" sldId="276"/>
            <ac:inkMk id="22" creationId="{6DAB9276-85F2-7648-9080-A18B6047EEB8}"/>
          </ac:inkMkLst>
        </pc:inkChg>
        <pc:inkChg chg="add del mod">
          <ac:chgData name="Mai Xuan Trang" userId="00336c951003d771" providerId="LiveId" clId="{20282597-A874-A94A-9F91-D21884B226E9}" dt="2020-09-05T14:55:47.996" v="13223"/>
          <ac:inkMkLst>
            <pc:docMk/>
            <pc:sldMk cId="3949544641" sldId="276"/>
            <ac:inkMk id="24" creationId="{BFD35A2C-DC5D-8543-9E0A-05F23EBB4979}"/>
          </ac:inkMkLst>
        </pc:inkChg>
        <pc:inkChg chg="add del mod">
          <ac:chgData name="Mai Xuan Trang" userId="00336c951003d771" providerId="LiveId" clId="{20282597-A874-A94A-9F91-D21884B226E9}" dt="2020-09-05T14:55:48.018" v="13235"/>
          <ac:inkMkLst>
            <pc:docMk/>
            <pc:sldMk cId="3949544641" sldId="276"/>
            <ac:inkMk id="26" creationId="{71597356-CDE0-3244-9D0A-B040A07F96E3}"/>
          </ac:inkMkLst>
        </pc:inkChg>
        <pc:inkChg chg="add del mod">
          <ac:chgData name="Mai Xuan Trang" userId="00336c951003d771" providerId="LiveId" clId="{20282597-A874-A94A-9F91-D21884B226E9}" dt="2020-09-05T14:55:47.982" v="13216"/>
          <ac:inkMkLst>
            <pc:docMk/>
            <pc:sldMk cId="3949544641" sldId="276"/>
            <ac:inkMk id="28" creationId="{479F8CF2-03EF-9E4F-941B-74AF3E7D74A2}"/>
          </ac:inkMkLst>
        </pc:inkChg>
        <pc:inkChg chg="add del mod">
          <ac:chgData name="Mai Xuan Trang" userId="00336c951003d771" providerId="LiveId" clId="{20282597-A874-A94A-9F91-D21884B226E9}" dt="2020-09-05T14:55:47.971" v="13211"/>
          <ac:inkMkLst>
            <pc:docMk/>
            <pc:sldMk cId="3949544641" sldId="276"/>
            <ac:inkMk id="30" creationId="{BB6680FF-5905-F444-A758-852464D34499}"/>
          </ac:inkMkLst>
        </pc:inkChg>
        <pc:inkChg chg="add del mod">
          <ac:chgData name="Mai Xuan Trang" userId="00336c951003d771" providerId="LiveId" clId="{20282597-A874-A94A-9F91-D21884B226E9}" dt="2020-09-05T14:55:47.985" v="13218"/>
          <ac:inkMkLst>
            <pc:docMk/>
            <pc:sldMk cId="3949544641" sldId="276"/>
            <ac:inkMk id="31" creationId="{A119B290-BE33-7D4C-B349-F6BFB416A658}"/>
          </ac:inkMkLst>
        </pc:inkChg>
        <pc:inkChg chg="add del mod">
          <ac:chgData name="Mai Xuan Trang" userId="00336c951003d771" providerId="LiveId" clId="{20282597-A874-A94A-9F91-D21884B226E9}" dt="2020-09-05T14:55:48.020" v="13237"/>
          <ac:inkMkLst>
            <pc:docMk/>
            <pc:sldMk cId="3949544641" sldId="276"/>
            <ac:inkMk id="32" creationId="{4342C405-BD59-4742-ACC3-7E5A8F9EF1DC}"/>
          </ac:inkMkLst>
        </pc:inkChg>
        <pc:inkChg chg="add del mod">
          <ac:chgData name="Mai Xuan Trang" userId="00336c951003d771" providerId="LiveId" clId="{20282597-A874-A94A-9F91-D21884B226E9}" dt="2020-09-05T14:55:48.016" v="13234"/>
          <ac:inkMkLst>
            <pc:docMk/>
            <pc:sldMk cId="3949544641" sldId="276"/>
            <ac:inkMk id="34" creationId="{3ED1FABA-6EE5-9844-9C4A-D42E44F65626}"/>
          </ac:inkMkLst>
        </pc:inkChg>
        <pc:inkChg chg="add del mod">
          <ac:chgData name="Mai Xuan Trang" userId="00336c951003d771" providerId="LiveId" clId="{20282597-A874-A94A-9F91-D21884B226E9}" dt="2020-09-05T14:55:48.009" v="13230"/>
          <ac:inkMkLst>
            <pc:docMk/>
            <pc:sldMk cId="3949544641" sldId="276"/>
            <ac:inkMk id="35" creationId="{47A99484-B8F0-1D48-B18A-CF3D0B2C4EDD}"/>
          </ac:inkMkLst>
        </pc:inkChg>
        <pc:inkChg chg="add del mod">
          <ac:chgData name="Mai Xuan Trang" userId="00336c951003d771" providerId="LiveId" clId="{20282597-A874-A94A-9F91-D21884B226E9}" dt="2020-09-05T14:55:47.988" v="13219"/>
          <ac:inkMkLst>
            <pc:docMk/>
            <pc:sldMk cId="3949544641" sldId="276"/>
            <ac:inkMk id="37" creationId="{0C61F264-7C41-2A41-B255-0D5233DB3E8E}"/>
          </ac:inkMkLst>
        </pc:inkChg>
        <pc:inkChg chg="add del mod">
          <ac:chgData name="Mai Xuan Trang" userId="00336c951003d771" providerId="LiveId" clId="{20282597-A874-A94A-9F91-D21884B226E9}" dt="2020-09-05T14:55:47.990" v="13220"/>
          <ac:inkMkLst>
            <pc:docMk/>
            <pc:sldMk cId="3949544641" sldId="276"/>
            <ac:inkMk id="39" creationId="{6110ADFC-4665-574B-BF73-E0F9484D00BE}"/>
          </ac:inkMkLst>
        </pc:inkChg>
        <pc:inkChg chg="add del mod">
          <ac:chgData name="Mai Xuan Trang" userId="00336c951003d771" providerId="LiveId" clId="{20282597-A874-A94A-9F91-D21884B226E9}" dt="2020-09-05T14:55:48.003" v="13227"/>
          <ac:inkMkLst>
            <pc:docMk/>
            <pc:sldMk cId="3949544641" sldId="276"/>
            <ac:inkMk id="40" creationId="{423CAB78-E796-744D-946B-8E9B768578F5}"/>
          </ac:inkMkLst>
        </pc:inkChg>
        <pc:inkChg chg="add del mod">
          <ac:chgData name="Mai Xuan Trang" userId="00336c951003d771" providerId="LiveId" clId="{20282597-A874-A94A-9F91-D21884B226E9}" dt="2020-09-05T14:55:48.007" v="13229"/>
          <ac:inkMkLst>
            <pc:docMk/>
            <pc:sldMk cId="3949544641" sldId="276"/>
            <ac:inkMk id="41" creationId="{E38E99E7-375E-1242-8B07-16AE00DAEDB4}"/>
          </ac:inkMkLst>
        </pc:inkChg>
        <pc:inkChg chg="add del mod">
          <ac:chgData name="Mai Xuan Trang" userId="00336c951003d771" providerId="LiveId" clId="{20282597-A874-A94A-9F91-D21884B226E9}" dt="2020-09-05T14:55:48.005" v="13228"/>
          <ac:inkMkLst>
            <pc:docMk/>
            <pc:sldMk cId="3949544641" sldId="276"/>
            <ac:inkMk id="42" creationId="{60F9C8E0-5AA7-EF4D-9630-43523F812D3A}"/>
          </ac:inkMkLst>
        </pc:inkChg>
        <pc:inkChg chg="add del mod">
          <ac:chgData name="Mai Xuan Trang" userId="00336c951003d771" providerId="LiveId" clId="{20282597-A874-A94A-9F91-D21884B226E9}" dt="2020-09-05T14:55:47.973" v="13212"/>
          <ac:inkMkLst>
            <pc:docMk/>
            <pc:sldMk cId="3949544641" sldId="276"/>
            <ac:inkMk id="43" creationId="{ED012D7F-6919-B643-AEEC-306A5A195F96}"/>
          </ac:inkMkLst>
        </pc:inkChg>
        <pc:inkChg chg="add del mod">
          <ac:chgData name="Mai Xuan Trang" userId="00336c951003d771" providerId="LiveId" clId="{20282597-A874-A94A-9F91-D21884B226E9}" dt="2020-09-05T14:55:47.994" v="13222"/>
          <ac:inkMkLst>
            <pc:docMk/>
            <pc:sldMk cId="3949544641" sldId="276"/>
            <ac:inkMk id="44" creationId="{A849150E-5374-954A-9626-89EEE22EFB75}"/>
          </ac:inkMkLst>
        </pc:inkChg>
        <pc:inkChg chg="add del mod">
          <ac:chgData name="Mai Xuan Trang" userId="00336c951003d771" providerId="LiveId" clId="{20282597-A874-A94A-9F91-D21884B226E9}" dt="2020-09-05T14:55:47.980" v="13215"/>
          <ac:inkMkLst>
            <pc:docMk/>
            <pc:sldMk cId="3949544641" sldId="276"/>
            <ac:inkMk id="45" creationId="{EE6DAA02-E3E9-3C4D-B029-E322C0910362}"/>
          </ac:inkMkLst>
        </pc:inkChg>
        <pc:inkChg chg="add del mod">
          <ac:chgData name="Mai Xuan Trang" userId="00336c951003d771" providerId="LiveId" clId="{20282597-A874-A94A-9F91-D21884B226E9}" dt="2020-09-05T14:55:47.969" v="13210"/>
          <ac:inkMkLst>
            <pc:docMk/>
            <pc:sldMk cId="3949544641" sldId="276"/>
            <ac:inkMk id="47" creationId="{077028D1-E615-E749-872D-D7F6A17A5777}"/>
          </ac:inkMkLst>
        </pc:inkChg>
        <pc:inkChg chg="add del mod">
          <ac:chgData name="Mai Xuan Trang" userId="00336c951003d771" providerId="LiveId" clId="{20282597-A874-A94A-9F91-D21884B226E9}" dt="2020-09-05T14:55:48.015" v="13233"/>
          <ac:inkMkLst>
            <pc:docMk/>
            <pc:sldMk cId="3949544641" sldId="276"/>
            <ac:inkMk id="48" creationId="{C5C280AE-6202-4F4F-B495-A777359C4D55}"/>
          </ac:inkMkLst>
        </pc:inkChg>
        <pc:inkChg chg="add del mod">
          <ac:chgData name="Mai Xuan Trang" userId="00336c951003d771" providerId="LiveId" clId="{20282597-A874-A94A-9F91-D21884B226E9}" dt="2020-09-05T14:55:47.992" v="13221"/>
          <ac:inkMkLst>
            <pc:docMk/>
            <pc:sldMk cId="3949544641" sldId="276"/>
            <ac:inkMk id="49" creationId="{EE50DDF0-2B2C-7A4C-AC3F-AAB314B062AE}"/>
          </ac:inkMkLst>
        </pc:inkChg>
        <pc:inkChg chg="add del mod">
          <ac:chgData name="Mai Xuan Trang" userId="00336c951003d771" providerId="LiveId" clId="{20282597-A874-A94A-9F91-D21884B226E9}" dt="2020-09-05T14:55:48.012" v="13232"/>
          <ac:inkMkLst>
            <pc:docMk/>
            <pc:sldMk cId="3949544641" sldId="276"/>
            <ac:inkMk id="50" creationId="{FD928ED4-C2F8-C04F-8622-85B55B9A3408}"/>
          </ac:inkMkLst>
        </pc:inkChg>
        <pc:inkChg chg="add del mod">
          <ac:chgData name="Mai Xuan Trang" userId="00336c951003d771" providerId="LiveId" clId="{20282597-A874-A94A-9F91-D21884B226E9}" dt="2020-09-05T14:55:47.999" v="13225"/>
          <ac:inkMkLst>
            <pc:docMk/>
            <pc:sldMk cId="3949544641" sldId="276"/>
            <ac:inkMk id="51" creationId="{8E72BDB0-F621-7E41-B69E-2950F5504135}"/>
          </ac:inkMkLst>
        </pc:inkChg>
        <pc:inkChg chg="add del mod">
          <ac:chgData name="Mai Xuan Trang" userId="00336c951003d771" providerId="LiveId" clId="{20282597-A874-A94A-9F91-D21884B226E9}" dt="2020-09-05T14:55:48.011" v="13231"/>
          <ac:inkMkLst>
            <pc:docMk/>
            <pc:sldMk cId="3949544641" sldId="276"/>
            <ac:inkMk id="53" creationId="{73608EDC-BAED-4C44-AE5D-4E1271B59B6E}"/>
          </ac:inkMkLst>
        </pc:inkChg>
        <pc:inkChg chg="add del mod">
          <ac:chgData name="Mai Xuan Trang" userId="00336c951003d771" providerId="LiveId" clId="{20282597-A874-A94A-9F91-D21884B226E9}" dt="2020-09-05T14:55:47.976" v="13213"/>
          <ac:inkMkLst>
            <pc:docMk/>
            <pc:sldMk cId="3949544641" sldId="276"/>
            <ac:inkMk id="55" creationId="{893CF416-03F6-DD47-930C-E1559A908653}"/>
          </ac:inkMkLst>
        </pc:inkChg>
        <pc:inkChg chg="add del mod">
          <ac:chgData name="Mai Xuan Trang" userId="00336c951003d771" providerId="LiveId" clId="{20282597-A874-A94A-9F91-D21884B226E9}" dt="2020-09-05T14:55:48.019" v="13236"/>
          <ac:inkMkLst>
            <pc:docMk/>
            <pc:sldMk cId="3949544641" sldId="276"/>
            <ac:inkMk id="56" creationId="{93514675-3E0A-9E46-A095-68107FF16EEF}"/>
          </ac:inkMkLst>
        </pc:inkChg>
        <pc:inkChg chg="add mod">
          <ac:chgData name="Mai Xuan Trang" userId="00336c951003d771" providerId="LiveId" clId="{20282597-A874-A94A-9F91-D21884B226E9}" dt="2020-09-05T15:07:01.005" v="13603" actId="1038"/>
          <ac:inkMkLst>
            <pc:docMk/>
            <pc:sldMk cId="3949544641" sldId="276"/>
            <ac:inkMk id="58" creationId="{397CAC40-0166-7C4D-B41E-5B2D625F7A03}"/>
          </ac:inkMkLst>
        </pc:inkChg>
        <pc:inkChg chg="add del mod">
          <ac:chgData name="Mai Xuan Trang" userId="00336c951003d771" providerId="LiveId" clId="{20282597-A874-A94A-9F91-D21884B226E9}" dt="2020-09-05T14:56:58.091" v="13247"/>
          <ac:inkMkLst>
            <pc:docMk/>
            <pc:sldMk cId="3949544641" sldId="276"/>
            <ac:inkMk id="59" creationId="{711911A4-838A-EC4B-9149-6DF83C91DB36}"/>
          </ac:inkMkLst>
        </pc:inkChg>
        <pc:inkChg chg="add del mod">
          <ac:chgData name="Mai Xuan Trang" userId="00336c951003d771" providerId="LiveId" clId="{20282597-A874-A94A-9F91-D21884B226E9}" dt="2020-09-05T14:56:58.092" v="13248"/>
          <ac:inkMkLst>
            <pc:docMk/>
            <pc:sldMk cId="3949544641" sldId="276"/>
            <ac:inkMk id="60" creationId="{B44AD00E-6503-FF4A-A6C9-F58277C38736}"/>
          </ac:inkMkLst>
        </pc:inkChg>
        <pc:inkChg chg="add del mod">
          <ac:chgData name="Mai Xuan Trang" userId="00336c951003d771" providerId="LiveId" clId="{20282597-A874-A94A-9F91-D21884B226E9}" dt="2020-09-05T14:56:58.089" v="13246"/>
          <ac:inkMkLst>
            <pc:docMk/>
            <pc:sldMk cId="3949544641" sldId="276"/>
            <ac:inkMk id="62" creationId="{2BC55B6D-9BBF-5F4A-98F7-5536DC7ABB6D}"/>
          </ac:inkMkLst>
        </pc:inkChg>
        <pc:inkChg chg="add del">
          <ac:chgData name="Mai Xuan Trang" userId="00336c951003d771" providerId="LiveId" clId="{20282597-A874-A94A-9F91-D21884B226E9}" dt="2020-09-05T14:56:58.087" v="13245"/>
          <ac:inkMkLst>
            <pc:docMk/>
            <pc:sldMk cId="3949544641" sldId="276"/>
            <ac:inkMk id="64" creationId="{B4295FB1-1A66-AF4A-8077-B61E375878DE}"/>
          </ac:inkMkLst>
        </pc:inkChg>
        <pc:inkChg chg="add mod">
          <ac:chgData name="Mai Xuan Trang" userId="00336c951003d771" providerId="LiveId" clId="{20282597-A874-A94A-9F91-D21884B226E9}" dt="2020-09-05T14:57:26.378" v="13256"/>
          <ac:inkMkLst>
            <pc:docMk/>
            <pc:sldMk cId="3949544641" sldId="276"/>
            <ac:inkMk id="65" creationId="{92E8067F-E79B-DF41-B186-9F8BC9120E4F}"/>
          </ac:inkMkLst>
        </pc:inkChg>
        <pc:inkChg chg="add mod">
          <ac:chgData name="Mai Xuan Trang" userId="00336c951003d771" providerId="LiveId" clId="{20282597-A874-A94A-9F91-D21884B226E9}" dt="2020-09-05T14:57:26.378" v="13256"/>
          <ac:inkMkLst>
            <pc:docMk/>
            <pc:sldMk cId="3949544641" sldId="276"/>
            <ac:inkMk id="66" creationId="{3B3F4B6B-5300-C543-A178-189CF61D3ABC}"/>
          </ac:inkMkLst>
        </pc:inkChg>
        <pc:inkChg chg="add del mod">
          <ac:chgData name="Mai Xuan Trang" userId="00336c951003d771" providerId="LiveId" clId="{20282597-A874-A94A-9F91-D21884B226E9}" dt="2020-09-05T14:57:20.683" v="13254"/>
          <ac:inkMkLst>
            <pc:docMk/>
            <pc:sldMk cId="3949544641" sldId="276"/>
            <ac:inkMk id="68" creationId="{99717DE5-F4B2-D547-BBD9-80375EA58EB6}"/>
          </ac:inkMkLst>
        </pc:inkChg>
        <pc:inkChg chg="add mod">
          <ac:chgData name="Mai Xuan Trang" userId="00336c951003d771" providerId="LiveId" clId="{20282597-A874-A94A-9F91-D21884B226E9}" dt="2020-09-05T14:57:26.378" v="13256"/>
          <ac:inkMkLst>
            <pc:docMk/>
            <pc:sldMk cId="3949544641" sldId="276"/>
            <ac:inkMk id="70" creationId="{D9C60F29-D282-AF48-976D-E4BCD3269D52}"/>
          </ac:inkMkLst>
        </pc:inkChg>
        <pc:inkChg chg="add mod">
          <ac:chgData name="Mai Xuan Trang" userId="00336c951003d771" providerId="LiveId" clId="{20282597-A874-A94A-9F91-D21884B226E9}" dt="2020-09-05T15:01:13.623" v="13308" actId="164"/>
          <ac:inkMkLst>
            <pc:docMk/>
            <pc:sldMk cId="3949544641" sldId="276"/>
            <ac:inkMk id="72" creationId="{A43874BC-92D3-6A47-8575-D7E84D0CC864}"/>
          </ac:inkMkLst>
        </pc:inkChg>
        <pc:inkChg chg="add mod">
          <ac:chgData name="Mai Xuan Trang" userId="00336c951003d771" providerId="LiveId" clId="{20282597-A874-A94A-9F91-D21884B226E9}" dt="2020-09-05T14:57:43.066" v="13267"/>
          <ac:inkMkLst>
            <pc:docMk/>
            <pc:sldMk cId="3949544641" sldId="276"/>
            <ac:inkMk id="73" creationId="{BEC1A698-BEBC-0947-9F08-8A6EDE7BCE07}"/>
          </ac:inkMkLst>
        </pc:inkChg>
        <pc:inkChg chg="add mod">
          <ac:chgData name="Mai Xuan Trang" userId="00336c951003d771" providerId="LiveId" clId="{20282597-A874-A94A-9F91-D21884B226E9}" dt="2020-09-05T14:57:43.066" v="13267"/>
          <ac:inkMkLst>
            <pc:docMk/>
            <pc:sldMk cId="3949544641" sldId="276"/>
            <ac:inkMk id="74" creationId="{AEEC2E53-D232-6043-82FF-FB00C19948AF}"/>
          </ac:inkMkLst>
        </pc:inkChg>
        <pc:inkChg chg="add mod">
          <ac:chgData name="Mai Xuan Trang" userId="00336c951003d771" providerId="LiveId" clId="{20282597-A874-A94A-9F91-D21884B226E9}" dt="2020-09-05T14:57:43.066" v="13267"/>
          <ac:inkMkLst>
            <pc:docMk/>
            <pc:sldMk cId="3949544641" sldId="276"/>
            <ac:inkMk id="76" creationId="{C7C739ED-045D-4D4C-8CF4-13166558F84C}"/>
          </ac:inkMkLst>
        </pc:inkChg>
        <pc:inkChg chg="add mod">
          <ac:chgData name="Mai Xuan Trang" userId="00336c951003d771" providerId="LiveId" clId="{20282597-A874-A94A-9F91-D21884B226E9}" dt="2020-09-05T14:57:43.066" v="13267"/>
          <ac:inkMkLst>
            <pc:docMk/>
            <pc:sldMk cId="3949544641" sldId="276"/>
            <ac:inkMk id="78" creationId="{9FE13447-94E4-AC48-AD79-BB6BC0F657C2}"/>
          </ac:inkMkLst>
        </pc:inkChg>
        <pc:inkChg chg="add mod">
          <ac:chgData name="Mai Xuan Trang" userId="00336c951003d771" providerId="LiveId" clId="{20282597-A874-A94A-9F91-D21884B226E9}" dt="2020-09-05T14:57:43.066" v="13267"/>
          <ac:inkMkLst>
            <pc:docMk/>
            <pc:sldMk cId="3949544641" sldId="276"/>
            <ac:inkMk id="80" creationId="{79DBFF60-3E16-3441-9B48-0E6F79D25C42}"/>
          </ac:inkMkLst>
        </pc:inkChg>
        <pc:inkChg chg="add mod">
          <ac:chgData name="Mai Xuan Trang" userId="00336c951003d771" providerId="LiveId" clId="{20282597-A874-A94A-9F91-D21884B226E9}" dt="2020-09-05T14:57:43.066" v="13267"/>
          <ac:inkMkLst>
            <pc:docMk/>
            <pc:sldMk cId="3949544641" sldId="276"/>
            <ac:inkMk id="81" creationId="{1B3E58CA-FC5E-BE4E-9480-69405254883A}"/>
          </ac:inkMkLst>
        </pc:inkChg>
        <pc:inkChg chg="add mod">
          <ac:chgData name="Mai Xuan Trang" userId="00336c951003d771" providerId="LiveId" clId="{20282597-A874-A94A-9F91-D21884B226E9}" dt="2020-09-05T15:07:01.005" v="13603" actId="1038"/>
          <ac:inkMkLst>
            <pc:docMk/>
            <pc:sldMk cId="3949544641" sldId="276"/>
            <ac:inkMk id="83" creationId="{C0F6D49D-BF2B-FA4D-B36E-CFA31B4A8165}"/>
          </ac:inkMkLst>
        </pc:inkChg>
        <pc:inkChg chg="add mod">
          <ac:chgData name="Mai Xuan Trang" userId="00336c951003d771" providerId="LiveId" clId="{20282597-A874-A94A-9F91-D21884B226E9}" dt="2020-09-05T14:58:07.513" v="13280"/>
          <ac:inkMkLst>
            <pc:docMk/>
            <pc:sldMk cId="3949544641" sldId="276"/>
            <ac:inkMk id="84" creationId="{446D0C07-FDB7-D946-ACB4-E8622168E2B7}"/>
          </ac:inkMkLst>
        </pc:inkChg>
        <pc:inkChg chg="add mod">
          <ac:chgData name="Mai Xuan Trang" userId="00336c951003d771" providerId="LiveId" clId="{20282597-A874-A94A-9F91-D21884B226E9}" dt="2020-09-05T14:58:07.513" v="13280"/>
          <ac:inkMkLst>
            <pc:docMk/>
            <pc:sldMk cId="3949544641" sldId="276"/>
            <ac:inkMk id="85" creationId="{0E7D16C0-C524-AB44-B3FC-78E4055B88F9}"/>
          </ac:inkMkLst>
        </pc:inkChg>
        <pc:inkChg chg="add mod">
          <ac:chgData name="Mai Xuan Trang" userId="00336c951003d771" providerId="LiveId" clId="{20282597-A874-A94A-9F91-D21884B226E9}" dt="2020-09-05T14:58:07.513" v="13280"/>
          <ac:inkMkLst>
            <pc:docMk/>
            <pc:sldMk cId="3949544641" sldId="276"/>
            <ac:inkMk id="87" creationId="{022384C8-C259-CE47-BD5B-94997BC7E26F}"/>
          </ac:inkMkLst>
        </pc:inkChg>
        <pc:inkChg chg="add mod">
          <ac:chgData name="Mai Xuan Trang" userId="00336c951003d771" providerId="LiveId" clId="{20282597-A874-A94A-9F91-D21884B226E9}" dt="2020-09-05T14:58:07.513" v="13280"/>
          <ac:inkMkLst>
            <pc:docMk/>
            <pc:sldMk cId="3949544641" sldId="276"/>
            <ac:inkMk id="89" creationId="{B44159AA-7B53-7A4B-BD95-5A7924A76183}"/>
          </ac:inkMkLst>
        </pc:inkChg>
        <pc:inkChg chg="add mod">
          <ac:chgData name="Mai Xuan Trang" userId="00336c951003d771" providerId="LiveId" clId="{20282597-A874-A94A-9F91-D21884B226E9}" dt="2020-09-05T14:58:07.513" v="13280"/>
          <ac:inkMkLst>
            <pc:docMk/>
            <pc:sldMk cId="3949544641" sldId="276"/>
            <ac:inkMk id="91" creationId="{A0760B43-51CE-2A4C-A256-40344F582766}"/>
          </ac:inkMkLst>
        </pc:inkChg>
        <pc:inkChg chg="add mod">
          <ac:chgData name="Mai Xuan Trang" userId="00336c951003d771" providerId="LiveId" clId="{20282597-A874-A94A-9F91-D21884B226E9}" dt="2020-09-05T14:58:07.513" v="13280"/>
          <ac:inkMkLst>
            <pc:docMk/>
            <pc:sldMk cId="3949544641" sldId="276"/>
            <ac:inkMk id="92" creationId="{8E1F3EDC-B37C-6145-8554-3B8F00141CB8}"/>
          </ac:inkMkLst>
        </pc:inkChg>
        <pc:inkChg chg="add mod">
          <ac:chgData name="Mai Xuan Trang" userId="00336c951003d771" providerId="LiveId" clId="{20282597-A874-A94A-9F91-D21884B226E9}" dt="2020-09-05T14:58:07.513" v="13280"/>
          <ac:inkMkLst>
            <pc:docMk/>
            <pc:sldMk cId="3949544641" sldId="276"/>
            <ac:inkMk id="94" creationId="{543AC4A9-5CD4-C946-93C9-9638E934740D}"/>
          </ac:inkMkLst>
        </pc:inkChg>
        <pc:inkChg chg="add mod">
          <ac:chgData name="Mai Xuan Trang" userId="00336c951003d771" providerId="LiveId" clId="{20282597-A874-A94A-9F91-D21884B226E9}" dt="2020-09-05T14:58:22.505" v="13292"/>
          <ac:inkMkLst>
            <pc:docMk/>
            <pc:sldMk cId="3949544641" sldId="276"/>
            <ac:inkMk id="96" creationId="{6DBCA635-B271-4D4F-B8B0-7C85FF7A937E}"/>
          </ac:inkMkLst>
        </pc:inkChg>
        <pc:inkChg chg="add mod">
          <ac:chgData name="Mai Xuan Trang" userId="00336c951003d771" providerId="LiveId" clId="{20282597-A874-A94A-9F91-D21884B226E9}" dt="2020-09-05T14:58:22.505" v="13292"/>
          <ac:inkMkLst>
            <pc:docMk/>
            <pc:sldMk cId="3949544641" sldId="276"/>
            <ac:inkMk id="97" creationId="{58C8B6AB-C9A9-A546-9E33-4CF1C5C7C23B}"/>
          </ac:inkMkLst>
        </pc:inkChg>
        <pc:inkChg chg="add mod">
          <ac:chgData name="Mai Xuan Trang" userId="00336c951003d771" providerId="LiveId" clId="{20282597-A874-A94A-9F91-D21884B226E9}" dt="2020-09-05T14:58:22.505" v="13292"/>
          <ac:inkMkLst>
            <pc:docMk/>
            <pc:sldMk cId="3949544641" sldId="276"/>
            <ac:inkMk id="99" creationId="{05995268-45B3-D04D-8712-414CE9852E1B}"/>
          </ac:inkMkLst>
        </pc:inkChg>
        <pc:inkChg chg="add mod">
          <ac:chgData name="Mai Xuan Trang" userId="00336c951003d771" providerId="LiveId" clId="{20282597-A874-A94A-9F91-D21884B226E9}" dt="2020-09-05T14:58:22.505" v="13292"/>
          <ac:inkMkLst>
            <pc:docMk/>
            <pc:sldMk cId="3949544641" sldId="276"/>
            <ac:inkMk id="100" creationId="{CC599C29-7452-E14A-91F6-A65B8DE95E5B}"/>
          </ac:inkMkLst>
        </pc:inkChg>
        <pc:inkChg chg="add mod">
          <ac:chgData name="Mai Xuan Trang" userId="00336c951003d771" providerId="LiveId" clId="{20282597-A874-A94A-9F91-D21884B226E9}" dt="2020-09-05T14:58:22.505" v="13292"/>
          <ac:inkMkLst>
            <pc:docMk/>
            <pc:sldMk cId="3949544641" sldId="276"/>
            <ac:inkMk id="102" creationId="{DF054AFA-078C-3E4D-84C5-4D30C7FAFACF}"/>
          </ac:inkMkLst>
        </pc:inkChg>
        <pc:inkChg chg="add mod">
          <ac:chgData name="Mai Xuan Trang" userId="00336c951003d771" providerId="LiveId" clId="{20282597-A874-A94A-9F91-D21884B226E9}" dt="2020-09-05T14:58:22.505" v="13292"/>
          <ac:inkMkLst>
            <pc:docMk/>
            <pc:sldMk cId="3949544641" sldId="276"/>
            <ac:inkMk id="104" creationId="{A7DD692B-3C6D-8E42-A273-037D751CD11B}"/>
          </ac:inkMkLst>
        </pc:inkChg>
        <pc:inkChg chg="add mod">
          <ac:chgData name="Mai Xuan Trang" userId="00336c951003d771" providerId="LiveId" clId="{20282597-A874-A94A-9F91-D21884B226E9}" dt="2020-09-05T14:58:22.505" v="13292"/>
          <ac:inkMkLst>
            <pc:docMk/>
            <pc:sldMk cId="3949544641" sldId="276"/>
            <ac:inkMk id="106" creationId="{264D6868-06BA-C940-8FA5-13A54AA9E842}"/>
          </ac:inkMkLst>
        </pc:inkChg>
        <pc:inkChg chg="add del">
          <ac:chgData name="Mai Xuan Trang" userId="00336c951003d771" providerId="LiveId" clId="{20282597-A874-A94A-9F91-D21884B226E9}" dt="2020-09-05T14:59:38.280" v="13294" actId="9405"/>
          <ac:inkMkLst>
            <pc:docMk/>
            <pc:sldMk cId="3949544641" sldId="276"/>
            <ac:inkMk id="108" creationId="{11E65E84-BD47-E543-80DF-328620A55D9B}"/>
          </ac:inkMkLst>
        </pc:inkChg>
      </pc:sldChg>
      <pc:sldChg chg="delSp modSp add mod modNotesTx">
        <pc:chgData name="Mai Xuan Trang" userId="00336c951003d771" providerId="LiveId" clId="{20282597-A874-A94A-9F91-D21884B226E9}" dt="2020-09-05T15:42:36.833" v="15414" actId="20577"/>
        <pc:sldMkLst>
          <pc:docMk/>
          <pc:sldMk cId="4156666277" sldId="277"/>
        </pc:sldMkLst>
        <pc:spChg chg="mod">
          <ac:chgData name="Mai Xuan Trang" userId="00336c951003d771" providerId="LiveId" clId="{20282597-A874-A94A-9F91-D21884B226E9}" dt="2020-09-05T15:18:10.873" v="13896" actId="20577"/>
          <ac:spMkLst>
            <pc:docMk/>
            <pc:sldMk cId="4156666277" sldId="277"/>
            <ac:spMk id="3" creationId="{EC1493C2-C59C-154E-9E9E-59B489FCCB17}"/>
          </ac:spMkLst>
        </pc:spChg>
        <pc:spChg chg="mod">
          <ac:chgData name="Mai Xuan Trang" userId="00336c951003d771" providerId="LiveId" clId="{20282597-A874-A94A-9F91-D21884B226E9}" dt="2020-09-05T15:18:28.709" v="13911" actId="14100"/>
          <ac:spMkLst>
            <pc:docMk/>
            <pc:sldMk cId="4156666277" sldId="277"/>
            <ac:spMk id="5" creationId="{C8EA2B83-F639-9B49-AF39-E6C7FA8CA230}"/>
          </ac:spMkLst>
        </pc:spChg>
        <pc:spChg chg="mod">
          <ac:chgData name="Mai Xuan Trang" userId="00336c951003d771" providerId="LiveId" clId="{20282597-A874-A94A-9F91-D21884B226E9}" dt="2020-09-05T15:24:15.646" v="13976" actId="1037"/>
          <ac:spMkLst>
            <pc:docMk/>
            <pc:sldMk cId="4156666277" sldId="277"/>
            <ac:spMk id="6" creationId="{B90F2632-7F0F-DD46-B8DE-A6879F65352D}"/>
          </ac:spMkLst>
        </pc:spChg>
        <pc:spChg chg="mod">
          <ac:chgData name="Mai Xuan Trang" userId="00336c951003d771" providerId="LiveId" clId="{20282597-A874-A94A-9F91-D21884B226E9}" dt="2020-09-05T15:24:21.467" v="13991" actId="1038"/>
          <ac:spMkLst>
            <pc:docMk/>
            <pc:sldMk cId="4156666277" sldId="277"/>
            <ac:spMk id="7" creationId="{B2B57940-98F3-4C42-A1C6-FA32D4A28E4E}"/>
          </ac:spMkLst>
        </pc:spChg>
        <pc:spChg chg="mod">
          <ac:chgData name="Mai Xuan Trang" userId="00336c951003d771" providerId="LiveId" clId="{20282597-A874-A94A-9F91-D21884B226E9}" dt="2020-09-05T15:25:04.790" v="14028" actId="1037"/>
          <ac:spMkLst>
            <pc:docMk/>
            <pc:sldMk cId="4156666277" sldId="277"/>
            <ac:spMk id="8" creationId="{0C1EADD7-8F6C-F84E-9F73-77D2A807DF15}"/>
          </ac:spMkLst>
        </pc:spChg>
        <pc:spChg chg="mod">
          <ac:chgData name="Mai Xuan Trang" userId="00336c951003d771" providerId="LiveId" clId="{20282597-A874-A94A-9F91-D21884B226E9}" dt="2020-09-05T15:25:37.127" v="14033" actId="1038"/>
          <ac:spMkLst>
            <pc:docMk/>
            <pc:sldMk cId="4156666277" sldId="277"/>
            <ac:spMk id="9" creationId="{E154D363-CF63-E343-9CCF-5906E6E2936B}"/>
          </ac:spMkLst>
        </pc:spChg>
        <pc:spChg chg="del mod">
          <ac:chgData name="Mai Xuan Trang" userId="00336c951003d771" providerId="LiveId" clId="{20282597-A874-A94A-9F91-D21884B226E9}" dt="2020-09-05T15:25:32.818" v="14030" actId="478"/>
          <ac:spMkLst>
            <pc:docMk/>
            <pc:sldMk cId="4156666277" sldId="277"/>
            <ac:spMk id="11" creationId="{6331E1BE-1522-B948-AA22-A45C0AA5B366}"/>
          </ac:spMkLst>
        </pc:spChg>
        <pc:spChg chg="del mod">
          <ac:chgData name="Mai Xuan Trang" userId="00336c951003d771" providerId="LiveId" clId="{20282597-A874-A94A-9F91-D21884B226E9}" dt="2020-09-05T15:25:29.141" v="14029" actId="478"/>
          <ac:spMkLst>
            <pc:docMk/>
            <pc:sldMk cId="4156666277" sldId="277"/>
            <ac:spMk id="12" creationId="{30B2846A-68D7-0F43-A375-BE3AEFE57F04}"/>
          </ac:spMkLst>
        </pc:spChg>
        <pc:spChg chg="del">
          <ac:chgData name="Mai Xuan Trang" userId="00336c951003d771" providerId="LiveId" clId="{20282597-A874-A94A-9F91-D21884B226E9}" dt="2020-09-05T15:24:03.723" v="13959" actId="478"/>
          <ac:spMkLst>
            <pc:docMk/>
            <pc:sldMk cId="4156666277" sldId="277"/>
            <ac:spMk id="13" creationId="{70B56099-6DC9-4342-A570-A6806CC22DB5}"/>
          </ac:spMkLst>
        </pc:spChg>
        <pc:spChg chg="del">
          <ac:chgData name="Mai Xuan Trang" userId="00336c951003d771" providerId="LiveId" clId="{20282597-A874-A94A-9F91-D21884B226E9}" dt="2020-09-05T15:24:27.436" v="13992" actId="478"/>
          <ac:spMkLst>
            <pc:docMk/>
            <pc:sldMk cId="4156666277" sldId="277"/>
            <ac:spMk id="14" creationId="{FDBFD9FD-369E-8241-94E5-50E3AD100934}"/>
          </ac:spMkLst>
        </pc:spChg>
        <pc:grpChg chg="mod">
          <ac:chgData name="Mai Xuan Trang" userId="00336c951003d771" providerId="LiveId" clId="{20282597-A874-A94A-9F91-D21884B226E9}" dt="2020-09-05T15:35:33.361" v="14923" actId="1038"/>
          <ac:grpSpMkLst>
            <pc:docMk/>
            <pc:sldMk cId="4156666277" sldId="277"/>
            <ac:grpSpMk id="10" creationId="{B7074D28-F4E4-5F4D-89D7-96BBBF9E546F}"/>
          </ac:grpSpMkLst>
        </pc:grpChg>
      </pc:sldChg>
      <pc:sldChg chg="addSp delSp modSp add mod modNotesTx">
        <pc:chgData name="Mai Xuan Trang" userId="00336c951003d771" providerId="LiveId" clId="{20282597-A874-A94A-9F91-D21884B226E9}" dt="2020-09-05T15:58:42.419" v="16066" actId="20577"/>
        <pc:sldMkLst>
          <pc:docMk/>
          <pc:sldMk cId="4204852489" sldId="278"/>
        </pc:sldMkLst>
        <pc:spChg chg="mod">
          <ac:chgData name="Mai Xuan Trang" userId="00336c951003d771" providerId="LiveId" clId="{20282597-A874-A94A-9F91-D21884B226E9}" dt="2020-09-05T15:49:10.182" v="15502" actId="20577"/>
          <ac:spMkLst>
            <pc:docMk/>
            <pc:sldMk cId="4204852489" sldId="278"/>
            <ac:spMk id="3" creationId="{EC1493C2-C59C-154E-9E9E-59B489FCCB17}"/>
          </ac:spMkLst>
        </pc:spChg>
        <pc:spChg chg="add mod">
          <ac:chgData name="Mai Xuan Trang" userId="00336c951003d771" providerId="LiveId" clId="{20282597-A874-A94A-9F91-D21884B226E9}" dt="2020-09-05T15:53:15.866" v="15642" actId="164"/>
          <ac:spMkLst>
            <pc:docMk/>
            <pc:sldMk cId="4204852489" sldId="278"/>
            <ac:spMk id="11" creationId="{F9235DBB-1334-5E40-BB15-C9096551CB81}"/>
          </ac:spMkLst>
        </pc:spChg>
        <pc:spChg chg="add mod">
          <ac:chgData name="Mai Xuan Trang" userId="00336c951003d771" providerId="LiveId" clId="{20282597-A874-A94A-9F91-D21884B226E9}" dt="2020-09-05T15:53:15.866" v="15642" actId="164"/>
          <ac:spMkLst>
            <pc:docMk/>
            <pc:sldMk cId="4204852489" sldId="278"/>
            <ac:spMk id="12" creationId="{4E695182-A6C0-6B47-9D92-BB941B9C2B7D}"/>
          </ac:spMkLst>
        </pc:spChg>
        <pc:spChg chg="add mod">
          <ac:chgData name="Mai Xuan Trang" userId="00336c951003d771" providerId="LiveId" clId="{20282597-A874-A94A-9F91-D21884B226E9}" dt="2020-09-05T15:53:15.866" v="15642" actId="164"/>
          <ac:spMkLst>
            <pc:docMk/>
            <pc:sldMk cId="4204852489" sldId="278"/>
            <ac:spMk id="13" creationId="{2C8C10D1-581B-5243-A99D-6855032305D0}"/>
          </ac:spMkLst>
        </pc:spChg>
        <pc:spChg chg="add mod">
          <ac:chgData name="Mai Xuan Trang" userId="00336c951003d771" providerId="LiveId" clId="{20282597-A874-A94A-9F91-D21884B226E9}" dt="2020-09-05T15:53:15.866" v="15642" actId="164"/>
          <ac:spMkLst>
            <pc:docMk/>
            <pc:sldMk cId="4204852489" sldId="278"/>
            <ac:spMk id="14" creationId="{DABFBCB9-28C5-C440-9C49-69A383EA64D1}"/>
          </ac:spMkLst>
        </pc:spChg>
        <pc:spChg chg="mod">
          <ac:chgData name="Mai Xuan Trang" userId="00336c951003d771" providerId="LiveId" clId="{20282597-A874-A94A-9F91-D21884B226E9}" dt="2020-09-05T15:53:37.283" v="15654" actId="207"/>
          <ac:spMkLst>
            <pc:docMk/>
            <pc:sldMk cId="4204852489" sldId="278"/>
            <ac:spMk id="17" creationId="{15366227-7742-4B45-A0DE-1F3A590F89E9}"/>
          </ac:spMkLst>
        </pc:spChg>
        <pc:spChg chg="mod">
          <ac:chgData name="Mai Xuan Trang" userId="00336c951003d771" providerId="LiveId" clId="{20282597-A874-A94A-9F91-D21884B226E9}" dt="2020-09-05T15:54:02.888" v="15686" actId="1038"/>
          <ac:spMkLst>
            <pc:docMk/>
            <pc:sldMk cId="4204852489" sldId="278"/>
            <ac:spMk id="18" creationId="{1E8FAC56-46F0-7440-B509-9E8A5639AC7D}"/>
          </ac:spMkLst>
        </pc:spChg>
        <pc:spChg chg="mod">
          <ac:chgData name="Mai Xuan Trang" userId="00336c951003d771" providerId="LiveId" clId="{20282597-A874-A94A-9F91-D21884B226E9}" dt="2020-09-05T15:54:46.788" v="15692" actId="1076"/>
          <ac:spMkLst>
            <pc:docMk/>
            <pc:sldMk cId="4204852489" sldId="278"/>
            <ac:spMk id="19" creationId="{725189D9-4BBC-5C4E-8D56-797FD3C04242}"/>
          </ac:spMkLst>
        </pc:spChg>
        <pc:spChg chg="del mod">
          <ac:chgData name="Mai Xuan Trang" userId="00336c951003d771" providerId="LiveId" clId="{20282597-A874-A94A-9F91-D21884B226E9}" dt="2020-09-05T15:54:49.531" v="15693" actId="478"/>
          <ac:spMkLst>
            <pc:docMk/>
            <pc:sldMk cId="4204852489" sldId="278"/>
            <ac:spMk id="20" creationId="{95362822-1B23-3845-9594-536E4B3F6CCF}"/>
          </ac:spMkLst>
        </pc:spChg>
        <pc:spChg chg="add mod">
          <ac:chgData name="Mai Xuan Trang" userId="00336c951003d771" providerId="LiveId" clId="{20282597-A874-A94A-9F91-D21884B226E9}" dt="2020-09-05T15:55:28.885" v="15707" actId="164"/>
          <ac:spMkLst>
            <pc:docMk/>
            <pc:sldMk cId="4204852489" sldId="278"/>
            <ac:spMk id="21" creationId="{561171C5-FFC7-0A45-96ED-69ECD3DFA519}"/>
          </ac:spMkLst>
        </pc:spChg>
        <pc:spChg chg="add mod">
          <ac:chgData name="Mai Xuan Trang" userId="00336c951003d771" providerId="LiveId" clId="{20282597-A874-A94A-9F91-D21884B226E9}" dt="2020-09-05T15:55:28.885" v="15707" actId="164"/>
          <ac:spMkLst>
            <pc:docMk/>
            <pc:sldMk cId="4204852489" sldId="278"/>
            <ac:spMk id="22" creationId="{28A372EF-58FA-D044-9152-66429207EDA4}"/>
          </ac:spMkLst>
        </pc:spChg>
        <pc:grpChg chg="del">
          <ac:chgData name="Mai Xuan Trang" userId="00336c951003d771" providerId="LiveId" clId="{20282597-A874-A94A-9F91-D21884B226E9}" dt="2020-09-05T15:49:14.875" v="15503" actId="478"/>
          <ac:grpSpMkLst>
            <pc:docMk/>
            <pc:sldMk cId="4204852489" sldId="278"/>
            <ac:grpSpMk id="10" creationId="{B7074D28-F4E4-5F4D-89D7-96BBBF9E546F}"/>
          </ac:grpSpMkLst>
        </pc:grpChg>
        <pc:grpChg chg="add mod">
          <ac:chgData name="Mai Xuan Trang" userId="00336c951003d771" providerId="LiveId" clId="{20282597-A874-A94A-9F91-D21884B226E9}" dt="2020-09-05T15:55:44.343" v="15733" actId="1035"/>
          <ac:grpSpMkLst>
            <pc:docMk/>
            <pc:sldMk cId="4204852489" sldId="278"/>
            <ac:grpSpMk id="15" creationId="{0B6550B1-2D40-A445-92D6-CAD9AD1FC561}"/>
          </ac:grpSpMkLst>
        </pc:grpChg>
        <pc:grpChg chg="add mod">
          <ac:chgData name="Mai Xuan Trang" userId="00336c951003d771" providerId="LiveId" clId="{20282597-A874-A94A-9F91-D21884B226E9}" dt="2020-09-05T15:55:28.885" v="15707" actId="164"/>
          <ac:grpSpMkLst>
            <pc:docMk/>
            <pc:sldMk cId="4204852489" sldId="278"/>
            <ac:grpSpMk id="16" creationId="{68CFA375-CC09-F84D-9DEC-EFFDE06A9E83}"/>
          </ac:grpSpMkLst>
        </pc:grpChg>
        <pc:grpChg chg="add mod">
          <ac:chgData name="Mai Xuan Trang" userId="00336c951003d771" providerId="LiveId" clId="{20282597-A874-A94A-9F91-D21884B226E9}" dt="2020-09-05T15:55:47.449" v="15739" actId="1038"/>
          <ac:grpSpMkLst>
            <pc:docMk/>
            <pc:sldMk cId="4204852489" sldId="278"/>
            <ac:grpSpMk id="23" creationId="{5124FB1E-C347-6349-BA47-D9908A39A9FE}"/>
          </ac:grpSpMkLst>
        </pc:grpChg>
      </pc:sldChg>
      <pc:sldChg chg="addSp delSp modSp add mod modNotesTx">
        <pc:chgData name="Mai Xuan Trang" userId="00336c951003d771" providerId="LiveId" clId="{20282597-A874-A94A-9F91-D21884B226E9}" dt="2020-09-07T02:39:43.512" v="21387"/>
        <pc:sldMkLst>
          <pc:docMk/>
          <pc:sldMk cId="2587183844" sldId="279"/>
        </pc:sldMkLst>
        <pc:spChg chg="mod">
          <ac:chgData name="Mai Xuan Trang" userId="00336c951003d771" providerId="LiveId" clId="{20282597-A874-A94A-9F91-D21884B226E9}" dt="2020-09-05T16:00:07.329" v="16113" actId="20577"/>
          <ac:spMkLst>
            <pc:docMk/>
            <pc:sldMk cId="2587183844" sldId="279"/>
            <ac:spMk id="2" creationId="{5494C0F9-FFBD-A546-865D-421DB44EFD52}"/>
          </ac:spMkLst>
        </pc:spChg>
        <pc:spChg chg="mod">
          <ac:chgData name="Mai Xuan Trang" userId="00336c951003d771" providerId="LiveId" clId="{20282597-A874-A94A-9F91-D21884B226E9}" dt="2020-09-05T16:05:32.640" v="16227" actId="20577"/>
          <ac:spMkLst>
            <pc:docMk/>
            <pc:sldMk cId="2587183844" sldId="279"/>
            <ac:spMk id="3" creationId="{EC1493C2-C59C-154E-9E9E-59B489FCCB17}"/>
          </ac:spMkLst>
        </pc:spChg>
        <pc:spChg chg="mod">
          <ac:chgData name="Mai Xuan Trang" userId="00336c951003d771" providerId="LiveId" clId="{20282597-A874-A94A-9F91-D21884B226E9}" dt="2020-09-05T16:08:31.896" v="16370" actId="1036"/>
          <ac:spMkLst>
            <pc:docMk/>
            <pc:sldMk cId="2587183844" sldId="279"/>
            <ac:spMk id="24" creationId="{78B2AE3C-3820-C243-B150-9A7C2C35A120}"/>
          </ac:spMkLst>
        </pc:spChg>
        <pc:spChg chg="mod">
          <ac:chgData name="Mai Xuan Trang" userId="00336c951003d771" providerId="LiveId" clId="{20282597-A874-A94A-9F91-D21884B226E9}" dt="2020-09-05T16:07:46.183" v="16334" actId="1038"/>
          <ac:spMkLst>
            <pc:docMk/>
            <pc:sldMk cId="2587183844" sldId="279"/>
            <ac:spMk id="25" creationId="{DE29CE3F-2605-3C47-9789-219619FD1592}"/>
          </ac:spMkLst>
        </pc:spChg>
        <pc:spChg chg="mod">
          <ac:chgData name="Mai Xuan Trang" userId="00336c951003d771" providerId="LiveId" clId="{20282597-A874-A94A-9F91-D21884B226E9}" dt="2020-09-05T16:07:41.916" v="16332" actId="1037"/>
          <ac:spMkLst>
            <pc:docMk/>
            <pc:sldMk cId="2587183844" sldId="279"/>
            <ac:spMk id="26" creationId="{9B75AFC6-4E01-8742-B64E-60583DC1FC31}"/>
          </ac:spMkLst>
        </pc:spChg>
        <pc:spChg chg="mod">
          <ac:chgData name="Mai Xuan Trang" userId="00336c951003d771" providerId="LiveId" clId="{20282597-A874-A94A-9F91-D21884B226E9}" dt="2020-09-05T16:07:14.940" v="16312" actId="1076"/>
          <ac:spMkLst>
            <pc:docMk/>
            <pc:sldMk cId="2587183844" sldId="279"/>
            <ac:spMk id="27" creationId="{0DDEB3B7-9E51-304E-8995-D7222C5D7E82}"/>
          </ac:spMkLst>
        </pc:spChg>
        <pc:spChg chg="mod">
          <ac:chgData name="Mai Xuan Trang" userId="00336c951003d771" providerId="LiveId" clId="{20282597-A874-A94A-9F91-D21884B226E9}" dt="2020-09-05T16:07:51.075" v="16337" actId="1038"/>
          <ac:spMkLst>
            <pc:docMk/>
            <pc:sldMk cId="2587183844" sldId="279"/>
            <ac:spMk id="28" creationId="{5EA2FDAB-925D-9A4F-94CD-0FE132BA5FCA}"/>
          </ac:spMkLst>
        </pc:spChg>
        <pc:spChg chg="add mod">
          <ac:chgData name="Mai Xuan Trang" userId="00336c951003d771" providerId="LiveId" clId="{20282597-A874-A94A-9F91-D21884B226E9}" dt="2020-09-05T16:08:47.427" v="16374" actId="164"/>
          <ac:spMkLst>
            <pc:docMk/>
            <pc:sldMk cId="2587183844" sldId="279"/>
            <ac:spMk id="29" creationId="{FC3E8CAE-AF0A-1445-8ED0-24A645EB5DFC}"/>
          </ac:spMkLst>
        </pc:spChg>
        <pc:grpChg chg="add mod">
          <ac:chgData name="Mai Xuan Trang" userId="00336c951003d771" providerId="LiveId" clId="{20282597-A874-A94A-9F91-D21884B226E9}" dt="2020-09-05T16:08:51.449" v="16388" actId="1035"/>
          <ac:grpSpMkLst>
            <pc:docMk/>
            <pc:sldMk cId="2587183844" sldId="279"/>
            <ac:grpSpMk id="5" creationId="{0681A212-B2E0-6346-AF97-64871AD0AFB0}"/>
          </ac:grpSpMkLst>
        </pc:grpChg>
        <pc:grpChg chg="del">
          <ac:chgData name="Mai Xuan Trang" userId="00336c951003d771" providerId="LiveId" clId="{20282597-A874-A94A-9F91-D21884B226E9}" dt="2020-09-05T16:00:10.566" v="16114" actId="478"/>
          <ac:grpSpMkLst>
            <pc:docMk/>
            <pc:sldMk cId="2587183844" sldId="279"/>
            <ac:grpSpMk id="15" creationId="{0B6550B1-2D40-A445-92D6-CAD9AD1FC561}"/>
          </ac:grpSpMkLst>
        </pc:grpChg>
        <pc:grpChg chg="add mod">
          <ac:chgData name="Mai Xuan Trang" userId="00336c951003d771" providerId="LiveId" clId="{20282597-A874-A94A-9F91-D21884B226E9}" dt="2020-09-05T16:08:47.427" v="16374" actId="164"/>
          <ac:grpSpMkLst>
            <pc:docMk/>
            <pc:sldMk cId="2587183844" sldId="279"/>
            <ac:grpSpMk id="20" creationId="{0191FC6B-CE72-7B46-B50D-33B3E90DA5C9}"/>
          </ac:grpSpMkLst>
        </pc:grpChg>
        <pc:grpChg chg="del">
          <ac:chgData name="Mai Xuan Trang" userId="00336c951003d771" providerId="LiveId" clId="{20282597-A874-A94A-9F91-D21884B226E9}" dt="2020-09-05T16:00:12.758" v="16115" actId="478"/>
          <ac:grpSpMkLst>
            <pc:docMk/>
            <pc:sldMk cId="2587183844" sldId="279"/>
            <ac:grpSpMk id="23" creationId="{5124FB1E-C347-6349-BA47-D9908A39A9FE}"/>
          </ac:grpSpMkLst>
        </pc:grpChg>
        <pc:inkChg chg="add">
          <ac:chgData name="Mai Xuan Trang" userId="00336c951003d771" providerId="LiveId" clId="{20282597-A874-A94A-9F91-D21884B226E9}" dt="2020-09-07T02:39:43.512" v="21387"/>
          <ac:inkMkLst>
            <pc:docMk/>
            <pc:sldMk cId="2587183844" sldId="279"/>
            <ac:inkMk id="6" creationId="{3FECC144-2AD8-714C-A331-874FDA844E8C}"/>
          </ac:inkMkLst>
        </pc:inkChg>
      </pc:sldChg>
      <pc:sldChg chg="addSp delSp modSp add mod">
        <pc:chgData name="Mai Xuan Trang" userId="00336c951003d771" providerId="LiveId" clId="{20282597-A874-A94A-9F91-D21884B226E9}" dt="2020-09-05T16:36:39.726" v="16904" actId="27636"/>
        <pc:sldMkLst>
          <pc:docMk/>
          <pc:sldMk cId="1072860971" sldId="280"/>
        </pc:sldMkLst>
        <pc:spChg chg="del">
          <ac:chgData name="Mai Xuan Trang" userId="00336c951003d771" providerId="LiveId" clId="{20282597-A874-A94A-9F91-D21884B226E9}" dt="2020-09-05T16:17:40.868" v="16390" actId="478"/>
          <ac:spMkLst>
            <pc:docMk/>
            <pc:sldMk cId="1072860971" sldId="280"/>
            <ac:spMk id="3" creationId="{EC1493C2-C59C-154E-9E9E-59B489FCCB17}"/>
          </ac:spMkLst>
        </pc:spChg>
        <pc:spChg chg="add del mod">
          <ac:chgData name="Mai Xuan Trang" userId="00336c951003d771" providerId="LiveId" clId="{20282597-A874-A94A-9F91-D21884B226E9}" dt="2020-09-05T16:18:44.626" v="16391" actId="1032"/>
          <ac:spMkLst>
            <pc:docMk/>
            <pc:sldMk cId="1072860971" sldId="280"/>
            <ac:spMk id="7" creationId="{572A7129-BEDB-E343-85C9-BDD1EEC8A06A}"/>
          </ac:spMkLst>
        </pc:spChg>
        <pc:spChg chg="add del mod">
          <ac:chgData name="Mai Xuan Trang" userId="00336c951003d771" providerId="LiveId" clId="{20282597-A874-A94A-9F91-D21884B226E9}" dt="2020-09-05T16:19:51.579" v="16414" actId="478"/>
          <ac:spMkLst>
            <pc:docMk/>
            <pc:sldMk cId="1072860971" sldId="280"/>
            <ac:spMk id="10" creationId="{E62A3018-B0F0-614E-9BA4-C18F9A35F373}"/>
          </ac:spMkLst>
        </pc:spChg>
        <pc:spChg chg="add del mod">
          <ac:chgData name="Mai Xuan Trang" userId="00336c951003d771" providerId="LiveId" clId="{20282597-A874-A94A-9F91-D21884B226E9}" dt="2020-09-05T16:24:09.319" v="16573" actId="478"/>
          <ac:spMkLst>
            <pc:docMk/>
            <pc:sldMk cId="1072860971" sldId="280"/>
            <ac:spMk id="11" creationId="{652CA759-6454-0B40-9180-70EF409A7D38}"/>
          </ac:spMkLst>
        </pc:spChg>
        <pc:spChg chg="add del mod">
          <ac:chgData name="Mai Xuan Trang" userId="00336c951003d771" providerId="LiveId" clId="{20282597-A874-A94A-9F91-D21884B226E9}" dt="2020-09-05T16:26:34.468" v="16594" actId="478"/>
          <ac:spMkLst>
            <pc:docMk/>
            <pc:sldMk cId="1072860971" sldId="280"/>
            <ac:spMk id="12" creationId="{D592160A-AE91-9B42-8F07-060C018C172B}"/>
          </ac:spMkLst>
        </pc:spChg>
        <pc:spChg chg="add mod">
          <ac:chgData name="Mai Xuan Trang" userId="00336c951003d771" providerId="LiveId" clId="{20282597-A874-A94A-9F91-D21884B226E9}" dt="2020-09-05T16:33:58.415" v="16829" actId="164"/>
          <ac:spMkLst>
            <pc:docMk/>
            <pc:sldMk cId="1072860971" sldId="280"/>
            <ac:spMk id="13" creationId="{894A72A5-40E0-2C47-84BF-641A3F7C31C0}"/>
          </ac:spMkLst>
        </pc:spChg>
        <pc:spChg chg="add del mod">
          <ac:chgData name="Mai Xuan Trang" userId="00336c951003d771" providerId="LiveId" clId="{20282597-A874-A94A-9F91-D21884B226E9}" dt="2020-09-05T16:33:25.903" v="16828"/>
          <ac:spMkLst>
            <pc:docMk/>
            <pc:sldMk cId="1072860971" sldId="280"/>
            <ac:spMk id="14" creationId="{4004857F-4F10-BE45-B2A6-88A06DBC2782}"/>
          </ac:spMkLst>
        </pc:spChg>
        <pc:spChg chg="add mod">
          <ac:chgData name="Mai Xuan Trang" userId="00336c951003d771" providerId="LiveId" clId="{20282597-A874-A94A-9F91-D21884B226E9}" dt="2020-09-05T16:33:58.415" v="16829" actId="164"/>
          <ac:spMkLst>
            <pc:docMk/>
            <pc:sldMk cId="1072860971" sldId="280"/>
            <ac:spMk id="19" creationId="{BA67F33E-BA99-A94A-A564-A0CD783060F9}"/>
          </ac:spMkLst>
        </pc:spChg>
        <pc:spChg chg="add mod">
          <ac:chgData name="Mai Xuan Trang" userId="00336c951003d771" providerId="LiveId" clId="{20282597-A874-A94A-9F91-D21884B226E9}" dt="2020-09-05T16:33:58.415" v="16829" actId="164"/>
          <ac:spMkLst>
            <pc:docMk/>
            <pc:sldMk cId="1072860971" sldId="280"/>
            <ac:spMk id="21" creationId="{2F7CA987-B58D-A74D-A236-F9ACCAFD918A}"/>
          </ac:spMkLst>
        </pc:spChg>
        <pc:spChg chg="add mod">
          <ac:chgData name="Mai Xuan Trang" userId="00336c951003d771" providerId="LiveId" clId="{20282597-A874-A94A-9F91-D21884B226E9}" dt="2020-09-05T16:33:58.415" v="16829" actId="164"/>
          <ac:spMkLst>
            <pc:docMk/>
            <pc:sldMk cId="1072860971" sldId="280"/>
            <ac:spMk id="22" creationId="{BC61F92B-80F5-AB43-A625-9FC8EC4FEFE2}"/>
          </ac:spMkLst>
        </pc:spChg>
        <pc:spChg chg="add mod">
          <ac:chgData name="Mai Xuan Trang" userId="00336c951003d771" providerId="LiveId" clId="{20282597-A874-A94A-9F91-D21884B226E9}" dt="2020-09-05T16:33:58.415" v="16829" actId="164"/>
          <ac:spMkLst>
            <pc:docMk/>
            <pc:sldMk cId="1072860971" sldId="280"/>
            <ac:spMk id="23" creationId="{DC72DFA2-2931-0645-9817-FF3D4731BDB0}"/>
          </ac:spMkLst>
        </pc:spChg>
        <pc:spChg chg="add mod">
          <ac:chgData name="Mai Xuan Trang" userId="00336c951003d771" providerId="LiveId" clId="{20282597-A874-A94A-9F91-D21884B226E9}" dt="2020-09-05T16:33:58.415" v="16829" actId="164"/>
          <ac:spMkLst>
            <pc:docMk/>
            <pc:sldMk cId="1072860971" sldId="280"/>
            <ac:spMk id="30" creationId="{42EBC4A9-9668-5B4B-9FEF-71A09809D100}"/>
          </ac:spMkLst>
        </pc:spChg>
        <pc:spChg chg="add mod">
          <ac:chgData name="Mai Xuan Trang" userId="00336c951003d771" providerId="LiveId" clId="{20282597-A874-A94A-9F91-D21884B226E9}" dt="2020-09-05T16:33:58.415" v="16829" actId="164"/>
          <ac:spMkLst>
            <pc:docMk/>
            <pc:sldMk cId="1072860971" sldId="280"/>
            <ac:spMk id="31" creationId="{AD0CEDA6-1A42-2048-A8F3-9DE910E46B24}"/>
          </ac:spMkLst>
        </pc:spChg>
        <pc:spChg chg="add mod">
          <ac:chgData name="Mai Xuan Trang" userId="00336c951003d771" providerId="LiveId" clId="{20282597-A874-A94A-9F91-D21884B226E9}" dt="2020-09-05T16:33:58.415" v="16829" actId="164"/>
          <ac:spMkLst>
            <pc:docMk/>
            <pc:sldMk cId="1072860971" sldId="280"/>
            <ac:spMk id="32" creationId="{83DC3EE7-4978-B142-9618-A8F54C89ABD8}"/>
          </ac:spMkLst>
        </pc:spChg>
        <pc:spChg chg="add mod">
          <ac:chgData name="Mai Xuan Trang" userId="00336c951003d771" providerId="LiveId" clId="{20282597-A874-A94A-9F91-D21884B226E9}" dt="2020-09-05T16:36:39.726" v="16904" actId="27636"/>
          <ac:spMkLst>
            <pc:docMk/>
            <pc:sldMk cId="1072860971" sldId="280"/>
            <ac:spMk id="33" creationId="{9139F6A4-0160-A343-B266-232E0BE7904C}"/>
          </ac:spMkLst>
        </pc:spChg>
        <pc:spChg chg="add mod">
          <ac:chgData name="Mai Xuan Trang" userId="00336c951003d771" providerId="LiveId" clId="{20282597-A874-A94A-9F91-D21884B226E9}" dt="2020-09-05T16:33:58.415" v="16829" actId="164"/>
          <ac:spMkLst>
            <pc:docMk/>
            <pc:sldMk cId="1072860971" sldId="280"/>
            <ac:spMk id="34" creationId="{9AB109BD-9F6C-0044-AED9-A7B01C28B959}"/>
          </ac:spMkLst>
        </pc:spChg>
        <pc:spChg chg="add mod">
          <ac:chgData name="Mai Xuan Trang" userId="00336c951003d771" providerId="LiveId" clId="{20282597-A874-A94A-9F91-D21884B226E9}" dt="2020-09-05T16:33:58.415" v="16829" actId="164"/>
          <ac:spMkLst>
            <pc:docMk/>
            <pc:sldMk cId="1072860971" sldId="280"/>
            <ac:spMk id="35" creationId="{B3653DD1-D400-1548-A369-542542B02D64}"/>
          </ac:spMkLst>
        </pc:spChg>
        <pc:spChg chg="add mod">
          <ac:chgData name="Mai Xuan Trang" userId="00336c951003d771" providerId="LiveId" clId="{20282597-A874-A94A-9F91-D21884B226E9}" dt="2020-09-05T16:33:58.415" v="16829" actId="164"/>
          <ac:spMkLst>
            <pc:docMk/>
            <pc:sldMk cId="1072860971" sldId="280"/>
            <ac:spMk id="36" creationId="{6CB43A25-B47C-2B49-AE8E-B1C370EB8F56}"/>
          </ac:spMkLst>
        </pc:spChg>
        <pc:spChg chg="add mod">
          <ac:chgData name="Mai Xuan Trang" userId="00336c951003d771" providerId="LiveId" clId="{20282597-A874-A94A-9F91-D21884B226E9}" dt="2020-09-05T16:34:07.875" v="16840" actId="164"/>
          <ac:spMkLst>
            <pc:docMk/>
            <pc:sldMk cId="1072860971" sldId="280"/>
            <ac:spMk id="37" creationId="{14ACEE30-C269-4347-B9F2-1FEC6DF4AFAE}"/>
          </ac:spMkLst>
        </pc:spChg>
        <pc:grpChg chg="del">
          <ac:chgData name="Mai Xuan Trang" userId="00336c951003d771" providerId="LiveId" clId="{20282597-A874-A94A-9F91-D21884B226E9}" dt="2020-09-05T16:17:40.868" v="16390" actId="478"/>
          <ac:grpSpMkLst>
            <pc:docMk/>
            <pc:sldMk cId="1072860971" sldId="280"/>
            <ac:grpSpMk id="5" creationId="{0681A212-B2E0-6346-AF97-64871AD0AFB0}"/>
          </ac:grpSpMkLst>
        </pc:grpChg>
        <pc:grpChg chg="add mod">
          <ac:chgData name="Mai Xuan Trang" userId="00336c951003d771" providerId="LiveId" clId="{20282597-A874-A94A-9F91-D21884B226E9}" dt="2020-09-05T16:34:07.875" v="16840" actId="164"/>
          <ac:grpSpMkLst>
            <pc:docMk/>
            <pc:sldMk cId="1072860971" sldId="280"/>
            <ac:grpSpMk id="15" creationId="{7C26466F-5E0F-7348-AC76-F393A2E9B404}"/>
          </ac:grpSpMkLst>
        </pc:grpChg>
        <pc:grpChg chg="add mod">
          <ac:chgData name="Mai Xuan Trang" userId="00336c951003d771" providerId="LiveId" clId="{20282597-A874-A94A-9F91-D21884B226E9}" dt="2020-09-05T16:34:08.868" v="16844" actId="1038"/>
          <ac:grpSpMkLst>
            <pc:docMk/>
            <pc:sldMk cId="1072860971" sldId="280"/>
            <ac:grpSpMk id="16" creationId="{726AE944-0542-1047-8970-50A7F1A01879}"/>
          </ac:grpSpMkLst>
        </pc:grpChg>
        <pc:graphicFrameChg chg="add del mod modGraphic">
          <ac:chgData name="Mai Xuan Trang" userId="00336c951003d771" providerId="LiveId" clId="{20282597-A874-A94A-9F91-D21884B226E9}" dt="2020-09-05T16:19:33.264" v="16412" actId="478"/>
          <ac:graphicFrameMkLst>
            <pc:docMk/>
            <pc:sldMk cId="1072860971" sldId="280"/>
            <ac:graphicFrameMk id="8" creationId="{3BD1CA18-05AC-574B-8398-173233A774BB}"/>
          </ac:graphicFrameMkLst>
        </pc:graphicFrameChg>
      </pc:sldChg>
      <pc:sldChg chg="delSp modSp add mod">
        <pc:chgData name="Mai Xuan Trang" userId="00336c951003d771" providerId="LiveId" clId="{20282597-A874-A94A-9F91-D21884B226E9}" dt="2020-09-05T17:04:18.425" v="17506" actId="20577"/>
        <pc:sldMkLst>
          <pc:docMk/>
          <pc:sldMk cId="2863973530" sldId="281"/>
        </pc:sldMkLst>
        <pc:spChg chg="mod">
          <ac:chgData name="Mai Xuan Trang" userId="00336c951003d771" providerId="LiveId" clId="{20282597-A874-A94A-9F91-D21884B226E9}" dt="2020-09-05T17:04:18.425" v="17506" actId="20577"/>
          <ac:spMkLst>
            <pc:docMk/>
            <pc:sldMk cId="2863973530" sldId="281"/>
            <ac:spMk id="3" creationId="{EC1493C2-C59C-154E-9E9E-59B489FCCB17}"/>
          </ac:spMkLst>
        </pc:spChg>
        <pc:grpChg chg="del">
          <ac:chgData name="Mai Xuan Trang" userId="00336c951003d771" providerId="LiveId" clId="{20282597-A874-A94A-9F91-D21884B226E9}" dt="2020-09-05T16:43:41.767" v="16906" actId="478"/>
          <ac:grpSpMkLst>
            <pc:docMk/>
            <pc:sldMk cId="2863973530" sldId="281"/>
            <ac:grpSpMk id="5" creationId="{0681A212-B2E0-6346-AF97-64871AD0AFB0}"/>
          </ac:grpSpMkLst>
        </pc:grpChg>
      </pc:sldChg>
      <pc:sldChg chg="modSp add mod modNotesTx">
        <pc:chgData name="Mai Xuan Trang" userId="00336c951003d771" providerId="LiveId" clId="{20282597-A874-A94A-9F91-D21884B226E9}" dt="2020-09-05T17:17:19.399" v="18136" actId="20577"/>
        <pc:sldMkLst>
          <pc:docMk/>
          <pc:sldMk cId="4060144441" sldId="282"/>
        </pc:sldMkLst>
        <pc:spChg chg="mod">
          <ac:chgData name="Mai Xuan Trang" userId="00336c951003d771" providerId="LiveId" clId="{20282597-A874-A94A-9F91-D21884B226E9}" dt="2020-09-05T17:17:19.399" v="18136" actId="20577"/>
          <ac:spMkLst>
            <pc:docMk/>
            <pc:sldMk cId="4060144441" sldId="282"/>
            <ac:spMk id="3" creationId="{EC1493C2-C59C-154E-9E9E-59B489FCCB17}"/>
          </ac:spMkLst>
        </pc:spChg>
      </pc:sldChg>
      <pc:sldChg chg="addSp delSp modSp add mod modNotesTx">
        <pc:chgData name="Mai Xuan Trang" userId="00336c951003d771" providerId="LiveId" clId="{20282597-A874-A94A-9F91-D21884B226E9}" dt="2020-09-07T02:39:43.512" v="21387"/>
        <pc:sldMkLst>
          <pc:docMk/>
          <pc:sldMk cId="4010731701" sldId="283"/>
        </pc:sldMkLst>
        <pc:spChg chg="mod">
          <ac:chgData name="Mai Xuan Trang" userId="00336c951003d771" providerId="LiveId" clId="{20282597-A874-A94A-9F91-D21884B226E9}" dt="2020-09-05T17:18:27.429" v="18173" actId="20577"/>
          <ac:spMkLst>
            <pc:docMk/>
            <pc:sldMk cId="4010731701" sldId="283"/>
            <ac:spMk id="2" creationId="{5494C0F9-FFBD-A546-865D-421DB44EFD52}"/>
          </ac:spMkLst>
        </pc:spChg>
        <pc:spChg chg="mod">
          <ac:chgData name="Mai Xuan Trang" userId="00336c951003d771" providerId="LiveId" clId="{20282597-A874-A94A-9F91-D21884B226E9}" dt="2020-09-06T14:19:42.090" v="18302" actId="14100"/>
          <ac:spMkLst>
            <pc:docMk/>
            <pc:sldMk cId="4010731701" sldId="283"/>
            <ac:spMk id="3" creationId="{EC1493C2-C59C-154E-9E9E-59B489FCCB17}"/>
          </ac:spMkLst>
        </pc:spChg>
        <pc:spChg chg="add mod">
          <ac:chgData name="Mai Xuan Trang" userId="00336c951003d771" providerId="LiveId" clId="{20282597-A874-A94A-9F91-D21884B226E9}" dt="2020-09-06T14:24:28.212" v="18388" actId="207"/>
          <ac:spMkLst>
            <pc:docMk/>
            <pc:sldMk cId="4010731701" sldId="283"/>
            <ac:spMk id="5" creationId="{B1A8D989-848C-C74F-A1D4-08190213DF35}"/>
          </ac:spMkLst>
        </pc:spChg>
        <pc:spChg chg="add mod">
          <ac:chgData name="Mai Xuan Trang" userId="00336c951003d771" providerId="LiveId" clId="{20282597-A874-A94A-9F91-D21884B226E9}" dt="2020-09-06T14:22:43.161" v="18334" actId="14100"/>
          <ac:spMkLst>
            <pc:docMk/>
            <pc:sldMk cId="4010731701" sldId="283"/>
            <ac:spMk id="13" creationId="{8CB3CD7F-5627-3744-B6C7-1F949DAF96AD}"/>
          </ac:spMkLst>
        </pc:spChg>
        <pc:spChg chg="add mod">
          <ac:chgData name="Mai Xuan Trang" userId="00336c951003d771" providerId="LiveId" clId="{20282597-A874-A94A-9F91-D21884B226E9}" dt="2020-09-06T14:23:10.518" v="18353" actId="120"/>
          <ac:spMkLst>
            <pc:docMk/>
            <pc:sldMk cId="4010731701" sldId="283"/>
            <ac:spMk id="14" creationId="{3432246E-8420-A844-B2CE-A0BAF9D706B2}"/>
          </ac:spMkLst>
        </pc:spChg>
        <pc:spChg chg="add mod">
          <ac:chgData name="Mai Xuan Trang" userId="00336c951003d771" providerId="LiveId" clId="{20282597-A874-A94A-9F91-D21884B226E9}" dt="2020-09-06T14:23:40.462" v="18368" actId="14100"/>
          <ac:spMkLst>
            <pc:docMk/>
            <pc:sldMk cId="4010731701" sldId="283"/>
            <ac:spMk id="15" creationId="{E57217FF-F9A2-E548-8FFB-E789316773AE}"/>
          </ac:spMkLst>
        </pc:spChg>
        <pc:spChg chg="add mod">
          <ac:chgData name="Mai Xuan Trang" userId="00336c951003d771" providerId="LiveId" clId="{20282597-A874-A94A-9F91-D21884B226E9}" dt="2020-09-06T14:24:01.181" v="18383" actId="20577"/>
          <ac:spMkLst>
            <pc:docMk/>
            <pc:sldMk cId="4010731701" sldId="283"/>
            <ac:spMk id="16" creationId="{74892CC9-734E-BF44-B21C-1EECA4BC6328}"/>
          </ac:spMkLst>
        </pc:spChg>
        <pc:grpChg chg="del">
          <ac:chgData name="Mai Xuan Trang" userId="00336c951003d771" providerId="LiveId" clId="{20282597-A874-A94A-9F91-D21884B226E9}" dt="2020-09-05T17:18:37.930" v="18174" actId="478"/>
          <ac:grpSpMkLst>
            <pc:docMk/>
            <pc:sldMk cId="4010731701" sldId="283"/>
            <ac:grpSpMk id="5" creationId="{0681A212-B2E0-6346-AF97-64871AD0AFB0}"/>
          </ac:grpSpMkLst>
        </pc:grpChg>
        <pc:inkChg chg="add del">
          <ac:chgData name="Mai Xuan Trang" userId="00336c951003d771" providerId="LiveId" clId="{20282597-A874-A94A-9F91-D21884B226E9}" dt="2020-09-06T14:20:34.521" v="18304" actId="9405"/>
          <ac:inkMkLst>
            <pc:docMk/>
            <pc:sldMk cId="4010731701" sldId="283"/>
            <ac:inkMk id="6" creationId="{0D4DD971-4B06-AA44-B37E-D661B37302C2}"/>
          </ac:inkMkLst>
        </pc:inkChg>
        <pc:inkChg chg="add">
          <ac:chgData name="Mai Xuan Trang" userId="00336c951003d771" providerId="LiveId" clId="{20282597-A874-A94A-9F91-D21884B226E9}" dt="2020-09-07T02:39:43.512" v="21387"/>
          <ac:inkMkLst>
            <pc:docMk/>
            <pc:sldMk cId="4010731701" sldId="283"/>
            <ac:inkMk id="6" creationId="{21F71C7B-7683-964B-A47F-F8695E3E6F34}"/>
          </ac:inkMkLst>
        </pc:inkChg>
        <pc:inkChg chg="add del">
          <ac:chgData name="Mai Xuan Trang" userId="00336c951003d771" providerId="LiveId" clId="{20282597-A874-A94A-9F91-D21884B226E9}" dt="2020-09-06T14:20:42.724" v="18306" actId="9405"/>
          <ac:inkMkLst>
            <pc:docMk/>
            <pc:sldMk cId="4010731701" sldId="283"/>
            <ac:inkMk id="7" creationId="{D0353535-9C2C-FA48-BE41-E907A2E1810C}"/>
          </ac:inkMkLst>
        </pc:inkChg>
        <pc:inkChg chg="add mod">
          <ac:chgData name="Mai Xuan Trang" userId="00336c951003d771" providerId="LiveId" clId="{20282597-A874-A94A-9F91-D21884B226E9}" dt="2020-09-06T14:24:37.468" v="18390" actId="1076"/>
          <ac:inkMkLst>
            <pc:docMk/>
            <pc:sldMk cId="4010731701" sldId="283"/>
            <ac:inkMk id="8" creationId="{A6E583F2-EDF2-7E4E-845A-5A7F8D3647FF}"/>
          </ac:inkMkLst>
        </pc:inkChg>
        <pc:inkChg chg="add del">
          <ac:chgData name="Mai Xuan Trang" userId="00336c951003d771" providerId="LiveId" clId="{20282597-A874-A94A-9F91-D21884B226E9}" dt="2020-09-06T14:20:56.794" v="18309" actId="9405"/>
          <ac:inkMkLst>
            <pc:docMk/>
            <pc:sldMk cId="4010731701" sldId="283"/>
            <ac:inkMk id="9" creationId="{D78BE0A3-9F34-694D-9630-A7EC6633F5A4}"/>
          </ac:inkMkLst>
        </pc:inkChg>
        <pc:inkChg chg="add del">
          <ac:chgData name="Mai Xuan Trang" userId="00336c951003d771" providerId="LiveId" clId="{20282597-A874-A94A-9F91-D21884B226E9}" dt="2020-09-06T14:21:03.832" v="18311" actId="9405"/>
          <ac:inkMkLst>
            <pc:docMk/>
            <pc:sldMk cId="4010731701" sldId="283"/>
            <ac:inkMk id="10" creationId="{8097E510-A56E-7C46-BE6E-A086B0B1CF9A}"/>
          </ac:inkMkLst>
        </pc:inkChg>
        <pc:inkChg chg="add del">
          <ac:chgData name="Mai Xuan Trang" userId="00336c951003d771" providerId="LiveId" clId="{20282597-A874-A94A-9F91-D21884B226E9}" dt="2020-09-06T14:21:09.084" v="18313" actId="9405"/>
          <ac:inkMkLst>
            <pc:docMk/>
            <pc:sldMk cId="4010731701" sldId="283"/>
            <ac:inkMk id="11" creationId="{A718C97E-4DE8-014B-9E8A-C0C50C85528F}"/>
          </ac:inkMkLst>
        </pc:inkChg>
        <pc:inkChg chg="add mod">
          <ac:chgData name="Mai Xuan Trang" userId="00336c951003d771" providerId="LiveId" clId="{20282597-A874-A94A-9F91-D21884B226E9}" dt="2020-09-06T14:24:14.026" v="18385" actId="14100"/>
          <ac:inkMkLst>
            <pc:docMk/>
            <pc:sldMk cId="4010731701" sldId="283"/>
            <ac:inkMk id="12" creationId="{BD396D9F-FFDC-044E-9C36-6F557BAADEAB}"/>
          </ac:inkMkLst>
        </pc:inkChg>
      </pc:sldChg>
      <pc:sldChg chg="addSp delSp modSp add mod modNotesTx">
        <pc:chgData name="Mai Xuan Trang" userId="00336c951003d771" providerId="LiveId" clId="{20282597-A874-A94A-9F91-D21884B226E9}" dt="2020-09-06T14:44:58.902" v="19019" actId="14100"/>
        <pc:sldMkLst>
          <pc:docMk/>
          <pc:sldMk cId="3509439576" sldId="284"/>
        </pc:sldMkLst>
        <pc:spChg chg="mod">
          <ac:chgData name="Mai Xuan Trang" userId="00336c951003d771" providerId="LiveId" clId="{20282597-A874-A94A-9F91-D21884B226E9}" dt="2020-09-06T14:44:03.038" v="19013" actId="5793"/>
          <ac:spMkLst>
            <pc:docMk/>
            <pc:sldMk cId="3509439576" sldId="284"/>
            <ac:spMk id="3" creationId="{EC1493C2-C59C-154E-9E9E-59B489FCCB17}"/>
          </ac:spMkLst>
        </pc:spChg>
        <pc:spChg chg="del">
          <ac:chgData name="Mai Xuan Trang" userId="00336c951003d771" providerId="LiveId" clId="{20282597-A874-A94A-9F91-D21884B226E9}" dt="2020-09-06T14:40:31.527" v="19006" actId="478"/>
          <ac:spMkLst>
            <pc:docMk/>
            <pc:sldMk cId="3509439576" sldId="284"/>
            <ac:spMk id="5" creationId="{B1A8D989-848C-C74F-A1D4-08190213DF35}"/>
          </ac:spMkLst>
        </pc:spChg>
        <pc:spChg chg="del">
          <ac:chgData name="Mai Xuan Trang" userId="00336c951003d771" providerId="LiveId" clId="{20282597-A874-A94A-9F91-D21884B226E9}" dt="2020-09-06T14:40:31.527" v="19006" actId="478"/>
          <ac:spMkLst>
            <pc:docMk/>
            <pc:sldMk cId="3509439576" sldId="284"/>
            <ac:spMk id="13" creationId="{8CB3CD7F-5627-3744-B6C7-1F949DAF96AD}"/>
          </ac:spMkLst>
        </pc:spChg>
        <pc:spChg chg="del">
          <ac:chgData name="Mai Xuan Trang" userId="00336c951003d771" providerId="LiveId" clId="{20282597-A874-A94A-9F91-D21884B226E9}" dt="2020-09-06T14:40:31.527" v="19006" actId="478"/>
          <ac:spMkLst>
            <pc:docMk/>
            <pc:sldMk cId="3509439576" sldId="284"/>
            <ac:spMk id="14" creationId="{3432246E-8420-A844-B2CE-A0BAF9D706B2}"/>
          </ac:spMkLst>
        </pc:spChg>
        <pc:spChg chg="del">
          <ac:chgData name="Mai Xuan Trang" userId="00336c951003d771" providerId="LiveId" clId="{20282597-A874-A94A-9F91-D21884B226E9}" dt="2020-09-06T14:40:34.385" v="19007" actId="478"/>
          <ac:spMkLst>
            <pc:docMk/>
            <pc:sldMk cId="3509439576" sldId="284"/>
            <ac:spMk id="15" creationId="{E57217FF-F9A2-E548-8FFB-E789316773AE}"/>
          </ac:spMkLst>
        </pc:spChg>
        <pc:spChg chg="del">
          <ac:chgData name="Mai Xuan Trang" userId="00336c951003d771" providerId="LiveId" clId="{20282597-A874-A94A-9F91-D21884B226E9}" dt="2020-09-06T14:40:31.527" v="19006" actId="478"/>
          <ac:spMkLst>
            <pc:docMk/>
            <pc:sldMk cId="3509439576" sldId="284"/>
            <ac:spMk id="16" creationId="{74892CC9-734E-BF44-B21C-1EECA4BC6328}"/>
          </ac:spMkLst>
        </pc:spChg>
        <pc:picChg chg="add mod">
          <ac:chgData name="Mai Xuan Trang" userId="00336c951003d771" providerId="LiveId" clId="{20282597-A874-A94A-9F91-D21884B226E9}" dt="2020-09-06T14:44:58.902" v="19019" actId="14100"/>
          <ac:picMkLst>
            <pc:docMk/>
            <pc:sldMk cId="3509439576" sldId="284"/>
            <ac:picMk id="7" creationId="{2262E968-53F6-E942-88A8-11498EE302DA}"/>
          </ac:picMkLst>
        </pc:picChg>
        <pc:inkChg chg="del">
          <ac:chgData name="Mai Xuan Trang" userId="00336c951003d771" providerId="LiveId" clId="{20282597-A874-A94A-9F91-D21884B226E9}" dt="2020-09-06T14:40:31.527" v="19006" actId="478"/>
          <ac:inkMkLst>
            <pc:docMk/>
            <pc:sldMk cId="3509439576" sldId="284"/>
            <ac:inkMk id="8" creationId="{A6E583F2-EDF2-7E4E-845A-5A7F8D3647FF}"/>
          </ac:inkMkLst>
        </pc:inkChg>
        <pc:inkChg chg="del">
          <ac:chgData name="Mai Xuan Trang" userId="00336c951003d771" providerId="LiveId" clId="{20282597-A874-A94A-9F91-D21884B226E9}" dt="2020-09-06T14:40:31.527" v="19006" actId="478"/>
          <ac:inkMkLst>
            <pc:docMk/>
            <pc:sldMk cId="3509439576" sldId="284"/>
            <ac:inkMk id="12" creationId="{BD396D9F-FFDC-044E-9C36-6F557BAADEAB}"/>
          </ac:inkMkLst>
        </pc:inkChg>
      </pc:sldChg>
      <pc:sldChg chg="delSp modSp add mod modNotesTx">
        <pc:chgData name="Mai Xuan Trang" userId="00336c951003d771" providerId="LiveId" clId="{20282597-A874-A94A-9F91-D21884B226E9}" dt="2020-09-06T14:56:58.116" v="19746" actId="20577"/>
        <pc:sldMkLst>
          <pc:docMk/>
          <pc:sldMk cId="409380800" sldId="285"/>
        </pc:sldMkLst>
        <pc:spChg chg="mod">
          <ac:chgData name="Mai Xuan Trang" userId="00336c951003d771" providerId="LiveId" clId="{20282597-A874-A94A-9F91-D21884B226E9}" dt="2020-09-06T14:56:28.623" v="19674" actId="14100"/>
          <ac:spMkLst>
            <pc:docMk/>
            <pc:sldMk cId="409380800" sldId="285"/>
            <ac:spMk id="3" creationId="{EC1493C2-C59C-154E-9E9E-59B489FCCB17}"/>
          </ac:spMkLst>
        </pc:spChg>
        <pc:spChg chg="del">
          <ac:chgData name="Mai Xuan Trang" userId="00336c951003d771" providerId="LiveId" clId="{20282597-A874-A94A-9F91-D21884B226E9}" dt="2020-09-06T14:46:03.460" v="19021" actId="478"/>
          <ac:spMkLst>
            <pc:docMk/>
            <pc:sldMk cId="409380800" sldId="285"/>
            <ac:spMk id="5" creationId="{B1A8D989-848C-C74F-A1D4-08190213DF35}"/>
          </ac:spMkLst>
        </pc:spChg>
        <pc:spChg chg="del">
          <ac:chgData name="Mai Xuan Trang" userId="00336c951003d771" providerId="LiveId" clId="{20282597-A874-A94A-9F91-D21884B226E9}" dt="2020-09-06T14:46:03.460" v="19021" actId="478"/>
          <ac:spMkLst>
            <pc:docMk/>
            <pc:sldMk cId="409380800" sldId="285"/>
            <ac:spMk id="13" creationId="{8CB3CD7F-5627-3744-B6C7-1F949DAF96AD}"/>
          </ac:spMkLst>
        </pc:spChg>
        <pc:spChg chg="del">
          <ac:chgData name="Mai Xuan Trang" userId="00336c951003d771" providerId="LiveId" clId="{20282597-A874-A94A-9F91-D21884B226E9}" dt="2020-09-06T14:46:03.460" v="19021" actId="478"/>
          <ac:spMkLst>
            <pc:docMk/>
            <pc:sldMk cId="409380800" sldId="285"/>
            <ac:spMk id="14" creationId="{3432246E-8420-A844-B2CE-A0BAF9D706B2}"/>
          </ac:spMkLst>
        </pc:spChg>
        <pc:spChg chg="del">
          <ac:chgData name="Mai Xuan Trang" userId="00336c951003d771" providerId="LiveId" clId="{20282597-A874-A94A-9F91-D21884B226E9}" dt="2020-09-06T14:46:06.581" v="19022" actId="478"/>
          <ac:spMkLst>
            <pc:docMk/>
            <pc:sldMk cId="409380800" sldId="285"/>
            <ac:spMk id="15" creationId="{E57217FF-F9A2-E548-8FFB-E789316773AE}"/>
          </ac:spMkLst>
        </pc:spChg>
        <pc:spChg chg="del">
          <ac:chgData name="Mai Xuan Trang" userId="00336c951003d771" providerId="LiveId" clId="{20282597-A874-A94A-9F91-D21884B226E9}" dt="2020-09-06T14:46:03.460" v="19021" actId="478"/>
          <ac:spMkLst>
            <pc:docMk/>
            <pc:sldMk cId="409380800" sldId="285"/>
            <ac:spMk id="16" creationId="{74892CC9-734E-BF44-B21C-1EECA4BC6328}"/>
          </ac:spMkLst>
        </pc:spChg>
        <pc:inkChg chg="del">
          <ac:chgData name="Mai Xuan Trang" userId="00336c951003d771" providerId="LiveId" clId="{20282597-A874-A94A-9F91-D21884B226E9}" dt="2020-09-06T14:46:03.460" v="19021" actId="478"/>
          <ac:inkMkLst>
            <pc:docMk/>
            <pc:sldMk cId="409380800" sldId="285"/>
            <ac:inkMk id="8" creationId="{A6E583F2-EDF2-7E4E-845A-5A7F8D3647FF}"/>
          </ac:inkMkLst>
        </pc:inkChg>
        <pc:inkChg chg="del">
          <ac:chgData name="Mai Xuan Trang" userId="00336c951003d771" providerId="LiveId" clId="{20282597-A874-A94A-9F91-D21884B226E9}" dt="2020-09-06T14:46:03.460" v="19021" actId="478"/>
          <ac:inkMkLst>
            <pc:docMk/>
            <pc:sldMk cId="409380800" sldId="285"/>
            <ac:inkMk id="12" creationId="{BD396D9F-FFDC-044E-9C36-6F557BAADEAB}"/>
          </ac:inkMkLst>
        </pc:inkChg>
      </pc:sldChg>
      <pc:sldChg chg="modSp add mod">
        <pc:chgData name="Mai Xuan Trang" userId="00336c951003d771" providerId="LiveId" clId="{20282597-A874-A94A-9F91-D21884B226E9}" dt="2020-09-07T02:47:06.790" v="21413" actId="20577"/>
        <pc:sldMkLst>
          <pc:docMk/>
          <pc:sldMk cId="3806855351" sldId="286"/>
        </pc:sldMkLst>
        <pc:spChg chg="mod">
          <ac:chgData name="Mai Xuan Trang" userId="00336c951003d771" providerId="LiveId" clId="{20282597-A874-A94A-9F91-D21884B226E9}" dt="2020-09-07T02:47:06.790" v="21413" actId="20577"/>
          <ac:spMkLst>
            <pc:docMk/>
            <pc:sldMk cId="3806855351" sldId="286"/>
            <ac:spMk id="3" creationId="{EC1493C2-C59C-154E-9E9E-59B489FCCB17}"/>
          </ac:spMkLst>
        </pc:spChg>
      </pc:sldChg>
      <pc:sldChg chg="modSp add mod">
        <pc:chgData name="Mai Xuan Trang" userId="00336c951003d771" providerId="LiveId" clId="{20282597-A874-A94A-9F91-D21884B226E9}" dt="2020-09-06T15:10:04.989" v="20585" actId="20577"/>
        <pc:sldMkLst>
          <pc:docMk/>
          <pc:sldMk cId="4025437647" sldId="287"/>
        </pc:sldMkLst>
        <pc:spChg chg="mod">
          <ac:chgData name="Mai Xuan Trang" userId="00336c951003d771" providerId="LiveId" clId="{20282597-A874-A94A-9F91-D21884B226E9}" dt="2020-09-06T15:10:04.989" v="20585" actId="20577"/>
          <ac:spMkLst>
            <pc:docMk/>
            <pc:sldMk cId="4025437647" sldId="287"/>
            <ac:spMk id="3" creationId="{EC1493C2-C59C-154E-9E9E-59B489FCCB17}"/>
          </ac:spMkLst>
        </pc:spChg>
      </pc:sldChg>
      <pc:sldChg chg="modSp add mod">
        <pc:chgData name="Mai Xuan Trang" userId="00336c951003d771" providerId="LiveId" clId="{20282597-A874-A94A-9F91-D21884B226E9}" dt="2020-09-06T15:23:14.657" v="21325" actId="20577"/>
        <pc:sldMkLst>
          <pc:docMk/>
          <pc:sldMk cId="2108154072" sldId="288"/>
        </pc:sldMkLst>
        <pc:spChg chg="mod">
          <ac:chgData name="Mai Xuan Trang" userId="00336c951003d771" providerId="LiveId" clId="{20282597-A874-A94A-9F91-D21884B226E9}" dt="2020-09-06T15:11:02.957" v="20595" actId="20577"/>
          <ac:spMkLst>
            <pc:docMk/>
            <pc:sldMk cId="2108154072" sldId="288"/>
            <ac:spMk id="2" creationId="{5494C0F9-FFBD-A546-865D-421DB44EFD52}"/>
          </ac:spMkLst>
        </pc:spChg>
        <pc:spChg chg="mod">
          <ac:chgData name="Mai Xuan Trang" userId="00336c951003d771" providerId="LiveId" clId="{20282597-A874-A94A-9F91-D21884B226E9}" dt="2020-09-06T15:23:14.657" v="21325" actId="20577"/>
          <ac:spMkLst>
            <pc:docMk/>
            <pc:sldMk cId="2108154072" sldId="288"/>
            <ac:spMk id="3" creationId="{EC1493C2-C59C-154E-9E9E-59B489FCCB17}"/>
          </ac:spMkLst>
        </pc:spChg>
      </pc:sldChg>
      <pc:sldMasterChg chg="modSldLayout">
        <pc:chgData name="Mai Xuan Trang" userId="00336c951003d771" providerId="LiveId" clId="{20282597-A874-A94A-9F91-D21884B226E9}" dt="2020-09-05T16:35:08.734" v="16846" actId="255"/>
        <pc:sldMasterMkLst>
          <pc:docMk/>
          <pc:sldMasterMk cId="3613817579" sldId="2147483648"/>
        </pc:sldMasterMkLst>
        <pc:sldLayoutChg chg="modSp mod">
          <pc:chgData name="Mai Xuan Trang" userId="00336c951003d771" providerId="LiveId" clId="{20282597-A874-A94A-9F91-D21884B226E9}" dt="2020-09-05T16:35:08.734" v="16846" actId="255"/>
          <pc:sldLayoutMkLst>
            <pc:docMk/>
            <pc:sldMasterMk cId="3613817579" sldId="2147483648"/>
            <pc:sldLayoutMk cId="1469222883" sldId="2147483650"/>
          </pc:sldLayoutMkLst>
          <pc:spChg chg="mod">
            <ac:chgData name="Mai Xuan Trang" userId="00336c951003d771" providerId="LiveId" clId="{20282597-A874-A94A-9F91-D21884B226E9}" dt="2020-09-05T16:35:08.734" v="16846" actId="255"/>
            <ac:spMkLst>
              <pc:docMk/>
              <pc:sldMasterMk cId="3613817579" sldId="2147483648"/>
              <pc:sldLayoutMk cId="1469222883" sldId="2147483650"/>
              <ac:spMk id="6" creationId="{FE9C3F7C-35FE-4B32-9DDC-FB1B570647AC}"/>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6:41.092"/>
    </inkml:context>
    <inkml:brush xml:id="br0">
      <inkml:brushProperty name="width" value="0.05" units="cm"/>
      <inkml:brushProperty name="height" value="0.05" units="cm"/>
      <inkml:brushProperty name="color" value="#E71224"/>
    </inkml:brush>
  </inkml:definitions>
  <inkml:trace contextRef="#ctx0" brushRef="#br0">61 1 24575,'0'11'0,"6"1"0,0 0 0,7 0 0,-1 6 0,-5-4 0,4 4 0,-10-6 0,10 0 0,-10 0 0,10-5 0,-10 4 0,9-5 0,-9 6 0,9-6 0,-3-1 0,-1 0 0,-1 2 0,1 5 0,0 0 0,6 0 0,-5 6 0,3-4 0,-2 11 0,4-5 0,2 7 0,-1-7 0,0 5 0,0-4 0,0 6 0,1 7 0,-6-5 0,5 13 0,2-6 0,0 1 0,6 5 0,-6 3 0,-1 0 0,2 8 0,-1 0 0,-1-7 0,1-1 0,-7-3 0,4-14 0,-4 15 0,5-15 0,2 14 0,-8-13 0,6 6 0,-6-9 0,1 1 0,4 0 0,-11 0 0,11-7 0,-11 5 0,4-11 0,-5 4 0,6 1 0,-4-5 0,4 4 0,-6-6 0,5 1 0,-4-1 0,5 0 0,-6 6 0,0-4 0,0 5 0,0-1 0,5-4 0,-3 11 0,3-11 0,-5 11 0,0-4 0,0-1 0,0 5 0,0-5 0,0 12 0,0-4 0,0 5 0,0-13 0,0 13 0,0-11 0,0 20 0,-6-14 0,5 6 0,-5-7 0,0 0 0,4 0 0,-4-1 0,0 1 0,5-7 0,-5-1 0,6-7 0,0 0 0,0 0 0,-6 0 0,5 7 0,-10-5 0,9 4 0,-8-6 0,2 19 0,-5-8 0,0 9 0,6-7 0,-4-11 0,9 4 0,-8-6 0,8 0 0,-3 1 0,5-1 0,-6 0 0,5-1 0,-10 1 0,10-1 0,-4 1 0,5 0 0,-5 0 0,-3 7 0,-5 9 0,-2 8 0,1 8 0,-1 0 0,0-7 0,1 5 0,6-20 0,-5 11 0,12-19 0,-11 4 0,11-6 0,-4 0 0,9-5 0,2-2 0,6-5 0,-1 0 0,1 0 0,0 0 0,1 0 0,-2 0 0,1 0 0,0 0 0,0 0 0,0 0 0,0 0 0,0 0 0,-1 0 0,0 0 0,-5 5 0,5-3 0,-4 3 0,4-5 0,-4 5 0,-2 1 0,-5 6 0,0 0 0,0 0 0,0 0 0,0 0 0,0 0 0,0 0 0,0 0 0,0 5 0,-5-3 0,-9 4 0,0 1 0,-12-5 0,5 6 0,-6-1 0,-8 3 0,5 13 0,-21-3 0,9 13 0,-4-14 0,2 7 0,7-10 0,1-6 0,8-2 0,9-7 0,12-1 0,-4 0 0,15-5 0,-3-2 0,10-5 0,1 0 0,0 0 0,0 0 0,0 0 0,0 0 0,0 5 0,0 2 0,0 5 0,0 0 0,-5 0 0,4 0 0,-5 0 0,6 0 0,-5 0 0,-1 0 0,-1 0 0,-4 0 0,5-1 0,-1-4 0,-4 3 0,10-3 0,-10 5 0,5 7 0,-1-6 0,2 6 0,0 7 0,4-4 0,-10 13 0,11-9 0,-4 1 0,5 0 0,0-1 0,0 1 0,-5-7 0,4 21 0,-3-10 0,-1 14 0,-1-11 0,-1 1 0,-4 1 0,4-6 0,0 2 0,-4-11 0,4-1 0,-6-1 0,5-7 0,-3 0 0,9 6 0,-10-4 0,5 11 0,-6-11 0,6 5 0,-5-1 0,5-4 0,-1 5 0,-4-7 0,5 7 0,-1-6 0,-4 12 0,10-11 0,-4 17 0,0-10 0,-2 12 0,0-13 0,-3 5 0,3-5 0,0 1 0,-3 4 0,9-5 0,-10 0 0,5 22 0,-6-10 0,0 13 0,0-10 0,7-1 0,-6-5 0,6-1 0,-7-9 0,0-7 0,0 0 0,0 0 0,0 0 0,0 0 0,0 0 0,5-6 0,-4 4 0,4-4 0,-5 11 0,0 3 0,0 6 0,0 8 0,0-5 0,0 5 0,-6-7 0,5-6 0,-5-3 0,6-6 0,0 7 0,0-5 0,0 4 0,0-6 0,-6 0 0,5 1 0,-4-1 0,5 0 0,0 0 0,0 0 0,0 0 0,-6 0 0,5 0 0,-5 1 0,6-1 0,0 0 0,0 0 0,0 0 0,0 0 0,-5-1 0,3 2 0,-3-1 0,5 0 0,-6 6 0,4 3 0,-4 6 0,1-7 0,3 5 0,-9-5 0,9 1 0,-4-3 0,1-6 0,4 1 0,-5-1 0,1 0 0,3 0 0,-9 0 0,10 0 0,-5 0 0,6 0 0,-5-5 0,-2 4 0,0-4 0,2 5 0,5 0 0,-6 0 0,5 0 0,-10-5 0,10 4 0,-5-5 0,6 13 0,0-6 0,0 6 0,-5-7 0,3 0 0,-3 7 0,-2 9 0,0 0 0,-8 7 0,2-8 0,-1 0 0,7-1 0,-5-5 0,5-3 0,-5-6 0,5 0 0,2 1 0,-1-1 0,0 0 0,-7 0 0,6 0 0,-4 0 0,5 0 0,-7 0 0,6 1 0,-3-1 0,3 0 0,0 0 0,-3-1 0,3 1 0,-5-5 0,-1 4 0,1-5 0,0 1 0,0 3 0,1-9 0,-1 4 0,1-5 0,4 6 0,-10-5 0,9 4 0,-11-5 0,12 6 0,-4-5 0,5 5 0,-1-1 0,2-4 0,5 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40.546"/>
    </inkml:context>
    <inkml:brush xml:id="br0">
      <inkml:brushProperty name="width" value="0.05" units="cm"/>
      <inkml:brushProperty name="height" value="0.05" units="cm"/>
      <inkml:brushProperty name="color" value="#E71224"/>
    </inkml:brush>
  </inkml:definitions>
  <inkml:trace contextRef="#ctx0" brushRef="#br0">337 0 24575,'-38'48'0,"-1"0"0,1 0 0,-1 0 0,0 4 0,0 3 0,4-3 0,10-10 0,3 12 0,9-14 0,4-1 0,9-5 0,0 0 0,0-1 0,4 1 0,2 6 0,7-10 0,3 9 0,8-16 0,-4 3 0,-1-9 0,-2 2 0,-8-8 0,4 3 0,-1-9 0,-2-1 0,2-4 0,-4 0 0,0 0 0,0-4 0,-3-12 0,2-1 0,-1-16 0,4-2 0,-5-7 0,0-7 0,0 0 0,-4 6 0,4 3 0,-5 12 0,0-5 0,0 11 0,0 1 0,0 1 0,0 10 0,0-5 0,4 10 0,-3-3 0,2 3 0,1-9 0,1 4 0,0-10 0,-1 10 0,-1 0 0,-2 1 0,6 4 0,-6-4 0,3 0 0,-4 0 0,0 1 0,0-1 0,4 0 0,-3-1 0,6 1 0,-6-1 0,2 1 0,1 0 0,-3-1 0,3 1 0,-4 1 0,0-1 0,0 0 0,0 0 0,3 0 0,-2-1 0,3 9 0,-4 2 0,0 18 0,0 4 0,0 18 0,0 1 0,0 14 0,5-5 0,-4 14 0,8-14 0,-7 5 0,2-7 0,1 0 0,-4-6 0,4-3 0,-1-12 0,-3-2 0,3-5 0,-4-6 0,4 0 0,-3-6 0,3 0 0,-4 1 0,0-1 0,3-4 0,1-1 0,4-4 0,0 0 0,4 0 0,-3 0 0,4 0 0,-5 0 0,0 0 0,1 0 0,-1 0 0,0 0 0,0 0 0,-4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42.288"/>
    </inkml:context>
    <inkml:brush xml:id="br0">
      <inkml:brushProperty name="width" value="0.05" units="cm"/>
      <inkml:brushProperty name="height" value="0.05" units="cm"/>
      <inkml:brushProperty name="color" value="#E71224"/>
    </inkml:brush>
  </inkml:definitions>
  <inkml:trace contextRef="#ctx0" brushRef="#br0">28 0 24575,'0'27'0,"0"11"0,0 30 0,0-26 0,0 2-1484,0 9 1,0 2 1483,0-1 0,0 1 0,-3 9 0,-1 0 0,3-9 0,1 0 0,-4-2 0,1 1 0,3 4 0,0-1 0,1-7 0,-2 0 0,-1 4 0,-1 0 0,2-6 0,0-1 105,-2-4 1,1-1-106,1-3 0,2-1 0,-1 37 0,0-9 0,0-7 652,0-2-652,0-15 0,0-1 0,4-14 1496,-3 0-1496,3-7 608,-4-4-608,0-2 0,0 0 0,0-3 0,4 8 0,-3-8 0,3 3 0,-4 0 0,0-3 0,0 8 0,0-9 0,0 10 0,0-5 0,0 1 0,4 3 0,-3-3 0,3 4 0,-4-4 0,0 3 0,3-9 0,-2 10 0,7-10 0,-7 4 0,2-4 0,1-5 0,0 3 0,4-3 0,0 0 0,0-1 0,0-4 0,0 0 0,0 0 0,5 0 0,-4 0 0,4 0 0,-5 0 0,5 0 0,-4-4 0,8 3 0,-8-8 0,8 8 0,-7-7 0,2 3 0,-4 0 0,1-4 0,-1 8 0,0-3 0,-4 0 0,0-1 0,-4-4 0,4 0 0,-3-5 0,7-8 0,-3 0 0,5-17 0,-5 15 0,4-9 0,-3 6 0,-1 10 0,3-8 0,-7 15 0,7-1 0,-8 7 0,4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50.990"/>
    </inkml:context>
    <inkml:brush xml:id="br0">
      <inkml:brushProperty name="width" value="0.1" units="cm"/>
      <inkml:brushProperty name="height" value="0.1" units="cm"/>
      <inkml:brushProperty name="color" value="#AE198D"/>
      <inkml:brushProperty name="inkEffects" value="galaxy"/>
      <inkml:brushProperty name="anchorX" value="-1.21941E6"/>
      <inkml:brushProperty name="anchorY" value="-653711.5"/>
      <inkml:brushProperty name="scaleFactor" value="0.5"/>
    </inkml:brush>
  </inkml:definitions>
  <inkml:trace contextRef="#ctx0" brushRef="#br0">0 0 24575,'26'0'0,"23"20"0,8-1 0,18 18 0,-21-13 0,11 15 0,-18-14 0,0 14 0,-3-2 0,-15-14 0,8 12 0,-16-14 0,4 0 0,-10 4 0,4-4 0,-5 6 0,-7-7 0,-1 5 0,1 3 0,-6 1 0,12 13 0,-11-5 0,4-1 0,1 6 0,-5-13 0,4 5 0,-6 1 0,0-6 0,0 13 0,0-6 0,0 8 0,0 1 0,-6-9 0,-2 6 0,0-13 0,-5 13 0,6-13 0,-2 13 0,-3-14 0,5 7 0,-7-8 0,1 0 0,-1-1 0,0 1 0,-5 0 0,4 0 0,1 0 0,2-1 0,-1 1 0,4 0 0,-15 5 0,15-3 0,-10 3 0,5 2 0,-6-5 0,5 5 0,-5-7 0,-1 8 0,5 1 0,-18 2 0,16-3 0,-15-7 0,11 6 0,-5-5 0,5 5 0,3-14 0,-1 6 0,6-13 0,-4 6 0,11-7 0,-4 0 0,14-5 0,-2-2 0,17-5 0,3 0 0,5 0 0,1 0 0,8 0 0,-6 0 0,5 0 0,-7 0 0,0 6 0,-7-4 0,5 4 0,-11-6 0,5 0 0,-7 0 0,0 0 0,-1 0 0,-4 5 0,-2 1 0,-5 5 0,-5 0 0,-2 1 0,-20 1 0,5 0 0,-29 9 0,12-6 0,-14 13 0,9-13 0,7 5 0,2-7 0,8-6 0,7 3 0,1-10 0,13 10 0,6-10 0,6 5 0,0-1 0,5 8 0,-4 8 0,6-1 0,7 13 0,-5-11 0,6 12 0,-7 1 0,-1-6 0,2 13 0,-1-6 0,0 8 0,-5 9 0,4 3 0,-11 8 0,12 0 0,-12 0 0,5-9 0,-7-2 0,7-9 0,-6 0 0,6 0 0,-7 9 0,0-7 0,0 0 0,0-4 0,0-6 0,0 0 0,0-1 0,0-9 0,0 1 0,0 0 0,0 0 0,0-1 0,0 1 0,0 8 0,0-7 0,-6 7 0,4-8 0,-4-1 0,0 1 0,5 0 0,-5 0 0,6-7 0,-6-1 0,5-7 0,-4 0 0,5 0 0,0-1 0,-6-4 0,-1 3 0,-5-9 0,5 10 0,-4 2 0,3 8 0,-11 6 0,3 7 0,-10-5 0,11-1 0,-10-3 0,17-5 0,-16 1 0,21-2 0,-9-6 0,6-1 0,5-5 0,-5-2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56.032"/>
    </inkml:context>
    <inkml:brush xml:id="br0">
      <inkml:brushProperty name="width" value="0.1" units="cm"/>
      <inkml:brushProperty name="height" value="0.1" units="cm"/>
      <inkml:brushProperty name="color" value="#AE198D"/>
      <inkml:brushProperty name="inkEffects" value="galaxy"/>
      <inkml:brushProperty name="anchorX" value="-1.23853E6"/>
      <inkml:brushProperty name="anchorY" value="-675015.4375"/>
      <inkml:brushProperty name="scaleFactor" value="0.5"/>
    </inkml:brush>
  </inkml:definitions>
  <inkml:trace contextRef="#ctx0" brushRef="#br0">10 139 24575,'0'32'0,"5"27"0,-3 2-436,1-20 0,-1 0 436,-2 7 286,5 0-286,-4-10 145,4-6-145,-1-10 0,-3 2 0,3-15 441,-4 5-441,0-5 0,0 0 0,0 4 0,0-3 0,0 4 0,0-5 0,0 4 0,0-3 0,-4 4 0,3-6 0,-3 1 0,4 0 0,0 0 0,0-8 0,0-6 0,-5-9 0,4-5 0,-3-1 0,4-5 0,0-1 0,0-7 0,-5 1 0,4-6 0,-4 4 0,5-11 0,-5 11 0,4 1 0,-4 2 0,5 10 0,0-4 0,0 6 0,0-1 0,0 5 0,0-3 0,0 8 0,0-4 0,0 5 0,4 0 0,-3 0 0,7 0 0,-3 0 0,0 1 0,8-6 0,-7 4 0,13-9 0,2 4 0,0-5 0,5 4 0,-6-3 0,0 8 0,-5-3 0,4 9 0,-8-3 0,2 7 0,-3-7 0,-2 7 0,-3 6 0,3 6 0,-7 8 0,8 0 0,-3 1 0,4-1 0,-5 1 0,4-6 0,-8 5 0,7-5 0,-7 6 0,4 5 0,-5 1 0,0 1 0,0 3 0,0-9 0,0 4 0,0 0 0,0-4 0,0-1 0,0-2 0,0-3 0,0 0 0,0 3 0,0-8 0,0 9 0,0-10 0,0 5 0,0-5 0,0 0 0,0-1 0,0 1 0,0 0 0,0 0 0,0-1 0,0 1 0,0-1 0,0 0 0,0 0 0,0 1 0,0-1 0,0 6 0,4-4 0,1 8 0,0-8 0,4 8 0,-7-8 0,6 4 0,-7-5 0,3-1 0,0-3 0,-3 3 0,6-7 0,-6 2 0,3-3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57.982"/>
    </inkml:context>
    <inkml:brush xml:id="br0">
      <inkml:brushProperty name="width" value="0.1" units="cm"/>
      <inkml:brushProperty name="height" value="0.1" units="cm"/>
      <inkml:brushProperty name="color" value="#AE198D"/>
      <inkml:brushProperty name="inkEffects" value="galaxy"/>
      <inkml:brushProperty name="anchorX" value="-1.25944E6"/>
      <inkml:brushProperty name="anchorY" value="-694647.6875"/>
      <inkml:brushProperty name="scaleFactor" value="0.5"/>
    </inkml:brush>
  </inkml:definitions>
  <inkml:trace contextRef="#ctx0" brushRef="#br0">393 1 24575,'-14'4'0,"-10"6"0,2 0 0,-2 4 0,5 0 0,3-4 0,-4 9 0,-1 2 0,-6 6 0,4 0 0,-13 13 0,13-11 0,-6 5 0,7-3 0,1-5 0,4 1 0,2-2 0,5-11 0,4 5 0,2-9 0,4 8 0,0-3 0,0 4 0,0 1 0,0-1 0,0 1 0,0-6 0,0 5 0,0-9 0,0 8 0,0-8 0,4 3 0,6-3 0,1-2 0,7 2 0,-2-1 0,-1 1 0,4-5 0,-9-1 0,9-4 0,-9 0 0,9 0 0,-4 0 0,0 0 0,4 0 0,-9 0 0,4 0 0,-5 0 0,0-4 0,5-1 0,-3-9 0,4-1 0,-5-5 0,0 0 0,0 1 0,0-6 0,0 4 0,1-10 0,-1 10 0,1-4 0,-1 5 0,0 1 0,0-1 0,-5 0 0,0 6 0,-5-5 0,4 9 0,-3-8 0,3 7 0,-4-7 0,0 3 0,0-4 0,0 4 0,0-4 0,0 9 0,0-8 0,0 8 0,0-4 0,0 5 0,0 1 0,-4 3 0,-1-3 0,-3 7 0,-1-6 0,-5 1 0,3-3 0,-3 4 0,0-3 0,4 3 0,-4-1 0,4 2 0,1 0 0,0 4 0,-5-9 0,4 4 0,-4 0 0,9-3 0,-3 3 0,3 0 0,0-3 0,1 7 0,4-3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0.811"/>
    </inkml:context>
    <inkml:brush xml:id="br0">
      <inkml:brushProperty name="width" value="0.1" units="cm"/>
      <inkml:brushProperty name="height" value="0.1" units="cm"/>
      <inkml:brushProperty name="color" value="#AE198D"/>
      <inkml:brushProperty name="inkEffects" value="galaxy"/>
      <inkml:brushProperty name="anchorX" value="-1.27834E6"/>
      <inkml:brushProperty name="anchorY" value="-710940.125"/>
      <inkml:brushProperty name="scaleFactor" value="0.5"/>
    </inkml:brush>
  </inkml:definitions>
  <inkml:trace contextRef="#ctx0" brushRef="#br0">48 232 24575,'0'25'0,"-5"19"0,4-1 0,-5 10 0,6-27 0,0 5 0,0-15 0,0 3 0,0-5 0,0-4 0,0 3 0,0-4 0,0 0 0,-4-1 0,4 1 0,-4 0 0,0-4 0,3 2 0,-4-2 0,5 4 0,0 0 0,0 0 0,0-1 0,0 6 0,0 6 0,-4 1 0,3 4 0,-4-5 0,5-1 0,0-4 0,0-2 0,0-4 0,0 0 0,0 0 0,-3-4 0,2-9 0,-3-6 0,4-14 0,0-3 0,0-5 0,0 0 0,0 0 0,0 0 0,0 0 0,0 0 0,0 5 0,0 2 0,0 0 0,0 4 0,0-4 0,0 10 0,0-4 0,0 4 0,5-4 0,5 4 0,6-10 0,-1 14 0,11-14 0,-14 10 0,13-6 0,-15 6 0,9-3 0,-9 8 0,9-4 0,-8 5 0,2-1 0,-3 2 0,-1-1 0,0-5 0,0 4 0,1-4 0,4 5 0,-4 0 0,4 0 0,0-1 0,-4 1 0,4 0 0,-5 0 0,5 0 0,0 0 0,1 3 0,-2-2 0,-4 7 0,0-6 0,0 6 0,0-3 0,0 7 0,-4 7 0,-2-1 0,-3 9 0,0-3 0,0 5 0,5-1 0,-4 1 0,3-1 0,-4 0 0,0 1 0,0-1 0,0 6 0,-4-4 0,3 4 0,-4-5 0,5-1 0,0 6 0,0-4 0,0-1 0,0-1 0,-4-9 0,3 8 0,-3-8 0,4 8 0,0-8 0,0 9 0,0-9 0,0 8 0,0-8 0,0 8 0,-4-8 0,3 4 0,-3-6 0,4 1 0,0 0 0,0 0 0,0 0 0,0-1 0,0 1 0,0 0 0,0 0 0,0-1 0,0 1 0,0 0 0,0-1 0,0 1 0,0 0 0,0 0 0,0-1 0,0 0 0,3-3 0,2-1 0,4-4 0,5 0 0,-4 0 0,4 0 0,0 0 0,-8 0 0,3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2.082"/>
    </inkml:context>
    <inkml:brush xml:id="br0">
      <inkml:brushProperty name="width" value="0.1" units="cm"/>
      <inkml:brushProperty name="height" value="0.1" units="cm"/>
      <inkml:brushProperty name="color" value="#AE198D"/>
      <inkml:brushProperty name="inkEffects" value="galaxy"/>
      <inkml:brushProperty name="anchorX" value="-1.30109E6"/>
      <inkml:brushProperty name="anchorY" value="-730543.5625"/>
      <inkml:brushProperty name="scaleFactor" value="0.5"/>
    </inkml:brush>
  </inkml:definitions>
  <inkml:trace contextRef="#ctx0" brushRef="#br0">0 0 24575,'26'0'0,"12"0"0,6 0 0,-2 0 0,-17 0 0,-9 0 0,-2 0 0,-5 0 0,0 0 0,0 0 0,-4 0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3.736"/>
    </inkml:context>
    <inkml:brush xml:id="br0">
      <inkml:brushProperty name="width" value="0.1" units="cm"/>
      <inkml:brushProperty name="height" value="0.1" units="cm"/>
      <inkml:brushProperty name="color" value="#AE198D"/>
      <inkml:brushProperty name="inkEffects" value="galaxy"/>
      <inkml:brushProperty name="anchorX" value="-1.32458E6"/>
      <inkml:brushProperty name="anchorY" value="-749777.6875"/>
      <inkml:brushProperty name="scaleFactor" value="0.5"/>
    </inkml:brush>
  </inkml:definitions>
  <inkml:trace contextRef="#ctx0" brushRef="#br0">0 1 24575,'1'65'0,"0"0"0,-1 0 0,1 0 0,0 1 0,-1-1 0,1 0 0,0 0 0,0 8 0,0 6 0,1 1 0,-1-4 0,1-8 0,-1-13 0,0-17 0,0-6 0,8 36 0,-8-53 0,3 3 0,-4-3 0,0 0 0,4-2 0,-3-4 0,3 0 0,-4-1 0,0 1 0,4 0 0,-3 0 0,3-1 0,0-3 0,-3 3 0,3-3 0,0 3 0,-3 1 0,3 0 0,0-4 0,1 3 0,1-4 0,1 5 0,-2-4 0,0 2 0,3-6 0,-7 7 0,7-3 0,-3 0 0,4 3 0,0-4 0,0 5 0,0 0 0,0-4 0,0-1 0,0 0 0,0-3 0,0 3 0,0-4 0,5 0 0,-3 0 0,3 0 0,0 0 0,1 0 0,0 0 0,-1 0 0,-5 0 0,0 0 0,0-4 0,0 3 0,-4-7 0,-1 3 0,-4-3 0,4 0 0,2-6 0,-1-6 0,4-7 0,-3-5 0,5 0 0,4 5 0,-8-3 0,6 13 0,-8-2 0,0 10 0,-1 4 0,-4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4.934"/>
    </inkml:context>
    <inkml:brush xml:id="br0">
      <inkml:brushProperty name="width" value="0.1" units="cm"/>
      <inkml:brushProperty name="height" value="0.1" units="cm"/>
      <inkml:brushProperty name="color" value="#AE198D"/>
      <inkml:brushProperty name="inkEffects" value="galaxy"/>
      <inkml:brushProperty name="anchorX" value="-1.34936E6"/>
      <inkml:brushProperty name="anchorY" value="-769131.9375"/>
      <inkml:brushProperty name="scaleFactor" value="0.5"/>
    </inkml:brush>
  </inkml:definitions>
  <inkml:trace contextRef="#ctx0" brushRef="#br0">1 93 24575,'41'0'0,"9"-6"0,-9 3 0,2-1-713,-6-3 0,1 1 713,3 2 0,-1 0 0,27-7 0,6 4 0,-22 0 464,-4-4-464,-20 10 236,-1-4-236,-11 5 0,-1 0 0,-5-4 726,0 4-726,-3-8 0,1 7 0,-6-3 0,3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06.980"/>
    </inkml:context>
    <inkml:brush xml:id="br0">
      <inkml:brushProperty name="width" value="0.1" units="cm"/>
      <inkml:brushProperty name="height" value="0.1" units="cm"/>
      <inkml:brushProperty name="color" value="#AE198D"/>
      <inkml:brushProperty name="inkEffects" value="galaxy"/>
      <inkml:brushProperty name="anchorX" value="-1.37402E6"/>
      <inkml:brushProperty name="anchorY" value="-787529.5"/>
      <inkml:brushProperty name="scaleFactor" value="0.5"/>
    </inkml:brush>
  </inkml:definitions>
  <inkml:trace contextRef="#ctx0" brushRef="#br0">14 618 24575,'51'-50'0,"0"0"0,0-1 0,0 1 0,0 0 0,-4 2 0,2-3 0,-3 2 0,-9 5 0,-14 9 0,-19-9 0,-4-3 0,0 33 0,0 5 0,0 1 0,-4-1 0,-1 4 0,-4 2 0,-5 3 0,-1 0 0,-5 0 0,-6 0 0,-2 0 0,-5 0 0,6 0 0,-5 0 0,10 0 0,1 0 0,7 0 0,5 0 0,0 0 0,4 3 0,-3-2 0,2 3 0,1 0 0,1 0 0,0 5 0,-1-4 0,0 2 0,-3-2 0,3 4 0,-9 0 0,3 5 0,-3 1 0,3 10 0,-4-4 0,4 4 0,-4-6 0,5 1 0,4 5 0,-3-4 0,8 4 0,-4 0 0,5-4 0,-4 4 0,3-6 0,-4 6 0,5-4 0,0 4 0,0-5 0,0-1 0,0 1 0,0-1 0,0 1 0,0-1 0,0 0 0,0 1 0,0-1 0,0-4 0,0 3 0,5-3 0,0 0 0,0-2 0,3-4 0,-3 0 0,4 0 0,1 0 0,-1-1 0,0 1 0,0-4 0,0 3 0,5-7 0,7 8 0,0-8 0,11 4 0,-11-5 0,11 0 0,-11 4 0,0-3 0,-7 3 0,-5-4 0,0 0 0,0 0 0,0 0 0,0 0 0,0 0 0,-1-4 0,1-1 0,5 0 0,-3-7 0,3 6 0,0-9 0,1 6 0,0 0 0,-1-1 0,-5 5 0,1-3 0,-2 7 0,-3-7 0,-1 7 0,-4-2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29.999"/>
    </inkml:context>
    <inkml:brush xml:id="br0">
      <inkml:brushProperty name="width" value="0.05" units="cm"/>
      <inkml:brushProperty name="height" value="0.05" units="cm"/>
      <inkml:brushProperty name="color" value="#E71224"/>
    </inkml:brush>
  </inkml:definitions>
  <inkml:trace contextRef="#ctx0" brushRef="#br0">317 991 24575,'-20'28'0,"-8"6"0,-9 19 0,3-9 0,2 0 0,11-16 0,0 6 0,4-12 0,6 4 0,-2-5 0,8-1 0,-3 1 0,3-1 0,-5 1 0,5-1 0,-3 1 0,7-1 0,-7 1 0,3-1 0,0 1 0,1-1 0,-1 1 0,4-1 0,-3 1 0,0-1 0,3-4 0,-3-2 0,4-5 0,0 1 0,0 4 0,0-4 0,0 5 0,0-6 0,0 0 0,0 0 0,0 6 0,4-5 0,0 4 0,9-4 0,-4-5 0,8 5 0,-7-9 0,7 3 0,-8-4 0,8 0 0,-3 0 0,4 0 0,0 0 0,5-5 0,-3-1 0,8-10 0,-8 0 0,8-2 0,-2-9 0,-1 9 0,6-17 0,-10 7 0,11-16 0,-10 8 0,5-13 0,-6 6 0,-4-6 0,-2 7 0,0-6 0,-3 6 0,4-7 0,-5-1 0,-1 1 0,1 0 0,0 0 0,-1 7 0,-4-6 0,-1 6 0,-1-1 0,-3 3 0,4-1 0,-5 11 0,0-16 0,0 17 0,0-12 0,0 7 0,0 0 0,0-6 0,0-3 0,0 1 0,0-6 0,0 6 0,0-7 0,0 6 0,0 3 0,0 6 0,0 0 0,0 6 0,0-4 0,0 10 0,0 0 0,0 8 0,0-1 0,0 5 0,-4-5 0,0 10 0,-4 5 0,0 16 0,3 6 0,-9 19 0,6 9 0,-3 1 0,1 13 0,-2-5 0,4 7 0,-7-8 0,9 7 0,-1-7 0,-3 8 0,9-7 0,-5-2 0,6-8 0,0 0 0,0-7 0,0-1 0,0-8 0,0 1 0,0 0 0,0-1 0,0 1 0,0 0 0,0 0 0,0-1 0,0 1 0,5 0 0,-4 0 0,3-1 0,-4 1 0,5 6 0,-4-10 0,4 9 0,-5-11 0,0 0 0,0-2 0,0-5 0,0-1 0,0 1 0,4-6 0,-3-1 0,2-4 0,-3-1 0,0 0 0,0 0 0,0 0 0,0 7 0,0-1 0,0 8 0,0-3 0,0 1 0,0-5 0,0-2 0,0-5 0,0 0 0,0 1 0,0-9 0,0-6 0,0-10 0,0-4 0,0-2 0,0 0 0,5-5 0,1-9 0,4-1 0,0-4 0,0-1 0,4 11 0,-3-9 0,7 11 0,-7 0 0,7 2 0,-8 5 0,3 0 0,0 5 0,-3-3 0,3 8 0,-4-4 0,-1 1 0,1 3 0,-1 1 0,0 2 0,1 7 0,-1-8 0,0 4 0,5-5 0,-4 1 0,8-2 0,-3 1 0,-1 0 0,0 1 0,-5 3 0,0-2 0,1 7 0,-5 0 0,0 17 0,-4 14 0,-5 5 0,4 12 0,-8-5 0,2 15 0,-4-6 0,1-1 0,4-3 0,-3-11 0,7-2 0,-2-7 0,0-7 0,3-4 0,-3-2 0,4-5 0,0 1 0,3-2 0,2-2 0,2 1 0,1-6 0,0 3 0,0 0 0,-1-3 0,1 2 0,5-3 0,-4 0 0,3 0 0,-7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0.960"/>
    </inkml:context>
    <inkml:brush xml:id="br0">
      <inkml:brushProperty name="width" value="0.1" units="cm"/>
      <inkml:brushProperty name="height" value="0.1" units="cm"/>
      <inkml:brushProperty name="color" value="#AE198D"/>
      <inkml:brushProperty name="inkEffects" value="galaxy"/>
      <inkml:brushProperty name="anchorX" value="-1.39959E6"/>
      <inkml:brushProperty name="anchorY" value="-807080.1875"/>
      <inkml:brushProperty name="scaleFactor" value="0.5"/>
    </inkml:brush>
  </inkml:definitions>
  <inkml:trace contextRef="#ctx0" brushRef="#br0">194 582 24575,'-33'53'0,"4"1"0,0 1 0,-1-1 0,6-5 0,3-3 0,10-14 0,6 0 0,0 0 0,4 0 0,-4 6 0,5-4 0,0 4 0,0-6 0,0-5 0,0-2 0,0-6 0,0 1 0,0-6 0,0 0 0,0-5 0,0-1 0,4 1 0,-3 0 0,7-4 0,-3-1 0,4-4 0,5 0 0,6 0 0,8 0 0,5-5 0,6 4 0,-4-13 0,5 2 0,-1-11 0,-10 2 0,9-1 0,-16 3 0,4-2 0,-6 2 0,-5-1 0,0 0 0,-5 1 0,0-6 0,1-2 0,0-5 0,0 0 0,0 0 0,0-1 0,-5 1 0,4-6 0,-4 4 0,1-11 0,-2 5 0,-5-1 0,5-4 0,-4 12 0,5-6 0,-6 0 0,0 6 0,0-6 0,0 7 0,0-7 0,0 6 0,0-6 0,0 7 0,0 0 0,0 0 0,0 5 0,0 2 0,-5 5 0,4 6 0,-3-5 0,4 9 0,0-8 0,0 3 0,0 0 0,0 1 0,-5 5 0,4 0 0,-3 0 0,0 1 0,3-1 0,-3 0 0,4 8 0,-4 2 0,3 12 0,-8 2 0,8 4 0,-8 0 0,8 6 0,-3-4 0,4 10 0,-5-10 0,4 9 0,-4-3 0,5 5 0,0-6 0,0 5 0,0-10 0,0 9 0,0-9 0,0 4 0,0-5 0,0-1 0,0 6 0,0-4 0,5 4 0,-4 0 0,3 2 0,-4-1 0,5-1 0,-4-5 0,8-1 0,-8 0 0,4 7 0,-1-6 0,-3 11 0,8-10 0,-8 9 0,4-3 0,-5-1 0,4-1 0,-3-5 0,4 5 0,-1 4 0,-3-1 0,4 5 0,-5-12 0,4 4 0,-3-5 0,4-1 0,-5-4 0,0-2 0,0-4 0,0 0 0,0 0 0,0-1 0,0 1 0,0 0 0,0-1 0,0 0 0,0 6 0,0-4 0,0 8 0,0-8 0,0 9 0,4-5 0,-3 6 0,4-1 0,-5-4 0,0 3 0,0-8 0,0 4 0,0-5 0,0-1 0,0 1 0,0-12 0,0-3 0,0-12 0,0-8 0,0 0 0,5-13 0,-4 5 0,10-11 0,-10 5 0,10 0 0,-10 1 0,9 7 0,-9 6 0,4 0 0,0 1 0,-4 9 0,8-8 0,-3 9 0,4-4 0,-1 4 0,-3-4 0,2 9 0,-3-3 0,9 3 0,-8 1 0,12-1 0,-12 1 0,13-5 0,-9 4 0,15-4 0,-8 0 0,8 2 0,-5-2 0,0 0 0,0 3 0,-4 1 0,2 2 0,-7 7 0,3-4 0,-5 5 0,-4 4 0,-1 1 0,-4 13 0,0-2 0,0 15 0,-5-5 0,3 1 0,-7-2 0,3 0 0,0-4 0,1 9 0,1-9 0,3 4 0,-4-10 0,5 3 0,0-8 0,0 4 0,0-1 0,0-3 0,0 9 0,0-9 0,0 8 0,0-8 0,0 3 0,0 1 0,0-4 0,0 4 0,0-6 0,0 1 0,0 0 0,0 0 0,0 0 0,0-1 0,0 1 0,0 0 0,0 0 0,4-1 0,-3 1 0,6-5 0,-2 0 0,4 0 0,4 1 0,2 9 0,-3-8 0,-4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3.813"/>
    </inkml:context>
    <inkml:brush xml:id="br0">
      <inkml:brushProperty name="width" value="0.1" units="cm"/>
      <inkml:brushProperty name="height" value="0.1" units="cm"/>
      <inkml:brushProperty name="color" value="#AE198D"/>
      <inkml:brushProperty name="inkEffects" value="galaxy"/>
      <inkml:brushProperty name="anchorX" value="-1.42692E6"/>
      <inkml:brushProperty name="anchorY" value="-826742.75"/>
      <inkml:brushProperty name="scaleFactor" value="0.5"/>
    </inkml:brush>
  </inkml:definitions>
  <inkml:trace contextRef="#ctx0" brushRef="#br0">80 51 24575,'0'25'0,"0"25"0,-5 2 0,3 15 0,-3-20 0,5-7 0,0-7 0,0-3 0,0-14 0,0 3 0,0-10 0,0 0 0,0 0 0,0-1 0,0 1 0,0 0 0,-5 9 0,-1 4 0,-5 10 0,-1 6 0,1-4 0,5-1 0,-4-3 0,8-9 0,-3-1 0,5-6 0,0-5 0,0-1 0,0-10 0,0-4 0,0-12 0,0-8 0,0 0 0,0-1 0,5-3 0,-3 3 0,7-5 0,-7 0 0,2 5 0,1 2 0,-4 0 0,7 9 0,-7-8 0,8 3 0,-3-5 0,5-1 0,-1 2 0,1 0 0,-1 4 0,0-4 0,1 5 0,-1 1 0,-1 4 0,1-4 0,-1 9 0,1-3 0,-1 4 0,0 0 0,0 0 0,5-1 0,1-3 0,5 2 0,6-9 0,-5 9 0,5-4 0,0 0 0,-9 4 0,2 1 0,-5 6 0,-3 0 0,3 3 0,-9 0 0,-1 17 0,-4 5 0,0 11 0,0 0 0,-5 0 0,3 0 0,-8 6 0,4-10 0,0 16 0,-4-16 0,4 10 0,-5-6 0,0-5 0,5 3 0,-3-9 0,8 4 0,-3-10 0,4 3 0,0-8 0,0 4 0,0-6 0,0 1 0,0-1 0,0 0 0,4 1 0,1-4 0,4 3 0,0-7 0,0 6 0,0-6 0,-1 6 0,1-6 0,0 7 0,-1-7 0,0 2 0,1-3 0,-4 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5.227"/>
    </inkml:context>
    <inkml:brush xml:id="br0">
      <inkml:brushProperty name="width" value="0.1" units="cm"/>
      <inkml:brushProperty name="height" value="0.1" units="cm"/>
      <inkml:brushProperty name="color" value="#AE198D"/>
      <inkml:brushProperty name="inkEffects" value="galaxy"/>
      <inkml:brushProperty name="anchorX" value="-1.4552E6"/>
      <inkml:brushProperty name="anchorY" value="-846581.375"/>
      <inkml:brushProperty name="scaleFactor" value="0.5"/>
    </inkml:brush>
  </inkml:definitions>
  <inkml:trace contextRef="#ctx0" brushRef="#br0">0 0 24575,'1'70'0,"0"0"0,-1 0 0,1 0 0,0 0 0,-2 12 0,0 3 0,1-12 0,3-32 0,0-33 0,-3 1 0,0 0 0,5-4 0,-4 2 0,3-6 0,-4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5.763"/>
    </inkml:context>
    <inkml:brush xml:id="br0">
      <inkml:brushProperty name="width" value="0.1" units="cm"/>
      <inkml:brushProperty name="height" value="0.1" units="cm"/>
      <inkml:brushProperty name="color" value="#AE198D"/>
      <inkml:brushProperty name="inkEffects" value="galaxy"/>
      <inkml:brushProperty name="anchorX" value="-1.48401E6"/>
      <inkml:brushProperty name="anchorY" value="-866542.875"/>
      <inkml:brushProperty name="scaleFactor" value="0.5"/>
    </inkml:brush>
  </inkml:definitions>
  <inkml:trace contextRef="#ctx0" brushRef="#br0">1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17.920"/>
    </inkml:context>
    <inkml:brush xml:id="br0">
      <inkml:brushProperty name="width" value="0.1" units="cm"/>
      <inkml:brushProperty name="height" value="0.1" units="cm"/>
      <inkml:brushProperty name="color" value="#AE198D"/>
      <inkml:brushProperty name="inkEffects" value="galaxy"/>
      <inkml:brushProperty name="anchorX" value="-1.51293E6"/>
      <inkml:brushProperty name="anchorY" value="-885197.8125"/>
      <inkml:brushProperty name="scaleFactor" value="0.5"/>
    </inkml:brush>
  </inkml:definitions>
  <inkml:trace contextRef="#ctx0" brushRef="#br0">339 1 24575,'-17'32'0,"-14"15"0,-4 5 0,11-16 0,-2 0-920,-16 24 0,1-3 920,9-9 0,3-11 594,11 0-594,3-17 304,5 1-304,5-3 0,1-3 0,-1 0 942,4-2-942,-3 1 0,4 0 0,0 6 0,0-6 0,0 5 0,0-5 0,0 1 0,0-1 0,0-6 0,0 1 0,0 0 0,0 0 0,4-1 0,6-3 0,5 3 0,6-2 0,-1 3 0,5 1 0,-3-4 0,9 3 0,-9-7 0,4 7 0,-6-8 0,0 3 0,-5-4 0,-1 0 0,-5 0 0,0 0 0,3 0 0,-6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20.429"/>
    </inkml:context>
    <inkml:brush xml:id="br0">
      <inkml:brushProperty name="width" value="0.1" units="cm"/>
      <inkml:brushProperty name="height" value="0.1" units="cm"/>
      <inkml:brushProperty name="color" value="#AE198D"/>
      <inkml:brushProperty name="inkEffects" value="galaxy"/>
      <inkml:brushProperty name="anchorX" value="-1.54016E6"/>
      <inkml:brushProperty name="anchorY" value="-902697.625"/>
      <inkml:brushProperty name="scaleFactor" value="0.5"/>
    </inkml:brush>
  </inkml:definitions>
  <inkml:trace contextRef="#ctx0" brushRef="#br0">342 0 24575,'-37'21'0,"-9"8"0,3 7 0,4 1 0,-10 5 0,23-2 0,-10-4 0,19-4 0,1-1 0,5-10 0,5 10 0,-3-5 0,8 6 0,-4 0 0,5 6 0,0-4 0,0 5 0,0-7 0,0 0 0,0 0 0,5 0 0,0-6 0,1-1 0,3-6 0,-4-4 0,1-1 0,2-5 0,-3-1 0,4-3 0,5-1 0,-4-4 0,24-9 0,-7-16 0,15 1 0,-3-23 0,-4 16 0,2-11 0,-7 8 0,-2 1 0,-6 1 0,-5 5 0,-2 7 0,-6 1 0,-3-1 0,-2-7 0,-4 1 0,0-5 0,0 10 0,0-4 0,0 5 0,0 0 0,0 6 0,0 0 0,0 1 0,0 3 0,0-2 0,0 3 0,0 1 0,0 0 0,0 0 0,0-5 0,-4 8 0,3-7 0,-3 7 0,4-4 0,-4 4 0,3-3 0,-3 3 0,4 4 0,0 11 0,0 0 0,0 12 0,0-12 0,-5 14 0,4-2 0,-4 9 0,5 8 0,5-6 0,1 12 0,0-11 0,0-1 0,-2-8 0,2-6 0,-1 1 0,0-6 0,-5 0 0,4-5 0,-3-1 0,7 1 0,-7-1 0,7 1 0,-7 0 0,7 5 0,-3-4 0,1 3 0,2-4 0,-3 0 0,4 0 0,-4-1 0,4 6 0,-4-8 0,0 7 0,3-12 0,-7 6 0,7-6 0,-3 3 0,3-4 0,6 5 0,-8-4 0,3 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8:21.979"/>
    </inkml:context>
    <inkml:brush xml:id="br0">
      <inkml:brushProperty name="width" value="0.1" units="cm"/>
      <inkml:brushProperty name="height" value="0.1" units="cm"/>
      <inkml:brushProperty name="color" value="#AE198D"/>
      <inkml:brushProperty name="inkEffects" value="galaxy"/>
      <inkml:brushProperty name="anchorX" value="-1.57119E6"/>
      <inkml:brushProperty name="anchorY" value="-922678.25"/>
      <inkml:brushProperty name="scaleFactor" value="0.5"/>
    </inkml:brush>
  </inkml:definitions>
  <inkml:trace contextRef="#ctx0" brushRef="#br0">0 0 24575,'1'68'0,"0"1"0,1-1 0,-1 0 0,0 1 0,0-1 0,0 0 0,0 0 0,0 1 0,0-1 0,0 0 0,0 9 0,1 5 0,-1 3 0,0-1 0,1-4 0,-1-7 0,1-10 0,0-12 0,0-17 0,3-3 0,0 11 0,-1-28 0,-4-4 0,5 8 0,-4-8 0,8 8 0,-8-3 0,8 4 0,-8 1 0,7-5 0,-2-2 0,-1-4 0,3 0 0,-7-1 0,3 1 0,0-4 0,0-1 0,5-4 0,-5 4 0,9 1 0,-2 5 0,15 0 0,-5 0 0,5 4 0,0-8 0,-5 7 0,0-8 0,-7 5 0,-5-6 0,0 0 0,0-4 0,0 0 0,0 0 0,0 0 0,-1 0 0,1-3 0,-4-2 0,3 0 0,-7-2 0,3 6 0,-4-3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2:03:39.261"/>
    </inkml:context>
    <inkml:brush xml:id="br0">
      <inkml:brushProperty name="width" value="0.05292" units="cm"/>
      <inkml:brushProperty name="height" value="0.05292" units="cm"/>
      <inkml:brushProperty name="color" value="#FF0000"/>
    </inkml:brush>
  </inkml:definitions>
  <inkml:trace contextRef="#ctx0" brushRef="#br0">8830 9492 24575,'0'66'0,"0"-14"0,0 25 0,15-37 0,-11 23 0,11-16 0,-15-10 0,0 26 0,14-12 0,-10 0 0,11-3 0,-15 0 0,0-11 0,0-4 0,14-4 0,-10-10 0,11 28 0,-15-25 0,29 23 0,-22-27 0,23 15 0,-30-15 0,0 26 0,15-36 0,-12 36 0,12-40 0,-15 25 0,0-11 0,15 1 0,-12 25 0,27-22 0,-27 26 0,12-15 0,-15-15 0,29 26 0,-21-22 0,21 11 0,-29-18 0,0-15 0,0 15 0,0-12 0,0 12 0,0-15 0,0 15 0,0-12 0,0 12 0,15-15 0,-11 30 0,10-23 0,-14 22 0,0-58 0,0 22 0,0-23 0,0 30 0,15 0 0,-11-15 0,10 12 0,-14-12 0,30 15 0,-8-15 0,11 12 0,-4-12 0,-10 0 0,28-18 0,-10 11 0,11-22 0,-30 40 0,12-10 0,-27-1 0,12 11 0,14-10 0,-21 14 0,21 0 0,-29 0 0,15 0 0,-11 0 0,10-15 0,-14 11 0,15-10 0,3 14 0,30-30 0,-26 23 0,22-37 0,-25 40 0,14-11 0,-15 15 0,-3 0 0,14-14 0,-21 10 0,21-11 0,-29 15 0,15 0 0,-12 0 0,12 0 0,-15 15 0,0-11 0,15 10 0,-12-14 0,12 15 0,-15-11 0,15 10 0,-12-14 0,12 30 0,-15-23 0,0 37 0,30-40 0,-23 11 0,22-1 0,-29-10 0,15 11 0,-11-1 0,10-10 0,-14 11 0,0-15 0,0 29 0,0-21 0,0 21 0,0-29 0</inkml:trace>
  <inkml:trace contextRef="#ctx0" brushRef="#br0" timeOffset="3120">9624 10286 24575,'19'36'0,"10"9"0,-25-42 0,25 12 0,-25-15 0,40 0 0,-37 0 0,37 15 0,-40-12 0,25 12 0,-25-15 0,11 0 0,-15 0 0,14 0 0,-10 0 0,11 0 0,-15 0 0,29 0 0,-21 15 0,21-12 0,-29 12 0,15-15 0,-12 0 0,12 0 0,-15 29 0,15-21 0,-12 21 0,12-29 0,-15 0 0,0 0 0,15 0 0,-12 0 0,12 0 0,-15 0 0,0 0 0,30 15 0,-23-11 0,22 10 0,-29-14 0,0 0 0,0 15 0,0-11 0,15 10 0,-11-14 0,10 15 0,-14-11 0,0 10 0,0-14 0,0 0 0,0 30 0,15-23 0,-11 23 0,10-30 0,-14 0 0,0 0 0,-14 0 0,10 14 0,-11-10 0,15 25 0,0-10 0,-14-1 0,10 26 0,-40-22 0,37 11 0,-23-3 0,30-27 0,0 27 0,-15-27 0,12 12 0,-12-15 0,15 30 0,0-23 0,0 22 0,0-29 0,0 15 0,0-11 0,0 25 0,0 4 0,0-11 0,-15 22 0,12-40 0,-12 25 0,15-10 0,0-1 0,0-3 0,0-15 0,0 29 0,0-21 0,0 21 0,0-29 0,0 15 0,0-12 0,0 12 0,0 0 0,0-12 0,-15 12 0,12-15 0,-12 0 0,15 0 0,0 0 0</inkml:trace>
  <inkml:trace contextRef="#ctx0" brushRef="#br0" timeOffset="15068">10947 11179 24575,'0'66'0,"0"-15"0,0-3 0,15-15 0,-11 15 0,10-11 0,-14 10 0,0-28 0,0 10 0,0 4 0,0-11 0,0 22 0,0-25 0,0-1 0,0 12 0,0-27 0,0 41 0,0-36 0,15 36 0,-11-41 0,10 27 0,-14-27 0,0 12 0,0-15 0,0 15 0,0-11 0,0 40 0,0-37 0,0 37 0,0-26 0,0 1 0,0-4 0,0 14 0,0-22 0,0 23 0,0-16 0,0-10 0,0 11 0,0-15 0,30 14 0,-23-10 0,22 11 0,-29 0 0,0-12 0,0 41 0,0-36 0,15 36 0,-11-41 0,10 27 0,-14-12 0,0 30 0,0-11 0,0 10 0,15 16 0,-11-37 0,11 32 0,-15-39 0,0 14 0,0 15 0,0-26 0,0 7 0,0-29 0,0 15 0,0-11 0,0 10 0,0-14 0,0 15 0,0-11 0,0 10 0,14-14 0,-10 15 0,11-11 0,-15 10 0,0 16 0,0-8 0,0 11 0,0-4 0,0-25 0,0 40 0,0-37 0,0 23 0,0-30 0,0 15 0,0-56 0,-15 45 0,11-48 0,-10 44 0,14-15 0,0 11 0,0-10 0,0 14 0,0 0 0,0-15 0,0 11 0,0-10 0,0 14 0,0-30 0,0 23 0,14-37 0,19 40 0,-11-25 0,22 25 0,-40-25 0,11 25 0,-15-11 0,15-14 0,-12 21 0,12-21 0,-15 29 0,0 0 0,0-15 0,0 12 0,0-12 0,0 15 0,0 0 0,15-15 0,-12 12 0,12-12 0,-15 15 0,0-15 0,29 11 0,-21-40 0,21 37 0,-29-22 0,15 29 0,-11 0 0,10 0 0,-14 0 0,15 0 0,-11 0 0,10 29 0,-14-22 0,15 23 0,-11-30 0,10 0 0,-14 0 0,0 0 0,0 0 0</inkml:trace>
  <inkml:trace contextRef="#ctx0" brushRef="#br0" timeOffset="18158">11179 12601 24575,'36'0'0,"-6"0"0,-30 0 0,14 0 0,-10 0 0,11 0 0,-15 0 0,0-30 0,15 23 0,-12-22 0,12 29 0,-15 0 0,15 0 0,-12 0 0,41-15 0,-36 11 0,21-10 0,-14 14 0,-11 0 0,25 0 0,-25 0 0,10 0 0,1 0 0,-11 0 0,10 0 0,-14 0 0,30 0 0,-23 0 0,23 0 0,-30 0 0,0 0 0,0 14 0,14-10 0,-10 11 0,11-15 0,-15 29 0,0-22 0,0 23 0,0-16 0,0 5 0,14-1 0,-10 12 0,11 3 0,-15-11 0,0 22 0,0-26 0,0 1 0,14 10 0,-10-25 0,11 10 0,-15 16 0,0-23 0,0 23 0,0-30 0,0 0 0,0 14 0,0-10 0,0 11 0,0-15 0,29 14 0,-22 19 0,23-11 0,-30 8 0,0-15 0,0-12 0,0 12 0,0 0 0,0-12 0,0 12 0,0-15 0,0 0 0</inkml:trace>
  <inkml:trace contextRef="#ctx0" brushRef="#br0" timeOffset="25964">14155 12932 24575,'0'33'0,"0"14"0,0-10 0,0 26 0,0-12 0,0 0 0,0 12 0,15-12 0,-11 16 0,25-16 0,-25 26 0,10-36 0,1 21 0,-11 1 0,40-23 0,-37 22 0,23-14 0,-16-26 0,-10 22 0,11-25 0,-1-1 0,-10 11 0,40 5 0,-37-12 0,38 22 0,-42-26 0,12 0 0,-15 27 0,15-38 0,-12 37 0,12-40 0,-15 10 0,0 1 0,0-11 0,0 10 0,15 1 0,-12-11 0,12 40 0,-15-22 0,0 11 0,29-4 0,-21-10 0,21-1 0,-29 26 0,0-36 0,0 21 0,0-29 0,0 15 0,0-12 0,0 12 0,0-15 0,0 0 0,0 15 0,0-12 0,0 12 0,0-15 0,15 0 0,-11 0 0,10 0 0,1-15 0,-11 12 0,10-12 0,1 15 0,-11-15 0,40 12 0,-37-12 0,37-14 0,-40 21 0,25-21 0,-25 29 0,25-15 0,-25 11 0,40-10 0,-36 14 0,21-15 0,-14 11 0,-12-10 0,12 14 0,-15 0 0,15 0 0,-12 0 0,27 0 0,-27 0 0,12 0 0,-15 0 0,30 0 0,-23 0 0,22 0 0,-14-15 0,-11 11 0,10-10 0,-14 14 0,15 0 0,-11 0 0,10 0 0,-14 0 0,15 0 0,-11 0 0,11 0 0,-15 0 0,29 0 0,-22 0 0,23 0 0,-30 0 0,14 0 0,-10 0 0,11 0 0,-15 0 0,0 0 0,14 0 0,-10 0 0,11 0 0</inkml:trace>
  <inkml:trace contextRef="#ctx0" brushRef="#br0" timeOffset="28678">14982 14221 24575,'33'19'0,"-15"-5"0,27-14 0,-38 0 0,22 15 0,-14-11 0,-11 11 0,10-15 0,-14 0 0,15 0 0,-11 29 0,10-22 0,-14 23 0,15-30 0,-11 0 0,11 0 0,14 14 0,-22-10 0,23 11 0,-30-15 0,14 0 0,-10 14 0,11-10 0,-15 11 0,0-15 0,14 0 0,-10 0 0,11 0 0,-15 0 0,15 0 0,-12 0 0,12 0 0,-15 14 0,29-10 0,-21 11 0,36-15 0,-41 0 0,12 0 0,-15 0 0,0 0 0,-15 0 0,12 29 0,-12-21 0,-14 36 0,21-41 0,-36 27 0,41-27 0,-27 27 0,26 3 0,-10-11 0,-1 7 0,11-14 0,-10-11 0,14 10 0,0-14 0,0 15 0,0-11 0,0 11 0</inkml:trace>
  <inkml:trace contextRef="#ctx0" brushRef="#br0" timeOffset="33490">16338 14883 24575,'0'33'0,"0"15"0,0 3 0,14-5 0,1 4-1011,-7 38 1011,14-39 0,0 1-465,-18 5 1,-4 0 464,6-3 0,2-1 0,-1 0 0,1 1 0,1 5 0,0-4 289,10 17-289,-13-22 0,2 0 0,22 22 0,-23 10 0,37-13 0,-40-16 0,11 11 483,-15-40-483,14 23 976,-10-27-976,11 0 192,-15 12-192,0-27 0,14 12 0,-10 14 0,11-21 0,-15 21 0,0-29 0,0 15 0,0-11 0,0 10 0,0-14 0,29 15 0,-22-11 0,23 10 0,-30-14 0,0 15 0,0-11 0,0 40 0,0-37 0,0 37 0,0-40 0,0 11 0,15-1 0,-12-10 0,12 11 0,-15-15 0,0 0 0,15 0 0,-12-15 0,27 11 0,-27-10 0,12 14 0,15-15 0,-23 11 0,37-10 0,-40 14 0,10 0 0,-14 0 0,15 0 0,-11-30 0,10 23 0,-14-23 0,0 30 0,30 0 0,-23 0 0,23 0 0,-30 0 0,14-14 0,-10 10 0,11-11 0,-1 15 0,-10 0 0,11-14 0,-1 10 0,-10-11 0,11 15 0,14 0 0,-21 0 0,21 0 0,-29 0 0</inkml:trace>
  <inkml:trace contextRef="#ctx0" brushRef="#br0" timeOffset="40890">17033 16470 24575,'18'0'0,"-3"0"0,-15 0 0,0-14 0,14 10 0,-10-11 0,11 15 0,-15 0 0,0 0 0,14 0 0,-10 0 0,11 0 0,-15 0 0,29 0 0,-21 0 0,21 0 0,-29 0 0,0 0 0,0 15 0,0-11 0,0 25 0,0-11 0,-29 30 0,21-11 0,-21-4 0,29-4 0,0-10 0,0 29 0,0-26 0,-15 7 0,11-14 0,-10-12 0,14 12 0,0-15 0,0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6T14:20:51.565"/>
    </inkml:context>
    <inkml:brush xml:id="br0">
      <inkml:brushProperty name="width" value="0.1" units="cm"/>
      <inkml:brushProperty name="height" value="0.1" units="cm"/>
      <inkml:brushProperty name="color" value="#FFC114"/>
    </inkml:brush>
  </inkml:definitions>
  <inkml:trace contextRef="#ctx0" brushRef="#br0">106 0 24575,'0'21'0,"0"2"0,0 17 0,0 1 0,0 10 0,0 10 0,0-7 0,0 7 0,0-11 0,0 11 0,0-16 0,0 13 0,0-16 0,0 9 0,0-9 0,-8 6 0,6-6 0,-5 9 0,7 0 0,0 0 0,0-1 0,0 11 0,0-7 0,-9 17 0,7-18 0,-6 19 0,1-19 0,5 8 0,-6-10 0,8 0 0,0-1 0,-4 13 0,0 3 0,3 4 0,-7 1 0,0-3 0,6-14 0,-7 7 0,9-11 0,0 1 0,0 0 0,0-1 0,-7 1 0,5 0 0,-6 0 0,8-1 0,0 11 0,0-16 0,0 24 0,0-25 0,0 17 0,0-10 0,0 0 0,8 0 0,-6-1 0,5 1 0,-7 0 0,0 0 0,0-9 0,8 16 0,-6-13 0,6 16 0,-8 0 0,8-8 0,-6 8 0,5 0 0,1-8 0,-6 19 0,5-19 0,-7 18 0,0-17 0,0 17 0,0-18 0,0 18 0,0-7 0,0-1 0,0 8 0,0-17 0,0 17 0,0-8 0,0 11 0,0 0 0,0 0 0,0 11 0,0-8 0,0 32 0,8-29 0,-5 30 0,5-22 0,0 0 0,-6 9 0,6-30 0,-8 5 0,8-11 0,-6-8 0,15 19 0,-15-19 0,6 8 0,0 0 0,-6-8 0,6 8 0,-8 0 0,0-7 0,8 7 0,-6-11 0,5 1 0,-7 10 0,8-8 0,-6 19 0,5-9 0,1 1 0,-6 7 0,5-8 0,1 1 0,-7-3 0,7-20 0,-8 8 0,8-7 0,-7 8 0,7-8 0,-8 7 0,0 3 0,0 1 0,0 8 0,0-10 0,8 10 0,-6-8 0,6-1 0,-8-4 0,0-15 0,0 16 0,0-16 0,0 7 0,0-9 0,0-1 0,0 1 0,0 0 0,0 0 0,0 0 0,0 0 0,0-1 0,0-6 0,0 5 0,0 3 0,0 1 0,0 7 0,0-1 0,0-6 0,0 6 0,0-8 0,0 0 0,0 0 0,0 0 0,0 9 0,0 1 0,0 1 0,-7-2 0,6 0 0,-6-7 0,7 6 0,0 1 0,0-7 0,0 7 0,0-9 0,0 0 0,0-1 0,0 1 0,0 9 0,0 2 0,0 9 0,0 9 0,0-6 0,0 7 0,0-1 0,7-7 0,-5 8 0,6-20 0,-8-1 0,0 0 0,0-15 0,0 13 0,6-15 0,-4 1 0,5-3 0,-7-7 0,0 8 0,0-7 0,0 14 0,0-5 0,0-1 0,6-2 0,-4 1 0,4 1 0,-6 8 0,0-8 0,-6-2 0,4 0 0,-4 3 0,6 6 0,0 1 0,0 0 0,0 9 0,0-7 0,0 25 0,0-22 0,0 23 0,0-18 0,0 10 0,0-9 0,0 6 0,0-6 0,0 9 0,0-9 0,0-2 0,0-9 0,0-1 0,-7 1 0,5-8 0,-5-1 0,7-8 0,0 0 0,0 6 0,0-5 0,0 6 0,0 0 0,0-5 0,0 13 0,0-13 0,0 5 0,0 1 0,0-7 0,0 7 0,0-8 0,0 0 0,0-1 0,0 1 0,0 0 0,0-1 0,6-5 0,-4 3 0,4-3 0,-6 6 0,0-1 0,0 0 0,0 0 0,0 0 0,0 6 0,0 4 0,0 7 0,0 10 0,0-7 0,0 6 0,0-8 0,0-7 0,0 5 0,0-14 0,0 7 0,0-9 0,0 0 0,6-5 0,-4 3 0,4-4 0,-6 0 0,0-2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6T14:21:12.850"/>
    </inkml:context>
    <inkml:brush xml:id="br0">
      <inkml:brushProperty name="width" value="0.1" units="cm"/>
      <inkml:brushProperty name="height" value="0.1" units="cm"/>
      <inkml:brushProperty name="color" value="#FFC114"/>
    </inkml:brush>
  </inkml:definitions>
  <inkml:trace contextRef="#ctx0" brushRef="#br0">0 1 24575,'84'0'0,"32"0"0,-40 4 0,10 2 0,2-2-1996,3-3 1,1-1 0,5 3 1995,-8 2 0,4 3 0,1 0 0,-1-2-822,-2-3 1,-1-3 0,2 0 0,4 1 821,1 1 0,5 1 0,3 1 0,-1-1 0,-2-1-567,14-1 0,-2-1 0,1-1 1,6 1 566,-24 0 0,5-1 0,2 1 0,1-1 0,-1 2 0,-3 0-593,7 1 1,-2 2-1,0 0 1,1 0 0,3-2 592,-2 0 0,2-2 0,3 0 0,0 1 0,-1-1 0,-3 1-246,9 2 1,-4 1 0,0 0 0,1-1-1,3 0 246,-5-2 0,3-1 0,2 0 0,0 0 0,0-1 0,-3 1-92,-9 0 0,-1-1 1,-1 1-1,0 0 0,0 0 1,2 1 91,8 1 0,1 1 0,1 1 0,0-1 0,-3 0 0,-3 0-22,4-2 1,-5 0 0,-1-1 0,2 1-1,3 0 22,-1 2 0,3 0 0,3 1 0,-1-1 0,-3 0 0,-7-1 0,17-1 0,-9-1 0,1-1 0,8 1 0,-14 0 0,7 0 0,3 0 0,1 0 0,-3 0 0,-7 0 18,-2 0 1,-6 0 0,-1 0 0,0 0 0,2 0-19,11 0 0,2 0 0,1 0 0,0 0 0,-3 0 0,-9 0 0,-2 0 0,0 0 0,0 0 0,1 0 0,6 0 0,3 0 0,-1 0 0,-1 0 0,-3 0 0,10 0 0,-4 0 0,-1 0 0,4 0 37,-14 0 0,4 0 1,0 0-1,-2 0 1,-4 0-38,1 0 0,-4 0 0,-1 0 0,2 0 118,13 0 0,3 0 0,0 0 0,-2 0-118,-8 0 0,-1 0 0,-2 0 0,1 0 208,0 0 0,-1 0 0,0 0 0,-2 0-208,22 0 0,-2 0 0,1 0 0,-26 0 0,0 0 0,0 0 0,-1 0 0,21 0 0,-2-1 0,-2 2 421,-4 3 0,-1 1 0,-1-2-421,-3-2 0,0-1 0,-3 3 0,-8 4 0,-2 3 0,0-2 0,1-6 0,-1-2 0,1 1 574,-2 3 1,0 1 0,0-1-575,-1 1 0,0-1 0,1 0 0,1-3 0,1-1 0,-1 2 0,-1 6 0,0 1 0,1-1 0,6-6 0,0-3 0,-1 3 0,-10 5 0,-1 3 0,-1-2 0,1-6 0,-1-2 0,0 1 0,40 4 0,-2 2 881,-15-1 0,-1-1-881,8-3 0,0-1 0,-8 5 0,-3 0 0,-14-6 0,-1 0 1041,15 0 1,-4 0-1042,-25 0 0,-3 0 0,15 0 0,-2 0 0,-14 0 0,-2 0 0,2 0 0,-2 0 2401,44 0-2401,-7 0 2189,-37 0-2189,-12 0 2080,-13 0-2080,-17 0 1225,-2 0-1225,-8 0 72,-1 0-72,1 0 0,0 0 0,0 0 0,-1 0 0,1 0 0,0 0 0,-1 0 0,0 0 0,-6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08.168"/>
    </inkml:context>
    <inkml:brush xml:id="br0">
      <inkml:brushProperty name="width" value="0.05" units="cm"/>
      <inkml:brushProperty name="height" value="0.05" units="cm"/>
      <inkml:brushProperty name="color" value="#E71224"/>
    </inkml:brush>
  </inkml:definitions>
  <inkml:trace contextRef="#ctx0" brushRef="#br0">62 0 24575,'0'20'0,"0"2"0,-5 12 0,-1 7 0,1 1 0,-5 0 0,9-2 0,-8 1 0,8-6 0,-4 6 0,5-7 0,0-1 0,-5 1 0,4 0 0,-3 0 0,4-1 0,0-5 0,0 4 0,0-10 0,0 5 0,0-7 0,0 1 0,0-1 0,0 1 0,0-6 0,0 4 0,0-3 0,-4 4 0,3-4 0,-3 3 0,4-3 0,0-1 0,0 5 0,0-5 0,0 1 0,0 3 0,0-4 0,0 1 0,0 7 0,0-11 0,0 6 0,0-9 0,0 1 0,0-1 0,0 5 0,3-3 0,-2 3 0,3-5 0,-4 0 0,3 0 0,-2 0 0,3 1 0,0-5 0,0 3 0,1-3 0,2 0 0,-2 4 0,3-4 0,0 4 0,0-4 0,0 3 0,0-7 0,0 3 0,0-1 0,0-2 0,0 3 0,0 0 0,0-3 0,-3 8 0,2-8 0,-2 3 0,3-4 0,0 0 0,0 0 0,0 0 0,0 0 0,-1 0 0,1 0 0,-1 0 0,2-4 0,-1 3 0,0-8 0,0 8 0,1-12 0,-1 7 0,1-9 0,-2 6 0,1 0 0,-3 0 0,2-1 0,-2 1 0,3 4 0,0-4 0,0 4 0,0 0 0,1-3 0,-5 2 0,3-3 0,-6 0 0,3 1 0,-1 3 0,1 1 0,1 0 0,2-1 0,-3-5 0,4 1 0,1 4 0,-1-4 0,0 8 0,0-3 0,-3 0 0,-2-1 0,-3 0 0,0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7T02:15:18.173"/>
    </inkml:context>
    <inkml:brush xml:id="br0">
      <inkml:brushProperty name="width" value="0.05292" units="cm"/>
      <inkml:brushProperty name="height" value="0.05292" units="cm"/>
      <inkml:brushProperty name="color" value="#FF0000"/>
    </inkml:brush>
  </inkml:definitions>
  <inkml:trace contextRef="#ctx0" brushRef="#br0">16173 13725 24575,'0'0'0</inkml:trace>
  <inkml:trace contextRef="#ctx0" brushRef="#br0" timeOffset="3252">16173 13725 24575,'-33'0'0,"0"0"0,14 0 0,-40 0 0,34 0 0,-38 0 0,15 0 0,26 0 0,-36 0 0,50-29 0,-36 22 0,11-23 0,-4 30 0,-11 0 0,1 0 0,10 0 0,-11-15 0,15 12 0,-15-12 0,26 15 0,-22 0 0,41 0 0,-27 0 0,26-15 0,-25 12 0,-4-12 0,11 15 0,-7 0 0,14 0 0,11 0 0,-25 0 0,25 0 0,-11 0 0,1 0 0,10 0 0,-11 0 0,-14 0 0,22-15 0,-38 12 0,42-12 0,-12 15 0,0-30 0,12 23 0,-12-22 0,0 29 0,-18-15 0,11 11 0,-22-25 0,26 25 0,-1-10 0,-10-1 0,-4-18 0,11 11 0,-22-22 0,25 40 0,1-25 0,-11 25 0,-4-25 0,10 25 0,-6-11 0,14-14 0,-3 7 0,0-11 0,3 18 0,0 0 0,12 12 0,-42-27 0,38 27 0,-22-42 0,14 23 0,11-11 0,-10 4 0,-1 25 0,11-40 0,-10 22 0,14-26 0,-30 30 0,23-11 0,-37-5 0,40-2 0,-11 3 0,15 3 0,-14 27 0,10-12 0,-11 0 0,15 11 0,0-10 0,0-16 0,0 23 0,0-37 0,-14 40 0,10-10 0,-11 14 0,15-15 0,0 11 0,0-11 0,0 15 0,0-14 0,0 10 0,0-11 0,0-14 0,0 22 0,0-37 0,0 40 0,0-26 0,0 27 0,0-12 0,0 0 0,0 12 0,0-12 0,0 15 0,0-29 0,0 21 0,0-21 0,0 29 0,0-15 0,0-3 0,0-15 0,0 14 0,0 5 0,0-16 0,0 23 0,0-22 0,0 29 0,0-15 0,0 11 0,0-11 0,0 15 0,0 0 0,0 15 0,0-11 0,0 11 0,0-15 0,0 0 0</inkml:trace>
  <inkml:trace contextRef="#ctx0" brushRef="#br0" timeOffset="41464">14155 12039 24575,'0'-19'0,"15"-10"0,-11 25 0,10-11 0,-14-14 0,15 22 0,-11-23 0,10 30 0,-14 0 0,15-14 0,-11 10 0,10-11 0,-14 15 0,0-15 0,30 12 0,-23-12 0,23 15 0,-30-15 0,14 12 0,-10-12 0,11-14 0,-1 21 0,-10-36 0,11 41 0,14-27 0,-22 12 0,38-1 0,-42 5 0,12-16 0,0 23 0,-12-22 0,27 14 0,-27 11 0,41-25 0,-36 25 0,36-25 0,-40 25 0,25-11 0,-25-14 0,25 22 0,-25-23 0,10 15 0,16 12 0,-23-27 0,37 27 0,-25-12 0,-1 0 0,11 12 0,5-41 0,-12 36 0,22-21 0,-26 14 0,0 11 0,12-25 0,3 25 0,-11-25 0,22 25 0,-40-10 0,25 14 0,-25 0 0,10-30 0,1 23 0,-11-23 0,40 30 0,-37 0 0,23 0 0,-16 0 0,-10-14 0,11 10 0,-15-11 0,14 15 0,-10 0 0,11 0 0,-15 0 0,15 0 0,-12-14 0,12 10 0,14-11 0,-21 15 0,36-29 0,-41 22 0,27-23 0,-27 30 0,27-15 0,-26 12 0,40-27 0,-37 27 0,37-12 0,-40 15 0,25-15 0,-25 12 0,11-12 0,-15 15 0,29 0 0,-22 0 0,23 0 0,-30 0 0,0-29 0,14 21 0,-10-21 0,11 29 0,-15 0 0,0 0 0,14 0 0,-10 0 0,26-15 0,3 11 0,3-10 0,12-1 0,-29 11 0,10-10 0,4-1 0,18 11 0,1-10 0,-19-16 0,11 23 0,-37-23 0,38 30 0,-42 0 0,27 0 0,-27 0 0,27 0 0,-27 0 0,12 0 0,14 0 0,-21-14 0,21 10 0,-14-11 0,3 15 0,1 0 0,10 0 0,-25 0 0,40 0 0,-22 0 0,11 0 0,-4 0 0,-10 0 0,-1 0 0,26 0 0,-37 0 0,38 0 0,-42 0 0,27 0 0,-27 0 0,27 0 0,-27 0 0,42 0 0,-38 0 0,37 0 0,-40 0 0,25 0 0,-25 0 0,40 0 0,-37 0 0,37 0 0,-40 0 0,25 0 0,-10 0 0,-1 0 0,26 0 0,-36 0 0,36 0 0,-41 0 0,27 0 0,-12 0 0,0 0 0,27 0 0,-38 0 0,37 0 0,-26 0 0,1 0 0,10 0 0,4 0 0,4 0 0,11 0 0,-30 0 0,11 0 0,5 0 0,-12 15 0,22-11 0,-26 10 0,0-14 0,-3 0 0,0 0 0,-11 0 0,40 30 0,-37-23 0,22 23 0,-14-30 0,-11 0 0,10 0 0,-14 0 0,15 0 0,-11 0 0,11 0 0,-15 14 0,0-10 0,14 11 0,-10-15 0,11 0 0,14 0 0,-22 14 0,37-10 0,-40 11 0,26-15 0,-27 14 0,27-10 0,3 11 0,-11 14 0,7-21 0,-14 21 0,-12-29 0,27 15 0,-26-12 0,40 12 0,-37-15 0,22 15 0,-14-12 0,-11 12 0,10-15 0,-14 0 0,0 15 0,15-12 0,-11 12 0,11-15 0,-15 0 0,0 0 0,14 0 0,-10 0 0,11 0 0,-15 0 0</inkml:trace>
  <inkml:trace contextRef="#ctx0" brushRef="#br0" timeOffset="71579">18422 10947 24575,'29'37'0,"-22"7"0,37-40 0,-40 10 0,11 1 0,-15-11 0,15 10 0,-12 16 0,12-23 0,-15 23 0,15-16 0,-12-10 0,12 11 0,-15-15 0,0 14 0,29-10 0,-21 11 0,21-15 0,-29 14 0,0-10 0,15 40 0,-12-36 0,12 36 0,-15-41 0,15 27 0,-11-27 0,10 27 0,-14 3 0,0-11 0,15 22 0,-11-26 0,10 1 0,16 10 0,-23-25 0,22 40 0,-29-37 0,15 37 0,-11-25 0,11-1 0,-15 12 0,14-27 0,-10 41 0,11-36 0,-15 36 0,0-41 0,14 27 0,-10-27 0,11 27 0,14-26 0,-22 10 0,23 16 0,-30-23 0,15 37 0,-12-40 0,12 25 0,-15-25 0,0 40 0,15-37 0,-12 23 0,12-16 0,0-10 0,-12 11 0,12-1 0,-15-10 0,29 26 0,-21-27 0,21 41 0,-29-36 0,15 36 0,-11-41 0,10 27 0,-14-27 0,15 27 0,-11 3 0,10-11 0,-14 22 0,15-26 0,-11 16 0,10 13 0,-14-10 0,30 11 0,-23-15 0,23 15 0,-16-12 0,-10 12 0,11-15 0,-15 15 0,0-11 0,0 11 0,14-30 0,-10 26 0,11-22 0,-15 26 0,0-30 0,0 12 0,0 3 0,14-11 0,-10 22 0,11-26 0,-15 1 0,29 10 0,-21-25 0,21 40 0,-29-22 0,0 11 0,15-4 0,-12-10 0,12-1 0,-15-3 0,0 14 0,0-7 0,0 11 0,15-3 0,-12-27 0,12 27 0,-15-27 0,0 42 0,0-38 0,29 37 0,-21-40 0,21 25 0,-29-25 0,0 25 0,0-25 0,0 40 0,0-22 0,0 26 0,0-30 0,0 11 0,0-25 0,0 40 0,0-36 0,0 21 0,0-14 0,0-12 0,0 27 0,0 3 0,0-11 0,0 22 0,0-26 0,0 1 0,0 10 0,0 4 0,0-11 0,0 22 0,0-40 0,0 25 0,0-10 0,0-1 0,0 26 0,0-36 0,0 36 0,0-41 0,0 27 0,-29-27 0,21 27 0,-21-26 0,29 10 0,0 16 0,-15-23 0,12 22 0,-12-29 0,15 0 0,0 15 0,0-11 0,-15 10 0,12-14 0,-12 15 0,15-11 0,-29 11 0,21-15 0,-21 14 0,29-10 0,-15 40 0,11-37 0,-25 23 0,25-16 0,-10-10 0,14 26 0,-15-27 0,11 12 0,-10-15 0,14 15 0,0-12 0,0 12 0,0-15 0,0 29 0,-30-21 0,23 36 0,-37-26 0,40 30 0,-25-11 0,10 10 0,-28 16 0,24-23 0,-21 23 0,41-30 0,-27-15 0,27-3 0,-27 14 0,27-21 0,-12 36 0,15-41 0,0 12 0,0-15 0,-30 0 0,23 0 0,-22 0 0,29 15 0,0-11 0,-15 10 0,11-14 0,-10 15 0,-1-11 0,-3 10 0,-1 16 0,4-8 0,-14 11 0,7-4 0,-11-25 0,4 25 0,25-25 0,-11 11 0,1-15 0,10 29 0,-11-22 0,15 23 0,0-30 0,0 0 0</inkml:trace>
  <inkml:trace contextRef="#ctx0" brushRef="#br0" timeOffset="88043">18653 15809 24575,'-51'0'0,"3"0"0,15 15 0,-15-12 0,11 12 0,4 0 0,4-12 0,10 12 0,-43-15 0,22 0 0,-38 15 0,42-12 0,-12 12 0,15-15 0,-15 0 0,11 0 0,-10 0 0,13 0 0,16 29 0,-26-21 0,22 21 0,-26-29 0,15 0 0,-15 0 0,26 0 0,-22 15 0,26-11 0,-15 10 0,-15-14 0,11 0 0,-11 15 0,15-11 0,-14 10 0,10-14 0,-11 0 0,15 0 0,-15 0 0,11 0 0,-10 0 0,28 0 0,-10 30 0,-4-23 0,-4 23 0,-11-30 0,1 0 0,25 0 0,-23 0 0,27 0 0,0 0 0,-12 0 0,-3 14 0,-4-10 0,4 11 0,4-15 0,25 0 0,-25 14 0,-4-10 0,-4 11 0,-11-15 0,15 0 0,-15 14 0,12-10 0,3 11 0,3-15 0,-18 0 0,8 29 0,-22-22 0,29 23 0,-15-15 0,11-12 0,-11 12 0,30-15 0,-12 15 0,-3-12 0,-3 12 0,3-15 0,3 0 0,12 0 0,-1 0 0,-25 0 0,37 15 0,-37-12 0,40 12 0,-25-15 0,25 0 0,-40 0 0,37 0 0,-23 0 0,16 0 0,10 0 0,-26 0 0,27 0 0,-27 0 0,27 0 0,-41 0 0,22 0 0,-11 0 0,3 0 0,12 0 0,-30 0 0,11 0 0,-11 0 0,30 0 0,-11 0 0,-4 0 0,-4 0 0,-11 0 0,15 0 0,15 0 0,-26-15 0,22 12 0,-12-12 0,5 15 0,11 0 0,-1-15 0,-25 12 0,37-12 0,-37 0 0,25 12 0,1-12 0,-11-15 0,-4 23 0,10-22 0,-21 14 0,26 11 0,0-10 0,-12 14 0,27-15 0,-42 11 0,38-25 0,-37 25 0,26-10 0,-30-16 0,26 23 0,-22-37 0,25 40 0,-14-25 0,-14-4 0,10 10 0,-11-21 0,15 41 0,-15-27 0,11 27 0,-10-27 0,28 27 0,-10-42 0,25 38 0,-40-22 0,37 29 0,-23 0 0,16-15 0,10 11 0,-11-10 0,15 14 0,0 0 0</inkml:trace>
  <inkml:trace contextRef="#ctx0" brushRef="#br0" timeOffset="102982">13824 15875 24575,'-29'-33'0,"7"-30"0,-11 23 0,17-6 0,3 0 0,-6 6 0,-29-37 0,26 25 0,-22 1 0,26 3 0,-15 15 0,14-15 0,-25 11 0,22-10 0,-11 13 0,4 16 0,25-26 0,-25 22 0,-4-11 0,11 3 0,-8 27 0,30-12 0,-14-14 0,10 21 0,-11-21 0,15 29 0,0-15 0,0 12 0,0-12 0,0 15 0,-15-15 0,12 12 0,-12-27 0,15 26 0,0-40 0,-15 22 0,12-25 0,-12 13 0,15-13 0,-29 10 0,21-11 0,-21 15 0,29-15 0,0 26 0,0-22 0,0 26 0,-15-15 0,12-15 0,-12 26 0,15-22 0,0 40 0,0-25 0,0 10 0,0 1 0,-15-26 0,11 22 0,-10-11 0,14 3 0,0-3 0,0 11 0,0-7 0,0 14 0,0 11 0,0-25 0,0 25 0,-30-10 0,23-1 0,-22 11 0,29-10 0,0-16 0,0 8 0,0-11 0,0 18 0,-15 1 0,11 10 0,-10-25 0,14 25 0,0-11 0,0 15 0,0-29 0,0 22 0,0-23 0,0 30 0,0-15 0,0 12 0,0-12 0,0 15 0,0 0 0,0 0 0</inkml:trace>
  <inkml:trace contextRef="#ctx0" brushRef="#br0" timeOffset="210681">12865 13725 24575,'-29'-36'0,"7"-9"0,-26 27 0,15-15 0,15-15 0,-26-3 0,22-30 0,-26 11-218,37 23 0,3-1 218,-21-22 0,26 22 0,2 0 0,-13-22 0,-16-10 0,23 13 0,-23-13 0,30 24 0,0-21 0,0 26 0,0-15 0,0 14 0,0-25 0,0 22 0,0-26 0,0 15 0,0 14 0,0-10 0,0 25 0,0-11 436,0 1-436,0 25 0,0-22 0,0 25 0,0 1 0,0-12 0,0-3 0,0-3 0,0-12 0,30 15 0,-23-15 0,23 26 0,-30-22 0,0 11 0,14-19 0,-10 1 0,11 3 0,-1 15 0,-10-15 0,25-3 0,-25-1 0,40-10 0,-36 10 0,36-14 0,-41 15 0,27-12 0,-12 12 0,1-1 0,25 5 0,-37 14 0,37-15 0,-26 11 0,1-11 0,10 15 0,4-15 0,4 12 0,-4-12 0,-3 15 0,3-15 0,18 11 0,0-10 0,12-16 0,-26 23 0,25-23 0,-10 15 0,-1 12 0,12-27 0,-12 12 0,0-1 0,12 5 0,-12 14 0,15-15 0,-14 11 0,25-11 0,-36 30 0,21-12 0,0-3 0,-21-3 0,7 3 0,-19 3 0,4 26 0,4-25 0,11 25 0,-1-40 0,-10 37 0,11-37 0,-15 40 0,29-25 0,-21 10 0,51 1 0,-37-26 0,11 22 0,-19-2 0,-2 0 0,-1 6 0,9 4 0,1-2 0,1-17 0,-7 23 0,-1-2 0,8-32 0,37 26-524,-22-1 524,-27-2 0,-1-2 0,24 1 0,11-11 0,-22 18 0,11 1 0,-3 10 0,-12-11 0,1 1 0,25 10 0,-22-40 0,26 37 524,-15-23-524,-15 30 0,26-15 0,-36 12 0,21-12 0,-14 15 0,4 0 0,-16 0 0,8 0 0,-11 0 0,4 0 0,11 0 0,-15 0 0,15 0 0,-11 0 0,10 0 0,1 0 0,-26 0 0,22 0 0,-25 0 0,43 0 0,-21 0 0,21 15 0,0-12 0,-6 12 0,10 15 0,-4-23 0,-10 22 0,-1-14 0,12-11 0,-27 25 0,27-25 0,-12 25 0,1-25 0,-5 40 0,16-37 0,-23 37 0,38-40 0,-27 25 0,0-25 0,27 40 0,-38-36 0,22 36 0,-28-41 0,13 12 0,-10 0 0,11-12 0,-15 27 0,15-27 0,-12 12 0,-3 15 0,-3-23 0,-12 22 0,30-29 0,-26 15 0,22-11 0,-40 10 0,25 1 0,-25-11 0,25 10 0,4 1 0,-11-11 0,23 40 0,-27-37 0,44 37 0,-21-25 0,21 14 0,-29 15 0,15-12 0,4 12 0,-1-15 0,12 15 0,-27-11 0,41 11 0,-36-15 0,-1-3 0,-3 2 0,-15 8 0,15-9 0,0 1 0,-12 16 0,38-12 0,-15 12 0,-12-29 0,12 25 0,-15-22 0,-15 26 0,27-15 0,-23 14 0,25-10 0,-28-4 0,10-3 0,-25-12 0,40 30 0,-22-12 0,11 12 0,-18-15 0,-1 15 0,-10-11 0,26 11 0,-27-15 0,12 14 0,14-10 0,-21 11 0,36 14 0,-41-36 0,12 48 0,0-38 0,-11 16 0,10-4 0,1-15 0,-11-15 0,10 26 0,16-22 0,-23 26 0,22-30 0,-29 12 0,15-27 0,-11 42 0,11-23 0,-15 11 0,0-4 0,0-11 0,0 30 0,0-26 0,14 22 0,-10-25 0,11 14 0,-15 15 0,0-26 0,0 22 0,0-26 0,0 15 0,0 30 0,0-23 0,0 8 0,0-4 0,0-22 0,0 40 0,0-10 0,0-1 0,0-3 0,0-15 0,0 30 0,0-23 0,14 23 0,-10-16 0,11 5 0,-15-1 0,0 26 0,0-36 0,0 21 0,0 1 0,0-23 0,0 37 0,29-40 0,-22 26 0,23-12 0,-30 0 0,0 12 0,0-12 0,0 1 0,0-4 0,0 14 0,14-22 0,-10 23 0,11-30 0,-15 15 0,0-11 0,0 10 0,0-14 0,15 15 0,-12-11 0,12 11 0,-15-15 0,0-15 0,0 26 0,0-22 0,0 26 0,0-30 0,0 27 0,0-23 0,0 25 0,0-28 0,0 10 0,0 4 0,0 4 0,0-4 0,0-4 0,0-10 0,0 29 0,0-26 0,0 22 0,0-26 0,0 15 0,0 15 0,0 3 0,0 1 0,0-19 0,-15 11 0,12-22 0,-12 26 0,15-15 0,-15-15 0,11 26 0,-10-22 0,-16 11 0,23-3 0,-22-26 0,14 40 0,11-37 0,-10 37 0,14-26 0,-15 1 0,11 10 0,-10-25 0,-1 40 0,11-37 0,-11 37 0,-14-25 0,22 14 0,-23 15 0,16-26 0,10 22 0,-25-11 0,10 18 0,1-14 0,-26 7 0,22-25 0,-26 14 0,15 29 0,-15-21 0,-3 21 0,-1-14 0,-10-11 0,25 10 0,-26 1 0,-3 4-879,11-1 879,2-10 0,0-5 0,8-10 0,-8 9 0,0 3 0,12-1-103,-5-12 1,1 2 102,4 20 0,-21-14 0,-1 15 0,23-11 0,-23-4 0,30-4 0,-14-10 0,10 29 870,-11-26-870,15 22 214,-15-26-214,-3 0 0,-1 12 0,-10 3 0,25-11 0,-25 22 0,10-26 0,1 1 0,3 25 0,15-22 0,-15 11 0,11-4 0,-10-25 0,13 25 0,-13-25 0,10 40 0,-11-36 0,0 36 0,26-26 0,-22 0 0,11 12 0,-18-26 0,-15 40 0,14-37 0,-10 37 0,10-40 0,1 25 0,-26-25 0,21 25 0,-24 4 0,13-11 0,16 22 0,-26-40 0,22 25 0,3-25 0,-21 11 0,47 0 0,-36-12 0,-1 41 0,23-36 0,-37 36 0,25-26 0,1 1 0,-27-5 0,23 1 0,8 1 0,-1 1 0,-7 5 0,9 2 0,0-4 0,-9-16 0,7 11 0,0-1 0,-7-10 0,-22 25 0,-4-25 0,22 40 0,6-40 0,0-1 0,-2 42 0,7-42 0,0-3 0,-7 15 0,-37-15 0,37 0 0,-26 0 0,30 0 0,-12 0 0,12 0 0,-15 0 0,-15 0 0,26 0 0,-8 0 0,1 0 0,21 0 0,-21 0 0,29 0 0,-15 0 0,11 0 0,-25 0 0,10-15 0,1 12 0,-12-42 0,-3 23-264,25-1 0,-2-1 264,-42-9 0,37 9 0,1 0 0,-38-13 0,43 13 0,0 0 0,-39-9 0,40 10 0,1-2 0,-30-26 0,4-1 0,26 21 0,3 0 0,-4-6 0,-21-25 0,14 10-98,11 1 98,-10-12 0,13 12 0,-13 0 0,10-12 0,4 12 0,3-1 0,12 4 0,-30-14 0,12 7 0,12 15 0,0-1 0,-24-25 0,11-15 0,-10 26 0,13-22 0,-13 11 0,10 10 0,4 11 0,3-1 0,8-10-232,-14 9 1,-1-1 231,11-7 0,-18 9 0,-4 0 0,8-9 0,-23-11 0,30-12 0,-14 38 0,-5-22 0,1 14 0,-12-4 0,26 1 0,-10-12 514,14 27-514,-15-12 0,11-15 0,-11 23 0,15-22 0,-15-1 0,12 23 0,-12-23 0,0 15 0,11 12 98,4-12-98,4 15 0,11-15 0,-1 11 477,5-10-477,-16 13 0,8-13 0,-11 10 0,4 4 0,25 3 0,-11 12 0,1-30 0,10 26 0,-40-22 0,36 26 0,-36-15 0,41 14 0,-12-25 0,15 22 0,-15-11 0,12 4 0,-27 10 0,26-28 0,-10 25 0,-16-23 0,23 27 0,-22 0 0,14-26 0,11 36 0,-10-36 0,-1 26 0,11-1 0,-11 5 0,15-1 0,0 11 0,0-10 0,0 14 0,0-30 0,0 23 0,0-23 0,-14 30 0,10 0 0,-11 0 0,15 0 0,-29 0 0,22-14 0,-23 10 0,30-11 0,0 15 0,0 0 0,0-14 0,-14 10 0,25-11 0,-22 30 0,25-11 0,-14 10 0</inkml:trace>
  <inkml:trace contextRef="#ctx0" brushRef="#br0" timeOffset="-208651.73">10947 13659 24575,'0'-48'0,"-15"-3"0,12-15 0,-12 29 0,15-36 0,-29 47 0,21-51 0,-21 25 0,29 1 0,-15 3 0,12 15 0,-12-15 0,15 11 0,0-10 0,0-1 0,0 26 0,0-22 0,-15 25 0,11-14 0,-10 15 0,14-26 0,-15 22 0,11-11 0,-10 3 0,14 12 0,0-1 0,0-25 0,0 37 0,0-37 0,-30 26 0,23-16 0,-22-13 0,29 10 0,0-11 0,0-14 0,0 21 0,-15-21 0,11-1 0,-11 23 0,15-52 0,-14 52 0,10-38 0,-11 27 0,15 0 0,-14 3 0,10 15 0,-11-30 0,15 23 0,0-23 0,0 16 0,0 10 0,0-11 0,0 15 0,0-29 0,0 21 0,0-51 0,0 52 0,0-23 0,0 1 0,15 21 0,-11-21 0,10 14 0,-14 26 0,0-22 0,15 26 0,-11-15 0,25-30 0,-25 23 0,40-23 0,-37 15 0,37 12 0,-40-12 0,25-15 0,-25 23 0,26-22 0,-27-1 0,12 23 0,14-23 0,-21 15 0,36-3 0,-41 0 0,27-12 0,-26 26 0,10 4 0,1 4 0,-11 11 0,40-30 0,-22 11 0,11 4 0,-4 4 0,-10 10 0,28-29 0,-10 12 0,11-27 0,-15 12 0,29-1 0,-21-10 0,21 10 0,-14 1 0,4-12 0,-1 12 0,11 0 0,-25 3 0,40 0 0,-36 11 0,21-11 0,1 15 0,-23-14 0,23 10 0,-30-11 0,29 15 0,-21-15 0,21 12 0,-14 2 0,-11 5 0,10 25 0,-14-25 0,15-4 0,4-4 0,-1-11 0,26 15 0,-36 15 0,5-4 0,0 0 0,-6 0 0,37-11 0,-25 3 0,-1 12 0,-3 0 0,14-27 0,-21 38 0,6-37 0,-17 40 0,3-25 0,4 25 0,-4-10 0,-4 14 0,-25-30 0,11 23 0,-15-23 0,14 30 0,-10 0 0,11 0 0,14 0 0,-7-14 0,26 10 0,14-25 0,-21 10 0,36 1 0,-26-26 0,15 22 0,15-11 0,-26 3 0,23 12 0,-27 0 0,1-27 0,10 38 0,-11-22 0,1 14 0,-4 11 0,-1-10 0,-10-1 0,11 11 0,-15-10 0,-15 14 0,26 0 0,-21-15 0,10 11 0,-4-11 0,-11 15 0,1 0 0,-5 0 0,16 0 0,-23 0 0,37 0 0,-40 0 0,11 0 0,-15 0 0,14 0 0,-10 0 0,11 0 0,-1 0 0,-10 0 0,40 0 0,-36 0 0,36 0 0,-41 0 0,12 0 0,0 0 0,3 0 0,0 0 0,27 0 0,-38 0 0,37 0 0,-40 0 0,25 0 0,-25 0 0,10 0 0,1 0 0,-11 0 0,11 0 0,-15 0 0,29 0 0,-22 0 0,23 0 0,-16 0 0,5 0 0,14 0 0,15 0 0,-12 0 0,12 0 0,-30 0 0,12 0 0,3 0 0,4 0 0,-4 0 0,-4 0 0,4 0 0,-11 0 0,8 0 0,-16 0 0,5 0 0,-1 0 0,12 0 0,3 0 0,3 0 0,12 15 0,-15-11 0,15 11 0,-11-15 0,11 0 0,-15 14 0,29-10 0,-22 11 0,23-15 0,-15 14 0,-12 19 0,-2-11 0,10-22 0,7-7 0,4-22 0,-3 26 0,3 6-943,33-3 943,-24-7 0,4-1 0,6 7 0,-1-2 0,-12-11 0,0-1 0,3 12 0,0 2 0,2-6 0,-3 0 0,29 7 0,-22 0 0,-1 0 0,19 0 0,-38 0 0,0 0 0,-1 0 0,-3 0 0,9 0 0,23 0 0,-12 0 0,-11 14 0,37-10 0,-37 11 0,26-1 0,-15-10 0,15 40 0,-12-37 0,-2 38 0,10-27 0,-37 15 0,6-9 0,0 0 0,-6 13 0,23 10 0,-30-14 0,15 30 0,-11-23 0,10 37 0,16-40 0,-23 11 0,23 14 0,-1-21 0,-21 36 0,3-51 0,3-1 0,9 42 0,10-16 0,-27-12 0,-1-1 299,17 3-299,-14 5 0,-1 0 0,11-6 0,-19-2 0,-1 1 0,20 13 0,15 14 0,-14 0 0,10 0 0,-25-29 0,11 7 0,-15 4 0,-15-23 0,26 34 0,-22-41 644,26 30-644,-15 4 0,15-1 0,-11 12 0,11-12 0,-15 1 0,14 25 0,5-37 0,-19 6 0,0 0 0,18-6 0,-3 38-424,15-27 424,-23 15 0,23 0 0,-30-14 0,29 10 0,-22-10 0,7-27 0,-2 1 0,-4 37 0,36-12 0,-26 15-538,-19-26 1,3 1 537,6 0 0,-2 3 0,-10 5 0,-2 1 0,3-8 0,2 0 0,1 6 0,-4 0 0,12 36-160,-17-41 1,0-1 159,5 24 0,-11-4 0,1-10 0,25 29 0,-37-26 394,23 7-394,-30-29 1079,14 15-1079,5 4 0,3-13 0,3 3 0,12 27-487,-6-15 0,1 3 487,-6-7 0,-1 2 0,1 22 0,0-1 0,-2-20 0,-1 1 0,-6 24 0,-1-2 0,8-30 0,0 0 0,-4 33 0,-3 0 0,0-32 0,-1-2 0,1 24 0,-5 2 0,-10-20 0,0 1 0,13 13 0,-1 2 0,-11 1 0,-2-4 0,14 24-321,0-25 1,-1-4 320,-6-1 0,6 4 0,1 1 0,0 11 0,-14-25 0,1-3 0,13 6 0,-15 10 0,0-10 1275,15-1-1275,-12 26 685,12-36-685,-15 21 0,0 1 0,0-8 0,0 11 0,0 11 0,0-22 0,-15 26 0,12-15 0,-27 15 0,27-11 0,-41-4 0,22 11-406,-26-7 406,29 15 0,-11-36 0,2-3 0,17 9 0,-18-16 0,-1 0 0,11 27 0,-14 3 0,10-28 0,-1-1 0,-13 41 0,-11-11 0,15 11 0,9-40 0,0-1 0,-13 30 0,14-23 0,-1 1 0,-24 22 0,11 11 0,-11-15 0,15-15 0,-14 12 0,10-12 0,-11 1 0,15 10 0,-15-25 0,11 11 0,-10-15 0,14 15 0,-15-12 0,-4 12 406,1-15-406,-12-15 0,27 27 0,-12-23 0,15 25 0,-15-28 0,11 25 0,-10-22 0,14 11 0,-15-18 0,26-1 0,-37-10 0,37 25 0,-41-25 0,27 40 0,-12-36 0,-15 36 0,8-26 0,-26 0 0,15 12-498,-15 3 498,12 4 0,21-13 0,0-1 0,-22 11 0,4-16 0,-11 26 0,22-22 0,7-6 0,0 1 0,-7 12 0,-37-10 0,52-1 0,-23 26 0,30-36 0,-29 36 0,21-41 498,-36 12-498,41 0 0,-12-11 0,15 10 0,-30 1 0,23-11 0,-23 40 0,16-37 0,10 37 0,-11-40 0,-14 25 0,21-25 0,-21 25 0,43-25 0,-10 40 0,-4-37 0,-4 23 0,-11-15 0,15-12 0,-29 27 0,36-27 0,-47 41 0,36-36 0,-29 36 0,14-41 0,-10 27 0,10-26 0,-14 25 0,15-25 0,-12 40 0,-3-37 0,11 37 0,-37-40 0,37 25 0,8-20 0,-2 1 0,-20 37-225,21-35 1,0-2 224,-22 35 0,4-42 0,-11 27 0,22-12 0,-26 0 0,29-3 0,5 14 0,-16-21 0,23 21 0,-23-14 0,16-11 449,10 10-449,-11-14 0,30 0 0,-12 0 0,27 0 0,-42 0 0,38 0 0,-22 0 0,14 0 0,-18 0 0,-33 0 0,11 0 0,-37 15 0,37-11 0,8 3 0,-2 0 0,-21-7 0,22 7 0,1 1 0,-8-4 0,-22 10 0,25-14 0,1 0 0,3 0 0,15 0 0,-15 0 0,11 30 0,-11-23 0,1 23 0,10-30 0,-11 0 0,15 0 0,-15 0 0,12 0 0,-12 0 0,15 0 0,-15 0 0,11 0 0,-11 0 0,15 0 0,-14 0 0,25 0 0,-23 0 0,27-30 0,-15 23 0,15-23 0,-26 30 0,36 0 0,-36 0 0,40 0 0,-25 0 0,11-14 0,-1 10 0,-25-11 0,22 15 0,-26 0 0,15 0 0,-14 0 0,10 0 0,-11 0 0,15 0 0,-15 0 0,11 0 0,-10 0 0,-1 0 0,11 0 0,-11 0 0,15 0 0,15 0 0,-26-14 0,22 10 0,-26-11 0,15 15 0,15 0 0,-27-14 0,23 10 0,-11-11 0,4 15 0,11 0 0,-1-29 0,-25 21 0,22-21 0,-11 29 0,4 0 0,10 0 0,1 0 0,-26 0 0,22 0 0,-26-15 0,30 12 0,-12-12 0,-3 15 0,-4 0 0,-10-15 0,13 12 0,-13-12 0,10 0 0,-11 12 0,-14-12 0,21-15 0,-21 23 0,14-37 0,11 40 0,-10-10 0,-16-1 0,23 11 0,-23-25 0,30 25 0,-29-11 0,21-14 0,-21 22 0,-1-37 0,8 40 0,-26-25 0,30 25 0,-12-26 0,12 27 0,-1-41 0,5 36 0,14-36 0,14 41 0,-25-27 0,22-3 0,-26 11 0,15-22 0,-15 26 0,26-45 0,-22 23 0,26-23 0,-30 30 0,11 15 0,-10-26 0,28 22 0,-10-26 0,-4 15 0,-4-15 0,-11 11 0,15-10 0,-15 13 0,12-13 0,3 10 0,3 4 0,27 3 0,-27 12 0,26 0 0,-40-26 0,22 36 0,-11-36 0,4 26 0,25-1 0,-25-39 0,25 32 0,-40-37 0,37 1 0,-37 36 0,25-47 0,1 36 0,-12-29 0,-3 14 0,11-25 0,-22 22 0,41-26 0,-27 15 0,12 15 0,-6 6 0,0-2 0,2-27 0,0 26 0,0-3-387,14 2 0,-3 3 387,-51-24 0,42 22 0,0 0 0,-43-22 0,38 30 0,2-1 0,-13-25-265,3-15 265,-12 26 0,38-7 0,-52 29 0,52-15 0,-37 26 764,40-22-764,-25 26 275,25-1-275,-11 4 0,1 15 0,10-14 0,-11 10 0,15-11 0,0 15 0,-29-29 0,22 7 0,-38-26 0,27 30 0,0-26 0,-12 22 0,-3-26 0,11 15 0,-22-15 0,40 26 0,-10-22 0,-1 26 0,11-1 0,-10-10 0,14 25 0,0-40 0,-15 37 0,11-37 0,-10 40 0,-16-26 0,23 12 0,-23-30 0,16 12 0,10 2 0,-11 5 0,1 25 0,10-25 0,-11 25 0,15-10 0,0-16 0,0 23 0,0-22 0,0 29 0,0 0 0,0 29 0,0-22 0,0 23 0,0-30 0,0 14 0,0-10 0,0 11 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11.004"/>
    </inkml:context>
    <inkml:brush xml:id="br0">
      <inkml:brushProperty name="width" value="0.05" units="cm"/>
      <inkml:brushProperty name="height" value="0.05" units="cm"/>
      <inkml:brushProperty name="color" value="#E71224"/>
    </inkml:brush>
  </inkml:definitions>
  <inkml:trace contextRef="#ctx0" brushRef="#br0">0 38 24575,'23'0'0,"5"0"0,15 0 0,-5 0 0,3 0 0,-14 0 0,7 0 0,-14 0 0,3 0 0,-9 0 0,3 0 0,-8 0 0,4 0 0,-1 0 0,2 0 0,0 0 0,3 0 0,-3 0 0,4 0 0,-5 0 0,5-4 0,-5 3 0,5-4 0,-4 5 0,-1 0 0,-1 0 0,-2 0 0,2 0 0,-3 0 0,-1 0 0,4 0 0,-2-4 0,7 3 0,-8-3 0,4 4 0,-5 0 0,5 0 0,-4 0 0,3 0 0,-3 0 0,-1 0 0,0-5 0,0 4 0,0-3 0,0 4 0,0 0 0,-4-4 0,4 3 0,-7-3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25.867"/>
    </inkml:context>
    <inkml:brush xml:id="br0">
      <inkml:brushProperty name="width" value="0.05" units="cm"/>
      <inkml:brushProperty name="height" value="0.05" units="cm"/>
      <inkml:brushProperty name="color" value="#E71224"/>
    </inkml:brush>
  </inkml:definitions>
  <inkml:trace contextRef="#ctx0" brushRef="#br0">142 595 24575,'25'-23'0,"9"-3"0,-7 3 0,2-1 0,25-18 0,-27 18 0,0 0 0,20-15 0,0-1 0,-13 8 0,2 2 0,-20 9 0,2 5 0,-5 1 0,-4 5 0,0 1 0,-2 4 0,-6-3 0,3 3 0,-4-4 0,0 0 0,0 0 0,-4 0 0,4 0 0,-12 0 0,6-1 0,-6 0 0,-6-5 0,2 4 0,-3-10 0,2 10 0,2-4 0,-3 9 0,0-3 0,0 3 0,4 0 0,1 2 0,0 4 0,-1 0 0,1 0 0,0 0 0,5 0 0,-1 0 0,1 0 0,0 0 0,-1 0 0,1 0 0,-10 0 0,3 0 0,-9 4 0,1 2 0,-2 5 0,0 0 0,-6 4 0,11-4 0,-2 4 0,9-10 0,8 4 0,-2-4 0,6 4 0,-3 0 0,4-1 0,0 6 0,-4 1 0,3 6 0,-7 5 0,2 9 0,-5 0 0,1 6 0,0-8 0,4 1 0,-2-6 0,7-2 0,-3-5 0,4-1 0,0 1 0,0-1 0,0 1 0,0-1 0,0-4 0,0 3 0,0 3 0,0 0 0,0-1 0,0-2 0,0-3 0,3-1 0,-2 5 0,6-10 0,-6 4 0,3-4 0,-4-1 0,4 0 0,-3 0 0,6 1 0,-3-1 0,4 0 0,1 0 0,-1 0 0,0 1 0,0-5 0,5 3 0,-4-7 0,4 8 0,-1-3 0,-3-1 0,4 0 0,-5-5 0,0 0 0,1 0 0,-1 0 0,0 0 0,0 0 0,0 0 0,0 0 0,0 0 0,1 0 0,-1 0 0,0 0 0,5 0 0,-4 0 0,8 0 0,-8-5 0,8 4 0,-3-12 0,4 11 0,0-12 0,0 8 0,-4-4 0,-1 5 0,-5 0 0,0 1 0,0 3 0,-3-7 0,2 7 0,-6-3 0,2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34.601"/>
    </inkml:context>
    <inkml:brush xml:id="br0">
      <inkml:brushProperty name="width" value="0.05" units="cm"/>
      <inkml:brushProperty name="height" value="0.05" units="cm"/>
      <inkml:brushProperty name="color" value="#E71224"/>
    </inkml:brush>
  </inkml:definitions>
  <inkml:trace contextRef="#ctx0" brushRef="#br0">12 149 24575,'0'34'0,"0"-1"0,0 31 0,0-5-1127,0 15 1127,0-13 0,0 4 369,0-15-369,0-1 187,0-7-187,0-8 0,0-7 0,4-7 571,-3-4-571,3-2 0,-4-5 0,0 1 0,0-1 0,0 0 0,0 0 0,0 0 0,0 0 0,0 1 0,0-1 0,0 0 0,0-1 0,0-6 0,0-9 0,0-8 0,0-5 0,0-7 0,-4-1 0,3-12 0,-4 4 0,5-11 0,-5 4 0,4-6 0,-4 7 0,5 1 0,0 7 0,0 6 0,0 2 0,0-1 0,0 5 0,0-4 0,0 10 0,0-4 0,0-1 0,0-7 0,4 0 0,1 1 0,8 7 0,-3-1 0,4 0 0,-6 6 0,1 0 0,-1 6 0,0 0 0,1 3 0,-1-2 0,0 3 0,0-4 0,0 3 0,0-2 0,1 7 0,-1-7 0,0 2 0,5 1 0,0 1 0,1 0 0,3 3 0,-8-8 0,8 8 0,-7-3 0,2 4 0,-3 0 0,-1 0 0,0 0 0,0 0 0,-1 0 0,1 4 0,1 6 0,-5 6 0,4 4 0,-3 1 0,0 5 0,4 2 0,-8 6 0,8 6 0,-8-4 0,4 4 0,0 1 0,-4-6 0,4 6 0,-5-13 0,0-2 0,0-6 0,0-4 0,0 3 0,0-8 0,0 3 0,0-5 0,0 0 0,0 1 0,0-1 0,0 0 0,0 0 0,0-1 0,0 1 0,0-1 0,0 6 0,0 8 0,0 6 0,4-1 0,-3 6 0,3-11 0,-4-1 0,4-2 0,-3-8 0,3 3 0,-4-5 0,3-3 0,2-2 0,2-4 0,1 0 0,-3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35.879"/>
    </inkml:context>
    <inkml:brush xml:id="br0">
      <inkml:brushProperty name="width" value="0.05" units="cm"/>
      <inkml:brushProperty name="height" value="0.05" units="cm"/>
      <inkml:brushProperty name="color" value="#E71224"/>
    </inkml:brush>
  </inkml:definitions>
  <inkml:trace contextRef="#ctx0" brushRef="#br0">35 0 24575,'0'43'0,"0"-8"0,-5 38 0,-2-6-608,4-29 1,0 1 607,-1-1 0,2 1 0,2 3 0,0-1 0,-5 20 0,4 12 0,-4-22 397,5 6-397,0-8 201,0 0-201,0-13 0,0 10 0,0-22 617,0 9-617,0-18 0,0 5 0,0-10 0,0 4 0,0-5 0,3-4 0,11-1 0,-3-4 0,3 0 0,-11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36.597"/>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57:38.357"/>
    </inkml:context>
    <inkml:brush xml:id="br0">
      <inkml:brushProperty name="width" value="0.05" units="cm"/>
      <inkml:brushProperty name="height" value="0.05" units="cm"/>
      <inkml:brushProperty name="color" value="#E71224"/>
    </inkml:brush>
  </inkml:definitions>
  <inkml:trace contextRef="#ctx0" brushRef="#br0">435 0 24575,'-17'5'0,"-11"14"0,-16 8 0,-5 19 0,3-6 0,1 5 0,16-9 0,-2-6 0,12-3 0,4-1 0,-2-4 0,10 4 0,-5 1 0,6 1 0,-4 5 0,0 1 0,0 0 0,0-1 0,4-5 0,-3 5 0,8-6 0,-7 1 0,7-1 0,-3-7 0,4 1 0,0-1 0,0 1 0,0-1 0,0-4 0,0-2 0,0-5 0,0 1 0,0-1 0,0 0 0,3-4 0,2-1 0,3-4 0,0 0 0,0 4 0,5-3 0,-4 3 0,4-4 0,-5 0 0,5 0 0,-4 0 0,4 0 0,-5 0 0,0 0 0,0 0 0,1 0 0,-1 0 0,0 0 0,4 0 0,-2 0 0,7 0 0,-3 0 0,-4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1776-839D-C244-849E-365AD5470C1C}" type="datetimeFigureOut">
              <a:rPr lang="en-VN" smtClean="0"/>
              <a:t>03/16/2023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6D721-7453-AF49-ADE7-B2E8D73154FC}" type="slidenum">
              <a:rPr lang="en-VN" smtClean="0"/>
              <a:t>‹#›</a:t>
            </a:fld>
            <a:endParaRPr lang="en-VN"/>
          </a:p>
        </p:txBody>
      </p:sp>
    </p:spTree>
    <p:extLst>
      <p:ext uri="{BB962C8B-B14F-4D97-AF65-F5344CB8AC3E}">
        <p14:creationId xmlns:p14="http://schemas.microsoft.com/office/powerpoint/2010/main" val="175767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Giới thiệu bản thân</a:t>
            </a:r>
          </a:p>
          <a:p>
            <a:r>
              <a:rPr lang="en-VN" dirty="0"/>
              <a:t>- SV giới thiệu</a:t>
            </a:r>
          </a:p>
        </p:txBody>
      </p:sp>
      <p:sp>
        <p:nvSpPr>
          <p:cNvPr id="4" name="Slide Number Placeholder 3"/>
          <p:cNvSpPr>
            <a:spLocks noGrp="1"/>
          </p:cNvSpPr>
          <p:nvPr>
            <p:ph type="sldNum" sz="quarter" idx="5"/>
          </p:nvPr>
        </p:nvSpPr>
        <p:spPr/>
        <p:txBody>
          <a:bodyPr/>
          <a:lstStyle/>
          <a:p>
            <a:fld id="{DA66D721-7453-AF49-ADE7-B2E8D73154FC}" type="slidenum">
              <a:rPr lang="en-VN" smtClean="0"/>
              <a:t>1</a:t>
            </a:fld>
            <a:endParaRPr lang="en-VN"/>
          </a:p>
        </p:txBody>
      </p:sp>
    </p:spTree>
    <p:extLst>
      <p:ext uri="{BB962C8B-B14F-4D97-AF65-F5344CB8AC3E}">
        <p14:creationId xmlns:p14="http://schemas.microsoft.com/office/powerpoint/2010/main" val="312931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Công nghệ phần mềm (Software Engineering) là câu trả lơi cho câu hỏi này</a:t>
            </a:r>
          </a:p>
          <a:p>
            <a:pPr marL="171450" indent="-171450">
              <a:buFontTx/>
              <a:buChar char="-"/>
            </a:pPr>
            <a:r>
              <a:rPr lang="en-VN" dirty="0"/>
              <a:t>Đầu tiên chúng ta phải thu tập các yêu cầu về phần mềm này, làm rõ được thực sự chung ta đang muốn tạo ra phần mềm có những chức năng gì (ví dụ – ….), nhiều khi để làm rõ được các yêu cầu chúng ta cần phải làm việc với những lịch vực cụ thể</a:t>
            </a:r>
          </a:p>
          <a:p>
            <a:pPr marL="171450" indent="-171450">
              <a:buFontTx/>
              <a:buChar char="-"/>
            </a:pPr>
            <a:r>
              <a:rPr lang="en-VN" dirty="0"/>
              <a:t>Sau đó chúng ta cần đưa ra thiết kế hệ thống, chúng ta muốn xây dựng hệ thống có kiến trúc, giao diện, … như thế nào. (Ví dụ)</a:t>
            </a:r>
          </a:p>
          <a:p>
            <a:pPr marL="171450" indent="-171450">
              <a:buFontTx/>
              <a:buChar char="-"/>
            </a:pPr>
            <a:r>
              <a:rPr lang="en-VN" dirty="0"/>
              <a:t>Sau khi đã có yêu cầu và thiết kế (theo các bạn thì chúng ta làm gì tiếp), bước tiếp theo là xây dựng hệ thống, ở bước này chúng ta phải viết chương trình sử dụng các ngôn ngữ lập trình, các stack công nghệ để triển khai hệ thống.</a:t>
            </a:r>
          </a:p>
          <a:p>
            <a:pPr marL="171450" indent="-171450">
              <a:buFontTx/>
              <a:buChar char="-"/>
            </a:pPr>
            <a:r>
              <a:rPr lang="en-VN" dirty="0"/>
              <a:t>Các bạn nghĩ sau khi viết xong chương trình thì đã hoàn thành chưa ạ? C</a:t>
            </a:r>
            <a:r>
              <a:rPr lang="en-US" dirty="0"/>
              <a:t>h</a:t>
            </a:r>
            <a:r>
              <a:rPr lang="en-VN" dirty="0"/>
              <a:t>ưa, sau khi hệ thống được viết chúng ta cần xác nhận lại liệu hệ thống đã chạy đúng như chúng ta mong muốn hay không (kiểm thử).</a:t>
            </a:r>
          </a:p>
          <a:p>
            <a:pPr marL="171450" indent="-171450">
              <a:buFontTx/>
              <a:buChar char="-"/>
            </a:pPr>
            <a:r>
              <a:rPr lang="en-VN" dirty="0"/>
              <a:t>Nếu hệ thống đủ tốt, chúng ta cần triển khai để cho người dùng sử dụng, và dĩ nhiên là chúng ta phải liên tục bảo trì và sửa lỗi khi người dùng gặp phải.</a:t>
            </a:r>
          </a:p>
          <a:p>
            <a:pPr marL="171450" indent="-171450">
              <a:buFontTx/>
              <a:buChar char="-"/>
            </a:pPr>
            <a:r>
              <a:rPr lang="en-VN" dirty="0"/>
              <a:t>Cũng như nhiều đối tượng khác, phải phát triển hoặc là thất bại, để phần mềm thành công chúng ta phải luôn cải thiện phần mềm, thêm tính năng mới, thêm khả năng mới (ví dụ FB …)</a:t>
            </a:r>
          </a:p>
          <a:p>
            <a:pPr marL="171450" indent="-171450">
              <a:buFontTx/>
              <a:buChar char="-"/>
            </a:pPr>
            <a:r>
              <a:rPr lang="en-VN" dirty="0"/>
              <a:t>Các bước trên còn gọi là SDLC.</a:t>
            </a:r>
          </a:p>
          <a:p>
            <a:pPr marL="171450" indent="-171450">
              <a:buFontTx/>
              <a:buChar char="-"/>
            </a:pPr>
            <a:r>
              <a:rPr lang="en-VN" dirty="0"/>
              <a:t>Trong học phần này chúng ta sẽ học rất nhiều các kỹ thuật công nghệ phần mềm khác nhau. Quan trọng các bạn nhớ là, ko phải tất cả các kỹ thuật này được dùng trong mọi dự án,…</a:t>
            </a:r>
          </a:p>
          <a:p>
            <a:pPr marL="171450" indent="-171450">
              <a:buFontTx/>
              <a:buChar char="-"/>
            </a:pPr>
            <a:endParaRPr lang="en-VN" dirty="0"/>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11</a:t>
            </a:fld>
            <a:endParaRPr lang="en-VN"/>
          </a:p>
        </p:txBody>
      </p:sp>
    </p:spTree>
    <p:extLst>
      <p:ext uri="{BB962C8B-B14F-4D97-AF65-F5344CB8AC3E}">
        <p14:creationId xmlns:p14="http://schemas.microsoft.com/office/powerpoint/2010/main" val="362705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K</a:t>
            </a:r>
            <a:r>
              <a:rPr lang="en-US" dirty="0"/>
              <a:t>h</a:t>
            </a:r>
            <a:r>
              <a:rPr lang="en-VN" dirty="0"/>
              <a:t>i chúng ta nghĩ đến việc cấu trúc quy trình cho hệ thống, ta thường quy về định nghĩa 4 câu hỏi:</a:t>
            </a:r>
          </a:p>
        </p:txBody>
      </p:sp>
      <p:sp>
        <p:nvSpPr>
          <p:cNvPr id="4" name="Slide Number Placeholder 3"/>
          <p:cNvSpPr>
            <a:spLocks noGrp="1"/>
          </p:cNvSpPr>
          <p:nvPr>
            <p:ph type="sldNum" sz="quarter" idx="5"/>
          </p:nvPr>
        </p:nvSpPr>
        <p:spPr/>
        <p:txBody>
          <a:bodyPr/>
          <a:lstStyle/>
          <a:p>
            <a:fld id="{DA66D721-7453-AF49-ADE7-B2E8D73154FC}" type="slidenum">
              <a:rPr lang="en-VN" smtClean="0"/>
              <a:t>12</a:t>
            </a:fld>
            <a:endParaRPr lang="en-VN"/>
          </a:p>
        </p:txBody>
      </p:sp>
    </p:spTree>
    <p:extLst>
      <p:ext uri="{BB962C8B-B14F-4D97-AF65-F5344CB8AC3E}">
        <p14:creationId xmlns:p14="http://schemas.microsoft.com/office/powerpoint/2010/main" val="233964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K</a:t>
            </a:r>
            <a:r>
              <a:rPr lang="en-US" dirty="0"/>
              <a:t>h</a:t>
            </a:r>
            <a:r>
              <a:rPr lang="en-VN" dirty="0"/>
              <a:t>i chúng ta nghĩ đến việc cấu trúc quy trình cho hệ thống, ta thường quy về định nghĩa các mục sau:</a:t>
            </a:r>
          </a:p>
        </p:txBody>
      </p:sp>
      <p:sp>
        <p:nvSpPr>
          <p:cNvPr id="4" name="Slide Number Placeholder 3"/>
          <p:cNvSpPr>
            <a:spLocks noGrp="1"/>
          </p:cNvSpPr>
          <p:nvPr>
            <p:ph type="sldNum" sz="quarter" idx="5"/>
          </p:nvPr>
        </p:nvSpPr>
        <p:spPr/>
        <p:txBody>
          <a:bodyPr/>
          <a:lstStyle/>
          <a:p>
            <a:fld id="{DA66D721-7453-AF49-ADE7-B2E8D73154FC}" type="slidenum">
              <a:rPr lang="en-VN" smtClean="0"/>
              <a:t>13</a:t>
            </a:fld>
            <a:endParaRPr lang="en-VN"/>
          </a:p>
        </p:txBody>
      </p:sp>
    </p:spTree>
    <p:extLst>
      <p:ext uri="{BB962C8B-B14F-4D97-AF65-F5344CB8AC3E}">
        <p14:creationId xmlns:p14="http://schemas.microsoft.com/office/powerpoint/2010/main" val="1653702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Specification (tl đặc tả chức năng): Mô tả yêu cầu của hệ thống, chức năng của hệ thống. (managers, users and sale)</a:t>
            </a:r>
          </a:p>
          <a:p>
            <a:pPr marL="171450" indent="-171450">
              <a:buFontTx/>
              <a:buChar char="-"/>
            </a:pPr>
            <a:r>
              <a:rPr lang="vi-VN" dirty="0"/>
              <a:t>Development (tài liệu mô tả phát triển): Mô tả kế hoạch kiến trúc hệ thống, kế hoach thiết kế và kế hoạch triển khai: Ko có ý nghĩa nhiều cho marketing team, nhưng rất quan trọng cho manager, developer, QA giao tiếp với nhau</a:t>
            </a:r>
          </a:p>
          <a:p>
            <a:pPr marL="171450" indent="-171450">
              <a:buFontTx/>
              <a:buChar char="-"/>
            </a:pPr>
            <a:r>
              <a:rPr lang="vi-VN" dirty="0"/>
              <a:t>Validation (tài liệu mô tả kế hoạch xác nhận): kế hoach kiểm thử, đánh giá rủi ro. Sử dụng bởi QA, làm việc cùng development team</a:t>
            </a:r>
          </a:p>
          <a:p>
            <a:pPr marL="171450" indent="-171450">
              <a:buFontTx/>
              <a:buChar char="-"/>
            </a:pPr>
            <a:r>
              <a:rPr lang="vi-VN" dirty="0"/>
              <a:t>Deployment: Mô tả các kế hoạch triển khai và chiến lực bảo trì =&gt; Hiểu hệ thống sẽ tiến hoá thế nào</a:t>
            </a:r>
          </a:p>
          <a:p>
            <a:pPr marL="171450" indent="-171450">
              <a:buFontTx/>
              <a:buChar char="-"/>
            </a:pPr>
            <a:endParaRPr lang="vi-VN" dirty="0"/>
          </a:p>
          <a:p>
            <a:pPr marL="171450" indent="-171450">
              <a:buFontTx/>
              <a:buChar char="-"/>
            </a:pPr>
            <a:r>
              <a:rPr lang="vi-VN" dirty="0"/>
              <a:t>Không phải mọi hệ thống đều dùng hết các loại tài liệu này, phụ thuộc vào hệ thống và team (ví dụ, small app có thể ko cần tl mô tả kiến trúc, ..)</a:t>
            </a:r>
          </a:p>
          <a:p>
            <a:pPr marL="171450" indent="-171450">
              <a:buFontTx/>
              <a:buChar char="-"/>
            </a:pPr>
            <a:r>
              <a:rPr lang="vi-VN" dirty="0"/>
              <a:t>Tài liệu là cơ chế chính để giảm thiểu rủi ro trong quá trình xây dựng sản phẩm phần mềm (giúp các thành phần trong team có cùng suy nghĩ về sản phẩm phần mềm)</a:t>
            </a:r>
          </a:p>
          <a:p>
            <a:pPr marL="171450" indent="-171450">
              <a:buFontTx/>
              <a:buChar char="-"/>
            </a:pPr>
            <a:endParaRPr lang="vi-VN" dirty="0"/>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14</a:t>
            </a:fld>
            <a:endParaRPr lang="en-VN"/>
          </a:p>
        </p:txBody>
      </p:sp>
    </p:spTree>
    <p:extLst>
      <p:ext uri="{BB962C8B-B14F-4D97-AF65-F5344CB8AC3E}">
        <p14:creationId xmlns:p14="http://schemas.microsoft.com/office/powerpoint/2010/main" val="1560537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Không có qui trình nào là tuyệt đối hơn, việc lựa chon quy trình cho từng team phụ thuộc vào điều kiện, kinh nghiệm và phụ thuộc và cả sản phẩm. </a:t>
            </a:r>
          </a:p>
          <a:p>
            <a:pPr marL="171450" indent="-171450">
              <a:buFontTx/>
              <a:buChar char="-"/>
            </a:pPr>
            <a:r>
              <a:rPr lang="en-VN" dirty="0"/>
              <a:t>Chúng ta sẽ tìm hiểu chi tiết từng quy trình </a:t>
            </a:r>
          </a:p>
        </p:txBody>
      </p:sp>
      <p:sp>
        <p:nvSpPr>
          <p:cNvPr id="4" name="Slide Number Placeholder 3"/>
          <p:cNvSpPr>
            <a:spLocks noGrp="1"/>
          </p:cNvSpPr>
          <p:nvPr>
            <p:ph type="sldNum" sz="quarter" idx="5"/>
          </p:nvPr>
        </p:nvSpPr>
        <p:spPr/>
        <p:txBody>
          <a:bodyPr/>
          <a:lstStyle/>
          <a:p>
            <a:fld id="{DA66D721-7453-AF49-ADE7-B2E8D73154FC}" type="slidenum">
              <a:rPr lang="en-VN" smtClean="0"/>
              <a:t>15</a:t>
            </a:fld>
            <a:endParaRPr lang="en-VN"/>
          </a:p>
        </p:txBody>
      </p:sp>
    </p:spTree>
    <p:extLst>
      <p:ext uri="{BB962C8B-B14F-4D97-AF65-F5344CB8AC3E}">
        <p14:creationId xmlns:p14="http://schemas.microsoft.com/office/powerpoint/2010/main" val="1755126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Vẽ</a:t>
            </a:r>
          </a:p>
        </p:txBody>
      </p:sp>
      <p:sp>
        <p:nvSpPr>
          <p:cNvPr id="4" name="Slide Number Placeholder 3"/>
          <p:cNvSpPr>
            <a:spLocks noGrp="1"/>
          </p:cNvSpPr>
          <p:nvPr>
            <p:ph type="sldNum" sz="quarter" idx="5"/>
          </p:nvPr>
        </p:nvSpPr>
        <p:spPr/>
        <p:txBody>
          <a:bodyPr/>
          <a:lstStyle/>
          <a:p>
            <a:fld id="{DA66D721-7453-AF49-ADE7-B2E8D73154FC}" type="slidenum">
              <a:rPr lang="en-VN" smtClean="0"/>
              <a:t>16</a:t>
            </a:fld>
            <a:endParaRPr lang="en-VN"/>
          </a:p>
        </p:txBody>
      </p:sp>
    </p:spTree>
    <p:extLst>
      <p:ext uri="{BB962C8B-B14F-4D97-AF65-F5344CB8AC3E}">
        <p14:creationId xmlns:p14="http://schemas.microsoft.com/office/powerpoint/2010/main" val="233255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17</a:t>
            </a:fld>
            <a:endParaRPr lang="en-VN"/>
          </a:p>
        </p:txBody>
      </p:sp>
    </p:spTree>
    <p:extLst>
      <p:ext uri="{BB962C8B-B14F-4D97-AF65-F5344CB8AC3E}">
        <p14:creationId xmlns:p14="http://schemas.microsoft.com/office/powerpoint/2010/main" val="3452116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18</a:t>
            </a:fld>
            <a:endParaRPr lang="en-VN"/>
          </a:p>
        </p:txBody>
      </p:sp>
    </p:spTree>
    <p:extLst>
      <p:ext uri="{BB962C8B-B14F-4D97-AF65-F5344CB8AC3E}">
        <p14:creationId xmlns:p14="http://schemas.microsoft.com/office/powerpoint/2010/main" val="2465154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Nếu yêu cầu là đơn giản và kiểm tra được, mô hình thác nước mang lại kết quả tốt nhất</a:t>
            </a:r>
          </a:p>
        </p:txBody>
      </p:sp>
      <p:sp>
        <p:nvSpPr>
          <p:cNvPr id="4" name="Slide Number Placeholder 3"/>
          <p:cNvSpPr>
            <a:spLocks noGrp="1"/>
          </p:cNvSpPr>
          <p:nvPr>
            <p:ph type="sldNum" sz="quarter" idx="5"/>
          </p:nvPr>
        </p:nvSpPr>
        <p:spPr/>
        <p:txBody>
          <a:bodyPr/>
          <a:lstStyle/>
          <a:p>
            <a:fld id="{DA66D721-7453-AF49-ADE7-B2E8D73154FC}" type="slidenum">
              <a:rPr lang="en-VN" smtClean="0"/>
              <a:t>19</a:t>
            </a:fld>
            <a:endParaRPr lang="en-VN"/>
          </a:p>
        </p:txBody>
      </p:sp>
    </p:spTree>
    <p:extLst>
      <p:ext uri="{BB962C8B-B14F-4D97-AF65-F5344CB8AC3E}">
        <p14:creationId xmlns:p14="http://schemas.microsoft.com/office/powerpoint/2010/main" val="339125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Trong mô hình xoán ốc, chúng ta lắp lại nhiều vòng chu trình như sau khi xây dựng sản phầm</a:t>
            </a:r>
          </a:p>
          <a:p>
            <a:pPr marL="171450" indent="-171450">
              <a:buFontTx/>
              <a:buChar char="-"/>
            </a:pPr>
            <a:r>
              <a:rPr lang="en-VN" dirty="0"/>
              <a:t>Xây dựng mẫu -&gt; kiểm chứng với khách hàng trước khi tiếp tục</a:t>
            </a:r>
          </a:p>
          <a:p>
            <a:pPr marL="171450" indent="-171450">
              <a:buFontTx/>
              <a:buChar char="-"/>
            </a:pPr>
            <a:r>
              <a:rPr lang="en-VN" dirty="0"/>
              <a:t>Các bạn có biết điều nguy hiểm nhất khi xây dựng một sản phẩm phầm mềm là gì ko? A: Xây dựng sản phẩm ko phải là thức khách hàng muốn, 90% các startup thất bại là do lý do này.</a:t>
            </a:r>
          </a:p>
          <a:p>
            <a:pPr marL="171450" indent="-171450">
              <a:buFontTx/>
              <a:buChar char="-"/>
            </a:pPr>
            <a:r>
              <a:rPr lang="en-VN" dirty="0"/>
              <a:t>Vẽ vòng lặp</a:t>
            </a:r>
          </a:p>
        </p:txBody>
      </p:sp>
      <p:sp>
        <p:nvSpPr>
          <p:cNvPr id="4" name="Slide Number Placeholder 3"/>
          <p:cNvSpPr>
            <a:spLocks noGrp="1"/>
          </p:cNvSpPr>
          <p:nvPr>
            <p:ph type="sldNum" sz="quarter" idx="5"/>
          </p:nvPr>
        </p:nvSpPr>
        <p:spPr/>
        <p:txBody>
          <a:bodyPr/>
          <a:lstStyle/>
          <a:p>
            <a:fld id="{DA66D721-7453-AF49-ADE7-B2E8D73154FC}" type="slidenum">
              <a:rPr lang="en-VN" smtClean="0"/>
              <a:t>20</a:t>
            </a:fld>
            <a:endParaRPr lang="en-VN"/>
          </a:p>
        </p:txBody>
      </p:sp>
    </p:spTree>
    <p:extLst>
      <p:ext uri="{BB962C8B-B14F-4D97-AF65-F5344CB8AC3E}">
        <p14:creationId xmlns:p14="http://schemas.microsoft.com/office/powerpoint/2010/main" val="387073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a:t>
            </a:r>
            <a:r>
              <a:rPr lang="en-VN" dirty="0"/>
              <a:t>takeholders (thành phần con người than gia bào quy trình sản xuất phần mềm: Khách hàng, Quản lý dự án, Nhà thiết kế, Lập trình viện, kiểm thử viên, …)</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3</a:t>
            </a:fld>
            <a:endParaRPr lang="en-VN"/>
          </a:p>
        </p:txBody>
      </p:sp>
    </p:spTree>
    <p:extLst>
      <p:ext uri="{BB962C8B-B14F-4D97-AF65-F5344CB8AC3E}">
        <p14:creationId xmlns:p14="http://schemas.microsoft.com/office/powerpoint/2010/main" val="747773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21</a:t>
            </a:fld>
            <a:endParaRPr lang="en-VN"/>
          </a:p>
        </p:txBody>
      </p:sp>
    </p:spTree>
    <p:extLst>
      <p:ext uri="{BB962C8B-B14F-4D97-AF65-F5344CB8AC3E}">
        <p14:creationId xmlns:p14="http://schemas.microsoft.com/office/powerpoint/2010/main" val="4278920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22</a:t>
            </a:fld>
            <a:endParaRPr lang="en-VN"/>
          </a:p>
        </p:txBody>
      </p:sp>
    </p:spTree>
    <p:extLst>
      <p:ext uri="{BB962C8B-B14F-4D97-AF65-F5344CB8AC3E}">
        <p14:creationId xmlns:p14="http://schemas.microsoft.com/office/powerpoint/2010/main" val="3590676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23</a:t>
            </a:fld>
            <a:endParaRPr lang="en-VN"/>
          </a:p>
        </p:txBody>
      </p:sp>
    </p:spTree>
    <p:extLst>
      <p:ext uri="{BB962C8B-B14F-4D97-AF65-F5344CB8AC3E}">
        <p14:creationId xmlns:p14="http://schemas.microsoft.com/office/powerpoint/2010/main" val="209078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24</a:t>
            </a:fld>
            <a:endParaRPr lang="en-VN"/>
          </a:p>
        </p:txBody>
      </p:sp>
    </p:spTree>
    <p:extLst>
      <p:ext uri="{BB962C8B-B14F-4D97-AF65-F5344CB8AC3E}">
        <p14:creationId xmlns:p14="http://schemas.microsoft.com/office/powerpoint/2010/main" val="3713795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25</a:t>
            </a:fld>
            <a:endParaRPr lang="en-VN"/>
          </a:p>
        </p:txBody>
      </p:sp>
    </p:spTree>
    <p:extLst>
      <p:ext uri="{BB962C8B-B14F-4D97-AF65-F5344CB8AC3E}">
        <p14:creationId xmlns:p14="http://schemas.microsoft.com/office/powerpoint/2010/main" val="399749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4</a:t>
            </a:fld>
            <a:endParaRPr lang="en-VN"/>
          </a:p>
        </p:txBody>
      </p:sp>
    </p:spTree>
    <p:extLst>
      <p:ext uri="{BB962C8B-B14F-4D97-AF65-F5344CB8AC3E}">
        <p14:creationId xmlns:p14="http://schemas.microsoft.com/office/powerpoint/2010/main" val="35910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Các bạn đã dùng nhiều phần mềm rồi phải không nào, nêu ví dụ về các phần mềm các bạn biết nào</a:t>
            </a:r>
          </a:p>
          <a:p>
            <a:pPr marL="171450" indent="-171450">
              <a:buFontTx/>
              <a:buChar char="-"/>
            </a:pPr>
            <a:r>
              <a:rPr lang="en-VN" dirty="0"/>
              <a:t>Ok, vậy các bạn đã nêu khá là nhiều phần mềm, từ ứng dụng phần mềm desktop, ứng dụng phần mêm web, ứng dụng mobile, vậy có bạn nào nêu cho mình định nghĩa phần mềm là gì. Nào các bạn tự định nghĩa phần mềm là gì nào, bất kì một dn nào mà các bạn nghĩ ra.</a:t>
            </a:r>
          </a:p>
          <a:p>
            <a:pPr marL="171450" indent="-171450">
              <a:buFontTx/>
              <a:buChar char="-"/>
            </a:pPr>
            <a:r>
              <a:rPr lang="en-VN" dirty="0"/>
              <a:t>Ok, như vậy có khá là nhiều các định nghĩa về phần mềm, trong các sách tham khảo cũng có rất nhiều các đn. Đây là các đn mà mình cho là ngắn gọn và dễ hiểu nhất.</a:t>
            </a:r>
          </a:p>
          <a:p>
            <a:pPr marL="171450" indent="-171450">
              <a:buFontTx/>
              <a:buChar char="-"/>
            </a:pPr>
            <a:r>
              <a:rPr lang="en-VN" dirty="0"/>
              <a:t>Cái ĐN này rất đơn giản, Sommerville định nghĩa đơn giản rằng phần mềm …</a:t>
            </a:r>
          </a:p>
          <a:p>
            <a:pPr marL="171450" indent="-171450">
              <a:buFontTx/>
              <a:buChar char="-"/>
            </a:pPr>
            <a:r>
              <a:rPr lang="en-VN" dirty="0"/>
              <a:t>Một định nghĩa khác dài hơn một chút ...</a:t>
            </a:r>
          </a:p>
        </p:txBody>
      </p:sp>
      <p:sp>
        <p:nvSpPr>
          <p:cNvPr id="4" name="Slide Number Placeholder 3"/>
          <p:cNvSpPr>
            <a:spLocks noGrp="1"/>
          </p:cNvSpPr>
          <p:nvPr>
            <p:ph type="sldNum" sz="quarter" idx="5"/>
          </p:nvPr>
        </p:nvSpPr>
        <p:spPr/>
        <p:txBody>
          <a:bodyPr/>
          <a:lstStyle/>
          <a:p>
            <a:fld id="{DA66D721-7453-AF49-ADE7-B2E8D73154FC}" type="slidenum">
              <a:rPr lang="en-VN" smtClean="0"/>
              <a:t>5</a:t>
            </a:fld>
            <a:endParaRPr lang="en-VN"/>
          </a:p>
        </p:txBody>
      </p:sp>
    </p:spTree>
    <p:extLst>
      <p:ext uri="{BB962C8B-B14F-4D97-AF65-F5344CB8AC3E}">
        <p14:creationId xmlns:p14="http://schemas.microsoft.com/office/powerpoint/2010/main" val="3389273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6</a:t>
            </a:fld>
            <a:endParaRPr lang="en-VN"/>
          </a:p>
        </p:txBody>
      </p:sp>
    </p:spTree>
    <p:extLst>
      <p:ext uri="{BB962C8B-B14F-4D97-AF65-F5344CB8AC3E}">
        <p14:creationId xmlns:p14="http://schemas.microsoft.com/office/powerpoint/2010/main" val="3174472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7</a:t>
            </a:fld>
            <a:endParaRPr lang="en-VN"/>
          </a:p>
        </p:txBody>
      </p:sp>
    </p:spTree>
    <p:extLst>
      <p:ext uri="{BB962C8B-B14F-4D97-AF65-F5344CB8AC3E}">
        <p14:creationId xmlns:p14="http://schemas.microsoft.com/office/powerpoint/2010/main" val="57080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8</a:t>
            </a:fld>
            <a:endParaRPr lang="en-VN"/>
          </a:p>
        </p:txBody>
      </p:sp>
    </p:spTree>
    <p:extLst>
      <p:ext uri="{BB962C8B-B14F-4D97-AF65-F5344CB8AC3E}">
        <p14:creationId xmlns:p14="http://schemas.microsoft.com/office/powerpoint/2010/main" val="120958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9</a:t>
            </a:fld>
            <a:endParaRPr lang="en-VN"/>
          </a:p>
        </p:txBody>
      </p:sp>
    </p:spTree>
    <p:extLst>
      <p:ext uri="{BB962C8B-B14F-4D97-AF65-F5344CB8AC3E}">
        <p14:creationId xmlns:p14="http://schemas.microsoft.com/office/powerpoint/2010/main" val="3930513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Các bạn đã có rất nhiều ví dụ về các phần mềm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Công nghệ đã và đang đóng vài trò hết sức quan trọng trong cuộc sống hiện đại chung ta, các phần mềm đang được phat triển đi vào mọi ngõ nghách của cuộc sống.</a:t>
            </a:r>
          </a:p>
          <a:p>
            <a:r>
              <a:rPr lang="en-VN" dirty="0"/>
              <a:t>– Sau đây mình đưa ra một vài hướng phát triển các phần mềm có thể nói hot trend hiện tại.</a:t>
            </a:r>
          </a:p>
          <a:p>
            <a:r>
              <a:rPr lang="en-VN" dirty="0"/>
              <a:t>- Trong các hệ thống công nghệ hiện đại, việc triển khai này có nghĩa là chúng ta cần triển khai hệ thống phần mềm lớn</a:t>
            </a:r>
          </a:p>
        </p:txBody>
      </p:sp>
      <p:sp>
        <p:nvSpPr>
          <p:cNvPr id="4" name="Slide Number Placeholder 3"/>
          <p:cNvSpPr>
            <a:spLocks noGrp="1"/>
          </p:cNvSpPr>
          <p:nvPr>
            <p:ph type="sldNum" sz="quarter" idx="5"/>
          </p:nvPr>
        </p:nvSpPr>
        <p:spPr/>
        <p:txBody>
          <a:bodyPr/>
          <a:lstStyle/>
          <a:p>
            <a:fld id="{DA66D721-7453-AF49-ADE7-B2E8D73154FC}" type="slidenum">
              <a:rPr lang="en-VN" smtClean="0"/>
              <a:t>10</a:t>
            </a:fld>
            <a:endParaRPr lang="en-VN"/>
          </a:p>
        </p:txBody>
      </p:sp>
    </p:spTree>
    <p:extLst>
      <p:ext uri="{BB962C8B-B14F-4D97-AF65-F5344CB8AC3E}">
        <p14:creationId xmlns:p14="http://schemas.microsoft.com/office/powerpoint/2010/main" val="111829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DF17-DB18-4064-B974-9D78BBA33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E77B6F-DF04-4AF4-8360-68C1A203F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41F717-12EA-4916-A2F0-76E42FBDC206}"/>
              </a:ext>
            </a:extLst>
          </p:cNvPr>
          <p:cNvSpPr>
            <a:spLocks noGrp="1"/>
          </p:cNvSpPr>
          <p:nvPr>
            <p:ph type="dt" sz="half" idx="10"/>
          </p:nvPr>
        </p:nvSpPr>
        <p:spPr/>
        <p:txBody>
          <a:bodyPr/>
          <a:lstStyle/>
          <a:p>
            <a:fld id="{44F42EB9-1EE3-B847-B937-9D677BEBD9E7}" type="datetime1">
              <a:rPr lang="en-US" smtClean="0"/>
              <a:t>3/16/2023</a:t>
            </a:fld>
            <a:endParaRPr lang="en-GB"/>
          </a:p>
        </p:txBody>
      </p:sp>
      <p:sp>
        <p:nvSpPr>
          <p:cNvPr id="5" name="Footer Placeholder 4">
            <a:extLst>
              <a:ext uri="{FF2B5EF4-FFF2-40B4-BE49-F238E27FC236}">
                <a16:creationId xmlns:a16="http://schemas.microsoft.com/office/drawing/2014/main" id="{95338970-CF46-4907-9165-0F62377C2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5EF1C7-4186-4F85-8B38-2A3DAED123DE}"/>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17510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8FAB-41C0-4E3A-ADAC-EEC90599DF2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F0D2F8-75D5-43D4-A511-84B272E28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192C7C-B061-42A7-A6BA-A1C2EDADDABE}"/>
              </a:ext>
            </a:extLst>
          </p:cNvPr>
          <p:cNvSpPr>
            <a:spLocks noGrp="1"/>
          </p:cNvSpPr>
          <p:nvPr>
            <p:ph type="dt" sz="half" idx="10"/>
          </p:nvPr>
        </p:nvSpPr>
        <p:spPr/>
        <p:txBody>
          <a:bodyPr/>
          <a:lstStyle/>
          <a:p>
            <a:fld id="{046140A8-C6B6-5D4C-89F7-A2D080F7BDC6}" type="datetime1">
              <a:rPr lang="en-US" smtClean="0"/>
              <a:t>3/16/2023</a:t>
            </a:fld>
            <a:endParaRPr lang="en-GB"/>
          </a:p>
        </p:txBody>
      </p:sp>
      <p:sp>
        <p:nvSpPr>
          <p:cNvPr id="5" name="Footer Placeholder 4">
            <a:extLst>
              <a:ext uri="{FF2B5EF4-FFF2-40B4-BE49-F238E27FC236}">
                <a16:creationId xmlns:a16="http://schemas.microsoft.com/office/drawing/2014/main" id="{D44D9092-A59E-464A-A07D-834B3DB232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9A32F-6844-4627-8260-503C5EB60351}"/>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26066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CCB6D-3DFA-4549-8682-8FC42A701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AC3FF9-13A4-4993-8ACD-D7896A584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20765B-436E-4F2A-A1D9-11F827C54946}"/>
              </a:ext>
            </a:extLst>
          </p:cNvPr>
          <p:cNvSpPr>
            <a:spLocks noGrp="1"/>
          </p:cNvSpPr>
          <p:nvPr>
            <p:ph type="dt" sz="half" idx="10"/>
          </p:nvPr>
        </p:nvSpPr>
        <p:spPr/>
        <p:txBody>
          <a:bodyPr/>
          <a:lstStyle/>
          <a:p>
            <a:fld id="{F0CDB23D-7D20-A04E-A3F1-FD7ABBF85562}" type="datetime1">
              <a:rPr lang="en-US" smtClean="0"/>
              <a:t>3/16/2023</a:t>
            </a:fld>
            <a:endParaRPr lang="en-GB"/>
          </a:p>
        </p:txBody>
      </p:sp>
      <p:sp>
        <p:nvSpPr>
          <p:cNvPr id="5" name="Footer Placeholder 4">
            <a:extLst>
              <a:ext uri="{FF2B5EF4-FFF2-40B4-BE49-F238E27FC236}">
                <a16:creationId xmlns:a16="http://schemas.microsoft.com/office/drawing/2014/main" id="{96EE82E7-ACE8-4FBF-A5E9-CC55AACFA2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70429-B0F9-43DA-A76F-7ABEB82B8174}"/>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55044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1D7B-3FC8-4EBA-9F05-25E8AF9DD2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3AFF94-1FFB-4A2B-9479-7F0A579CE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85DA38-19B6-45D1-A0C9-16A7496640DA}"/>
              </a:ext>
            </a:extLst>
          </p:cNvPr>
          <p:cNvSpPr>
            <a:spLocks noGrp="1"/>
          </p:cNvSpPr>
          <p:nvPr>
            <p:ph type="dt" sz="half" idx="10"/>
          </p:nvPr>
        </p:nvSpPr>
        <p:spPr/>
        <p:txBody>
          <a:bodyPr/>
          <a:lstStyle/>
          <a:p>
            <a:fld id="{167B50AD-1CBD-C544-8A06-583B82C4EA5A}" type="datetime1">
              <a:rPr lang="en-US" smtClean="0"/>
              <a:t>3/16/2023</a:t>
            </a:fld>
            <a:endParaRPr lang="en-GB"/>
          </a:p>
        </p:txBody>
      </p:sp>
      <p:sp>
        <p:nvSpPr>
          <p:cNvPr id="5" name="Footer Placeholder 4">
            <a:extLst>
              <a:ext uri="{FF2B5EF4-FFF2-40B4-BE49-F238E27FC236}">
                <a16:creationId xmlns:a16="http://schemas.microsoft.com/office/drawing/2014/main" id="{7B29BDC9-66C5-4701-8EDF-9BEBD85935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E9C3F7C-35FE-4B32-9DDC-FB1B570647AC}"/>
              </a:ext>
            </a:extLst>
          </p:cNvPr>
          <p:cNvSpPr>
            <a:spLocks noGrp="1"/>
          </p:cNvSpPr>
          <p:nvPr>
            <p:ph type="sldNum" sz="quarter" idx="12"/>
          </p:nvPr>
        </p:nvSpPr>
        <p:spPr>
          <a:xfrm>
            <a:off x="9329058" y="6356350"/>
            <a:ext cx="2743200" cy="365125"/>
          </a:xfrm>
        </p:spPr>
        <p:txBody>
          <a:bodyPr/>
          <a:lstStyle>
            <a:lvl1pPr>
              <a:defRPr sz="2000"/>
            </a:lvl1pPr>
          </a:lstStyle>
          <a:p>
            <a:fld id="{B7237A96-F032-4621-A863-C6BD6A376BDC}" type="slidenum">
              <a:rPr lang="en-GB" smtClean="0"/>
              <a:pPr/>
              <a:t>‹#›</a:t>
            </a:fld>
            <a:endParaRPr lang="en-GB" dirty="0"/>
          </a:p>
        </p:txBody>
      </p:sp>
    </p:spTree>
    <p:extLst>
      <p:ext uri="{BB962C8B-B14F-4D97-AF65-F5344CB8AC3E}">
        <p14:creationId xmlns:p14="http://schemas.microsoft.com/office/powerpoint/2010/main" val="146922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2922-F2DD-44FB-9D26-ED0474415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C74199-1E01-4FCD-93D4-E1563EAC5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57D09-5989-4DF1-BDEA-8A68BD0A8E98}"/>
              </a:ext>
            </a:extLst>
          </p:cNvPr>
          <p:cNvSpPr>
            <a:spLocks noGrp="1"/>
          </p:cNvSpPr>
          <p:nvPr>
            <p:ph type="dt" sz="half" idx="10"/>
          </p:nvPr>
        </p:nvSpPr>
        <p:spPr/>
        <p:txBody>
          <a:bodyPr/>
          <a:lstStyle/>
          <a:p>
            <a:fld id="{E3811178-87B9-CA4F-8ACE-C7102FC0292A}" type="datetime1">
              <a:rPr lang="en-US" smtClean="0"/>
              <a:t>3/16/2023</a:t>
            </a:fld>
            <a:endParaRPr lang="en-GB"/>
          </a:p>
        </p:txBody>
      </p:sp>
      <p:sp>
        <p:nvSpPr>
          <p:cNvPr id="5" name="Footer Placeholder 4">
            <a:extLst>
              <a:ext uri="{FF2B5EF4-FFF2-40B4-BE49-F238E27FC236}">
                <a16:creationId xmlns:a16="http://schemas.microsoft.com/office/drawing/2014/main" id="{47531D01-53B6-4A2F-AA3E-D12037FB7D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45DBAE-12D7-4841-B3C4-15DBCB4EECD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95140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19DD-0B12-45DF-88D1-AD1B47F60C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0EE41B-4BC4-4565-A871-2800EB1E2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8D68C6-CC86-4B14-A332-DBE214AA7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381672-0C41-4E44-BA6E-23D7D4CD6D54}"/>
              </a:ext>
            </a:extLst>
          </p:cNvPr>
          <p:cNvSpPr>
            <a:spLocks noGrp="1"/>
          </p:cNvSpPr>
          <p:nvPr>
            <p:ph type="dt" sz="half" idx="10"/>
          </p:nvPr>
        </p:nvSpPr>
        <p:spPr/>
        <p:txBody>
          <a:bodyPr/>
          <a:lstStyle/>
          <a:p>
            <a:fld id="{69F0544D-30DD-4B44-9441-736267DA3950}" type="datetime1">
              <a:rPr lang="en-US" smtClean="0"/>
              <a:t>3/16/2023</a:t>
            </a:fld>
            <a:endParaRPr lang="en-GB"/>
          </a:p>
        </p:txBody>
      </p:sp>
      <p:sp>
        <p:nvSpPr>
          <p:cNvPr id="6" name="Footer Placeholder 5">
            <a:extLst>
              <a:ext uri="{FF2B5EF4-FFF2-40B4-BE49-F238E27FC236}">
                <a16:creationId xmlns:a16="http://schemas.microsoft.com/office/drawing/2014/main" id="{9C73330D-42DA-47F8-BBFB-38A0B01F33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7CDD4D-F545-4F82-9948-7366A829E6A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29045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A37-8A21-45F4-B309-18860FE5C3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20F7FE-E67F-485B-9B08-1D89C9425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DD3E8-39B0-4D82-AD80-A7E665EA1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671597-0E7D-4BD4-A890-CE01EA71F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60884-708D-48C2-AC5F-FBBB6DCB25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9A5344C-0658-412A-864A-E96AA291490A}"/>
              </a:ext>
            </a:extLst>
          </p:cNvPr>
          <p:cNvSpPr>
            <a:spLocks noGrp="1"/>
          </p:cNvSpPr>
          <p:nvPr>
            <p:ph type="dt" sz="half" idx="10"/>
          </p:nvPr>
        </p:nvSpPr>
        <p:spPr/>
        <p:txBody>
          <a:bodyPr/>
          <a:lstStyle/>
          <a:p>
            <a:fld id="{7355ADE4-AF7C-2B48-8AB9-5A22B783CA62}" type="datetime1">
              <a:rPr lang="en-US" smtClean="0"/>
              <a:t>3/16/2023</a:t>
            </a:fld>
            <a:endParaRPr lang="en-GB"/>
          </a:p>
        </p:txBody>
      </p:sp>
      <p:sp>
        <p:nvSpPr>
          <p:cNvPr id="8" name="Footer Placeholder 7">
            <a:extLst>
              <a:ext uri="{FF2B5EF4-FFF2-40B4-BE49-F238E27FC236}">
                <a16:creationId xmlns:a16="http://schemas.microsoft.com/office/drawing/2014/main" id="{E76B8732-EDC2-4E25-BB5C-C435D93358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0E5E1-FCDD-43D8-816D-E5695527B0BF}"/>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9996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0964-A650-436B-B945-705E847E3E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8437D3-6B91-4318-8E8A-35BB1F33A88A}"/>
              </a:ext>
            </a:extLst>
          </p:cNvPr>
          <p:cNvSpPr>
            <a:spLocks noGrp="1"/>
          </p:cNvSpPr>
          <p:nvPr>
            <p:ph type="dt" sz="half" idx="10"/>
          </p:nvPr>
        </p:nvSpPr>
        <p:spPr/>
        <p:txBody>
          <a:bodyPr/>
          <a:lstStyle/>
          <a:p>
            <a:fld id="{DC2AF7A6-9BB0-C343-B3E7-6783E91F8710}" type="datetime1">
              <a:rPr lang="en-US" smtClean="0"/>
              <a:t>3/16/2023</a:t>
            </a:fld>
            <a:endParaRPr lang="en-GB"/>
          </a:p>
        </p:txBody>
      </p:sp>
      <p:sp>
        <p:nvSpPr>
          <p:cNvPr id="4" name="Footer Placeholder 3">
            <a:extLst>
              <a:ext uri="{FF2B5EF4-FFF2-40B4-BE49-F238E27FC236}">
                <a16:creationId xmlns:a16="http://schemas.microsoft.com/office/drawing/2014/main" id="{67F1C68D-CDD3-4031-9329-63699FAAF23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1B261A-91C7-43F2-B209-8BA954645683}"/>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48751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C7184-3D8C-4CC4-AD89-CF5C271838A2}"/>
              </a:ext>
            </a:extLst>
          </p:cNvPr>
          <p:cNvSpPr>
            <a:spLocks noGrp="1"/>
          </p:cNvSpPr>
          <p:nvPr>
            <p:ph type="dt" sz="half" idx="10"/>
          </p:nvPr>
        </p:nvSpPr>
        <p:spPr/>
        <p:txBody>
          <a:bodyPr/>
          <a:lstStyle/>
          <a:p>
            <a:fld id="{6F2918DF-1299-FA46-97CC-93DA42C62A98}" type="datetime1">
              <a:rPr lang="en-US" smtClean="0"/>
              <a:t>3/16/2023</a:t>
            </a:fld>
            <a:endParaRPr lang="en-GB"/>
          </a:p>
        </p:txBody>
      </p:sp>
      <p:sp>
        <p:nvSpPr>
          <p:cNvPr id="3" name="Footer Placeholder 2">
            <a:extLst>
              <a:ext uri="{FF2B5EF4-FFF2-40B4-BE49-F238E27FC236}">
                <a16:creationId xmlns:a16="http://schemas.microsoft.com/office/drawing/2014/main" id="{0EF7581C-7586-49F5-9627-8280EC1C6F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8921D5-BC30-4A07-87F8-85CE82B6CDF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66097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4E84-807B-4AF0-9748-470A887C2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2FC45F-B851-4DFD-BF00-E56F0BE4B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7EDE7E-BFC6-4612-A090-F0F733983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785D2-2EAA-448E-9C56-DE213DD851B3}"/>
              </a:ext>
            </a:extLst>
          </p:cNvPr>
          <p:cNvSpPr>
            <a:spLocks noGrp="1"/>
          </p:cNvSpPr>
          <p:nvPr>
            <p:ph type="dt" sz="half" idx="10"/>
          </p:nvPr>
        </p:nvSpPr>
        <p:spPr/>
        <p:txBody>
          <a:bodyPr/>
          <a:lstStyle/>
          <a:p>
            <a:fld id="{FC75BB74-CC6B-D94C-85D6-12EC86656BCE}" type="datetime1">
              <a:rPr lang="en-US" smtClean="0"/>
              <a:t>3/16/2023</a:t>
            </a:fld>
            <a:endParaRPr lang="en-GB"/>
          </a:p>
        </p:txBody>
      </p:sp>
      <p:sp>
        <p:nvSpPr>
          <p:cNvPr id="6" name="Footer Placeholder 5">
            <a:extLst>
              <a:ext uri="{FF2B5EF4-FFF2-40B4-BE49-F238E27FC236}">
                <a16:creationId xmlns:a16="http://schemas.microsoft.com/office/drawing/2014/main" id="{2792854E-3297-427C-B221-8D440863BA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77778F-9A1E-42B8-898E-CF0823A4F205}"/>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07889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BF4C-737D-4B85-8AB4-6ADDEF9C4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DE94A01-FB78-4D47-A980-6E43695A6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31603FD-B03B-4F3D-BD7C-9E5BD7BA4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F3E3F-D608-409D-87D8-3E5F22E1225D}"/>
              </a:ext>
            </a:extLst>
          </p:cNvPr>
          <p:cNvSpPr>
            <a:spLocks noGrp="1"/>
          </p:cNvSpPr>
          <p:nvPr>
            <p:ph type="dt" sz="half" idx="10"/>
          </p:nvPr>
        </p:nvSpPr>
        <p:spPr/>
        <p:txBody>
          <a:bodyPr/>
          <a:lstStyle/>
          <a:p>
            <a:fld id="{5FE48BE2-1D4A-8143-9B99-69199C62226D}" type="datetime1">
              <a:rPr lang="en-US" smtClean="0"/>
              <a:t>3/16/2023</a:t>
            </a:fld>
            <a:endParaRPr lang="en-GB"/>
          </a:p>
        </p:txBody>
      </p:sp>
      <p:sp>
        <p:nvSpPr>
          <p:cNvPr id="6" name="Footer Placeholder 5">
            <a:extLst>
              <a:ext uri="{FF2B5EF4-FFF2-40B4-BE49-F238E27FC236}">
                <a16:creationId xmlns:a16="http://schemas.microsoft.com/office/drawing/2014/main" id="{50D942DA-1A66-4FDF-A1F8-94901D8DDB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FE9092-6426-4C67-AA34-687732244D4D}"/>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70129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CBE76-A107-414B-8F3A-EDDBF9F9D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E99C1D-C5D6-438E-8D4E-DF633307C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7C2B9-D52B-451C-AACF-96FC77D8E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CF732-BE8C-334A-AB73-C1B45FEDFFF5}" type="datetime1">
              <a:rPr lang="en-US" smtClean="0"/>
              <a:t>3/16/2023</a:t>
            </a:fld>
            <a:endParaRPr lang="en-GB"/>
          </a:p>
        </p:txBody>
      </p:sp>
      <p:sp>
        <p:nvSpPr>
          <p:cNvPr id="5" name="Footer Placeholder 4">
            <a:extLst>
              <a:ext uri="{FF2B5EF4-FFF2-40B4-BE49-F238E27FC236}">
                <a16:creationId xmlns:a16="http://schemas.microsoft.com/office/drawing/2014/main" id="{62B6782C-D612-48B7-844C-9EFD1620F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ECDACC-46AC-4839-8B1B-DB3880ABA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37A96-F032-4621-A863-C6BD6A376BDC}" type="slidenum">
              <a:rPr lang="en-GB" smtClean="0"/>
              <a:t>‹#›</a:t>
            </a:fld>
            <a:endParaRPr lang="en-GB"/>
          </a:p>
        </p:txBody>
      </p:sp>
    </p:spTree>
    <p:extLst>
      <p:ext uri="{BB962C8B-B14F-4D97-AF65-F5344CB8AC3E}">
        <p14:creationId xmlns:p14="http://schemas.microsoft.com/office/powerpoint/2010/main" val="361381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ang.maixuan@phenikaa-uni.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3.xml"/><Relationship Id="rId50" Type="http://schemas.openxmlformats.org/officeDocument/2006/relationships/image" Target="../media/image25.png"/><Relationship Id="rId7" Type="http://schemas.openxmlformats.org/officeDocument/2006/relationships/customXml" Target="../ink/ink3.xml"/><Relationship Id="rId2" Type="http://schemas.openxmlformats.org/officeDocument/2006/relationships/notesSlide" Target="../notesSlides/notesSlide12.xml"/><Relationship Id="rId16" Type="http://schemas.openxmlformats.org/officeDocument/2006/relationships/image" Target="../media/image8.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image" Target="../media/image26.png"/><Relationship Id="rId4" Type="http://schemas.openxmlformats.org/officeDocument/2006/relationships/image" Target="../media/image210.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4.png"/><Relationship Id="rId8" Type="http://schemas.openxmlformats.org/officeDocument/2006/relationships/image" Target="../media/image40.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20.xml"/><Relationship Id="rId54"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8.xml"/><Relationship Id="rId7" Type="http://schemas.openxmlformats.org/officeDocument/2006/relationships/customXml" Target="../ink/ink3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29.xml"/><Relationship Id="rId4" Type="http://schemas.openxmlformats.org/officeDocument/2006/relationships/image" Target="../media/image28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00C6A4-C99A-421F-8CBF-70B2D328F80D}"/>
              </a:ext>
            </a:extLst>
          </p:cNvPr>
          <p:cNvSpPr/>
          <p:nvPr/>
        </p:nvSpPr>
        <p:spPr>
          <a:xfrm>
            <a:off x="933512" y="1250218"/>
            <a:ext cx="10324974" cy="1938992"/>
          </a:xfrm>
          <a:prstGeom prst="rect">
            <a:avLst/>
          </a:prstGeom>
          <a:noFill/>
        </p:spPr>
        <p:txBody>
          <a:bodyPr wrap="square" lIns="91440" tIns="45720" rIns="91440" bIns="45720">
            <a:spAutoFit/>
          </a:bodyPr>
          <a:lstStyle/>
          <a:p>
            <a:pPr algn="ct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Kỹ</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Thuật</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Phần</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Mềm</a:t>
            </a:r>
            <a:endPar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endParaRPr>
          </a:p>
          <a:p>
            <a:pPr algn="ctr"/>
            <a:r>
              <a:rPr lang="en-US" sz="6000" b="1" dirty="0">
                <a:ln w="10160">
                  <a:solidFill>
                    <a:srgbClr val="000099"/>
                  </a:solidFill>
                  <a:prstDash val="solid"/>
                </a:ln>
                <a:solidFill>
                  <a:srgbClr val="000099"/>
                </a:solidFill>
                <a:effectLst>
                  <a:outerShdw blurRad="38100" dist="22860" dir="5400000" algn="tl" rotWithShape="0">
                    <a:srgbClr val="000000">
                      <a:alpha val="30000"/>
                    </a:srgbClr>
                  </a:outerShdw>
                </a:effectLst>
              </a:rPr>
              <a:t>(Software Engineering)</a:t>
            </a:r>
          </a:p>
        </p:txBody>
      </p:sp>
      <p:sp>
        <p:nvSpPr>
          <p:cNvPr id="5" name="Rectangle 4">
            <a:extLst>
              <a:ext uri="{FF2B5EF4-FFF2-40B4-BE49-F238E27FC236}">
                <a16:creationId xmlns:a16="http://schemas.microsoft.com/office/drawing/2014/main" id="{C7988C64-7930-413B-A31C-2B0AEA14B32D}"/>
              </a:ext>
            </a:extLst>
          </p:cNvPr>
          <p:cNvSpPr/>
          <p:nvPr/>
        </p:nvSpPr>
        <p:spPr>
          <a:xfrm>
            <a:off x="2715427" y="4603225"/>
            <a:ext cx="6761145" cy="1692771"/>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Mai </a:t>
            </a:r>
            <a:r>
              <a:rPr lang="en-US" sz="3200" b="0" cap="none" spc="0" dirty="0" err="1">
                <a:ln w="0"/>
                <a:solidFill>
                  <a:schemeClr val="tx1"/>
                </a:solidFill>
                <a:effectLst>
                  <a:outerShdw blurRad="38100" dist="19050" dir="2700000" algn="tl" rotWithShape="0">
                    <a:schemeClr val="dk1">
                      <a:alpha val="40000"/>
                    </a:schemeClr>
                  </a:outerShdw>
                </a:effectLst>
              </a:rPr>
              <a:t>Xuân</a:t>
            </a:r>
            <a:r>
              <a:rPr lang="en-US" sz="3200" b="0" cap="none" spc="0" dirty="0">
                <a:ln w="0"/>
                <a:solidFill>
                  <a:schemeClr val="tx1"/>
                </a:solidFill>
                <a:effectLst>
                  <a:outerShdw blurRad="38100" dist="19050" dir="2700000" algn="tl" rotWithShape="0">
                    <a:schemeClr val="dk1">
                      <a:alpha val="40000"/>
                    </a:schemeClr>
                  </a:outerShdw>
                </a:effectLst>
              </a:rPr>
              <a:t> </a:t>
            </a:r>
            <a:r>
              <a:rPr lang="en-US" sz="3200" b="0" cap="none" spc="0" dirty="0" err="1">
                <a:ln w="0"/>
                <a:solidFill>
                  <a:schemeClr val="tx1"/>
                </a:solidFill>
                <a:effectLst>
                  <a:outerShdw blurRad="38100" dist="19050" dir="2700000" algn="tl" rotWithShape="0">
                    <a:schemeClr val="dk1">
                      <a:alpha val="40000"/>
                    </a:schemeClr>
                  </a:outerShdw>
                </a:effectLst>
              </a:rPr>
              <a:t>Tráng</a:t>
            </a:r>
            <a:r>
              <a:rPr lang="en-US" sz="3200" b="0" cap="none" spc="0" dirty="0">
                <a:ln w="0"/>
                <a:solidFill>
                  <a:schemeClr val="tx1"/>
                </a:solidFill>
                <a:effectLst>
                  <a:outerShdw blurRad="38100" dist="19050" dir="2700000" algn="tl" rotWithShape="0">
                    <a:schemeClr val="dk1">
                      <a:alpha val="40000"/>
                    </a:schemeClr>
                  </a:outerShdw>
                </a:effectLst>
              </a:rPr>
              <a:t>, PhD</a:t>
            </a:r>
          </a:p>
          <a:p>
            <a:pPr algn="ctr"/>
            <a:r>
              <a:rPr lang="en-US" sz="2400" i="1" dirty="0">
                <a:ln w="0"/>
                <a:effectLst>
                  <a:outerShdw blurRad="38100" dist="19050" dir="2700000" algn="tl" rotWithShape="0">
                    <a:schemeClr val="dk1">
                      <a:alpha val="40000"/>
                    </a:schemeClr>
                  </a:outerShdw>
                </a:effectLst>
              </a:rPr>
              <a:t>Khoa </a:t>
            </a:r>
            <a:r>
              <a:rPr lang="en-US" sz="2400" i="1" dirty="0" err="1">
                <a:ln w="0"/>
                <a:effectLst>
                  <a:outerShdw blurRad="38100" dist="19050" dir="2700000" algn="tl" rotWithShape="0">
                    <a:schemeClr val="dk1">
                      <a:alpha val="40000"/>
                    </a:schemeClr>
                  </a:outerShdw>
                </a:effectLst>
              </a:rPr>
              <a:t>Công</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Nghệ</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Thông</a:t>
            </a:r>
            <a:r>
              <a:rPr lang="en-US" sz="2400" i="1" dirty="0">
                <a:ln w="0"/>
                <a:effectLst>
                  <a:outerShdw blurRad="38100" dist="19050" dir="2700000" algn="tl" rotWithShape="0">
                    <a:schemeClr val="dk1">
                      <a:alpha val="40000"/>
                    </a:schemeClr>
                  </a:outerShdw>
                </a:effectLst>
              </a:rPr>
              <a:t> Tin </a:t>
            </a:r>
            <a:r>
              <a:rPr lang="en-US" sz="2400" i="1" dirty="0" err="1">
                <a:ln w="0"/>
                <a:effectLst>
                  <a:outerShdw blurRad="38100" dist="19050" dir="2700000" algn="tl" rotWithShape="0">
                    <a:schemeClr val="dk1">
                      <a:alpha val="40000"/>
                    </a:schemeClr>
                  </a:outerShdw>
                </a:effectLst>
              </a:rPr>
              <a:t>Trường</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Đại</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học</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Phenikaa</a:t>
            </a:r>
            <a:endParaRPr lang="en-US" sz="2400" i="1" dirty="0">
              <a:ln w="0"/>
              <a:effectLst>
                <a:outerShdw blurRad="38100" dist="19050" dir="2700000" algn="tl" rotWithShape="0">
                  <a:schemeClr val="dk1">
                    <a:alpha val="40000"/>
                  </a:schemeClr>
                </a:outerShdw>
              </a:effectLst>
            </a:endParaRPr>
          </a:p>
          <a:p>
            <a:pPr algn="ctr"/>
            <a:r>
              <a:rPr lang="en-US" sz="2400" b="0" i="1" cap="none" spc="0" dirty="0">
                <a:ln w="0"/>
                <a:solidFill>
                  <a:schemeClr val="tx1"/>
                </a:solidFill>
                <a:effectLst>
                  <a:outerShdw blurRad="38100" dist="19050" dir="2700000" algn="tl" rotWithShape="0">
                    <a:schemeClr val="dk1">
                      <a:alpha val="40000"/>
                    </a:schemeClr>
                  </a:outerShdw>
                </a:effectLst>
                <a:hlinkClick r:id="rId3"/>
              </a:rPr>
              <a:t>Email: trang.maixuan@phenikaa-uni.edu.vn</a:t>
            </a:r>
            <a:endParaRPr lang="en-US" sz="2400" b="0" i="1" cap="none" spc="0" dirty="0">
              <a:ln w="0"/>
              <a:solidFill>
                <a:schemeClr val="tx1"/>
              </a:solidFill>
              <a:effectLst>
                <a:outerShdw blurRad="38100" dist="19050" dir="2700000" algn="tl" rotWithShape="0">
                  <a:schemeClr val="dk1">
                    <a:alpha val="40000"/>
                  </a:schemeClr>
                </a:outerShdw>
              </a:effectLst>
            </a:endParaRPr>
          </a:p>
          <a:p>
            <a:pPr algn="ctr"/>
            <a:r>
              <a:rPr lang="en-US" sz="2400" b="0" i="1" cap="none" spc="0" dirty="0">
                <a:ln w="0"/>
                <a:solidFill>
                  <a:schemeClr val="tx1"/>
                </a:solidFill>
                <a:effectLst>
                  <a:outerShdw blurRad="38100" dist="19050" dir="2700000" algn="tl" rotWithShape="0">
                    <a:schemeClr val="dk1">
                      <a:alpha val="40000"/>
                    </a:schemeClr>
                  </a:outerShdw>
                </a:effectLst>
              </a:rPr>
              <a:t>SDT: 0965590406</a:t>
            </a:r>
          </a:p>
        </p:txBody>
      </p:sp>
      <p:pic>
        <p:nvPicPr>
          <p:cNvPr id="1028" name="Picture 4" descr="Trường Đại học Phenikaa">
            <a:extLst>
              <a:ext uri="{FF2B5EF4-FFF2-40B4-BE49-F238E27FC236}">
                <a16:creationId xmlns:a16="http://schemas.microsoft.com/office/drawing/2014/main" id="{38CF41EB-EE4E-44C2-A9C9-752EF630626F}"/>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95943" y="199672"/>
            <a:ext cx="2515130" cy="64941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13BDE4A-B9DF-394B-98B4-CEF8E6C117D4}"/>
              </a:ext>
            </a:extLst>
          </p:cNvPr>
          <p:cNvSpPr>
            <a:spLocks noGrp="1"/>
          </p:cNvSpPr>
          <p:nvPr>
            <p:ph type="sldNum" sz="quarter" idx="12"/>
          </p:nvPr>
        </p:nvSpPr>
        <p:spPr/>
        <p:txBody>
          <a:bodyPr/>
          <a:lstStyle/>
          <a:p>
            <a:fld id="{B7237A96-F032-4621-A863-C6BD6A376BDC}" type="slidenum">
              <a:rPr lang="en-GB" smtClean="0"/>
              <a:t>1</a:t>
            </a:fld>
            <a:endParaRPr lang="en-GB"/>
          </a:p>
        </p:txBody>
      </p:sp>
    </p:spTree>
    <p:extLst>
      <p:ext uri="{BB962C8B-B14F-4D97-AF65-F5344CB8AC3E}">
        <p14:creationId xmlns:p14="http://schemas.microsoft.com/office/powerpoint/2010/main" val="62219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normAutofit fontScale="90000"/>
          </a:bodyPr>
          <a:lstStyle/>
          <a:p>
            <a:r>
              <a:rPr lang="en-US" b="1" dirty="0">
                <a:solidFill>
                  <a:srgbClr val="000099"/>
                </a:solidFill>
              </a:rPr>
              <a:t>Software development: ad-hoc </a:t>
            </a:r>
            <a:r>
              <a:rPr lang="en-US" b="1">
                <a:solidFill>
                  <a:srgbClr val="000099"/>
                </a:solidFill>
              </a:rPr>
              <a:t>or systematic</a:t>
            </a:r>
            <a:br>
              <a:rPr lang="en-US" b="1">
                <a:solidFill>
                  <a:srgbClr val="000099"/>
                </a:solidFill>
              </a:rPr>
            </a:br>
            <a:r>
              <a:rPr lang="en-US" sz="4000" b="1">
                <a:solidFill>
                  <a:srgbClr val="000099"/>
                </a:solidFill>
              </a:rPr>
              <a:t>(kiểm tra đột xuất or có hệ thống)</a:t>
            </a:r>
            <a:endParaRPr lang="en-VN" sz="4000"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10</a:t>
            </a:fld>
            <a:endParaRPr lang="en-GB" dirty="0"/>
          </a:p>
        </p:txBody>
      </p:sp>
      <p:sp>
        <p:nvSpPr>
          <p:cNvPr id="6" name="Content Placeholder 5">
            <a:extLst>
              <a:ext uri="{FF2B5EF4-FFF2-40B4-BE49-F238E27FC236}">
                <a16:creationId xmlns:a16="http://schemas.microsoft.com/office/drawing/2014/main" id="{55C075FE-FD53-0641-A6C9-66235A64E213}"/>
              </a:ext>
            </a:extLst>
          </p:cNvPr>
          <p:cNvSpPr>
            <a:spLocks noGrp="1"/>
          </p:cNvSpPr>
          <p:nvPr>
            <p:ph idx="1"/>
          </p:nvPr>
        </p:nvSpPr>
        <p:spPr>
          <a:xfrm>
            <a:off x="838199" y="1405466"/>
            <a:ext cx="10961077" cy="4950883"/>
          </a:xfrm>
        </p:spPr>
        <p:txBody>
          <a:bodyPr/>
          <a:lstStyle/>
          <a:p>
            <a:pPr marL="0" indent="0">
              <a:buNone/>
            </a:pPr>
            <a:r>
              <a:rPr lang="en-VN" b="1" dirty="0"/>
              <a:t>Lợi ích: Ad-hoc</a:t>
            </a:r>
          </a:p>
          <a:p>
            <a:pPr marL="533400" indent="-317500"/>
            <a:r>
              <a:rPr lang="en-VN" dirty="0"/>
              <a:t>Không cần quy trình cụ thể</a:t>
            </a:r>
          </a:p>
          <a:p>
            <a:pPr marL="533400" indent="-317500"/>
            <a:r>
              <a:rPr lang="en-VN" dirty="0"/>
              <a:t>Dễ dàng, nhanh chóng, và mềm dẻo</a:t>
            </a:r>
          </a:p>
          <a:p>
            <a:pPr marL="0" indent="0">
              <a:buNone/>
            </a:pPr>
            <a:r>
              <a:rPr lang="en-VN" b="1" dirty="0"/>
              <a:t>Điểm yếu: Ad-hoc</a:t>
            </a:r>
          </a:p>
          <a:p>
            <a:pPr marL="533400" indent="-317500"/>
            <a:r>
              <a:rPr lang="en-VN" dirty="0"/>
              <a:t>Thiếu các tác vụ quan trong như thiết kế &amp; kiểm thử</a:t>
            </a:r>
          </a:p>
          <a:p>
            <a:pPr marL="533400" indent="-317500"/>
            <a:r>
              <a:rPr lang="en-VN" dirty="0"/>
              <a:t>Không mở rộng quy mô cho nhiều người</a:t>
            </a:r>
          </a:p>
          <a:p>
            <a:pPr marL="533400" indent="-317500"/>
            <a:r>
              <a:rPr lang="en-VN" dirty="0"/>
              <a:t>Làm thể nào để đo lường công sức và tiến triển của công việc?</a:t>
            </a:r>
          </a:p>
        </p:txBody>
      </p:sp>
    </p:spTree>
    <p:extLst>
      <p:ext uri="{BB962C8B-B14F-4D97-AF65-F5344CB8AC3E}">
        <p14:creationId xmlns:p14="http://schemas.microsoft.com/office/powerpoint/2010/main" val="204900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Công</a:t>
            </a:r>
            <a:r>
              <a:rPr lang="en-US" b="1" dirty="0">
                <a:solidFill>
                  <a:srgbClr val="000099"/>
                </a:solidFill>
              </a:rPr>
              <a:t> </a:t>
            </a:r>
            <a:r>
              <a:rPr lang="en-US" b="1" dirty="0" err="1">
                <a:solidFill>
                  <a:srgbClr val="000099"/>
                </a:solidFill>
              </a:rPr>
              <a:t>nghệ</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057731"/>
            <a:ext cx="10659534" cy="1087737"/>
          </a:xfrm>
        </p:spPr>
        <p:txBody>
          <a:bodyPr>
            <a:normAutofit/>
          </a:bodyPr>
          <a:lstStyle/>
          <a:p>
            <a:pPr marL="536575" indent="-536575" algn="just">
              <a:spcAft>
                <a:spcPts val="600"/>
              </a:spcAft>
              <a:buFont typeface="Wingdings" pitchFamily="2" charset="2"/>
              <a:buChar char="v"/>
            </a:pPr>
            <a:r>
              <a:rPr lang="en-VN" dirty="0"/>
              <a:t>Chúng ta có ý tưởng =&gt; Cần xây dựng phần mềm hiền thực hoá ý tưởng đó: Chúng ta phải làm thế nào?</a:t>
            </a:r>
          </a:p>
          <a:p>
            <a:pPr marL="901700" lvl="1" indent="-444500" algn="just">
              <a:spcAft>
                <a:spcPts val="600"/>
              </a:spcAft>
              <a:buFont typeface="Courier New" panose="02070309020205020404" pitchFamily="49" charset="0"/>
              <a:buChar char="o"/>
            </a:pPr>
            <a:endParaRPr lang="en-VN" dirty="0"/>
          </a:p>
          <a:p>
            <a:pPr marL="536575" indent="-536575" algn="just">
              <a:spcAft>
                <a:spcPts val="600"/>
              </a:spcAft>
              <a:buFont typeface="Wingdings" pitchFamily="2" charset="2"/>
              <a:buChar char="v"/>
            </a:pPr>
            <a:endParaRPr lang="en-VN" dirty="0"/>
          </a:p>
          <a:p>
            <a:pPr marL="457200" lvl="1" indent="0" algn="just">
              <a:spcBef>
                <a:spcPts val="600"/>
              </a:spcBef>
              <a:spcAft>
                <a:spcPts val="600"/>
              </a:spcAft>
              <a:buNone/>
            </a:pPr>
            <a:endParaRPr lang="en-VN" dirty="0"/>
          </a:p>
          <a:p>
            <a:pPr marL="0" indent="0" algn="just">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11</a:t>
            </a:fld>
            <a:endParaRPr lang="en-GB" dirty="0"/>
          </a:p>
        </p:txBody>
      </p:sp>
      <p:sp>
        <p:nvSpPr>
          <p:cNvPr id="5" name="Oval 4">
            <a:extLst>
              <a:ext uri="{FF2B5EF4-FFF2-40B4-BE49-F238E27FC236}">
                <a16:creationId xmlns:a16="http://schemas.microsoft.com/office/drawing/2014/main" id="{2D9418AD-5954-9A49-9B84-817ED6D053ED}"/>
              </a:ext>
            </a:extLst>
          </p:cNvPr>
          <p:cNvSpPr/>
          <p:nvPr/>
        </p:nvSpPr>
        <p:spPr>
          <a:xfrm>
            <a:off x="4076701" y="3403494"/>
            <a:ext cx="4135964"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4"/>
                </a:solidFill>
                <a:latin typeface="Bradley Hand" pitchFamily="2" charset="77"/>
                <a:cs typeface="Apple Chancery" panose="03020702040506060504" pitchFamily="66" charset="-79"/>
              </a:rPr>
              <a:t>SOFTWARE </a:t>
            </a:r>
          </a:p>
          <a:p>
            <a:pPr algn="ctr"/>
            <a:r>
              <a:rPr lang="en-VN" sz="2800" b="1" dirty="0">
                <a:solidFill>
                  <a:schemeClr val="accent4"/>
                </a:solidFill>
                <a:latin typeface="Bradley Hand" pitchFamily="2" charset="77"/>
                <a:cs typeface="Apple Chancery" panose="03020702040506060504" pitchFamily="66" charset="-79"/>
              </a:rPr>
              <a:t>ENGINEERING</a:t>
            </a:r>
          </a:p>
        </p:txBody>
      </p:sp>
      <p:grpSp>
        <p:nvGrpSpPr>
          <p:cNvPr id="15" name="Group 14">
            <a:extLst>
              <a:ext uri="{FF2B5EF4-FFF2-40B4-BE49-F238E27FC236}">
                <a16:creationId xmlns:a16="http://schemas.microsoft.com/office/drawing/2014/main" id="{533B8129-71CF-284B-8B21-85AC3F5045D4}"/>
              </a:ext>
            </a:extLst>
          </p:cNvPr>
          <p:cNvGrpSpPr/>
          <p:nvPr/>
        </p:nvGrpSpPr>
        <p:grpSpPr>
          <a:xfrm>
            <a:off x="3911600" y="1813943"/>
            <a:ext cx="4436533" cy="1589552"/>
            <a:chOff x="3302000" y="2135783"/>
            <a:chExt cx="4436533" cy="1589552"/>
          </a:xfrm>
        </p:grpSpPr>
        <p:sp>
          <p:nvSpPr>
            <p:cNvPr id="6" name="Oval 5">
              <a:extLst>
                <a:ext uri="{FF2B5EF4-FFF2-40B4-BE49-F238E27FC236}">
                  <a16:creationId xmlns:a16="http://schemas.microsoft.com/office/drawing/2014/main" id="{604381B5-86DA-E54F-9AD0-807767BD1047}"/>
                </a:ext>
              </a:extLst>
            </p:cNvPr>
            <p:cNvSpPr/>
            <p:nvPr/>
          </p:nvSpPr>
          <p:spPr>
            <a:xfrm>
              <a:off x="3302000" y="2135783"/>
              <a:ext cx="4436533"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a:solidFill>
                    <a:schemeClr val="accent5">
                      <a:lumMod val="75000"/>
                    </a:schemeClr>
                  </a:solidFill>
                  <a:latin typeface="Bradley Hand" pitchFamily="2" charset="77"/>
                  <a:cs typeface="Apple Chancery" panose="03020702040506060504" pitchFamily="66" charset="-79"/>
                </a:rPr>
                <a:t>REQUIREMENTS</a:t>
              </a:r>
              <a:endParaRPr lang="en-US" sz="2800" b="1">
                <a:solidFill>
                  <a:schemeClr val="accent5">
                    <a:lumMod val="75000"/>
                  </a:schemeClr>
                </a:solidFill>
                <a:latin typeface="Bradley Hand" pitchFamily="2" charset="77"/>
                <a:cs typeface="Apple Chancery" panose="03020702040506060504" pitchFamily="66" charset="-79"/>
              </a:endParaRPr>
            </a:p>
            <a:p>
              <a:pPr algn="ctr">
                <a:spcAft>
                  <a:spcPts val="600"/>
                </a:spcAft>
              </a:pPr>
              <a:r>
                <a:rPr lang="en-US" sz="2800" b="1">
                  <a:solidFill>
                    <a:schemeClr val="accent5">
                      <a:lumMod val="75000"/>
                    </a:schemeClr>
                  </a:solidFill>
                  <a:latin typeface="Bradley Hand" pitchFamily="2" charset="77"/>
                  <a:cs typeface="Apple Chancery" panose="03020702040506060504" pitchFamily="66" charset="-79"/>
                </a:rPr>
                <a:t>(yêu cầu)</a:t>
              </a:r>
              <a:endParaRPr lang="en-VN" sz="2800" b="1" dirty="0">
                <a:solidFill>
                  <a:schemeClr val="accent5">
                    <a:lumMod val="75000"/>
                  </a:schemeClr>
                </a:solidFill>
                <a:latin typeface="Bradley Hand" pitchFamily="2" charset="77"/>
                <a:cs typeface="Apple Chancery" panose="03020702040506060504" pitchFamily="66" charset="-79"/>
              </a:endParaRPr>
            </a:p>
          </p:txBody>
        </p:sp>
        <p:cxnSp>
          <p:nvCxnSpPr>
            <p:cNvPr id="8" name="Straight Connector 7">
              <a:extLst>
                <a:ext uri="{FF2B5EF4-FFF2-40B4-BE49-F238E27FC236}">
                  <a16:creationId xmlns:a16="http://schemas.microsoft.com/office/drawing/2014/main" id="{306296D0-7896-7F43-B9E8-D2C61356519A}"/>
                </a:ext>
              </a:extLst>
            </p:cNvPr>
            <p:cNvCxnSpPr>
              <a:cxnSpLocks/>
            </p:cNvCxnSpPr>
            <p:nvPr/>
          </p:nvCxnSpPr>
          <p:spPr>
            <a:xfrm flipV="1">
              <a:off x="5619749" y="2894288"/>
              <a:ext cx="0" cy="831047"/>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4BB955DC-575F-A946-8BB1-42BE9BEEAB93}"/>
              </a:ext>
            </a:extLst>
          </p:cNvPr>
          <p:cNvGrpSpPr/>
          <p:nvPr/>
        </p:nvGrpSpPr>
        <p:grpSpPr>
          <a:xfrm>
            <a:off x="7367621" y="2399617"/>
            <a:ext cx="2419848" cy="1120587"/>
            <a:chOff x="3875121" y="2271249"/>
            <a:chExt cx="2419848" cy="1120587"/>
          </a:xfrm>
        </p:grpSpPr>
        <p:sp>
          <p:nvSpPr>
            <p:cNvPr id="17" name="Oval 16">
              <a:extLst>
                <a:ext uri="{FF2B5EF4-FFF2-40B4-BE49-F238E27FC236}">
                  <a16:creationId xmlns:a16="http://schemas.microsoft.com/office/drawing/2014/main" id="{0E008453-8C4A-D846-9558-09DB56BEE4CB}"/>
                </a:ext>
              </a:extLst>
            </p:cNvPr>
            <p:cNvSpPr/>
            <p:nvPr/>
          </p:nvSpPr>
          <p:spPr>
            <a:xfrm>
              <a:off x="4042836" y="2271249"/>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a:solidFill>
                    <a:schemeClr val="accent5">
                      <a:lumMod val="75000"/>
                    </a:schemeClr>
                  </a:solidFill>
                  <a:latin typeface="Bradley Hand" pitchFamily="2" charset="77"/>
                  <a:cs typeface="Apple Chancery" panose="03020702040506060504" pitchFamily="66" charset="-79"/>
                </a:rPr>
                <a:t>DESIGN</a:t>
              </a:r>
              <a:endParaRPr lang="en-US" sz="2800" b="1">
                <a:solidFill>
                  <a:schemeClr val="accent5">
                    <a:lumMod val="75000"/>
                  </a:schemeClr>
                </a:solidFill>
                <a:latin typeface="Bradley Hand" pitchFamily="2" charset="77"/>
                <a:cs typeface="Apple Chancery" panose="03020702040506060504" pitchFamily="66" charset="-79"/>
              </a:endParaRPr>
            </a:p>
            <a:p>
              <a:pPr algn="ctr">
                <a:spcAft>
                  <a:spcPts val="600"/>
                </a:spcAft>
              </a:pPr>
              <a:r>
                <a:rPr lang="en-US" sz="2800" b="1">
                  <a:solidFill>
                    <a:schemeClr val="accent5">
                      <a:lumMod val="75000"/>
                    </a:schemeClr>
                  </a:solidFill>
                  <a:latin typeface="Bradley Hand" pitchFamily="2" charset="77"/>
                  <a:cs typeface="Apple Chancery" panose="03020702040506060504" pitchFamily="66" charset="-79"/>
                </a:rPr>
                <a:t>(thiết kế)</a:t>
              </a:r>
              <a:endParaRPr lang="en-VN" sz="2800" b="1" dirty="0">
                <a:solidFill>
                  <a:schemeClr val="accent5">
                    <a:lumMod val="75000"/>
                  </a:schemeClr>
                </a:solidFill>
                <a:latin typeface="Bradley Hand" pitchFamily="2" charset="77"/>
                <a:cs typeface="Apple Chancery" panose="03020702040506060504" pitchFamily="66" charset="-79"/>
              </a:endParaRPr>
            </a:p>
          </p:txBody>
        </p:sp>
        <p:cxnSp>
          <p:nvCxnSpPr>
            <p:cNvPr id="18" name="Straight Connector 17">
              <a:extLst>
                <a:ext uri="{FF2B5EF4-FFF2-40B4-BE49-F238E27FC236}">
                  <a16:creationId xmlns:a16="http://schemas.microsoft.com/office/drawing/2014/main" id="{F9F4A252-05C7-8048-96E6-BB36C92D91A9}"/>
                </a:ext>
              </a:extLst>
            </p:cNvPr>
            <p:cNvCxnSpPr>
              <a:cxnSpLocks/>
            </p:cNvCxnSpPr>
            <p:nvPr/>
          </p:nvCxnSpPr>
          <p:spPr>
            <a:xfrm flipV="1">
              <a:off x="3875121" y="2728812"/>
              <a:ext cx="453300" cy="663024"/>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DE40150-454B-0F46-8042-FDDD5971BB33}"/>
              </a:ext>
            </a:extLst>
          </p:cNvPr>
          <p:cNvGrpSpPr/>
          <p:nvPr/>
        </p:nvGrpSpPr>
        <p:grpSpPr>
          <a:xfrm>
            <a:off x="7820921" y="3670926"/>
            <a:ext cx="3532879" cy="663025"/>
            <a:chOff x="3536786" y="2271249"/>
            <a:chExt cx="2758183" cy="663025"/>
          </a:xfrm>
        </p:grpSpPr>
        <p:sp>
          <p:nvSpPr>
            <p:cNvPr id="27" name="Oval 26">
              <a:extLst>
                <a:ext uri="{FF2B5EF4-FFF2-40B4-BE49-F238E27FC236}">
                  <a16:creationId xmlns:a16="http://schemas.microsoft.com/office/drawing/2014/main" id="{CB725012-56E1-1D44-9E18-F963ECC664D6}"/>
                </a:ext>
              </a:extLst>
            </p:cNvPr>
            <p:cNvSpPr/>
            <p:nvPr/>
          </p:nvSpPr>
          <p:spPr>
            <a:xfrm>
              <a:off x="4042836" y="2271249"/>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a:solidFill>
                    <a:schemeClr val="accent5">
                      <a:lumMod val="75000"/>
                    </a:schemeClr>
                  </a:solidFill>
                  <a:latin typeface="Bradley Hand" pitchFamily="2" charset="77"/>
                  <a:cs typeface="Apple Chancery" panose="03020702040506060504" pitchFamily="66" charset="-79"/>
                </a:rPr>
                <a:t>BUILD</a:t>
              </a:r>
              <a:endParaRPr lang="en-US" sz="2800" b="1">
                <a:solidFill>
                  <a:schemeClr val="accent5">
                    <a:lumMod val="75000"/>
                  </a:schemeClr>
                </a:solidFill>
                <a:latin typeface="Bradley Hand" pitchFamily="2" charset="77"/>
                <a:cs typeface="Apple Chancery" panose="03020702040506060504" pitchFamily="66" charset="-79"/>
              </a:endParaRPr>
            </a:p>
            <a:p>
              <a:pPr algn="ctr">
                <a:spcAft>
                  <a:spcPts val="600"/>
                </a:spcAft>
              </a:pPr>
              <a:r>
                <a:rPr lang="en-US" sz="2800" b="1">
                  <a:solidFill>
                    <a:schemeClr val="accent5">
                      <a:lumMod val="75000"/>
                    </a:schemeClr>
                  </a:solidFill>
                  <a:latin typeface="Bradley Hand" pitchFamily="2" charset="77"/>
                  <a:cs typeface="Apple Chancery" panose="03020702040506060504" pitchFamily="66" charset="-79"/>
                </a:rPr>
                <a:t>(xây dựng)</a:t>
              </a:r>
              <a:endParaRPr lang="en-VN" sz="2800" b="1" dirty="0">
                <a:solidFill>
                  <a:schemeClr val="accent5">
                    <a:lumMod val="75000"/>
                  </a:schemeClr>
                </a:solidFill>
                <a:latin typeface="Bradley Hand" pitchFamily="2" charset="77"/>
                <a:cs typeface="Apple Chancery" panose="03020702040506060504" pitchFamily="66" charset="-79"/>
              </a:endParaRPr>
            </a:p>
          </p:txBody>
        </p:sp>
        <p:cxnSp>
          <p:nvCxnSpPr>
            <p:cNvPr id="28" name="Straight Connector 27">
              <a:extLst>
                <a:ext uri="{FF2B5EF4-FFF2-40B4-BE49-F238E27FC236}">
                  <a16:creationId xmlns:a16="http://schemas.microsoft.com/office/drawing/2014/main" id="{A3AA7311-40BF-9E41-A8A8-A0E9A1B0807B}"/>
                </a:ext>
              </a:extLst>
            </p:cNvPr>
            <p:cNvCxnSpPr>
              <a:cxnSpLocks/>
            </p:cNvCxnSpPr>
            <p:nvPr/>
          </p:nvCxnSpPr>
          <p:spPr>
            <a:xfrm flipV="1">
              <a:off x="3536786" y="2636446"/>
              <a:ext cx="827785" cy="12172"/>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A7585A7-DB5D-D640-A339-D28C9C5ECA5B}"/>
              </a:ext>
            </a:extLst>
          </p:cNvPr>
          <p:cNvGrpSpPr/>
          <p:nvPr/>
        </p:nvGrpSpPr>
        <p:grpSpPr>
          <a:xfrm>
            <a:off x="6536266" y="4519564"/>
            <a:ext cx="3445934" cy="964760"/>
            <a:chOff x="3340102" y="1969514"/>
            <a:chExt cx="3445934" cy="964760"/>
          </a:xfrm>
        </p:grpSpPr>
        <p:sp>
          <p:nvSpPr>
            <p:cNvPr id="33" name="Oval 32">
              <a:extLst>
                <a:ext uri="{FF2B5EF4-FFF2-40B4-BE49-F238E27FC236}">
                  <a16:creationId xmlns:a16="http://schemas.microsoft.com/office/drawing/2014/main" id="{D31387F9-76ED-EC4C-808E-3B7AA9274040}"/>
                </a:ext>
              </a:extLst>
            </p:cNvPr>
            <p:cNvSpPr/>
            <p:nvPr/>
          </p:nvSpPr>
          <p:spPr>
            <a:xfrm>
              <a:off x="4042836" y="2271249"/>
              <a:ext cx="2743200"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a:solidFill>
                    <a:schemeClr val="accent5">
                      <a:lumMod val="75000"/>
                    </a:schemeClr>
                  </a:solidFill>
                  <a:latin typeface="Bradley Hand" pitchFamily="2" charset="77"/>
                  <a:cs typeface="Apple Chancery" panose="03020702040506060504" pitchFamily="66" charset="-79"/>
                </a:rPr>
                <a:t>VALIDATE</a:t>
              </a:r>
              <a:endParaRPr lang="en-US" sz="2800" b="1">
                <a:solidFill>
                  <a:schemeClr val="accent5">
                    <a:lumMod val="75000"/>
                  </a:schemeClr>
                </a:solidFill>
                <a:latin typeface="Bradley Hand" pitchFamily="2" charset="77"/>
                <a:cs typeface="Apple Chancery" panose="03020702040506060504" pitchFamily="66" charset="-79"/>
              </a:endParaRPr>
            </a:p>
            <a:p>
              <a:pPr algn="ctr">
                <a:spcAft>
                  <a:spcPts val="600"/>
                </a:spcAft>
              </a:pPr>
              <a:r>
                <a:rPr lang="en-US" sz="2800" b="1">
                  <a:solidFill>
                    <a:schemeClr val="accent5">
                      <a:lumMod val="75000"/>
                    </a:schemeClr>
                  </a:solidFill>
                  <a:latin typeface="Bradley Hand" pitchFamily="2" charset="77"/>
                  <a:cs typeface="Apple Chancery" panose="03020702040506060504" pitchFamily="66" charset="-79"/>
                </a:rPr>
                <a:t>(xác thực)</a:t>
              </a:r>
              <a:endParaRPr lang="en-VN" sz="2800" b="1" dirty="0">
                <a:solidFill>
                  <a:schemeClr val="accent5">
                    <a:lumMod val="75000"/>
                  </a:schemeClr>
                </a:solidFill>
                <a:latin typeface="Bradley Hand" pitchFamily="2" charset="77"/>
                <a:cs typeface="Apple Chancery" panose="03020702040506060504" pitchFamily="66" charset="-79"/>
              </a:endParaRPr>
            </a:p>
          </p:txBody>
        </p:sp>
        <p:cxnSp>
          <p:nvCxnSpPr>
            <p:cNvPr id="34" name="Straight Connector 33">
              <a:extLst>
                <a:ext uri="{FF2B5EF4-FFF2-40B4-BE49-F238E27FC236}">
                  <a16:creationId xmlns:a16="http://schemas.microsoft.com/office/drawing/2014/main" id="{A065BD85-2C43-2F40-9A64-5C287D81826A}"/>
                </a:ext>
              </a:extLst>
            </p:cNvPr>
            <p:cNvCxnSpPr>
              <a:cxnSpLocks/>
            </p:cNvCxnSpPr>
            <p:nvPr/>
          </p:nvCxnSpPr>
          <p:spPr>
            <a:xfrm>
              <a:off x="3340102" y="1969514"/>
              <a:ext cx="1024469" cy="666932"/>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E1115080-9FBA-844A-BA70-7E3B114F6CE2}"/>
              </a:ext>
            </a:extLst>
          </p:cNvPr>
          <p:cNvGrpSpPr/>
          <p:nvPr/>
        </p:nvGrpSpPr>
        <p:grpSpPr>
          <a:xfrm>
            <a:off x="4453488" y="4423200"/>
            <a:ext cx="2743200" cy="1226583"/>
            <a:chOff x="4108476" y="1447948"/>
            <a:chExt cx="2743200" cy="1322660"/>
          </a:xfrm>
        </p:grpSpPr>
        <p:sp>
          <p:nvSpPr>
            <p:cNvPr id="40" name="Oval 39">
              <a:extLst>
                <a:ext uri="{FF2B5EF4-FFF2-40B4-BE49-F238E27FC236}">
                  <a16:creationId xmlns:a16="http://schemas.microsoft.com/office/drawing/2014/main" id="{CE403A2A-EB35-8E4A-A65B-990C1F60BA94}"/>
                </a:ext>
              </a:extLst>
            </p:cNvPr>
            <p:cNvSpPr/>
            <p:nvPr/>
          </p:nvSpPr>
          <p:spPr>
            <a:xfrm>
              <a:off x="4108476" y="2107583"/>
              <a:ext cx="2743200"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a:solidFill>
                    <a:schemeClr val="accent5">
                      <a:lumMod val="75000"/>
                    </a:schemeClr>
                  </a:solidFill>
                  <a:latin typeface="Bradley Hand" pitchFamily="2" charset="77"/>
                  <a:cs typeface="Apple Chancery" panose="03020702040506060504" pitchFamily="66" charset="-79"/>
                </a:rPr>
                <a:t>DEPLOY</a:t>
              </a:r>
              <a:endParaRPr lang="en-US" sz="2800" b="1">
                <a:solidFill>
                  <a:schemeClr val="accent5">
                    <a:lumMod val="75000"/>
                  </a:schemeClr>
                </a:solidFill>
                <a:latin typeface="Bradley Hand" pitchFamily="2" charset="77"/>
                <a:cs typeface="Apple Chancery" panose="03020702040506060504" pitchFamily="66" charset="-79"/>
              </a:endParaRPr>
            </a:p>
            <a:p>
              <a:pPr algn="ctr">
                <a:spcAft>
                  <a:spcPts val="600"/>
                </a:spcAft>
              </a:pPr>
              <a:r>
                <a:rPr lang="en-US" sz="2800" b="1">
                  <a:solidFill>
                    <a:schemeClr val="accent5">
                      <a:lumMod val="75000"/>
                    </a:schemeClr>
                  </a:solidFill>
                  <a:latin typeface="Bradley Hand" pitchFamily="2" charset="77"/>
                  <a:cs typeface="Apple Chancery" panose="03020702040506060504" pitchFamily="66" charset="-79"/>
                </a:rPr>
                <a:t>(triển khai)</a:t>
              </a:r>
              <a:endParaRPr lang="en-VN" sz="2800" b="1" dirty="0">
                <a:solidFill>
                  <a:schemeClr val="accent5">
                    <a:lumMod val="75000"/>
                  </a:schemeClr>
                </a:solidFill>
                <a:latin typeface="Bradley Hand" pitchFamily="2" charset="77"/>
                <a:cs typeface="Apple Chancery" panose="03020702040506060504" pitchFamily="66" charset="-79"/>
              </a:endParaRPr>
            </a:p>
          </p:txBody>
        </p:sp>
        <p:cxnSp>
          <p:nvCxnSpPr>
            <p:cNvPr id="41" name="Straight Connector 40">
              <a:extLst>
                <a:ext uri="{FF2B5EF4-FFF2-40B4-BE49-F238E27FC236}">
                  <a16:creationId xmlns:a16="http://schemas.microsoft.com/office/drawing/2014/main" id="{4E6033F3-19B1-BC4E-B94B-ED937466B291}"/>
                </a:ext>
              </a:extLst>
            </p:cNvPr>
            <p:cNvCxnSpPr>
              <a:cxnSpLocks/>
            </p:cNvCxnSpPr>
            <p:nvPr/>
          </p:nvCxnSpPr>
          <p:spPr>
            <a:xfrm>
              <a:off x="5414436" y="1447948"/>
              <a:ext cx="0" cy="840234"/>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B8B9E7D-A367-314F-996B-51B5BC4347EE}"/>
              </a:ext>
            </a:extLst>
          </p:cNvPr>
          <p:cNvGrpSpPr/>
          <p:nvPr/>
        </p:nvGrpSpPr>
        <p:grpSpPr>
          <a:xfrm>
            <a:off x="2129357" y="4270761"/>
            <a:ext cx="2865957" cy="1256460"/>
            <a:chOff x="4161366" y="1593149"/>
            <a:chExt cx="2865957" cy="1256460"/>
          </a:xfrm>
        </p:grpSpPr>
        <p:sp>
          <p:nvSpPr>
            <p:cNvPr id="48" name="Oval 47">
              <a:extLst>
                <a:ext uri="{FF2B5EF4-FFF2-40B4-BE49-F238E27FC236}">
                  <a16:creationId xmlns:a16="http://schemas.microsoft.com/office/drawing/2014/main" id="{EC3612DD-5361-854C-8B47-F3FBE49B3C23}"/>
                </a:ext>
              </a:extLst>
            </p:cNvPr>
            <p:cNvSpPr/>
            <p:nvPr/>
          </p:nvSpPr>
          <p:spPr>
            <a:xfrm>
              <a:off x="4161366" y="2186584"/>
              <a:ext cx="286595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a:solidFill>
                    <a:schemeClr val="accent5">
                      <a:lumMod val="75000"/>
                    </a:schemeClr>
                  </a:solidFill>
                  <a:latin typeface="Bradley Hand" pitchFamily="2" charset="77"/>
                  <a:cs typeface="Apple Chancery" panose="03020702040506060504" pitchFamily="66" charset="-79"/>
                </a:rPr>
                <a:t>MAINTAIN</a:t>
              </a:r>
              <a:endParaRPr lang="en-US" sz="2800" b="1">
                <a:solidFill>
                  <a:schemeClr val="accent5">
                    <a:lumMod val="75000"/>
                  </a:schemeClr>
                </a:solidFill>
                <a:latin typeface="Bradley Hand" pitchFamily="2" charset="77"/>
                <a:cs typeface="Apple Chancery" panose="03020702040506060504" pitchFamily="66" charset="-79"/>
              </a:endParaRPr>
            </a:p>
            <a:p>
              <a:pPr algn="ctr">
                <a:spcAft>
                  <a:spcPts val="600"/>
                </a:spcAft>
              </a:pPr>
              <a:r>
                <a:rPr lang="en-US" sz="2800" b="1">
                  <a:solidFill>
                    <a:schemeClr val="accent5">
                      <a:lumMod val="75000"/>
                    </a:schemeClr>
                  </a:solidFill>
                  <a:latin typeface="Bradley Hand" pitchFamily="2" charset="77"/>
                  <a:cs typeface="Apple Chancery" panose="03020702040506060504" pitchFamily="66" charset="-79"/>
                </a:rPr>
                <a:t>(duy trì)</a:t>
              </a:r>
              <a:endParaRPr lang="en-VN" sz="2800" b="1" dirty="0">
                <a:solidFill>
                  <a:schemeClr val="accent5">
                    <a:lumMod val="75000"/>
                  </a:schemeClr>
                </a:solidFill>
                <a:latin typeface="Bradley Hand" pitchFamily="2" charset="77"/>
                <a:cs typeface="Apple Chancery" panose="03020702040506060504" pitchFamily="66" charset="-79"/>
              </a:endParaRPr>
            </a:p>
          </p:txBody>
        </p:sp>
        <p:cxnSp>
          <p:nvCxnSpPr>
            <p:cNvPr id="49" name="Straight Connector 48">
              <a:extLst>
                <a:ext uri="{FF2B5EF4-FFF2-40B4-BE49-F238E27FC236}">
                  <a16:creationId xmlns:a16="http://schemas.microsoft.com/office/drawing/2014/main" id="{27C1B97F-AD1D-6D4E-BE72-785F74936E8B}"/>
                </a:ext>
              </a:extLst>
            </p:cNvPr>
            <p:cNvCxnSpPr>
              <a:cxnSpLocks/>
            </p:cNvCxnSpPr>
            <p:nvPr/>
          </p:nvCxnSpPr>
          <p:spPr>
            <a:xfrm flipH="1">
              <a:off x="5685353" y="1593149"/>
              <a:ext cx="838211" cy="663025"/>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580357A4-A2F8-DC48-B91D-CEB5FDDD19AB}"/>
              </a:ext>
            </a:extLst>
          </p:cNvPr>
          <p:cNvGrpSpPr/>
          <p:nvPr/>
        </p:nvGrpSpPr>
        <p:grpSpPr>
          <a:xfrm>
            <a:off x="1423226" y="2691782"/>
            <a:ext cx="3259173" cy="862982"/>
            <a:chOff x="4175992" y="1952173"/>
            <a:chExt cx="3259173" cy="862982"/>
          </a:xfrm>
        </p:grpSpPr>
        <p:sp>
          <p:nvSpPr>
            <p:cNvPr id="54" name="Oval 53">
              <a:extLst>
                <a:ext uri="{FF2B5EF4-FFF2-40B4-BE49-F238E27FC236}">
                  <a16:creationId xmlns:a16="http://schemas.microsoft.com/office/drawing/2014/main" id="{4E073ACD-3D03-2F42-87E1-1400812DA281}"/>
                </a:ext>
              </a:extLst>
            </p:cNvPr>
            <p:cNvSpPr/>
            <p:nvPr/>
          </p:nvSpPr>
          <p:spPr>
            <a:xfrm>
              <a:off x="4175992" y="1952173"/>
              <a:ext cx="286595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a:solidFill>
                    <a:schemeClr val="accent5">
                      <a:lumMod val="75000"/>
                    </a:schemeClr>
                  </a:solidFill>
                  <a:latin typeface="Bradley Hand" pitchFamily="2" charset="77"/>
                  <a:cs typeface="Apple Chancery" panose="03020702040506060504" pitchFamily="66" charset="-79"/>
                </a:rPr>
                <a:t>IMPROVE</a:t>
              </a:r>
              <a:endParaRPr lang="en-US" sz="2800" b="1">
                <a:solidFill>
                  <a:schemeClr val="accent5">
                    <a:lumMod val="75000"/>
                  </a:schemeClr>
                </a:solidFill>
                <a:latin typeface="Bradley Hand" pitchFamily="2" charset="77"/>
                <a:cs typeface="Apple Chancery" panose="03020702040506060504" pitchFamily="66" charset="-79"/>
              </a:endParaRPr>
            </a:p>
            <a:p>
              <a:pPr algn="ctr">
                <a:spcAft>
                  <a:spcPts val="600"/>
                </a:spcAft>
              </a:pPr>
              <a:r>
                <a:rPr lang="en-US" sz="2800" b="1">
                  <a:solidFill>
                    <a:schemeClr val="accent5">
                      <a:lumMod val="75000"/>
                    </a:schemeClr>
                  </a:solidFill>
                  <a:latin typeface="Bradley Hand" pitchFamily="2" charset="77"/>
                  <a:cs typeface="Apple Chancery" panose="03020702040506060504" pitchFamily="66" charset="-79"/>
                </a:rPr>
                <a:t>(cải thiện)</a:t>
              </a:r>
              <a:endParaRPr lang="en-VN" sz="2800" b="1" dirty="0">
                <a:solidFill>
                  <a:schemeClr val="accent5">
                    <a:lumMod val="75000"/>
                  </a:schemeClr>
                </a:solidFill>
                <a:latin typeface="Bradley Hand" pitchFamily="2" charset="77"/>
                <a:cs typeface="Apple Chancery" panose="03020702040506060504" pitchFamily="66" charset="-79"/>
              </a:endParaRPr>
            </a:p>
          </p:txBody>
        </p:sp>
        <p:cxnSp>
          <p:nvCxnSpPr>
            <p:cNvPr id="55" name="Straight Connector 54">
              <a:extLst>
                <a:ext uri="{FF2B5EF4-FFF2-40B4-BE49-F238E27FC236}">
                  <a16:creationId xmlns:a16="http://schemas.microsoft.com/office/drawing/2014/main" id="{16937677-AC44-0847-AA8D-3241E81DE5F6}"/>
                </a:ext>
              </a:extLst>
            </p:cNvPr>
            <p:cNvCxnSpPr>
              <a:cxnSpLocks/>
              <a:stCxn id="5" idx="1"/>
            </p:cNvCxnSpPr>
            <p:nvPr/>
          </p:nvCxnSpPr>
          <p:spPr>
            <a:xfrm flipH="1" flipV="1">
              <a:off x="6406110" y="2428689"/>
              <a:ext cx="1029055" cy="386466"/>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5" name="Content Placeholder 2">
            <a:extLst>
              <a:ext uri="{FF2B5EF4-FFF2-40B4-BE49-F238E27FC236}">
                <a16:creationId xmlns:a16="http://schemas.microsoft.com/office/drawing/2014/main" id="{968CD57E-A3CC-DF4F-A985-28719065F1F5}"/>
              </a:ext>
            </a:extLst>
          </p:cNvPr>
          <p:cNvSpPr txBox="1">
            <a:spLocks/>
          </p:cNvSpPr>
          <p:nvPr/>
        </p:nvSpPr>
        <p:spPr>
          <a:xfrm>
            <a:off x="694266" y="5885081"/>
            <a:ext cx="10659534" cy="1087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536575" algn="just">
              <a:spcAft>
                <a:spcPts val="600"/>
              </a:spcAft>
              <a:buFont typeface="Wingdings" pitchFamily="2" charset="2"/>
              <a:buChar char="v"/>
            </a:pPr>
            <a:r>
              <a:rPr lang="en-VN" dirty="0"/>
              <a:t>Vòng đời phát triển phần mềm (SDLC – Software Development Life Cycle)</a:t>
            </a:r>
          </a:p>
          <a:p>
            <a:pPr marL="901700" lvl="1" indent="-444500" algn="just">
              <a:spcAft>
                <a:spcPts val="600"/>
              </a:spcAft>
              <a:buFont typeface="Courier New" panose="02070309020205020404" pitchFamily="49" charset="0"/>
              <a:buChar char="o"/>
            </a:pPr>
            <a:endParaRPr lang="en-VN" dirty="0"/>
          </a:p>
          <a:p>
            <a:pPr marL="536575" indent="-536575" algn="just">
              <a:spcAft>
                <a:spcPts val="600"/>
              </a:spcAft>
              <a:buFont typeface="Wingdings" pitchFamily="2" charset="2"/>
              <a:buChar char="v"/>
            </a:pPr>
            <a:endParaRPr lang="en-VN" dirty="0"/>
          </a:p>
          <a:p>
            <a:pPr marL="457200" lvl="1" indent="0" algn="just">
              <a:spcBef>
                <a:spcPts val="600"/>
              </a:spcBef>
              <a:spcAft>
                <a:spcPts val="600"/>
              </a:spcAft>
              <a:buFont typeface="Arial" panose="020B0604020202020204" pitchFamily="34" charset="0"/>
              <a:buNone/>
            </a:pPr>
            <a:endParaRPr lang="en-VN" dirty="0"/>
          </a:p>
          <a:p>
            <a:pPr marL="0" indent="0" algn="just">
              <a:spcAft>
                <a:spcPts val="600"/>
              </a:spcAft>
              <a:buFont typeface="Arial" panose="020B0604020202020204" pitchFamily="34" charset="0"/>
              <a:buNone/>
            </a:pPr>
            <a:endParaRPr lang="en-VN" dirty="0"/>
          </a:p>
        </p:txBody>
      </p:sp>
    </p:spTree>
    <p:extLst>
      <p:ext uri="{BB962C8B-B14F-4D97-AF65-F5344CB8AC3E}">
        <p14:creationId xmlns:p14="http://schemas.microsoft.com/office/powerpoint/2010/main" val="409901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Quy trình phần mềm là rất cần thiết để xây dựng thành công các hệ thống phần mềm.</a:t>
            </a:r>
          </a:p>
          <a:p>
            <a:pPr marL="536575" indent="-536575">
              <a:spcAft>
                <a:spcPts val="600"/>
              </a:spcAft>
              <a:buFont typeface="Wingdings" pitchFamily="2" charset="2"/>
              <a:buChar char="v"/>
            </a:pPr>
            <a:r>
              <a:rPr lang="en-VN" dirty="0"/>
              <a:t>Câu trúc quy trình cho một hệ thống</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12</a:t>
            </a:fld>
            <a:endParaRPr lang="en-GB" dirty="0"/>
          </a:p>
        </p:txBody>
      </p:sp>
      <p:grpSp>
        <p:nvGrpSpPr>
          <p:cNvPr id="10" name="Group 9">
            <a:extLst>
              <a:ext uri="{FF2B5EF4-FFF2-40B4-BE49-F238E27FC236}">
                <a16:creationId xmlns:a16="http://schemas.microsoft.com/office/drawing/2014/main" id="{B7074D28-F4E4-5F4D-89D7-96BBBF9E546F}"/>
              </a:ext>
            </a:extLst>
          </p:cNvPr>
          <p:cNvGrpSpPr/>
          <p:nvPr/>
        </p:nvGrpSpPr>
        <p:grpSpPr>
          <a:xfrm>
            <a:off x="1312331" y="2566988"/>
            <a:ext cx="3153833" cy="3541196"/>
            <a:chOff x="3162299" y="2584572"/>
            <a:chExt cx="3153833" cy="3541196"/>
          </a:xfrm>
        </p:grpSpPr>
        <p:sp>
          <p:nvSpPr>
            <p:cNvPr id="5" name="Oval 4">
              <a:extLst>
                <a:ext uri="{FF2B5EF4-FFF2-40B4-BE49-F238E27FC236}">
                  <a16:creationId xmlns:a16="http://schemas.microsoft.com/office/drawing/2014/main" id="{C8EA2B83-F639-9B49-AF39-E6C7FA8CA230}"/>
                </a:ext>
              </a:extLst>
            </p:cNvPr>
            <p:cNvSpPr/>
            <p:nvPr/>
          </p:nvSpPr>
          <p:spPr>
            <a:xfrm>
              <a:off x="3162299" y="2584572"/>
              <a:ext cx="3153833"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PROCESS</a:t>
              </a:r>
            </a:p>
          </p:txBody>
        </p:sp>
        <p:sp>
          <p:nvSpPr>
            <p:cNvPr id="6" name="Oval 5">
              <a:extLst>
                <a:ext uri="{FF2B5EF4-FFF2-40B4-BE49-F238E27FC236}">
                  <a16:creationId xmlns:a16="http://schemas.microsoft.com/office/drawing/2014/main" id="{B90F2632-7F0F-DD46-B8DE-A6879F65352D}"/>
                </a:ext>
              </a:extLst>
            </p:cNvPr>
            <p:cNvSpPr/>
            <p:nvPr/>
          </p:nvSpPr>
          <p:spPr>
            <a:xfrm>
              <a:off x="3843867" y="3341662"/>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WHAT</a:t>
              </a:r>
            </a:p>
          </p:txBody>
        </p:sp>
        <p:sp>
          <p:nvSpPr>
            <p:cNvPr id="7" name="Oval 6">
              <a:extLst>
                <a:ext uri="{FF2B5EF4-FFF2-40B4-BE49-F238E27FC236}">
                  <a16:creationId xmlns:a16="http://schemas.microsoft.com/office/drawing/2014/main" id="{B2B57940-98F3-4C42-A1C6-FA32D4A28E4E}"/>
                </a:ext>
              </a:extLst>
            </p:cNvPr>
            <p:cNvSpPr/>
            <p:nvPr/>
          </p:nvSpPr>
          <p:spPr>
            <a:xfrm>
              <a:off x="3843867" y="4004687"/>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WHO</a:t>
              </a:r>
            </a:p>
          </p:txBody>
        </p:sp>
        <p:sp>
          <p:nvSpPr>
            <p:cNvPr id="8" name="Oval 7">
              <a:extLst>
                <a:ext uri="{FF2B5EF4-FFF2-40B4-BE49-F238E27FC236}">
                  <a16:creationId xmlns:a16="http://schemas.microsoft.com/office/drawing/2014/main" id="{0C1EADD7-8F6C-F84E-9F73-77D2A807DF15}"/>
                </a:ext>
              </a:extLst>
            </p:cNvPr>
            <p:cNvSpPr/>
            <p:nvPr/>
          </p:nvSpPr>
          <p:spPr>
            <a:xfrm>
              <a:off x="3843867" y="4711236"/>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HOW</a:t>
              </a:r>
            </a:p>
          </p:txBody>
        </p:sp>
        <p:sp>
          <p:nvSpPr>
            <p:cNvPr id="9" name="Oval 8">
              <a:extLst>
                <a:ext uri="{FF2B5EF4-FFF2-40B4-BE49-F238E27FC236}">
                  <a16:creationId xmlns:a16="http://schemas.microsoft.com/office/drawing/2014/main" id="{E154D363-CF63-E343-9CCF-5906E6E2936B}"/>
                </a:ext>
              </a:extLst>
            </p:cNvPr>
            <p:cNvSpPr/>
            <p:nvPr/>
          </p:nvSpPr>
          <p:spPr>
            <a:xfrm>
              <a:off x="3928532" y="5462743"/>
              <a:ext cx="225213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WHEN</a:t>
              </a:r>
            </a:p>
          </p:txBody>
        </p:sp>
      </p:grpSp>
      <p:sp>
        <p:nvSpPr>
          <p:cNvPr id="11" name="Content Placeholder 2">
            <a:extLst>
              <a:ext uri="{FF2B5EF4-FFF2-40B4-BE49-F238E27FC236}">
                <a16:creationId xmlns:a16="http://schemas.microsoft.com/office/drawing/2014/main" id="{6331E1BE-1522-B948-AA22-A45C0AA5B366}"/>
              </a:ext>
            </a:extLst>
          </p:cNvPr>
          <p:cNvSpPr txBox="1">
            <a:spLocks/>
          </p:cNvSpPr>
          <p:nvPr/>
        </p:nvSpPr>
        <p:spPr>
          <a:xfrm>
            <a:off x="4202283" y="3429000"/>
            <a:ext cx="7075317"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Chúng ta muốn xây dựng cái gì?</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2" name="Content Placeholder 2">
            <a:extLst>
              <a:ext uri="{FF2B5EF4-FFF2-40B4-BE49-F238E27FC236}">
                <a16:creationId xmlns:a16="http://schemas.microsoft.com/office/drawing/2014/main" id="{30B2846A-68D7-0F43-A375-BE3AEFE57F04}"/>
              </a:ext>
            </a:extLst>
          </p:cNvPr>
          <p:cNvSpPr txBox="1">
            <a:spLocks/>
          </p:cNvSpPr>
          <p:nvPr/>
        </p:nvSpPr>
        <p:spPr>
          <a:xfrm>
            <a:off x="4246031" y="4108803"/>
            <a:ext cx="7075317"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Ai tham gia xây dựng hệ thống?</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3" name="Content Placeholder 2">
            <a:extLst>
              <a:ext uri="{FF2B5EF4-FFF2-40B4-BE49-F238E27FC236}">
                <a16:creationId xmlns:a16="http://schemas.microsoft.com/office/drawing/2014/main" id="{70B56099-6DC9-4342-A570-A6806CC22DB5}"/>
              </a:ext>
            </a:extLst>
          </p:cNvPr>
          <p:cNvSpPr txBox="1">
            <a:spLocks/>
          </p:cNvSpPr>
          <p:nvPr/>
        </p:nvSpPr>
        <p:spPr>
          <a:xfrm>
            <a:off x="4246032" y="4804932"/>
            <a:ext cx="7075317"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Những người trong team hợp tác thế nào?</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4" name="Content Placeholder 2">
            <a:extLst>
              <a:ext uri="{FF2B5EF4-FFF2-40B4-BE49-F238E27FC236}">
                <a16:creationId xmlns:a16="http://schemas.microsoft.com/office/drawing/2014/main" id="{FDBFD9FD-369E-8241-94E5-50E3AD100934}"/>
              </a:ext>
            </a:extLst>
          </p:cNvPr>
          <p:cNvSpPr txBox="1">
            <a:spLocks/>
          </p:cNvSpPr>
          <p:nvPr/>
        </p:nvSpPr>
        <p:spPr>
          <a:xfrm>
            <a:off x="4278483" y="5553717"/>
            <a:ext cx="7075317"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Khi nào thì hoàn thành phần mềm?</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Tree>
    <p:extLst>
      <p:ext uri="{BB962C8B-B14F-4D97-AF65-F5344CB8AC3E}">
        <p14:creationId xmlns:p14="http://schemas.microsoft.com/office/powerpoint/2010/main" val="311467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13</a:t>
            </a:fld>
            <a:endParaRPr lang="en-GB" dirty="0"/>
          </a:p>
        </p:txBody>
      </p:sp>
      <p:sp>
        <p:nvSpPr>
          <p:cNvPr id="5" name="Oval 4">
            <a:extLst>
              <a:ext uri="{FF2B5EF4-FFF2-40B4-BE49-F238E27FC236}">
                <a16:creationId xmlns:a16="http://schemas.microsoft.com/office/drawing/2014/main" id="{C8EA2B83-F639-9B49-AF39-E6C7FA8CA230}"/>
              </a:ext>
            </a:extLst>
          </p:cNvPr>
          <p:cNvSpPr/>
          <p:nvPr/>
        </p:nvSpPr>
        <p:spPr>
          <a:xfrm>
            <a:off x="-372526" y="1578826"/>
            <a:ext cx="5394976"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STAKEHOLDERS</a:t>
            </a:r>
          </a:p>
        </p:txBody>
      </p:sp>
      <p:sp>
        <p:nvSpPr>
          <p:cNvPr id="6" name="Oval 5">
            <a:extLst>
              <a:ext uri="{FF2B5EF4-FFF2-40B4-BE49-F238E27FC236}">
                <a16:creationId xmlns:a16="http://schemas.microsoft.com/office/drawing/2014/main" id="{B90F2632-7F0F-DD46-B8DE-A6879F65352D}"/>
              </a:ext>
            </a:extLst>
          </p:cNvPr>
          <p:cNvSpPr/>
          <p:nvPr/>
        </p:nvSpPr>
        <p:spPr>
          <a:xfrm>
            <a:off x="237318" y="2271449"/>
            <a:ext cx="380015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DEVELOPERS</a:t>
            </a:r>
          </a:p>
        </p:txBody>
      </p:sp>
      <p:sp>
        <p:nvSpPr>
          <p:cNvPr id="7" name="Oval 6">
            <a:extLst>
              <a:ext uri="{FF2B5EF4-FFF2-40B4-BE49-F238E27FC236}">
                <a16:creationId xmlns:a16="http://schemas.microsoft.com/office/drawing/2014/main" id="{B2B57940-98F3-4C42-A1C6-FA32D4A28E4E}"/>
              </a:ext>
            </a:extLst>
          </p:cNvPr>
          <p:cNvSpPr/>
          <p:nvPr/>
        </p:nvSpPr>
        <p:spPr>
          <a:xfrm>
            <a:off x="682267" y="3283878"/>
            <a:ext cx="1176295"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QA</a:t>
            </a:r>
          </a:p>
        </p:txBody>
      </p:sp>
      <p:sp>
        <p:nvSpPr>
          <p:cNvPr id="8" name="Oval 7">
            <a:extLst>
              <a:ext uri="{FF2B5EF4-FFF2-40B4-BE49-F238E27FC236}">
                <a16:creationId xmlns:a16="http://schemas.microsoft.com/office/drawing/2014/main" id="{0C1EADD7-8F6C-F84E-9F73-77D2A807DF15}"/>
              </a:ext>
            </a:extLst>
          </p:cNvPr>
          <p:cNvSpPr/>
          <p:nvPr/>
        </p:nvSpPr>
        <p:spPr>
          <a:xfrm>
            <a:off x="355442" y="3856264"/>
            <a:ext cx="3024662" cy="6866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a:solidFill>
                  <a:schemeClr val="accent5">
                    <a:lumMod val="75000"/>
                  </a:schemeClr>
                </a:solidFill>
                <a:latin typeface="Bradley Hand" pitchFamily="2" charset="77"/>
                <a:cs typeface="Apple Chancery" panose="03020702040506060504" pitchFamily="66" charset="-79"/>
              </a:rPr>
              <a:t>DEVOPS</a:t>
            </a:r>
            <a:endParaRPr lang="en-VN" sz="2800" b="1" dirty="0">
              <a:solidFill>
                <a:schemeClr val="accent5">
                  <a:lumMod val="75000"/>
                </a:schemeClr>
              </a:solidFill>
              <a:latin typeface="Bradley Hand" pitchFamily="2" charset="77"/>
              <a:cs typeface="Apple Chancery" panose="03020702040506060504" pitchFamily="66" charset="-79"/>
            </a:endParaRPr>
          </a:p>
        </p:txBody>
      </p:sp>
      <p:sp>
        <p:nvSpPr>
          <p:cNvPr id="9" name="Oval 8">
            <a:extLst>
              <a:ext uri="{FF2B5EF4-FFF2-40B4-BE49-F238E27FC236}">
                <a16:creationId xmlns:a16="http://schemas.microsoft.com/office/drawing/2014/main" id="{E154D363-CF63-E343-9CCF-5906E6E2936B}"/>
              </a:ext>
            </a:extLst>
          </p:cNvPr>
          <p:cNvSpPr/>
          <p:nvPr/>
        </p:nvSpPr>
        <p:spPr>
          <a:xfrm>
            <a:off x="288478" y="4473486"/>
            <a:ext cx="3614295"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MANAGERS</a:t>
            </a:r>
          </a:p>
        </p:txBody>
      </p:sp>
      <p:sp>
        <p:nvSpPr>
          <p:cNvPr id="12" name="Content Placeholder 2">
            <a:extLst>
              <a:ext uri="{FF2B5EF4-FFF2-40B4-BE49-F238E27FC236}">
                <a16:creationId xmlns:a16="http://schemas.microsoft.com/office/drawing/2014/main" id="{894521B7-006E-CF4F-84A8-3A20A3AC52C5}"/>
              </a:ext>
            </a:extLst>
          </p:cNvPr>
          <p:cNvSpPr txBox="1">
            <a:spLocks/>
          </p:cNvSpPr>
          <p:nvPr/>
        </p:nvSpPr>
        <p:spPr>
          <a:xfrm>
            <a:off x="694266" y="1168628"/>
            <a:ext cx="11345334" cy="696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536575" algn="just">
              <a:spcAft>
                <a:spcPts val="600"/>
              </a:spcAft>
              <a:buFont typeface="Wingdings" pitchFamily="2" charset="2"/>
              <a:buChar char="v"/>
            </a:pPr>
            <a:r>
              <a:rPr lang="en-VN" dirty="0"/>
              <a:t>Xây dựng phần mềm cần sự hợp tác của đa dạng các thành phần:</a:t>
            </a:r>
          </a:p>
          <a:p>
            <a:pPr marL="0" indent="0" algn="just">
              <a:spcAft>
                <a:spcPts val="600"/>
              </a:spcAft>
              <a:buFont typeface="Arial" panose="020B0604020202020204" pitchFamily="34" charset="0"/>
              <a:buNone/>
            </a:pPr>
            <a:endParaRPr lang="en-VN" dirty="0"/>
          </a:p>
        </p:txBody>
      </p:sp>
      <p:sp>
        <p:nvSpPr>
          <p:cNvPr id="14" name="Oval 13">
            <a:extLst>
              <a:ext uri="{FF2B5EF4-FFF2-40B4-BE49-F238E27FC236}">
                <a16:creationId xmlns:a16="http://schemas.microsoft.com/office/drawing/2014/main" id="{D269AD8F-322A-9040-9A1D-8E95F2AC11C6}"/>
              </a:ext>
            </a:extLst>
          </p:cNvPr>
          <p:cNvSpPr/>
          <p:nvPr/>
        </p:nvSpPr>
        <p:spPr>
          <a:xfrm>
            <a:off x="-168721" y="5044888"/>
            <a:ext cx="3614295"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SALES</a:t>
            </a:r>
          </a:p>
        </p:txBody>
      </p:sp>
      <p:sp>
        <p:nvSpPr>
          <p:cNvPr id="15" name="Oval 14">
            <a:extLst>
              <a:ext uri="{FF2B5EF4-FFF2-40B4-BE49-F238E27FC236}">
                <a16:creationId xmlns:a16="http://schemas.microsoft.com/office/drawing/2014/main" id="{7FEB0A88-8473-094C-A793-E72750BFD6D2}"/>
              </a:ext>
            </a:extLst>
          </p:cNvPr>
          <p:cNvSpPr/>
          <p:nvPr/>
        </p:nvSpPr>
        <p:spPr>
          <a:xfrm>
            <a:off x="-185654" y="5640902"/>
            <a:ext cx="3614295"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USERS</a:t>
            </a:r>
          </a:p>
        </p:txBody>
      </p:sp>
      <p:sp>
        <p:nvSpPr>
          <p:cNvPr id="16" name="Oval 15">
            <a:extLst>
              <a:ext uri="{FF2B5EF4-FFF2-40B4-BE49-F238E27FC236}">
                <a16:creationId xmlns:a16="http://schemas.microsoft.com/office/drawing/2014/main" id="{F0795578-303D-6244-8B19-01D37B779FF4}"/>
              </a:ext>
            </a:extLst>
          </p:cNvPr>
          <p:cNvSpPr/>
          <p:nvPr/>
        </p:nvSpPr>
        <p:spPr>
          <a:xfrm>
            <a:off x="-8053" y="6217367"/>
            <a:ext cx="3614295"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SUPPORT</a:t>
            </a:r>
          </a:p>
        </p:txBody>
      </p:sp>
      <p:sp>
        <p:nvSpPr>
          <p:cNvPr id="17" name="Oval 16">
            <a:extLst>
              <a:ext uri="{FF2B5EF4-FFF2-40B4-BE49-F238E27FC236}">
                <a16:creationId xmlns:a16="http://schemas.microsoft.com/office/drawing/2014/main" id="{62FA6EEA-B088-664B-97C7-040CB526A326}"/>
              </a:ext>
            </a:extLst>
          </p:cNvPr>
          <p:cNvSpPr/>
          <p:nvPr/>
        </p:nvSpPr>
        <p:spPr>
          <a:xfrm>
            <a:off x="454864" y="2775008"/>
            <a:ext cx="3281521"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DESINGERS</a:t>
            </a:r>
          </a:p>
        </p:txBody>
      </p:sp>
      <mc:AlternateContent xmlns:mc="http://schemas.openxmlformats.org/markup-compatibility/2006" xmlns:p14="http://schemas.microsoft.com/office/powerpoint/2010/main">
        <mc:Choice Requires="p14">
          <p:contentPart p14:bwMode="auto" r:id="rId3">
            <p14:nvContentPartPr>
              <p14:cNvPr id="58" name="Ink 57">
                <a:extLst>
                  <a:ext uri="{FF2B5EF4-FFF2-40B4-BE49-F238E27FC236}">
                    <a16:creationId xmlns:a16="http://schemas.microsoft.com/office/drawing/2014/main" id="{397CAC40-0166-7C4D-B41E-5B2D625F7A03}"/>
                  </a:ext>
                </a:extLst>
              </p14:cNvPr>
              <p14:cNvContentPartPr/>
              <p14:nvPr/>
            </p14:nvContentPartPr>
            <p14:xfrm>
              <a:off x="3315574" y="2579071"/>
              <a:ext cx="231120" cy="2376720"/>
            </p14:xfrm>
          </p:contentPart>
        </mc:Choice>
        <mc:Fallback xmlns="">
          <p:pic>
            <p:nvPicPr>
              <p:cNvPr id="58" name="Ink 57">
                <a:extLst>
                  <a:ext uri="{FF2B5EF4-FFF2-40B4-BE49-F238E27FC236}">
                    <a16:creationId xmlns:a16="http://schemas.microsoft.com/office/drawing/2014/main" id="{397CAC40-0166-7C4D-B41E-5B2D625F7A03}"/>
                  </a:ext>
                </a:extLst>
              </p:cNvPr>
              <p:cNvPicPr/>
              <p:nvPr/>
            </p:nvPicPr>
            <p:blipFill>
              <a:blip r:embed="rId4"/>
              <a:stretch>
                <a:fillRect/>
              </a:stretch>
            </p:blipFill>
            <p:spPr>
              <a:xfrm>
                <a:off x="3306934" y="2570431"/>
                <a:ext cx="248760" cy="2394360"/>
              </a:xfrm>
              <a:prstGeom prst="rect">
                <a:avLst/>
              </a:prstGeom>
            </p:spPr>
          </p:pic>
        </mc:Fallback>
      </mc:AlternateContent>
      <p:grpSp>
        <p:nvGrpSpPr>
          <p:cNvPr id="111" name="Group 110">
            <a:extLst>
              <a:ext uri="{FF2B5EF4-FFF2-40B4-BE49-F238E27FC236}">
                <a16:creationId xmlns:a16="http://schemas.microsoft.com/office/drawing/2014/main" id="{8B8B4DB6-954D-E049-9722-C53175533A73}"/>
              </a:ext>
            </a:extLst>
          </p:cNvPr>
          <p:cNvGrpSpPr/>
          <p:nvPr/>
        </p:nvGrpSpPr>
        <p:grpSpPr>
          <a:xfrm>
            <a:off x="3612458" y="3174722"/>
            <a:ext cx="1805686" cy="839303"/>
            <a:chOff x="4401155" y="2903791"/>
            <a:chExt cx="2668320" cy="1097640"/>
          </a:xfrm>
        </p:grpSpPr>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A43874BC-92D3-6A47-8575-D7E84D0CC864}"/>
                    </a:ext>
                  </a:extLst>
                </p14:cNvPr>
                <p14:cNvContentPartPr/>
                <p14:nvPr/>
              </p14:nvContentPartPr>
              <p14:xfrm>
                <a:off x="5151035" y="2903791"/>
                <a:ext cx="473400" cy="863280"/>
              </p14:xfrm>
            </p:contentPart>
          </mc:Choice>
          <mc:Fallback xmlns="">
            <p:pic>
              <p:nvPicPr>
                <p:cNvPr id="72" name="Ink 71">
                  <a:extLst>
                    <a:ext uri="{FF2B5EF4-FFF2-40B4-BE49-F238E27FC236}">
                      <a16:creationId xmlns:a16="http://schemas.microsoft.com/office/drawing/2014/main" id="{A43874BC-92D3-6A47-8575-D7E84D0CC864}"/>
                    </a:ext>
                  </a:extLst>
                </p:cNvPr>
                <p:cNvPicPr/>
                <p:nvPr/>
              </p:nvPicPr>
              <p:blipFill>
                <a:blip r:embed="rId6"/>
                <a:stretch>
                  <a:fillRect/>
                </a:stretch>
              </p:blipFill>
              <p:spPr>
                <a:xfrm>
                  <a:off x="5137752" y="2892023"/>
                  <a:ext cx="499434" cy="886345"/>
                </a:xfrm>
                <a:prstGeom prst="rect">
                  <a:avLst/>
                </a:prstGeom>
              </p:spPr>
            </p:pic>
          </mc:Fallback>
        </mc:AlternateContent>
        <p:grpSp>
          <p:nvGrpSpPr>
            <p:cNvPr id="110" name="Group 109">
              <a:extLst>
                <a:ext uri="{FF2B5EF4-FFF2-40B4-BE49-F238E27FC236}">
                  <a16:creationId xmlns:a16="http://schemas.microsoft.com/office/drawing/2014/main" id="{47333B7D-1A97-8D4C-8FB0-89B39B6E64A4}"/>
                </a:ext>
              </a:extLst>
            </p:cNvPr>
            <p:cNvGrpSpPr/>
            <p:nvPr/>
          </p:nvGrpSpPr>
          <p:grpSpPr>
            <a:xfrm>
              <a:off x="4401155" y="2951671"/>
              <a:ext cx="2668320" cy="1049760"/>
              <a:chOff x="4401155" y="2951671"/>
              <a:chExt cx="2668320" cy="1049760"/>
            </a:xfrm>
          </p:grpSpPr>
          <p:grpSp>
            <p:nvGrpSpPr>
              <p:cNvPr id="71" name="Group 70">
                <a:extLst>
                  <a:ext uri="{FF2B5EF4-FFF2-40B4-BE49-F238E27FC236}">
                    <a16:creationId xmlns:a16="http://schemas.microsoft.com/office/drawing/2014/main" id="{A5EF31E1-6C7E-844E-89E5-A1E2389BFCBD}"/>
                  </a:ext>
                </a:extLst>
              </p:cNvPr>
              <p:cNvGrpSpPr/>
              <p:nvPr/>
            </p:nvGrpSpPr>
            <p:grpSpPr>
              <a:xfrm>
                <a:off x="4401155" y="3098911"/>
                <a:ext cx="707040" cy="642240"/>
                <a:chOff x="4534907" y="3011427"/>
                <a:chExt cx="707040" cy="642240"/>
              </a:xfrm>
            </p:grpSpPr>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92E8067F-E79B-DF41-B186-9F8BC9120E4F}"/>
                        </a:ext>
                      </a:extLst>
                    </p14:cNvPr>
                    <p14:cNvContentPartPr/>
                    <p14:nvPr/>
                  </p14:nvContentPartPr>
                  <p14:xfrm>
                    <a:off x="4696907" y="3011427"/>
                    <a:ext cx="228600" cy="586440"/>
                  </p14:xfrm>
                </p:contentPart>
              </mc:Choice>
              <mc:Fallback xmlns="">
                <p:pic>
                  <p:nvPicPr>
                    <p:cNvPr id="65" name="Ink 64">
                      <a:extLst>
                        <a:ext uri="{FF2B5EF4-FFF2-40B4-BE49-F238E27FC236}">
                          <a16:creationId xmlns:a16="http://schemas.microsoft.com/office/drawing/2014/main" id="{92E8067F-E79B-DF41-B186-9F8BC9120E4F}"/>
                        </a:ext>
                      </a:extLst>
                    </p:cNvPr>
                    <p:cNvPicPr/>
                    <p:nvPr/>
                  </p:nvPicPr>
                  <p:blipFill>
                    <a:blip r:embed="rId8"/>
                    <a:stretch>
                      <a:fillRect/>
                    </a:stretch>
                  </p:blipFill>
                  <p:spPr>
                    <a:xfrm>
                      <a:off x="4684148" y="2999661"/>
                      <a:ext cx="254650" cy="60950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3B3F4B6B-5300-C543-A178-189CF61D3ABC}"/>
                        </a:ext>
                      </a:extLst>
                    </p14:cNvPr>
                    <p14:cNvContentPartPr/>
                    <p14:nvPr/>
                  </p14:nvContentPartPr>
                  <p14:xfrm>
                    <a:off x="4534907" y="3119787"/>
                    <a:ext cx="391320" cy="18360"/>
                  </p14:xfrm>
                </p:contentPart>
              </mc:Choice>
              <mc:Fallback xmlns="">
                <p:pic>
                  <p:nvPicPr>
                    <p:cNvPr id="66" name="Ink 65">
                      <a:extLst>
                        <a:ext uri="{FF2B5EF4-FFF2-40B4-BE49-F238E27FC236}">
                          <a16:creationId xmlns:a16="http://schemas.microsoft.com/office/drawing/2014/main" id="{3B3F4B6B-5300-C543-A178-189CF61D3ABC}"/>
                        </a:ext>
                      </a:extLst>
                    </p:cNvPr>
                    <p:cNvPicPr/>
                    <p:nvPr/>
                  </p:nvPicPr>
                  <p:blipFill>
                    <a:blip r:embed="rId10"/>
                    <a:stretch>
                      <a:fillRect/>
                    </a:stretch>
                  </p:blipFill>
                  <p:spPr>
                    <a:xfrm>
                      <a:off x="4521615" y="3108018"/>
                      <a:ext cx="417373" cy="414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0" name="Ink 69">
                      <a:extLst>
                        <a:ext uri="{FF2B5EF4-FFF2-40B4-BE49-F238E27FC236}">
                          <a16:creationId xmlns:a16="http://schemas.microsoft.com/office/drawing/2014/main" id="{D9C60F29-D282-AF48-976D-E4BCD3269D52}"/>
                        </a:ext>
                      </a:extLst>
                    </p14:cNvPr>
                    <p14:cNvContentPartPr/>
                    <p14:nvPr/>
                  </p14:nvContentPartPr>
                  <p14:xfrm>
                    <a:off x="4919747" y="3241467"/>
                    <a:ext cx="322200" cy="412200"/>
                  </p14:xfrm>
                </p:contentPart>
              </mc:Choice>
              <mc:Fallback xmlns="">
                <p:pic>
                  <p:nvPicPr>
                    <p:cNvPr id="70" name="Ink 69">
                      <a:extLst>
                        <a:ext uri="{FF2B5EF4-FFF2-40B4-BE49-F238E27FC236}">
                          <a16:creationId xmlns:a16="http://schemas.microsoft.com/office/drawing/2014/main" id="{D9C60F29-D282-AF48-976D-E4BCD3269D52}"/>
                        </a:ext>
                      </a:extLst>
                    </p:cNvPr>
                    <p:cNvPicPr/>
                    <p:nvPr/>
                  </p:nvPicPr>
                  <p:blipFill>
                    <a:blip r:embed="rId12"/>
                    <a:stretch>
                      <a:fillRect/>
                    </a:stretch>
                  </p:blipFill>
                  <p:spPr>
                    <a:xfrm>
                      <a:off x="4906987" y="3230174"/>
                      <a:ext cx="348252" cy="435257"/>
                    </a:xfrm>
                    <a:prstGeom prst="rect">
                      <a:avLst/>
                    </a:prstGeom>
                  </p:spPr>
                </p:pic>
              </mc:Fallback>
            </mc:AlternateContent>
          </p:grpSp>
          <p:grpSp>
            <p:nvGrpSpPr>
              <p:cNvPr id="82" name="Group 81">
                <a:extLst>
                  <a:ext uri="{FF2B5EF4-FFF2-40B4-BE49-F238E27FC236}">
                    <a16:creationId xmlns:a16="http://schemas.microsoft.com/office/drawing/2014/main" id="{6A038296-4D55-BB4C-8F15-60F942EB1629}"/>
                  </a:ext>
                </a:extLst>
              </p:cNvPr>
              <p:cNvGrpSpPr/>
              <p:nvPr/>
            </p:nvGrpSpPr>
            <p:grpSpPr>
              <a:xfrm>
                <a:off x="5757275" y="2951671"/>
                <a:ext cx="1312200" cy="1049760"/>
                <a:chOff x="5891027" y="2864187"/>
                <a:chExt cx="1312200" cy="1049760"/>
              </a:xfrm>
            </p:grpSpPr>
            <mc:AlternateContent xmlns:mc="http://schemas.openxmlformats.org/markup-compatibility/2006" xmlns:p14="http://schemas.microsoft.com/office/powerpoint/2010/main">
              <mc:Choice Requires="p14">
                <p:contentPart p14:bwMode="auto" r:id="rId13">
                  <p14:nvContentPartPr>
                    <p14:cNvPr id="73" name="Ink 72">
                      <a:extLst>
                        <a:ext uri="{FF2B5EF4-FFF2-40B4-BE49-F238E27FC236}">
                          <a16:creationId xmlns:a16="http://schemas.microsoft.com/office/drawing/2014/main" id="{BEC1A698-BEBC-0947-9F08-8A6EDE7BCE07}"/>
                        </a:ext>
                      </a:extLst>
                    </p14:cNvPr>
                    <p14:cNvContentPartPr/>
                    <p14:nvPr/>
                  </p14:nvContentPartPr>
                  <p14:xfrm>
                    <a:off x="5891027" y="3309147"/>
                    <a:ext cx="225000" cy="420480"/>
                  </p14:xfrm>
                </p:contentPart>
              </mc:Choice>
              <mc:Fallback xmlns="">
                <p:pic>
                  <p:nvPicPr>
                    <p:cNvPr id="73" name="Ink 72">
                      <a:extLst>
                        <a:ext uri="{FF2B5EF4-FFF2-40B4-BE49-F238E27FC236}">
                          <a16:creationId xmlns:a16="http://schemas.microsoft.com/office/drawing/2014/main" id="{BEC1A698-BEBC-0947-9F08-8A6EDE7BCE07}"/>
                        </a:ext>
                      </a:extLst>
                    </p:cNvPr>
                    <p:cNvPicPr/>
                    <p:nvPr/>
                  </p:nvPicPr>
                  <p:blipFill>
                    <a:blip r:embed="rId14"/>
                    <a:stretch>
                      <a:fillRect/>
                    </a:stretch>
                  </p:blipFill>
                  <p:spPr>
                    <a:xfrm>
                      <a:off x="5877729" y="3297389"/>
                      <a:ext cx="251064" cy="44352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4" name="Ink 73">
                      <a:extLst>
                        <a:ext uri="{FF2B5EF4-FFF2-40B4-BE49-F238E27FC236}">
                          <a16:creationId xmlns:a16="http://schemas.microsoft.com/office/drawing/2014/main" id="{AEEC2E53-D232-6043-82FF-FB00C19948AF}"/>
                        </a:ext>
                      </a:extLst>
                    </p14:cNvPr>
                    <p14:cNvContentPartPr/>
                    <p14:nvPr/>
                  </p14:nvContentPartPr>
                  <p14:xfrm>
                    <a:off x="6299267" y="3337227"/>
                    <a:ext cx="24480" cy="476280"/>
                  </p14:xfrm>
                </p:contentPart>
              </mc:Choice>
              <mc:Fallback xmlns="">
                <p:pic>
                  <p:nvPicPr>
                    <p:cNvPr id="74" name="Ink 73">
                      <a:extLst>
                        <a:ext uri="{FF2B5EF4-FFF2-40B4-BE49-F238E27FC236}">
                          <a16:creationId xmlns:a16="http://schemas.microsoft.com/office/drawing/2014/main" id="{AEEC2E53-D232-6043-82FF-FB00C19948AF}"/>
                        </a:ext>
                      </a:extLst>
                    </p:cNvPr>
                    <p:cNvPicPr/>
                    <p:nvPr/>
                  </p:nvPicPr>
                  <p:blipFill>
                    <a:blip r:embed="rId16"/>
                    <a:stretch>
                      <a:fillRect/>
                    </a:stretch>
                  </p:blipFill>
                  <p:spPr>
                    <a:xfrm>
                      <a:off x="6285963" y="3325461"/>
                      <a:ext cx="50557" cy="49934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6" name="Ink 75">
                      <a:extLst>
                        <a:ext uri="{FF2B5EF4-FFF2-40B4-BE49-F238E27FC236}">
                          <a16:creationId xmlns:a16="http://schemas.microsoft.com/office/drawing/2014/main" id="{C7C739ED-045D-4D4C-8CF4-13166558F84C}"/>
                        </a:ext>
                      </a:extLst>
                    </p14:cNvPr>
                    <p14:cNvContentPartPr/>
                    <p14:nvPr/>
                  </p14:nvContentPartPr>
                  <p14:xfrm>
                    <a:off x="6361547" y="3196827"/>
                    <a:ext cx="360" cy="360"/>
                  </p14:xfrm>
                </p:contentPart>
              </mc:Choice>
              <mc:Fallback xmlns="">
                <p:pic>
                  <p:nvPicPr>
                    <p:cNvPr id="76" name="Ink 75">
                      <a:extLst>
                        <a:ext uri="{FF2B5EF4-FFF2-40B4-BE49-F238E27FC236}">
                          <a16:creationId xmlns:a16="http://schemas.microsoft.com/office/drawing/2014/main" id="{C7C739ED-045D-4D4C-8CF4-13166558F84C}"/>
                        </a:ext>
                      </a:extLst>
                    </p:cNvPr>
                    <p:cNvPicPr/>
                    <p:nvPr/>
                  </p:nvPicPr>
                  <p:blipFill>
                    <a:blip r:embed="rId18"/>
                    <a:stretch>
                      <a:fillRect/>
                    </a:stretch>
                  </p:blipFill>
                  <p:spPr>
                    <a:xfrm>
                      <a:off x="6352547" y="31878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8" name="Ink 77">
                      <a:extLst>
                        <a:ext uri="{FF2B5EF4-FFF2-40B4-BE49-F238E27FC236}">
                          <a16:creationId xmlns:a16="http://schemas.microsoft.com/office/drawing/2014/main" id="{9FE13447-94E4-AC48-AD79-BB6BC0F657C2}"/>
                        </a:ext>
                      </a:extLst>
                    </p14:cNvPr>
                    <p14:cNvContentPartPr/>
                    <p14:nvPr/>
                  </p14:nvContentPartPr>
                  <p14:xfrm>
                    <a:off x="6428147" y="3403827"/>
                    <a:ext cx="231840" cy="408960"/>
                  </p14:xfrm>
                </p:contentPart>
              </mc:Choice>
              <mc:Fallback xmlns="">
                <p:pic>
                  <p:nvPicPr>
                    <p:cNvPr id="78" name="Ink 77">
                      <a:extLst>
                        <a:ext uri="{FF2B5EF4-FFF2-40B4-BE49-F238E27FC236}">
                          <a16:creationId xmlns:a16="http://schemas.microsoft.com/office/drawing/2014/main" id="{9FE13447-94E4-AC48-AD79-BB6BC0F657C2}"/>
                        </a:ext>
                      </a:extLst>
                    </p:cNvPr>
                    <p:cNvPicPr/>
                    <p:nvPr/>
                  </p:nvPicPr>
                  <p:blipFill>
                    <a:blip r:embed="rId20"/>
                    <a:stretch>
                      <a:fillRect/>
                    </a:stretch>
                  </p:blipFill>
                  <p:spPr>
                    <a:xfrm>
                      <a:off x="6415385" y="3392062"/>
                      <a:ext cx="257895" cy="4320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0" name="Ink 79">
                      <a:extLst>
                        <a:ext uri="{FF2B5EF4-FFF2-40B4-BE49-F238E27FC236}">
                          <a16:creationId xmlns:a16="http://schemas.microsoft.com/office/drawing/2014/main" id="{79DBFF60-3E16-3441-9B48-0E6F79D25C42}"/>
                        </a:ext>
                      </a:extLst>
                    </p14:cNvPr>
                    <p14:cNvContentPartPr/>
                    <p14:nvPr/>
                  </p14:nvContentPartPr>
                  <p14:xfrm>
                    <a:off x="6647387" y="3495267"/>
                    <a:ext cx="259560" cy="418680"/>
                  </p14:xfrm>
                </p:contentPart>
              </mc:Choice>
              <mc:Fallback xmlns="">
                <p:pic>
                  <p:nvPicPr>
                    <p:cNvPr id="80" name="Ink 79">
                      <a:extLst>
                        <a:ext uri="{FF2B5EF4-FFF2-40B4-BE49-F238E27FC236}">
                          <a16:creationId xmlns:a16="http://schemas.microsoft.com/office/drawing/2014/main" id="{79DBFF60-3E16-3441-9B48-0E6F79D25C42}"/>
                        </a:ext>
                      </a:extLst>
                    </p:cNvPr>
                    <p:cNvPicPr/>
                    <p:nvPr/>
                  </p:nvPicPr>
                  <p:blipFill>
                    <a:blip r:embed="rId22"/>
                    <a:stretch>
                      <a:fillRect/>
                    </a:stretch>
                  </p:blipFill>
                  <p:spPr>
                    <a:xfrm>
                      <a:off x="6634622" y="3483506"/>
                      <a:ext cx="285622" cy="44173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1" name="Ink 80">
                      <a:extLst>
                        <a:ext uri="{FF2B5EF4-FFF2-40B4-BE49-F238E27FC236}">
                          <a16:creationId xmlns:a16="http://schemas.microsoft.com/office/drawing/2014/main" id="{1B3E58CA-FC5E-BE4E-9480-69405254883A}"/>
                        </a:ext>
                      </a:extLst>
                    </p14:cNvPr>
                    <p14:cNvContentPartPr/>
                    <p14:nvPr/>
                  </p14:nvContentPartPr>
                  <p14:xfrm>
                    <a:off x="7019627" y="2864187"/>
                    <a:ext cx="183600" cy="1017000"/>
                  </p14:xfrm>
                </p:contentPart>
              </mc:Choice>
              <mc:Fallback xmlns="">
                <p:pic>
                  <p:nvPicPr>
                    <p:cNvPr id="81" name="Ink 80">
                      <a:extLst>
                        <a:ext uri="{FF2B5EF4-FFF2-40B4-BE49-F238E27FC236}">
                          <a16:creationId xmlns:a16="http://schemas.microsoft.com/office/drawing/2014/main" id="{1B3E58CA-FC5E-BE4E-9480-69405254883A}"/>
                        </a:ext>
                      </a:extLst>
                    </p:cNvPr>
                    <p:cNvPicPr/>
                    <p:nvPr/>
                  </p:nvPicPr>
                  <p:blipFill>
                    <a:blip r:embed="rId24"/>
                    <a:stretch>
                      <a:fillRect/>
                    </a:stretch>
                  </p:blipFill>
                  <p:spPr>
                    <a:xfrm>
                      <a:off x="7006323" y="2852422"/>
                      <a:ext cx="209677" cy="1040060"/>
                    </a:xfrm>
                    <a:prstGeom prst="rect">
                      <a:avLst/>
                    </a:prstGeom>
                  </p:spPr>
                </p:pic>
              </mc:Fallback>
            </mc:AlternateContent>
          </p:grpSp>
        </p:grpSp>
      </p:gr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83" name="Ink 82">
                <a:extLst>
                  <a:ext uri="{FF2B5EF4-FFF2-40B4-BE49-F238E27FC236}">
                    <a16:creationId xmlns:a16="http://schemas.microsoft.com/office/drawing/2014/main" id="{C0F6D49D-BF2B-FA4D-B36E-CFA31B4A8165}"/>
                  </a:ext>
                </a:extLst>
              </p14:cNvPr>
              <p14:cNvContentPartPr/>
              <p14:nvPr/>
            </p14:nvContentPartPr>
            <p14:xfrm>
              <a:off x="2882494" y="5325511"/>
              <a:ext cx="245520" cy="1551240"/>
            </p14:xfrm>
          </p:contentPart>
        </mc:Choice>
        <mc:Fallback xmlns="">
          <p:pic>
            <p:nvPicPr>
              <p:cNvPr id="83" name="Ink 82">
                <a:extLst>
                  <a:ext uri="{FF2B5EF4-FFF2-40B4-BE49-F238E27FC236}">
                    <a16:creationId xmlns:a16="http://schemas.microsoft.com/office/drawing/2014/main" id="{C0F6D49D-BF2B-FA4D-B36E-CFA31B4A8165}"/>
                  </a:ext>
                </a:extLst>
              </p:cNvPr>
              <p:cNvPicPr/>
              <p:nvPr/>
            </p:nvPicPr>
            <p:blipFill>
              <a:blip r:embed="rId26"/>
              <a:stretch>
                <a:fillRect/>
              </a:stretch>
            </p:blipFill>
            <p:spPr>
              <a:xfrm>
                <a:off x="2864494" y="5307511"/>
                <a:ext cx="281160" cy="1586880"/>
              </a:xfrm>
              <a:prstGeom prst="rect">
                <a:avLst/>
              </a:prstGeom>
            </p:spPr>
          </p:pic>
        </mc:Fallback>
      </mc:AlternateContent>
      <p:grpSp>
        <p:nvGrpSpPr>
          <p:cNvPr id="109" name="Group 108">
            <a:extLst>
              <a:ext uri="{FF2B5EF4-FFF2-40B4-BE49-F238E27FC236}">
                <a16:creationId xmlns:a16="http://schemas.microsoft.com/office/drawing/2014/main" id="{939CECEA-31C0-4844-AFD2-B651B19202ED}"/>
              </a:ext>
            </a:extLst>
          </p:cNvPr>
          <p:cNvGrpSpPr/>
          <p:nvPr/>
        </p:nvGrpSpPr>
        <p:grpSpPr>
          <a:xfrm>
            <a:off x="3247083" y="5553032"/>
            <a:ext cx="2907494" cy="653400"/>
            <a:chOff x="3883383" y="5553031"/>
            <a:chExt cx="4372035" cy="1012680"/>
          </a:xfrm>
        </p:grpSpPr>
        <p:grpSp>
          <p:nvGrpSpPr>
            <p:cNvPr id="95" name="Group 94">
              <a:extLst>
                <a:ext uri="{FF2B5EF4-FFF2-40B4-BE49-F238E27FC236}">
                  <a16:creationId xmlns:a16="http://schemas.microsoft.com/office/drawing/2014/main" id="{9F71A488-B2D1-4347-8F1F-44614E8FDB03}"/>
                </a:ext>
              </a:extLst>
            </p:cNvPr>
            <p:cNvGrpSpPr/>
            <p:nvPr/>
          </p:nvGrpSpPr>
          <p:grpSpPr>
            <a:xfrm>
              <a:off x="3883383" y="5625390"/>
              <a:ext cx="2082451" cy="767709"/>
              <a:chOff x="4135667" y="5537907"/>
              <a:chExt cx="1851480" cy="682560"/>
            </a:xfrm>
          </p:grpSpPr>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84" name="Ink 83">
                    <a:extLst>
                      <a:ext uri="{FF2B5EF4-FFF2-40B4-BE49-F238E27FC236}">
                        <a16:creationId xmlns:a16="http://schemas.microsoft.com/office/drawing/2014/main" id="{446D0C07-FDB7-D946-ACB4-E8622168E2B7}"/>
                      </a:ext>
                    </a:extLst>
                  </p14:cNvPr>
                  <p14:cNvContentPartPr/>
                  <p14:nvPr/>
                </p14:nvContentPartPr>
                <p14:xfrm>
                  <a:off x="4135667" y="5811507"/>
                  <a:ext cx="177840" cy="375840"/>
                </p14:xfrm>
              </p:contentPart>
            </mc:Choice>
            <mc:Fallback xmlns="">
              <p:pic>
                <p:nvPicPr>
                  <p:cNvPr id="84" name="Ink 83">
                    <a:extLst>
                      <a:ext uri="{FF2B5EF4-FFF2-40B4-BE49-F238E27FC236}">
                        <a16:creationId xmlns:a16="http://schemas.microsoft.com/office/drawing/2014/main" id="{446D0C07-FDB7-D946-ACB4-E8622168E2B7}"/>
                      </a:ext>
                    </a:extLst>
                  </p:cNvPr>
                  <p:cNvPicPr/>
                  <p:nvPr/>
                </p:nvPicPr>
                <p:blipFill>
                  <a:blip r:embed="rId28"/>
                  <a:stretch>
                    <a:fillRect/>
                  </a:stretch>
                </p:blipFill>
                <p:spPr>
                  <a:xfrm>
                    <a:off x="4112115" y="5786715"/>
                    <a:ext cx="225424" cy="42492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85" name="Ink 84">
                    <a:extLst>
                      <a:ext uri="{FF2B5EF4-FFF2-40B4-BE49-F238E27FC236}">
                        <a16:creationId xmlns:a16="http://schemas.microsoft.com/office/drawing/2014/main" id="{0E7D16C0-C524-AB44-B3FC-78E4055B88F9}"/>
                      </a:ext>
                    </a:extLst>
                  </p14:cNvPr>
                  <p14:cNvContentPartPr/>
                  <p14:nvPr/>
                </p14:nvContentPartPr>
                <p14:xfrm>
                  <a:off x="4394147" y="5889627"/>
                  <a:ext cx="198720" cy="329040"/>
                </p14:xfrm>
              </p:contentPart>
            </mc:Choice>
            <mc:Fallback xmlns="">
              <p:pic>
                <p:nvPicPr>
                  <p:cNvPr id="85" name="Ink 84">
                    <a:extLst>
                      <a:ext uri="{FF2B5EF4-FFF2-40B4-BE49-F238E27FC236}">
                        <a16:creationId xmlns:a16="http://schemas.microsoft.com/office/drawing/2014/main" id="{0E7D16C0-C524-AB44-B3FC-78E4055B88F9}"/>
                      </a:ext>
                    </a:extLst>
                  </p:cNvPr>
                  <p:cNvPicPr/>
                  <p:nvPr/>
                </p:nvPicPr>
                <p:blipFill>
                  <a:blip r:embed="rId30"/>
                  <a:stretch>
                    <a:fillRect/>
                  </a:stretch>
                </p:blipFill>
                <p:spPr>
                  <a:xfrm>
                    <a:off x="4370089" y="5865309"/>
                    <a:ext cx="246355" cy="37817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87" name="Ink 86">
                    <a:extLst>
                      <a:ext uri="{FF2B5EF4-FFF2-40B4-BE49-F238E27FC236}">
                        <a16:creationId xmlns:a16="http://schemas.microsoft.com/office/drawing/2014/main" id="{022384C8-C259-CE47-BD5B-94997BC7E26F}"/>
                      </a:ext>
                    </a:extLst>
                  </p14:cNvPr>
                  <p14:cNvContentPartPr/>
                  <p14:nvPr/>
                </p14:nvContentPartPr>
                <p14:xfrm>
                  <a:off x="4732907" y="5821227"/>
                  <a:ext cx="240120" cy="397440"/>
                </p14:xfrm>
              </p:contentPart>
            </mc:Choice>
            <mc:Fallback xmlns="">
              <p:pic>
                <p:nvPicPr>
                  <p:cNvPr id="87" name="Ink 86">
                    <a:extLst>
                      <a:ext uri="{FF2B5EF4-FFF2-40B4-BE49-F238E27FC236}">
                        <a16:creationId xmlns:a16="http://schemas.microsoft.com/office/drawing/2014/main" id="{022384C8-C259-CE47-BD5B-94997BC7E26F}"/>
                      </a:ext>
                    </a:extLst>
                  </p:cNvPr>
                  <p:cNvPicPr/>
                  <p:nvPr/>
                </p:nvPicPr>
                <p:blipFill>
                  <a:blip r:embed="rId32"/>
                  <a:stretch>
                    <a:fillRect/>
                  </a:stretch>
                </p:blipFill>
                <p:spPr>
                  <a:xfrm>
                    <a:off x="4708847" y="5796914"/>
                    <a:ext cx="287759" cy="4465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89" name="Ink 88">
                    <a:extLst>
                      <a:ext uri="{FF2B5EF4-FFF2-40B4-BE49-F238E27FC236}">
                        <a16:creationId xmlns:a16="http://schemas.microsoft.com/office/drawing/2014/main" id="{B44159AA-7B53-7A4B-BD95-5A7924A76183}"/>
                      </a:ext>
                    </a:extLst>
                  </p14:cNvPr>
                  <p14:cNvContentPartPr/>
                  <p14:nvPr/>
                </p14:nvContentPartPr>
                <p14:xfrm>
                  <a:off x="5122787" y="6043707"/>
                  <a:ext cx="116280" cy="360"/>
                </p14:xfrm>
              </p:contentPart>
            </mc:Choice>
            <mc:Fallback xmlns="">
              <p:pic>
                <p:nvPicPr>
                  <p:cNvPr id="89" name="Ink 88">
                    <a:extLst>
                      <a:ext uri="{FF2B5EF4-FFF2-40B4-BE49-F238E27FC236}">
                        <a16:creationId xmlns:a16="http://schemas.microsoft.com/office/drawing/2014/main" id="{B44159AA-7B53-7A4B-BD95-5A7924A76183}"/>
                      </a:ext>
                    </a:extLst>
                  </p:cNvPr>
                  <p:cNvPicPr/>
                  <p:nvPr/>
                </p:nvPicPr>
                <p:blipFill>
                  <a:blip r:embed="rId34"/>
                  <a:stretch>
                    <a:fillRect/>
                  </a:stretch>
                </p:blipFill>
                <p:spPr>
                  <a:xfrm>
                    <a:off x="5098762" y="6025707"/>
                    <a:ext cx="163849"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91" name="Ink 90">
                    <a:extLst>
                      <a:ext uri="{FF2B5EF4-FFF2-40B4-BE49-F238E27FC236}">
                        <a16:creationId xmlns:a16="http://schemas.microsoft.com/office/drawing/2014/main" id="{A0760B43-51CE-2A4C-A256-40344F582766}"/>
                      </a:ext>
                    </a:extLst>
                  </p14:cNvPr>
                  <p14:cNvContentPartPr/>
                  <p14:nvPr/>
                </p14:nvContentPartPr>
                <p14:xfrm>
                  <a:off x="5492867" y="5537907"/>
                  <a:ext cx="213120" cy="682560"/>
                </p14:xfrm>
              </p:contentPart>
            </mc:Choice>
            <mc:Fallback xmlns="">
              <p:pic>
                <p:nvPicPr>
                  <p:cNvPr id="91" name="Ink 90">
                    <a:extLst>
                      <a:ext uri="{FF2B5EF4-FFF2-40B4-BE49-F238E27FC236}">
                        <a16:creationId xmlns:a16="http://schemas.microsoft.com/office/drawing/2014/main" id="{A0760B43-51CE-2A4C-A256-40344F582766}"/>
                      </a:ext>
                    </a:extLst>
                  </p:cNvPr>
                  <p:cNvPicPr/>
                  <p:nvPr/>
                </p:nvPicPr>
                <p:blipFill>
                  <a:blip r:embed="rId36"/>
                  <a:stretch>
                    <a:fillRect/>
                  </a:stretch>
                </p:blipFill>
                <p:spPr>
                  <a:xfrm>
                    <a:off x="5468813" y="5513123"/>
                    <a:ext cx="260747" cy="73163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92" name="Ink 91">
                    <a:extLst>
                      <a:ext uri="{FF2B5EF4-FFF2-40B4-BE49-F238E27FC236}">
                        <a16:creationId xmlns:a16="http://schemas.microsoft.com/office/drawing/2014/main" id="{8E1F3EDC-B37C-6145-8554-3B8F00141CB8}"/>
                      </a:ext>
                    </a:extLst>
                  </p14:cNvPr>
                  <p14:cNvContentPartPr/>
                  <p14:nvPr/>
                </p14:nvContentPartPr>
                <p14:xfrm>
                  <a:off x="5329067" y="5742387"/>
                  <a:ext cx="331200" cy="46440"/>
                </p14:xfrm>
              </p:contentPart>
            </mc:Choice>
            <mc:Fallback xmlns="">
              <p:pic>
                <p:nvPicPr>
                  <p:cNvPr id="92" name="Ink 91">
                    <a:extLst>
                      <a:ext uri="{FF2B5EF4-FFF2-40B4-BE49-F238E27FC236}">
                        <a16:creationId xmlns:a16="http://schemas.microsoft.com/office/drawing/2014/main" id="{8E1F3EDC-B37C-6145-8554-3B8F00141CB8}"/>
                      </a:ext>
                    </a:extLst>
                  </p:cNvPr>
                  <p:cNvPicPr/>
                  <p:nvPr/>
                </p:nvPicPr>
                <p:blipFill>
                  <a:blip r:embed="rId38"/>
                  <a:stretch>
                    <a:fillRect/>
                  </a:stretch>
                </p:blipFill>
                <p:spPr>
                  <a:xfrm>
                    <a:off x="5305479" y="5717685"/>
                    <a:ext cx="378858" cy="9535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94" name="Ink 93">
                    <a:extLst>
                      <a:ext uri="{FF2B5EF4-FFF2-40B4-BE49-F238E27FC236}">
                        <a16:creationId xmlns:a16="http://schemas.microsoft.com/office/drawing/2014/main" id="{543AC4A9-5CD4-C946-93C9-9638E934740D}"/>
                      </a:ext>
                    </a:extLst>
                  </p14:cNvPr>
                  <p14:cNvContentPartPr/>
                  <p14:nvPr/>
                </p14:nvContentPartPr>
                <p14:xfrm>
                  <a:off x="5753867" y="5824107"/>
                  <a:ext cx="233280" cy="384120"/>
                </p14:xfrm>
              </p:contentPart>
            </mc:Choice>
            <mc:Fallback xmlns="">
              <p:pic>
                <p:nvPicPr>
                  <p:cNvPr id="94" name="Ink 93">
                    <a:extLst>
                      <a:ext uri="{FF2B5EF4-FFF2-40B4-BE49-F238E27FC236}">
                        <a16:creationId xmlns:a16="http://schemas.microsoft.com/office/drawing/2014/main" id="{543AC4A9-5CD4-C946-93C9-9638E934740D}"/>
                      </a:ext>
                    </a:extLst>
                  </p:cNvPr>
                  <p:cNvPicPr/>
                  <p:nvPr/>
                </p:nvPicPr>
                <p:blipFill>
                  <a:blip r:embed="rId40"/>
                  <a:stretch>
                    <a:fillRect/>
                  </a:stretch>
                </p:blipFill>
                <p:spPr>
                  <a:xfrm>
                    <a:off x="5729818" y="5799821"/>
                    <a:ext cx="280898" cy="433188"/>
                  </a:xfrm>
                  <a:prstGeom prst="rect">
                    <a:avLst/>
                  </a:prstGeom>
                </p:spPr>
              </p:pic>
            </mc:Fallback>
          </mc:AlternateContent>
        </p:grpSp>
        <p:grpSp>
          <p:nvGrpSpPr>
            <p:cNvPr id="107" name="Group 106">
              <a:extLst>
                <a:ext uri="{FF2B5EF4-FFF2-40B4-BE49-F238E27FC236}">
                  <a16:creationId xmlns:a16="http://schemas.microsoft.com/office/drawing/2014/main" id="{0C998CAC-6462-D349-B36C-F910A8FEC55F}"/>
                </a:ext>
              </a:extLst>
            </p:cNvPr>
            <p:cNvGrpSpPr/>
            <p:nvPr/>
          </p:nvGrpSpPr>
          <p:grpSpPr>
            <a:xfrm>
              <a:off x="5890743" y="5553031"/>
              <a:ext cx="2364675" cy="1012680"/>
              <a:chOff x="6143027" y="5465547"/>
              <a:chExt cx="2102400" cy="90036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96" name="Ink 95">
                    <a:extLst>
                      <a:ext uri="{FF2B5EF4-FFF2-40B4-BE49-F238E27FC236}">
                        <a16:creationId xmlns:a16="http://schemas.microsoft.com/office/drawing/2014/main" id="{6DBCA635-B271-4D4F-B8B0-7C85FF7A937E}"/>
                      </a:ext>
                    </a:extLst>
                  </p14:cNvPr>
                  <p14:cNvContentPartPr/>
                  <p14:nvPr/>
                </p14:nvContentPartPr>
                <p14:xfrm>
                  <a:off x="6143027" y="5556627"/>
                  <a:ext cx="479880" cy="699480"/>
                </p14:xfrm>
              </p:contentPart>
            </mc:Choice>
            <mc:Fallback xmlns="">
              <p:pic>
                <p:nvPicPr>
                  <p:cNvPr id="96" name="Ink 95">
                    <a:extLst>
                      <a:ext uri="{FF2B5EF4-FFF2-40B4-BE49-F238E27FC236}">
                        <a16:creationId xmlns:a16="http://schemas.microsoft.com/office/drawing/2014/main" id="{6DBCA635-B271-4D4F-B8B0-7C85FF7A937E}"/>
                      </a:ext>
                    </a:extLst>
                  </p:cNvPr>
                  <p:cNvPicPr/>
                  <p:nvPr/>
                </p:nvPicPr>
                <p:blipFill>
                  <a:blip r:embed="rId42"/>
                  <a:stretch>
                    <a:fillRect/>
                  </a:stretch>
                </p:blipFill>
                <p:spPr>
                  <a:xfrm>
                    <a:off x="6118961" y="5532319"/>
                    <a:ext cx="527531" cy="74859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97" name="Ink 96">
                    <a:extLst>
                      <a:ext uri="{FF2B5EF4-FFF2-40B4-BE49-F238E27FC236}">
                        <a16:creationId xmlns:a16="http://schemas.microsoft.com/office/drawing/2014/main" id="{58C8B6AB-C9A9-A546-9E33-4CF1C5C7C23B}"/>
                      </a:ext>
                    </a:extLst>
                  </p14:cNvPr>
                  <p14:cNvContentPartPr/>
                  <p14:nvPr/>
                </p14:nvContentPartPr>
                <p14:xfrm>
                  <a:off x="6751427" y="5955147"/>
                  <a:ext cx="211680" cy="378360"/>
                </p14:xfrm>
              </p:contentPart>
            </mc:Choice>
            <mc:Fallback xmlns="">
              <p:pic>
                <p:nvPicPr>
                  <p:cNvPr id="97" name="Ink 96">
                    <a:extLst>
                      <a:ext uri="{FF2B5EF4-FFF2-40B4-BE49-F238E27FC236}">
                        <a16:creationId xmlns:a16="http://schemas.microsoft.com/office/drawing/2014/main" id="{58C8B6AB-C9A9-A546-9E33-4CF1C5C7C23B}"/>
                      </a:ext>
                    </a:extLst>
                  </p:cNvPr>
                  <p:cNvPicPr/>
                  <p:nvPr/>
                </p:nvPicPr>
                <p:blipFill>
                  <a:blip r:embed="rId44"/>
                  <a:stretch>
                    <a:fillRect/>
                  </a:stretch>
                </p:blipFill>
                <p:spPr>
                  <a:xfrm>
                    <a:off x="6727372" y="5930353"/>
                    <a:ext cx="259308" cy="42745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99" name="Ink 98">
                    <a:extLst>
                      <a:ext uri="{FF2B5EF4-FFF2-40B4-BE49-F238E27FC236}">
                        <a16:creationId xmlns:a16="http://schemas.microsoft.com/office/drawing/2014/main" id="{05995268-45B3-D04D-8712-414CE9852E1B}"/>
                      </a:ext>
                    </a:extLst>
                  </p14:cNvPr>
                  <p14:cNvContentPartPr/>
                  <p14:nvPr/>
                </p14:nvContentPartPr>
                <p14:xfrm>
                  <a:off x="7143107" y="5971347"/>
                  <a:ext cx="8640" cy="334440"/>
                </p14:xfrm>
              </p:contentPart>
            </mc:Choice>
            <mc:Fallback xmlns="">
              <p:pic>
                <p:nvPicPr>
                  <p:cNvPr id="99" name="Ink 98">
                    <a:extLst>
                      <a:ext uri="{FF2B5EF4-FFF2-40B4-BE49-F238E27FC236}">
                        <a16:creationId xmlns:a16="http://schemas.microsoft.com/office/drawing/2014/main" id="{05995268-45B3-D04D-8712-414CE9852E1B}"/>
                      </a:ext>
                    </a:extLst>
                  </p:cNvPr>
                  <p:cNvPicPr/>
                  <p:nvPr/>
                </p:nvPicPr>
                <p:blipFill>
                  <a:blip r:embed="rId46"/>
                  <a:stretch>
                    <a:fillRect/>
                  </a:stretch>
                </p:blipFill>
                <p:spPr>
                  <a:xfrm>
                    <a:off x="7119107" y="5946537"/>
                    <a:ext cx="56160" cy="38356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100" name="Ink 99">
                    <a:extLst>
                      <a:ext uri="{FF2B5EF4-FFF2-40B4-BE49-F238E27FC236}">
                        <a16:creationId xmlns:a16="http://schemas.microsoft.com/office/drawing/2014/main" id="{CC599C29-7452-E14A-91F6-A65B8DE95E5B}"/>
                      </a:ext>
                    </a:extLst>
                  </p14:cNvPr>
                  <p14:cNvContentPartPr/>
                  <p14:nvPr/>
                </p14:nvContentPartPr>
                <p14:xfrm>
                  <a:off x="7193507" y="5834907"/>
                  <a:ext cx="360" cy="360"/>
                </p14:xfrm>
              </p:contentPart>
            </mc:Choice>
            <mc:Fallback xmlns="">
              <p:pic>
                <p:nvPicPr>
                  <p:cNvPr id="100" name="Ink 99">
                    <a:extLst>
                      <a:ext uri="{FF2B5EF4-FFF2-40B4-BE49-F238E27FC236}">
                        <a16:creationId xmlns:a16="http://schemas.microsoft.com/office/drawing/2014/main" id="{CC599C29-7452-E14A-91F6-A65B8DE95E5B}"/>
                      </a:ext>
                    </a:extLst>
                  </p:cNvPr>
                  <p:cNvPicPr/>
                  <p:nvPr/>
                </p:nvPicPr>
                <p:blipFill>
                  <a:blip r:embed="rId48"/>
                  <a:stretch>
                    <a:fillRect/>
                  </a:stretch>
                </p:blipFill>
                <p:spPr>
                  <a:xfrm>
                    <a:off x="7175867" y="5816907"/>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102" name="Ink 101">
                    <a:extLst>
                      <a:ext uri="{FF2B5EF4-FFF2-40B4-BE49-F238E27FC236}">
                        <a16:creationId xmlns:a16="http://schemas.microsoft.com/office/drawing/2014/main" id="{DF054AFA-078C-3E4D-84C5-4D30C7FAFACF}"/>
                      </a:ext>
                    </a:extLst>
                  </p14:cNvPr>
                  <p14:cNvContentPartPr/>
                  <p14:nvPr/>
                </p14:nvContentPartPr>
                <p14:xfrm>
                  <a:off x="7351547" y="5946507"/>
                  <a:ext cx="163440" cy="387360"/>
                </p14:xfrm>
              </p:contentPart>
            </mc:Choice>
            <mc:Fallback xmlns="">
              <p:pic>
                <p:nvPicPr>
                  <p:cNvPr id="102" name="Ink 101">
                    <a:extLst>
                      <a:ext uri="{FF2B5EF4-FFF2-40B4-BE49-F238E27FC236}">
                        <a16:creationId xmlns:a16="http://schemas.microsoft.com/office/drawing/2014/main" id="{DF054AFA-078C-3E4D-84C5-4D30C7FAFACF}"/>
                      </a:ext>
                    </a:extLst>
                  </p:cNvPr>
                  <p:cNvPicPr/>
                  <p:nvPr/>
                </p:nvPicPr>
                <p:blipFill>
                  <a:blip r:embed="rId50"/>
                  <a:stretch>
                    <a:fillRect/>
                  </a:stretch>
                </p:blipFill>
                <p:spPr>
                  <a:xfrm>
                    <a:off x="7327512" y="5921708"/>
                    <a:ext cx="211030" cy="4364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104" name="Ink 103">
                    <a:extLst>
                      <a:ext uri="{FF2B5EF4-FFF2-40B4-BE49-F238E27FC236}">
                        <a16:creationId xmlns:a16="http://schemas.microsoft.com/office/drawing/2014/main" id="{A7DD692B-3C6D-8E42-A273-037D751CD11B}"/>
                      </a:ext>
                    </a:extLst>
                  </p14:cNvPr>
                  <p14:cNvContentPartPr/>
                  <p14:nvPr/>
                </p14:nvContentPartPr>
                <p14:xfrm>
                  <a:off x="7671227" y="5963787"/>
                  <a:ext cx="283680" cy="402120"/>
                </p14:xfrm>
              </p:contentPart>
            </mc:Choice>
            <mc:Fallback xmlns="">
              <p:pic>
                <p:nvPicPr>
                  <p:cNvPr id="104" name="Ink 103">
                    <a:extLst>
                      <a:ext uri="{FF2B5EF4-FFF2-40B4-BE49-F238E27FC236}">
                        <a16:creationId xmlns:a16="http://schemas.microsoft.com/office/drawing/2014/main" id="{A7DD692B-3C6D-8E42-A273-037D751CD11B}"/>
                      </a:ext>
                    </a:extLst>
                  </p:cNvPr>
                  <p:cNvPicPr/>
                  <p:nvPr/>
                </p:nvPicPr>
                <p:blipFill>
                  <a:blip r:embed="rId52"/>
                  <a:stretch>
                    <a:fillRect/>
                  </a:stretch>
                </p:blipFill>
                <p:spPr>
                  <a:xfrm>
                    <a:off x="7647667" y="5938995"/>
                    <a:ext cx="331281" cy="45120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106" name="Ink 105">
                    <a:extLst>
                      <a:ext uri="{FF2B5EF4-FFF2-40B4-BE49-F238E27FC236}">
                        <a16:creationId xmlns:a16="http://schemas.microsoft.com/office/drawing/2014/main" id="{264D6868-06BA-C940-8FA5-13A54AA9E842}"/>
                      </a:ext>
                    </a:extLst>
                  </p14:cNvPr>
                  <p14:cNvContentPartPr/>
                  <p14:nvPr/>
                </p14:nvContentPartPr>
                <p14:xfrm>
                  <a:off x="8059307" y="5465547"/>
                  <a:ext cx="186120" cy="865440"/>
                </p14:xfrm>
              </p:contentPart>
            </mc:Choice>
            <mc:Fallback xmlns="">
              <p:pic>
                <p:nvPicPr>
                  <p:cNvPr id="106" name="Ink 105">
                    <a:extLst>
                      <a:ext uri="{FF2B5EF4-FFF2-40B4-BE49-F238E27FC236}">
                        <a16:creationId xmlns:a16="http://schemas.microsoft.com/office/drawing/2014/main" id="{264D6868-06BA-C940-8FA5-13A54AA9E842}"/>
                      </a:ext>
                    </a:extLst>
                  </p:cNvPr>
                  <p:cNvPicPr/>
                  <p:nvPr/>
                </p:nvPicPr>
                <p:blipFill>
                  <a:blip r:embed="rId54"/>
                  <a:stretch>
                    <a:fillRect/>
                  </a:stretch>
                </p:blipFill>
                <p:spPr>
                  <a:xfrm>
                    <a:off x="8035260" y="5440749"/>
                    <a:ext cx="233732" cy="914539"/>
                  </a:xfrm>
                  <a:prstGeom prst="rect">
                    <a:avLst/>
                  </a:prstGeom>
                </p:spPr>
              </p:pic>
            </mc:Fallback>
          </mc:AlternateContent>
        </p:grpSp>
      </p:grpSp>
      <p:sp>
        <p:nvSpPr>
          <p:cNvPr id="112" name="Content Placeholder 2">
            <a:extLst>
              <a:ext uri="{FF2B5EF4-FFF2-40B4-BE49-F238E27FC236}">
                <a16:creationId xmlns:a16="http://schemas.microsoft.com/office/drawing/2014/main" id="{EE86650E-4139-E64B-8A50-440F7865F5B1}"/>
              </a:ext>
            </a:extLst>
          </p:cNvPr>
          <p:cNvSpPr txBox="1">
            <a:spLocks/>
          </p:cNvSpPr>
          <p:nvPr/>
        </p:nvSpPr>
        <p:spPr>
          <a:xfrm>
            <a:off x="6658553" y="1952187"/>
            <a:ext cx="5069079" cy="26694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536575" algn="just">
              <a:spcAft>
                <a:spcPts val="600"/>
              </a:spcAft>
              <a:buFont typeface="Wingdings" pitchFamily="2" charset="2"/>
              <a:buChar char="v"/>
            </a:pPr>
            <a:r>
              <a:rPr lang="en-VN" dirty="0"/>
              <a:t>Kiến thức khác nhau</a:t>
            </a:r>
          </a:p>
          <a:p>
            <a:pPr marL="536575" indent="-536575" algn="just">
              <a:spcAft>
                <a:spcPts val="600"/>
              </a:spcAft>
              <a:buFont typeface="Wingdings" pitchFamily="2" charset="2"/>
              <a:buChar char="v"/>
            </a:pPr>
            <a:r>
              <a:rPr lang="en-VN" dirty="0"/>
              <a:t>Mục tiêu khác nhau</a:t>
            </a:r>
          </a:p>
          <a:p>
            <a:pPr marL="536575" indent="-536575" algn="just">
              <a:spcAft>
                <a:spcPts val="600"/>
              </a:spcAft>
              <a:buFont typeface="Wingdings" pitchFamily="2" charset="2"/>
              <a:buChar char="v"/>
            </a:pPr>
            <a:r>
              <a:rPr lang="en-VN"/>
              <a:t>R</a:t>
            </a:r>
            <a:r>
              <a:rPr lang="en-US"/>
              <a:t>à</a:t>
            </a:r>
            <a:r>
              <a:rPr lang="en-VN"/>
              <a:t>ng </a:t>
            </a:r>
            <a:r>
              <a:rPr lang="en-VN" dirty="0"/>
              <a:t>buộc khác nhau</a:t>
            </a:r>
          </a:p>
          <a:p>
            <a:pPr marL="0" indent="0" algn="just">
              <a:spcAft>
                <a:spcPts val="600"/>
              </a:spcAft>
              <a:buNone/>
            </a:pPr>
            <a:r>
              <a:rPr lang="en-VN" dirty="0"/>
              <a:t>=&gt; Có ý kiến khác nhau về việc xây dựng phần mềm thế nào </a:t>
            </a:r>
          </a:p>
          <a:p>
            <a:pPr marL="0" indent="0" algn="just">
              <a:spcAft>
                <a:spcPts val="600"/>
              </a:spcAft>
              <a:buFont typeface="Arial" panose="020B0604020202020204" pitchFamily="34" charset="0"/>
              <a:buNone/>
            </a:pPr>
            <a:endParaRPr lang="en-VN" dirty="0"/>
          </a:p>
        </p:txBody>
      </p:sp>
      <p:sp>
        <p:nvSpPr>
          <p:cNvPr id="113" name="Content Placeholder 2">
            <a:extLst>
              <a:ext uri="{FF2B5EF4-FFF2-40B4-BE49-F238E27FC236}">
                <a16:creationId xmlns:a16="http://schemas.microsoft.com/office/drawing/2014/main" id="{D2F0BF5B-DAB0-4B4B-ACA8-EFAF0818E065}"/>
              </a:ext>
            </a:extLst>
          </p:cNvPr>
          <p:cNvSpPr txBox="1">
            <a:spLocks/>
          </p:cNvSpPr>
          <p:nvPr/>
        </p:nvSpPr>
        <p:spPr>
          <a:xfrm>
            <a:off x="6689286" y="4761805"/>
            <a:ext cx="5069079" cy="1364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pPr>
            <a:r>
              <a:rPr lang="en-VN" dirty="0">
                <a:solidFill>
                  <a:srgbClr val="FF0000"/>
                </a:solidFill>
              </a:rPr>
              <a:t>Cần các tài liệu &amp; quy trình để giúp họ giao tiếp hiệu quả và đồng thuận.</a:t>
            </a:r>
          </a:p>
          <a:p>
            <a:pPr marL="0" indent="0" algn="just">
              <a:spcAft>
                <a:spcPts val="600"/>
              </a:spcAft>
              <a:buFont typeface="Arial" panose="020B0604020202020204" pitchFamily="34" charset="0"/>
              <a:buNone/>
            </a:pPr>
            <a:endParaRPr lang="en-VN" dirty="0">
              <a:solidFill>
                <a:srgbClr val="FF0000"/>
              </a:solidFill>
            </a:endParaRPr>
          </a:p>
        </p:txBody>
      </p:sp>
      <p:sp>
        <p:nvSpPr>
          <p:cNvPr id="3" name="TextBox 2">
            <a:extLst>
              <a:ext uri="{FF2B5EF4-FFF2-40B4-BE49-F238E27FC236}">
                <a16:creationId xmlns:a16="http://schemas.microsoft.com/office/drawing/2014/main" id="{EC902D34-63DE-78D7-FD67-7F68BAE43DB0}"/>
              </a:ext>
            </a:extLst>
          </p:cNvPr>
          <p:cNvSpPr txBox="1"/>
          <p:nvPr/>
        </p:nvSpPr>
        <p:spPr>
          <a:xfrm>
            <a:off x="2588541" y="3966635"/>
            <a:ext cx="3703451" cy="646331"/>
          </a:xfrm>
          <a:prstGeom prst="rect">
            <a:avLst/>
          </a:prstGeom>
          <a:noFill/>
        </p:spPr>
        <p:txBody>
          <a:bodyPr wrap="square" rtlCol="0">
            <a:spAutoFit/>
          </a:bodyPr>
          <a:lstStyle/>
          <a:p>
            <a:r>
              <a:rPr lang="en-US" b="1">
                <a:solidFill>
                  <a:schemeClr val="accent6"/>
                </a:solidFill>
              </a:rPr>
              <a:t>Development &amp; operations (Phát triển và  vận hành)</a:t>
            </a:r>
          </a:p>
        </p:txBody>
      </p:sp>
      <p:sp>
        <p:nvSpPr>
          <p:cNvPr id="10" name="TextBox 9">
            <a:extLst>
              <a:ext uri="{FF2B5EF4-FFF2-40B4-BE49-F238E27FC236}">
                <a16:creationId xmlns:a16="http://schemas.microsoft.com/office/drawing/2014/main" id="{72B17679-3B49-8FC9-FEA4-B3ABFAB6524C}"/>
              </a:ext>
            </a:extLst>
          </p:cNvPr>
          <p:cNvSpPr txBox="1"/>
          <p:nvPr/>
        </p:nvSpPr>
        <p:spPr>
          <a:xfrm>
            <a:off x="1523063" y="3262888"/>
            <a:ext cx="2254602" cy="646331"/>
          </a:xfrm>
          <a:prstGeom prst="rect">
            <a:avLst/>
          </a:prstGeom>
          <a:noFill/>
        </p:spPr>
        <p:txBody>
          <a:bodyPr wrap="square" rtlCol="0">
            <a:spAutoFit/>
          </a:bodyPr>
          <a:lstStyle/>
          <a:p>
            <a:r>
              <a:rPr lang="en-US" b="1">
                <a:solidFill>
                  <a:schemeClr val="accent6"/>
                </a:solidFill>
              </a:rPr>
              <a:t>Quality Assurance (đảm bảo chất lượng)</a:t>
            </a:r>
          </a:p>
        </p:txBody>
      </p:sp>
    </p:spTree>
    <p:extLst>
      <p:ext uri="{BB962C8B-B14F-4D97-AF65-F5344CB8AC3E}">
        <p14:creationId xmlns:p14="http://schemas.microsoft.com/office/powerpoint/2010/main" val="394954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Các thành phần liên quan sẽ dùng các mẫu tài liệu khác nhau để giao tiếp hiệu quả </a:t>
            </a:r>
          </a:p>
          <a:p>
            <a:pPr marL="536575" indent="-536575">
              <a:spcAft>
                <a:spcPts val="600"/>
              </a:spcAft>
              <a:buFont typeface="Wingdings" pitchFamily="2" charset="2"/>
              <a:buChar char="v"/>
            </a:pPr>
            <a:r>
              <a:rPr lang="en-VN" dirty="0"/>
              <a:t>04 loại tài liệu chính</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14</a:t>
            </a:fld>
            <a:endParaRPr lang="en-GB" dirty="0"/>
          </a:p>
        </p:txBody>
      </p:sp>
      <p:grpSp>
        <p:nvGrpSpPr>
          <p:cNvPr id="10" name="Group 9">
            <a:extLst>
              <a:ext uri="{FF2B5EF4-FFF2-40B4-BE49-F238E27FC236}">
                <a16:creationId xmlns:a16="http://schemas.microsoft.com/office/drawing/2014/main" id="{B7074D28-F4E4-5F4D-89D7-96BBBF9E546F}"/>
              </a:ext>
            </a:extLst>
          </p:cNvPr>
          <p:cNvGrpSpPr/>
          <p:nvPr/>
        </p:nvGrpSpPr>
        <p:grpSpPr>
          <a:xfrm>
            <a:off x="1600200" y="2557614"/>
            <a:ext cx="5662245" cy="3708426"/>
            <a:chOff x="1849968" y="2584572"/>
            <a:chExt cx="5662245" cy="3708426"/>
          </a:xfrm>
        </p:grpSpPr>
        <p:sp>
          <p:nvSpPr>
            <p:cNvPr id="5" name="Oval 4">
              <a:extLst>
                <a:ext uri="{FF2B5EF4-FFF2-40B4-BE49-F238E27FC236}">
                  <a16:creationId xmlns:a16="http://schemas.microsoft.com/office/drawing/2014/main" id="{C8EA2B83-F639-9B49-AF39-E6C7FA8CA230}"/>
                </a:ext>
              </a:extLst>
            </p:cNvPr>
            <p:cNvSpPr/>
            <p:nvPr/>
          </p:nvSpPr>
          <p:spPr>
            <a:xfrm>
              <a:off x="1849968" y="2584572"/>
              <a:ext cx="5662245"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DOCUMENTATION</a:t>
              </a:r>
            </a:p>
          </p:txBody>
        </p:sp>
        <p:sp>
          <p:nvSpPr>
            <p:cNvPr id="6" name="Oval 5">
              <a:extLst>
                <a:ext uri="{FF2B5EF4-FFF2-40B4-BE49-F238E27FC236}">
                  <a16:creationId xmlns:a16="http://schemas.microsoft.com/office/drawing/2014/main" id="{B90F2632-7F0F-DD46-B8DE-A6879F65352D}"/>
                </a:ext>
              </a:extLst>
            </p:cNvPr>
            <p:cNvSpPr/>
            <p:nvPr/>
          </p:nvSpPr>
          <p:spPr>
            <a:xfrm>
              <a:off x="2465422" y="3341662"/>
              <a:ext cx="4501223"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SPECIFICATION</a:t>
              </a:r>
            </a:p>
          </p:txBody>
        </p:sp>
        <p:sp>
          <p:nvSpPr>
            <p:cNvPr id="7" name="Oval 6">
              <a:extLst>
                <a:ext uri="{FF2B5EF4-FFF2-40B4-BE49-F238E27FC236}">
                  <a16:creationId xmlns:a16="http://schemas.microsoft.com/office/drawing/2014/main" id="{B2B57940-98F3-4C42-A1C6-FA32D4A28E4E}"/>
                </a:ext>
              </a:extLst>
            </p:cNvPr>
            <p:cNvSpPr/>
            <p:nvPr/>
          </p:nvSpPr>
          <p:spPr>
            <a:xfrm>
              <a:off x="2658854" y="4004687"/>
              <a:ext cx="413150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DEVELOPMENT</a:t>
              </a:r>
            </a:p>
          </p:txBody>
        </p:sp>
        <p:sp>
          <p:nvSpPr>
            <p:cNvPr id="8" name="Oval 7">
              <a:extLst>
                <a:ext uri="{FF2B5EF4-FFF2-40B4-BE49-F238E27FC236}">
                  <a16:creationId xmlns:a16="http://schemas.microsoft.com/office/drawing/2014/main" id="{0C1EADD7-8F6C-F84E-9F73-77D2A807DF15}"/>
                </a:ext>
              </a:extLst>
            </p:cNvPr>
            <p:cNvSpPr/>
            <p:nvPr/>
          </p:nvSpPr>
          <p:spPr>
            <a:xfrm>
              <a:off x="2635413" y="4711236"/>
              <a:ext cx="3628292"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VALIDATION</a:t>
              </a:r>
            </a:p>
          </p:txBody>
        </p:sp>
        <p:sp>
          <p:nvSpPr>
            <p:cNvPr id="9" name="Oval 8">
              <a:extLst>
                <a:ext uri="{FF2B5EF4-FFF2-40B4-BE49-F238E27FC236}">
                  <a16:creationId xmlns:a16="http://schemas.microsoft.com/office/drawing/2014/main" id="{E154D363-CF63-E343-9CCF-5906E6E2936B}"/>
                </a:ext>
              </a:extLst>
            </p:cNvPr>
            <p:cNvSpPr/>
            <p:nvPr/>
          </p:nvSpPr>
          <p:spPr>
            <a:xfrm>
              <a:off x="2711609" y="5629973"/>
              <a:ext cx="3987682"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DEPLOYMENT/EVOLUTION</a:t>
              </a:r>
            </a:p>
          </p:txBody>
        </p:sp>
      </p:grpSp>
      <p:sp>
        <p:nvSpPr>
          <p:cNvPr id="11" name="TextBox 10">
            <a:extLst>
              <a:ext uri="{FF2B5EF4-FFF2-40B4-BE49-F238E27FC236}">
                <a16:creationId xmlns:a16="http://schemas.microsoft.com/office/drawing/2014/main" id="{DB24E9D1-4D03-583D-8F6C-84950604F8C4}"/>
              </a:ext>
            </a:extLst>
          </p:cNvPr>
          <p:cNvSpPr txBox="1"/>
          <p:nvPr/>
        </p:nvSpPr>
        <p:spPr>
          <a:xfrm>
            <a:off x="6893161" y="2860725"/>
            <a:ext cx="4501223" cy="3416320"/>
          </a:xfrm>
          <a:prstGeom prst="rect">
            <a:avLst/>
          </a:prstGeom>
          <a:noFill/>
        </p:spPr>
        <p:txBody>
          <a:bodyPr wrap="square" rtlCol="0">
            <a:spAutoFit/>
          </a:bodyPr>
          <a:lstStyle/>
          <a:p>
            <a:r>
              <a:rPr lang="en-US" sz="3600">
                <a:solidFill>
                  <a:schemeClr val="accent6">
                    <a:lumMod val="75000"/>
                  </a:schemeClr>
                </a:solidFill>
              </a:rPr>
              <a:t>Tài liệu</a:t>
            </a:r>
          </a:p>
          <a:p>
            <a:r>
              <a:rPr lang="en-US" sz="3600">
                <a:solidFill>
                  <a:schemeClr val="accent6">
                    <a:lumMod val="75000"/>
                  </a:schemeClr>
                </a:solidFill>
              </a:rPr>
              <a:t>Sự chỉ rõ (đặc tả)</a:t>
            </a:r>
          </a:p>
          <a:p>
            <a:r>
              <a:rPr lang="en-US" sz="3600">
                <a:solidFill>
                  <a:schemeClr val="accent6">
                    <a:lumMod val="75000"/>
                  </a:schemeClr>
                </a:solidFill>
              </a:rPr>
              <a:t>Sự phát triển</a:t>
            </a:r>
          </a:p>
          <a:p>
            <a:r>
              <a:rPr lang="en-US" sz="3600">
                <a:solidFill>
                  <a:schemeClr val="accent6">
                    <a:lumMod val="75000"/>
                  </a:schemeClr>
                </a:solidFill>
              </a:rPr>
              <a:t>Thẩm định</a:t>
            </a:r>
          </a:p>
          <a:p>
            <a:r>
              <a:rPr lang="en-US" sz="3600">
                <a:solidFill>
                  <a:schemeClr val="accent6">
                    <a:lumMod val="75000"/>
                  </a:schemeClr>
                </a:solidFill>
              </a:rPr>
              <a:t>Triển khai/ nâng cấp, cập nhật</a:t>
            </a:r>
          </a:p>
        </p:txBody>
      </p:sp>
    </p:spTree>
    <p:extLst>
      <p:ext uri="{BB962C8B-B14F-4D97-AF65-F5344CB8AC3E}">
        <p14:creationId xmlns:p14="http://schemas.microsoft.com/office/powerpoint/2010/main" val="4156666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Có nhiều quy trình phần mềm khác nhau</a:t>
            </a:r>
          </a:p>
          <a:p>
            <a:pPr marL="536575" indent="-536575">
              <a:spcAft>
                <a:spcPts val="600"/>
              </a:spcAft>
              <a:buFont typeface="Wingdings" pitchFamily="2" charset="2"/>
              <a:buChar char="v"/>
            </a:pPr>
            <a:r>
              <a:rPr lang="en-VN" dirty="0"/>
              <a:t>Chia thành 02 loại chính</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15</a:t>
            </a:fld>
            <a:endParaRPr lang="en-GB" dirty="0"/>
          </a:p>
        </p:txBody>
      </p:sp>
      <p:grpSp>
        <p:nvGrpSpPr>
          <p:cNvPr id="15" name="Group 14">
            <a:extLst>
              <a:ext uri="{FF2B5EF4-FFF2-40B4-BE49-F238E27FC236}">
                <a16:creationId xmlns:a16="http://schemas.microsoft.com/office/drawing/2014/main" id="{0B6550B1-2D40-A445-92D6-CAD9AD1FC561}"/>
              </a:ext>
            </a:extLst>
          </p:cNvPr>
          <p:cNvGrpSpPr/>
          <p:nvPr/>
        </p:nvGrpSpPr>
        <p:grpSpPr>
          <a:xfrm>
            <a:off x="328243" y="2657782"/>
            <a:ext cx="5627077" cy="3004457"/>
            <a:chOff x="468923" y="2956727"/>
            <a:chExt cx="5627077" cy="3004457"/>
          </a:xfrm>
        </p:grpSpPr>
        <p:sp>
          <p:nvSpPr>
            <p:cNvPr id="11" name="Oval 10">
              <a:extLst>
                <a:ext uri="{FF2B5EF4-FFF2-40B4-BE49-F238E27FC236}">
                  <a16:creationId xmlns:a16="http://schemas.microsoft.com/office/drawing/2014/main" id="{F9235DBB-1334-5E40-BB15-C9096551CB81}"/>
                </a:ext>
              </a:extLst>
            </p:cNvPr>
            <p:cNvSpPr/>
            <p:nvPr/>
          </p:nvSpPr>
          <p:spPr>
            <a:xfrm>
              <a:off x="468923" y="2956727"/>
              <a:ext cx="5627077" cy="3004457"/>
            </a:xfrm>
            <a:prstGeom prst="ellipse">
              <a:avLst/>
            </a:prstGeom>
            <a:solidFill>
              <a:srgbClr val="92D050">
                <a:alpha val="32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Content Placeholder 2">
              <a:extLst>
                <a:ext uri="{FF2B5EF4-FFF2-40B4-BE49-F238E27FC236}">
                  <a16:creationId xmlns:a16="http://schemas.microsoft.com/office/drawing/2014/main" id="{4E695182-A6C0-6B47-9D92-BB941B9C2B7D}"/>
                </a:ext>
              </a:extLst>
            </p:cNvPr>
            <p:cNvSpPr txBox="1">
              <a:spLocks/>
            </p:cNvSpPr>
            <p:nvPr/>
          </p:nvSpPr>
          <p:spPr>
            <a:xfrm>
              <a:off x="1260011" y="3376245"/>
              <a:ext cx="4115240"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Các quy trình truyền thống</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3" name="Oval 12">
              <a:extLst>
                <a:ext uri="{FF2B5EF4-FFF2-40B4-BE49-F238E27FC236}">
                  <a16:creationId xmlns:a16="http://schemas.microsoft.com/office/drawing/2014/main" id="{2C8C10D1-581B-5243-A99D-6855032305D0}"/>
                </a:ext>
              </a:extLst>
            </p:cNvPr>
            <p:cNvSpPr/>
            <p:nvPr/>
          </p:nvSpPr>
          <p:spPr>
            <a:xfrm>
              <a:off x="1394935" y="3738177"/>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a:solidFill>
                    <a:schemeClr val="accent4"/>
                  </a:solidFill>
                  <a:latin typeface="Bradley Hand" pitchFamily="2" charset="77"/>
                  <a:cs typeface="Apple Chancery" panose="03020702040506060504" pitchFamily="66" charset="-79"/>
                </a:rPr>
                <a:t>WATERFALL</a:t>
              </a:r>
              <a:r>
                <a:rPr lang="en-US" sz="3000" b="1">
                  <a:solidFill>
                    <a:schemeClr val="accent4"/>
                  </a:solidFill>
                  <a:latin typeface="Bradley Hand" pitchFamily="2" charset="77"/>
                  <a:cs typeface="Apple Chancery" panose="03020702040506060504" pitchFamily="66" charset="-79"/>
                </a:rPr>
                <a:t> (thác nước)</a:t>
              </a:r>
              <a:endParaRPr lang="en-VN" sz="3000" b="1" dirty="0">
                <a:solidFill>
                  <a:schemeClr val="accent4"/>
                </a:solidFill>
                <a:latin typeface="Bradley Hand" pitchFamily="2" charset="77"/>
                <a:cs typeface="Apple Chancery" panose="03020702040506060504" pitchFamily="66" charset="-79"/>
              </a:endParaRPr>
            </a:p>
          </p:txBody>
        </p:sp>
        <p:sp>
          <p:nvSpPr>
            <p:cNvPr id="14" name="Oval 13">
              <a:extLst>
                <a:ext uri="{FF2B5EF4-FFF2-40B4-BE49-F238E27FC236}">
                  <a16:creationId xmlns:a16="http://schemas.microsoft.com/office/drawing/2014/main" id="{DABFBCB9-28C5-C440-9C49-69A383EA64D1}"/>
                </a:ext>
              </a:extLst>
            </p:cNvPr>
            <p:cNvSpPr/>
            <p:nvPr/>
          </p:nvSpPr>
          <p:spPr>
            <a:xfrm>
              <a:off x="1442853" y="4871285"/>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a:solidFill>
                    <a:schemeClr val="accent4"/>
                  </a:solidFill>
                  <a:latin typeface="Bradley Hand" pitchFamily="2" charset="77"/>
                  <a:cs typeface="Apple Chancery" panose="03020702040506060504" pitchFamily="66" charset="-79"/>
                </a:rPr>
                <a:t>SPIRAL</a:t>
              </a:r>
              <a:r>
                <a:rPr lang="en-US" sz="3000" b="1">
                  <a:solidFill>
                    <a:schemeClr val="accent4"/>
                  </a:solidFill>
                  <a:latin typeface="Bradley Hand" pitchFamily="2" charset="77"/>
                  <a:cs typeface="Apple Chancery" panose="03020702040506060504" pitchFamily="66" charset="-79"/>
                </a:rPr>
                <a:t>       (xoắn ốc)</a:t>
              </a:r>
              <a:endParaRPr lang="en-VN" sz="3000" b="1" dirty="0">
                <a:solidFill>
                  <a:schemeClr val="accent4"/>
                </a:solidFill>
                <a:latin typeface="Bradley Hand" pitchFamily="2" charset="77"/>
                <a:cs typeface="Apple Chancery" panose="03020702040506060504" pitchFamily="66" charset="-79"/>
              </a:endParaRPr>
            </a:p>
          </p:txBody>
        </p:sp>
      </p:grpSp>
      <p:grpSp>
        <p:nvGrpSpPr>
          <p:cNvPr id="23" name="Group 22">
            <a:extLst>
              <a:ext uri="{FF2B5EF4-FFF2-40B4-BE49-F238E27FC236}">
                <a16:creationId xmlns:a16="http://schemas.microsoft.com/office/drawing/2014/main" id="{5124FB1E-C347-6349-BA47-D9908A39A9FE}"/>
              </a:ext>
            </a:extLst>
          </p:cNvPr>
          <p:cNvGrpSpPr/>
          <p:nvPr/>
        </p:nvGrpSpPr>
        <p:grpSpPr>
          <a:xfrm>
            <a:off x="6113585" y="2692951"/>
            <a:ext cx="5734555" cy="3004457"/>
            <a:chOff x="6096000" y="2956726"/>
            <a:chExt cx="5734555" cy="3004457"/>
          </a:xfrm>
        </p:grpSpPr>
        <p:grpSp>
          <p:nvGrpSpPr>
            <p:cNvPr id="16" name="Group 15">
              <a:extLst>
                <a:ext uri="{FF2B5EF4-FFF2-40B4-BE49-F238E27FC236}">
                  <a16:creationId xmlns:a16="http://schemas.microsoft.com/office/drawing/2014/main" id="{68CFA375-CC09-F84D-9DEC-EFFDE06A9E83}"/>
                </a:ext>
              </a:extLst>
            </p:cNvPr>
            <p:cNvGrpSpPr/>
            <p:nvPr/>
          </p:nvGrpSpPr>
          <p:grpSpPr>
            <a:xfrm>
              <a:off x="6096000" y="2956726"/>
              <a:ext cx="5734555" cy="3004457"/>
              <a:chOff x="361445" y="2956727"/>
              <a:chExt cx="5734555" cy="3004457"/>
            </a:xfrm>
          </p:grpSpPr>
          <p:sp>
            <p:nvSpPr>
              <p:cNvPr id="17" name="Oval 16">
                <a:extLst>
                  <a:ext uri="{FF2B5EF4-FFF2-40B4-BE49-F238E27FC236}">
                    <a16:creationId xmlns:a16="http://schemas.microsoft.com/office/drawing/2014/main" id="{15366227-7742-4B45-A0DE-1F3A590F89E9}"/>
                  </a:ext>
                </a:extLst>
              </p:cNvPr>
              <p:cNvSpPr/>
              <p:nvPr/>
            </p:nvSpPr>
            <p:spPr>
              <a:xfrm>
                <a:off x="468923" y="2956727"/>
                <a:ext cx="5627077" cy="3004457"/>
              </a:xfrm>
              <a:prstGeom prst="ellipse">
                <a:avLst/>
              </a:prstGeom>
              <a:solidFill>
                <a:schemeClr val="accent5">
                  <a:lumMod val="75000"/>
                  <a:alpha val="32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Content Placeholder 2">
                <a:extLst>
                  <a:ext uri="{FF2B5EF4-FFF2-40B4-BE49-F238E27FC236}">
                    <a16:creationId xmlns:a16="http://schemas.microsoft.com/office/drawing/2014/main" id="{1E8FAC56-46F0-7440-B509-9E8A5639AC7D}"/>
                  </a:ext>
                </a:extLst>
              </p:cNvPr>
              <p:cNvSpPr txBox="1">
                <a:spLocks/>
              </p:cNvSpPr>
              <p:nvPr/>
            </p:nvSpPr>
            <p:spPr>
              <a:xfrm>
                <a:off x="1471031" y="3376245"/>
                <a:ext cx="4115240" cy="5413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dirty="0"/>
                  <a:t>Các quy trình hiện đại</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dirty="0"/>
              </a:p>
            </p:txBody>
          </p:sp>
          <p:sp>
            <p:nvSpPr>
              <p:cNvPr id="19" name="Oval 18">
                <a:extLst>
                  <a:ext uri="{FF2B5EF4-FFF2-40B4-BE49-F238E27FC236}">
                    <a16:creationId xmlns:a16="http://schemas.microsoft.com/office/drawing/2014/main" id="{725189D9-4BBC-5C4E-8D56-797FD3C04242}"/>
                  </a:ext>
                </a:extLst>
              </p:cNvPr>
              <p:cNvSpPr/>
              <p:nvPr/>
            </p:nvSpPr>
            <p:spPr>
              <a:xfrm>
                <a:off x="361445" y="3907317"/>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rgbClr val="002060"/>
                    </a:solidFill>
                    <a:latin typeface="Bradley Hand" pitchFamily="2" charset="77"/>
                    <a:cs typeface="Apple Chancery" panose="03020702040506060504" pitchFamily="66" charset="-79"/>
                  </a:rPr>
                  <a:t>XP</a:t>
                </a:r>
              </a:p>
            </p:txBody>
          </p:sp>
        </p:grpSp>
        <p:sp>
          <p:nvSpPr>
            <p:cNvPr id="21" name="Oval 20">
              <a:extLst>
                <a:ext uri="{FF2B5EF4-FFF2-40B4-BE49-F238E27FC236}">
                  <a16:creationId xmlns:a16="http://schemas.microsoft.com/office/drawing/2014/main" id="{561171C5-FFC7-0A45-96ED-69ECD3DFA519}"/>
                </a:ext>
              </a:extLst>
            </p:cNvPr>
            <p:cNvSpPr/>
            <p:nvPr/>
          </p:nvSpPr>
          <p:spPr>
            <a:xfrm>
              <a:off x="7715535" y="3932174"/>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rgbClr val="002060"/>
                  </a:solidFill>
                  <a:latin typeface="Bradley Hand" pitchFamily="2" charset="77"/>
                  <a:cs typeface="Apple Chancery" panose="03020702040506060504" pitchFamily="66" charset="-79"/>
                </a:rPr>
                <a:t>TDD</a:t>
              </a:r>
            </a:p>
          </p:txBody>
        </p:sp>
        <p:sp>
          <p:nvSpPr>
            <p:cNvPr id="22" name="Oval 21">
              <a:extLst>
                <a:ext uri="{FF2B5EF4-FFF2-40B4-BE49-F238E27FC236}">
                  <a16:creationId xmlns:a16="http://schemas.microsoft.com/office/drawing/2014/main" id="{28A372EF-58FA-D044-9152-66429207EDA4}"/>
                </a:ext>
              </a:extLst>
            </p:cNvPr>
            <p:cNvSpPr/>
            <p:nvPr/>
          </p:nvSpPr>
          <p:spPr>
            <a:xfrm>
              <a:off x="7132361" y="4836115"/>
              <a:ext cx="3775051" cy="10329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rgbClr val="002060"/>
                  </a:solidFill>
                  <a:latin typeface="Bradley Hand" pitchFamily="2" charset="77"/>
                  <a:cs typeface="Apple Chancery" panose="03020702040506060504" pitchFamily="66" charset="-79"/>
                </a:rPr>
                <a:t>SCRUM</a:t>
              </a:r>
            </a:p>
          </p:txBody>
        </p:sp>
      </p:grpSp>
    </p:spTree>
    <p:extLst>
      <p:ext uri="{BB962C8B-B14F-4D97-AF65-F5344CB8AC3E}">
        <p14:creationId xmlns:p14="http://schemas.microsoft.com/office/powerpoint/2010/main" val="420485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thác</a:t>
            </a:r>
            <a:r>
              <a:rPr lang="en-US" b="1" dirty="0">
                <a:solidFill>
                  <a:srgbClr val="000099"/>
                </a:solidFill>
              </a:rPr>
              <a:t> </a:t>
            </a:r>
            <a:r>
              <a:rPr lang="en-US" b="1" dirty="0" err="1">
                <a:solidFill>
                  <a:srgbClr val="000099"/>
                </a:solidFill>
              </a:rPr>
              <a:t>nước</a:t>
            </a:r>
            <a:r>
              <a:rPr lang="en-US" b="1" dirty="0">
                <a:solidFill>
                  <a:srgbClr val="000099"/>
                </a:solidFill>
              </a:rPr>
              <a:t> (Waterfall)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Mô hình phát triển phần mềm cổ điển</a:t>
            </a:r>
          </a:p>
          <a:p>
            <a:pPr marL="536575" indent="-536575">
              <a:spcAft>
                <a:spcPts val="600"/>
              </a:spcAft>
              <a:buFont typeface="Wingdings" pitchFamily="2" charset="2"/>
              <a:buChar char="v"/>
            </a:pPr>
            <a:r>
              <a:rPr lang="en-VN" dirty="0"/>
              <a:t>Các bước được hoàn thành theo thứ tự</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16</a:t>
            </a:fld>
            <a:endParaRPr lang="en-GB" dirty="0"/>
          </a:p>
        </p:txBody>
      </p:sp>
      <p:grpSp>
        <p:nvGrpSpPr>
          <p:cNvPr id="5" name="Group 4">
            <a:extLst>
              <a:ext uri="{FF2B5EF4-FFF2-40B4-BE49-F238E27FC236}">
                <a16:creationId xmlns:a16="http://schemas.microsoft.com/office/drawing/2014/main" id="{0681A212-B2E0-6346-AF97-64871AD0AFB0}"/>
              </a:ext>
            </a:extLst>
          </p:cNvPr>
          <p:cNvGrpSpPr/>
          <p:nvPr/>
        </p:nvGrpSpPr>
        <p:grpSpPr>
          <a:xfrm>
            <a:off x="838199" y="2181971"/>
            <a:ext cx="8745416" cy="4037605"/>
            <a:chOff x="838199" y="2428161"/>
            <a:chExt cx="8745416" cy="4037605"/>
          </a:xfrm>
        </p:grpSpPr>
        <p:grpSp>
          <p:nvGrpSpPr>
            <p:cNvPr id="20" name="Group 19">
              <a:extLst>
                <a:ext uri="{FF2B5EF4-FFF2-40B4-BE49-F238E27FC236}">
                  <a16:creationId xmlns:a16="http://schemas.microsoft.com/office/drawing/2014/main" id="{0191FC6B-CE72-7B46-B50D-33B3E90DA5C9}"/>
                </a:ext>
              </a:extLst>
            </p:cNvPr>
            <p:cNvGrpSpPr/>
            <p:nvPr/>
          </p:nvGrpSpPr>
          <p:grpSpPr>
            <a:xfrm>
              <a:off x="838199" y="2428161"/>
              <a:ext cx="7707406" cy="3349865"/>
              <a:chOff x="2506971" y="2604008"/>
              <a:chExt cx="7707406" cy="3349865"/>
            </a:xfrm>
          </p:grpSpPr>
          <p:sp>
            <p:nvSpPr>
              <p:cNvPr id="24" name="Oval 23">
                <a:extLst>
                  <a:ext uri="{FF2B5EF4-FFF2-40B4-BE49-F238E27FC236}">
                    <a16:creationId xmlns:a16="http://schemas.microsoft.com/office/drawing/2014/main" id="{78B2AE3C-3820-C243-B150-9A7C2C35A120}"/>
                  </a:ext>
                </a:extLst>
              </p:cNvPr>
              <p:cNvSpPr/>
              <p:nvPr/>
            </p:nvSpPr>
            <p:spPr>
              <a:xfrm>
                <a:off x="2506971" y="2604008"/>
                <a:ext cx="3809161"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WATERFALL</a:t>
                </a:r>
              </a:p>
            </p:txBody>
          </p:sp>
          <p:sp>
            <p:nvSpPr>
              <p:cNvPr id="25" name="Oval 24">
                <a:extLst>
                  <a:ext uri="{FF2B5EF4-FFF2-40B4-BE49-F238E27FC236}">
                    <a16:creationId xmlns:a16="http://schemas.microsoft.com/office/drawing/2014/main" id="{DE29CE3F-2605-3C47-9789-219619FD1592}"/>
                  </a:ext>
                </a:extLst>
              </p:cNvPr>
              <p:cNvSpPr/>
              <p:nvPr/>
            </p:nvSpPr>
            <p:spPr>
              <a:xfrm>
                <a:off x="2565167" y="3378679"/>
                <a:ext cx="4800599"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REQUIREMENTS</a:t>
                </a:r>
              </a:p>
            </p:txBody>
          </p:sp>
          <p:sp>
            <p:nvSpPr>
              <p:cNvPr id="26" name="Oval 25">
                <a:extLst>
                  <a:ext uri="{FF2B5EF4-FFF2-40B4-BE49-F238E27FC236}">
                    <a16:creationId xmlns:a16="http://schemas.microsoft.com/office/drawing/2014/main" id="{9B75AFC6-4E01-8742-B64E-60583DC1FC31}"/>
                  </a:ext>
                </a:extLst>
              </p:cNvPr>
              <p:cNvSpPr/>
              <p:nvPr/>
            </p:nvSpPr>
            <p:spPr>
              <a:xfrm>
                <a:off x="4823295" y="3975882"/>
                <a:ext cx="2472265"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DESIGN</a:t>
                </a:r>
              </a:p>
            </p:txBody>
          </p:sp>
          <p:sp>
            <p:nvSpPr>
              <p:cNvPr id="27" name="Oval 26">
                <a:extLst>
                  <a:ext uri="{FF2B5EF4-FFF2-40B4-BE49-F238E27FC236}">
                    <a16:creationId xmlns:a16="http://schemas.microsoft.com/office/drawing/2014/main" id="{0DDEB3B7-9E51-304E-8995-D7222C5D7E82}"/>
                  </a:ext>
                </a:extLst>
              </p:cNvPr>
              <p:cNvSpPr/>
              <p:nvPr/>
            </p:nvSpPr>
            <p:spPr>
              <a:xfrm>
                <a:off x="4640518" y="4609309"/>
                <a:ext cx="5521104"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IMPLEMENTATION</a:t>
                </a:r>
              </a:p>
            </p:txBody>
          </p:sp>
          <p:sp>
            <p:nvSpPr>
              <p:cNvPr id="28" name="Oval 27">
                <a:extLst>
                  <a:ext uri="{FF2B5EF4-FFF2-40B4-BE49-F238E27FC236}">
                    <a16:creationId xmlns:a16="http://schemas.microsoft.com/office/drawing/2014/main" id="{5EA2FDAB-925D-9A4F-94CD-0FE132BA5FCA}"/>
                  </a:ext>
                </a:extLst>
              </p:cNvPr>
              <p:cNvSpPr/>
              <p:nvPr/>
            </p:nvSpPr>
            <p:spPr>
              <a:xfrm>
                <a:off x="6368887" y="5290848"/>
                <a:ext cx="3845490"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VALIDATION</a:t>
                </a:r>
              </a:p>
            </p:txBody>
          </p:sp>
        </p:grpSp>
        <p:sp>
          <p:nvSpPr>
            <p:cNvPr id="29" name="Oval 28">
              <a:extLst>
                <a:ext uri="{FF2B5EF4-FFF2-40B4-BE49-F238E27FC236}">
                  <a16:creationId xmlns:a16="http://schemas.microsoft.com/office/drawing/2014/main" id="{FC3E8CAE-AF0A-1445-8ED0-24A645EB5DFC}"/>
                </a:ext>
              </a:extLst>
            </p:cNvPr>
            <p:cNvSpPr/>
            <p:nvPr/>
          </p:nvSpPr>
          <p:spPr>
            <a:xfrm>
              <a:off x="5415223" y="5802741"/>
              <a:ext cx="4168392"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MAINTENANCE</a:t>
              </a:r>
            </a:p>
          </p:txBody>
        </p:sp>
      </p:gr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FECC144-2AD8-714C-A331-874FDA844E8C}"/>
                  </a:ext>
                </a:extLst>
              </p14:cNvPr>
              <p14:cNvContentPartPr/>
              <p14:nvPr/>
            </p14:nvContentPartPr>
            <p14:xfrm>
              <a:off x="3178800" y="3417120"/>
              <a:ext cx="3012840" cy="2631600"/>
            </p14:xfrm>
          </p:contentPart>
        </mc:Choice>
        <mc:Fallback xmlns="">
          <p:pic>
            <p:nvPicPr>
              <p:cNvPr id="6" name="Ink 5">
                <a:extLst>
                  <a:ext uri="{FF2B5EF4-FFF2-40B4-BE49-F238E27FC236}">
                    <a16:creationId xmlns:a16="http://schemas.microsoft.com/office/drawing/2014/main" id="{3FECC144-2AD8-714C-A331-874FDA844E8C}"/>
                  </a:ext>
                </a:extLst>
              </p:cNvPr>
              <p:cNvPicPr/>
              <p:nvPr/>
            </p:nvPicPr>
            <p:blipFill>
              <a:blip r:embed="rId4"/>
              <a:stretch>
                <a:fillRect/>
              </a:stretch>
            </p:blipFill>
            <p:spPr>
              <a:xfrm>
                <a:off x="3169440" y="3407760"/>
                <a:ext cx="3031560" cy="2650320"/>
              </a:xfrm>
              <a:prstGeom prst="rect">
                <a:avLst/>
              </a:prstGeom>
            </p:spPr>
          </p:pic>
        </mc:Fallback>
      </mc:AlternateContent>
    </p:spTree>
    <p:extLst>
      <p:ext uri="{BB962C8B-B14F-4D97-AF65-F5344CB8AC3E}">
        <p14:creationId xmlns:p14="http://schemas.microsoft.com/office/powerpoint/2010/main" val="2587183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thác</a:t>
            </a:r>
            <a:r>
              <a:rPr lang="en-US" b="1" dirty="0">
                <a:solidFill>
                  <a:srgbClr val="000099"/>
                </a:solidFill>
              </a:rPr>
              <a:t> </a:t>
            </a:r>
            <a:r>
              <a:rPr lang="en-US" b="1" dirty="0" err="1">
                <a:solidFill>
                  <a:srgbClr val="000099"/>
                </a:solidFill>
              </a:rPr>
              <a:t>nước</a:t>
            </a:r>
            <a:r>
              <a:rPr lang="en-US" b="1" dirty="0">
                <a:solidFill>
                  <a:srgbClr val="000099"/>
                </a:solidFill>
              </a:rPr>
              <a:t> (Waterfall)</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17</a:t>
            </a:fld>
            <a:endParaRPr lang="en-GB" dirty="0"/>
          </a:p>
        </p:txBody>
      </p:sp>
      <p:grpSp>
        <p:nvGrpSpPr>
          <p:cNvPr id="16" name="Group 15">
            <a:extLst>
              <a:ext uri="{FF2B5EF4-FFF2-40B4-BE49-F238E27FC236}">
                <a16:creationId xmlns:a16="http://schemas.microsoft.com/office/drawing/2014/main" id="{726AE944-0542-1047-8970-50A7F1A01879}"/>
              </a:ext>
            </a:extLst>
          </p:cNvPr>
          <p:cNvGrpSpPr/>
          <p:nvPr/>
        </p:nvGrpSpPr>
        <p:grpSpPr>
          <a:xfrm>
            <a:off x="356496" y="1316779"/>
            <a:ext cx="11586391" cy="5160380"/>
            <a:chOff x="286156" y="1316779"/>
            <a:chExt cx="11586391" cy="5160380"/>
          </a:xfrm>
        </p:grpSpPr>
        <p:grpSp>
          <p:nvGrpSpPr>
            <p:cNvPr id="15" name="Group 14">
              <a:extLst>
                <a:ext uri="{FF2B5EF4-FFF2-40B4-BE49-F238E27FC236}">
                  <a16:creationId xmlns:a16="http://schemas.microsoft.com/office/drawing/2014/main" id="{7C26466F-5E0F-7348-AC76-F393A2E9B404}"/>
                </a:ext>
              </a:extLst>
            </p:cNvPr>
            <p:cNvGrpSpPr/>
            <p:nvPr/>
          </p:nvGrpSpPr>
          <p:grpSpPr>
            <a:xfrm>
              <a:off x="286156" y="1316779"/>
              <a:ext cx="10604585" cy="5160380"/>
              <a:chOff x="180646" y="1316779"/>
              <a:chExt cx="10604585" cy="5160380"/>
            </a:xfrm>
          </p:grpSpPr>
          <p:sp>
            <p:nvSpPr>
              <p:cNvPr id="19" name="Rectangle 18">
                <a:extLst>
                  <a:ext uri="{FF2B5EF4-FFF2-40B4-BE49-F238E27FC236}">
                    <a16:creationId xmlns:a16="http://schemas.microsoft.com/office/drawing/2014/main" id="{BA67F33E-BA99-A94A-A564-A0CD783060F9}"/>
                  </a:ext>
                </a:extLst>
              </p:cNvPr>
              <p:cNvSpPr/>
              <p:nvPr/>
            </p:nvSpPr>
            <p:spPr>
              <a:xfrm>
                <a:off x="180646" y="1575996"/>
                <a:ext cx="2943556" cy="94820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Xác định yêu cầu và phân tích</a:t>
                </a:r>
              </a:p>
            </p:txBody>
          </p:sp>
          <p:sp>
            <p:nvSpPr>
              <p:cNvPr id="21" name="Rectangle 20">
                <a:extLst>
                  <a:ext uri="{FF2B5EF4-FFF2-40B4-BE49-F238E27FC236}">
                    <a16:creationId xmlns:a16="http://schemas.microsoft.com/office/drawing/2014/main" id="{2F7CA987-B58D-A74D-A236-F9ACCAFD918A}"/>
                  </a:ext>
                </a:extLst>
              </p:cNvPr>
              <p:cNvSpPr/>
              <p:nvPr/>
            </p:nvSpPr>
            <p:spPr>
              <a:xfrm>
                <a:off x="3204133" y="2703917"/>
                <a:ext cx="1606062" cy="6338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Thiết kế</a:t>
                </a:r>
              </a:p>
            </p:txBody>
          </p:sp>
          <p:sp>
            <p:nvSpPr>
              <p:cNvPr id="22" name="Rectangle 21">
                <a:extLst>
                  <a:ext uri="{FF2B5EF4-FFF2-40B4-BE49-F238E27FC236}">
                    <a16:creationId xmlns:a16="http://schemas.microsoft.com/office/drawing/2014/main" id="{BC61F92B-80F5-AB43-A625-9FC8EC4FEFE2}"/>
                  </a:ext>
                </a:extLst>
              </p:cNvPr>
              <p:cNvSpPr/>
              <p:nvPr/>
            </p:nvSpPr>
            <p:spPr>
              <a:xfrm>
                <a:off x="4906111" y="3621368"/>
                <a:ext cx="1606062"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Cài đặt</a:t>
                </a:r>
              </a:p>
            </p:txBody>
          </p:sp>
          <p:sp>
            <p:nvSpPr>
              <p:cNvPr id="23" name="Rectangle 22">
                <a:extLst>
                  <a:ext uri="{FF2B5EF4-FFF2-40B4-BE49-F238E27FC236}">
                    <a16:creationId xmlns:a16="http://schemas.microsoft.com/office/drawing/2014/main" id="{DC72DFA2-2931-0645-9817-FF3D4731BDB0}"/>
                  </a:ext>
                </a:extLst>
              </p:cNvPr>
              <p:cNvSpPr/>
              <p:nvPr/>
            </p:nvSpPr>
            <p:spPr>
              <a:xfrm>
                <a:off x="6336325" y="4682237"/>
                <a:ext cx="2345684"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Kiểm chứng</a:t>
                </a:r>
              </a:p>
            </p:txBody>
          </p:sp>
          <p:sp>
            <p:nvSpPr>
              <p:cNvPr id="13" name="Curved Down Arrow 12">
                <a:extLst>
                  <a:ext uri="{FF2B5EF4-FFF2-40B4-BE49-F238E27FC236}">
                    <a16:creationId xmlns:a16="http://schemas.microsoft.com/office/drawing/2014/main" id="{894A72A5-40E0-2C47-84BF-641A3F7C31C0}"/>
                  </a:ext>
                </a:extLst>
              </p:cNvPr>
              <p:cNvSpPr/>
              <p:nvPr/>
            </p:nvSpPr>
            <p:spPr>
              <a:xfrm rot="1559629">
                <a:off x="3155016" y="2012632"/>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0" name="Content Placeholder 2">
                <a:extLst>
                  <a:ext uri="{FF2B5EF4-FFF2-40B4-BE49-F238E27FC236}">
                    <a16:creationId xmlns:a16="http://schemas.microsoft.com/office/drawing/2014/main" id="{42EBC4A9-9668-5B4B-9FEF-71A09809D100}"/>
                  </a:ext>
                </a:extLst>
              </p:cNvPr>
              <p:cNvSpPr txBox="1">
                <a:spLocks/>
              </p:cNvSpPr>
              <p:nvPr/>
            </p:nvSpPr>
            <p:spPr>
              <a:xfrm>
                <a:off x="3791352" y="1316779"/>
                <a:ext cx="2544974" cy="728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sz="2400" dirty="0"/>
                  <a:t>Tài liệu đặc tả chức năng phần mềm</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sz="2400" dirty="0"/>
              </a:p>
            </p:txBody>
          </p:sp>
          <p:sp>
            <p:nvSpPr>
              <p:cNvPr id="31" name="Rectangle 30">
                <a:extLst>
                  <a:ext uri="{FF2B5EF4-FFF2-40B4-BE49-F238E27FC236}">
                    <a16:creationId xmlns:a16="http://schemas.microsoft.com/office/drawing/2014/main" id="{AD0CEDA6-1A42-2048-A8F3-9DE910E46B24}"/>
                  </a:ext>
                </a:extLst>
              </p:cNvPr>
              <p:cNvSpPr/>
              <p:nvPr/>
            </p:nvSpPr>
            <p:spPr>
              <a:xfrm>
                <a:off x="8718775" y="5748270"/>
                <a:ext cx="2066456"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Triển khai</a:t>
                </a:r>
              </a:p>
            </p:txBody>
          </p:sp>
          <p:sp>
            <p:nvSpPr>
              <p:cNvPr id="32" name="Curved Down Arrow 31">
                <a:extLst>
                  <a:ext uri="{FF2B5EF4-FFF2-40B4-BE49-F238E27FC236}">
                    <a16:creationId xmlns:a16="http://schemas.microsoft.com/office/drawing/2014/main" id="{83DC3EE7-4978-B142-9618-A8F54C89ABD8}"/>
                  </a:ext>
                </a:extLst>
              </p:cNvPr>
              <p:cNvSpPr/>
              <p:nvPr/>
            </p:nvSpPr>
            <p:spPr>
              <a:xfrm rot="1559629">
                <a:off x="4896959" y="295867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3" name="Content Placeholder 2">
                <a:extLst>
                  <a:ext uri="{FF2B5EF4-FFF2-40B4-BE49-F238E27FC236}">
                    <a16:creationId xmlns:a16="http://schemas.microsoft.com/office/drawing/2014/main" id="{9139F6A4-0160-A343-B266-232E0BE7904C}"/>
                  </a:ext>
                </a:extLst>
              </p:cNvPr>
              <p:cNvSpPr txBox="1">
                <a:spLocks/>
              </p:cNvSpPr>
              <p:nvPr/>
            </p:nvSpPr>
            <p:spPr>
              <a:xfrm>
                <a:off x="5980848" y="2498653"/>
                <a:ext cx="2737928" cy="8097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sz="2400" dirty="0"/>
                  <a:t>Mô hình phần mềm (tài liệu thiết kế)</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sz="2400" dirty="0"/>
              </a:p>
            </p:txBody>
          </p:sp>
          <p:sp>
            <p:nvSpPr>
              <p:cNvPr id="34" name="Curved Down Arrow 33">
                <a:extLst>
                  <a:ext uri="{FF2B5EF4-FFF2-40B4-BE49-F238E27FC236}">
                    <a16:creationId xmlns:a16="http://schemas.microsoft.com/office/drawing/2014/main" id="{9AB109BD-9F6C-0044-AED9-A7B01C28B959}"/>
                  </a:ext>
                </a:extLst>
              </p:cNvPr>
              <p:cNvSpPr/>
              <p:nvPr/>
            </p:nvSpPr>
            <p:spPr>
              <a:xfrm rot="1559629">
                <a:off x="6573895" y="399095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5" name="Content Placeholder 2">
                <a:extLst>
                  <a:ext uri="{FF2B5EF4-FFF2-40B4-BE49-F238E27FC236}">
                    <a16:creationId xmlns:a16="http://schemas.microsoft.com/office/drawing/2014/main" id="{B3653DD1-D400-1548-A369-542542B02D64}"/>
                  </a:ext>
                </a:extLst>
              </p:cNvPr>
              <p:cNvSpPr txBox="1">
                <a:spLocks/>
              </p:cNvSpPr>
              <p:nvPr/>
            </p:nvSpPr>
            <p:spPr>
              <a:xfrm>
                <a:off x="7509167" y="3796216"/>
                <a:ext cx="1606062" cy="554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sz="2400" dirty="0"/>
                  <a:t>Phần mềm</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sz="2400" dirty="0"/>
              </a:p>
            </p:txBody>
          </p:sp>
          <p:sp>
            <p:nvSpPr>
              <p:cNvPr id="36" name="Curved Down Arrow 35">
                <a:extLst>
                  <a:ext uri="{FF2B5EF4-FFF2-40B4-BE49-F238E27FC236}">
                    <a16:creationId xmlns:a16="http://schemas.microsoft.com/office/drawing/2014/main" id="{6CB43A25-B47C-2B49-AE8E-B1C370EB8F56}"/>
                  </a:ext>
                </a:extLst>
              </p:cNvPr>
              <p:cNvSpPr/>
              <p:nvPr/>
            </p:nvSpPr>
            <p:spPr>
              <a:xfrm rot="1559629">
                <a:off x="8749590" y="5095001"/>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grpSp>
        <p:sp>
          <p:nvSpPr>
            <p:cNvPr id="37" name="Content Placeholder 2">
              <a:extLst>
                <a:ext uri="{FF2B5EF4-FFF2-40B4-BE49-F238E27FC236}">
                  <a16:creationId xmlns:a16="http://schemas.microsoft.com/office/drawing/2014/main" id="{14ACEE30-C269-4347-B9F2-1FEC6DF4AFAE}"/>
                </a:ext>
              </a:extLst>
            </p:cNvPr>
            <p:cNvSpPr txBox="1">
              <a:spLocks/>
            </p:cNvSpPr>
            <p:nvPr/>
          </p:nvSpPr>
          <p:spPr>
            <a:xfrm>
              <a:off x="9697915" y="4699452"/>
              <a:ext cx="2174632" cy="7979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VN" sz="2400" dirty="0"/>
                <a:t>Phần mềm “chất lượng” </a:t>
              </a:r>
            </a:p>
            <a:p>
              <a:pPr marL="457200" lvl="1" indent="0">
                <a:spcAft>
                  <a:spcPts val="600"/>
                </a:spcAft>
                <a:buFont typeface="Arial" panose="020B0604020202020204" pitchFamily="34" charset="0"/>
                <a:buNone/>
              </a:pPr>
              <a:endParaRPr lang="en-VN" dirty="0"/>
            </a:p>
            <a:p>
              <a:pPr marL="457200" lvl="1" indent="0">
                <a:spcBef>
                  <a:spcPts val="600"/>
                </a:spcBef>
                <a:spcAft>
                  <a:spcPts val="600"/>
                </a:spcAft>
                <a:buFont typeface="Arial" panose="020B0604020202020204" pitchFamily="34" charset="0"/>
                <a:buNone/>
              </a:pPr>
              <a:endParaRPr lang="en-VN" dirty="0"/>
            </a:p>
            <a:p>
              <a:pPr marL="0" indent="0">
                <a:spcAft>
                  <a:spcPts val="600"/>
                </a:spcAft>
                <a:buFont typeface="Arial" panose="020B0604020202020204" pitchFamily="34" charset="0"/>
                <a:buNone/>
              </a:pPr>
              <a:endParaRPr lang="en-VN" sz="2400" dirty="0"/>
            </a:p>
          </p:txBody>
        </p:sp>
      </p:grpSp>
    </p:spTree>
    <p:extLst>
      <p:ext uri="{BB962C8B-B14F-4D97-AF65-F5344CB8AC3E}">
        <p14:creationId xmlns:p14="http://schemas.microsoft.com/office/powerpoint/2010/main" val="107286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thác</a:t>
            </a:r>
            <a:r>
              <a:rPr lang="en-US" b="1" dirty="0">
                <a:solidFill>
                  <a:srgbClr val="000099"/>
                </a:solidFill>
              </a:rPr>
              <a:t> </a:t>
            </a:r>
            <a:r>
              <a:rPr lang="en-US" b="1" dirty="0" err="1">
                <a:solidFill>
                  <a:srgbClr val="000099"/>
                </a:solidFill>
              </a:rPr>
              <a:t>nước</a:t>
            </a:r>
            <a:r>
              <a:rPr lang="en-US" b="1" dirty="0">
                <a:solidFill>
                  <a:srgbClr val="000099"/>
                </a:solidFill>
              </a:rPr>
              <a:t> (Waterfall)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Ưu điểm</a:t>
            </a:r>
          </a:p>
          <a:p>
            <a:pPr marL="901700" lvl="1" indent="-444500">
              <a:spcAft>
                <a:spcPts val="600"/>
              </a:spcAft>
              <a:buFont typeface="Courier New" panose="02070309020205020404" pitchFamily="49" charset="0"/>
              <a:buChar char="o"/>
            </a:pPr>
            <a:r>
              <a:rPr lang="en-VN" dirty="0"/>
              <a:t>Đơn giản, dễ hiểu và sử dụng</a:t>
            </a:r>
          </a:p>
          <a:p>
            <a:pPr marL="901700" lvl="1" indent="-444500">
              <a:spcAft>
                <a:spcPts val="600"/>
              </a:spcAft>
              <a:buFont typeface="Courier New" panose="02070309020205020404" pitchFamily="49" charset="0"/>
              <a:buChar char="o"/>
            </a:pPr>
            <a:r>
              <a:rPr lang="en-VN" dirty="0"/>
              <a:t>Dễ quản lý: Mỗi giai đoạn có đầu vào, đầu ra cụ thể</a:t>
            </a:r>
          </a:p>
          <a:p>
            <a:pPr marL="901700" lvl="1" indent="-444500">
              <a:spcAft>
                <a:spcPts val="600"/>
              </a:spcAft>
              <a:buFont typeface="Courier New" panose="02070309020205020404" pitchFamily="49" charset="0"/>
              <a:buChar char="o"/>
            </a:pPr>
            <a:r>
              <a:rPr lang="en-VN" dirty="0"/>
              <a:t>Mỗi giai đoạn được hoàn thành tại một thời điểm</a:t>
            </a:r>
          </a:p>
          <a:p>
            <a:pPr marL="901700" lvl="1" indent="-444500">
              <a:spcAft>
                <a:spcPts val="600"/>
              </a:spcAft>
              <a:buFont typeface="Courier New" panose="02070309020205020404" pitchFamily="49" charset="0"/>
              <a:buChar char="o"/>
            </a:pPr>
            <a:r>
              <a:rPr lang="en-VN" dirty="0"/>
              <a:t>Hiệu quả cho các dự án nhỏ có yêu cầu rõ ràng</a:t>
            </a:r>
          </a:p>
          <a:p>
            <a:pPr marL="536575" indent="-536575">
              <a:spcAft>
                <a:spcPts val="600"/>
              </a:spcAft>
              <a:buFont typeface="Wingdings" pitchFamily="2" charset="2"/>
              <a:buChar char="v"/>
            </a:pPr>
            <a:r>
              <a:rPr lang="en-VN" dirty="0"/>
              <a:t>Nhược điểm</a:t>
            </a:r>
          </a:p>
          <a:p>
            <a:pPr marL="901700" lvl="1" indent="-444500">
              <a:spcAft>
                <a:spcPts val="600"/>
              </a:spcAft>
              <a:buFont typeface="Courier New" panose="02070309020205020404" pitchFamily="49" charset="0"/>
              <a:buChar char="o"/>
            </a:pPr>
            <a:r>
              <a:rPr lang="en-VN" dirty="0"/>
              <a:t>Mất thời gian dài để kiểm chứng sản phẩm phần mềm được xây dựng đúng cho đối tượng khách hàng</a:t>
            </a:r>
          </a:p>
          <a:p>
            <a:pPr marL="901700" lvl="1" indent="-444500">
              <a:spcAft>
                <a:spcPts val="600"/>
              </a:spcAft>
              <a:buFont typeface="Courier New" panose="02070309020205020404" pitchFamily="49" charset="0"/>
              <a:buChar char="o"/>
            </a:pPr>
            <a:r>
              <a:rPr lang="en-VN" dirty="0"/>
              <a:t>Tính rủi ro và không chắc chắn cao</a:t>
            </a:r>
          </a:p>
          <a:p>
            <a:pPr marL="901700" lvl="1" indent="-444500">
              <a:spcAft>
                <a:spcPts val="600"/>
              </a:spcAft>
              <a:buFont typeface="Courier New" panose="02070309020205020404" pitchFamily="49" charset="0"/>
              <a:buChar char="o"/>
            </a:pPr>
            <a:r>
              <a:rPr lang="en-VN" dirty="0"/>
              <a:t>Không thể xử lý được việc thay đổi yêu cầu</a:t>
            </a:r>
          </a:p>
          <a:p>
            <a:pPr marL="536575" indent="-536575">
              <a:spcAft>
                <a:spcPts val="600"/>
              </a:spcAft>
              <a:buFont typeface="Wingdings" pitchFamily="2" charset="2"/>
              <a:buChar char="v"/>
            </a:pPr>
            <a:endParaRPr lang="en-VN" dirty="0"/>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18</a:t>
            </a:fld>
            <a:endParaRPr lang="en-GB" dirty="0"/>
          </a:p>
        </p:txBody>
      </p:sp>
    </p:spTree>
    <p:extLst>
      <p:ext uri="{BB962C8B-B14F-4D97-AF65-F5344CB8AC3E}">
        <p14:creationId xmlns:p14="http://schemas.microsoft.com/office/powerpoint/2010/main" val="286397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thác</a:t>
            </a:r>
            <a:r>
              <a:rPr lang="en-US" b="1" dirty="0">
                <a:solidFill>
                  <a:srgbClr val="000099"/>
                </a:solidFill>
              </a:rPr>
              <a:t> </a:t>
            </a:r>
            <a:r>
              <a:rPr lang="en-US" b="1" dirty="0" err="1">
                <a:solidFill>
                  <a:srgbClr val="000099"/>
                </a:solidFill>
              </a:rPr>
              <a:t>nước</a:t>
            </a:r>
            <a:r>
              <a:rPr lang="en-US" b="1" dirty="0">
                <a:solidFill>
                  <a:srgbClr val="000099"/>
                </a:solidFill>
              </a:rPr>
              <a:t> (Waterfall)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Ứng dụng: Quy trình thác nước có thể phù hợp cho những dự án</a:t>
            </a:r>
          </a:p>
          <a:p>
            <a:pPr marL="901700" lvl="1" indent="-444500">
              <a:spcAft>
                <a:spcPts val="600"/>
              </a:spcAft>
              <a:buFont typeface="Courier New" panose="02070309020205020404" pitchFamily="49" charset="0"/>
              <a:buChar char="o"/>
            </a:pPr>
            <a:r>
              <a:rPr lang="en-VN" dirty="0"/>
              <a:t>Có yêu cầu rõ ràng và cố định</a:t>
            </a:r>
          </a:p>
          <a:p>
            <a:pPr marL="901700" lvl="1" indent="-444500">
              <a:spcAft>
                <a:spcPts val="600"/>
              </a:spcAft>
              <a:buFont typeface="Courier New" panose="02070309020205020404" pitchFamily="49" charset="0"/>
              <a:buChar char="o"/>
            </a:pPr>
            <a:r>
              <a:rPr lang="en-VN" dirty="0"/>
              <a:t>Định nghĩa sản phẩm ổn định</a:t>
            </a:r>
          </a:p>
          <a:p>
            <a:pPr marL="901700" lvl="1" indent="-444500">
              <a:spcAft>
                <a:spcPts val="600"/>
              </a:spcAft>
              <a:buFont typeface="Courier New" panose="02070309020205020404" pitchFamily="49" charset="0"/>
              <a:buChar char="o"/>
            </a:pPr>
            <a:r>
              <a:rPr lang="en-VN" dirty="0"/>
              <a:t>Công nghệ không thay đổi nhiều</a:t>
            </a:r>
          </a:p>
          <a:p>
            <a:pPr marL="901700" lvl="1" indent="-444500">
              <a:spcAft>
                <a:spcPts val="600"/>
              </a:spcAft>
              <a:buFont typeface="Courier New" panose="02070309020205020404" pitchFamily="49" charset="0"/>
              <a:buChar char="o"/>
            </a:pPr>
            <a:r>
              <a:rPr lang="en-VN" dirty="0"/>
              <a:t>Không có nhập nhằng trong yêu cầu</a:t>
            </a:r>
          </a:p>
          <a:p>
            <a:pPr marL="901700" lvl="1" indent="-444500">
              <a:spcAft>
                <a:spcPts val="600"/>
              </a:spcAft>
              <a:buFont typeface="Courier New" panose="02070309020205020404" pitchFamily="49" charset="0"/>
              <a:buChar char="o"/>
            </a:pPr>
            <a:r>
              <a:rPr lang="en-VN" dirty="0"/>
              <a:t>Thời gian dự án ngắn</a:t>
            </a:r>
          </a:p>
          <a:p>
            <a:pPr marL="536575" indent="-536575">
              <a:spcAft>
                <a:spcPts val="600"/>
              </a:spcAft>
              <a:buFont typeface="Wingdings" pitchFamily="2" charset="2"/>
              <a:buChar char="v"/>
            </a:pPr>
            <a:r>
              <a:rPr lang="en-VN" dirty="0"/>
              <a:t>Các dự án ngày này đang chuyển dần sang dùng các quy trình Agile, quy trình thác nước vẫn hoạt động tốt cho các dự án nhỏ hơn.</a:t>
            </a:r>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19</a:t>
            </a:fld>
            <a:endParaRPr lang="en-GB" dirty="0"/>
          </a:p>
        </p:txBody>
      </p:sp>
    </p:spTree>
    <p:extLst>
      <p:ext uri="{BB962C8B-B14F-4D97-AF65-F5344CB8AC3E}">
        <p14:creationId xmlns:p14="http://schemas.microsoft.com/office/powerpoint/2010/main" val="406014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8F-338D-394E-9E9D-0EFEAB3EB089}"/>
              </a:ext>
            </a:extLst>
          </p:cNvPr>
          <p:cNvSpPr>
            <a:spLocks noGrp="1"/>
          </p:cNvSpPr>
          <p:nvPr>
            <p:ph type="title"/>
          </p:nvPr>
        </p:nvSpPr>
        <p:spPr>
          <a:xfrm>
            <a:off x="831850" y="2449283"/>
            <a:ext cx="10515600" cy="1159329"/>
          </a:xfrm>
        </p:spPr>
        <p:txBody>
          <a:bodyPr>
            <a:normAutofit/>
          </a:bodyPr>
          <a:lstStyle/>
          <a:p>
            <a:pPr algn="ctr"/>
            <a:r>
              <a:rPr lang="en-VN" b="1" dirty="0"/>
              <a:t>Topic 1: Process</a:t>
            </a:r>
          </a:p>
        </p:txBody>
      </p:sp>
      <p:sp>
        <p:nvSpPr>
          <p:cNvPr id="4" name="Slide Number Placeholder 3">
            <a:extLst>
              <a:ext uri="{FF2B5EF4-FFF2-40B4-BE49-F238E27FC236}">
                <a16:creationId xmlns:a16="http://schemas.microsoft.com/office/drawing/2014/main" id="{B497FE8C-8DFC-254A-B16A-471786D08AD2}"/>
              </a:ext>
            </a:extLst>
          </p:cNvPr>
          <p:cNvSpPr>
            <a:spLocks noGrp="1"/>
          </p:cNvSpPr>
          <p:nvPr>
            <p:ph type="sldNum" sz="quarter" idx="12"/>
          </p:nvPr>
        </p:nvSpPr>
        <p:spPr/>
        <p:txBody>
          <a:bodyPr/>
          <a:lstStyle/>
          <a:p>
            <a:fld id="{B7237A96-F032-4621-A863-C6BD6A376BDC}" type="slidenum">
              <a:rPr lang="en-GB" smtClean="0"/>
              <a:t>2</a:t>
            </a:fld>
            <a:endParaRPr lang="en-GB"/>
          </a:p>
        </p:txBody>
      </p:sp>
      <p:sp>
        <p:nvSpPr>
          <p:cNvPr id="5" name="Title 1">
            <a:extLst>
              <a:ext uri="{FF2B5EF4-FFF2-40B4-BE49-F238E27FC236}">
                <a16:creationId xmlns:a16="http://schemas.microsoft.com/office/drawing/2014/main" id="{A3731ED8-1A51-0A47-AA80-95B406D20CB8}"/>
              </a:ext>
            </a:extLst>
          </p:cNvPr>
          <p:cNvSpPr txBox="1">
            <a:spLocks/>
          </p:cNvSpPr>
          <p:nvPr/>
        </p:nvSpPr>
        <p:spPr>
          <a:xfrm>
            <a:off x="835025" y="3773107"/>
            <a:ext cx="10521950" cy="6368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VN" sz="4000" b="1" dirty="0"/>
              <a:t>Phần 1: Các Quy Trình Truyền Thống </a:t>
            </a:r>
          </a:p>
        </p:txBody>
      </p:sp>
    </p:spTree>
    <p:extLst>
      <p:ext uri="{BB962C8B-B14F-4D97-AF65-F5344CB8AC3E}">
        <p14:creationId xmlns:p14="http://schemas.microsoft.com/office/powerpoint/2010/main" val="2167305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536575" indent="-536575">
              <a:spcAft>
                <a:spcPts val="600"/>
              </a:spcAft>
              <a:buFont typeface="Wingdings" pitchFamily="2" charset="2"/>
              <a:buChar char="v"/>
            </a:pPr>
            <a:r>
              <a:rPr lang="en-VN" dirty="0"/>
              <a:t>Xuất hiện vào những năm 1980</a:t>
            </a:r>
          </a:p>
          <a:p>
            <a:pPr marL="536575" indent="-536575">
              <a:spcAft>
                <a:spcPts val="600"/>
              </a:spcAft>
              <a:buFont typeface="Wingdings" pitchFamily="2" charset="2"/>
              <a:buChar char="v"/>
            </a:pPr>
            <a:r>
              <a:rPr lang="en-VN" dirty="0"/>
              <a:t>Giải quyết một vài nhược điểm của mo hình thác nước</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20</a:t>
            </a:fld>
            <a:endParaRPr lang="en-GB" dirty="0"/>
          </a:p>
        </p:txBody>
      </p:sp>
      <p:sp>
        <p:nvSpPr>
          <p:cNvPr id="5" name="Oval 4">
            <a:extLst>
              <a:ext uri="{FF2B5EF4-FFF2-40B4-BE49-F238E27FC236}">
                <a16:creationId xmlns:a16="http://schemas.microsoft.com/office/drawing/2014/main" id="{B1A8D989-848C-C74F-A1D4-08190213DF35}"/>
              </a:ext>
            </a:extLst>
          </p:cNvPr>
          <p:cNvSpPr/>
          <p:nvPr/>
        </p:nvSpPr>
        <p:spPr>
          <a:xfrm>
            <a:off x="3767159" y="1970980"/>
            <a:ext cx="3809161" cy="96762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000" b="1" dirty="0">
                <a:solidFill>
                  <a:schemeClr val="accent4"/>
                </a:solidFill>
                <a:latin typeface="Bradley Hand" pitchFamily="2" charset="77"/>
                <a:cs typeface="Apple Chancery" panose="03020702040506060504" pitchFamily="66" charset="-79"/>
              </a:rPr>
              <a:t>SPIRAL</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A6E583F2-EDF2-7E4E-845A-5A7F8D3647FF}"/>
                  </a:ext>
                </a:extLst>
              </p14:cNvPr>
              <p14:cNvContentPartPr/>
              <p14:nvPr/>
            </p14:nvContentPartPr>
            <p14:xfrm>
              <a:off x="5798424" y="2592750"/>
              <a:ext cx="106513" cy="4128725"/>
            </p14:xfrm>
          </p:contentPart>
        </mc:Choice>
        <mc:Fallback xmlns="">
          <p:pic>
            <p:nvPicPr>
              <p:cNvPr id="8" name="Ink 7">
                <a:extLst>
                  <a:ext uri="{FF2B5EF4-FFF2-40B4-BE49-F238E27FC236}">
                    <a16:creationId xmlns:a16="http://schemas.microsoft.com/office/drawing/2014/main" id="{A6E583F2-EDF2-7E4E-845A-5A7F8D3647FF}"/>
                  </a:ext>
                </a:extLst>
              </p:cNvPr>
              <p:cNvPicPr/>
              <p:nvPr/>
            </p:nvPicPr>
            <p:blipFill>
              <a:blip r:embed="rId4"/>
              <a:stretch>
                <a:fillRect/>
              </a:stretch>
            </p:blipFill>
            <p:spPr>
              <a:xfrm>
                <a:off x="5780432" y="2574751"/>
                <a:ext cx="142137" cy="416436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D396D9F-FFDC-044E-9C36-6F557BAADEAB}"/>
                  </a:ext>
                </a:extLst>
              </p14:cNvPr>
              <p14:cNvContentPartPr/>
              <p14:nvPr/>
            </p14:nvContentPartPr>
            <p14:xfrm flipV="1">
              <a:off x="2343351" y="4874787"/>
              <a:ext cx="7446682" cy="111184"/>
            </p14:xfrm>
          </p:contentPart>
        </mc:Choice>
        <mc:Fallback xmlns="">
          <p:pic>
            <p:nvPicPr>
              <p:cNvPr id="12" name="Ink 11">
                <a:extLst>
                  <a:ext uri="{FF2B5EF4-FFF2-40B4-BE49-F238E27FC236}">
                    <a16:creationId xmlns:a16="http://schemas.microsoft.com/office/drawing/2014/main" id="{BD396D9F-FFDC-044E-9C36-6F557BAADEAB}"/>
                  </a:ext>
                </a:extLst>
              </p:cNvPr>
              <p:cNvPicPr/>
              <p:nvPr/>
            </p:nvPicPr>
            <p:blipFill>
              <a:blip r:embed="rId6"/>
              <a:stretch>
                <a:fillRect/>
              </a:stretch>
            </p:blipFill>
            <p:spPr>
              <a:xfrm flipV="1">
                <a:off x="2325351" y="4856738"/>
                <a:ext cx="7482322" cy="146922"/>
              </a:xfrm>
              <a:prstGeom prst="rect">
                <a:avLst/>
              </a:prstGeom>
            </p:spPr>
          </p:pic>
        </mc:Fallback>
      </mc:AlternateContent>
      <p:sp>
        <p:nvSpPr>
          <p:cNvPr id="13" name="Oval 12">
            <a:extLst>
              <a:ext uri="{FF2B5EF4-FFF2-40B4-BE49-F238E27FC236}">
                <a16:creationId xmlns:a16="http://schemas.microsoft.com/office/drawing/2014/main" id="{8CB3CD7F-5627-3744-B6C7-1F949DAF96AD}"/>
              </a:ext>
            </a:extLst>
          </p:cNvPr>
          <p:cNvSpPr/>
          <p:nvPr/>
        </p:nvSpPr>
        <p:spPr>
          <a:xfrm>
            <a:off x="838199" y="4211762"/>
            <a:ext cx="2946400"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PLANING</a:t>
            </a:r>
          </a:p>
        </p:txBody>
      </p:sp>
      <p:sp>
        <p:nvSpPr>
          <p:cNvPr id="14" name="Oval 13">
            <a:extLst>
              <a:ext uri="{FF2B5EF4-FFF2-40B4-BE49-F238E27FC236}">
                <a16:creationId xmlns:a16="http://schemas.microsoft.com/office/drawing/2014/main" id="{3432246E-8420-A844-B2CE-A0BAF9D706B2}"/>
              </a:ext>
            </a:extLst>
          </p:cNvPr>
          <p:cNvSpPr/>
          <p:nvPr/>
        </p:nvSpPr>
        <p:spPr>
          <a:xfrm>
            <a:off x="7593760" y="3339232"/>
            <a:ext cx="2946400"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RISK</a:t>
            </a:r>
          </a:p>
          <a:p>
            <a:pP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ANALYSIS</a:t>
            </a:r>
          </a:p>
        </p:txBody>
      </p:sp>
      <p:sp>
        <p:nvSpPr>
          <p:cNvPr id="15" name="Oval 14">
            <a:extLst>
              <a:ext uri="{FF2B5EF4-FFF2-40B4-BE49-F238E27FC236}">
                <a16:creationId xmlns:a16="http://schemas.microsoft.com/office/drawing/2014/main" id="{E57217FF-F9A2-E548-8FFB-E789316773AE}"/>
              </a:ext>
            </a:extLst>
          </p:cNvPr>
          <p:cNvSpPr/>
          <p:nvPr/>
        </p:nvSpPr>
        <p:spPr>
          <a:xfrm>
            <a:off x="7593760" y="6058450"/>
            <a:ext cx="3886460"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ENGINEERING</a:t>
            </a:r>
          </a:p>
        </p:txBody>
      </p:sp>
      <p:sp>
        <p:nvSpPr>
          <p:cNvPr id="16" name="Oval 15">
            <a:extLst>
              <a:ext uri="{FF2B5EF4-FFF2-40B4-BE49-F238E27FC236}">
                <a16:creationId xmlns:a16="http://schemas.microsoft.com/office/drawing/2014/main" id="{74892CC9-734E-BF44-B21C-1EECA4BC6328}"/>
              </a:ext>
            </a:extLst>
          </p:cNvPr>
          <p:cNvSpPr/>
          <p:nvPr/>
        </p:nvSpPr>
        <p:spPr>
          <a:xfrm>
            <a:off x="675758" y="6151233"/>
            <a:ext cx="3886460" cy="6630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VALIDATION</a:t>
            </a:r>
          </a:p>
        </p:txBody>
      </p:sp>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1F71C7B-7683-964B-A47F-F8695E3E6F34}"/>
                  </a:ext>
                </a:extLst>
              </p14:cNvPr>
              <p14:cNvContentPartPr/>
              <p14:nvPr/>
            </p14:nvContentPartPr>
            <p14:xfrm>
              <a:off x="3476520" y="2690640"/>
              <a:ext cx="4715280" cy="4096440"/>
            </p14:xfrm>
          </p:contentPart>
        </mc:Choice>
        <mc:Fallback xmlns="">
          <p:pic>
            <p:nvPicPr>
              <p:cNvPr id="6" name="Ink 5">
                <a:extLst>
                  <a:ext uri="{FF2B5EF4-FFF2-40B4-BE49-F238E27FC236}">
                    <a16:creationId xmlns:a16="http://schemas.microsoft.com/office/drawing/2014/main" id="{21F71C7B-7683-964B-A47F-F8695E3E6F34}"/>
                  </a:ext>
                </a:extLst>
              </p:cNvPr>
              <p:cNvPicPr/>
              <p:nvPr/>
            </p:nvPicPr>
            <p:blipFill>
              <a:blip r:embed="rId8"/>
              <a:stretch>
                <a:fillRect/>
              </a:stretch>
            </p:blipFill>
            <p:spPr>
              <a:xfrm>
                <a:off x="3467160" y="2681280"/>
                <a:ext cx="4734000" cy="4115160"/>
              </a:xfrm>
              <a:prstGeom prst="rect">
                <a:avLst/>
              </a:prstGeom>
            </p:spPr>
          </p:pic>
        </mc:Fallback>
      </mc:AlternateContent>
    </p:spTree>
    <p:extLst>
      <p:ext uri="{BB962C8B-B14F-4D97-AF65-F5344CB8AC3E}">
        <p14:creationId xmlns:p14="http://schemas.microsoft.com/office/powerpoint/2010/main" val="4010731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0" indent="0">
              <a:spcAft>
                <a:spcPts val="600"/>
              </a:spcAft>
              <a:buNone/>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21</a:t>
            </a:fld>
            <a:endParaRPr lang="en-GB" dirty="0"/>
          </a:p>
        </p:txBody>
      </p:sp>
      <p:pic>
        <p:nvPicPr>
          <p:cNvPr id="7" name="Picture 6">
            <a:extLst>
              <a:ext uri="{FF2B5EF4-FFF2-40B4-BE49-F238E27FC236}">
                <a16:creationId xmlns:a16="http://schemas.microsoft.com/office/drawing/2014/main" id="{2262E968-53F6-E942-88A8-11498EE30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960" y="1159329"/>
            <a:ext cx="7129195" cy="5483996"/>
          </a:xfrm>
          <a:prstGeom prst="rect">
            <a:avLst/>
          </a:prstGeom>
        </p:spPr>
      </p:pic>
    </p:spTree>
    <p:extLst>
      <p:ext uri="{BB962C8B-B14F-4D97-AF65-F5344CB8AC3E}">
        <p14:creationId xmlns:p14="http://schemas.microsoft.com/office/powerpoint/2010/main" val="350943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lnSpcReduction="10000"/>
          </a:bodyPr>
          <a:lstStyle/>
          <a:p>
            <a:pPr marL="536575" indent="-536575">
              <a:spcAft>
                <a:spcPts val="600"/>
              </a:spcAft>
              <a:buFont typeface="Wingdings" pitchFamily="2" charset="2"/>
              <a:buChar char="v"/>
            </a:pPr>
            <a:r>
              <a:rPr lang="en-VN" dirty="0"/>
              <a:t>Lập kế hoặch</a:t>
            </a:r>
          </a:p>
          <a:p>
            <a:pPr marL="903288" lvl="1" indent="-446088">
              <a:spcAft>
                <a:spcPts val="600"/>
              </a:spcAft>
              <a:buFont typeface="Courier New" panose="02070309020205020404" pitchFamily="49" charset="0"/>
              <a:buChar char="o"/>
            </a:pPr>
            <a:r>
              <a:rPr lang="en-VN" dirty="0"/>
              <a:t>Thu tập, phân tích yêu cầu. Ước lượng chi phí, lên lịch dự án</a:t>
            </a:r>
          </a:p>
          <a:p>
            <a:pPr marL="903288" lvl="1" indent="-446088">
              <a:spcAft>
                <a:spcPts val="600"/>
              </a:spcAft>
              <a:buFont typeface="Courier New" panose="02070309020205020404" pitchFamily="49" charset="0"/>
              <a:buChar char="o"/>
            </a:pPr>
            <a:r>
              <a:rPr lang="en-VN" dirty="0"/>
              <a:t>Đầu ra: các tài liệu đặc tả yêu cầu </a:t>
            </a:r>
          </a:p>
          <a:p>
            <a:pPr marL="536575" indent="-536575">
              <a:spcAft>
                <a:spcPts val="600"/>
              </a:spcAft>
              <a:buFont typeface="Wingdings" pitchFamily="2" charset="2"/>
              <a:buChar char="v"/>
            </a:pPr>
            <a:r>
              <a:rPr lang="en-VN" dirty="0"/>
              <a:t>Phân tích rủi ro</a:t>
            </a:r>
          </a:p>
          <a:p>
            <a:pPr marL="903288" lvl="1" indent="-446088">
              <a:spcAft>
                <a:spcPts val="600"/>
              </a:spcAft>
              <a:buFont typeface="Courier New" panose="02070309020205020404" pitchFamily="49" charset="0"/>
              <a:buChar char="o"/>
            </a:pPr>
            <a:r>
              <a:rPr lang="en-VN" dirty="0"/>
              <a:t>Xác định rủi ro và đưa ra các phương án</a:t>
            </a:r>
          </a:p>
          <a:p>
            <a:pPr marL="903288" lvl="1" indent="-446088">
              <a:spcAft>
                <a:spcPts val="600"/>
              </a:spcAft>
              <a:buFont typeface="Courier New" panose="02070309020205020404" pitchFamily="49" charset="0"/>
              <a:buChar char="o"/>
            </a:pPr>
            <a:r>
              <a:rPr lang="en-VN" dirty="0"/>
              <a:t>Đầu ra: Prototye (mẫu)</a:t>
            </a:r>
          </a:p>
          <a:p>
            <a:pPr marL="536575" indent="-536575">
              <a:spcAft>
                <a:spcPts val="600"/>
              </a:spcAft>
              <a:buFont typeface="Wingdings" pitchFamily="2" charset="2"/>
              <a:buChar char="v"/>
            </a:pPr>
            <a:r>
              <a:rPr lang="en-VN" dirty="0"/>
              <a:t>Thực thi kỹ thuật</a:t>
            </a:r>
          </a:p>
          <a:p>
            <a:pPr marL="903288" lvl="1" indent="-446088">
              <a:spcAft>
                <a:spcPts val="600"/>
              </a:spcAft>
              <a:buFont typeface="Courier New" panose="02070309020205020404" pitchFamily="49" charset="0"/>
              <a:buChar char="o"/>
            </a:pPr>
            <a:r>
              <a:rPr lang="en-VN" dirty="0"/>
              <a:t>Tiến hành phát triển phần mêm</a:t>
            </a:r>
          </a:p>
          <a:p>
            <a:pPr marL="903288" lvl="1" indent="-446088">
              <a:spcAft>
                <a:spcPts val="600"/>
              </a:spcAft>
              <a:buFont typeface="Courier New" panose="02070309020205020404" pitchFamily="49" charset="0"/>
              <a:buChar char="o"/>
            </a:pPr>
            <a:r>
              <a:rPr lang="en-VN" dirty="0"/>
              <a:t>Đầu ra: sản phẩm phần mềm</a:t>
            </a:r>
          </a:p>
          <a:p>
            <a:pPr marL="536575" indent="-536575">
              <a:spcAft>
                <a:spcPts val="600"/>
              </a:spcAft>
              <a:buFont typeface="Wingdings" pitchFamily="2" charset="2"/>
              <a:buChar char="v"/>
            </a:pPr>
            <a:r>
              <a:rPr lang="en-VN" dirty="0"/>
              <a:t>Đánh giá</a:t>
            </a:r>
          </a:p>
          <a:p>
            <a:pPr marL="903288" lvl="1" indent="-446088">
              <a:spcAft>
                <a:spcPts val="600"/>
              </a:spcAft>
              <a:buFont typeface="Courier New" panose="02070309020205020404" pitchFamily="49" charset="0"/>
              <a:buChar char="o"/>
            </a:pPr>
            <a:r>
              <a:rPr lang="en-VN" dirty="0"/>
              <a:t>Sản phẩm được đánh giá từ khách hàng</a:t>
            </a:r>
          </a:p>
          <a:p>
            <a:pPr marL="903288" lvl="1" indent="-446088">
              <a:spcAft>
                <a:spcPts val="600"/>
              </a:spcAft>
              <a:buFont typeface="Courier New" panose="02070309020205020404" pitchFamily="49" charset="0"/>
              <a:buChar char="o"/>
            </a:pPr>
            <a:r>
              <a:rPr lang="en-VN" dirty="0"/>
              <a:t>Nếu có thay đổi yêu cầu từ khách hàng, các giai đoạn sẽ được lặp lại</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22</a:t>
            </a:fld>
            <a:endParaRPr lang="en-GB" dirty="0"/>
          </a:p>
        </p:txBody>
      </p:sp>
    </p:spTree>
    <p:extLst>
      <p:ext uri="{BB962C8B-B14F-4D97-AF65-F5344CB8AC3E}">
        <p14:creationId xmlns:p14="http://schemas.microsoft.com/office/powerpoint/2010/main" val="409380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Ưu điểm</a:t>
            </a:r>
          </a:p>
          <a:p>
            <a:pPr marL="903288" lvl="1" indent="-446088">
              <a:spcAft>
                <a:spcPts val="600"/>
              </a:spcAft>
              <a:buFont typeface="Courier New" panose="02070309020205020404" pitchFamily="49" charset="0"/>
              <a:buChar char="o"/>
            </a:pPr>
            <a:r>
              <a:rPr lang="en-VN" dirty="0"/>
              <a:t>Tránh được rủi ro cao</a:t>
            </a:r>
          </a:p>
          <a:p>
            <a:pPr marL="903288" lvl="1" indent="-446088">
              <a:spcAft>
                <a:spcPts val="600"/>
              </a:spcAft>
              <a:buFont typeface="Courier New" panose="02070309020205020404" pitchFamily="49" charset="0"/>
              <a:buChar char="o"/>
            </a:pPr>
            <a:r>
              <a:rPr lang="en-VN" dirty="0"/>
              <a:t>Ứng dụng tốt với các dự án lớn và quan trọng</a:t>
            </a:r>
          </a:p>
          <a:p>
            <a:pPr marL="903288" lvl="1" indent="-446088">
              <a:spcAft>
                <a:spcPts val="600"/>
              </a:spcAft>
              <a:buFont typeface="Courier New" panose="02070309020205020404" pitchFamily="49" charset="0"/>
              <a:buChar char="o"/>
            </a:pPr>
            <a:r>
              <a:rPr lang="en-VN" dirty="0"/>
              <a:t>Phần mềm được phát triển nhanh và các tính năng được thêm vào một cách có hệ thống</a:t>
            </a:r>
          </a:p>
          <a:p>
            <a:pPr marL="903288" lvl="1" indent="-446088">
              <a:spcAft>
                <a:spcPts val="600"/>
              </a:spcAft>
              <a:buFont typeface="Courier New" panose="02070309020205020404" pitchFamily="49" charset="0"/>
              <a:buChar char="o"/>
            </a:pPr>
            <a:r>
              <a:rPr lang="en-VN" dirty="0"/>
              <a:t>Luôn có thời gian </a:t>
            </a:r>
            <a:r>
              <a:rPr lang="en-VN"/>
              <a:t>cho khách </a:t>
            </a:r>
            <a:r>
              <a:rPr lang="en-VN" dirty="0"/>
              <a:t>phản hồi về sản phẩm</a:t>
            </a:r>
          </a:p>
          <a:p>
            <a:pPr marL="536575" indent="-536575">
              <a:spcAft>
                <a:spcPts val="600"/>
              </a:spcAft>
              <a:buFont typeface="Wingdings" pitchFamily="2" charset="2"/>
              <a:buChar char="v"/>
            </a:pPr>
            <a:r>
              <a:rPr lang="en-VN" dirty="0"/>
              <a:t>Phân tích rủi ro</a:t>
            </a:r>
          </a:p>
          <a:p>
            <a:pPr marL="903288" lvl="1" indent="-446088">
              <a:spcAft>
                <a:spcPts val="600"/>
              </a:spcAft>
              <a:buFont typeface="Courier New" panose="02070309020205020404" pitchFamily="49" charset="0"/>
              <a:buChar char="o"/>
            </a:pPr>
            <a:r>
              <a:rPr lang="en-VN" dirty="0"/>
              <a:t>Cần chuyên gia có chuyên môn cao để phân tích rủi ro</a:t>
            </a:r>
          </a:p>
          <a:p>
            <a:pPr marL="903288" lvl="1" indent="-446088">
              <a:spcAft>
                <a:spcPts val="600"/>
              </a:spcAft>
              <a:buFont typeface="Courier New" panose="02070309020205020404" pitchFamily="49" charset="0"/>
              <a:buChar char="o"/>
            </a:pPr>
            <a:r>
              <a:rPr lang="en-VN" dirty="0"/>
              <a:t>Không hữu ích với dự án có quy mô nhỏ</a:t>
            </a:r>
          </a:p>
          <a:p>
            <a:pPr marL="903288" lvl="1" indent="-446088">
              <a:spcAft>
                <a:spcPts val="600"/>
              </a:spcAft>
              <a:buFont typeface="Courier New" panose="02070309020205020404" pitchFamily="49" charset="0"/>
              <a:buChar char="o"/>
            </a:pPr>
            <a:r>
              <a:rPr lang="en-VN" dirty="0"/>
              <a:t>T</a:t>
            </a:r>
            <a:r>
              <a:rPr lang="en-US" dirty="0"/>
              <a:t>h</a:t>
            </a:r>
            <a:r>
              <a:rPr lang="en-VN" dirty="0"/>
              <a:t>ời gian nhận phản hồi của khách hàng vẫn còn dài</a:t>
            </a:r>
          </a:p>
          <a:p>
            <a:pPr marL="536575" indent="-536575">
              <a:spcAft>
                <a:spcPts val="600"/>
              </a:spcAft>
              <a:buFont typeface="Wingdings" pitchFamily="2" charset="2"/>
              <a:buChar char="v"/>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23</a:t>
            </a:fld>
            <a:endParaRPr lang="en-GB" dirty="0"/>
          </a:p>
        </p:txBody>
      </p:sp>
    </p:spTree>
    <p:extLst>
      <p:ext uri="{BB962C8B-B14F-4D97-AF65-F5344CB8AC3E}">
        <p14:creationId xmlns:p14="http://schemas.microsoft.com/office/powerpoint/2010/main" val="380685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xoắn</a:t>
            </a:r>
            <a:r>
              <a:rPr lang="en-US" b="1" dirty="0">
                <a:solidFill>
                  <a:srgbClr val="000099"/>
                </a:solidFill>
              </a:rPr>
              <a:t> </a:t>
            </a:r>
            <a:r>
              <a:rPr lang="en-US" b="1" dirty="0" err="1">
                <a:solidFill>
                  <a:srgbClr val="000099"/>
                </a:solidFill>
              </a:rPr>
              <a:t>ốc</a:t>
            </a:r>
            <a:r>
              <a:rPr lang="en-US" b="1" dirty="0">
                <a:solidFill>
                  <a:srgbClr val="000099"/>
                </a:solidFill>
              </a:rPr>
              <a:t> (Spiral)</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Sử dụng mô hình xoắn ốc khi nào?</a:t>
            </a:r>
          </a:p>
          <a:p>
            <a:pPr marL="903288" lvl="1" indent="-446088">
              <a:spcAft>
                <a:spcPts val="600"/>
              </a:spcAft>
              <a:buFont typeface="Courier New" panose="02070309020205020404" pitchFamily="49" charset="0"/>
              <a:buChar char="o"/>
            </a:pPr>
            <a:r>
              <a:rPr lang="en-VN" dirty="0"/>
              <a:t>Dự án có quy mô lớn</a:t>
            </a:r>
          </a:p>
          <a:p>
            <a:pPr marL="903288" lvl="1" indent="-446088">
              <a:spcAft>
                <a:spcPts val="600"/>
              </a:spcAft>
              <a:buFont typeface="Courier New" panose="02070309020205020404" pitchFamily="49" charset="0"/>
              <a:buChar char="o"/>
            </a:pPr>
            <a:r>
              <a:rPr lang="en-VN" dirty="0"/>
              <a:t>Việc đánh giá các chi phí và rủi ro là quan trọng</a:t>
            </a:r>
          </a:p>
          <a:p>
            <a:pPr marL="903288" lvl="1" indent="-446088">
              <a:spcAft>
                <a:spcPts val="600"/>
              </a:spcAft>
              <a:buFont typeface="Courier New" panose="02070309020205020404" pitchFamily="49" charset="0"/>
              <a:buChar char="o"/>
            </a:pPr>
            <a:r>
              <a:rPr lang="en-VN" dirty="0"/>
              <a:t>Khách hàng có thay đổi yêu cầu</a:t>
            </a:r>
          </a:p>
          <a:p>
            <a:pPr marL="903288" lvl="1" indent="-446088">
              <a:spcAft>
                <a:spcPts val="600"/>
              </a:spcAft>
              <a:buFont typeface="Courier New" panose="02070309020205020404" pitchFamily="49" charset="0"/>
              <a:buChar char="o"/>
            </a:pPr>
            <a:r>
              <a:rPr lang="en-VN" dirty="0"/>
              <a:t>Yêu cầu không rõ ràng và phức tạp</a:t>
            </a:r>
          </a:p>
          <a:p>
            <a:pPr marL="903288" lvl="1" indent="-446088">
              <a:spcAft>
                <a:spcPts val="600"/>
              </a:spcAft>
              <a:buFont typeface="Courier New" panose="02070309020205020404" pitchFamily="49" charset="0"/>
              <a:buChar char="o"/>
            </a:pPr>
            <a:r>
              <a:rPr lang="en-VN" dirty="0"/>
              <a:t>Khách hàng không chắc chắn về các yêu cầu của họ</a:t>
            </a:r>
          </a:p>
          <a:p>
            <a:pPr marL="536575" indent="-536575">
              <a:spcAft>
                <a:spcPts val="600"/>
              </a:spcAft>
              <a:buFont typeface="Wingdings" pitchFamily="2" charset="2"/>
              <a:buChar char="v"/>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24</a:t>
            </a:fld>
            <a:endParaRPr lang="en-GB" dirty="0"/>
          </a:p>
        </p:txBody>
      </p:sp>
    </p:spTree>
    <p:extLst>
      <p:ext uri="{BB962C8B-B14F-4D97-AF65-F5344CB8AC3E}">
        <p14:creationId xmlns:p14="http://schemas.microsoft.com/office/powerpoint/2010/main" val="402543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Summary</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Nội dung</a:t>
            </a:r>
          </a:p>
          <a:p>
            <a:pPr marL="903288" lvl="1" indent="-446088">
              <a:spcAft>
                <a:spcPts val="600"/>
              </a:spcAft>
              <a:buFont typeface="Courier New" panose="02070309020205020404" pitchFamily="49" charset="0"/>
              <a:buChar char="o"/>
            </a:pPr>
            <a:r>
              <a:rPr lang="en-VN" dirty="0"/>
              <a:t>Hiểu được hệ thống phần mềm là gì</a:t>
            </a:r>
          </a:p>
          <a:p>
            <a:pPr marL="903288" lvl="1" indent="-446088">
              <a:spcAft>
                <a:spcPts val="600"/>
              </a:spcAft>
              <a:buFont typeface="Courier New" panose="02070309020205020404" pitchFamily="49" charset="0"/>
              <a:buChar char="o"/>
            </a:pPr>
            <a:r>
              <a:rPr lang="en-VN" dirty="0"/>
              <a:t>Tại sao chúng ta cần quy trình phần mềm</a:t>
            </a:r>
          </a:p>
          <a:p>
            <a:pPr marL="903288" lvl="1" indent="-446088">
              <a:spcAft>
                <a:spcPts val="600"/>
              </a:spcAft>
              <a:buFont typeface="Courier New" panose="02070309020205020404" pitchFamily="49" charset="0"/>
              <a:buChar char="o"/>
            </a:pPr>
            <a:r>
              <a:rPr lang="en-VN" dirty="0"/>
              <a:t>Tìm hiểu 02 quy trình phần mềm truyền thống: Waterfall &amp; Spiral</a:t>
            </a:r>
          </a:p>
          <a:p>
            <a:pPr marL="903288" lvl="1" indent="-446088">
              <a:spcAft>
                <a:spcPts val="600"/>
              </a:spcAft>
              <a:buFont typeface="Courier New" panose="02070309020205020404" pitchFamily="49" charset="0"/>
              <a:buChar char="o"/>
            </a:pPr>
            <a:r>
              <a:rPr lang="en-VN" dirty="0"/>
              <a:t>Hiểu ưu, nhược điểm của từng quy trình </a:t>
            </a:r>
          </a:p>
          <a:p>
            <a:pPr marL="903288" lvl="1" indent="-446088">
              <a:spcAft>
                <a:spcPts val="600"/>
              </a:spcAft>
              <a:buFont typeface="Courier New" panose="02070309020205020404" pitchFamily="49" charset="0"/>
              <a:buChar char="o"/>
            </a:pPr>
            <a:r>
              <a:rPr lang="en-VN" dirty="0"/>
              <a:t>Có được khái niệm khi nào chọn quy trình nào.</a:t>
            </a:r>
          </a:p>
          <a:p>
            <a:pPr marL="536575" indent="-536575">
              <a:spcAft>
                <a:spcPts val="600"/>
              </a:spcAft>
              <a:buFont typeface="Wingdings" pitchFamily="2" charset="2"/>
              <a:buChar char="v"/>
            </a:pPr>
            <a:r>
              <a:rPr lang="en-VN" dirty="0"/>
              <a:t>Nội dung ở nhà</a:t>
            </a:r>
          </a:p>
          <a:p>
            <a:pPr marL="903288" lvl="1" indent="-446088">
              <a:spcAft>
                <a:spcPts val="600"/>
              </a:spcAft>
              <a:buFont typeface="Courier New" panose="02070309020205020404" pitchFamily="49" charset="0"/>
              <a:buChar char="o"/>
            </a:pPr>
            <a:r>
              <a:rPr lang="en-VN" dirty="0"/>
              <a:t>Tìm hiểu thêm từ các tài liệu để cũng cố kiến thức về các quy trình </a:t>
            </a:r>
            <a:r>
              <a:rPr lang="en-VN"/>
              <a:t>đã học</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25</a:t>
            </a:fld>
            <a:endParaRPr lang="en-GB" dirty="0"/>
          </a:p>
        </p:txBody>
      </p:sp>
    </p:spTree>
    <p:extLst>
      <p:ext uri="{BB962C8B-B14F-4D97-AF65-F5344CB8AC3E}">
        <p14:creationId xmlns:p14="http://schemas.microsoft.com/office/powerpoint/2010/main" val="210815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Tổng</a:t>
            </a:r>
            <a:r>
              <a:rPr lang="en-US" b="1" dirty="0">
                <a:solidFill>
                  <a:srgbClr val="000099"/>
                </a:solidFill>
              </a:rPr>
              <a:t> </a:t>
            </a:r>
            <a:r>
              <a:rPr lang="en-US" b="1" dirty="0" err="1">
                <a:solidFill>
                  <a:srgbClr val="000099"/>
                </a:solidFill>
              </a:rPr>
              <a:t>quan</a:t>
            </a:r>
            <a:r>
              <a:rPr lang="en-US" b="1" dirty="0">
                <a:solidFill>
                  <a:srgbClr val="000099"/>
                </a:solidFill>
              </a:rPr>
              <a:t> module</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Mục tiêu học tập</a:t>
            </a:r>
          </a:p>
          <a:p>
            <a:pPr marL="901700" lvl="1" indent="-444500">
              <a:spcAft>
                <a:spcPts val="600"/>
              </a:spcAft>
              <a:buFont typeface="Courier New" panose="02070309020205020404" pitchFamily="49" charset="0"/>
              <a:buChar char="o"/>
            </a:pPr>
            <a:r>
              <a:rPr lang="en-VN" dirty="0"/>
              <a:t>Học về các thành phần (stakeholders) khác nhau và các loại tài liệu khác nhau họ dùng để giao tiếp trong quy tình phát triển phần mềm</a:t>
            </a:r>
          </a:p>
          <a:p>
            <a:pPr marL="901700" lvl="1" indent="-444500">
              <a:spcAft>
                <a:spcPts val="600"/>
              </a:spcAft>
              <a:buFont typeface="Courier New" panose="02070309020205020404" pitchFamily="49" charset="0"/>
              <a:buChar char="o"/>
            </a:pPr>
            <a:r>
              <a:rPr lang="en-VN" dirty="0"/>
              <a:t>Học về các quy trình phần mềm truyền thống: Waterfall (thác nước) và Spriral (xoán ốc)</a:t>
            </a:r>
          </a:p>
          <a:p>
            <a:pPr marL="901700" lvl="1" indent="-444500">
              <a:spcAft>
                <a:spcPts val="600"/>
              </a:spcAft>
              <a:buFont typeface="Courier New" panose="02070309020205020404" pitchFamily="49" charset="0"/>
              <a:buChar char="o"/>
            </a:pPr>
            <a:r>
              <a:rPr lang="en-VN" dirty="0"/>
              <a:t>Học về các quy trình phần mềm hiện đại (Agile software processes): Extreme Programming (XD), Test Driven Development  (TDD) và Scrum.</a:t>
            </a:r>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3</a:t>
            </a:fld>
            <a:endParaRPr lang="en-GB" dirty="0"/>
          </a:p>
        </p:txBody>
      </p:sp>
    </p:spTree>
    <p:extLst>
      <p:ext uri="{BB962C8B-B14F-4D97-AF65-F5344CB8AC3E}">
        <p14:creationId xmlns:p14="http://schemas.microsoft.com/office/powerpoint/2010/main" val="194305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Nội</a:t>
            </a:r>
            <a:r>
              <a:rPr lang="en-US" b="1" dirty="0">
                <a:solidFill>
                  <a:srgbClr val="000099"/>
                </a:solidFill>
              </a:rPr>
              <a:t> dung</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Khái niệm về Phần Mềm</a:t>
            </a:r>
          </a:p>
          <a:p>
            <a:pPr marL="536575" indent="-536575">
              <a:spcAft>
                <a:spcPts val="600"/>
              </a:spcAft>
              <a:buFont typeface="Wingdings" pitchFamily="2" charset="2"/>
              <a:buChar char="v"/>
            </a:pPr>
            <a:r>
              <a:rPr lang="en-VN" dirty="0"/>
              <a:t>Khái niệm về Công Nghệ Phần Mềm</a:t>
            </a:r>
          </a:p>
          <a:p>
            <a:pPr marL="536575" indent="-536575">
              <a:spcAft>
                <a:spcPts val="600"/>
              </a:spcAft>
              <a:buFont typeface="Wingdings" pitchFamily="2" charset="2"/>
              <a:buChar char="v"/>
            </a:pPr>
            <a:r>
              <a:rPr lang="en-VN" dirty="0"/>
              <a:t>Các Quy Trình Phát Triển Phần Mềm</a:t>
            </a:r>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4</a:t>
            </a:fld>
            <a:endParaRPr lang="en-GB" dirty="0"/>
          </a:p>
        </p:txBody>
      </p:sp>
    </p:spTree>
    <p:extLst>
      <p:ext uri="{BB962C8B-B14F-4D97-AF65-F5344CB8AC3E}">
        <p14:creationId xmlns:p14="http://schemas.microsoft.com/office/powerpoint/2010/main" val="127839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Khái</a:t>
            </a:r>
            <a:r>
              <a:rPr lang="en-US" b="1" dirty="0">
                <a:solidFill>
                  <a:srgbClr val="000099"/>
                </a:solidFill>
              </a:rPr>
              <a:t> </a:t>
            </a:r>
            <a:r>
              <a:rPr lang="en-US" b="1" dirty="0" err="1">
                <a:solidFill>
                  <a:srgbClr val="000099"/>
                </a:solidFill>
              </a:rPr>
              <a:t>niệm</a:t>
            </a:r>
            <a:r>
              <a:rPr lang="en-US" b="1" dirty="0">
                <a:solidFill>
                  <a:srgbClr val="000099"/>
                </a:solidFill>
              </a:rPr>
              <a:t> </a:t>
            </a:r>
            <a:r>
              <a:rPr lang="en-US" b="1" dirty="0" err="1">
                <a:solidFill>
                  <a:srgbClr val="000099"/>
                </a:solidFill>
              </a:rPr>
              <a:t>về</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84468" cy="5562146"/>
          </a:xfrm>
        </p:spPr>
        <p:txBody>
          <a:bodyPr>
            <a:normAutofit/>
          </a:bodyPr>
          <a:lstStyle/>
          <a:p>
            <a:pPr marL="536575" indent="-536575" algn="just">
              <a:spcAft>
                <a:spcPts val="600"/>
              </a:spcAft>
              <a:buFont typeface="Wingdings" pitchFamily="2" charset="2"/>
              <a:buChar char="v"/>
            </a:pPr>
            <a:r>
              <a:rPr lang="en-VN" sz="2400" dirty="0"/>
              <a:t>“Computer programs and asociated documentation. Software products may be developed for a particular customer or may be developed for a general market” – </a:t>
            </a:r>
            <a:r>
              <a:rPr lang="en-VN" sz="2400" dirty="0">
                <a:solidFill>
                  <a:schemeClr val="accent6"/>
                </a:solidFill>
              </a:rPr>
              <a:t>Ian Sommerville, Software Engineering</a:t>
            </a:r>
          </a:p>
          <a:p>
            <a:pPr marL="457200" lvl="1" indent="0" algn="just">
              <a:spcAft>
                <a:spcPts val="600"/>
              </a:spcAft>
              <a:buNone/>
            </a:pPr>
            <a:r>
              <a:rPr lang="en-VN" dirty="0"/>
              <a:t>(</a:t>
            </a:r>
            <a:r>
              <a:rPr lang="en-VN" dirty="0">
                <a:solidFill>
                  <a:srgbClr val="00B0F0"/>
                </a:solidFill>
              </a:rPr>
              <a:t>Các chương trình máy tính và các tài liệu đi kèm. Các sản phẩm phần mềm có thể được phát triển cho một khách hàng cụ thể hoặc cho một thị trường chung</a:t>
            </a:r>
            <a:r>
              <a:rPr lang="en-VN" dirty="0"/>
              <a:t>)</a:t>
            </a:r>
          </a:p>
          <a:p>
            <a:pPr marL="457200" lvl="1" indent="0" algn="just">
              <a:spcAft>
                <a:spcPts val="600"/>
              </a:spcAft>
              <a:buNone/>
            </a:pPr>
            <a:endParaRPr lang="en-VN" dirty="0"/>
          </a:p>
          <a:p>
            <a:pPr marL="536575" indent="-536575" algn="just">
              <a:spcAft>
                <a:spcPts val="600"/>
              </a:spcAft>
              <a:buFont typeface="Wingdings" pitchFamily="2" charset="2"/>
              <a:buChar char="v"/>
            </a:pPr>
            <a:r>
              <a:rPr lang="en-US" sz="2400" dirty="0"/>
              <a:t>Software is (1) </a:t>
            </a:r>
            <a:r>
              <a:rPr lang="en-US" sz="2400" dirty="0">
                <a:solidFill>
                  <a:srgbClr val="C00000"/>
                </a:solidFill>
              </a:rPr>
              <a:t>instructions</a:t>
            </a:r>
            <a:r>
              <a:rPr lang="en-US" sz="2400" dirty="0"/>
              <a:t> (computer programs) that when executed provide desired function and performance, (2) </a:t>
            </a:r>
            <a:r>
              <a:rPr lang="en-US" sz="2400" dirty="0">
                <a:solidFill>
                  <a:srgbClr val="C00000"/>
                </a:solidFill>
              </a:rPr>
              <a:t>data structures</a:t>
            </a:r>
            <a:r>
              <a:rPr lang="en-US" sz="2400" dirty="0"/>
              <a:t> that enable the programs to adequately manipulate information, and (3) </a:t>
            </a:r>
            <a:r>
              <a:rPr lang="en-US" sz="2400" dirty="0">
                <a:solidFill>
                  <a:srgbClr val="C00000"/>
                </a:solidFill>
              </a:rPr>
              <a:t>documents</a:t>
            </a:r>
            <a:r>
              <a:rPr lang="en-US" sz="2400" dirty="0"/>
              <a:t> that describe the operation and use of the programs.” </a:t>
            </a:r>
            <a:r>
              <a:rPr lang="en-VN" sz="2400" dirty="0"/>
              <a:t>–</a:t>
            </a:r>
            <a:r>
              <a:rPr lang="en-US" sz="2400" dirty="0"/>
              <a:t> </a:t>
            </a:r>
            <a:r>
              <a:rPr lang="en-US" sz="2400" dirty="0">
                <a:solidFill>
                  <a:schemeClr val="accent6"/>
                </a:solidFill>
              </a:rPr>
              <a:t>Roger S Pressman</a:t>
            </a:r>
          </a:p>
          <a:p>
            <a:pPr marL="457200" lvl="1" indent="0" algn="just">
              <a:spcAft>
                <a:spcPts val="600"/>
              </a:spcAft>
              <a:buNone/>
            </a:pPr>
            <a:r>
              <a:rPr lang="en-US" dirty="0"/>
              <a:t>(</a:t>
            </a:r>
            <a:r>
              <a:rPr lang="en-US" dirty="0" err="1">
                <a:solidFill>
                  <a:srgbClr val="00B0F0"/>
                </a:solidFill>
              </a:rPr>
              <a:t>Phần</a:t>
            </a:r>
            <a:r>
              <a:rPr lang="en-US" dirty="0">
                <a:solidFill>
                  <a:srgbClr val="00B0F0"/>
                </a:solidFill>
              </a:rPr>
              <a:t> </a:t>
            </a:r>
            <a:r>
              <a:rPr lang="en-US" dirty="0" err="1">
                <a:solidFill>
                  <a:srgbClr val="00B0F0"/>
                </a:solidFill>
              </a:rPr>
              <a:t>mềm</a:t>
            </a:r>
            <a:r>
              <a:rPr lang="en-US" dirty="0">
                <a:solidFill>
                  <a:srgbClr val="00B0F0"/>
                </a:solidFill>
              </a:rPr>
              <a:t> </a:t>
            </a:r>
            <a:r>
              <a:rPr lang="en-US" dirty="0" err="1">
                <a:solidFill>
                  <a:srgbClr val="00B0F0"/>
                </a:solidFill>
              </a:rPr>
              <a:t>là</a:t>
            </a:r>
            <a:r>
              <a:rPr lang="en-US" dirty="0">
                <a:solidFill>
                  <a:srgbClr val="00B0F0"/>
                </a:solidFill>
              </a:rPr>
              <a:t> (1) </a:t>
            </a:r>
            <a:r>
              <a:rPr lang="en-US" dirty="0" err="1">
                <a:solidFill>
                  <a:srgbClr val="00B0F0"/>
                </a:solidFill>
              </a:rPr>
              <a:t>các</a:t>
            </a:r>
            <a:r>
              <a:rPr lang="en-US" dirty="0">
                <a:solidFill>
                  <a:srgbClr val="00B0F0"/>
                </a:solidFill>
              </a:rPr>
              <a:t> </a:t>
            </a:r>
            <a:r>
              <a:rPr lang="en-US" dirty="0" err="1">
                <a:solidFill>
                  <a:srgbClr val="00B0F0"/>
                </a:solidFill>
              </a:rPr>
              <a:t>câu</a:t>
            </a:r>
            <a:r>
              <a:rPr lang="en-US" dirty="0">
                <a:solidFill>
                  <a:srgbClr val="00B0F0"/>
                </a:solidFill>
              </a:rPr>
              <a:t> </a:t>
            </a:r>
            <a:r>
              <a:rPr lang="en-US" dirty="0" err="1">
                <a:solidFill>
                  <a:srgbClr val="00B0F0"/>
                </a:solidFill>
              </a:rPr>
              <a:t>lệnh</a:t>
            </a:r>
            <a:r>
              <a:rPr lang="en-US" dirty="0">
                <a:solidFill>
                  <a:srgbClr val="00B0F0"/>
                </a:solidFill>
              </a:rPr>
              <a:t> (</a:t>
            </a:r>
            <a:r>
              <a:rPr lang="en-US" dirty="0" err="1">
                <a:solidFill>
                  <a:srgbClr val="00B0F0"/>
                </a:solidFill>
              </a:rPr>
              <a:t>chương</a:t>
            </a:r>
            <a:r>
              <a:rPr lang="en-US" dirty="0">
                <a:solidFill>
                  <a:srgbClr val="00B0F0"/>
                </a:solidFill>
              </a:rPr>
              <a:t> </a:t>
            </a:r>
            <a:r>
              <a:rPr lang="en-US" dirty="0" err="1">
                <a:solidFill>
                  <a:srgbClr val="00B0F0"/>
                </a:solidFill>
              </a:rPr>
              <a:t>tình</a:t>
            </a:r>
            <a:r>
              <a:rPr lang="en-US" dirty="0">
                <a:solidFill>
                  <a:srgbClr val="00B0F0"/>
                </a:solidFill>
              </a:rPr>
              <a:t> </a:t>
            </a:r>
            <a:r>
              <a:rPr lang="en-US" dirty="0" err="1">
                <a:solidFill>
                  <a:srgbClr val="00B0F0"/>
                </a:solidFill>
              </a:rPr>
              <a:t>máy</a:t>
            </a:r>
            <a:r>
              <a:rPr lang="en-US" dirty="0">
                <a:solidFill>
                  <a:srgbClr val="00B0F0"/>
                </a:solidFill>
              </a:rPr>
              <a:t> </a:t>
            </a:r>
            <a:r>
              <a:rPr lang="en-US" dirty="0" err="1">
                <a:solidFill>
                  <a:srgbClr val="00B0F0"/>
                </a:solidFill>
              </a:rPr>
              <a:t>tính</a:t>
            </a:r>
            <a:r>
              <a:rPr lang="en-US" dirty="0">
                <a:solidFill>
                  <a:srgbClr val="00B0F0"/>
                </a:solidFill>
              </a:rPr>
              <a:t>) </a:t>
            </a:r>
            <a:r>
              <a:rPr lang="en-US" dirty="0" err="1">
                <a:solidFill>
                  <a:srgbClr val="00B0F0"/>
                </a:solidFill>
              </a:rPr>
              <a:t>mà</a:t>
            </a:r>
            <a:r>
              <a:rPr lang="en-US" dirty="0">
                <a:solidFill>
                  <a:srgbClr val="00B0F0"/>
                </a:solidFill>
              </a:rPr>
              <a:t> </a:t>
            </a:r>
            <a:r>
              <a:rPr lang="en-US" dirty="0" err="1">
                <a:solidFill>
                  <a:srgbClr val="00B0F0"/>
                </a:solidFill>
              </a:rPr>
              <a:t>khi</a:t>
            </a:r>
            <a:r>
              <a:rPr lang="en-US" dirty="0">
                <a:solidFill>
                  <a:srgbClr val="00B0F0"/>
                </a:solidFill>
              </a:rPr>
              <a:t> </a:t>
            </a:r>
            <a:r>
              <a:rPr lang="en-US" dirty="0" err="1">
                <a:solidFill>
                  <a:srgbClr val="00B0F0"/>
                </a:solidFill>
              </a:rPr>
              <a:t>thực</a:t>
            </a:r>
            <a:r>
              <a:rPr lang="en-US" dirty="0">
                <a:solidFill>
                  <a:srgbClr val="00B0F0"/>
                </a:solidFill>
              </a:rPr>
              <a:t> </a:t>
            </a:r>
            <a:r>
              <a:rPr lang="en-US" dirty="0" err="1">
                <a:solidFill>
                  <a:srgbClr val="00B0F0"/>
                </a:solidFill>
              </a:rPr>
              <a:t>thi</a:t>
            </a:r>
            <a:r>
              <a:rPr lang="en-US" dirty="0">
                <a:solidFill>
                  <a:srgbClr val="00B0F0"/>
                </a:solidFill>
              </a:rPr>
              <a:t> </a:t>
            </a:r>
            <a:r>
              <a:rPr lang="en-US" dirty="0" err="1">
                <a:solidFill>
                  <a:srgbClr val="00B0F0"/>
                </a:solidFill>
              </a:rPr>
              <a:t>sẽ</a:t>
            </a:r>
            <a:r>
              <a:rPr lang="en-US" dirty="0">
                <a:solidFill>
                  <a:srgbClr val="00B0F0"/>
                </a:solidFill>
              </a:rPr>
              <a:t> </a:t>
            </a:r>
            <a:r>
              <a:rPr lang="en-US" dirty="0" err="1">
                <a:solidFill>
                  <a:srgbClr val="00B0F0"/>
                </a:solidFill>
              </a:rPr>
              <a:t>cung</a:t>
            </a:r>
            <a:r>
              <a:rPr lang="en-US" dirty="0">
                <a:solidFill>
                  <a:srgbClr val="00B0F0"/>
                </a:solidFill>
              </a:rPr>
              <a:t> </a:t>
            </a:r>
            <a:r>
              <a:rPr lang="en-US" dirty="0" err="1">
                <a:solidFill>
                  <a:srgbClr val="00B0F0"/>
                </a:solidFill>
              </a:rPr>
              <a:t>cấp</a:t>
            </a:r>
            <a:r>
              <a:rPr lang="en-US" dirty="0">
                <a:solidFill>
                  <a:srgbClr val="00B0F0"/>
                </a:solidFill>
              </a:rPr>
              <a:t> </a:t>
            </a:r>
            <a:r>
              <a:rPr lang="en-US" dirty="0" err="1">
                <a:solidFill>
                  <a:srgbClr val="00B0F0"/>
                </a:solidFill>
              </a:rPr>
              <a:t>chức</a:t>
            </a:r>
            <a:r>
              <a:rPr lang="en-US" dirty="0">
                <a:solidFill>
                  <a:srgbClr val="00B0F0"/>
                </a:solidFill>
              </a:rPr>
              <a:t> </a:t>
            </a:r>
            <a:r>
              <a:rPr lang="en-US" dirty="0" err="1">
                <a:solidFill>
                  <a:srgbClr val="00B0F0"/>
                </a:solidFill>
              </a:rPr>
              <a:t>năng</a:t>
            </a:r>
            <a:r>
              <a:rPr lang="en-US" dirty="0">
                <a:solidFill>
                  <a:srgbClr val="00B0F0"/>
                </a:solidFill>
              </a:rPr>
              <a:t> </a:t>
            </a:r>
            <a:r>
              <a:rPr lang="en-US" dirty="0" err="1">
                <a:solidFill>
                  <a:srgbClr val="00B0F0"/>
                </a:solidFill>
              </a:rPr>
              <a:t>và</a:t>
            </a:r>
            <a:r>
              <a:rPr lang="en-US" dirty="0">
                <a:solidFill>
                  <a:srgbClr val="00B0F0"/>
                </a:solidFill>
              </a:rPr>
              <a:t> </a:t>
            </a:r>
            <a:r>
              <a:rPr lang="en-US" dirty="0" err="1">
                <a:solidFill>
                  <a:srgbClr val="00B0F0"/>
                </a:solidFill>
              </a:rPr>
              <a:t>hiệu</a:t>
            </a:r>
            <a:r>
              <a:rPr lang="en-US" dirty="0">
                <a:solidFill>
                  <a:srgbClr val="00B0F0"/>
                </a:solidFill>
              </a:rPr>
              <a:t> </a:t>
            </a:r>
            <a:r>
              <a:rPr lang="en-US" dirty="0" err="1">
                <a:solidFill>
                  <a:srgbClr val="00B0F0"/>
                </a:solidFill>
              </a:rPr>
              <a:t>năng</a:t>
            </a:r>
            <a:r>
              <a:rPr lang="en-US" dirty="0">
                <a:solidFill>
                  <a:srgbClr val="00B0F0"/>
                </a:solidFill>
              </a:rPr>
              <a:t> </a:t>
            </a:r>
            <a:r>
              <a:rPr lang="en-US" dirty="0" err="1">
                <a:solidFill>
                  <a:srgbClr val="00B0F0"/>
                </a:solidFill>
              </a:rPr>
              <a:t>mong</a:t>
            </a:r>
            <a:r>
              <a:rPr lang="en-US" dirty="0">
                <a:solidFill>
                  <a:srgbClr val="00B0F0"/>
                </a:solidFill>
              </a:rPr>
              <a:t> </a:t>
            </a:r>
            <a:r>
              <a:rPr lang="en-US" dirty="0" err="1">
                <a:solidFill>
                  <a:srgbClr val="00B0F0"/>
                </a:solidFill>
              </a:rPr>
              <a:t>muốn</a:t>
            </a:r>
            <a:r>
              <a:rPr lang="en-US" dirty="0">
                <a:solidFill>
                  <a:srgbClr val="00B0F0"/>
                </a:solidFill>
              </a:rPr>
              <a:t>, </a:t>
            </a:r>
            <a:r>
              <a:rPr lang="en-US" dirty="0" err="1">
                <a:solidFill>
                  <a:srgbClr val="00B0F0"/>
                </a:solidFill>
              </a:rPr>
              <a:t>và</a:t>
            </a:r>
            <a:r>
              <a:rPr lang="en-US" dirty="0">
                <a:solidFill>
                  <a:srgbClr val="00B0F0"/>
                </a:solidFill>
              </a:rPr>
              <a:t> (2) </a:t>
            </a:r>
            <a:r>
              <a:rPr lang="en-US" dirty="0" err="1">
                <a:solidFill>
                  <a:srgbClr val="00B0F0"/>
                </a:solidFill>
              </a:rPr>
              <a:t>các</a:t>
            </a:r>
            <a:r>
              <a:rPr lang="en-US" dirty="0">
                <a:solidFill>
                  <a:srgbClr val="00B0F0"/>
                </a:solidFill>
              </a:rPr>
              <a:t> </a:t>
            </a:r>
            <a:r>
              <a:rPr lang="en-US" dirty="0" err="1">
                <a:solidFill>
                  <a:srgbClr val="00B0F0"/>
                </a:solidFill>
              </a:rPr>
              <a:t>cấu</a:t>
            </a:r>
            <a:r>
              <a:rPr lang="en-US" dirty="0">
                <a:solidFill>
                  <a:srgbClr val="00B0F0"/>
                </a:solidFill>
              </a:rPr>
              <a:t> </a:t>
            </a:r>
            <a:r>
              <a:rPr lang="en-US" dirty="0" err="1">
                <a:solidFill>
                  <a:srgbClr val="00B0F0"/>
                </a:solidFill>
              </a:rPr>
              <a:t>trúc</a:t>
            </a:r>
            <a:r>
              <a:rPr lang="en-US" dirty="0">
                <a:solidFill>
                  <a:srgbClr val="00B0F0"/>
                </a:solidFill>
              </a:rPr>
              <a:t> </a:t>
            </a:r>
            <a:r>
              <a:rPr lang="en-US" dirty="0" err="1">
                <a:solidFill>
                  <a:srgbClr val="00B0F0"/>
                </a:solidFill>
              </a:rPr>
              <a:t>dữ</a:t>
            </a:r>
            <a:r>
              <a:rPr lang="en-US" dirty="0">
                <a:solidFill>
                  <a:srgbClr val="00B0F0"/>
                </a:solidFill>
              </a:rPr>
              <a:t> </a:t>
            </a:r>
            <a:r>
              <a:rPr lang="en-US" dirty="0" err="1">
                <a:solidFill>
                  <a:srgbClr val="00B0F0"/>
                </a:solidFill>
              </a:rPr>
              <a:t>liệu</a:t>
            </a:r>
            <a:r>
              <a:rPr lang="en-US" dirty="0">
                <a:solidFill>
                  <a:srgbClr val="00B0F0"/>
                </a:solidFill>
              </a:rPr>
              <a:t> </a:t>
            </a:r>
            <a:r>
              <a:rPr lang="en-US" dirty="0" err="1">
                <a:solidFill>
                  <a:srgbClr val="00B0F0"/>
                </a:solidFill>
              </a:rPr>
              <a:t>cho</a:t>
            </a:r>
            <a:r>
              <a:rPr lang="en-US" dirty="0">
                <a:solidFill>
                  <a:srgbClr val="00B0F0"/>
                </a:solidFill>
              </a:rPr>
              <a:t> </a:t>
            </a:r>
            <a:r>
              <a:rPr lang="en-US" dirty="0" err="1">
                <a:solidFill>
                  <a:srgbClr val="00B0F0"/>
                </a:solidFill>
              </a:rPr>
              <a:t>phép</a:t>
            </a:r>
            <a:r>
              <a:rPr lang="en-US" dirty="0">
                <a:solidFill>
                  <a:srgbClr val="00B0F0"/>
                </a:solidFill>
              </a:rPr>
              <a:t> </a:t>
            </a:r>
            <a:r>
              <a:rPr lang="en-US" dirty="0" err="1">
                <a:solidFill>
                  <a:srgbClr val="00B0F0"/>
                </a:solidFill>
              </a:rPr>
              <a:t>các</a:t>
            </a:r>
            <a:r>
              <a:rPr lang="en-US" dirty="0">
                <a:solidFill>
                  <a:srgbClr val="00B0F0"/>
                </a:solidFill>
              </a:rPr>
              <a:t> </a:t>
            </a:r>
            <a:r>
              <a:rPr lang="en-US" dirty="0" err="1">
                <a:solidFill>
                  <a:srgbClr val="00B0F0"/>
                </a:solidFill>
              </a:rPr>
              <a:t>chương</a:t>
            </a:r>
            <a:r>
              <a:rPr lang="en-US" dirty="0">
                <a:solidFill>
                  <a:srgbClr val="00B0F0"/>
                </a:solidFill>
              </a:rPr>
              <a:t> </a:t>
            </a:r>
            <a:r>
              <a:rPr lang="en-US" dirty="0" err="1">
                <a:solidFill>
                  <a:srgbClr val="00B0F0"/>
                </a:solidFill>
              </a:rPr>
              <a:t>trình</a:t>
            </a:r>
            <a:r>
              <a:rPr lang="en-US" dirty="0">
                <a:solidFill>
                  <a:srgbClr val="00B0F0"/>
                </a:solidFill>
              </a:rPr>
              <a:t> </a:t>
            </a:r>
            <a:r>
              <a:rPr lang="en-US" dirty="0" err="1">
                <a:solidFill>
                  <a:srgbClr val="00B0F0"/>
                </a:solidFill>
              </a:rPr>
              <a:t>thao</a:t>
            </a:r>
            <a:r>
              <a:rPr lang="en-US" dirty="0">
                <a:solidFill>
                  <a:srgbClr val="00B0F0"/>
                </a:solidFill>
              </a:rPr>
              <a:t> </a:t>
            </a:r>
            <a:r>
              <a:rPr lang="en-US" dirty="0" err="1">
                <a:solidFill>
                  <a:srgbClr val="00B0F0"/>
                </a:solidFill>
              </a:rPr>
              <a:t>tác</a:t>
            </a:r>
            <a:r>
              <a:rPr lang="en-US" dirty="0">
                <a:solidFill>
                  <a:srgbClr val="00B0F0"/>
                </a:solidFill>
              </a:rPr>
              <a:t> </a:t>
            </a:r>
            <a:r>
              <a:rPr lang="en-US" dirty="0" err="1">
                <a:solidFill>
                  <a:srgbClr val="00B0F0"/>
                </a:solidFill>
              </a:rPr>
              <a:t>đầy</a:t>
            </a:r>
            <a:r>
              <a:rPr lang="en-US" dirty="0">
                <a:solidFill>
                  <a:srgbClr val="00B0F0"/>
                </a:solidFill>
              </a:rPr>
              <a:t> </a:t>
            </a:r>
            <a:r>
              <a:rPr lang="en-US" dirty="0" err="1">
                <a:solidFill>
                  <a:srgbClr val="00B0F0"/>
                </a:solidFill>
              </a:rPr>
              <a:t>đủ</a:t>
            </a:r>
            <a:r>
              <a:rPr lang="en-US" dirty="0">
                <a:solidFill>
                  <a:srgbClr val="00B0F0"/>
                </a:solidFill>
              </a:rPr>
              <a:t> </a:t>
            </a:r>
            <a:r>
              <a:rPr lang="en-US" dirty="0" err="1">
                <a:solidFill>
                  <a:srgbClr val="00B0F0"/>
                </a:solidFill>
              </a:rPr>
              <a:t>thông</a:t>
            </a:r>
            <a:r>
              <a:rPr lang="en-US" dirty="0">
                <a:solidFill>
                  <a:srgbClr val="00B0F0"/>
                </a:solidFill>
              </a:rPr>
              <a:t> tin, </a:t>
            </a:r>
            <a:r>
              <a:rPr lang="en-US" dirty="0" err="1">
                <a:solidFill>
                  <a:srgbClr val="00B0F0"/>
                </a:solidFill>
              </a:rPr>
              <a:t>và</a:t>
            </a:r>
            <a:r>
              <a:rPr lang="en-US" dirty="0">
                <a:solidFill>
                  <a:srgbClr val="00B0F0"/>
                </a:solidFill>
              </a:rPr>
              <a:t> (3) </a:t>
            </a:r>
            <a:r>
              <a:rPr lang="en-US" dirty="0" err="1">
                <a:solidFill>
                  <a:srgbClr val="00B0F0"/>
                </a:solidFill>
              </a:rPr>
              <a:t>các</a:t>
            </a:r>
            <a:r>
              <a:rPr lang="en-US" dirty="0">
                <a:solidFill>
                  <a:srgbClr val="00B0F0"/>
                </a:solidFill>
              </a:rPr>
              <a:t> </a:t>
            </a:r>
            <a:r>
              <a:rPr lang="en-US" dirty="0" err="1">
                <a:solidFill>
                  <a:srgbClr val="00B0F0"/>
                </a:solidFill>
              </a:rPr>
              <a:t>tài</a:t>
            </a:r>
            <a:r>
              <a:rPr lang="en-US" dirty="0">
                <a:solidFill>
                  <a:srgbClr val="00B0F0"/>
                </a:solidFill>
              </a:rPr>
              <a:t> </a:t>
            </a:r>
            <a:r>
              <a:rPr lang="en-US" dirty="0" err="1">
                <a:solidFill>
                  <a:srgbClr val="00B0F0"/>
                </a:solidFill>
              </a:rPr>
              <a:t>liệu</a:t>
            </a:r>
            <a:r>
              <a:rPr lang="en-US" dirty="0">
                <a:solidFill>
                  <a:srgbClr val="00B0F0"/>
                </a:solidFill>
              </a:rPr>
              <a:t> </a:t>
            </a:r>
            <a:r>
              <a:rPr lang="en-US" dirty="0" err="1">
                <a:solidFill>
                  <a:srgbClr val="00B0F0"/>
                </a:solidFill>
              </a:rPr>
              <a:t>mô</a:t>
            </a:r>
            <a:r>
              <a:rPr lang="en-US" dirty="0">
                <a:solidFill>
                  <a:srgbClr val="00B0F0"/>
                </a:solidFill>
              </a:rPr>
              <a:t> </a:t>
            </a:r>
            <a:r>
              <a:rPr lang="en-US" dirty="0" err="1">
                <a:solidFill>
                  <a:srgbClr val="00B0F0"/>
                </a:solidFill>
              </a:rPr>
              <a:t>tả</a:t>
            </a:r>
            <a:r>
              <a:rPr lang="en-US" dirty="0">
                <a:solidFill>
                  <a:srgbClr val="00B0F0"/>
                </a:solidFill>
              </a:rPr>
              <a:t> </a:t>
            </a:r>
            <a:r>
              <a:rPr lang="en-US" dirty="0" err="1">
                <a:solidFill>
                  <a:srgbClr val="00B0F0"/>
                </a:solidFill>
              </a:rPr>
              <a:t>hoặc</a:t>
            </a:r>
            <a:r>
              <a:rPr lang="en-US" dirty="0">
                <a:solidFill>
                  <a:srgbClr val="00B0F0"/>
                </a:solidFill>
              </a:rPr>
              <a:t> </a:t>
            </a:r>
            <a:r>
              <a:rPr lang="en-US" dirty="0" err="1">
                <a:solidFill>
                  <a:srgbClr val="00B0F0"/>
                </a:solidFill>
              </a:rPr>
              <a:t>động</a:t>
            </a:r>
            <a:r>
              <a:rPr lang="en-US" dirty="0">
                <a:solidFill>
                  <a:srgbClr val="00B0F0"/>
                </a:solidFill>
              </a:rPr>
              <a:t> </a:t>
            </a:r>
            <a:r>
              <a:rPr lang="en-US" dirty="0" err="1">
                <a:solidFill>
                  <a:srgbClr val="00B0F0"/>
                </a:solidFill>
              </a:rPr>
              <a:t>và</a:t>
            </a:r>
            <a:r>
              <a:rPr lang="en-US" dirty="0">
                <a:solidFill>
                  <a:srgbClr val="00B0F0"/>
                </a:solidFill>
              </a:rPr>
              <a:t> </a:t>
            </a:r>
            <a:r>
              <a:rPr lang="en-US" dirty="0" err="1">
                <a:solidFill>
                  <a:srgbClr val="00B0F0"/>
                </a:solidFill>
              </a:rPr>
              <a:t>sử</a:t>
            </a:r>
            <a:r>
              <a:rPr lang="en-US" dirty="0">
                <a:solidFill>
                  <a:srgbClr val="00B0F0"/>
                </a:solidFill>
              </a:rPr>
              <a:t> dung </a:t>
            </a:r>
            <a:r>
              <a:rPr lang="en-US" dirty="0" err="1">
                <a:solidFill>
                  <a:srgbClr val="00B0F0"/>
                </a:solidFill>
              </a:rPr>
              <a:t>của</a:t>
            </a:r>
            <a:r>
              <a:rPr lang="en-US" dirty="0">
                <a:solidFill>
                  <a:srgbClr val="00B0F0"/>
                </a:solidFill>
              </a:rPr>
              <a:t> </a:t>
            </a:r>
            <a:r>
              <a:rPr lang="en-US" dirty="0" err="1">
                <a:solidFill>
                  <a:srgbClr val="00B0F0"/>
                </a:solidFill>
              </a:rPr>
              <a:t>chương</a:t>
            </a:r>
            <a:r>
              <a:rPr lang="en-US" dirty="0">
                <a:solidFill>
                  <a:srgbClr val="00B0F0"/>
                </a:solidFill>
              </a:rPr>
              <a:t> </a:t>
            </a:r>
            <a:r>
              <a:rPr lang="en-US" dirty="0" err="1">
                <a:solidFill>
                  <a:srgbClr val="00B0F0"/>
                </a:solidFill>
              </a:rPr>
              <a:t>trình</a:t>
            </a:r>
            <a:r>
              <a:rPr lang="en-US" dirty="0"/>
              <a:t>)</a:t>
            </a:r>
          </a:p>
          <a:p>
            <a:pPr marL="536575" indent="-536575" algn="just">
              <a:spcAft>
                <a:spcPts val="600"/>
              </a:spcAft>
              <a:buFont typeface="Wingdings" pitchFamily="2" charset="2"/>
              <a:buChar char="v"/>
            </a:pPr>
            <a:endParaRPr lang="en-VN" dirty="0"/>
          </a:p>
          <a:p>
            <a:pPr marL="536575" indent="-536575" algn="just">
              <a:spcAft>
                <a:spcPts val="600"/>
              </a:spcAft>
              <a:buFont typeface="Wingdings" pitchFamily="2" charset="2"/>
              <a:buChar char="v"/>
            </a:pPr>
            <a:endParaRPr lang="en-VN" dirty="0"/>
          </a:p>
          <a:p>
            <a:pPr marL="457200" lvl="1" indent="0" algn="just">
              <a:spcBef>
                <a:spcPts val="600"/>
              </a:spcBef>
              <a:spcAft>
                <a:spcPts val="600"/>
              </a:spcAft>
              <a:buNone/>
            </a:pPr>
            <a:endParaRPr lang="en-VN" dirty="0"/>
          </a:p>
          <a:p>
            <a:pPr marL="0" indent="0" algn="just">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5</a:t>
            </a:fld>
            <a:endParaRPr lang="en-GB" dirty="0"/>
          </a:p>
        </p:txBody>
      </p:sp>
    </p:spTree>
    <p:extLst>
      <p:ext uri="{BB962C8B-B14F-4D97-AF65-F5344CB8AC3E}">
        <p14:creationId xmlns:p14="http://schemas.microsoft.com/office/powerpoint/2010/main" val="337195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Khái</a:t>
            </a:r>
            <a:r>
              <a:rPr lang="en-US" b="1" dirty="0">
                <a:solidFill>
                  <a:srgbClr val="000099"/>
                </a:solidFill>
              </a:rPr>
              <a:t> </a:t>
            </a:r>
            <a:r>
              <a:rPr lang="en-US" b="1" dirty="0" err="1">
                <a:solidFill>
                  <a:srgbClr val="000099"/>
                </a:solidFill>
              </a:rPr>
              <a:t>niệm</a:t>
            </a:r>
            <a:r>
              <a:rPr lang="en-US" b="1" dirty="0">
                <a:solidFill>
                  <a:srgbClr val="000099"/>
                </a:solidFill>
              </a:rPr>
              <a:t> </a:t>
            </a:r>
            <a:r>
              <a:rPr lang="en-US" b="1" dirty="0" err="1">
                <a:solidFill>
                  <a:srgbClr val="000099"/>
                </a:solidFill>
              </a:rPr>
              <a:t>về</a:t>
            </a:r>
            <a:r>
              <a:rPr lang="en-US" b="1" dirty="0">
                <a:solidFill>
                  <a:srgbClr val="000099"/>
                </a:solidFill>
              </a:rPr>
              <a:t> </a:t>
            </a:r>
            <a:r>
              <a:rPr lang="en-US" b="1" dirty="0" err="1">
                <a:solidFill>
                  <a:srgbClr val="000099"/>
                </a:solidFill>
              </a:rPr>
              <a:t>phần</a:t>
            </a:r>
            <a:r>
              <a:rPr lang="en-US" b="1" dirty="0">
                <a:solidFill>
                  <a:srgbClr val="000099"/>
                </a:solidFill>
              </a:rPr>
              <a:t> </a:t>
            </a:r>
            <a:r>
              <a:rPr lang="en-US" b="1" dirty="0" err="1">
                <a:solidFill>
                  <a:srgbClr val="000099"/>
                </a:solidFill>
              </a:rPr>
              <a:t>mềm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84468" cy="5562146"/>
          </a:xfrm>
        </p:spPr>
        <p:txBody>
          <a:bodyPr>
            <a:normAutofit/>
          </a:bodyPr>
          <a:lstStyle/>
          <a:p>
            <a:pPr marL="536575" indent="-536575" algn="just">
              <a:spcAft>
                <a:spcPts val="600"/>
              </a:spcAft>
              <a:buFont typeface="Wingdings" pitchFamily="2" charset="2"/>
              <a:buChar char="v"/>
            </a:pPr>
            <a:r>
              <a:rPr lang="en-VN" dirty="0"/>
              <a:t>Ví dụ các ý tưởng phần mềm</a:t>
            </a:r>
          </a:p>
          <a:p>
            <a:pPr marL="901700" lvl="1" indent="-444500" algn="just">
              <a:spcAft>
                <a:spcPts val="600"/>
              </a:spcAft>
              <a:buFont typeface="Courier New" panose="02070309020205020404" pitchFamily="49" charset="0"/>
              <a:buChar char="o"/>
            </a:pPr>
            <a:r>
              <a:rPr lang="en-VN" dirty="0"/>
              <a:t>Phần mềm ứng dụng AI/ML cho lĩnh vực nhất định (Nông nghiệp, Y Tế)</a:t>
            </a:r>
          </a:p>
          <a:p>
            <a:pPr marL="901700" lvl="1" indent="-444500" algn="just">
              <a:spcAft>
                <a:spcPts val="600"/>
              </a:spcAft>
              <a:buFont typeface="Courier New" panose="02070309020205020404" pitchFamily="49" charset="0"/>
              <a:buChar char="o"/>
            </a:pPr>
            <a:r>
              <a:rPr lang="en-VN" dirty="0"/>
              <a:t>Hệ thống cải thiện việc các nhân hoá thuốc cho người dùng</a:t>
            </a:r>
          </a:p>
          <a:p>
            <a:pPr marL="901700" lvl="1" indent="-444500" algn="just">
              <a:spcAft>
                <a:spcPts val="600"/>
              </a:spcAft>
              <a:buFont typeface="Courier New" panose="02070309020205020404" pitchFamily="49" charset="0"/>
              <a:buChar char="o"/>
            </a:pPr>
            <a:r>
              <a:rPr lang="en-VN" dirty="0"/>
              <a:t>Xây dựng những ứng dụng mobile thú vị</a:t>
            </a:r>
          </a:p>
          <a:p>
            <a:pPr marL="901700" lvl="1" indent="-444500" algn="just">
              <a:spcAft>
                <a:spcPts val="600"/>
              </a:spcAft>
              <a:buFont typeface="Courier New" panose="02070309020205020404" pitchFamily="49" charset="0"/>
              <a:buChar char="o"/>
            </a:pPr>
            <a:r>
              <a:rPr lang="en-VN" dirty="0"/>
              <a:t>…</a:t>
            </a:r>
            <a:endParaRPr lang="en-US" dirty="0"/>
          </a:p>
          <a:p>
            <a:pPr marL="536575" indent="-536575" algn="just">
              <a:spcAft>
                <a:spcPts val="600"/>
              </a:spcAft>
              <a:buFont typeface="Wingdings" pitchFamily="2" charset="2"/>
              <a:buChar char="v"/>
            </a:pPr>
            <a:r>
              <a:rPr lang="en-VN" dirty="0"/>
              <a:t>Trước khi những ý tưởng này trở nên hiện thực, chúng cần được triển khai. </a:t>
            </a:r>
          </a:p>
          <a:p>
            <a:pPr marL="536575" indent="-536575" algn="just">
              <a:spcAft>
                <a:spcPts val="600"/>
              </a:spcAft>
              <a:buFont typeface="Wingdings" pitchFamily="2" charset="2"/>
              <a:buChar char="v"/>
            </a:pPr>
            <a:r>
              <a:rPr lang="en-VN" dirty="0"/>
              <a:t>Công nghệ phần mềm (Software Engineering) được sử dụng để giúp chúng ta xây dựng được các phần mềm có chất lượng.</a:t>
            </a:r>
          </a:p>
          <a:p>
            <a:pPr marL="536575" indent="-536575" algn="just">
              <a:spcAft>
                <a:spcPts val="600"/>
              </a:spcAft>
              <a:buFont typeface="Wingdings" pitchFamily="2" charset="2"/>
              <a:buChar char="v"/>
            </a:pPr>
            <a:endParaRPr lang="en-VN" dirty="0"/>
          </a:p>
          <a:p>
            <a:pPr marL="457200" lvl="1" indent="0" algn="just">
              <a:spcBef>
                <a:spcPts val="600"/>
              </a:spcBef>
              <a:spcAft>
                <a:spcPts val="600"/>
              </a:spcAft>
              <a:buNone/>
            </a:pPr>
            <a:endParaRPr lang="en-VN" dirty="0"/>
          </a:p>
          <a:p>
            <a:pPr marL="0" indent="0" algn="just">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6</a:t>
            </a:fld>
            <a:endParaRPr lang="en-GB" dirty="0"/>
          </a:p>
        </p:txBody>
      </p:sp>
    </p:spTree>
    <p:extLst>
      <p:ext uri="{BB962C8B-B14F-4D97-AF65-F5344CB8AC3E}">
        <p14:creationId xmlns:p14="http://schemas.microsoft.com/office/powerpoint/2010/main" val="9506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normAutofit/>
          </a:bodyPr>
          <a:lstStyle/>
          <a:p>
            <a:r>
              <a:rPr lang="en-US" b="1" dirty="0">
                <a:solidFill>
                  <a:srgbClr val="000099"/>
                </a:solidFill>
              </a:rPr>
              <a:t>Software development: the high-level problem</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7</a:t>
            </a:fld>
            <a:endParaRPr lang="en-GB" dirty="0"/>
          </a:p>
        </p:txBody>
      </p:sp>
      <p:sp>
        <p:nvSpPr>
          <p:cNvPr id="6" name="Content Placeholder 5">
            <a:extLst>
              <a:ext uri="{FF2B5EF4-FFF2-40B4-BE49-F238E27FC236}">
                <a16:creationId xmlns:a16="http://schemas.microsoft.com/office/drawing/2014/main" id="{55C075FE-FD53-0641-A6C9-66235A64E213}"/>
              </a:ext>
            </a:extLst>
          </p:cNvPr>
          <p:cNvSpPr>
            <a:spLocks noGrp="1"/>
          </p:cNvSpPr>
          <p:nvPr>
            <p:ph idx="1"/>
          </p:nvPr>
        </p:nvSpPr>
        <p:spPr>
          <a:xfrm>
            <a:off x="838200" y="856706"/>
            <a:ext cx="10371667" cy="728889"/>
          </a:xfrm>
        </p:spPr>
        <p:txBody>
          <a:bodyPr>
            <a:noAutofit/>
          </a:bodyPr>
          <a:lstStyle/>
          <a:p>
            <a:pPr marL="0" indent="0" algn="ctr">
              <a:buNone/>
            </a:pPr>
            <a:r>
              <a:rPr lang="en-US" sz="3600"/>
              <a:t>Phát triển phần mềm: vấn đề cấp cao</a:t>
            </a:r>
            <a:endParaRPr lang="en-VN" sz="3600"/>
          </a:p>
        </p:txBody>
      </p:sp>
      <p:pic>
        <p:nvPicPr>
          <p:cNvPr id="7" name="Picture 6">
            <a:extLst>
              <a:ext uri="{FF2B5EF4-FFF2-40B4-BE49-F238E27FC236}">
                <a16:creationId xmlns:a16="http://schemas.microsoft.com/office/drawing/2014/main" id="{3287089A-6757-D244-8368-AD3DF1DA4940}"/>
              </a:ext>
            </a:extLst>
          </p:cNvPr>
          <p:cNvPicPr>
            <a:picLocks noChangeAspect="1"/>
          </p:cNvPicPr>
          <p:nvPr/>
        </p:nvPicPr>
        <p:blipFill>
          <a:blip r:embed="rId3"/>
          <a:stretch>
            <a:fillRect/>
          </a:stretch>
        </p:blipFill>
        <p:spPr>
          <a:xfrm>
            <a:off x="1209015" y="1417388"/>
            <a:ext cx="10371667" cy="4583906"/>
          </a:xfrm>
          <a:prstGeom prst="rect">
            <a:avLst/>
          </a:prstGeom>
        </p:spPr>
      </p:pic>
    </p:spTree>
    <p:extLst>
      <p:ext uri="{BB962C8B-B14F-4D97-AF65-F5344CB8AC3E}">
        <p14:creationId xmlns:p14="http://schemas.microsoft.com/office/powerpoint/2010/main" val="77309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normAutofit/>
          </a:bodyPr>
          <a:lstStyle/>
          <a:p>
            <a:r>
              <a:rPr lang="en-US" b="1" dirty="0">
                <a:solidFill>
                  <a:srgbClr val="000099"/>
                </a:solidFill>
              </a:rPr>
              <a:t>Software development: code and fix</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8</a:t>
            </a:fld>
            <a:endParaRPr lang="en-GB" dirty="0"/>
          </a:p>
        </p:txBody>
      </p:sp>
      <p:sp>
        <p:nvSpPr>
          <p:cNvPr id="6" name="Content Placeholder 5">
            <a:extLst>
              <a:ext uri="{FF2B5EF4-FFF2-40B4-BE49-F238E27FC236}">
                <a16:creationId xmlns:a16="http://schemas.microsoft.com/office/drawing/2014/main" id="{55C075FE-FD53-0641-A6C9-66235A64E213}"/>
              </a:ext>
            </a:extLst>
          </p:cNvPr>
          <p:cNvSpPr>
            <a:spLocks noGrp="1"/>
          </p:cNvSpPr>
          <p:nvPr>
            <p:ph idx="1"/>
          </p:nvPr>
        </p:nvSpPr>
        <p:spPr>
          <a:xfrm>
            <a:off x="838200" y="1035623"/>
            <a:ext cx="10515600" cy="2241738"/>
          </a:xfrm>
        </p:spPr>
        <p:txBody>
          <a:bodyPr/>
          <a:lstStyle/>
          <a:p>
            <a:pPr marL="0" indent="0">
              <a:buNone/>
            </a:pPr>
            <a:r>
              <a:rPr lang="en-VN" b="1" dirty="0"/>
              <a:t>One solution:</a:t>
            </a:r>
            <a:r>
              <a:rPr lang="en-VN" dirty="0"/>
              <a:t> “</a:t>
            </a:r>
            <a:r>
              <a:rPr lang="en-VN"/>
              <a:t>Here happens </a:t>
            </a:r>
            <a:r>
              <a:rPr lang="en-VN" dirty="0"/>
              <a:t>a </a:t>
            </a:r>
            <a:r>
              <a:rPr lang="en-VN"/>
              <a:t>miracle”</a:t>
            </a:r>
            <a:r>
              <a:rPr lang="en-US"/>
              <a:t> – giải pháp: “1 phép màu xảy ra”</a:t>
            </a:r>
            <a:endParaRPr lang="en-VN" dirty="0"/>
          </a:p>
        </p:txBody>
      </p:sp>
      <p:pic>
        <p:nvPicPr>
          <p:cNvPr id="3" name="Picture 2">
            <a:extLst>
              <a:ext uri="{FF2B5EF4-FFF2-40B4-BE49-F238E27FC236}">
                <a16:creationId xmlns:a16="http://schemas.microsoft.com/office/drawing/2014/main" id="{16B75AE5-AB72-8F41-9B2E-FB513B34CF45}"/>
              </a:ext>
            </a:extLst>
          </p:cNvPr>
          <p:cNvPicPr>
            <a:picLocks noChangeAspect="1"/>
          </p:cNvPicPr>
          <p:nvPr/>
        </p:nvPicPr>
        <p:blipFill>
          <a:blip r:embed="rId3"/>
          <a:stretch>
            <a:fillRect/>
          </a:stretch>
        </p:blipFill>
        <p:spPr>
          <a:xfrm>
            <a:off x="1761287" y="1828065"/>
            <a:ext cx="8669426" cy="4893410"/>
          </a:xfrm>
          <a:prstGeom prst="rect">
            <a:avLst/>
          </a:prstGeom>
        </p:spPr>
      </p:pic>
    </p:spTree>
    <p:extLst>
      <p:ext uri="{BB962C8B-B14F-4D97-AF65-F5344CB8AC3E}">
        <p14:creationId xmlns:p14="http://schemas.microsoft.com/office/powerpoint/2010/main" val="13730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normAutofit/>
          </a:bodyPr>
          <a:lstStyle/>
          <a:p>
            <a:r>
              <a:rPr lang="en-US" b="1" dirty="0">
                <a:solidFill>
                  <a:srgbClr val="000099"/>
                </a:solidFill>
              </a:rPr>
              <a:t>Software development: code and fix</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9</a:t>
            </a:fld>
            <a:endParaRPr lang="en-GB" dirty="0"/>
          </a:p>
        </p:txBody>
      </p:sp>
      <p:sp>
        <p:nvSpPr>
          <p:cNvPr id="6" name="Content Placeholder 5">
            <a:extLst>
              <a:ext uri="{FF2B5EF4-FFF2-40B4-BE49-F238E27FC236}">
                <a16:creationId xmlns:a16="http://schemas.microsoft.com/office/drawing/2014/main" id="{55C075FE-FD53-0641-A6C9-66235A64E213}"/>
              </a:ext>
            </a:extLst>
          </p:cNvPr>
          <p:cNvSpPr>
            <a:spLocks noGrp="1"/>
          </p:cNvSpPr>
          <p:nvPr>
            <p:ph idx="1"/>
          </p:nvPr>
        </p:nvSpPr>
        <p:spPr>
          <a:xfrm>
            <a:off x="838200" y="1055074"/>
            <a:ext cx="10515600" cy="728890"/>
          </a:xfrm>
        </p:spPr>
        <p:txBody>
          <a:bodyPr/>
          <a:lstStyle/>
          <a:p>
            <a:r>
              <a:rPr lang="en-VN" b="1" dirty="0"/>
              <a:t>One solution:</a:t>
            </a:r>
            <a:r>
              <a:rPr lang="en-VN" dirty="0"/>
              <a:t> “Here happends a miracle”</a:t>
            </a:r>
          </a:p>
        </p:txBody>
      </p:sp>
      <p:pic>
        <p:nvPicPr>
          <p:cNvPr id="5" name="Picture 4">
            <a:extLst>
              <a:ext uri="{FF2B5EF4-FFF2-40B4-BE49-F238E27FC236}">
                <a16:creationId xmlns:a16="http://schemas.microsoft.com/office/drawing/2014/main" id="{7B2EAC12-2E37-564F-BED7-5AE8C414C78A}"/>
              </a:ext>
            </a:extLst>
          </p:cNvPr>
          <p:cNvPicPr>
            <a:picLocks noChangeAspect="1"/>
          </p:cNvPicPr>
          <p:nvPr/>
        </p:nvPicPr>
        <p:blipFill>
          <a:blip r:embed="rId3"/>
          <a:stretch>
            <a:fillRect/>
          </a:stretch>
        </p:blipFill>
        <p:spPr>
          <a:xfrm>
            <a:off x="2034142" y="1623785"/>
            <a:ext cx="8123716" cy="4795249"/>
          </a:xfrm>
          <a:prstGeom prst="rect">
            <a:avLst/>
          </a:prstGeom>
        </p:spPr>
      </p:pic>
    </p:spTree>
    <p:extLst>
      <p:ext uri="{BB962C8B-B14F-4D97-AF65-F5344CB8AC3E}">
        <p14:creationId xmlns:p14="http://schemas.microsoft.com/office/powerpoint/2010/main" val="12381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5075D795ECBE4BB135C11914C4625F" ma:contentTypeVersion="11" ma:contentTypeDescription="Create a new document." ma:contentTypeScope="" ma:versionID="34dc77579e24a10ec3d8f337b5683b20">
  <xsd:schema xmlns:xsd="http://www.w3.org/2001/XMLSchema" xmlns:xs="http://www.w3.org/2001/XMLSchema" xmlns:p="http://schemas.microsoft.com/office/2006/metadata/properties" xmlns:ns2="3389744b-0e28-4912-952b-dc26646c86bb" xmlns:ns3="46fb151b-95fc-4683-8823-1f6baaed1e26" targetNamespace="http://schemas.microsoft.com/office/2006/metadata/properties" ma:root="true" ma:fieldsID="f647265a7fedefb70acca72447466470" ns2:_="" ns3:_="">
    <xsd:import namespace="3389744b-0e28-4912-952b-dc26646c86bb"/>
    <xsd:import namespace="46fb151b-95fc-4683-8823-1f6baaed1e2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9744b-0e28-4912-952b-dc26646c86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facb9e-2b26-4d73-808f-93b90f4d6559"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6fb151b-95fc-4683-8823-1f6baaed1e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CC491D-FE56-40CA-BB69-96DC56761988}">
  <ds:schemaRefs>
    <ds:schemaRef ds:uri="http://schemas.microsoft.com/sharepoint/v3/contenttype/forms"/>
  </ds:schemaRefs>
</ds:datastoreItem>
</file>

<file path=customXml/itemProps2.xml><?xml version="1.0" encoding="utf-8"?>
<ds:datastoreItem xmlns:ds="http://schemas.openxmlformats.org/officeDocument/2006/customXml" ds:itemID="{B1D5EA72-095D-4397-A977-B039AA3F5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89744b-0e28-4912-952b-dc26646c86bb"/>
    <ds:schemaRef ds:uri="46fb151b-95fc-4683-8823-1f6baaed1e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1281</TotalTime>
  <Words>3071</Words>
  <Application>Microsoft Office PowerPoint</Application>
  <PresentationFormat>Widescreen</PresentationFormat>
  <Paragraphs>346</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Bradley Hand</vt:lpstr>
      <vt:lpstr>Calibri</vt:lpstr>
      <vt:lpstr>Calibri Light</vt:lpstr>
      <vt:lpstr>Courier New</vt:lpstr>
      <vt:lpstr>Wingdings</vt:lpstr>
      <vt:lpstr>Office Theme</vt:lpstr>
      <vt:lpstr>PowerPoint Presentation</vt:lpstr>
      <vt:lpstr>Topic 1: Process</vt:lpstr>
      <vt:lpstr>Tổng quan module</vt:lpstr>
      <vt:lpstr>Nội dung</vt:lpstr>
      <vt:lpstr>Khái niệm về phần mềm</vt:lpstr>
      <vt:lpstr>Khái niệm về phần mềm</vt:lpstr>
      <vt:lpstr>Software development: the high-level problem</vt:lpstr>
      <vt:lpstr>Software development: code and fix</vt:lpstr>
      <vt:lpstr>Software development: code and fix</vt:lpstr>
      <vt:lpstr>Software development: ad-hoc or systematic (kiểm tra đột xuất or có hệ thống)</vt:lpstr>
      <vt:lpstr>Công nghệ phần mềm</vt:lpstr>
      <vt:lpstr>Quy trình phần mềm</vt:lpstr>
      <vt:lpstr>Quy trình phần mềm</vt:lpstr>
      <vt:lpstr>Quy trình phần mềm</vt:lpstr>
      <vt:lpstr>Quy trình phần mềm</vt:lpstr>
      <vt:lpstr>Quy trình thác nước (Waterfall)</vt:lpstr>
      <vt:lpstr>Quy trình thác nước (Waterfall)</vt:lpstr>
      <vt:lpstr>Quy trình thác nước (Waterfall)</vt:lpstr>
      <vt:lpstr>Quy trình thác nước (Waterfall)</vt:lpstr>
      <vt:lpstr>Quy trình xoắn ốc (Spiral)</vt:lpstr>
      <vt:lpstr>Quy trình xoắn ốc (Spiral)</vt:lpstr>
      <vt:lpstr>Quy trình xoắn ốc (Spiral)</vt:lpstr>
      <vt:lpstr>Quy trình xoắn ốc (Spiral)</vt:lpstr>
      <vt:lpstr>Quy trình xoắn ốc (Spiral)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Van-Duy NGUYEN</dc:creator>
  <cp:lastModifiedBy>đào anh</cp:lastModifiedBy>
  <cp:revision>35</cp:revision>
  <dcterms:created xsi:type="dcterms:W3CDTF">2020-09-03T20:26:35Z</dcterms:created>
  <dcterms:modified xsi:type="dcterms:W3CDTF">2023-03-16T15:45:55Z</dcterms:modified>
</cp:coreProperties>
</file>