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4779" y="2417362"/>
            <a:ext cx="6622440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1000" y="1473200"/>
            <a:ext cx="7747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65234" y="1495171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401053" y="152552"/>
                </a:moveTo>
                <a:lnTo>
                  <a:pt x="390385" y="152552"/>
                </a:lnTo>
                <a:lnTo>
                  <a:pt x="382072" y="152645"/>
                </a:lnTo>
                <a:lnTo>
                  <a:pt x="344246" y="162039"/>
                </a:lnTo>
                <a:lnTo>
                  <a:pt x="342760" y="165633"/>
                </a:lnTo>
                <a:lnTo>
                  <a:pt x="342849" y="175183"/>
                </a:lnTo>
                <a:lnTo>
                  <a:pt x="344373" y="181444"/>
                </a:lnTo>
                <a:lnTo>
                  <a:pt x="347599" y="190131"/>
                </a:lnTo>
                <a:lnTo>
                  <a:pt x="461913" y="495477"/>
                </a:lnTo>
                <a:lnTo>
                  <a:pt x="463067" y="498690"/>
                </a:lnTo>
                <a:lnTo>
                  <a:pt x="464985" y="501980"/>
                </a:lnTo>
                <a:lnTo>
                  <a:pt x="470192" y="508190"/>
                </a:lnTo>
                <a:lnTo>
                  <a:pt x="473113" y="510476"/>
                </a:lnTo>
                <a:lnTo>
                  <a:pt x="476326" y="511962"/>
                </a:lnTo>
                <a:lnTo>
                  <a:pt x="432053" y="623214"/>
                </a:lnTo>
                <a:lnTo>
                  <a:pt x="430314" y="627430"/>
                </a:lnTo>
                <a:lnTo>
                  <a:pt x="429577" y="631024"/>
                </a:lnTo>
                <a:lnTo>
                  <a:pt x="430072" y="636981"/>
                </a:lnTo>
                <a:lnTo>
                  <a:pt x="461949" y="647026"/>
                </a:lnTo>
                <a:lnTo>
                  <a:pt x="471868" y="647026"/>
                </a:lnTo>
                <a:lnTo>
                  <a:pt x="515404" y="642937"/>
                </a:lnTo>
                <a:lnTo>
                  <a:pt x="579499" y="495223"/>
                </a:lnTo>
                <a:lnTo>
                  <a:pt x="612497" y="398119"/>
                </a:lnTo>
                <a:lnTo>
                  <a:pt x="521347" y="398119"/>
                </a:lnTo>
                <a:lnTo>
                  <a:pt x="443217" y="175983"/>
                </a:lnTo>
                <a:lnTo>
                  <a:pt x="409486" y="152730"/>
                </a:lnTo>
                <a:lnTo>
                  <a:pt x="401053" y="152552"/>
                </a:lnTo>
                <a:close/>
              </a:path>
              <a:path w="687704" h="647064">
                <a:moveTo>
                  <a:pt x="58788" y="28270"/>
                </a:moveTo>
                <a:lnTo>
                  <a:pt x="39687" y="28270"/>
                </a:lnTo>
                <a:lnTo>
                  <a:pt x="31813" y="28651"/>
                </a:lnTo>
                <a:lnTo>
                  <a:pt x="0" y="500557"/>
                </a:lnTo>
                <a:lnTo>
                  <a:pt x="812" y="502919"/>
                </a:lnTo>
                <a:lnTo>
                  <a:pt x="39687" y="514197"/>
                </a:lnTo>
                <a:lnTo>
                  <a:pt x="58788" y="514197"/>
                </a:lnTo>
                <a:lnTo>
                  <a:pt x="97116" y="502919"/>
                </a:lnTo>
                <a:lnTo>
                  <a:pt x="97853" y="500557"/>
                </a:lnTo>
                <a:lnTo>
                  <a:pt x="97853" y="269379"/>
                </a:lnTo>
                <a:lnTo>
                  <a:pt x="207901" y="269379"/>
                </a:lnTo>
                <a:lnTo>
                  <a:pt x="196087" y="251523"/>
                </a:lnTo>
                <a:lnTo>
                  <a:pt x="197794" y="249288"/>
                </a:lnTo>
                <a:lnTo>
                  <a:pt x="97853" y="249288"/>
                </a:lnTo>
                <a:lnTo>
                  <a:pt x="97817" y="41427"/>
                </a:lnTo>
                <a:lnTo>
                  <a:pt x="66659" y="28648"/>
                </a:lnTo>
                <a:lnTo>
                  <a:pt x="58788" y="28270"/>
                </a:lnTo>
                <a:close/>
              </a:path>
              <a:path w="687704" h="647064">
                <a:moveTo>
                  <a:pt x="207901" y="269379"/>
                </a:moveTo>
                <a:lnTo>
                  <a:pt x="97853" y="269379"/>
                </a:lnTo>
                <a:lnTo>
                  <a:pt x="243331" y="497827"/>
                </a:lnTo>
                <a:lnTo>
                  <a:pt x="245071" y="501307"/>
                </a:lnTo>
                <a:lnTo>
                  <a:pt x="289393" y="514081"/>
                </a:lnTo>
                <a:lnTo>
                  <a:pt x="300634" y="514197"/>
                </a:lnTo>
                <a:lnTo>
                  <a:pt x="310807" y="514197"/>
                </a:lnTo>
                <a:lnTo>
                  <a:pt x="348195" y="506818"/>
                </a:lnTo>
                <a:lnTo>
                  <a:pt x="351558" y="495223"/>
                </a:lnTo>
                <a:lnTo>
                  <a:pt x="351053" y="492810"/>
                </a:lnTo>
                <a:lnTo>
                  <a:pt x="348818" y="486105"/>
                </a:lnTo>
                <a:lnTo>
                  <a:pt x="345528" y="479348"/>
                </a:lnTo>
                <a:lnTo>
                  <a:pt x="340080" y="469176"/>
                </a:lnTo>
                <a:lnTo>
                  <a:pt x="207901" y="269379"/>
                </a:lnTo>
                <a:close/>
              </a:path>
              <a:path w="687704" h="647064">
                <a:moveTo>
                  <a:pt x="640041" y="152552"/>
                </a:moveTo>
                <a:lnTo>
                  <a:pt x="602030" y="156578"/>
                </a:lnTo>
                <a:lnTo>
                  <a:pt x="593902" y="171526"/>
                </a:lnTo>
                <a:lnTo>
                  <a:pt x="522465" y="398119"/>
                </a:lnTo>
                <a:lnTo>
                  <a:pt x="612497" y="398119"/>
                </a:lnTo>
                <a:lnTo>
                  <a:pt x="684314" y="186778"/>
                </a:lnTo>
                <a:lnTo>
                  <a:pt x="686308" y="180581"/>
                </a:lnTo>
                <a:lnTo>
                  <a:pt x="687298" y="175183"/>
                </a:lnTo>
                <a:lnTo>
                  <a:pt x="687240" y="165874"/>
                </a:lnTo>
                <a:lnTo>
                  <a:pt x="647704" y="152645"/>
                </a:lnTo>
                <a:lnTo>
                  <a:pt x="640041" y="152552"/>
                </a:lnTo>
                <a:close/>
              </a:path>
              <a:path w="687704" h="647064">
                <a:moveTo>
                  <a:pt x="303860" y="28270"/>
                </a:moveTo>
                <a:lnTo>
                  <a:pt x="284264" y="28270"/>
                </a:lnTo>
                <a:lnTo>
                  <a:pt x="276326" y="28524"/>
                </a:lnTo>
                <a:lnTo>
                  <a:pt x="238874" y="44653"/>
                </a:lnTo>
                <a:lnTo>
                  <a:pt x="97853" y="249288"/>
                </a:lnTo>
                <a:lnTo>
                  <a:pt x="197794" y="249288"/>
                </a:lnTo>
                <a:lnTo>
                  <a:pt x="328167" y="78511"/>
                </a:lnTo>
                <a:lnTo>
                  <a:pt x="334403" y="68770"/>
                </a:lnTo>
                <a:lnTo>
                  <a:pt x="338581" y="61760"/>
                </a:lnTo>
                <a:lnTo>
                  <a:pt x="343052" y="52831"/>
                </a:lnTo>
                <a:lnTo>
                  <a:pt x="344170" y="48488"/>
                </a:lnTo>
                <a:lnTo>
                  <a:pt x="344046" y="41427"/>
                </a:lnTo>
                <a:lnTo>
                  <a:pt x="311983" y="28648"/>
                </a:lnTo>
                <a:lnTo>
                  <a:pt x="303860" y="28270"/>
                </a:lnTo>
                <a:close/>
              </a:path>
              <a:path w="687704" h="647064">
                <a:moveTo>
                  <a:pt x="463676" y="0"/>
                </a:moveTo>
                <a:lnTo>
                  <a:pt x="415687" y="13914"/>
                </a:lnTo>
                <a:lnTo>
                  <a:pt x="388521" y="54087"/>
                </a:lnTo>
                <a:lnTo>
                  <a:pt x="383311" y="92646"/>
                </a:lnTo>
                <a:lnTo>
                  <a:pt x="383311" y="95872"/>
                </a:lnTo>
                <a:lnTo>
                  <a:pt x="406006" y="107899"/>
                </a:lnTo>
                <a:lnTo>
                  <a:pt x="417169" y="107899"/>
                </a:lnTo>
                <a:lnTo>
                  <a:pt x="440613" y="88061"/>
                </a:lnTo>
                <a:lnTo>
                  <a:pt x="442353" y="80429"/>
                </a:lnTo>
                <a:lnTo>
                  <a:pt x="449300" y="68770"/>
                </a:lnTo>
                <a:lnTo>
                  <a:pt x="455129" y="65849"/>
                </a:lnTo>
                <a:lnTo>
                  <a:pt x="637064" y="65849"/>
                </a:lnTo>
                <a:lnTo>
                  <a:pt x="641764" y="54648"/>
                </a:lnTo>
                <a:lnTo>
                  <a:pt x="644490" y="42037"/>
                </a:lnTo>
                <a:lnTo>
                  <a:pt x="559803" y="42037"/>
                </a:lnTo>
                <a:lnTo>
                  <a:pt x="553097" y="39877"/>
                </a:lnTo>
                <a:lnTo>
                  <a:pt x="540175" y="31127"/>
                </a:lnTo>
                <a:lnTo>
                  <a:pt x="536562" y="28648"/>
                </a:lnTo>
                <a:lnTo>
                  <a:pt x="525627" y="21018"/>
                </a:lnTo>
                <a:lnTo>
                  <a:pt x="519748" y="17111"/>
                </a:lnTo>
                <a:lnTo>
                  <a:pt x="483263" y="1628"/>
                </a:lnTo>
                <a:lnTo>
                  <a:pt x="473878" y="407"/>
                </a:lnTo>
                <a:lnTo>
                  <a:pt x="463676" y="0"/>
                </a:lnTo>
                <a:close/>
              </a:path>
              <a:path w="687704" h="647064">
                <a:moveTo>
                  <a:pt x="637064" y="65849"/>
                </a:moveTo>
                <a:lnTo>
                  <a:pt x="468274" y="65849"/>
                </a:lnTo>
                <a:lnTo>
                  <a:pt x="472922" y="66903"/>
                </a:lnTo>
                <a:lnTo>
                  <a:pt x="481596" y="71119"/>
                </a:lnTo>
                <a:lnTo>
                  <a:pt x="486003" y="73736"/>
                </a:lnTo>
                <a:lnTo>
                  <a:pt x="494931" y="79933"/>
                </a:lnTo>
                <a:lnTo>
                  <a:pt x="499592" y="83286"/>
                </a:lnTo>
                <a:lnTo>
                  <a:pt x="509257" y="90474"/>
                </a:lnTo>
                <a:lnTo>
                  <a:pt x="514654" y="93878"/>
                </a:lnTo>
                <a:lnTo>
                  <a:pt x="552702" y="107156"/>
                </a:lnTo>
                <a:lnTo>
                  <a:pt x="566369" y="107899"/>
                </a:lnTo>
                <a:lnTo>
                  <a:pt x="584309" y="106399"/>
                </a:lnTo>
                <a:lnTo>
                  <a:pt x="600181" y="101898"/>
                </a:lnTo>
                <a:lnTo>
                  <a:pt x="613984" y="94397"/>
                </a:lnTo>
                <a:lnTo>
                  <a:pt x="625716" y="83896"/>
                </a:lnTo>
                <a:lnTo>
                  <a:pt x="635076" y="70587"/>
                </a:lnTo>
                <a:lnTo>
                  <a:pt x="637064" y="65849"/>
                </a:lnTo>
                <a:close/>
              </a:path>
              <a:path w="687704" h="647064">
                <a:moveTo>
                  <a:pt x="629246" y="0"/>
                </a:moveTo>
                <a:lnTo>
                  <a:pt x="606678" y="0"/>
                </a:lnTo>
                <a:lnTo>
                  <a:pt x="599122" y="685"/>
                </a:lnTo>
                <a:lnTo>
                  <a:pt x="591667" y="3403"/>
                </a:lnTo>
                <a:lnTo>
                  <a:pt x="589822" y="6183"/>
                </a:lnTo>
                <a:lnTo>
                  <a:pt x="589768" y="21018"/>
                </a:lnTo>
                <a:lnTo>
                  <a:pt x="587832" y="28714"/>
                </a:lnTo>
                <a:lnTo>
                  <a:pt x="579894" y="39369"/>
                </a:lnTo>
                <a:lnTo>
                  <a:pt x="574192" y="42037"/>
                </a:lnTo>
                <a:lnTo>
                  <a:pt x="644490" y="42037"/>
                </a:lnTo>
                <a:lnTo>
                  <a:pt x="645777" y="36079"/>
                </a:lnTo>
                <a:lnTo>
                  <a:pt x="647115" y="14884"/>
                </a:lnTo>
                <a:lnTo>
                  <a:pt x="647115" y="8686"/>
                </a:lnTo>
                <a:lnTo>
                  <a:pt x="645071" y="4648"/>
                </a:lnTo>
                <a:lnTo>
                  <a:pt x="636879" y="927"/>
                </a:lnTo>
                <a:lnTo>
                  <a:pt x="62924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65232" y="1495164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390380" y="152548"/>
                </a:moveTo>
                <a:lnTo>
                  <a:pt x="401047" y="152548"/>
                </a:lnTo>
                <a:lnTo>
                  <a:pt x="409480" y="152735"/>
                </a:lnTo>
                <a:lnTo>
                  <a:pt x="415681" y="153107"/>
                </a:lnTo>
                <a:lnTo>
                  <a:pt x="421883" y="153479"/>
                </a:lnTo>
                <a:lnTo>
                  <a:pt x="426720" y="154409"/>
                </a:lnTo>
                <a:lnTo>
                  <a:pt x="430192" y="155897"/>
                </a:lnTo>
                <a:lnTo>
                  <a:pt x="433664" y="157386"/>
                </a:lnTo>
                <a:lnTo>
                  <a:pt x="436269" y="159679"/>
                </a:lnTo>
                <a:lnTo>
                  <a:pt x="438005" y="162780"/>
                </a:lnTo>
                <a:lnTo>
                  <a:pt x="439743" y="165881"/>
                </a:lnTo>
                <a:lnTo>
                  <a:pt x="441479" y="170284"/>
                </a:lnTo>
                <a:lnTo>
                  <a:pt x="443215" y="175988"/>
                </a:lnTo>
                <a:lnTo>
                  <a:pt x="521349" y="398115"/>
                </a:lnTo>
                <a:lnTo>
                  <a:pt x="522465" y="398115"/>
                </a:lnTo>
                <a:lnTo>
                  <a:pt x="593903" y="171524"/>
                </a:lnTo>
                <a:lnTo>
                  <a:pt x="595391" y="165074"/>
                </a:lnTo>
                <a:lnTo>
                  <a:pt x="597314" y="160795"/>
                </a:lnTo>
                <a:lnTo>
                  <a:pt x="640039" y="152548"/>
                </a:lnTo>
                <a:lnTo>
                  <a:pt x="647702" y="152641"/>
                </a:lnTo>
                <a:lnTo>
                  <a:pt x="682269" y="159618"/>
                </a:lnTo>
                <a:lnTo>
                  <a:pt x="685618" y="162346"/>
                </a:lnTo>
                <a:lnTo>
                  <a:pt x="687292" y="166005"/>
                </a:lnTo>
                <a:lnTo>
                  <a:pt x="687292" y="170594"/>
                </a:lnTo>
                <a:lnTo>
                  <a:pt x="687292" y="175182"/>
                </a:lnTo>
                <a:lnTo>
                  <a:pt x="573811" y="511968"/>
                </a:lnTo>
                <a:lnTo>
                  <a:pt x="533627" y="629542"/>
                </a:lnTo>
                <a:lnTo>
                  <a:pt x="497072" y="646007"/>
                </a:lnTo>
                <a:lnTo>
                  <a:pt x="471865" y="647030"/>
                </a:lnTo>
                <a:lnTo>
                  <a:pt x="461942" y="647030"/>
                </a:lnTo>
                <a:lnTo>
                  <a:pt x="454005" y="646596"/>
                </a:lnTo>
                <a:lnTo>
                  <a:pt x="448051" y="645727"/>
                </a:lnTo>
                <a:lnTo>
                  <a:pt x="442098" y="644860"/>
                </a:lnTo>
                <a:lnTo>
                  <a:pt x="437633" y="643434"/>
                </a:lnTo>
                <a:lnTo>
                  <a:pt x="434658" y="641449"/>
                </a:lnTo>
                <a:lnTo>
                  <a:pt x="431681" y="639465"/>
                </a:lnTo>
                <a:lnTo>
                  <a:pt x="430068" y="636984"/>
                </a:lnTo>
                <a:lnTo>
                  <a:pt x="429820" y="634007"/>
                </a:lnTo>
                <a:lnTo>
                  <a:pt x="429572" y="631031"/>
                </a:lnTo>
                <a:lnTo>
                  <a:pt x="430317" y="627434"/>
                </a:lnTo>
                <a:lnTo>
                  <a:pt x="432053" y="623217"/>
                </a:lnTo>
                <a:lnTo>
                  <a:pt x="476329" y="511968"/>
                </a:lnTo>
                <a:lnTo>
                  <a:pt x="461818" y="495225"/>
                </a:lnTo>
                <a:lnTo>
                  <a:pt x="347593" y="190127"/>
                </a:lnTo>
                <a:lnTo>
                  <a:pt x="344368" y="181446"/>
                </a:lnTo>
                <a:lnTo>
                  <a:pt x="342755" y="174810"/>
                </a:lnTo>
                <a:lnTo>
                  <a:pt x="342755" y="170221"/>
                </a:lnTo>
                <a:lnTo>
                  <a:pt x="342755" y="165633"/>
                </a:lnTo>
                <a:lnTo>
                  <a:pt x="382067" y="152641"/>
                </a:lnTo>
                <a:lnTo>
                  <a:pt x="390380" y="152548"/>
                </a:lnTo>
                <a:close/>
              </a:path>
              <a:path w="687704" h="647064">
                <a:moveTo>
                  <a:pt x="49113" y="28277"/>
                </a:moveTo>
                <a:lnTo>
                  <a:pt x="58787" y="28277"/>
                </a:lnTo>
                <a:lnTo>
                  <a:pt x="66724" y="28649"/>
                </a:lnTo>
                <a:lnTo>
                  <a:pt x="97854" y="41548"/>
                </a:lnTo>
                <a:lnTo>
                  <a:pt x="97854" y="44276"/>
                </a:lnTo>
                <a:lnTo>
                  <a:pt x="97854" y="249287"/>
                </a:lnTo>
                <a:lnTo>
                  <a:pt x="238868" y="44648"/>
                </a:lnTo>
                <a:lnTo>
                  <a:pt x="240605" y="41423"/>
                </a:lnTo>
                <a:lnTo>
                  <a:pt x="242714" y="38757"/>
                </a:lnTo>
                <a:lnTo>
                  <a:pt x="270123" y="29022"/>
                </a:lnTo>
                <a:lnTo>
                  <a:pt x="276324" y="28525"/>
                </a:lnTo>
                <a:lnTo>
                  <a:pt x="284262" y="28277"/>
                </a:lnTo>
                <a:lnTo>
                  <a:pt x="293935" y="28277"/>
                </a:lnTo>
                <a:lnTo>
                  <a:pt x="303856" y="28277"/>
                </a:lnTo>
                <a:lnTo>
                  <a:pt x="312043" y="28649"/>
                </a:lnTo>
                <a:lnTo>
                  <a:pt x="318492" y="29394"/>
                </a:lnTo>
                <a:lnTo>
                  <a:pt x="324941" y="30138"/>
                </a:lnTo>
                <a:lnTo>
                  <a:pt x="341932" y="37579"/>
                </a:lnTo>
                <a:lnTo>
                  <a:pt x="343421" y="39563"/>
                </a:lnTo>
                <a:lnTo>
                  <a:pt x="344165" y="41795"/>
                </a:lnTo>
                <a:lnTo>
                  <a:pt x="344165" y="44276"/>
                </a:lnTo>
                <a:lnTo>
                  <a:pt x="344165" y="48493"/>
                </a:lnTo>
                <a:lnTo>
                  <a:pt x="343049" y="52834"/>
                </a:lnTo>
                <a:lnTo>
                  <a:pt x="340816" y="57298"/>
                </a:lnTo>
                <a:lnTo>
                  <a:pt x="338583" y="61763"/>
                </a:lnTo>
                <a:lnTo>
                  <a:pt x="334367" y="68832"/>
                </a:lnTo>
                <a:lnTo>
                  <a:pt x="328165" y="78506"/>
                </a:lnTo>
                <a:lnTo>
                  <a:pt x="196080" y="251519"/>
                </a:lnTo>
                <a:lnTo>
                  <a:pt x="340072" y="469180"/>
                </a:lnTo>
                <a:lnTo>
                  <a:pt x="351606" y="495473"/>
                </a:lnTo>
                <a:lnTo>
                  <a:pt x="351606" y="497457"/>
                </a:lnTo>
                <a:lnTo>
                  <a:pt x="351606" y="500186"/>
                </a:lnTo>
                <a:lnTo>
                  <a:pt x="341746" y="509922"/>
                </a:lnTo>
                <a:lnTo>
                  <a:pt x="337901" y="511286"/>
                </a:lnTo>
                <a:lnTo>
                  <a:pt x="332631" y="512340"/>
                </a:lnTo>
                <a:lnTo>
                  <a:pt x="325933" y="513084"/>
                </a:lnTo>
                <a:lnTo>
                  <a:pt x="319236" y="513829"/>
                </a:lnTo>
                <a:lnTo>
                  <a:pt x="310802" y="514201"/>
                </a:lnTo>
                <a:lnTo>
                  <a:pt x="300632" y="514201"/>
                </a:lnTo>
                <a:lnTo>
                  <a:pt x="258774" y="511100"/>
                </a:lnTo>
                <a:lnTo>
                  <a:pt x="243333" y="497830"/>
                </a:lnTo>
                <a:lnTo>
                  <a:pt x="97854" y="269378"/>
                </a:lnTo>
                <a:lnTo>
                  <a:pt x="97854" y="497830"/>
                </a:lnTo>
                <a:lnTo>
                  <a:pt x="97854" y="500558"/>
                </a:lnTo>
                <a:lnTo>
                  <a:pt x="97109" y="502915"/>
                </a:lnTo>
                <a:lnTo>
                  <a:pt x="95622" y="504899"/>
                </a:lnTo>
                <a:lnTo>
                  <a:pt x="94134" y="506883"/>
                </a:lnTo>
                <a:lnTo>
                  <a:pt x="91529" y="508558"/>
                </a:lnTo>
                <a:lnTo>
                  <a:pt x="87808" y="509922"/>
                </a:lnTo>
                <a:lnTo>
                  <a:pt x="84087" y="511286"/>
                </a:lnTo>
                <a:lnTo>
                  <a:pt x="79126" y="512340"/>
                </a:lnTo>
                <a:lnTo>
                  <a:pt x="72925" y="513084"/>
                </a:lnTo>
                <a:lnTo>
                  <a:pt x="66724" y="513829"/>
                </a:lnTo>
                <a:lnTo>
                  <a:pt x="58787" y="514201"/>
                </a:lnTo>
                <a:lnTo>
                  <a:pt x="49113" y="514201"/>
                </a:lnTo>
                <a:lnTo>
                  <a:pt x="39687" y="514201"/>
                </a:lnTo>
                <a:lnTo>
                  <a:pt x="31811" y="513829"/>
                </a:lnTo>
                <a:lnTo>
                  <a:pt x="25486" y="513084"/>
                </a:lnTo>
                <a:lnTo>
                  <a:pt x="19161" y="512340"/>
                </a:lnTo>
                <a:lnTo>
                  <a:pt x="14138" y="511286"/>
                </a:lnTo>
                <a:lnTo>
                  <a:pt x="10417" y="509922"/>
                </a:lnTo>
                <a:lnTo>
                  <a:pt x="6697" y="508558"/>
                </a:lnTo>
                <a:lnTo>
                  <a:pt x="4030" y="506883"/>
                </a:lnTo>
                <a:lnTo>
                  <a:pt x="2418" y="504899"/>
                </a:lnTo>
                <a:lnTo>
                  <a:pt x="806" y="502915"/>
                </a:lnTo>
                <a:lnTo>
                  <a:pt x="0" y="500558"/>
                </a:lnTo>
                <a:lnTo>
                  <a:pt x="0" y="497830"/>
                </a:lnTo>
                <a:lnTo>
                  <a:pt x="0" y="44276"/>
                </a:lnTo>
                <a:lnTo>
                  <a:pt x="0" y="41548"/>
                </a:lnTo>
                <a:lnTo>
                  <a:pt x="806" y="39190"/>
                </a:lnTo>
                <a:lnTo>
                  <a:pt x="2418" y="37207"/>
                </a:lnTo>
                <a:lnTo>
                  <a:pt x="4030" y="35222"/>
                </a:lnTo>
                <a:lnTo>
                  <a:pt x="25486" y="29394"/>
                </a:lnTo>
                <a:lnTo>
                  <a:pt x="31811" y="28649"/>
                </a:lnTo>
                <a:lnTo>
                  <a:pt x="39687" y="28277"/>
                </a:lnTo>
                <a:lnTo>
                  <a:pt x="49113" y="28277"/>
                </a:lnTo>
                <a:close/>
              </a:path>
              <a:path w="687704" h="647064">
                <a:moveTo>
                  <a:pt x="463678" y="0"/>
                </a:moveTo>
                <a:lnTo>
                  <a:pt x="506722" y="9860"/>
                </a:lnTo>
                <a:lnTo>
                  <a:pt x="531197" y="24928"/>
                </a:lnTo>
                <a:lnTo>
                  <a:pt x="536557" y="28649"/>
                </a:lnTo>
                <a:lnTo>
                  <a:pt x="541708" y="32184"/>
                </a:lnTo>
                <a:lnTo>
                  <a:pt x="546650" y="35533"/>
                </a:lnTo>
                <a:lnTo>
                  <a:pt x="553099" y="39872"/>
                </a:lnTo>
                <a:lnTo>
                  <a:pt x="559797" y="42044"/>
                </a:lnTo>
                <a:lnTo>
                  <a:pt x="566743" y="42044"/>
                </a:lnTo>
                <a:lnTo>
                  <a:pt x="574184" y="42044"/>
                </a:lnTo>
                <a:lnTo>
                  <a:pt x="579888" y="39377"/>
                </a:lnTo>
                <a:lnTo>
                  <a:pt x="583857" y="34044"/>
                </a:lnTo>
                <a:lnTo>
                  <a:pt x="587826" y="28712"/>
                </a:lnTo>
                <a:lnTo>
                  <a:pt x="589810" y="20835"/>
                </a:lnTo>
                <a:lnTo>
                  <a:pt x="589810" y="10417"/>
                </a:lnTo>
                <a:lnTo>
                  <a:pt x="589810" y="6201"/>
                </a:lnTo>
                <a:lnTo>
                  <a:pt x="591670" y="3411"/>
                </a:lnTo>
                <a:lnTo>
                  <a:pt x="595391" y="2045"/>
                </a:lnTo>
                <a:lnTo>
                  <a:pt x="599112" y="681"/>
                </a:lnTo>
                <a:lnTo>
                  <a:pt x="606678" y="0"/>
                </a:lnTo>
                <a:lnTo>
                  <a:pt x="618087" y="0"/>
                </a:lnTo>
                <a:lnTo>
                  <a:pt x="629249" y="0"/>
                </a:lnTo>
                <a:lnTo>
                  <a:pt x="636877" y="929"/>
                </a:lnTo>
                <a:lnTo>
                  <a:pt x="640970" y="2790"/>
                </a:lnTo>
                <a:lnTo>
                  <a:pt x="645062" y="4650"/>
                </a:lnTo>
                <a:lnTo>
                  <a:pt x="647109" y="8681"/>
                </a:lnTo>
                <a:lnTo>
                  <a:pt x="647109" y="14883"/>
                </a:lnTo>
                <a:lnTo>
                  <a:pt x="641761" y="54648"/>
                </a:lnTo>
                <a:lnTo>
                  <a:pt x="613983" y="94400"/>
                </a:lnTo>
                <a:lnTo>
                  <a:pt x="566370" y="107900"/>
                </a:lnTo>
                <a:lnTo>
                  <a:pt x="559324" y="107714"/>
                </a:lnTo>
                <a:lnTo>
                  <a:pt x="520605" y="97110"/>
                </a:lnTo>
                <a:lnTo>
                  <a:pt x="499584" y="83281"/>
                </a:lnTo>
                <a:lnTo>
                  <a:pt x="494933" y="79932"/>
                </a:lnTo>
                <a:lnTo>
                  <a:pt x="490468" y="76832"/>
                </a:lnTo>
                <a:lnTo>
                  <a:pt x="486002" y="73732"/>
                </a:lnTo>
                <a:lnTo>
                  <a:pt x="481601" y="71127"/>
                </a:lnTo>
                <a:lnTo>
                  <a:pt x="477260" y="69019"/>
                </a:lnTo>
                <a:lnTo>
                  <a:pt x="472919" y="66911"/>
                </a:lnTo>
                <a:lnTo>
                  <a:pt x="468267" y="65855"/>
                </a:lnTo>
                <a:lnTo>
                  <a:pt x="463306" y="65855"/>
                </a:lnTo>
                <a:lnTo>
                  <a:pt x="455121" y="65855"/>
                </a:lnTo>
                <a:lnTo>
                  <a:pt x="449292" y="68770"/>
                </a:lnTo>
                <a:lnTo>
                  <a:pt x="445820" y="74599"/>
                </a:lnTo>
                <a:lnTo>
                  <a:pt x="442346" y="80429"/>
                </a:lnTo>
                <a:lnTo>
                  <a:pt x="440610" y="88056"/>
                </a:lnTo>
                <a:lnTo>
                  <a:pt x="440610" y="97482"/>
                </a:lnTo>
                <a:lnTo>
                  <a:pt x="440610" y="99715"/>
                </a:lnTo>
                <a:lnTo>
                  <a:pt x="434843" y="106039"/>
                </a:lnTo>
                <a:lnTo>
                  <a:pt x="432735" y="106784"/>
                </a:lnTo>
                <a:lnTo>
                  <a:pt x="429758" y="107280"/>
                </a:lnTo>
                <a:lnTo>
                  <a:pt x="425914" y="107528"/>
                </a:lnTo>
                <a:lnTo>
                  <a:pt x="422068" y="107776"/>
                </a:lnTo>
                <a:lnTo>
                  <a:pt x="417170" y="107900"/>
                </a:lnTo>
                <a:lnTo>
                  <a:pt x="411216" y="107900"/>
                </a:lnTo>
                <a:lnTo>
                  <a:pt x="406008" y="107900"/>
                </a:lnTo>
                <a:lnTo>
                  <a:pt x="384800" y="100459"/>
                </a:lnTo>
                <a:lnTo>
                  <a:pt x="383807" y="98474"/>
                </a:lnTo>
                <a:lnTo>
                  <a:pt x="383311" y="95869"/>
                </a:lnTo>
                <a:lnTo>
                  <a:pt x="383311" y="92645"/>
                </a:lnTo>
                <a:lnTo>
                  <a:pt x="388520" y="54089"/>
                </a:lnTo>
                <a:lnTo>
                  <a:pt x="415682" y="13917"/>
                </a:lnTo>
                <a:lnTo>
                  <a:pt x="445447" y="1546"/>
                </a:lnTo>
                <a:lnTo>
                  <a:pt x="463678" y="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97300" y="1460500"/>
            <a:ext cx="18923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31317" y="1478396"/>
            <a:ext cx="1817731" cy="659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42000" y="1397000"/>
            <a:ext cx="16002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882041" y="1419609"/>
            <a:ext cx="1514743" cy="602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620000" y="1397000"/>
            <a:ext cx="16637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655278" y="1419609"/>
            <a:ext cx="1586015" cy="602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463800" y="2362200"/>
            <a:ext cx="72644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506430" y="2385354"/>
            <a:ext cx="7178004" cy="6783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95943" y="199669"/>
            <a:ext cx="2515125" cy="6494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76700" y="3479800"/>
            <a:ext cx="40132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112197" y="3498014"/>
            <a:ext cx="3944352" cy="395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26" y="167472"/>
            <a:ext cx="11203940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00009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5" y="1143000"/>
            <a:ext cx="10841989" cy="372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84266" y="6374854"/>
            <a:ext cx="333375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10325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90"/>
              <a:t>Q</a:t>
            </a:r>
            <a:r>
              <a:rPr dirty="0" spc="-405"/>
              <a:t>u</a:t>
            </a:r>
            <a:r>
              <a:rPr dirty="0" spc="-210"/>
              <a:t>i</a:t>
            </a:r>
            <a:r>
              <a:rPr dirty="0" spc="-530"/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30300"/>
            <a:ext cx="1075626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9" b="1">
                <a:latin typeface="Verdana"/>
                <a:cs typeface="Verdana"/>
              </a:rPr>
              <a:t>Q: </a:t>
            </a:r>
            <a:r>
              <a:rPr dirty="0" sz="2800" spc="-500" b="1">
                <a:latin typeface="Verdana"/>
                <a:cs typeface="Verdana"/>
              </a:rPr>
              <a:t>Tại </a:t>
            </a:r>
            <a:r>
              <a:rPr dirty="0" sz="2800" spc="-484" b="1">
                <a:latin typeface="Verdana"/>
                <a:cs typeface="Verdana"/>
              </a:rPr>
              <a:t>sao </a:t>
            </a:r>
            <a:r>
              <a:rPr dirty="0" sz="2800" spc="-445" b="1">
                <a:latin typeface="Verdana"/>
                <a:cs typeface="Verdana"/>
              </a:rPr>
              <a:t>đặc </a:t>
            </a:r>
            <a:r>
              <a:rPr dirty="0" sz="2800" spc="-409" b="1">
                <a:latin typeface="Verdana"/>
                <a:cs typeface="Verdana"/>
              </a:rPr>
              <a:t>tả </a:t>
            </a:r>
            <a:r>
              <a:rPr dirty="0" sz="2800" spc="-495" b="1">
                <a:latin typeface="Verdana"/>
                <a:cs typeface="Verdana"/>
              </a:rPr>
              <a:t>yêu </a:t>
            </a:r>
            <a:r>
              <a:rPr dirty="0" sz="2800" spc="-490" b="1">
                <a:latin typeface="Verdana"/>
                <a:cs typeface="Verdana"/>
              </a:rPr>
              <a:t>cầu </a:t>
            </a:r>
            <a:r>
              <a:rPr dirty="0" sz="2800" spc="-484" b="1">
                <a:latin typeface="Verdana"/>
                <a:cs typeface="Verdana"/>
              </a:rPr>
              <a:t>phần </a:t>
            </a:r>
            <a:r>
              <a:rPr dirty="0" sz="2800" spc="-610" b="1">
                <a:latin typeface="Verdana"/>
                <a:cs typeface="Verdana"/>
              </a:rPr>
              <a:t>mềm </a:t>
            </a:r>
            <a:r>
              <a:rPr dirty="0" sz="2800" spc="-345" b="1">
                <a:latin typeface="Verdana"/>
                <a:cs typeface="Verdana"/>
              </a:rPr>
              <a:t>lại </a:t>
            </a:r>
            <a:r>
              <a:rPr dirty="0" sz="2800" spc="-484" b="1">
                <a:latin typeface="Verdana"/>
                <a:cs typeface="Verdana"/>
              </a:rPr>
              <a:t>quan </a:t>
            </a:r>
            <a:r>
              <a:rPr dirty="0" sz="2800" spc="-455" b="1">
                <a:latin typeface="Verdana"/>
                <a:cs typeface="Verdana"/>
              </a:rPr>
              <a:t>trọng? </a:t>
            </a:r>
            <a:r>
              <a:rPr dirty="0" sz="2800" spc="-509" b="1">
                <a:latin typeface="Verdana"/>
                <a:cs typeface="Verdana"/>
              </a:rPr>
              <a:t>(chọn</a:t>
            </a:r>
            <a:r>
              <a:rPr dirty="0" sz="2800" spc="-325" b="1">
                <a:latin typeface="Verdana"/>
                <a:cs typeface="Verdana"/>
              </a:rPr>
              <a:t> </a:t>
            </a:r>
            <a:r>
              <a:rPr dirty="0" sz="2800" spc="-615" b="1">
                <a:latin typeface="Verdana"/>
                <a:cs typeface="Verdana"/>
              </a:rPr>
              <a:t>2)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Verdana"/>
              <a:cs typeface="Verdana"/>
            </a:endParaRPr>
          </a:p>
          <a:p>
            <a:pPr marL="469900" marR="612140">
              <a:lnSpc>
                <a:spcPts val="2600"/>
              </a:lnSpc>
              <a:buAutoNum type="alphaLcParenR"/>
              <a:tabLst>
                <a:tab pos="776605" algn="l"/>
              </a:tabLst>
            </a:pPr>
            <a:r>
              <a:rPr dirty="0" sz="2400" spc="-325">
                <a:latin typeface="Verdana"/>
                <a:cs typeface="Verdana"/>
              </a:rPr>
              <a:t>Sửa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lỗi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trong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85">
                <a:latin typeface="Verdana"/>
                <a:cs typeface="Verdana"/>
              </a:rPr>
              <a:t>yêu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cầu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có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15">
                <a:latin typeface="Verdana"/>
                <a:cs typeface="Verdana"/>
              </a:rPr>
              <a:t>thể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ít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10">
                <a:latin typeface="Verdana"/>
                <a:cs typeface="Verdana"/>
              </a:rPr>
              <a:t>tốn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355">
                <a:latin typeface="Verdana"/>
                <a:cs typeface="Verdana"/>
              </a:rPr>
              <a:t>kém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95">
                <a:latin typeface="Verdana"/>
                <a:cs typeface="Verdana"/>
              </a:rPr>
              <a:t>hơn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95">
                <a:latin typeface="Verdana"/>
                <a:cs typeface="Verdana"/>
              </a:rPr>
              <a:t>hàng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nghìn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lần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nếu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sửa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lỗi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trong  </a:t>
            </a:r>
            <a:r>
              <a:rPr dirty="0" sz="2400" spc="-260">
                <a:latin typeface="Verdana"/>
                <a:cs typeface="Verdana"/>
              </a:rPr>
              <a:t>nhưng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giai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đoạn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90">
                <a:latin typeface="Verdana"/>
                <a:cs typeface="Verdana"/>
              </a:rPr>
              <a:t>sau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65">
                <a:latin typeface="Verdana"/>
                <a:cs typeface="Verdana"/>
              </a:rPr>
              <a:t>của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95">
                <a:latin typeface="Verdana"/>
                <a:cs typeface="Verdana"/>
              </a:rPr>
              <a:t>vòng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đời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phát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triển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65">
                <a:latin typeface="Verdana"/>
                <a:cs typeface="Verdana"/>
              </a:rPr>
              <a:t>phần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360">
                <a:latin typeface="Verdana"/>
                <a:cs typeface="Verdana"/>
              </a:rPr>
              <a:t>mềm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AutoNum type="alphaLcParenR"/>
            </a:pPr>
            <a:endParaRPr sz="3650">
              <a:latin typeface="Verdana"/>
              <a:cs typeface="Verdana"/>
            </a:endParaRPr>
          </a:p>
          <a:p>
            <a:pPr marL="790575" indent="-321310">
              <a:lnSpc>
                <a:spcPct val="100000"/>
              </a:lnSpc>
              <a:buAutoNum type="alphaLcParenR"/>
              <a:tabLst>
                <a:tab pos="791210" algn="l"/>
              </a:tabLst>
            </a:pPr>
            <a:r>
              <a:rPr dirty="0" sz="2400" spc="-225">
                <a:latin typeface="Verdana"/>
                <a:cs typeface="Verdana"/>
              </a:rPr>
              <a:t>Đổi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85">
                <a:latin typeface="Verdana"/>
                <a:cs typeface="Verdana"/>
              </a:rPr>
              <a:t>yêu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cầu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là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85">
                <a:latin typeface="Verdana"/>
                <a:cs typeface="Verdana"/>
              </a:rPr>
              <a:t>không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15">
                <a:latin typeface="Verdana"/>
                <a:cs typeface="Verdana"/>
              </a:rPr>
              <a:t>thể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khi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360">
                <a:latin typeface="Verdana"/>
                <a:cs typeface="Verdana"/>
              </a:rPr>
              <a:t>mà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hệ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thống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đã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phát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triển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hoàn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15">
                <a:latin typeface="Verdana"/>
                <a:cs typeface="Verdana"/>
              </a:rPr>
              <a:t>thiện.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AutoNum type="alphaLcParenR"/>
            </a:pPr>
            <a:endParaRPr sz="3950">
              <a:latin typeface="Verdana"/>
              <a:cs typeface="Verdana"/>
            </a:endParaRPr>
          </a:p>
          <a:p>
            <a:pPr marL="469900" marR="5080">
              <a:lnSpc>
                <a:spcPts val="2600"/>
              </a:lnSpc>
              <a:buAutoNum type="alphaLcParenR"/>
              <a:tabLst>
                <a:tab pos="759460" algn="l"/>
              </a:tabLst>
            </a:pPr>
            <a:r>
              <a:rPr dirty="0" sz="2400" spc="-300">
                <a:latin typeface="Verdana"/>
                <a:cs typeface="Verdana"/>
              </a:rPr>
              <a:t>Dành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thời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60">
                <a:latin typeface="Verdana"/>
                <a:cs typeface="Verdana"/>
              </a:rPr>
              <a:t>gian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trước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cho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việc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đặc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tả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85">
                <a:latin typeface="Verdana"/>
                <a:cs typeface="Verdana"/>
              </a:rPr>
              <a:t>yêu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cầu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có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15">
                <a:latin typeface="Verdana"/>
                <a:cs typeface="Verdana"/>
              </a:rPr>
              <a:t>thể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tiết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kiệm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được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rất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nhiều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thời  </a:t>
            </a:r>
            <a:r>
              <a:rPr dirty="0" sz="2400" spc="-260">
                <a:latin typeface="Verdana"/>
                <a:cs typeface="Verdana"/>
              </a:rPr>
              <a:t>gian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trong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260">
                <a:latin typeface="Verdana"/>
                <a:cs typeface="Verdana"/>
              </a:rPr>
              <a:t>nhưng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giai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đoạn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185">
                <a:latin typeface="Verdana"/>
                <a:cs typeface="Verdana"/>
              </a:rPr>
              <a:t>tiếp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10">
                <a:latin typeface="Verdana"/>
                <a:cs typeface="Verdana"/>
              </a:rPr>
              <a:t>theo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65">
                <a:latin typeface="Verdana"/>
                <a:cs typeface="Verdana"/>
              </a:rPr>
              <a:t>của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95">
                <a:latin typeface="Verdana"/>
                <a:cs typeface="Verdana"/>
              </a:rPr>
              <a:t>vòng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đơi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phát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triển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65">
                <a:latin typeface="Verdana"/>
                <a:cs typeface="Verdana"/>
              </a:rPr>
              <a:t>phần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340">
                <a:latin typeface="Verdana"/>
                <a:cs typeface="Verdana"/>
              </a:rPr>
              <a:t>mềm.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1114552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34"/>
              <a:t>Software </a:t>
            </a:r>
            <a:r>
              <a:rPr dirty="0" spc="-350"/>
              <a:t>specification </a:t>
            </a:r>
            <a:r>
              <a:rPr dirty="0" spc="-450"/>
              <a:t>(Requirement</a:t>
            </a:r>
            <a:r>
              <a:rPr dirty="0" spc="-765"/>
              <a:t> </a:t>
            </a:r>
            <a:r>
              <a:rPr dirty="0" spc="-425"/>
              <a:t>engineering)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87500"/>
            <a:ext cx="9593580" cy="38989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549275" marR="5080" indent="-536575">
              <a:lnSpc>
                <a:spcPts val="3300"/>
              </a:lnSpc>
              <a:spcBef>
                <a:spcPts val="45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90">
                <a:latin typeface="Verdana"/>
                <a:cs typeface="Verdana"/>
              </a:rPr>
              <a:t>Là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0">
                <a:latin typeface="Verdana"/>
                <a:cs typeface="Verdana"/>
              </a:rPr>
              <a:t>quy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trình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để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thiết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lập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dịch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vụ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thiết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cũng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như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  </a:t>
            </a:r>
            <a:r>
              <a:rPr dirty="0" sz="3000" spc="-365">
                <a:latin typeface="Verdana"/>
                <a:cs typeface="Verdana"/>
              </a:rPr>
              <a:t>răng </a:t>
            </a:r>
            <a:r>
              <a:rPr dirty="0" sz="3000" spc="-290">
                <a:latin typeface="Verdana"/>
                <a:cs typeface="Verdana"/>
              </a:rPr>
              <a:t>buộc </a:t>
            </a:r>
            <a:r>
              <a:rPr dirty="0" sz="3000" spc="-260">
                <a:latin typeface="Verdana"/>
                <a:cs typeface="Verdana"/>
              </a:rPr>
              <a:t>để </a:t>
            </a:r>
            <a:r>
              <a:rPr dirty="0" sz="3000" spc="-300">
                <a:latin typeface="Verdana"/>
                <a:cs typeface="Verdana"/>
              </a:rPr>
              <a:t>phát </a:t>
            </a:r>
            <a:r>
              <a:rPr dirty="0" sz="3000" spc="-240">
                <a:latin typeface="Verdana"/>
                <a:cs typeface="Verdana"/>
              </a:rPr>
              <a:t>triển</a:t>
            </a:r>
            <a:r>
              <a:rPr dirty="0" sz="3000" spc="-790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và </a:t>
            </a:r>
            <a:r>
              <a:rPr dirty="0" sz="3000" spc="-390">
                <a:latin typeface="Verdana"/>
                <a:cs typeface="Verdana"/>
              </a:rPr>
              <a:t>vận </a:t>
            </a:r>
            <a:r>
              <a:rPr dirty="0" sz="3000" spc="-340">
                <a:latin typeface="Verdana"/>
                <a:cs typeface="Verdana"/>
              </a:rPr>
              <a:t>hành </a:t>
            </a:r>
            <a:r>
              <a:rPr dirty="0" sz="3000" spc="-315">
                <a:latin typeface="Verdana"/>
                <a:cs typeface="Verdana"/>
              </a:rPr>
              <a:t>hệ </a:t>
            </a:r>
            <a:r>
              <a:rPr dirty="0" sz="3000" spc="-310"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09">
                <a:latin typeface="Verdana"/>
                <a:cs typeface="Verdana"/>
              </a:rPr>
              <a:t>Các </a:t>
            </a:r>
            <a:r>
              <a:rPr dirty="0" sz="3200" spc="-305">
                <a:latin typeface="Verdana"/>
                <a:cs typeface="Verdana"/>
              </a:rPr>
              <a:t>hoạt </a:t>
            </a:r>
            <a:r>
              <a:rPr dirty="0" sz="3200" spc="-330">
                <a:latin typeface="Verdana"/>
                <a:cs typeface="Verdana"/>
              </a:rPr>
              <a:t>động </a:t>
            </a:r>
            <a:r>
              <a:rPr dirty="0" sz="3200" spc="-320">
                <a:latin typeface="Verdana"/>
                <a:cs typeface="Verdana"/>
              </a:rPr>
              <a:t>trong </a:t>
            </a:r>
            <a:r>
              <a:rPr dirty="0" sz="3200" spc="-365">
                <a:latin typeface="Verdana"/>
                <a:cs typeface="Verdana"/>
              </a:rPr>
              <a:t>quy</a:t>
            </a:r>
            <a:r>
              <a:rPr dirty="0" sz="3200" spc="-655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trình: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Requirements </a:t>
            </a:r>
            <a:r>
              <a:rPr dirty="0" sz="3000" spc="-229">
                <a:solidFill>
                  <a:srgbClr val="00576E"/>
                </a:solidFill>
                <a:latin typeface="Verdana"/>
                <a:cs typeface="Verdana"/>
              </a:rPr>
              <a:t>elicitation </a:t>
            </a: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–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Thu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tập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3000" spc="-6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Requirements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analysis </a:t>
            </a: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–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Phân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tích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3000" spc="-6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Requirements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validation </a:t>
            </a: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– </a:t>
            </a:r>
            <a:r>
              <a:rPr dirty="0" sz="3000" spc="-405">
                <a:solidFill>
                  <a:srgbClr val="00576E"/>
                </a:solidFill>
                <a:latin typeface="Verdana"/>
                <a:cs typeface="Verdana"/>
              </a:rPr>
              <a:t>Thẩm </a:t>
            </a:r>
            <a:r>
              <a:rPr dirty="0" sz="3000" spc="-254">
                <a:solidFill>
                  <a:srgbClr val="00576E"/>
                </a:solidFill>
                <a:latin typeface="Verdana"/>
                <a:cs typeface="Verdana"/>
              </a:rPr>
              <a:t>định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3000" spc="-66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Requirements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management </a:t>
            </a: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–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quản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lý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3000" spc="-5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86525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5"/>
              <a:t>The </a:t>
            </a:r>
            <a:r>
              <a:rPr dirty="0" spc="-409"/>
              <a:t>requirements </a:t>
            </a:r>
            <a:r>
              <a:rPr dirty="0" spc="-405"/>
              <a:t>engineering</a:t>
            </a:r>
            <a:r>
              <a:rPr dirty="0" spc="-720"/>
              <a:t> </a:t>
            </a:r>
            <a:r>
              <a:rPr dirty="0" spc="-42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626755" y="862854"/>
            <a:ext cx="10603953" cy="587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6615" y="6386946"/>
            <a:ext cx="24511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1900" spc="-250">
                <a:solidFill>
                  <a:srgbClr val="898989"/>
                </a:solidFill>
                <a:latin typeface="Verdana"/>
                <a:cs typeface="Verdana"/>
              </a:rPr>
              <a:t>13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7031" y="217810"/>
            <a:ext cx="7494310" cy="6546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969" y="1550892"/>
            <a:ext cx="3931920" cy="1594485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25"/>
              </a:spcBef>
            </a:pPr>
            <a:r>
              <a:rPr dirty="0" sz="3600" spc="-375">
                <a:solidFill>
                  <a:srgbClr val="000000"/>
                </a:solidFill>
              </a:rPr>
              <a:t>The </a:t>
            </a:r>
            <a:r>
              <a:rPr dirty="0" sz="3600" spc="-340">
                <a:solidFill>
                  <a:srgbClr val="000000"/>
                </a:solidFill>
              </a:rPr>
              <a:t>requirements  </a:t>
            </a:r>
            <a:r>
              <a:rPr dirty="0" sz="3600" spc="-335">
                <a:solidFill>
                  <a:srgbClr val="000000"/>
                </a:solidFill>
              </a:rPr>
              <a:t>engineering</a:t>
            </a:r>
            <a:r>
              <a:rPr dirty="0" sz="3600" spc="-515">
                <a:solidFill>
                  <a:srgbClr val="000000"/>
                </a:solidFill>
              </a:rPr>
              <a:t> </a:t>
            </a:r>
            <a:r>
              <a:rPr dirty="0" sz="3600" spc="-385">
                <a:solidFill>
                  <a:srgbClr val="000000"/>
                </a:solidFill>
              </a:rPr>
              <a:t>process:  </a:t>
            </a:r>
            <a:r>
              <a:rPr dirty="0" sz="3600" spc="-315">
                <a:solidFill>
                  <a:srgbClr val="000000"/>
                </a:solidFill>
              </a:rPr>
              <a:t>spiral</a:t>
            </a:r>
            <a:r>
              <a:rPr dirty="0" sz="3600" spc="-440">
                <a:solidFill>
                  <a:srgbClr val="000000"/>
                </a:solidFill>
              </a:rPr>
              <a:t> </a:t>
            </a:r>
            <a:r>
              <a:rPr dirty="0" sz="3600" spc="-350">
                <a:solidFill>
                  <a:srgbClr val="000000"/>
                </a:solidFill>
              </a:rPr>
              <a:t>view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510523" y="6654800"/>
            <a:ext cx="3632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898989"/>
                </a:solidFill>
                <a:latin typeface="Verdana"/>
                <a:cs typeface="Verdana"/>
              </a:rPr>
              <a:t>Source </a:t>
            </a:r>
            <a:r>
              <a:rPr dirty="0" sz="1200" spc="-225">
                <a:solidFill>
                  <a:srgbClr val="898989"/>
                </a:solidFill>
                <a:latin typeface="Verdana"/>
                <a:cs typeface="Verdana"/>
              </a:rPr>
              <a:t>: </a:t>
            </a:r>
            <a:r>
              <a:rPr dirty="0" sz="1200" spc="-130">
                <a:solidFill>
                  <a:srgbClr val="898989"/>
                </a:solidFill>
                <a:latin typeface="Verdana"/>
                <a:cs typeface="Verdana"/>
              </a:rPr>
              <a:t>Software Engineering </a:t>
            </a:r>
            <a:r>
              <a:rPr dirty="0" sz="1200" spc="-120">
                <a:solidFill>
                  <a:srgbClr val="898989"/>
                </a:solidFill>
                <a:latin typeface="Verdana"/>
                <a:cs typeface="Verdana"/>
              </a:rPr>
              <a:t>8th </a:t>
            </a:r>
            <a:r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Ed. </a:t>
            </a:r>
            <a:r>
              <a:rPr dirty="0" sz="1200" spc="-135">
                <a:solidFill>
                  <a:srgbClr val="898989"/>
                </a:solidFill>
                <a:latin typeface="Verdana"/>
                <a:cs typeface="Verdana"/>
              </a:rPr>
              <a:t>của </a:t>
            </a:r>
            <a:r>
              <a:rPr dirty="0" sz="1200" spc="-165">
                <a:solidFill>
                  <a:srgbClr val="898989"/>
                </a:solidFill>
                <a:latin typeface="Verdana"/>
                <a:cs typeface="Verdana"/>
              </a:rPr>
              <a:t>Ian</a:t>
            </a:r>
            <a:r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 </a:t>
            </a:r>
            <a:r>
              <a:rPr dirty="0" sz="1200" spc="-135">
                <a:solidFill>
                  <a:srgbClr val="898989"/>
                </a:solidFill>
                <a:latin typeface="Verdana"/>
                <a:cs typeface="Verdana"/>
              </a:rPr>
              <a:t>Sommerville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457962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25"/>
              <a:t>Đầu </a:t>
            </a:r>
            <a:r>
              <a:rPr dirty="0" spc="-455"/>
              <a:t>ra </a:t>
            </a:r>
            <a:r>
              <a:rPr dirty="0" spc="-445"/>
              <a:t>của </a:t>
            </a:r>
            <a:r>
              <a:rPr dirty="0" spc="-480"/>
              <a:t>quy</a:t>
            </a:r>
            <a:r>
              <a:rPr dirty="0" spc="-690"/>
              <a:t> </a:t>
            </a:r>
            <a:r>
              <a:rPr dirty="0" spc="-33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87500"/>
            <a:ext cx="9648825" cy="26543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549275" marR="5080" indent="-536575">
              <a:lnSpc>
                <a:spcPts val="3300"/>
              </a:lnSpc>
              <a:spcBef>
                <a:spcPts val="45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130">
                <a:latin typeface="Verdana"/>
                <a:cs typeface="Verdana"/>
              </a:rPr>
              <a:t>Một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tài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liệu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nhất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thoả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405">
                <a:latin typeface="Verdana"/>
                <a:cs typeface="Verdana"/>
              </a:rPr>
              <a:t>mãn  </a:t>
            </a:r>
            <a:r>
              <a:rPr dirty="0" sz="3000" spc="-265">
                <a:latin typeface="Verdana"/>
                <a:cs typeface="Verdana"/>
              </a:rPr>
              <a:t>tất</a:t>
            </a:r>
            <a:r>
              <a:rPr dirty="0" sz="3000" spc="-819">
                <a:latin typeface="Verdana"/>
                <a:cs typeface="Verdana"/>
              </a:rPr>
              <a:t> </a:t>
            </a:r>
            <a:r>
              <a:rPr dirty="0" sz="3000" spc="-350">
                <a:latin typeface="Verdana"/>
                <a:cs typeface="Verdana"/>
              </a:rPr>
              <a:t>cả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360">
                <a:latin typeface="Verdana"/>
                <a:cs typeface="Verdana"/>
              </a:rPr>
              <a:t>yêu </a:t>
            </a:r>
            <a:r>
              <a:rPr dirty="0" sz="3000" spc="-340">
                <a:latin typeface="Verdana"/>
                <a:cs typeface="Verdana"/>
              </a:rPr>
              <a:t>cầu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310">
                <a:latin typeface="Verdana"/>
                <a:cs typeface="Verdana"/>
              </a:rPr>
              <a:t>thành </a:t>
            </a:r>
            <a:r>
              <a:rPr dirty="0" sz="3000" spc="-330">
                <a:latin typeface="Verdana"/>
                <a:cs typeface="Verdana"/>
              </a:rPr>
              <a:t>phần </a:t>
            </a:r>
            <a:r>
              <a:rPr dirty="0" sz="3000" spc="-355">
                <a:latin typeface="Verdana"/>
                <a:cs typeface="Verdana"/>
              </a:rPr>
              <a:t>tham </a:t>
            </a:r>
            <a:r>
              <a:rPr dirty="0" sz="3000" spc="-325">
                <a:latin typeface="Verdana"/>
                <a:cs typeface="Verdana"/>
              </a:rPr>
              <a:t>gia.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70">
                <a:latin typeface="Verdana"/>
                <a:cs typeface="Verdana"/>
              </a:rPr>
              <a:t>Có </a:t>
            </a:r>
            <a:r>
              <a:rPr dirty="0" sz="3000" spc="-390">
                <a:latin typeface="Verdana"/>
                <a:cs typeface="Verdana"/>
              </a:rPr>
              <a:t>2 </a:t>
            </a:r>
            <a:r>
              <a:rPr dirty="0" sz="3000" spc="-330">
                <a:latin typeface="Verdana"/>
                <a:cs typeface="Verdana"/>
              </a:rPr>
              <a:t>mức </a:t>
            </a:r>
            <a:r>
              <a:rPr dirty="0" sz="3000" spc="-260">
                <a:latin typeface="Verdana"/>
                <a:cs typeface="Verdana"/>
              </a:rPr>
              <a:t>chi</a:t>
            </a:r>
            <a:r>
              <a:rPr dirty="0" sz="3000" spc="-445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tiết: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Cho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khách </a:t>
            </a:r>
            <a:r>
              <a:rPr dirty="0" sz="3000" spc="-409">
                <a:solidFill>
                  <a:srgbClr val="00576E"/>
                </a:solidFill>
                <a:latin typeface="Verdana"/>
                <a:cs typeface="Verdana"/>
              </a:rPr>
              <a:t>hàng: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phát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biểu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mức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cao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3000" spc="-8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nhà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triển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thống: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Chi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00576E"/>
                </a:solidFill>
                <a:latin typeface="Verdana"/>
                <a:cs typeface="Verdana"/>
              </a:rPr>
              <a:t>tiết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đặc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5070"/>
            <a:ext cx="99060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-505"/>
              <a:t>Step1: </a:t>
            </a:r>
            <a:r>
              <a:rPr dirty="0" sz="3900" spc="-330"/>
              <a:t>Feasibility </a:t>
            </a:r>
            <a:r>
              <a:rPr dirty="0" sz="3900" spc="-480"/>
              <a:t>Study </a:t>
            </a:r>
            <a:r>
              <a:rPr dirty="0" sz="3900" spc="-405"/>
              <a:t>(Nghiên </a:t>
            </a:r>
            <a:r>
              <a:rPr dirty="0" sz="3900" spc="-330"/>
              <a:t>cứu </a:t>
            </a:r>
            <a:r>
              <a:rPr dirty="0" sz="3900" spc="-300"/>
              <a:t>tính </a:t>
            </a:r>
            <a:r>
              <a:rPr dirty="0" sz="3900" spc="-470"/>
              <a:t>khả</a:t>
            </a:r>
            <a:r>
              <a:rPr dirty="0" sz="3900" spc="-900"/>
              <a:t> </a:t>
            </a:r>
            <a:r>
              <a:rPr dirty="0" sz="3900" spc="-350"/>
              <a:t>thi)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16939" y="1358900"/>
            <a:ext cx="9551670" cy="41275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549275" marR="5080" indent="-536575">
              <a:lnSpc>
                <a:spcPts val="3800"/>
              </a:lnSpc>
              <a:spcBef>
                <a:spcPts val="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135">
                <a:latin typeface="Verdana"/>
                <a:cs typeface="Verdana"/>
              </a:rPr>
              <a:t>Một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30">
                <a:latin typeface="Verdana"/>
                <a:cs typeface="Verdana"/>
              </a:rPr>
              <a:t>nghiên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285">
                <a:latin typeface="Verdana"/>
                <a:cs typeface="Verdana"/>
              </a:rPr>
              <a:t>cứu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405">
                <a:latin typeface="Verdana"/>
                <a:cs typeface="Verdana"/>
              </a:rPr>
              <a:t>ngắn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95">
                <a:latin typeface="Verdana"/>
                <a:cs typeface="Verdana"/>
              </a:rPr>
              <a:t>ở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đầu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65">
                <a:latin typeface="Verdana"/>
                <a:cs typeface="Verdana"/>
              </a:rPr>
              <a:t>quy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75">
                <a:latin typeface="Verdana"/>
                <a:cs typeface="Verdana"/>
              </a:rPr>
              <a:t>trình,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tập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trung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05">
                <a:latin typeface="Verdana"/>
                <a:cs typeface="Verdana"/>
              </a:rPr>
              <a:t>trả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lời  </a:t>
            </a:r>
            <a:r>
              <a:rPr dirty="0" sz="3200" spc="-415">
                <a:latin typeface="Verdana"/>
                <a:cs typeface="Verdana"/>
              </a:rPr>
              <a:t>03 </a:t>
            </a:r>
            <a:r>
              <a:rPr dirty="0" sz="3200" spc="-360">
                <a:latin typeface="Verdana"/>
                <a:cs typeface="Verdana"/>
              </a:rPr>
              <a:t>câu </a:t>
            </a:r>
            <a:r>
              <a:rPr dirty="0" sz="3200" spc="-250">
                <a:latin typeface="Verdana"/>
                <a:cs typeface="Verdana"/>
              </a:rPr>
              <a:t>hỏi</a:t>
            </a:r>
            <a:r>
              <a:rPr dirty="0" sz="3200" spc="-425">
                <a:latin typeface="Verdana"/>
                <a:cs typeface="Verdana"/>
              </a:rPr>
              <a:t> </a:t>
            </a:r>
            <a:r>
              <a:rPr dirty="0" sz="3200" spc="-350">
                <a:latin typeface="Verdana"/>
                <a:cs typeface="Verdana"/>
              </a:rPr>
              <a:t>chính:</a:t>
            </a:r>
            <a:endParaRPr sz="3200">
              <a:latin typeface="Verdana"/>
              <a:cs typeface="Verdana"/>
            </a:endParaRPr>
          </a:p>
          <a:p>
            <a:pPr lvl="1" marL="915669" marR="488315" indent="-446405">
              <a:lnSpc>
                <a:spcPct val="100000"/>
              </a:lnSpc>
              <a:spcBef>
                <a:spcPts val="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đóng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góp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mục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tiêu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chung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0576E"/>
                </a:solidFill>
                <a:latin typeface="Verdana"/>
                <a:cs typeface="Verdana"/>
              </a:rPr>
              <a:t>tổ 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hay</a:t>
            </a:r>
            <a:r>
              <a:rPr dirty="0" sz="3000" spc="-4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3000">
              <a:latin typeface="Verdana"/>
              <a:cs typeface="Verdana"/>
            </a:endParaRPr>
          </a:p>
          <a:p>
            <a:pPr lvl="1" marL="915669" marR="351790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triển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bằng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công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nghệ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 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hành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trong 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phạm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vi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ngân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sách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hay</a:t>
            </a:r>
            <a:r>
              <a:rPr dirty="0" sz="3000" spc="-59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3000">
              <a:latin typeface="Verdana"/>
              <a:cs typeface="Verdana"/>
            </a:endParaRPr>
          </a:p>
          <a:p>
            <a:pPr lvl="1" marL="915669" marR="468630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tích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hợp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00576E"/>
                </a:solidFill>
                <a:latin typeface="Verdana"/>
                <a:cs typeface="Verdana"/>
              </a:rPr>
              <a:t>với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khác  </a:t>
            </a:r>
            <a:r>
              <a:rPr dirty="0" sz="3000" spc="-345">
                <a:solidFill>
                  <a:srgbClr val="00576E"/>
                </a:solidFill>
                <a:latin typeface="Verdana"/>
                <a:cs typeface="Verdana"/>
              </a:rPr>
              <a:t>đang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sử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dụng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hay</a:t>
            </a:r>
            <a:r>
              <a:rPr dirty="0" sz="3000" spc="-7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56412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9"/>
              <a:t>Thực </a:t>
            </a:r>
            <a:r>
              <a:rPr dirty="0" spc="-370"/>
              <a:t>hiện </a:t>
            </a:r>
            <a:r>
              <a:rPr dirty="0" spc="-420"/>
              <a:t>nghiên </a:t>
            </a:r>
            <a:r>
              <a:rPr dirty="0" spc="-370"/>
              <a:t>cứu </a:t>
            </a:r>
            <a:r>
              <a:rPr dirty="0" spc="-335"/>
              <a:t>tính </a:t>
            </a:r>
            <a:r>
              <a:rPr dirty="0" spc="-520"/>
              <a:t>khả</a:t>
            </a:r>
            <a:r>
              <a:rPr dirty="0" spc="-1205"/>
              <a:t> </a:t>
            </a:r>
            <a:r>
              <a:rPr dirty="0" spc="-300"/>
              <a:t>thi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9527540" cy="52705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549275" marR="86995" indent="-536575">
              <a:lnSpc>
                <a:spcPts val="3800"/>
              </a:lnSpc>
              <a:spcBef>
                <a:spcPts val="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60">
                <a:latin typeface="Verdana"/>
                <a:cs typeface="Verdana"/>
              </a:rPr>
              <a:t>Dựa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90">
                <a:latin typeface="Verdana"/>
                <a:cs typeface="Verdana"/>
              </a:rPr>
              <a:t>trên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đánh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giá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thông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25">
                <a:latin typeface="Verdana"/>
                <a:cs typeface="Verdana"/>
              </a:rPr>
              <a:t>tin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(cái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gì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85">
                <a:latin typeface="Verdana"/>
                <a:cs typeface="Verdana"/>
              </a:rPr>
              <a:t>cần),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95">
                <a:latin typeface="Verdana"/>
                <a:cs typeface="Verdana"/>
              </a:rPr>
              <a:t>thu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tập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thông  </a:t>
            </a:r>
            <a:r>
              <a:rPr dirty="0" sz="3200" spc="-225">
                <a:latin typeface="Verdana"/>
                <a:cs typeface="Verdana"/>
              </a:rPr>
              <a:t>tin </a:t>
            </a:r>
            <a:r>
              <a:rPr dirty="0" sz="3200" spc="-445">
                <a:latin typeface="Verdana"/>
                <a:cs typeface="Verdana"/>
              </a:rPr>
              <a:t>và </a:t>
            </a:r>
            <a:r>
              <a:rPr dirty="0" sz="3200" spc="-285">
                <a:latin typeface="Verdana"/>
                <a:cs typeface="Verdana"/>
              </a:rPr>
              <a:t>viết </a:t>
            </a:r>
            <a:r>
              <a:rPr dirty="0" sz="3200" spc="-320">
                <a:latin typeface="Verdana"/>
                <a:cs typeface="Verdana"/>
              </a:rPr>
              <a:t>báo</a:t>
            </a:r>
            <a:r>
              <a:rPr dirty="0" sz="3200" spc="-650">
                <a:latin typeface="Verdana"/>
                <a:cs typeface="Verdana"/>
              </a:rPr>
              <a:t> </a:t>
            </a:r>
            <a:r>
              <a:rPr dirty="0" sz="3200" spc="-330">
                <a:latin typeface="Verdana"/>
                <a:cs typeface="Verdana"/>
              </a:rPr>
              <a:t>cáo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45">
                <a:latin typeface="Verdana"/>
                <a:cs typeface="Verdana"/>
              </a:rPr>
              <a:t>Phỏng </a:t>
            </a:r>
            <a:r>
              <a:rPr dirty="0" sz="3200" spc="-409">
                <a:latin typeface="Verdana"/>
                <a:cs typeface="Verdana"/>
              </a:rPr>
              <a:t>vấn </a:t>
            </a:r>
            <a:r>
              <a:rPr dirty="0" sz="3200" spc="-355">
                <a:latin typeface="Verdana"/>
                <a:cs typeface="Verdana"/>
              </a:rPr>
              <a:t>nhân </a:t>
            </a:r>
            <a:r>
              <a:rPr dirty="0" sz="3200" spc="-315">
                <a:latin typeface="Verdana"/>
                <a:cs typeface="Verdana"/>
              </a:rPr>
              <a:t>viên </a:t>
            </a:r>
            <a:r>
              <a:rPr dirty="0" sz="3200" spc="-350">
                <a:latin typeface="Verdana"/>
                <a:cs typeface="Verdana"/>
              </a:rPr>
              <a:t>của </a:t>
            </a:r>
            <a:r>
              <a:rPr dirty="0" sz="3200" spc="-240">
                <a:latin typeface="Verdana"/>
                <a:cs typeface="Verdana"/>
              </a:rPr>
              <a:t>tổ</a:t>
            </a:r>
            <a:r>
              <a:rPr dirty="0" sz="3200" spc="-615">
                <a:latin typeface="Verdana"/>
                <a:cs typeface="Verdana"/>
              </a:rPr>
              <a:t> </a:t>
            </a:r>
            <a:r>
              <a:rPr dirty="0" sz="3200" spc="-355">
                <a:latin typeface="Verdana"/>
                <a:cs typeface="Verdana"/>
              </a:rPr>
              <a:t>chức: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Nếu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cài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đặt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00576E"/>
                </a:solidFill>
                <a:latin typeface="Verdana"/>
                <a:cs typeface="Verdana"/>
              </a:rPr>
              <a:t>thì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sao?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Quy </a:t>
            </a:r>
            <a:r>
              <a:rPr dirty="0" sz="3000" spc="-245">
                <a:solidFill>
                  <a:srgbClr val="00576E"/>
                </a:solidFill>
                <a:latin typeface="Verdana"/>
                <a:cs typeface="Verdana"/>
              </a:rPr>
              <a:t>trình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hành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những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vấn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đề</a:t>
            </a:r>
            <a:r>
              <a:rPr dirty="0" sz="3000" spc="-8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gì?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đề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xuất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5">
                <a:solidFill>
                  <a:srgbClr val="00576E"/>
                </a:solidFill>
                <a:latin typeface="Verdana"/>
                <a:cs typeface="Verdana"/>
              </a:rPr>
              <a:t>sẽ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5">
                <a:solidFill>
                  <a:srgbClr val="00576E"/>
                </a:solidFill>
                <a:latin typeface="Verdana"/>
                <a:cs typeface="Verdana"/>
              </a:rPr>
              <a:t>giúp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như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thế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nào?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Khi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tích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hợp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5">
                <a:solidFill>
                  <a:srgbClr val="00576E"/>
                </a:solidFill>
                <a:latin typeface="Verdana"/>
                <a:cs typeface="Verdana"/>
              </a:rPr>
              <a:t>sẽ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95">
                <a:solidFill>
                  <a:srgbClr val="00576E"/>
                </a:solidFill>
                <a:latin typeface="Verdana"/>
                <a:cs typeface="Verdana"/>
              </a:rPr>
              <a:t>gặp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những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rắc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00576E"/>
                </a:solidFill>
                <a:latin typeface="Verdana"/>
                <a:cs typeface="Verdana"/>
              </a:rPr>
              <a:t>rối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nào?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cần công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nghệ </a:t>
            </a:r>
            <a:r>
              <a:rPr dirty="0" sz="3000" spc="-250">
                <a:solidFill>
                  <a:srgbClr val="00576E"/>
                </a:solidFill>
                <a:latin typeface="Verdana"/>
                <a:cs typeface="Verdana"/>
              </a:rPr>
              <a:t>mới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hay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không? </a:t>
            </a:r>
            <a:r>
              <a:rPr dirty="0" sz="3000" spc="-395">
                <a:solidFill>
                  <a:srgbClr val="00576E"/>
                </a:solidFill>
                <a:latin typeface="Verdana"/>
                <a:cs typeface="Verdana"/>
              </a:rPr>
              <a:t>Cần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kĩ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năng</a:t>
            </a:r>
            <a:r>
              <a:rPr dirty="0" sz="3000" spc="-7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gì?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00576E"/>
                </a:solidFill>
                <a:latin typeface="Verdana"/>
                <a:cs typeface="Verdana"/>
              </a:rPr>
              <a:t>mới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hỗ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00576E"/>
                </a:solidFill>
                <a:latin typeface="Verdana"/>
                <a:cs typeface="Verdana"/>
              </a:rPr>
              <a:t>trợ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những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tiện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ích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nào?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0054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5"/>
              <a:t>Step </a:t>
            </a:r>
            <a:r>
              <a:rPr dirty="0" spc="-650"/>
              <a:t>2: </a:t>
            </a:r>
            <a:r>
              <a:rPr dirty="0" spc="-470"/>
              <a:t>Thu </a:t>
            </a:r>
            <a:r>
              <a:rPr dirty="0" spc="-385"/>
              <a:t>tập </a:t>
            </a:r>
            <a:r>
              <a:rPr dirty="0" spc="-180"/>
              <a:t>&amp; </a:t>
            </a:r>
            <a:r>
              <a:rPr dirty="0" spc="-445"/>
              <a:t>phân </a:t>
            </a:r>
            <a:r>
              <a:rPr dirty="0" spc="-315"/>
              <a:t>tích </a:t>
            </a:r>
            <a:r>
              <a:rPr dirty="0" spc="-500"/>
              <a:t>yêu</a:t>
            </a:r>
            <a:r>
              <a:rPr dirty="0" spc="-1175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9607550" cy="457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00">
                <a:latin typeface="Verdana"/>
                <a:cs typeface="Verdana"/>
              </a:rPr>
              <a:t>Mục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05">
                <a:latin typeface="Verdana"/>
                <a:cs typeface="Verdana"/>
              </a:rPr>
              <a:t>tiêu: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Hiểu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được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công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việc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20">
                <a:latin typeface="Verdana"/>
                <a:cs typeface="Verdana"/>
              </a:rPr>
              <a:t>stakeholders,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và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họ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45">
                <a:latin typeface="Verdana"/>
                <a:cs typeface="Verdana"/>
              </a:rPr>
              <a:t>sẽ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dùng 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50">
                <a:latin typeface="Verdana"/>
                <a:cs typeface="Verdana"/>
              </a:rPr>
              <a:t>mới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phục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vụ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công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việc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thế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nào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535">
                <a:latin typeface="Verdana"/>
                <a:cs typeface="Verdana"/>
              </a:rPr>
              <a:t>Kỹ </a:t>
            </a:r>
            <a:r>
              <a:rPr dirty="0" sz="3000" spc="-285">
                <a:latin typeface="Verdana"/>
                <a:cs typeface="Verdana"/>
              </a:rPr>
              <a:t>sư </a:t>
            </a:r>
            <a:r>
              <a:rPr dirty="0" sz="3000" spc="-345">
                <a:latin typeface="Verdana"/>
                <a:cs typeface="Verdana"/>
              </a:rPr>
              <a:t>sẽ làm </a:t>
            </a:r>
            <a:r>
              <a:rPr dirty="0" sz="3000" spc="-290">
                <a:latin typeface="Verdana"/>
                <a:cs typeface="Verdana"/>
              </a:rPr>
              <a:t>việc </a:t>
            </a:r>
            <a:r>
              <a:rPr dirty="0" sz="3000" spc="-225">
                <a:latin typeface="Verdana"/>
                <a:cs typeface="Verdana"/>
              </a:rPr>
              <a:t>với </a:t>
            </a:r>
            <a:r>
              <a:rPr dirty="0" sz="3000" spc="-350">
                <a:latin typeface="Verdana"/>
                <a:cs typeface="Verdana"/>
              </a:rPr>
              <a:t>khách </a:t>
            </a:r>
            <a:r>
              <a:rPr dirty="0" sz="3000" spc="-375">
                <a:latin typeface="Verdana"/>
                <a:cs typeface="Verdana"/>
              </a:rPr>
              <a:t>hàng </a:t>
            </a:r>
            <a:r>
              <a:rPr dirty="0" sz="3000" spc="-260">
                <a:latin typeface="Verdana"/>
                <a:cs typeface="Verdana"/>
              </a:rPr>
              <a:t>để </a:t>
            </a:r>
            <a:r>
              <a:rPr dirty="0" sz="3000" spc="-280">
                <a:latin typeface="Verdana"/>
                <a:cs typeface="Verdana"/>
              </a:rPr>
              <a:t>tìm</a:t>
            </a:r>
            <a:r>
              <a:rPr dirty="0" sz="3000" spc="-80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hiểu: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Phạm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vi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ứng</a:t>
            </a:r>
            <a:r>
              <a:rPr dirty="0" sz="3000" spc="-5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dung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hoạt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động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công</a:t>
            </a:r>
            <a:r>
              <a:rPr dirty="0" sz="3000" spc="-6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dịch </a:t>
            </a: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vụ,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năng </a:t>
            </a:r>
            <a:r>
              <a:rPr dirty="0" sz="3000" spc="-445">
                <a:solidFill>
                  <a:srgbClr val="00576E"/>
                </a:solidFill>
                <a:latin typeface="Verdana"/>
                <a:cs typeface="Verdana"/>
              </a:rPr>
              <a:t>mà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người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r>
              <a:rPr dirty="0" sz="3000" spc="-7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muốn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ràng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buộc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về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triển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khai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vận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hành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000" spc="-7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…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52411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5"/>
              <a:t>Khó </a:t>
            </a:r>
            <a:r>
              <a:rPr dirty="0" spc="-500"/>
              <a:t>khăn </a:t>
            </a:r>
            <a:r>
              <a:rPr dirty="0" spc="-405"/>
              <a:t>trong </a:t>
            </a:r>
            <a:r>
              <a:rPr dirty="0" spc="-445"/>
              <a:t>phân </a:t>
            </a:r>
            <a:r>
              <a:rPr dirty="0" spc="-315"/>
              <a:t>tích </a:t>
            </a:r>
            <a:r>
              <a:rPr dirty="0" spc="-500"/>
              <a:t>yêu</a:t>
            </a:r>
            <a:r>
              <a:rPr dirty="0" spc="-940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397000"/>
            <a:ext cx="10408920" cy="424180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35">
                <a:latin typeface="Verdana"/>
                <a:cs typeface="Verdana"/>
              </a:rPr>
              <a:t>Người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dùng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thường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không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35">
                <a:latin typeface="Verdana"/>
                <a:cs typeface="Verdana"/>
              </a:rPr>
              <a:t>biết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thực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sự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họ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gì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70">
                <a:latin typeface="Verdana"/>
                <a:cs typeface="Verdana"/>
              </a:rPr>
              <a:t>Khách </a:t>
            </a:r>
            <a:r>
              <a:rPr dirty="0" sz="3000" spc="-375">
                <a:latin typeface="Verdana"/>
                <a:cs typeface="Verdana"/>
              </a:rPr>
              <a:t>hàng </a:t>
            </a:r>
            <a:r>
              <a:rPr dirty="0" sz="3000" spc="-270">
                <a:latin typeface="Verdana"/>
                <a:cs typeface="Verdana"/>
              </a:rPr>
              <a:t>diễn đạt</a:t>
            </a:r>
            <a:r>
              <a:rPr dirty="0" sz="3000" spc="-855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 </a:t>
            </a:r>
            <a:r>
              <a:rPr dirty="0" sz="3000" spc="-340">
                <a:latin typeface="Verdana"/>
                <a:cs typeface="Verdana"/>
              </a:rPr>
              <a:t>cầu </a:t>
            </a:r>
            <a:r>
              <a:rPr dirty="0" sz="3000" spc="-365">
                <a:latin typeface="Verdana"/>
                <a:cs typeface="Verdana"/>
              </a:rPr>
              <a:t>bằng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285">
                <a:latin typeface="Verdana"/>
                <a:cs typeface="Verdana"/>
              </a:rPr>
              <a:t>thuật </a:t>
            </a:r>
            <a:r>
              <a:rPr dirty="0" sz="3000" spc="-325">
                <a:latin typeface="Verdana"/>
                <a:cs typeface="Verdana"/>
              </a:rPr>
              <a:t>ngữ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290">
                <a:latin typeface="Verdana"/>
                <a:cs typeface="Verdana"/>
              </a:rPr>
              <a:t>họ</a:t>
            </a:r>
            <a:endParaRPr sz="3000">
              <a:latin typeface="Verdana"/>
              <a:cs typeface="Verdana"/>
            </a:endParaRPr>
          </a:p>
          <a:p>
            <a:pPr marL="549275" marR="603250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85">
                <a:latin typeface="Verdana"/>
                <a:cs typeface="Verdana"/>
              </a:rPr>
              <a:t>Các </a:t>
            </a:r>
            <a:r>
              <a:rPr dirty="0" sz="3000" spc="-350">
                <a:latin typeface="Verdana"/>
                <a:cs typeface="Verdana"/>
              </a:rPr>
              <a:t>khách </a:t>
            </a:r>
            <a:r>
              <a:rPr dirty="0" sz="3000" spc="-375">
                <a:latin typeface="Verdana"/>
                <a:cs typeface="Verdana"/>
              </a:rPr>
              <a:t>hàng </a:t>
            </a:r>
            <a:r>
              <a:rPr dirty="0" sz="3000" spc="-355">
                <a:latin typeface="Verdana"/>
                <a:cs typeface="Verdana"/>
              </a:rPr>
              <a:t>khác </a:t>
            </a:r>
            <a:r>
              <a:rPr dirty="0" sz="3000" spc="-340">
                <a:latin typeface="Verdana"/>
                <a:cs typeface="Verdana"/>
              </a:rPr>
              <a:t>nhau </a:t>
            </a:r>
            <a:r>
              <a:rPr dirty="0" sz="3000" spc="-285">
                <a:latin typeface="Verdana"/>
                <a:cs typeface="Verdana"/>
              </a:rPr>
              <a:t>có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335">
                <a:latin typeface="Verdana"/>
                <a:cs typeface="Verdana"/>
              </a:rPr>
              <a:t>cách </a:t>
            </a:r>
            <a:r>
              <a:rPr dirty="0" sz="3000" spc="-385">
                <a:latin typeface="Verdana"/>
                <a:cs typeface="Verdana"/>
              </a:rPr>
              <a:t>mô </a:t>
            </a:r>
            <a:r>
              <a:rPr dirty="0" sz="3000" spc="-295">
                <a:latin typeface="Verdana"/>
                <a:cs typeface="Verdana"/>
              </a:rPr>
              <a:t>tả </a:t>
            </a:r>
            <a:r>
              <a:rPr dirty="0" sz="3000" spc="-360">
                <a:latin typeface="Verdana"/>
                <a:cs typeface="Verdana"/>
              </a:rPr>
              <a:t>yêu </a:t>
            </a:r>
            <a:r>
              <a:rPr dirty="0" sz="3000" spc="-340">
                <a:latin typeface="Verdana"/>
                <a:cs typeface="Verdana"/>
              </a:rPr>
              <a:t>cầu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819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họ  </a:t>
            </a:r>
            <a:r>
              <a:rPr dirty="0" sz="3000" spc="-355">
                <a:latin typeface="Verdana"/>
                <a:cs typeface="Verdana"/>
              </a:rPr>
              <a:t>khác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nhau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85">
                <a:latin typeface="Verdana"/>
                <a:cs typeface="Verdana"/>
              </a:rPr>
              <a:t>Các</a:t>
            </a:r>
            <a:r>
              <a:rPr dirty="0" sz="3000" spc="-395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tố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FF0000"/>
                </a:solidFill>
                <a:latin typeface="Verdana"/>
                <a:cs typeface="Verdana"/>
              </a:rPr>
              <a:t>chính</a:t>
            </a:r>
            <a:r>
              <a:rPr dirty="0" sz="3000" spc="-3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FF0000"/>
                </a:solidFill>
                <a:latin typeface="Verdana"/>
                <a:cs typeface="Verdana"/>
              </a:rPr>
              <a:t>trị</a:t>
            </a:r>
            <a:r>
              <a:rPr dirty="0" sz="3000" spc="-3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ảnh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hưởng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đến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  <a:p>
            <a:pPr marL="549275" marR="47561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05">
                <a:latin typeface="Verdana"/>
                <a:cs typeface="Verdana"/>
              </a:rPr>
              <a:t>Điều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kiện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05">
                <a:latin typeface="Verdana"/>
                <a:cs typeface="Verdana"/>
              </a:rPr>
              <a:t>kinh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tế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và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môi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trường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05">
                <a:latin typeface="Verdana"/>
                <a:cs typeface="Verdana"/>
              </a:rPr>
              <a:t>kinh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doanh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biến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động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không  </a:t>
            </a:r>
            <a:r>
              <a:rPr dirty="0" sz="3000" spc="-350">
                <a:latin typeface="Verdana"/>
                <a:cs typeface="Verdana"/>
              </a:rPr>
              <a:t>ngừng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48106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0"/>
              <a:t>Quy</a:t>
            </a:r>
            <a:r>
              <a:rPr dirty="0" spc="-525"/>
              <a:t> </a:t>
            </a:r>
            <a:r>
              <a:rPr dirty="0" spc="-330"/>
              <a:t>trình</a:t>
            </a:r>
            <a:r>
              <a:rPr dirty="0" spc="-515"/>
              <a:t> </a:t>
            </a:r>
            <a:r>
              <a:rPr dirty="0" spc="-375"/>
              <a:t>thu</a:t>
            </a:r>
            <a:r>
              <a:rPr dirty="0" spc="-515"/>
              <a:t> </a:t>
            </a:r>
            <a:r>
              <a:rPr dirty="0" spc="-385"/>
              <a:t>tập</a:t>
            </a:r>
            <a:r>
              <a:rPr dirty="0" spc="-515"/>
              <a:t> </a:t>
            </a:r>
            <a:r>
              <a:rPr dirty="0" spc="-180"/>
              <a:t>&amp;</a:t>
            </a:r>
            <a:r>
              <a:rPr dirty="0" spc="-515"/>
              <a:t> </a:t>
            </a:r>
            <a:r>
              <a:rPr dirty="0" spc="-445"/>
              <a:t>phân</a:t>
            </a:r>
            <a:r>
              <a:rPr dirty="0" spc="-520"/>
              <a:t> </a:t>
            </a:r>
            <a:r>
              <a:rPr dirty="0" spc="-315"/>
              <a:t>tích</a:t>
            </a:r>
            <a:r>
              <a:rPr dirty="0" spc="-520"/>
              <a:t> </a:t>
            </a:r>
            <a:r>
              <a:rPr dirty="0" spc="-500"/>
              <a:t>yêu</a:t>
            </a:r>
            <a:r>
              <a:rPr dirty="0" spc="-520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/>
          <p:nvPr/>
        </p:nvSpPr>
        <p:spPr>
          <a:xfrm>
            <a:off x="1254575" y="803148"/>
            <a:ext cx="8918397" cy="584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779" y="2417362"/>
            <a:ext cx="6434455" cy="9220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850" spc="-595">
                <a:solidFill>
                  <a:srgbClr val="000000"/>
                </a:solidFill>
              </a:rPr>
              <a:t>Topic </a:t>
            </a:r>
            <a:r>
              <a:rPr dirty="0" sz="5850" spc="-880">
                <a:solidFill>
                  <a:srgbClr val="000000"/>
                </a:solidFill>
              </a:rPr>
              <a:t>2:</a:t>
            </a:r>
            <a:r>
              <a:rPr dirty="0" sz="5850" spc="-835">
                <a:solidFill>
                  <a:srgbClr val="000000"/>
                </a:solidFill>
              </a:rPr>
              <a:t> </a:t>
            </a:r>
            <a:r>
              <a:rPr dirty="0" sz="5850" spc="-509">
                <a:solidFill>
                  <a:srgbClr val="000000"/>
                </a:solidFill>
              </a:rPr>
              <a:t>Specification</a:t>
            </a:r>
            <a:endParaRPr sz="58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48106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0"/>
              <a:t>Quy</a:t>
            </a:r>
            <a:r>
              <a:rPr dirty="0" spc="-525"/>
              <a:t> </a:t>
            </a:r>
            <a:r>
              <a:rPr dirty="0" spc="-330"/>
              <a:t>trình</a:t>
            </a:r>
            <a:r>
              <a:rPr dirty="0" spc="-515"/>
              <a:t> </a:t>
            </a:r>
            <a:r>
              <a:rPr dirty="0" spc="-375"/>
              <a:t>thu</a:t>
            </a:r>
            <a:r>
              <a:rPr dirty="0" spc="-515"/>
              <a:t> </a:t>
            </a:r>
            <a:r>
              <a:rPr dirty="0" spc="-385"/>
              <a:t>tập</a:t>
            </a:r>
            <a:r>
              <a:rPr dirty="0" spc="-515"/>
              <a:t> </a:t>
            </a:r>
            <a:r>
              <a:rPr dirty="0" spc="-180"/>
              <a:t>&amp;</a:t>
            </a:r>
            <a:r>
              <a:rPr dirty="0" spc="-515"/>
              <a:t> </a:t>
            </a:r>
            <a:r>
              <a:rPr dirty="0" spc="-445"/>
              <a:t>phân</a:t>
            </a:r>
            <a:r>
              <a:rPr dirty="0" spc="-520"/>
              <a:t> </a:t>
            </a:r>
            <a:r>
              <a:rPr dirty="0" spc="-315"/>
              <a:t>tích</a:t>
            </a:r>
            <a:r>
              <a:rPr dirty="0" spc="-520"/>
              <a:t> </a:t>
            </a:r>
            <a:r>
              <a:rPr dirty="0" spc="-500"/>
              <a:t>yêu</a:t>
            </a:r>
            <a:r>
              <a:rPr dirty="0" spc="-520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6800"/>
            <a:ext cx="10554970" cy="536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35">
                <a:latin typeface="Verdana"/>
                <a:cs typeface="Verdana"/>
              </a:rPr>
              <a:t>Discovery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290">
                <a:latin typeface="Verdana"/>
                <a:cs typeface="Verdana"/>
              </a:rPr>
              <a:t>Phát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hiện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400" spc="-260">
                <a:solidFill>
                  <a:srgbClr val="00576E"/>
                </a:solidFill>
                <a:latin typeface="Verdana"/>
                <a:cs typeface="Verdana"/>
              </a:rPr>
              <a:t>Tương</a:t>
            </a:r>
            <a:r>
              <a:rPr dirty="0" sz="24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35">
                <a:solidFill>
                  <a:srgbClr val="00576E"/>
                </a:solidFill>
                <a:latin typeface="Verdana"/>
                <a:cs typeface="Verdana"/>
              </a:rPr>
              <a:t>tác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00576E"/>
                </a:solidFill>
                <a:latin typeface="Verdana"/>
                <a:cs typeface="Verdana"/>
              </a:rPr>
              <a:t>với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576E"/>
                </a:solidFill>
                <a:latin typeface="Verdana"/>
                <a:cs typeface="Verdana"/>
              </a:rPr>
              <a:t>stakeholder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04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00576E"/>
                </a:solidFill>
                <a:latin typeface="Verdana"/>
                <a:cs typeface="Verdana"/>
              </a:rPr>
              <a:t>tìm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ra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576E"/>
                </a:solidFill>
                <a:latin typeface="Verdana"/>
                <a:cs typeface="Verdana"/>
              </a:rPr>
              <a:t>họ.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400" spc="-254">
                <a:solidFill>
                  <a:srgbClr val="00576E"/>
                </a:solidFill>
                <a:latin typeface="Verdana"/>
                <a:cs typeface="Verdana"/>
              </a:rPr>
              <a:t>domain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solidFill>
                  <a:srgbClr val="00576E"/>
                </a:solidFill>
                <a:latin typeface="Verdana"/>
                <a:cs typeface="Verdana"/>
              </a:rPr>
              <a:t>requirement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cũng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15">
                <a:solidFill>
                  <a:srgbClr val="00576E"/>
                </a:solidFill>
                <a:latin typeface="Verdana"/>
                <a:cs typeface="Verdana"/>
              </a:rPr>
              <a:t>hiện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95">
                <a:solidFill>
                  <a:srgbClr val="00576E"/>
                </a:solidFill>
                <a:latin typeface="Verdana"/>
                <a:cs typeface="Verdana"/>
              </a:rPr>
              <a:t>tại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00576E"/>
                </a:solidFill>
                <a:latin typeface="Verdana"/>
                <a:cs typeface="Verdana"/>
              </a:rPr>
              <a:t>bước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340">
                <a:solidFill>
                  <a:srgbClr val="00576E"/>
                </a:solidFill>
                <a:latin typeface="Verdana"/>
                <a:cs typeface="Verdana"/>
              </a:rPr>
              <a:t>này.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8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75">
                <a:latin typeface="Verdana"/>
                <a:cs typeface="Verdana"/>
              </a:rPr>
              <a:t>Classification </a:t>
            </a:r>
            <a:r>
              <a:rPr dirty="0" sz="3000" spc="-330">
                <a:latin typeface="Verdana"/>
                <a:cs typeface="Verdana"/>
              </a:rPr>
              <a:t>and </a:t>
            </a:r>
            <a:r>
              <a:rPr dirty="0" sz="3000" spc="-295">
                <a:latin typeface="Verdana"/>
                <a:cs typeface="Verdana"/>
              </a:rPr>
              <a:t>organisation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320">
                <a:latin typeface="Verdana"/>
                <a:cs typeface="Verdana"/>
              </a:rPr>
              <a:t>Phân </a:t>
            </a:r>
            <a:r>
              <a:rPr dirty="0" sz="3000" spc="-220">
                <a:latin typeface="Verdana"/>
                <a:cs typeface="Verdana"/>
              </a:rPr>
              <a:t>loại </a:t>
            </a:r>
            <a:r>
              <a:rPr dirty="0" sz="3000" spc="-420">
                <a:latin typeface="Verdana"/>
                <a:cs typeface="Verdana"/>
              </a:rPr>
              <a:t>và </a:t>
            </a:r>
            <a:r>
              <a:rPr dirty="0" sz="3000" spc="-229">
                <a:latin typeface="Verdana"/>
                <a:cs typeface="Verdana"/>
              </a:rPr>
              <a:t>tổ</a:t>
            </a:r>
            <a:r>
              <a:rPr dirty="0" sz="3000" spc="-775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chức</a:t>
            </a:r>
            <a:endParaRPr sz="3000">
              <a:latin typeface="Verdana"/>
              <a:cs typeface="Verdana"/>
            </a:endParaRPr>
          </a:p>
          <a:p>
            <a:pPr lvl="1" marL="915669" marR="481965" indent="-446405">
              <a:lnSpc>
                <a:spcPts val="2600"/>
              </a:lnSpc>
              <a:spcBef>
                <a:spcPts val="6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54">
                <a:solidFill>
                  <a:srgbClr val="00576E"/>
                </a:solidFill>
                <a:latin typeface="Verdana"/>
                <a:cs typeface="Verdana"/>
              </a:rPr>
              <a:t>Phân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nhóm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9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00576E"/>
                </a:solidFill>
                <a:latin typeface="Verdana"/>
                <a:cs typeface="Verdana"/>
              </a:rPr>
              <a:t>liên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quan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00576E"/>
                </a:solidFill>
                <a:latin typeface="Verdana"/>
                <a:cs typeface="Verdana"/>
              </a:rPr>
              <a:t>đến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00576E"/>
                </a:solidFill>
                <a:latin typeface="Verdana"/>
                <a:cs typeface="Verdana"/>
              </a:rPr>
              <a:t>nhau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335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00576E"/>
                </a:solidFill>
                <a:latin typeface="Verdana"/>
                <a:cs typeface="Verdana"/>
              </a:rPr>
              <a:t>tổ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00576E"/>
                </a:solidFill>
                <a:latin typeface="Verdana"/>
                <a:cs typeface="Verdana"/>
              </a:rPr>
              <a:t>chức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0">
                <a:solidFill>
                  <a:srgbClr val="00576E"/>
                </a:solidFill>
                <a:latin typeface="Verdana"/>
                <a:cs typeface="Verdana"/>
              </a:rPr>
              <a:t>chúng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576E"/>
                </a:solidFill>
                <a:latin typeface="Verdana"/>
                <a:cs typeface="Verdana"/>
              </a:rPr>
              <a:t>thành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  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cụm </a:t>
            </a:r>
            <a:r>
              <a:rPr dirty="0" sz="2400" spc="-229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quan </a:t>
            </a:r>
            <a:r>
              <a:rPr dirty="0" sz="2400" spc="-250">
                <a:solidFill>
                  <a:srgbClr val="00576E"/>
                </a:solidFill>
                <a:latin typeface="Verdana"/>
                <a:cs typeface="Verdana"/>
              </a:rPr>
              <a:t>hệ </a:t>
            </a:r>
            <a:r>
              <a:rPr dirty="0" sz="2400" spc="-325">
                <a:solidFill>
                  <a:srgbClr val="00576E"/>
                </a:solidFill>
                <a:latin typeface="Verdana"/>
                <a:cs typeface="Verdana"/>
              </a:rPr>
              <a:t>gắn </a:t>
            </a:r>
            <a:r>
              <a:rPr dirty="0" sz="2400" spc="-270">
                <a:solidFill>
                  <a:srgbClr val="00576E"/>
                </a:solidFill>
                <a:latin typeface="Verdana"/>
                <a:cs typeface="Verdana"/>
              </a:rPr>
              <a:t>kết </a:t>
            </a:r>
            <a:r>
              <a:rPr dirty="0" sz="2400" spc="-180">
                <a:solidFill>
                  <a:srgbClr val="00576E"/>
                </a:solidFill>
                <a:latin typeface="Verdana"/>
                <a:cs typeface="Verdana"/>
              </a:rPr>
              <a:t>với</a:t>
            </a:r>
            <a:r>
              <a:rPr dirty="0" sz="2400" spc="-5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00576E"/>
                </a:solidFill>
                <a:latin typeface="Verdana"/>
                <a:cs typeface="Verdana"/>
              </a:rPr>
              <a:t>nhau.</a:t>
            </a:r>
            <a:endParaRPr sz="2400">
              <a:latin typeface="Verdana"/>
              <a:cs typeface="Verdana"/>
            </a:endParaRPr>
          </a:p>
          <a:p>
            <a:pPr marL="549275" marR="236854" indent="-536575">
              <a:lnSpc>
                <a:spcPts val="3200"/>
              </a:lnSpc>
              <a:spcBef>
                <a:spcPts val="16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35">
                <a:latin typeface="Verdana"/>
                <a:cs typeface="Verdana"/>
              </a:rPr>
              <a:t>Prioritisation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and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negotiation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415">
                <a:latin typeface="Verdana"/>
                <a:cs typeface="Verdana"/>
              </a:rPr>
              <a:t>–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10">
                <a:latin typeface="Arial"/>
                <a:cs typeface="Arial"/>
              </a:rPr>
              <a:t>đặt</a:t>
            </a:r>
            <a:r>
              <a:rPr dirty="0" sz="3000" spc="-150">
                <a:latin typeface="Arial"/>
                <a:cs typeface="Arial"/>
              </a:rPr>
              <a:t> </a:t>
            </a:r>
            <a:r>
              <a:rPr dirty="0" sz="3000" spc="-229">
                <a:latin typeface="Verdana"/>
                <a:cs typeface="Verdana"/>
              </a:rPr>
              <a:t>thứ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180">
                <a:latin typeface="Verdana"/>
                <a:cs typeface="Verdana"/>
              </a:rPr>
              <a:t>tự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165">
                <a:latin typeface="Arial"/>
                <a:cs typeface="Arial"/>
              </a:rPr>
              <a:t>ư</a:t>
            </a:r>
            <a:r>
              <a:rPr dirty="0" sz="3000" spc="-165">
                <a:latin typeface="Verdana"/>
                <a:cs typeface="Verdana"/>
              </a:rPr>
              <a:t>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40">
                <a:latin typeface="Verdana"/>
                <a:cs typeface="Verdana"/>
              </a:rPr>
              <a:t>tiên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và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giải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quyết  </a:t>
            </a:r>
            <a:r>
              <a:rPr dirty="0" sz="3000" spc="-405">
                <a:latin typeface="Verdana"/>
                <a:cs typeface="Verdana"/>
              </a:rPr>
              <a:t>mâu </a:t>
            </a:r>
            <a:r>
              <a:rPr dirty="0" sz="3000" spc="-310">
                <a:latin typeface="Verdana"/>
                <a:cs typeface="Verdana"/>
              </a:rPr>
              <a:t>thuẫn </a:t>
            </a:r>
            <a:r>
              <a:rPr dirty="0" sz="3000" spc="-285">
                <a:latin typeface="Verdana"/>
                <a:cs typeface="Verdana"/>
              </a:rPr>
              <a:t>giữa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59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endParaRPr sz="3000">
              <a:latin typeface="Verdana"/>
              <a:cs typeface="Verdana"/>
            </a:endParaRPr>
          </a:p>
          <a:p>
            <a:pPr lvl="1" marL="915669" marR="5080" indent="-446405">
              <a:lnSpc>
                <a:spcPts val="2600"/>
              </a:lnSpc>
              <a:spcBef>
                <a:spcPts val="68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Xếp </a:t>
            </a:r>
            <a:r>
              <a:rPr dirty="0" sz="2400" spc="-185">
                <a:solidFill>
                  <a:srgbClr val="00576E"/>
                </a:solidFill>
                <a:latin typeface="Verdana"/>
                <a:cs typeface="Verdana"/>
              </a:rPr>
              <a:t>thứ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00576E"/>
                </a:solidFill>
                <a:latin typeface="Verdana"/>
                <a:cs typeface="Verdana"/>
              </a:rPr>
              <a:t>tự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00576E"/>
                </a:solidFill>
                <a:latin typeface="Verdana"/>
                <a:cs typeface="Verdana"/>
              </a:rPr>
              <a:t>ưu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00576E"/>
                </a:solidFill>
                <a:latin typeface="Verdana"/>
                <a:cs typeface="Verdana"/>
              </a:rPr>
              <a:t>tiên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9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335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00576E"/>
                </a:solidFill>
                <a:latin typeface="Verdana"/>
                <a:cs typeface="Verdana"/>
              </a:rPr>
              <a:t>giải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50">
                <a:solidFill>
                  <a:srgbClr val="00576E"/>
                </a:solidFill>
                <a:latin typeface="Verdana"/>
                <a:cs typeface="Verdana"/>
              </a:rPr>
              <a:t>quyết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325">
                <a:solidFill>
                  <a:srgbClr val="00576E"/>
                </a:solidFill>
                <a:latin typeface="Verdana"/>
                <a:cs typeface="Verdana"/>
              </a:rPr>
              <a:t>xung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solidFill>
                  <a:srgbClr val="00576E"/>
                </a:solidFill>
                <a:latin typeface="Verdana"/>
                <a:cs typeface="Verdana"/>
              </a:rPr>
              <a:t>đột/mâu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576E"/>
                </a:solidFill>
                <a:latin typeface="Verdana"/>
                <a:cs typeface="Verdana"/>
              </a:rPr>
              <a:t>thuẫn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9">
                <a:solidFill>
                  <a:srgbClr val="00576E"/>
                </a:solidFill>
                <a:latin typeface="Verdana"/>
                <a:cs typeface="Verdana"/>
              </a:rPr>
              <a:t>giữa 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4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00576E"/>
                </a:solidFill>
                <a:latin typeface="Verdana"/>
                <a:cs typeface="Verdana"/>
              </a:rPr>
              <a:t>cầu.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1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10">
                <a:latin typeface="Verdana"/>
                <a:cs typeface="Verdana"/>
              </a:rPr>
              <a:t>Documentation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265">
                <a:latin typeface="Verdana"/>
                <a:cs typeface="Verdana"/>
              </a:rPr>
              <a:t>viết </a:t>
            </a:r>
            <a:r>
              <a:rPr dirty="0" sz="3000" spc="-245">
                <a:latin typeface="Verdana"/>
                <a:cs typeface="Verdana"/>
              </a:rPr>
              <a:t>tài</a:t>
            </a:r>
            <a:r>
              <a:rPr dirty="0" sz="3000" spc="-54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liệu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40">
                <a:solidFill>
                  <a:srgbClr val="00576E"/>
                </a:solidFill>
                <a:latin typeface="Verdana"/>
                <a:cs typeface="Verdana"/>
              </a:rPr>
              <a:t>Ghi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00576E"/>
                </a:solidFill>
                <a:latin typeface="Verdana"/>
                <a:cs typeface="Verdana"/>
              </a:rPr>
              <a:t>lại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7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0">
                <a:solidFill>
                  <a:srgbClr val="00576E"/>
                </a:solidFill>
                <a:latin typeface="Verdana"/>
                <a:cs typeface="Verdana"/>
              </a:rPr>
              <a:t>làm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95">
                <a:solidFill>
                  <a:srgbClr val="00576E"/>
                </a:solidFill>
                <a:latin typeface="Verdana"/>
                <a:cs typeface="Verdana"/>
              </a:rPr>
              <a:t>tài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00576E"/>
                </a:solidFill>
                <a:latin typeface="Verdana"/>
                <a:cs typeface="Verdana"/>
              </a:rPr>
              <a:t>liệu</a:t>
            </a:r>
            <a:r>
              <a:rPr dirty="0" sz="2400" spc="-3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576E"/>
                </a:solidFill>
                <a:latin typeface="Verdana"/>
                <a:cs typeface="Verdana"/>
              </a:rPr>
              <a:t>đầu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vào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9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95">
                <a:solidFill>
                  <a:srgbClr val="00576E"/>
                </a:solidFill>
                <a:latin typeface="Verdana"/>
                <a:cs typeface="Verdana"/>
              </a:rPr>
              <a:t>vòng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300">
                <a:solidFill>
                  <a:srgbClr val="00576E"/>
                </a:solidFill>
                <a:latin typeface="Verdana"/>
                <a:cs typeface="Verdana"/>
              </a:rPr>
              <a:t>xoắn</a:t>
            </a:r>
            <a:r>
              <a:rPr dirty="0" sz="2400" spc="-3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00576E"/>
                </a:solidFill>
                <a:latin typeface="Verdana"/>
                <a:cs typeface="Verdana"/>
              </a:rPr>
              <a:t>tiếp</a:t>
            </a:r>
            <a:r>
              <a:rPr dirty="0" sz="2400" spc="-3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0">
                <a:solidFill>
                  <a:srgbClr val="00576E"/>
                </a:solidFill>
                <a:latin typeface="Verdana"/>
                <a:cs typeface="Verdana"/>
              </a:rPr>
              <a:t>theo.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58253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9"/>
              <a:t>Các </a:t>
            </a:r>
            <a:r>
              <a:rPr dirty="0" spc="-405"/>
              <a:t>phương </a:t>
            </a:r>
            <a:r>
              <a:rPr dirty="0" spc="-434"/>
              <a:t>pháp </a:t>
            </a:r>
            <a:r>
              <a:rPr dirty="0" spc="-375"/>
              <a:t>thu </a:t>
            </a:r>
            <a:r>
              <a:rPr dirty="0" spc="-385"/>
              <a:t>tập </a:t>
            </a:r>
            <a:r>
              <a:rPr dirty="0" spc="-500"/>
              <a:t>yêu</a:t>
            </a:r>
            <a:r>
              <a:rPr dirty="0" spc="-1010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092200"/>
            <a:ext cx="4067175" cy="3111500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dirty="0" sz="3000" spc="-325">
                <a:solidFill>
                  <a:srgbClr val="FF0000"/>
                </a:solidFill>
                <a:latin typeface="Verdana"/>
                <a:cs typeface="Verdana"/>
              </a:rPr>
              <a:t>Phỏng</a:t>
            </a:r>
            <a:r>
              <a:rPr dirty="0" sz="3000" spc="-390">
                <a:solidFill>
                  <a:srgbClr val="FF0000"/>
                </a:solidFill>
                <a:latin typeface="Verdana"/>
                <a:cs typeface="Verdana"/>
              </a:rPr>
              <a:t> vấn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dirty="0" sz="3000" spc="-345">
                <a:solidFill>
                  <a:srgbClr val="FF0000"/>
                </a:solidFill>
                <a:latin typeface="Verdana"/>
                <a:cs typeface="Verdana"/>
              </a:rPr>
              <a:t>Quan</a:t>
            </a:r>
            <a:r>
              <a:rPr dirty="0" sz="3000" spc="-3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325">
                <a:solidFill>
                  <a:srgbClr val="FF0000"/>
                </a:solidFill>
                <a:latin typeface="Verdana"/>
                <a:cs typeface="Verdana"/>
              </a:rPr>
              <a:t>sát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dirty="0" sz="3000" spc="-305">
                <a:latin typeface="Verdana"/>
                <a:cs typeface="Verdana"/>
              </a:rPr>
              <a:t>Điều </a:t>
            </a:r>
            <a:r>
              <a:rPr dirty="0" sz="3000" spc="-285">
                <a:latin typeface="Verdana"/>
                <a:cs typeface="Verdana"/>
              </a:rPr>
              <a:t>tra </a:t>
            </a:r>
            <a:r>
              <a:rPr dirty="0" sz="3000" spc="-365">
                <a:latin typeface="Verdana"/>
                <a:cs typeface="Verdana"/>
              </a:rPr>
              <a:t>bằng bảng</a:t>
            </a:r>
            <a:r>
              <a:rPr dirty="0" sz="3000" spc="-635">
                <a:latin typeface="Verdana"/>
                <a:cs typeface="Verdana"/>
              </a:rPr>
              <a:t> </a:t>
            </a:r>
            <a:r>
              <a:rPr dirty="0" sz="3000" spc="-235">
                <a:latin typeface="Verdana"/>
                <a:cs typeface="Verdana"/>
              </a:rPr>
              <a:t>hỏi</a:t>
            </a:r>
            <a:endParaRPr sz="3000">
              <a:latin typeface="Verdana"/>
              <a:cs typeface="Verdana"/>
            </a:endParaRPr>
          </a:p>
          <a:p>
            <a:pPr marL="12700" marR="604520">
              <a:lnSpc>
                <a:spcPct val="133300"/>
              </a:lnSpc>
              <a:spcBef>
                <a:spcPts val="1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dirty="0" sz="3000" spc="-310">
                <a:latin typeface="Verdana"/>
                <a:cs typeface="Verdana"/>
              </a:rPr>
              <a:t>Nghiên </a:t>
            </a:r>
            <a:r>
              <a:rPr dirty="0" sz="3000" spc="-265">
                <a:latin typeface="Verdana"/>
                <a:cs typeface="Verdana"/>
              </a:rPr>
              <a:t>cứu </a:t>
            </a:r>
            <a:r>
              <a:rPr dirty="0" sz="3000" spc="-245">
                <a:latin typeface="Verdana"/>
                <a:cs typeface="Verdana"/>
              </a:rPr>
              <a:t>tài</a:t>
            </a:r>
            <a:r>
              <a:rPr dirty="0" sz="3000" spc="-650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liệu  </a:t>
            </a:r>
            <a:r>
              <a:rPr dirty="0" sz="3000" spc="-365">
                <a:latin typeface="Verdana"/>
                <a:cs typeface="Verdana"/>
              </a:rPr>
              <a:t>5.	</a:t>
            </a:r>
            <a:r>
              <a:rPr dirty="0" sz="3000" spc="-385">
                <a:latin typeface="Verdana"/>
                <a:cs typeface="Verdana"/>
              </a:rPr>
              <a:t>…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6051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34"/>
              <a:t>Phỏng </a:t>
            </a:r>
            <a:r>
              <a:rPr dirty="0" spc="-520"/>
              <a:t>vấn</a:t>
            </a:r>
            <a:r>
              <a:rPr dirty="0" spc="-655"/>
              <a:t> </a:t>
            </a:r>
            <a:r>
              <a:rPr dirty="0" spc="-420"/>
              <a:t>(interviewing)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10497185" cy="404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75">
                <a:latin typeface="Verdana"/>
                <a:cs typeface="Verdana"/>
              </a:rPr>
              <a:t>Đội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kỹ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thuật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đặt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FF0000"/>
                </a:solidFill>
                <a:latin typeface="Verdana"/>
                <a:cs typeface="Verdana"/>
              </a:rPr>
              <a:t>câu</a:t>
            </a:r>
            <a:r>
              <a:rPr dirty="0" sz="3000" spc="-38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235">
                <a:solidFill>
                  <a:srgbClr val="FF0000"/>
                </a:solidFill>
                <a:latin typeface="Verdana"/>
                <a:cs typeface="Verdana"/>
              </a:rPr>
              <a:t>hỏi</a:t>
            </a:r>
            <a:r>
              <a:rPr dirty="0" sz="3000" spc="-3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20">
                <a:latin typeface="Verdana"/>
                <a:cs typeface="Verdana"/>
              </a:rPr>
              <a:t>stakeholders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về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họ  </a:t>
            </a:r>
            <a:r>
              <a:rPr dirty="0" sz="3000" spc="-345">
                <a:latin typeface="Verdana"/>
                <a:cs typeface="Verdana"/>
              </a:rPr>
              <a:t>đang </a:t>
            </a:r>
            <a:r>
              <a:rPr dirty="0" sz="3000" spc="-285">
                <a:latin typeface="Verdana"/>
                <a:cs typeface="Verdana"/>
              </a:rPr>
              <a:t>sử </a:t>
            </a:r>
            <a:r>
              <a:rPr dirty="0" sz="3000" spc="-355">
                <a:latin typeface="Verdana"/>
                <a:cs typeface="Verdana"/>
              </a:rPr>
              <a:t>dung </a:t>
            </a:r>
            <a:r>
              <a:rPr dirty="0" sz="3000" spc="-420">
                <a:latin typeface="Verdana"/>
                <a:cs typeface="Verdana"/>
              </a:rPr>
              <a:t>và </a:t>
            </a:r>
            <a:r>
              <a:rPr dirty="0" sz="3000" spc="-315">
                <a:latin typeface="Verdana"/>
                <a:cs typeface="Verdana"/>
              </a:rPr>
              <a:t>hệ </a:t>
            </a:r>
            <a:r>
              <a:rPr dirty="0" sz="3000" spc="-310">
                <a:latin typeface="Verdana"/>
                <a:cs typeface="Verdana"/>
              </a:rPr>
              <a:t>thống </a:t>
            </a:r>
            <a:r>
              <a:rPr dirty="0" sz="3000" spc="-340">
                <a:latin typeface="Verdana"/>
                <a:cs typeface="Verdana"/>
              </a:rPr>
              <a:t>cần </a:t>
            </a:r>
            <a:r>
              <a:rPr dirty="0" sz="3000" spc="-300">
                <a:latin typeface="Verdana"/>
                <a:cs typeface="Verdana"/>
              </a:rPr>
              <a:t>phát</a:t>
            </a:r>
            <a:r>
              <a:rPr dirty="0" sz="3000" spc="-685">
                <a:latin typeface="Verdana"/>
                <a:cs typeface="Verdana"/>
              </a:rPr>
              <a:t> </a:t>
            </a:r>
            <a:r>
              <a:rPr dirty="0" sz="3000" spc="-254">
                <a:latin typeface="Verdana"/>
                <a:cs typeface="Verdana"/>
              </a:rPr>
              <a:t>triển.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8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70">
                <a:latin typeface="Verdana"/>
                <a:cs typeface="Verdana"/>
              </a:rPr>
              <a:t>Có </a:t>
            </a:r>
            <a:r>
              <a:rPr dirty="0" sz="3000" spc="-280">
                <a:latin typeface="Verdana"/>
                <a:cs typeface="Verdana"/>
              </a:rPr>
              <a:t>hai </a:t>
            </a:r>
            <a:r>
              <a:rPr dirty="0" sz="3000" spc="-220">
                <a:latin typeface="Verdana"/>
                <a:cs typeface="Verdana"/>
              </a:rPr>
              <a:t>loại </a:t>
            </a:r>
            <a:r>
              <a:rPr dirty="0" sz="3000" spc="-330">
                <a:latin typeface="Verdana"/>
                <a:cs typeface="Verdana"/>
              </a:rPr>
              <a:t>phỏng</a:t>
            </a:r>
            <a:r>
              <a:rPr dirty="0" sz="3000" spc="-655">
                <a:latin typeface="Verdana"/>
                <a:cs typeface="Verdana"/>
              </a:rPr>
              <a:t> </a:t>
            </a:r>
            <a:r>
              <a:rPr dirty="0" sz="3000" spc="-390">
                <a:latin typeface="Verdana"/>
                <a:cs typeface="Verdana"/>
              </a:rPr>
              <a:t>vấn</a:t>
            </a:r>
            <a:endParaRPr sz="3000">
              <a:latin typeface="Verdana"/>
              <a:cs typeface="Verdana"/>
            </a:endParaRPr>
          </a:p>
          <a:p>
            <a:pPr lvl="1" marL="915669" marR="234315" indent="-446405">
              <a:lnSpc>
                <a:spcPct val="1101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00">
                <a:solidFill>
                  <a:srgbClr val="FF0000"/>
                </a:solidFill>
                <a:latin typeface="Verdana"/>
                <a:cs typeface="Verdana"/>
              </a:rPr>
              <a:t>Phỏng</a:t>
            </a:r>
            <a:r>
              <a:rPr dirty="0" sz="2800" spc="-365">
                <a:solidFill>
                  <a:srgbClr val="FF0000"/>
                </a:solidFill>
                <a:latin typeface="Verdana"/>
                <a:cs typeface="Verdana"/>
              </a:rPr>
              <a:t> vấn</a:t>
            </a:r>
            <a:r>
              <a:rPr dirty="0" sz="28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FF0000"/>
                </a:solidFill>
                <a:latin typeface="Verdana"/>
                <a:cs typeface="Verdana"/>
              </a:rPr>
              <a:t>đóng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: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stakeholders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trả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00576E"/>
                </a:solidFill>
                <a:latin typeface="Verdana"/>
                <a:cs typeface="Verdana"/>
              </a:rPr>
              <a:t>lời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tập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câu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hỏi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định  </a:t>
            </a:r>
            <a:r>
              <a:rPr dirty="0" sz="2800" spc="-335">
                <a:solidFill>
                  <a:srgbClr val="00576E"/>
                </a:solidFill>
                <a:latin typeface="Verdana"/>
                <a:cs typeface="Verdana"/>
              </a:rPr>
              <a:t>sẵn</a:t>
            </a:r>
            <a:endParaRPr sz="2800">
              <a:latin typeface="Verdana"/>
              <a:cs typeface="Verdana"/>
            </a:endParaRPr>
          </a:p>
          <a:p>
            <a:pPr lvl="1" marL="915669" marR="209550" indent="-446405">
              <a:lnSpc>
                <a:spcPct val="1101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300">
                <a:solidFill>
                  <a:srgbClr val="FF0000"/>
                </a:solidFill>
                <a:latin typeface="Verdana"/>
                <a:cs typeface="Verdana"/>
              </a:rPr>
              <a:t>Phỏng</a:t>
            </a:r>
            <a:r>
              <a:rPr dirty="0" sz="2800" spc="-36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800" spc="-365">
                <a:solidFill>
                  <a:srgbClr val="FF0000"/>
                </a:solidFill>
                <a:latin typeface="Verdana"/>
                <a:cs typeface="Verdana"/>
              </a:rPr>
              <a:t>vấn</a:t>
            </a:r>
            <a:r>
              <a:rPr dirty="0" sz="2800" spc="-34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800" spc="-365">
                <a:solidFill>
                  <a:srgbClr val="FF0000"/>
                </a:solidFill>
                <a:latin typeface="Verdana"/>
                <a:cs typeface="Verdana"/>
              </a:rPr>
              <a:t>mở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: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Lịch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trình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phỏng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vấn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định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5">
                <a:solidFill>
                  <a:srgbClr val="00576E"/>
                </a:solidFill>
                <a:latin typeface="Verdana"/>
                <a:cs typeface="Verdana"/>
              </a:rPr>
              <a:t>sẵn,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đội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kỹ 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thuật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sẽ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thăm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dò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vấn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đề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cùng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với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stakeholders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8762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34"/>
              <a:t>Phỏng </a:t>
            </a:r>
            <a:r>
              <a:rPr dirty="0" spc="-520"/>
              <a:t>vấn </a:t>
            </a:r>
            <a:r>
              <a:rPr dirty="0" spc="-405"/>
              <a:t>trong </a:t>
            </a:r>
            <a:r>
              <a:rPr dirty="0" spc="-340"/>
              <a:t>thực</a:t>
            </a:r>
            <a:r>
              <a:rPr dirty="0" spc="-755"/>
              <a:t> </a:t>
            </a:r>
            <a:r>
              <a:rPr dirty="0" spc="-320"/>
              <a:t>tiễn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4900"/>
            <a:ext cx="10780395" cy="391922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95">
                <a:latin typeface="Verdana"/>
                <a:cs typeface="Verdana"/>
              </a:rPr>
              <a:t>Thường </a:t>
            </a:r>
            <a:r>
              <a:rPr dirty="0" sz="3000" spc="-254">
                <a:latin typeface="Verdana"/>
                <a:cs typeface="Verdana"/>
              </a:rPr>
              <a:t>là </a:t>
            </a:r>
            <a:r>
              <a:rPr dirty="0" sz="3000" spc="-335">
                <a:latin typeface="Verdana"/>
                <a:cs typeface="Verdana"/>
              </a:rPr>
              <a:t>kết </a:t>
            </a:r>
            <a:r>
              <a:rPr dirty="0" sz="3000" spc="-240">
                <a:latin typeface="Verdana"/>
                <a:cs typeface="Verdana"/>
              </a:rPr>
              <a:t>hợp</a:t>
            </a:r>
            <a:r>
              <a:rPr dirty="0" sz="3000" spc="-83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350">
                <a:latin typeface="Verdana"/>
                <a:cs typeface="Verdana"/>
              </a:rPr>
              <a:t>cả </a:t>
            </a:r>
            <a:r>
              <a:rPr dirty="0" sz="3000" spc="-330">
                <a:latin typeface="Verdana"/>
                <a:cs typeface="Verdana"/>
              </a:rPr>
              <a:t>phỏng </a:t>
            </a:r>
            <a:r>
              <a:rPr dirty="0" sz="3000" spc="-390">
                <a:latin typeface="Verdana"/>
                <a:cs typeface="Verdana"/>
              </a:rPr>
              <a:t>vấn </a:t>
            </a:r>
            <a:r>
              <a:rPr dirty="0" sz="3000" spc="-315">
                <a:latin typeface="Verdana"/>
                <a:cs typeface="Verdana"/>
              </a:rPr>
              <a:t>đóng </a:t>
            </a:r>
            <a:r>
              <a:rPr dirty="0" sz="3000" spc="-420">
                <a:latin typeface="Verdana"/>
                <a:cs typeface="Verdana"/>
              </a:rPr>
              <a:t>và </a:t>
            </a:r>
            <a:r>
              <a:rPr dirty="0" sz="3000" spc="-330">
                <a:latin typeface="Verdana"/>
                <a:cs typeface="Verdana"/>
              </a:rPr>
              <a:t>phỏng </a:t>
            </a:r>
            <a:r>
              <a:rPr dirty="0" sz="3000" spc="-390">
                <a:latin typeface="Verdana"/>
                <a:cs typeface="Verdana"/>
              </a:rPr>
              <a:t>vấn </a:t>
            </a:r>
            <a:r>
              <a:rPr dirty="0" sz="3000" spc="-315">
                <a:latin typeface="Verdana"/>
                <a:cs typeface="Verdana"/>
              </a:rPr>
              <a:t>mở.</a:t>
            </a:r>
            <a:endParaRPr sz="3000">
              <a:latin typeface="Verdana"/>
              <a:cs typeface="Verdana"/>
            </a:endParaRPr>
          </a:p>
          <a:p>
            <a:pPr marL="549275" marR="5080" indent="-536575">
              <a:lnSpc>
                <a:spcPts val="32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70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ích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việc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tìm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hiểu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tổng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quan</a:t>
            </a:r>
            <a:r>
              <a:rPr dirty="0" sz="3000" spc="-375">
                <a:latin typeface="Verdana"/>
                <a:cs typeface="Verdana"/>
              </a:rPr>
              <a:t> về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công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việc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stakeholder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445">
                <a:latin typeface="Verdana"/>
                <a:cs typeface="Verdana"/>
              </a:rPr>
              <a:t>và  </a:t>
            </a:r>
            <a:r>
              <a:rPr dirty="0" sz="3000" spc="-285">
                <a:latin typeface="Verdana"/>
                <a:cs typeface="Verdana"/>
              </a:rPr>
              <a:t>họ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tương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tác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25">
                <a:latin typeface="Verdana"/>
                <a:cs typeface="Verdana"/>
              </a:rPr>
              <a:t>với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như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thế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20">
                <a:latin typeface="Verdana"/>
                <a:cs typeface="Verdana"/>
              </a:rPr>
              <a:t>nào.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65">
                <a:latin typeface="Verdana"/>
                <a:cs typeface="Verdana"/>
              </a:rPr>
              <a:t>Khó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trong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việc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tìm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hiểu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về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kiến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thức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chuyên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ngành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kĩ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sư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thu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thập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hiểu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thuật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ngữ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chuyên</a:t>
            </a:r>
            <a:endParaRPr sz="2800">
              <a:latin typeface="Verdana"/>
              <a:cs typeface="Verdana"/>
            </a:endParaRPr>
          </a:p>
          <a:p>
            <a:pPr marL="915669">
              <a:lnSpc>
                <a:spcPct val="100000"/>
              </a:lnSpc>
              <a:spcBef>
                <a:spcPts val="340"/>
              </a:spcBef>
            </a:pPr>
            <a:r>
              <a:rPr dirty="0" sz="2800" spc="-380">
                <a:solidFill>
                  <a:srgbClr val="00576E"/>
                </a:solidFill>
                <a:latin typeface="Verdana"/>
                <a:cs typeface="Verdana"/>
              </a:rPr>
              <a:t>ngành;</a:t>
            </a:r>
            <a:endParaRPr sz="2800">
              <a:latin typeface="Verdana"/>
              <a:cs typeface="Verdana"/>
            </a:endParaRPr>
          </a:p>
          <a:p>
            <a:pPr lvl="1" marL="915669" marR="97790" indent="-446405">
              <a:lnSpc>
                <a:spcPct val="1101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120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số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kiến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thức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chuyên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ngành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quá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quen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thuộc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đối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với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stakeholder 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đến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mức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họ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nghĩ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phải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giải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thích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chúng.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13105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90"/>
              <a:t>Làm </a:t>
            </a:r>
            <a:r>
              <a:rPr dirty="0" spc="-459"/>
              <a:t>sao </a:t>
            </a:r>
            <a:r>
              <a:rPr dirty="0" spc="-340"/>
              <a:t>để </a:t>
            </a:r>
            <a:r>
              <a:rPr dirty="0" spc="-440"/>
              <a:t>phỏng </a:t>
            </a:r>
            <a:r>
              <a:rPr dirty="0" spc="-520"/>
              <a:t>vấn </a:t>
            </a:r>
            <a:r>
              <a:rPr dirty="0" spc="-370"/>
              <a:t>hiệu</a:t>
            </a:r>
            <a:r>
              <a:rPr dirty="0" spc="-760"/>
              <a:t> </a:t>
            </a:r>
            <a:r>
              <a:rPr dirty="0" spc="-450"/>
              <a:t>quả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32645" cy="412242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549275" marR="5080" indent="-536575">
              <a:lnSpc>
                <a:spcPct val="89800"/>
              </a:lnSpc>
              <a:spcBef>
                <a:spcPts val="49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250">
                <a:latin typeface="Verdana"/>
                <a:cs typeface="Verdana"/>
              </a:rPr>
              <a:t>Người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250">
                <a:latin typeface="Verdana"/>
                <a:cs typeface="Verdana"/>
              </a:rPr>
              <a:t>hỏi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60">
                <a:latin typeface="Verdana"/>
                <a:cs typeface="Verdana"/>
              </a:rPr>
              <a:t>cần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00">
                <a:latin typeface="Verdana"/>
                <a:cs typeface="Verdana"/>
              </a:rPr>
              <a:t>có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190">
                <a:latin typeface="Verdana"/>
                <a:cs typeface="Verdana"/>
              </a:rPr>
              <a:t>tư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65">
                <a:latin typeface="Verdana"/>
                <a:cs typeface="Verdana"/>
              </a:rPr>
              <a:t>duy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mở,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85">
                <a:latin typeface="Verdana"/>
                <a:cs typeface="Verdana"/>
              </a:rPr>
              <a:t>sẵn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409">
                <a:latin typeface="Verdana"/>
                <a:cs typeface="Verdana"/>
              </a:rPr>
              <a:t>sàng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70">
                <a:latin typeface="Verdana"/>
                <a:cs typeface="Verdana"/>
              </a:rPr>
              <a:t>nghe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stakeholder  </a:t>
            </a:r>
            <a:r>
              <a:rPr dirty="0" sz="3200" spc="-250">
                <a:latin typeface="Verdana"/>
                <a:cs typeface="Verdana"/>
              </a:rPr>
              <a:t>nói </a:t>
            </a:r>
            <a:r>
              <a:rPr dirty="0" sz="3200" spc="-445">
                <a:latin typeface="Verdana"/>
                <a:cs typeface="Verdana"/>
              </a:rPr>
              <a:t>và </a:t>
            </a:r>
            <a:r>
              <a:rPr dirty="0" sz="3200" spc="-375">
                <a:latin typeface="Verdana"/>
                <a:cs typeface="Verdana"/>
              </a:rPr>
              <a:t>không </a:t>
            </a:r>
            <a:r>
              <a:rPr dirty="0" sz="3200" spc="-270">
                <a:latin typeface="Verdana"/>
                <a:cs typeface="Verdana"/>
              </a:rPr>
              <a:t>giữ </a:t>
            </a:r>
            <a:r>
              <a:rPr dirty="0" sz="3200" spc="-350">
                <a:latin typeface="Verdana"/>
                <a:cs typeface="Verdana"/>
              </a:rPr>
              <a:t>các </a:t>
            </a:r>
            <a:r>
              <a:rPr dirty="0" sz="3200" spc="-345">
                <a:latin typeface="Verdana"/>
                <a:cs typeface="Verdana"/>
              </a:rPr>
              <a:t>quan </a:t>
            </a:r>
            <a:r>
              <a:rPr dirty="0" sz="3200" spc="-340">
                <a:latin typeface="Verdana"/>
                <a:cs typeface="Verdana"/>
              </a:rPr>
              <a:t>niệm </a:t>
            </a:r>
            <a:r>
              <a:rPr dirty="0" sz="3200" spc="-315">
                <a:latin typeface="Verdana"/>
                <a:cs typeface="Verdana"/>
              </a:rPr>
              <a:t>đã </a:t>
            </a:r>
            <a:r>
              <a:rPr dirty="0" sz="3200" spc="-300">
                <a:latin typeface="Verdana"/>
                <a:cs typeface="Verdana"/>
              </a:rPr>
              <a:t>có </a:t>
            </a:r>
            <a:r>
              <a:rPr dirty="0" sz="3200" spc="-190">
                <a:latin typeface="Verdana"/>
                <a:cs typeface="Verdana"/>
              </a:rPr>
              <a:t>từ </a:t>
            </a:r>
            <a:r>
              <a:rPr dirty="0" sz="3200" spc="-210">
                <a:latin typeface="Verdana"/>
                <a:cs typeface="Verdana"/>
              </a:rPr>
              <a:t>trước </a:t>
            </a:r>
            <a:r>
              <a:rPr dirty="0" sz="3200" spc="-400">
                <a:latin typeface="Verdana"/>
                <a:cs typeface="Verdana"/>
              </a:rPr>
              <a:t>về </a:t>
            </a:r>
            <a:r>
              <a:rPr dirty="0" sz="3200" spc="-350">
                <a:latin typeface="Verdana"/>
                <a:cs typeface="Verdana"/>
              </a:rPr>
              <a:t>các  </a:t>
            </a:r>
            <a:r>
              <a:rPr dirty="0" sz="3200" spc="-385">
                <a:latin typeface="Verdana"/>
                <a:cs typeface="Verdana"/>
              </a:rPr>
              <a:t>yêu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60">
                <a:latin typeface="Verdana"/>
                <a:cs typeface="Verdana"/>
              </a:rPr>
              <a:t>cầu.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8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00">
                <a:latin typeface="Verdana"/>
                <a:cs typeface="Verdana"/>
              </a:rPr>
              <a:t>Để </a:t>
            </a:r>
            <a:r>
              <a:rPr dirty="0" sz="3200" spc="-300">
                <a:latin typeface="Verdana"/>
                <a:cs typeface="Verdana"/>
              </a:rPr>
              <a:t>có </a:t>
            </a:r>
            <a:r>
              <a:rPr dirty="0" sz="3200" spc="-290">
                <a:latin typeface="Verdana"/>
                <a:cs typeface="Verdana"/>
              </a:rPr>
              <a:t>hiệu </a:t>
            </a:r>
            <a:r>
              <a:rPr dirty="0" sz="3200" spc="-350">
                <a:latin typeface="Verdana"/>
                <a:cs typeface="Verdana"/>
              </a:rPr>
              <a:t>quả, </a:t>
            </a:r>
            <a:r>
              <a:rPr dirty="0" sz="3200" spc="-250">
                <a:latin typeface="Verdana"/>
                <a:cs typeface="Verdana"/>
              </a:rPr>
              <a:t>người</a:t>
            </a:r>
            <a:r>
              <a:rPr dirty="0" sz="3200" spc="-665">
                <a:latin typeface="Verdana"/>
                <a:cs typeface="Verdana"/>
              </a:rPr>
              <a:t> </a:t>
            </a:r>
            <a:r>
              <a:rPr dirty="0" sz="3200" spc="-335">
                <a:latin typeface="Verdana"/>
                <a:cs typeface="Verdana"/>
              </a:rPr>
              <a:t>hỏi:</a:t>
            </a:r>
            <a:endParaRPr sz="3200">
              <a:latin typeface="Verdana"/>
              <a:cs typeface="Verdana"/>
            </a:endParaRPr>
          </a:p>
          <a:p>
            <a:pPr lvl="1" marL="915669" marR="29845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Nên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gợi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ý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phỏng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vấn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bằng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câu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hỏi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hoặc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 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đề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xuất</a:t>
            </a:r>
            <a:endParaRPr sz="2800">
              <a:latin typeface="Verdana"/>
              <a:cs typeface="Verdana"/>
            </a:endParaRPr>
          </a:p>
          <a:p>
            <a:pPr lvl="1" marL="915669" marR="328930" indent="-446405">
              <a:lnSpc>
                <a:spcPct val="110100"/>
              </a:lnSpc>
              <a:spcBef>
                <a:spcPts val="1019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nên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chỉ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35">
                <a:solidFill>
                  <a:srgbClr val="00576E"/>
                </a:solidFill>
                <a:latin typeface="Verdana"/>
                <a:cs typeface="Verdana"/>
              </a:rPr>
              <a:t>đợi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kia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trả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00576E"/>
                </a:solidFill>
                <a:latin typeface="Verdana"/>
                <a:cs typeface="Verdana"/>
              </a:rPr>
              <a:t>lời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những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câu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hỏi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kiểu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như 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‘hãy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nói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tôi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biết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muốn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70">
                <a:solidFill>
                  <a:srgbClr val="00576E"/>
                </a:solidFill>
                <a:latin typeface="Verdana"/>
                <a:cs typeface="Verdana"/>
              </a:rPr>
              <a:t>gì’.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20275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9"/>
              <a:t>Quan</a:t>
            </a:r>
            <a:r>
              <a:rPr dirty="0" spc="-595"/>
              <a:t> </a:t>
            </a:r>
            <a:r>
              <a:rPr dirty="0" spc="-450"/>
              <a:t>sát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905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790575" algn="l"/>
                <a:tab pos="791210" algn="l"/>
              </a:tabLst>
            </a:pPr>
            <a:r>
              <a:rPr dirty="0" spc="-235"/>
              <a:t>Người</a:t>
            </a:r>
            <a:r>
              <a:rPr dirty="0" spc="-380"/>
              <a:t> </a:t>
            </a:r>
            <a:r>
              <a:rPr dirty="0" spc="-330"/>
              <a:t>phân</a:t>
            </a:r>
            <a:r>
              <a:rPr dirty="0" spc="-375"/>
              <a:t> </a:t>
            </a:r>
            <a:r>
              <a:rPr dirty="0" spc="-240"/>
              <a:t>tích</a:t>
            </a:r>
            <a:r>
              <a:rPr dirty="0" spc="-385"/>
              <a:t> </a:t>
            </a:r>
            <a:r>
              <a:rPr dirty="0" spc="-355"/>
              <a:t>tham</a:t>
            </a:r>
            <a:r>
              <a:rPr dirty="0" spc="-370"/>
              <a:t> </a:t>
            </a:r>
            <a:r>
              <a:rPr dirty="0" spc="-320"/>
              <a:t>gia</a:t>
            </a:r>
            <a:r>
              <a:rPr dirty="0" spc="-380"/>
              <a:t> </a:t>
            </a:r>
            <a:r>
              <a:rPr dirty="0" spc="-420"/>
              <a:t>và</a:t>
            </a:r>
            <a:r>
              <a:rPr dirty="0" spc="-380"/>
              <a:t> </a:t>
            </a:r>
            <a:r>
              <a:rPr dirty="0" spc="-300"/>
              <a:t>môi</a:t>
            </a:r>
            <a:r>
              <a:rPr dirty="0" spc="-380"/>
              <a:t> </a:t>
            </a:r>
            <a:r>
              <a:rPr dirty="0" spc="-245"/>
              <a:t>trường</a:t>
            </a:r>
            <a:r>
              <a:rPr dirty="0" spc="-380"/>
              <a:t> </a:t>
            </a:r>
            <a:r>
              <a:rPr dirty="0" spc="-345"/>
              <a:t>làm</a:t>
            </a:r>
            <a:r>
              <a:rPr dirty="0" spc="-370"/>
              <a:t> </a:t>
            </a:r>
            <a:r>
              <a:rPr dirty="0" spc="-290"/>
              <a:t>việc</a:t>
            </a:r>
            <a:r>
              <a:rPr dirty="0" spc="-385"/>
              <a:t> </a:t>
            </a:r>
            <a:r>
              <a:rPr dirty="0" spc="-445"/>
              <a:t>mà</a:t>
            </a:r>
            <a:r>
              <a:rPr dirty="0" spc="-380"/>
              <a:t> </a:t>
            </a:r>
            <a:r>
              <a:rPr dirty="0" spc="-315"/>
              <a:t>hệ</a:t>
            </a:r>
            <a:r>
              <a:rPr dirty="0" spc="-380"/>
              <a:t> </a:t>
            </a:r>
            <a:r>
              <a:rPr dirty="0" spc="-310"/>
              <a:t>thống</a:t>
            </a:r>
            <a:r>
              <a:rPr dirty="0" spc="-375"/>
              <a:t> </a:t>
            </a:r>
            <a:r>
              <a:rPr dirty="0" spc="-345"/>
              <a:t>sẽ  </a:t>
            </a:r>
            <a:r>
              <a:rPr dirty="0" spc="-195"/>
              <a:t>được </a:t>
            </a:r>
            <a:r>
              <a:rPr dirty="0" spc="-285"/>
              <a:t>sử</a:t>
            </a:r>
            <a:r>
              <a:rPr dirty="0" spc="-570"/>
              <a:t> </a:t>
            </a:r>
            <a:r>
              <a:rPr dirty="0" spc="-395"/>
              <a:t>dụng:</a:t>
            </a:r>
          </a:p>
          <a:p>
            <a:pPr lvl="1" marL="1157605" indent="-446405">
              <a:lnSpc>
                <a:spcPct val="100000"/>
              </a:lnSpc>
              <a:spcBef>
                <a:spcPts val="800"/>
              </a:spcBef>
              <a:buFont typeface="Courier New"/>
              <a:buChar char="o"/>
              <a:tabLst>
                <a:tab pos="1158240" algn="l"/>
              </a:tabLst>
            </a:pP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Quan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sát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công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việc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hàng</a:t>
            </a:r>
            <a:r>
              <a:rPr dirty="0" sz="2800" spc="-5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00">
                <a:solidFill>
                  <a:srgbClr val="00576E"/>
                </a:solidFill>
                <a:latin typeface="Verdana"/>
                <a:cs typeface="Verdana"/>
              </a:rPr>
              <a:t>ngày</a:t>
            </a:r>
            <a:endParaRPr sz="2800">
              <a:latin typeface="Verdana"/>
              <a:cs typeface="Verdana"/>
            </a:endParaRPr>
          </a:p>
          <a:p>
            <a:pPr lvl="1" marL="1157605" indent="-446405">
              <a:lnSpc>
                <a:spcPct val="100000"/>
              </a:lnSpc>
              <a:spcBef>
                <a:spcPts val="940"/>
              </a:spcBef>
              <a:buFont typeface="Courier New"/>
              <a:buChar char="o"/>
              <a:tabLst>
                <a:tab pos="1158240" algn="l"/>
              </a:tabLst>
            </a:pP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Phân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tích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đưa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ra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mềm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cần</a:t>
            </a:r>
            <a:r>
              <a:rPr dirty="0" sz="2800" spc="-7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xây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dựng</a:t>
            </a:r>
            <a:endParaRPr sz="2800">
              <a:latin typeface="Verdana"/>
              <a:cs typeface="Verdana"/>
            </a:endParaRPr>
          </a:p>
          <a:p>
            <a:pPr marL="790575" indent="-536575">
              <a:lnSpc>
                <a:spcPct val="100000"/>
              </a:lnSpc>
              <a:spcBef>
                <a:spcPts val="1940"/>
              </a:spcBef>
              <a:buFont typeface="Wingdings"/>
              <a:buChar char=""/>
              <a:tabLst>
                <a:tab pos="790575" algn="l"/>
                <a:tab pos="791210" algn="l"/>
              </a:tabLst>
            </a:pPr>
            <a:r>
              <a:rPr dirty="0" spc="-290"/>
              <a:t>Hiệu</a:t>
            </a:r>
            <a:r>
              <a:rPr dirty="0" spc="-390"/>
              <a:t> </a:t>
            </a:r>
            <a:r>
              <a:rPr dirty="0" spc="-330"/>
              <a:t>quả</a:t>
            </a:r>
            <a:r>
              <a:rPr dirty="0" spc="-380"/>
              <a:t> </a:t>
            </a:r>
            <a:r>
              <a:rPr dirty="0" spc="-260"/>
              <a:t>để</a:t>
            </a:r>
            <a:r>
              <a:rPr dirty="0" spc="-385"/>
              <a:t> </a:t>
            </a:r>
            <a:r>
              <a:rPr dirty="0" spc="-280"/>
              <a:t>tìm</a:t>
            </a:r>
            <a:r>
              <a:rPr dirty="0" spc="-380"/>
              <a:t> </a:t>
            </a:r>
            <a:r>
              <a:rPr dirty="0" spc="-330"/>
              <a:t>ra</a:t>
            </a:r>
            <a:r>
              <a:rPr dirty="0" spc="-380"/>
              <a:t> </a:t>
            </a:r>
            <a:r>
              <a:rPr dirty="0" spc="-330"/>
              <a:t>các</a:t>
            </a:r>
            <a:r>
              <a:rPr dirty="0" spc="-390"/>
              <a:t> </a:t>
            </a:r>
            <a:r>
              <a:rPr dirty="0" spc="-220"/>
              <a:t>loại</a:t>
            </a:r>
            <a:r>
              <a:rPr dirty="0" spc="-385"/>
              <a:t> </a:t>
            </a:r>
            <a:r>
              <a:rPr dirty="0" spc="-360"/>
              <a:t>yêu</a:t>
            </a:r>
            <a:r>
              <a:rPr dirty="0" spc="-390"/>
              <a:t> </a:t>
            </a:r>
            <a:r>
              <a:rPr dirty="0" spc="-400"/>
              <a:t>cầu:</a:t>
            </a:r>
          </a:p>
          <a:p>
            <a:pPr lvl="1" marL="1157605" indent="-446405">
              <a:lnSpc>
                <a:spcPct val="100000"/>
              </a:lnSpc>
              <a:spcBef>
                <a:spcPts val="900"/>
              </a:spcBef>
              <a:buFont typeface="Courier New"/>
              <a:buChar char="o"/>
              <a:tabLst>
                <a:tab pos="1158240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rút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ra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từ</a:t>
            </a:r>
            <a:r>
              <a:rPr dirty="0" sz="2800" spc="-7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cách các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nhân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viên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làm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endParaRPr sz="2800">
              <a:latin typeface="Verdana"/>
              <a:cs typeface="Verdana"/>
            </a:endParaRPr>
          </a:p>
          <a:p>
            <a:pPr lvl="1" marL="11576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1158240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rút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ra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từ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hợp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nhân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viên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309609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75"/>
              <a:t>Tổng</a:t>
            </a:r>
            <a:r>
              <a:rPr dirty="0" spc="-520"/>
              <a:t> </a:t>
            </a:r>
            <a:r>
              <a:rPr dirty="0" spc="-420"/>
              <a:t>kết</a:t>
            </a:r>
            <a:r>
              <a:rPr dirty="0" spc="-515"/>
              <a:t> </a:t>
            </a:r>
            <a:r>
              <a:rPr dirty="0" spc="-375"/>
              <a:t>thu</a:t>
            </a:r>
            <a:r>
              <a:rPr dirty="0" spc="-515"/>
              <a:t> </a:t>
            </a:r>
            <a:r>
              <a:rPr dirty="0" spc="-385"/>
              <a:t>tập</a:t>
            </a:r>
            <a:r>
              <a:rPr dirty="0" spc="-509"/>
              <a:t> </a:t>
            </a:r>
            <a:r>
              <a:rPr dirty="0" spc="-180"/>
              <a:t>&amp;</a:t>
            </a:r>
            <a:r>
              <a:rPr dirty="0" spc="-515"/>
              <a:t> </a:t>
            </a:r>
            <a:r>
              <a:rPr dirty="0" spc="-445"/>
              <a:t>phân</a:t>
            </a:r>
            <a:r>
              <a:rPr dirty="0" spc="-520"/>
              <a:t> </a:t>
            </a:r>
            <a:r>
              <a:rPr dirty="0" spc="-315"/>
              <a:t>tích</a:t>
            </a:r>
            <a:r>
              <a:rPr dirty="0" spc="-515"/>
              <a:t> </a:t>
            </a:r>
            <a:r>
              <a:rPr dirty="0" spc="-500"/>
              <a:t>yêu</a:t>
            </a:r>
            <a:r>
              <a:rPr dirty="0" spc="-520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34142"/>
            <a:ext cx="6774180" cy="377444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35">
                <a:latin typeface="Verdana"/>
                <a:cs typeface="Verdana"/>
              </a:rPr>
              <a:t>Tìm </a:t>
            </a:r>
            <a:r>
              <a:rPr dirty="0" sz="3000" spc="-330">
                <a:latin typeface="Verdana"/>
                <a:cs typeface="Verdana"/>
              </a:rPr>
              <a:t>ra </a:t>
            </a:r>
            <a:r>
              <a:rPr dirty="0" sz="3000" spc="-250">
                <a:latin typeface="Verdana"/>
                <a:cs typeface="Verdana"/>
              </a:rPr>
              <a:t>điều </a:t>
            </a:r>
            <a:r>
              <a:rPr dirty="0" sz="3000" spc="-240">
                <a:latin typeface="Verdana"/>
                <a:cs typeface="Verdana"/>
              </a:rPr>
              <a:t>người </a:t>
            </a:r>
            <a:r>
              <a:rPr dirty="0" sz="3000" spc="-355">
                <a:latin typeface="Verdana"/>
                <a:cs typeface="Verdana"/>
              </a:rPr>
              <a:t>dùng</a:t>
            </a:r>
            <a:r>
              <a:rPr dirty="0" sz="3000" spc="-75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nhất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00576E"/>
                </a:solidFill>
                <a:latin typeface="Verdana"/>
                <a:cs typeface="Verdana"/>
              </a:rPr>
              <a:t>thiết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điều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họ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nói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họ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muốn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93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130">
                <a:latin typeface="Verdana"/>
                <a:cs typeface="Verdana"/>
              </a:rPr>
              <a:t>Một </a:t>
            </a:r>
            <a:r>
              <a:rPr dirty="0" sz="3000" spc="-325">
                <a:latin typeface="Verdana"/>
                <a:cs typeface="Verdana"/>
              </a:rPr>
              <a:t>vài </a:t>
            </a:r>
            <a:r>
              <a:rPr dirty="0" sz="3000" spc="-280">
                <a:latin typeface="Verdana"/>
                <a:cs typeface="Verdana"/>
              </a:rPr>
              <a:t>phương</a:t>
            </a:r>
            <a:r>
              <a:rPr dirty="0" sz="3000" spc="-705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pháp: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9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Phỏng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 vấn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Quan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sát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User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stories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5"/>
              <a:t>Step </a:t>
            </a:r>
            <a:r>
              <a:rPr dirty="0" spc="-650"/>
              <a:t>3: </a:t>
            </a:r>
            <a:r>
              <a:rPr dirty="0" spc="-505"/>
              <a:t>Đặc </a:t>
            </a:r>
            <a:r>
              <a:rPr dirty="0" spc="-380"/>
              <a:t>tả </a:t>
            </a:r>
            <a:r>
              <a:rPr dirty="0" spc="-500"/>
              <a:t>yêu </a:t>
            </a:r>
            <a:r>
              <a:rPr dirty="0" spc="-445"/>
              <a:t>cầu </a:t>
            </a:r>
            <a:r>
              <a:rPr dirty="0" spc="-420"/>
              <a:t>(requirement</a:t>
            </a:r>
            <a:r>
              <a:rPr dirty="0" spc="-570"/>
              <a:t> </a:t>
            </a:r>
            <a:r>
              <a:rPr dirty="0" spc="-370"/>
              <a:t>specification)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1476019" y="2050669"/>
            <a:ext cx="8247114" cy="436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6256" y="3111500"/>
            <a:ext cx="972819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mic Sans MS"/>
                <a:cs typeface="Comic Sans MS"/>
              </a:rPr>
              <a:t>S</a:t>
            </a:r>
            <a:r>
              <a:rPr dirty="0" sz="2400">
                <a:latin typeface="Comic Sans MS"/>
                <a:cs typeface="Comic Sans MS"/>
              </a:rPr>
              <a:t>p</a:t>
            </a:r>
            <a:r>
              <a:rPr dirty="0" sz="2400" spc="-5">
                <a:latin typeface="Comic Sans MS"/>
                <a:cs typeface="Comic Sans MS"/>
              </a:rPr>
              <a:t>e</a:t>
            </a:r>
            <a:r>
              <a:rPr dirty="0" sz="2400">
                <a:latin typeface="Comic Sans MS"/>
                <a:cs typeface="Comic Sans MS"/>
              </a:rPr>
              <a:t>cif  ic</a:t>
            </a:r>
            <a:r>
              <a:rPr dirty="0" sz="2400" spc="-5">
                <a:latin typeface="Comic Sans MS"/>
                <a:cs typeface="Comic Sans MS"/>
              </a:rPr>
              <a:t>a</a:t>
            </a:r>
            <a:r>
              <a:rPr dirty="0" sz="2400" spc="-10">
                <a:latin typeface="Comic Sans MS"/>
                <a:cs typeface="Comic Sans MS"/>
              </a:rPr>
              <a:t>t</a:t>
            </a:r>
            <a:r>
              <a:rPr dirty="0" sz="2400">
                <a:latin typeface="Comic Sans MS"/>
                <a:cs typeface="Comic Sans MS"/>
              </a:rPr>
              <a:t>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09666" y="6374854"/>
            <a:ext cx="282575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65">
                <a:solidFill>
                  <a:srgbClr val="898989"/>
                </a:solidFill>
                <a:latin typeface="Verdana"/>
                <a:cs typeface="Verdana"/>
              </a:rPr>
              <a:t>27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3908" y="6466371"/>
            <a:ext cx="2032635" cy="3441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800" spc="-5">
                <a:latin typeface="Comic Sans MS"/>
                <a:cs typeface="Comic Sans MS"/>
              </a:rPr>
              <a:t>Software</a:t>
            </a:r>
            <a:r>
              <a:rPr dirty="0" sz="1800" spc="-4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Engineer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324" y="2565400"/>
            <a:ext cx="2004695" cy="94741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97536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scri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>
                <a:latin typeface="Arial"/>
                <a:cs typeface="Arial"/>
              </a:rPr>
              <a:t>s  </a:t>
            </a:r>
            <a:r>
              <a:rPr dirty="0" sz="1800" spc="-5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latin typeface="Comic Sans MS"/>
                <a:cs typeface="Comic Sans MS"/>
              </a:rPr>
              <a:t>Customer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115" y="4610100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Specifies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3960" y="3251200"/>
            <a:ext cx="1955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Requirements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7604" y="3251200"/>
            <a:ext cx="1191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P</a:t>
            </a:r>
            <a:r>
              <a:rPr dirty="0" sz="2400" spc="-5">
                <a:latin typeface="Comic Sans MS"/>
                <a:cs typeface="Comic Sans MS"/>
              </a:rPr>
              <a:t>r</a:t>
            </a:r>
            <a:r>
              <a:rPr dirty="0" sz="2400">
                <a:latin typeface="Comic Sans MS"/>
                <a:cs typeface="Comic Sans MS"/>
              </a:rPr>
              <a:t>og</a:t>
            </a:r>
            <a:r>
              <a:rPr dirty="0" sz="2400" spc="-5">
                <a:latin typeface="Comic Sans MS"/>
                <a:cs typeface="Comic Sans MS"/>
              </a:rPr>
              <a:t>ra</a:t>
            </a:r>
            <a:r>
              <a:rPr dirty="0" sz="2400">
                <a:latin typeface="Comic Sans MS"/>
                <a:cs typeface="Comic Sans MS"/>
              </a:rPr>
              <a:t>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054" y="736600"/>
            <a:ext cx="10107930" cy="13970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9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50">
                <a:latin typeface="Verdana"/>
                <a:cs typeface="Verdana"/>
              </a:rPr>
              <a:t>Viết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tài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liệu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đặc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tả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0">
                <a:latin typeface="Verdana"/>
                <a:cs typeface="Verdana"/>
              </a:rPr>
              <a:t>người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đùng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420">
                <a:latin typeface="Verdana"/>
                <a:cs typeface="Verdana"/>
              </a:rPr>
              <a:t>và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  <a:p>
            <a:pPr marL="1028065">
              <a:lnSpc>
                <a:spcPct val="100000"/>
              </a:lnSpc>
              <a:spcBef>
                <a:spcPts val="1800"/>
              </a:spcBef>
              <a:tabLst>
                <a:tab pos="5231130" algn="l"/>
              </a:tabLst>
            </a:pPr>
            <a:r>
              <a:rPr dirty="0" sz="3000" spc="-5">
                <a:latin typeface="Comic Sans MS"/>
                <a:cs typeface="Comic Sans MS"/>
              </a:rPr>
              <a:t>Problem</a:t>
            </a:r>
            <a:r>
              <a:rPr dirty="0" sz="3000">
                <a:latin typeface="Comic Sans MS"/>
                <a:cs typeface="Comic Sans MS"/>
              </a:rPr>
              <a:t> </a:t>
            </a:r>
            <a:r>
              <a:rPr dirty="0" sz="3000" spc="-5">
                <a:latin typeface="Comic Sans MS"/>
                <a:cs typeface="Comic Sans MS"/>
              </a:rPr>
              <a:t>domain	Software (Solution)</a:t>
            </a:r>
            <a:r>
              <a:rPr dirty="0" sz="3000" spc="-45">
                <a:latin typeface="Comic Sans MS"/>
                <a:cs typeface="Comic Sans MS"/>
              </a:rPr>
              <a:t> </a:t>
            </a:r>
            <a:r>
              <a:rPr dirty="0" sz="3000" spc="-5">
                <a:latin typeface="Comic Sans MS"/>
                <a:cs typeface="Comic Sans MS"/>
              </a:rPr>
              <a:t>domain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2769" y="4965700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Analyzes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2921" y="5067300"/>
            <a:ext cx="97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Develops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664845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34"/>
              <a:t>Requirement </a:t>
            </a:r>
            <a:r>
              <a:rPr dirty="0" spc="-555"/>
              <a:t>vs.</a:t>
            </a:r>
            <a:r>
              <a:rPr dirty="0" spc="-585"/>
              <a:t> </a:t>
            </a:r>
            <a:r>
              <a:rPr dirty="0" spc="-38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72650" cy="433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40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250">
                <a:latin typeface="Verdana"/>
                <a:cs typeface="Verdana"/>
              </a:rPr>
              <a:t>người </a:t>
            </a:r>
            <a:r>
              <a:rPr dirty="0" sz="3200" spc="-370">
                <a:latin typeface="Verdana"/>
                <a:cs typeface="Verdana"/>
              </a:rPr>
              <a:t>dùng </a:t>
            </a:r>
            <a:r>
              <a:rPr dirty="0" sz="3200" spc="-365">
                <a:latin typeface="Verdana"/>
                <a:cs typeface="Verdana"/>
              </a:rPr>
              <a:t>(user</a:t>
            </a:r>
            <a:r>
              <a:rPr dirty="0" sz="3200" spc="-575">
                <a:latin typeface="Verdana"/>
                <a:cs typeface="Verdana"/>
              </a:rPr>
              <a:t> </a:t>
            </a:r>
            <a:r>
              <a:rPr dirty="0" sz="3200" spc="-355">
                <a:latin typeface="Verdana"/>
                <a:cs typeface="Verdana"/>
              </a:rPr>
              <a:t>requirements):</a:t>
            </a:r>
            <a:endParaRPr sz="3200">
              <a:latin typeface="Verdana"/>
              <a:cs typeface="Verdana"/>
            </a:endParaRPr>
          </a:p>
          <a:p>
            <a:pPr lvl="1" marL="915669" marR="77470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Những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phát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biểu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bằng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ngôn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ngữ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tự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nhiên </a:t>
            </a:r>
            <a:r>
              <a:rPr dirty="0" sz="2800" spc="-660">
                <a:solidFill>
                  <a:srgbClr val="00576E"/>
                </a:solidFill>
                <a:latin typeface="Verdana"/>
                <a:cs typeface="Verdana"/>
              </a:rPr>
              <a:t>(+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hình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ảnh)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  các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dịch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vụ </a:t>
            </a:r>
            <a:r>
              <a:rPr dirty="0" sz="2800" spc="-415">
                <a:solidFill>
                  <a:srgbClr val="00576E"/>
                </a:solidFill>
                <a:latin typeface="Verdana"/>
                <a:cs typeface="Verdana"/>
              </a:rPr>
              <a:t>mà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cung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cấp.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viết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khách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hàng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8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95">
                <a:latin typeface="Verdana"/>
                <a:cs typeface="Verdana"/>
              </a:rPr>
              <a:t>Đặc </a:t>
            </a:r>
            <a:r>
              <a:rPr dirty="0" sz="3200" spc="-310">
                <a:latin typeface="Verdana"/>
                <a:cs typeface="Verdana"/>
              </a:rPr>
              <a:t>tả </a:t>
            </a:r>
            <a:r>
              <a:rPr dirty="0" sz="3200" spc="-330">
                <a:latin typeface="Verdana"/>
                <a:cs typeface="Verdana"/>
              </a:rPr>
              <a:t>hệ </a:t>
            </a:r>
            <a:r>
              <a:rPr dirty="0" sz="3200" spc="-325">
                <a:latin typeface="Verdana"/>
                <a:cs typeface="Verdana"/>
              </a:rPr>
              <a:t>thống </a:t>
            </a:r>
            <a:r>
              <a:rPr dirty="0" sz="3200" spc="-430">
                <a:latin typeface="Verdana"/>
                <a:cs typeface="Verdana"/>
              </a:rPr>
              <a:t>(system</a:t>
            </a:r>
            <a:r>
              <a:rPr dirty="0" sz="3200" spc="-640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specification):</a:t>
            </a:r>
            <a:endParaRPr sz="3200">
              <a:latin typeface="Verdana"/>
              <a:cs typeface="Verdana"/>
            </a:endParaRPr>
          </a:p>
          <a:p>
            <a:pPr lvl="1" marL="915669" marR="5080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Tài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00576E"/>
                </a:solidFill>
                <a:latin typeface="Verdana"/>
                <a:cs typeface="Verdana"/>
              </a:rPr>
              <a:t>liệu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chi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95">
                <a:solidFill>
                  <a:srgbClr val="00576E"/>
                </a:solidFill>
                <a:latin typeface="Verdana"/>
                <a:cs typeface="Verdana"/>
              </a:rPr>
              <a:t>tiết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5">
                <a:solidFill>
                  <a:srgbClr val="00576E"/>
                </a:solidFill>
                <a:latin typeface="Verdana"/>
                <a:cs typeface="Verdana"/>
              </a:rPr>
              <a:t>năng,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dịch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vụ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ràng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buộc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vận 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hành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4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thống.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3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Chính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xác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Bao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phủ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tất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cả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tình</a:t>
            </a:r>
            <a:r>
              <a:rPr dirty="0" sz="2800" spc="-6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huống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280909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20"/>
              <a:t>Specifications: </a:t>
            </a:r>
            <a:r>
              <a:rPr dirty="0" spc="-385"/>
              <a:t>theory </a:t>
            </a:r>
            <a:r>
              <a:rPr dirty="0" spc="-180"/>
              <a:t>&amp;</a:t>
            </a:r>
            <a:r>
              <a:rPr dirty="0" spc="-695"/>
              <a:t> </a:t>
            </a:r>
            <a:r>
              <a:rPr dirty="0" spc="-365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97415" cy="3383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30">
                <a:latin typeface="Verdana"/>
                <a:cs typeface="Verdana"/>
              </a:rPr>
              <a:t>Về </a:t>
            </a:r>
            <a:r>
              <a:rPr dirty="0" sz="3200" spc="-390">
                <a:latin typeface="Verdana"/>
                <a:cs typeface="Verdana"/>
              </a:rPr>
              <a:t>nguyên </a:t>
            </a:r>
            <a:r>
              <a:rPr dirty="0" sz="3200" spc="-325">
                <a:latin typeface="Verdana"/>
                <a:cs typeface="Verdana"/>
              </a:rPr>
              <a:t>tác, </a:t>
            </a:r>
            <a:r>
              <a:rPr dirty="0" sz="3200" spc="-315">
                <a:latin typeface="Verdana"/>
                <a:cs typeface="Verdana"/>
              </a:rPr>
              <a:t>đặc </a:t>
            </a:r>
            <a:r>
              <a:rPr dirty="0" sz="3200" spc="-310">
                <a:latin typeface="Verdana"/>
                <a:cs typeface="Verdana"/>
              </a:rPr>
              <a:t>tả</a:t>
            </a:r>
            <a:r>
              <a:rPr dirty="0" sz="3200" spc="-545">
                <a:latin typeface="Verdana"/>
                <a:cs typeface="Verdana"/>
              </a:rPr>
              <a:t> </a:t>
            </a:r>
            <a:r>
              <a:rPr dirty="0" sz="3200" spc="-355">
                <a:latin typeface="Verdana"/>
                <a:cs typeface="Verdana"/>
              </a:rPr>
              <a:t>phải: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Không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nhập </a:t>
            </a:r>
            <a:r>
              <a:rPr dirty="0" sz="2800" spc="-370">
                <a:solidFill>
                  <a:srgbClr val="00576E"/>
                </a:solidFill>
                <a:latin typeface="Verdana"/>
                <a:cs typeface="Verdana"/>
              </a:rPr>
              <a:t>nhằng: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Chỉ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cách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6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hiểu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Hoàn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chỉnh: </a:t>
            </a:r>
            <a:r>
              <a:rPr dirty="0" sz="2800" spc="-9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7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đầy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đủ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năng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Nhất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quán: Không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xung </a:t>
            </a:r>
            <a:r>
              <a:rPr dirty="0" sz="2800" spc="-200">
                <a:solidFill>
                  <a:srgbClr val="00576E"/>
                </a:solidFill>
                <a:latin typeface="Verdana"/>
                <a:cs typeface="Verdana"/>
              </a:rPr>
              <a:t>đột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giữa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79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endParaRPr sz="2800">
              <a:latin typeface="Verdana"/>
              <a:cs typeface="Verdana"/>
            </a:endParaRPr>
          </a:p>
          <a:p>
            <a:pPr marL="549275" marR="5080" indent="-536575">
              <a:lnSpc>
                <a:spcPts val="3400"/>
              </a:lnSpc>
              <a:spcBef>
                <a:spcPts val="25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05">
                <a:latin typeface="Verdana"/>
                <a:cs typeface="Verdana"/>
              </a:rPr>
              <a:t>Trong</a:t>
            </a:r>
            <a:r>
              <a:rPr dirty="0" sz="3200" spc="-390">
                <a:latin typeface="Verdana"/>
                <a:cs typeface="Verdana"/>
              </a:rPr>
              <a:t> </a:t>
            </a:r>
            <a:r>
              <a:rPr dirty="0" sz="3200" spc="-260">
                <a:latin typeface="Verdana"/>
                <a:cs typeface="Verdana"/>
              </a:rPr>
              <a:t>thực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05">
                <a:latin typeface="Verdana"/>
                <a:cs typeface="Verdana"/>
              </a:rPr>
              <a:t>tế,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430">
                <a:latin typeface="Verdana"/>
                <a:cs typeface="Verdana"/>
              </a:rPr>
              <a:t>gần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290">
                <a:latin typeface="Verdana"/>
                <a:cs typeface="Verdana"/>
              </a:rPr>
              <a:t>như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75">
                <a:latin typeface="Verdana"/>
                <a:cs typeface="Verdana"/>
              </a:rPr>
              <a:t>không</a:t>
            </a:r>
            <a:r>
              <a:rPr dirty="0" sz="3200" spc="-390">
                <a:latin typeface="Verdana"/>
                <a:cs typeface="Verdana"/>
              </a:rPr>
              <a:t> </a:t>
            </a:r>
            <a:r>
              <a:rPr dirty="0" sz="3200" spc="-285">
                <a:latin typeface="Verdana"/>
                <a:cs typeface="Verdana"/>
              </a:rPr>
              <a:t>thể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290">
                <a:latin typeface="Verdana"/>
                <a:cs typeface="Verdana"/>
              </a:rPr>
              <a:t>tạo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55">
                <a:latin typeface="Verdana"/>
                <a:cs typeface="Verdana"/>
              </a:rPr>
              <a:t>ra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35">
                <a:latin typeface="Verdana"/>
                <a:cs typeface="Verdana"/>
              </a:rPr>
              <a:t>một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tài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240">
                <a:latin typeface="Verdana"/>
                <a:cs typeface="Verdana"/>
              </a:rPr>
              <a:t>liệu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đặc  </a:t>
            </a:r>
            <a:r>
              <a:rPr dirty="0" sz="3200" spc="-310">
                <a:latin typeface="Verdana"/>
                <a:cs typeface="Verdana"/>
              </a:rPr>
              <a:t>tả </a:t>
            </a:r>
            <a:r>
              <a:rPr dirty="0" sz="3200" spc="-385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335">
                <a:latin typeface="Verdana"/>
                <a:cs typeface="Verdana"/>
              </a:rPr>
              <a:t>hoàn </a:t>
            </a:r>
            <a:r>
              <a:rPr dirty="0" sz="3200" spc="-300">
                <a:latin typeface="Verdana"/>
                <a:cs typeface="Verdana"/>
              </a:rPr>
              <a:t>chỉnh </a:t>
            </a:r>
            <a:r>
              <a:rPr dirty="0" sz="3200" spc="-445">
                <a:latin typeface="Verdana"/>
                <a:cs typeface="Verdana"/>
              </a:rPr>
              <a:t>và </a:t>
            </a:r>
            <a:r>
              <a:rPr dirty="0" sz="3200" spc="-325">
                <a:latin typeface="Verdana"/>
                <a:cs typeface="Verdana"/>
              </a:rPr>
              <a:t>nhất</a:t>
            </a:r>
            <a:r>
              <a:rPr dirty="0" sz="3200" spc="-655">
                <a:latin typeface="Verdana"/>
                <a:cs typeface="Verdana"/>
              </a:rPr>
              <a:t> </a:t>
            </a:r>
            <a:r>
              <a:rPr dirty="0" sz="3200" spc="-345">
                <a:latin typeface="Verdana"/>
                <a:cs typeface="Verdana"/>
              </a:rPr>
              <a:t>quán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38254" y="6374854"/>
            <a:ext cx="154305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72"/>
            <a:ext cx="333311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34"/>
              <a:t>Learning</a:t>
            </a:r>
            <a:r>
              <a:rPr dirty="0" spc="-590"/>
              <a:t> </a:t>
            </a:r>
            <a:r>
              <a:rPr dirty="0" spc="-43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435100"/>
            <a:ext cx="10843260" cy="29794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49275" marR="203200" indent="-536575">
              <a:lnSpc>
                <a:spcPts val="3000"/>
              </a:lnSpc>
              <a:spcBef>
                <a:spcPts val="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70">
                <a:latin typeface="Verdana"/>
                <a:cs typeface="Verdana"/>
              </a:rPr>
              <a:t>Hiểu </a:t>
            </a:r>
            <a:r>
              <a:rPr dirty="0" sz="2800" spc="-180">
                <a:latin typeface="Verdana"/>
                <a:cs typeface="Verdana"/>
              </a:rPr>
              <a:t>được</a:t>
            </a:r>
            <a:r>
              <a:rPr dirty="0" sz="2800" spc="-760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đặc tả </a:t>
            </a:r>
            <a:r>
              <a:rPr dirty="0" sz="2800" spc="-310">
                <a:latin typeface="Verdana"/>
                <a:cs typeface="Verdana"/>
              </a:rPr>
              <a:t>phần </a:t>
            </a:r>
            <a:r>
              <a:rPr dirty="0" sz="2800" spc="-420">
                <a:latin typeface="Verdana"/>
                <a:cs typeface="Verdana"/>
              </a:rPr>
              <a:t>mềm </a:t>
            </a:r>
            <a:r>
              <a:rPr dirty="0" sz="2800" spc="-285">
                <a:latin typeface="Verdana"/>
                <a:cs typeface="Verdana"/>
              </a:rPr>
              <a:t>giúp </a:t>
            </a:r>
            <a:r>
              <a:rPr dirty="0" sz="2800" spc="-325">
                <a:latin typeface="Verdana"/>
                <a:cs typeface="Verdana"/>
              </a:rPr>
              <a:t>khách </a:t>
            </a:r>
            <a:r>
              <a:rPr dirty="0" sz="2800" spc="-345">
                <a:latin typeface="Verdana"/>
                <a:cs typeface="Verdana"/>
              </a:rPr>
              <a:t>hàng </a:t>
            </a:r>
            <a:r>
              <a:rPr dirty="0" sz="2800" spc="-390">
                <a:latin typeface="Verdana"/>
                <a:cs typeface="Verdana"/>
              </a:rPr>
              <a:t>và </a:t>
            </a:r>
            <a:r>
              <a:rPr dirty="0" sz="2800" spc="-330">
                <a:latin typeface="Verdana"/>
                <a:cs typeface="Verdana"/>
              </a:rPr>
              <a:t>nhóm </a:t>
            </a:r>
            <a:r>
              <a:rPr dirty="0" sz="2800" spc="-280">
                <a:latin typeface="Verdana"/>
                <a:cs typeface="Verdana"/>
              </a:rPr>
              <a:t>phát </a:t>
            </a:r>
            <a:r>
              <a:rPr dirty="0" sz="2800" spc="-225">
                <a:latin typeface="Verdana"/>
                <a:cs typeface="Verdana"/>
              </a:rPr>
              <a:t>triển </a:t>
            </a:r>
            <a:r>
              <a:rPr dirty="0" sz="2800" spc="-285">
                <a:latin typeface="Verdana"/>
                <a:cs typeface="Verdana"/>
              </a:rPr>
              <a:t>giao  </a:t>
            </a:r>
            <a:r>
              <a:rPr dirty="0" sz="2800" spc="-215">
                <a:latin typeface="Verdana"/>
                <a:cs typeface="Verdana"/>
              </a:rPr>
              <a:t>tiếp </a:t>
            </a:r>
            <a:r>
              <a:rPr dirty="0" sz="2800" spc="-210">
                <a:latin typeface="Verdana"/>
                <a:cs typeface="Verdana"/>
              </a:rPr>
              <a:t>với </a:t>
            </a:r>
            <a:r>
              <a:rPr dirty="0" sz="2800" spc="-315">
                <a:latin typeface="Verdana"/>
                <a:cs typeface="Verdana"/>
              </a:rPr>
              <a:t>nhau </a:t>
            </a:r>
            <a:r>
              <a:rPr dirty="0" sz="2800" spc="-254">
                <a:latin typeface="Verdana"/>
                <a:cs typeface="Verdana"/>
              </a:rPr>
              <a:t>như </a:t>
            </a:r>
            <a:r>
              <a:rPr dirty="0" sz="2800" spc="-250">
                <a:latin typeface="Verdana"/>
                <a:cs typeface="Verdana"/>
              </a:rPr>
              <a:t>thế</a:t>
            </a:r>
            <a:r>
              <a:rPr dirty="0" sz="2800" spc="-755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nào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90">
                <a:latin typeface="Verdana"/>
                <a:cs typeface="Verdana"/>
              </a:rPr>
              <a:t>Học </a:t>
            </a:r>
            <a:r>
              <a:rPr dirty="0" sz="2800" spc="-350">
                <a:latin typeface="Verdana"/>
                <a:cs typeface="Verdana"/>
              </a:rPr>
              <a:t>về </a:t>
            </a:r>
            <a:r>
              <a:rPr dirty="0" sz="2800" spc="-325">
                <a:latin typeface="Verdana"/>
                <a:cs typeface="Verdana"/>
              </a:rPr>
              <a:t>quy </a:t>
            </a:r>
            <a:r>
              <a:rPr dirty="0" sz="2800" spc="-225">
                <a:latin typeface="Verdana"/>
                <a:cs typeface="Verdana"/>
              </a:rPr>
              <a:t>trình </a:t>
            </a:r>
            <a:r>
              <a:rPr dirty="0" sz="2800" spc="-390">
                <a:latin typeface="Verdana"/>
                <a:cs typeface="Verdana"/>
              </a:rPr>
              <a:t>kỹ </a:t>
            </a:r>
            <a:r>
              <a:rPr dirty="0" sz="2800" spc="-330">
                <a:latin typeface="Verdana"/>
                <a:cs typeface="Verdana"/>
              </a:rPr>
              <a:t>nghệ </a:t>
            </a:r>
            <a:r>
              <a:rPr dirty="0" sz="2800" spc="-340">
                <a:latin typeface="Verdana"/>
                <a:cs typeface="Verdana"/>
              </a:rPr>
              <a:t>yêu </a:t>
            </a:r>
            <a:r>
              <a:rPr dirty="0" sz="2800" spc="-315">
                <a:latin typeface="Verdana"/>
                <a:cs typeface="Verdana"/>
              </a:rPr>
              <a:t>cầu </a:t>
            </a:r>
            <a:r>
              <a:rPr dirty="0" sz="2800" spc="-290">
                <a:latin typeface="Verdana"/>
                <a:cs typeface="Verdana"/>
              </a:rPr>
              <a:t>(requirement </a:t>
            </a:r>
            <a:r>
              <a:rPr dirty="0" sz="2800" spc="-285">
                <a:latin typeface="Verdana"/>
                <a:cs typeface="Verdana"/>
              </a:rPr>
              <a:t>engineering</a:t>
            </a:r>
            <a:r>
              <a:rPr dirty="0" sz="2800" spc="-655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process)</a:t>
            </a:r>
            <a:endParaRPr sz="2800">
              <a:latin typeface="Verdana"/>
              <a:cs typeface="Verdana"/>
            </a:endParaRPr>
          </a:p>
          <a:p>
            <a:pPr marL="549275" marR="5080" indent="-536575">
              <a:lnSpc>
                <a:spcPts val="3000"/>
              </a:lnSpc>
              <a:spcBef>
                <a:spcPts val="17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70">
                <a:latin typeface="Verdana"/>
                <a:cs typeface="Verdana"/>
              </a:rPr>
              <a:t>Hiểu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180">
                <a:latin typeface="Verdana"/>
                <a:cs typeface="Verdana"/>
              </a:rPr>
              <a:t>được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user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85">
                <a:latin typeface="Verdana"/>
                <a:cs typeface="Verdana"/>
              </a:rPr>
              <a:t>story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40">
                <a:latin typeface="Verdana"/>
                <a:cs typeface="Verdana"/>
              </a:rPr>
              <a:t>là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80">
                <a:latin typeface="Verdana"/>
                <a:cs typeface="Verdana"/>
              </a:rPr>
              <a:t>gì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90">
                <a:latin typeface="Verdana"/>
                <a:cs typeface="Verdana"/>
              </a:rPr>
              <a:t>và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65">
                <a:latin typeface="Verdana"/>
                <a:cs typeface="Verdana"/>
              </a:rPr>
              <a:t>nó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180">
                <a:latin typeface="Verdana"/>
                <a:cs typeface="Verdana"/>
              </a:rPr>
              <a:t>được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sử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30">
                <a:latin typeface="Verdana"/>
                <a:cs typeface="Verdana"/>
              </a:rPr>
              <a:t>dụng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như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đặc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tả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40">
                <a:latin typeface="Verdana"/>
                <a:cs typeface="Verdana"/>
              </a:rPr>
              <a:t>yêu </a:t>
            </a:r>
            <a:r>
              <a:rPr dirty="0" sz="2800" spc="-315">
                <a:latin typeface="Verdana"/>
                <a:cs typeface="Verdana"/>
              </a:rPr>
              <a:t>cầu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phần  </a:t>
            </a:r>
            <a:r>
              <a:rPr dirty="0" sz="2800" spc="-420">
                <a:latin typeface="Verdana"/>
                <a:cs typeface="Verdana"/>
              </a:rPr>
              <a:t>mềm </a:t>
            </a:r>
            <a:r>
              <a:rPr dirty="0" sz="2800" spc="-250">
                <a:latin typeface="Verdana"/>
                <a:cs typeface="Verdana"/>
              </a:rPr>
              <a:t>thế </a:t>
            </a:r>
            <a:r>
              <a:rPr dirty="0" sz="2800" spc="-290">
                <a:latin typeface="Verdana"/>
                <a:cs typeface="Verdana"/>
              </a:rPr>
              <a:t>nào </a:t>
            </a:r>
            <a:r>
              <a:rPr dirty="0" sz="2800" spc="-280">
                <a:latin typeface="Verdana"/>
                <a:cs typeface="Verdana"/>
              </a:rPr>
              <a:t>trong </a:t>
            </a:r>
            <a:r>
              <a:rPr dirty="0" sz="2800" spc="-225">
                <a:latin typeface="Verdana"/>
                <a:cs typeface="Verdana"/>
              </a:rPr>
              <a:t>thực</a:t>
            </a:r>
            <a:r>
              <a:rPr dirty="0" sz="2800" spc="-51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hành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90">
                <a:latin typeface="Verdana"/>
                <a:cs typeface="Verdana"/>
              </a:rPr>
              <a:t>Học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cách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35">
                <a:latin typeface="Verdana"/>
                <a:cs typeface="Verdana"/>
              </a:rPr>
              <a:t>để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tạo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180">
                <a:latin typeface="Verdana"/>
                <a:cs typeface="Verdana"/>
              </a:rPr>
              <a:t>được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các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user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85">
                <a:latin typeface="Verdana"/>
                <a:cs typeface="Verdana"/>
              </a:rPr>
              <a:t>story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00">
                <a:latin typeface="Verdana"/>
                <a:cs typeface="Verdana"/>
              </a:rPr>
              <a:t>tốt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10325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90"/>
              <a:t>Q</a:t>
            </a:r>
            <a:r>
              <a:rPr dirty="0" spc="-405"/>
              <a:t>u</a:t>
            </a:r>
            <a:r>
              <a:rPr dirty="0" spc="-210"/>
              <a:t>i</a:t>
            </a:r>
            <a:r>
              <a:rPr dirty="0" spc="-530"/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17600"/>
            <a:ext cx="10895330" cy="49479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50"/>
              </a:spcBef>
            </a:pPr>
            <a:r>
              <a:rPr dirty="0" sz="3000" spc="-440" b="1">
                <a:latin typeface="Verdana"/>
                <a:cs typeface="Verdana"/>
              </a:rPr>
              <a:t>Q: </a:t>
            </a:r>
            <a:r>
              <a:rPr dirty="0" sz="3000" spc="-520" b="1">
                <a:latin typeface="Verdana"/>
                <a:cs typeface="Verdana"/>
              </a:rPr>
              <a:t>Những </a:t>
            </a:r>
            <a:r>
              <a:rPr dirty="0" sz="3000" spc="-475" b="1">
                <a:latin typeface="Verdana"/>
                <a:cs typeface="Verdana"/>
              </a:rPr>
              <a:t>phát </a:t>
            </a:r>
            <a:r>
              <a:rPr dirty="0" sz="3000" spc="-450" b="1">
                <a:latin typeface="Verdana"/>
                <a:cs typeface="Verdana"/>
              </a:rPr>
              <a:t>biểu </a:t>
            </a:r>
            <a:r>
              <a:rPr dirty="0" sz="3000" spc="-310" b="1">
                <a:latin typeface="Verdana"/>
                <a:cs typeface="Verdana"/>
              </a:rPr>
              <a:t>dưới </a:t>
            </a:r>
            <a:r>
              <a:rPr dirty="0" sz="3000" spc="-505" b="1">
                <a:latin typeface="Verdana"/>
                <a:cs typeface="Verdana"/>
              </a:rPr>
              <a:t>đây </a:t>
            </a:r>
            <a:r>
              <a:rPr dirty="0" sz="3000" spc="-409" b="1">
                <a:latin typeface="Verdana"/>
                <a:cs typeface="Verdana"/>
              </a:rPr>
              <a:t>là </a:t>
            </a:r>
            <a:r>
              <a:rPr dirty="0" sz="3000" spc="-530" b="1">
                <a:latin typeface="Verdana"/>
                <a:cs typeface="Verdana"/>
              </a:rPr>
              <a:t>các yêu </a:t>
            </a:r>
            <a:r>
              <a:rPr dirty="0" sz="3000" spc="-535" b="1">
                <a:latin typeface="Verdana"/>
                <a:cs typeface="Verdana"/>
              </a:rPr>
              <a:t>cầu </a:t>
            </a:r>
            <a:r>
              <a:rPr dirty="0" sz="3000" spc="-525" b="1">
                <a:latin typeface="Verdana"/>
                <a:cs typeface="Verdana"/>
              </a:rPr>
              <a:t>(requirements) </a:t>
            </a:r>
            <a:r>
              <a:rPr dirty="0" sz="3000" spc="-550" b="1">
                <a:latin typeface="Verdana"/>
                <a:cs typeface="Verdana"/>
              </a:rPr>
              <a:t>và </a:t>
            </a:r>
            <a:r>
              <a:rPr dirty="0" sz="3000" spc="-480" b="1">
                <a:latin typeface="Verdana"/>
                <a:cs typeface="Verdana"/>
              </a:rPr>
              <a:t>đặc </a:t>
            </a:r>
            <a:r>
              <a:rPr dirty="0" sz="3000" spc="-445" b="1">
                <a:latin typeface="Verdana"/>
                <a:cs typeface="Verdana"/>
              </a:rPr>
              <a:t>tả  </a:t>
            </a:r>
            <a:r>
              <a:rPr dirty="0" sz="3000" spc="-475" b="1">
                <a:latin typeface="Verdana"/>
                <a:cs typeface="Verdana"/>
              </a:rPr>
              <a:t>(specification) </a:t>
            </a:r>
            <a:r>
              <a:rPr dirty="0" sz="3000" spc="-525" b="1">
                <a:latin typeface="Verdana"/>
                <a:cs typeface="Verdana"/>
              </a:rPr>
              <a:t>của </a:t>
            </a:r>
            <a:r>
              <a:rPr dirty="0" sz="3000" spc="-459" b="1">
                <a:latin typeface="Verdana"/>
                <a:cs typeface="Verdana"/>
              </a:rPr>
              <a:t>dịch </a:t>
            </a:r>
            <a:r>
              <a:rPr dirty="0" sz="3000" spc="-530" b="1">
                <a:latin typeface="Verdana"/>
                <a:cs typeface="Verdana"/>
              </a:rPr>
              <a:t>vụ </a:t>
            </a:r>
            <a:r>
              <a:rPr dirty="0" sz="3000" spc="-580" b="1">
                <a:latin typeface="Verdana"/>
                <a:cs typeface="Verdana"/>
              </a:rPr>
              <a:t>ngân </a:t>
            </a:r>
            <a:r>
              <a:rPr dirty="0" sz="3000" spc="-570" b="1">
                <a:latin typeface="Verdana"/>
                <a:cs typeface="Verdana"/>
              </a:rPr>
              <a:t>hàng </a:t>
            </a:r>
            <a:r>
              <a:rPr dirty="0" sz="3000" spc="-420" b="1">
                <a:latin typeface="Verdana"/>
                <a:cs typeface="Verdana"/>
              </a:rPr>
              <a:t>Online. </a:t>
            </a:r>
            <a:r>
              <a:rPr dirty="0" sz="3000" spc="-505" b="1">
                <a:latin typeface="Verdana"/>
                <a:cs typeface="Verdana"/>
              </a:rPr>
              <a:t>Phát </a:t>
            </a:r>
            <a:r>
              <a:rPr dirty="0" sz="3000" spc="-450" b="1">
                <a:latin typeface="Verdana"/>
                <a:cs typeface="Verdana"/>
              </a:rPr>
              <a:t>biểu </a:t>
            </a:r>
            <a:r>
              <a:rPr dirty="0" sz="3000" spc="-505" b="1">
                <a:latin typeface="Verdana"/>
                <a:cs typeface="Verdana"/>
              </a:rPr>
              <a:t>nào </a:t>
            </a:r>
            <a:r>
              <a:rPr dirty="0" sz="3000" spc="-409" b="1">
                <a:latin typeface="Verdana"/>
                <a:cs typeface="Verdana"/>
              </a:rPr>
              <a:t>là  </a:t>
            </a:r>
            <a:r>
              <a:rPr dirty="0" sz="3000" spc="-470" b="1">
                <a:latin typeface="Verdana"/>
                <a:cs typeface="Verdana"/>
              </a:rPr>
              <a:t>requirement, </a:t>
            </a:r>
            <a:r>
              <a:rPr dirty="0" sz="3000" spc="-475" b="1">
                <a:latin typeface="Verdana"/>
                <a:cs typeface="Verdana"/>
              </a:rPr>
              <a:t>phát </a:t>
            </a:r>
            <a:r>
              <a:rPr dirty="0" sz="3000" spc="-450" b="1">
                <a:latin typeface="Verdana"/>
                <a:cs typeface="Verdana"/>
              </a:rPr>
              <a:t>biểu </a:t>
            </a:r>
            <a:r>
              <a:rPr dirty="0" sz="3000" spc="-505" b="1">
                <a:latin typeface="Verdana"/>
                <a:cs typeface="Verdana"/>
              </a:rPr>
              <a:t>nào </a:t>
            </a:r>
            <a:r>
              <a:rPr dirty="0" sz="3000" spc="-409" b="1">
                <a:latin typeface="Verdana"/>
                <a:cs typeface="Verdana"/>
              </a:rPr>
              <a:t>là</a:t>
            </a:r>
            <a:r>
              <a:rPr dirty="0" sz="3000" spc="135" b="1">
                <a:latin typeface="Verdana"/>
                <a:cs typeface="Verdana"/>
              </a:rPr>
              <a:t> </a:t>
            </a:r>
            <a:r>
              <a:rPr dirty="0" sz="3000" spc="-440" b="1">
                <a:latin typeface="Verdana"/>
                <a:cs typeface="Verdana"/>
              </a:rPr>
              <a:t>specification?</a:t>
            </a:r>
            <a:endParaRPr sz="3000">
              <a:latin typeface="Verdana"/>
              <a:cs typeface="Verdana"/>
            </a:endParaRPr>
          </a:p>
          <a:p>
            <a:pPr marL="828675" indent="-35941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829310" algn="l"/>
              </a:tabLst>
            </a:pPr>
            <a:r>
              <a:rPr dirty="0" sz="2800" spc="-220">
                <a:latin typeface="Verdana"/>
                <a:cs typeface="Verdana"/>
              </a:rPr>
              <a:t>Người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30">
                <a:latin typeface="Verdana"/>
                <a:cs typeface="Verdana"/>
              </a:rPr>
              <a:t>dùng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20">
                <a:latin typeface="Verdana"/>
                <a:cs typeface="Verdana"/>
              </a:rPr>
              <a:t>sẽ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có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45">
                <a:latin typeface="Verdana"/>
                <a:cs typeface="Verdana"/>
              </a:rPr>
              <a:t>khả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45">
                <a:latin typeface="Verdana"/>
                <a:cs typeface="Verdana"/>
              </a:rPr>
              <a:t>năng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25">
                <a:latin typeface="Verdana"/>
                <a:cs typeface="Verdana"/>
              </a:rPr>
              <a:t>kiểm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65">
                <a:latin typeface="Verdana"/>
                <a:cs typeface="Verdana"/>
              </a:rPr>
              <a:t>tra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số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0">
                <a:latin typeface="Verdana"/>
                <a:cs typeface="Verdana"/>
              </a:rPr>
              <a:t>dư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5">
                <a:latin typeface="Verdana"/>
                <a:cs typeface="Verdana"/>
              </a:rPr>
              <a:t>tài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khoản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của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5">
                <a:latin typeface="Verdana"/>
                <a:cs typeface="Verdana"/>
              </a:rPr>
              <a:t>họ</a:t>
            </a:r>
            <a:endParaRPr sz="2800">
              <a:latin typeface="Verdana"/>
              <a:cs typeface="Verdana"/>
            </a:endParaRPr>
          </a:p>
          <a:p>
            <a:pPr marL="469900" marR="502920">
              <a:lnSpc>
                <a:spcPts val="3100"/>
              </a:lnSpc>
              <a:spcBef>
                <a:spcPts val="1060"/>
              </a:spcBef>
              <a:buAutoNum type="alphaLcParenR"/>
              <a:tabLst>
                <a:tab pos="846455" algn="l"/>
              </a:tabLst>
            </a:pPr>
            <a:r>
              <a:rPr dirty="0" sz="2800" spc="-355">
                <a:latin typeface="Verdana"/>
                <a:cs typeface="Verdana"/>
              </a:rPr>
              <a:t>Tại </a:t>
            </a:r>
            <a:r>
              <a:rPr dirty="0" sz="2800" spc="-170">
                <a:latin typeface="Verdana"/>
                <a:cs typeface="Verdana"/>
              </a:rPr>
              <a:t>thời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điểm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tạo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truy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65">
                <a:latin typeface="Verdana"/>
                <a:cs typeface="Verdana"/>
              </a:rPr>
              <a:t>vấn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số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0">
                <a:latin typeface="Verdana"/>
                <a:cs typeface="Verdana"/>
              </a:rPr>
              <a:t>dư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25">
                <a:latin typeface="Verdana"/>
                <a:cs typeface="Verdana"/>
              </a:rPr>
              <a:t>tài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khoản,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chủ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nhân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của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5">
                <a:latin typeface="Verdana"/>
                <a:cs typeface="Verdana"/>
              </a:rPr>
              <a:t>tài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khoản  </a:t>
            </a:r>
            <a:r>
              <a:rPr dirty="0" sz="2800" spc="-265">
                <a:latin typeface="Verdana"/>
                <a:cs typeface="Verdana"/>
              </a:rPr>
              <a:t>phải </a:t>
            </a:r>
            <a:r>
              <a:rPr dirty="0" sz="2800" spc="-320">
                <a:latin typeface="Verdana"/>
                <a:cs typeface="Verdana"/>
              </a:rPr>
              <a:t>đăng </a:t>
            </a:r>
            <a:r>
              <a:rPr dirty="0" sz="2800" spc="-310">
                <a:latin typeface="Verdana"/>
                <a:cs typeface="Verdana"/>
              </a:rPr>
              <a:t>nhập </a:t>
            </a:r>
            <a:r>
              <a:rPr dirty="0" sz="2800" spc="-340">
                <a:latin typeface="Verdana"/>
                <a:cs typeface="Verdana"/>
              </a:rPr>
              <a:t>vào </a:t>
            </a:r>
            <a:r>
              <a:rPr dirty="0" sz="2800" spc="-290">
                <a:latin typeface="Verdana"/>
                <a:cs typeface="Verdana"/>
              </a:rPr>
              <a:t>hệ</a:t>
            </a:r>
            <a:r>
              <a:rPr dirty="0" sz="2800" spc="-530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thống</a:t>
            </a:r>
            <a:endParaRPr sz="2800">
              <a:latin typeface="Verdana"/>
              <a:cs typeface="Verdana"/>
            </a:endParaRPr>
          </a:p>
          <a:p>
            <a:pPr marL="469900" marR="331470">
              <a:lnSpc>
                <a:spcPts val="3000"/>
              </a:lnSpc>
              <a:spcBef>
                <a:spcPts val="1080"/>
              </a:spcBef>
              <a:buAutoNum type="alphaLcParenR"/>
              <a:tabLst>
                <a:tab pos="810260" algn="l"/>
              </a:tabLst>
            </a:pPr>
            <a:r>
              <a:rPr dirty="0" sz="2800" spc="-220">
                <a:latin typeface="Verdana"/>
                <a:cs typeface="Verdana"/>
              </a:rPr>
              <a:t>Người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30">
                <a:latin typeface="Verdana"/>
                <a:cs typeface="Verdana"/>
              </a:rPr>
              <a:t>dùng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20">
                <a:latin typeface="Verdana"/>
                <a:cs typeface="Verdana"/>
              </a:rPr>
              <a:t>sẽ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có</a:t>
            </a:r>
            <a:r>
              <a:rPr dirty="0" sz="2800" spc="-345">
                <a:latin typeface="Verdana"/>
                <a:cs typeface="Verdana"/>
              </a:rPr>
              <a:t> khả năng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sử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30">
                <a:latin typeface="Verdana"/>
                <a:cs typeface="Verdana"/>
              </a:rPr>
              <a:t>dụng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60">
                <a:latin typeface="Verdana"/>
                <a:cs typeface="Verdana"/>
              </a:rPr>
              <a:t>ngân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45">
                <a:latin typeface="Verdana"/>
                <a:cs typeface="Verdana"/>
              </a:rPr>
              <a:t>hàng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10">
                <a:latin typeface="Verdana"/>
                <a:cs typeface="Verdana"/>
              </a:rPr>
              <a:t>trực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00">
                <a:latin typeface="Verdana"/>
                <a:cs typeface="Verdana"/>
              </a:rPr>
              <a:t>tuyến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một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cách  </a:t>
            </a:r>
            <a:r>
              <a:rPr dirty="0" sz="2800" spc="-285">
                <a:latin typeface="Verdana"/>
                <a:cs typeface="Verdana"/>
              </a:rPr>
              <a:t>bảo </a:t>
            </a:r>
            <a:r>
              <a:rPr dirty="0" sz="2800" spc="-340">
                <a:latin typeface="Verdana"/>
                <a:cs typeface="Verdana"/>
              </a:rPr>
              <a:t>mật, </a:t>
            </a:r>
            <a:r>
              <a:rPr dirty="0" sz="2800" spc="-325">
                <a:latin typeface="Verdana"/>
                <a:cs typeface="Verdana"/>
              </a:rPr>
              <a:t>an</a:t>
            </a:r>
            <a:r>
              <a:rPr dirty="0" sz="2800" spc="-420">
                <a:latin typeface="Verdana"/>
                <a:cs typeface="Verdana"/>
              </a:rPr>
              <a:t> </a:t>
            </a:r>
            <a:r>
              <a:rPr dirty="0" sz="2800" spc="-270">
                <a:latin typeface="Verdana"/>
                <a:cs typeface="Verdana"/>
              </a:rPr>
              <a:t>toàn</a:t>
            </a:r>
            <a:endParaRPr sz="2800">
              <a:latin typeface="Verdana"/>
              <a:cs typeface="Verdana"/>
            </a:endParaRPr>
          </a:p>
          <a:p>
            <a:pPr marL="469900" marR="121920">
              <a:lnSpc>
                <a:spcPct val="90800"/>
              </a:lnSpc>
              <a:spcBef>
                <a:spcPts val="1005"/>
              </a:spcBef>
              <a:buAutoNum type="alphaLcParenR"/>
              <a:tabLst>
                <a:tab pos="846455" algn="l"/>
              </a:tabLst>
            </a:pPr>
            <a:r>
              <a:rPr dirty="0" sz="2800" spc="-300">
                <a:latin typeface="Verdana"/>
                <a:cs typeface="Verdana"/>
              </a:rPr>
              <a:t>Kích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0">
                <a:latin typeface="Verdana"/>
                <a:cs typeface="Verdana"/>
              </a:rPr>
              <a:t>hoặt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một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phiên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20">
                <a:latin typeface="Verdana"/>
                <a:cs typeface="Verdana"/>
              </a:rPr>
              <a:t>đăng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nhập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khi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0">
                <a:latin typeface="Verdana"/>
                <a:cs typeface="Verdana"/>
              </a:rPr>
              <a:t>người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30">
                <a:latin typeface="Verdana"/>
                <a:cs typeface="Verdana"/>
              </a:rPr>
              <a:t>dùng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20">
                <a:latin typeface="Verdana"/>
                <a:cs typeface="Verdana"/>
              </a:rPr>
              <a:t>đăng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nhập,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90">
                <a:latin typeface="Verdana"/>
                <a:cs typeface="Verdana"/>
              </a:rPr>
              <a:t>và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25">
                <a:latin typeface="Verdana"/>
                <a:cs typeface="Verdana"/>
              </a:rPr>
              <a:t>duy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175">
                <a:latin typeface="Verdana"/>
                <a:cs typeface="Verdana"/>
              </a:rPr>
              <a:t>trì  </a:t>
            </a:r>
            <a:r>
              <a:rPr dirty="0" sz="2800" spc="-260">
                <a:latin typeface="Verdana"/>
                <a:cs typeface="Verdana"/>
              </a:rPr>
              <a:t>phiên </a:t>
            </a:r>
            <a:r>
              <a:rPr dirty="0" sz="2800" spc="-320">
                <a:latin typeface="Verdana"/>
                <a:cs typeface="Verdana"/>
              </a:rPr>
              <a:t>đăng </a:t>
            </a:r>
            <a:r>
              <a:rPr dirty="0" sz="2800" spc="-310">
                <a:latin typeface="Verdana"/>
                <a:cs typeface="Verdana"/>
              </a:rPr>
              <a:t>nhập </a:t>
            </a:r>
            <a:r>
              <a:rPr dirty="0" sz="2800" spc="-210">
                <a:latin typeface="Verdana"/>
                <a:cs typeface="Verdana"/>
              </a:rPr>
              <a:t>đó </a:t>
            </a:r>
            <a:r>
              <a:rPr dirty="0" sz="2800" spc="-280">
                <a:latin typeface="Verdana"/>
                <a:cs typeface="Verdana"/>
              </a:rPr>
              <a:t>trong </a:t>
            </a:r>
            <a:r>
              <a:rPr dirty="0" sz="2800" spc="-345">
                <a:latin typeface="Verdana"/>
                <a:cs typeface="Verdana"/>
              </a:rPr>
              <a:t>vòng </a:t>
            </a:r>
            <a:r>
              <a:rPr dirty="0" sz="2800" spc="-360">
                <a:latin typeface="Verdana"/>
                <a:cs typeface="Verdana"/>
              </a:rPr>
              <a:t>60 </a:t>
            </a:r>
            <a:r>
              <a:rPr dirty="0" sz="2800" spc="-265">
                <a:latin typeface="Verdana"/>
                <a:cs typeface="Verdana"/>
              </a:rPr>
              <a:t>phút </a:t>
            </a:r>
            <a:r>
              <a:rPr dirty="0" sz="2800" spc="-185">
                <a:latin typeface="Verdana"/>
                <a:cs typeface="Verdana"/>
              </a:rPr>
              <a:t>trừ </a:t>
            </a:r>
            <a:r>
              <a:rPr dirty="0" sz="2800" spc="-275">
                <a:latin typeface="Verdana"/>
                <a:cs typeface="Verdana"/>
              </a:rPr>
              <a:t>khi </a:t>
            </a:r>
            <a:r>
              <a:rPr dirty="0" sz="2800" spc="-220">
                <a:latin typeface="Verdana"/>
                <a:cs typeface="Verdana"/>
              </a:rPr>
              <a:t>người </a:t>
            </a:r>
            <a:r>
              <a:rPr dirty="0" sz="2800" spc="-330">
                <a:latin typeface="Verdana"/>
                <a:cs typeface="Verdana"/>
              </a:rPr>
              <a:t>dùng </a:t>
            </a:r>
            <a:r>
              <a:rPr dirty="0" sz="2800" spc="-210">
                <a:latin typeface="Verdana"/>
                <a:cs typeface="Verdana"/>
              </a:rPr>
              <a:t>đó </a:t>
            </a:r>
            <a:r>
              <a:rPr dirty="0" sz="2800" spc="-330">
                <a:latin typeface="Verdana"/>
                <a:cs typeface="Verdana"/>
              </a:rPr>
              <a:t>không  </a:t>
            </a:r>
            <a:r>
              <a:rPr dirty="0" sz="2800" spc="-325">
                <a:latin typeface="Verdana"/>
                <a:cs typeface="Verdana"/>
              </a:rPr>
              <a:t>làm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85">
                <a:latin typeface="Verdana"/>
                <a:cs typeface="Verdana"/>
              </a:rPr>
              <a:t>gì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80">
                <a:latin typeface="Verdana"/>
                <a:cs typeface="Verdana"/>
              </a:rPr>
              <a:t>trong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35">
                <a:latin typeface="Verdana"/>
                <a:cs typeface="Verdana"/>
              </a:rPr>
              <a:t>khoảng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thời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gian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lớn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29">
                <a:latin typeface="Verdana"/>
                <a:cs typeface="Verdana"/>
              </a:rPr>
              <a:t>hơn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60">
                <a:latin typeface="Verdana"/>
                <a:cs typeface="Verdana"/>
              </a:rPr>
              <a:t>120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75">
                <a:latin typeface="Verdana"/>
                <a:cs typeface="Verdana"/>
              </a:rPr>
              <a:t>giây.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10260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60"/>
              <a:t>Yêu </a:t>
            </a:r>
            <a:r>
              <a:rPr dirty="0" spc="-445"/>
              <a:t>cầu </a:t>
            </a:r>
            <a:r>
              <a:rPr dirty="0" spc="-370"/>
              <a:t>chức </a:t>
            </a:r>
            <a:r>
              <a:rPr dirty="0" spc="-500"/>
              <a:t>năng </a:t>
            </a:r>
            <a:r>
              <a:rPr dirty="0" spc="-595"/>
              <a:t>và </a:t>
            </a:r>
            <a:r>
              <a:rPr dirty="0" spc="-350"/>
              <a:t>phi </a:t>
            </a:r>
            <a:r>
              <a:rPr dirty="0" spc="-370"/>
              <a:t>chức</a:t>
            </a:r>
            <a:r>
              <a:rPr dirty="0" spc="-780"/>
              <a:t> </a:t>
            </a:r>
            <a:r>
              <a:rPr dirty="0" spc="-50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819640" cy="433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40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290">
                <a:latin typeface="Verdana"/>
                <a:cs typeface="Verdana"/>
              </a:rPr>
              <a:t>chức </a:t>
            </a:r>
            <a:r>
              <a:rPr dirty="0" sz="3200" spc="-390">
                <a:latin typeface="Verdana"/>
                <a:cs typeface="Verdana"/>
              </a:rPr>
              <a:t>năng </a:t>
            </a:r>
            <a:r>
              <a:rPr dirty="0" sz="3200" spc="-285">
                <a:latin typeface="Verdana"/>
                <a:cs typeface="Verdana"/>
              </a:rPr>
              <a:t>(functional</a:t>
            </a:r>
            <a:r>
              <a:rPr dirty="0" sz="3200" spc="-500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requirements)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9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năng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hoặc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dịch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vụ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Đặc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85">
                <a:solidFill>
                  <a:srgbClr val="00576E"/>
                </a:solidFill>
                <a:latin typeface="Verdana"/>
                <a:cs typeface="Verdana"/>
              </a:rPr>
              <a:t>năng: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chi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95">
                <a:solidFill>
                  <a:srgbClr val="00576E"/>
                </a:solidFill>
                <a:latin typeface="Verdana"/>
                <a:cs typeface="Verdana"/>
              </a:rPr>
              <a:t>tiết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dịch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vụ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thông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0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40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265">
                <a:latin typeface="Verdana"/>
                <a:cs typeface="Verdana"/>
              </a:rPr>
              <a:t>phi </a:t>
            </a:r>
            <a:r>
              <a:rPr dirty="0" sz="3200" spc="-290">
                <a:latin typeface="Verdana"/>
                <a:cs typeface="Verdana"/>
              </a:rPr>
              <a:t>chức</a:t>
            </a:r>
            <a:r>
              <a:rPr dirty="0" sz="3200" spc="-535">
                <a:latin typeface="Verdana"/>
                <a:cs typeface="Verdana"/>
              </a:rPr>
              <a:t> </a:t>
            </a:r>
            <a:r>
              <a:rPr dirty="0" sz="3200" spc="-430">
                <a:latin typeface="Verdana"/>
                <a:cs typeface="Verdana"/>
              </a:rPr>
              <a:t>năng:</a:t>
            </a:r>
            <a:endParaRPr sz="3200">
              <a:latin typeface="Verdana"/>
              <a:cs typeface="Verdana"/>
            </a:endParaRPr>
          </a:p>
          <a:p>
            <a:pPr lvl="1" marL="915669" marR="5080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9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đặc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tính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ràng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buộc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thống: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Độ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tin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05">
                <a:solidFill>
                  <a:srgbClr val="00576E"/>
                </a:solidFill>
                <a:latin typeface="Verdana"/>
                <a:cs typeface="Verdana"/>
              </a:rPr>
              <a:t>cậy,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thời 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gian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phản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rồi,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bộ nhớ,</a:t>
            </a:r>
            <a:r>
              <a:rPr dirty="0" sz="2800" spc="-6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  <a:p>
            <a:pPr lvl="1" marL="915669" marR="397510" indent="-446405">
              <a:lnSpc>
                <a:spcPct val="110100"/>
              </a:lnSpc>
              <a:spcBef>
                <a:spcPts val="1019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quan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trọng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hơn</a:t>
            </a:r>
            <a:r>
              <a:rPr dirty="0" sz="2800" spc="-79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2800" spc="-335">
                <a:solidFill>
                  <a:srgbClr val="00576E"/>
                </a:solidFill>
                <a:latin typeface="Verdana"/>
                <a:cs typeface="Verdana"/>
              </a:rPr>
              <a:t>năng,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nếu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này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đặt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0">
                <a:solidFill>
                  <a:srgbClr val="00576E"/>
                </a:solidFill>
                <a:latin typeface="Verdana"/>
                <a:cs typeface="Verdana"/>
              </a:rPr>
              <a:t>thì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00576E"/>
                </a:solidFill>
                <a:latin typeface="Verdana"/>
                <a:cs typeface="Verdana"/>
              </a:rPr>
              <a:t>trở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nên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vô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ích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10260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60"/>
              <a:t>Yêu </a:t>
            </a:r>
            <a:r>
              <a:rPr dirty="0" spc="-445"/>
              <a:t>cầu </a:t>
            </a:r>
            <a:r>
              <a:rPr dirty="0" spc="-370"/>
              <a:t>chức </a:t>
            </a:r>
            <a:r>
              <a:rPr dirty="0" spc="-500"/>
              <a:t>năng </a:t>
            </a:r>
            <a:r>
              <a:rPr dirty="0" spc="-595"/>
              <a:t>và </a:t>
            </a:r>
            <a:r>
              <a:rPr dirty="0" spc="-350"/>
              <a:t>phi </a:t>
            </a:r>
            <a:r>
              <a:rPr dirty="0" spc="-370"/>
              <a:t>chức</a:t>
            </a:r>
            <a:r>
              <a:rPr dirty="0" spc="-780"/>
              <a:t> </a:t>
            </a:r>
            <a:r>
              <a:rPr dirty="0" spc="-500"/>
              <a:t>năng</a:t>
            </a:r>
          </a:p>
        </p:txBody>
      </p:sp>
      <p:sp>
        <p:nvSpPr>
          <p:cNvPr id="3" name="object 3"/>
          <p:cNvSpPr/>
          <p:nvPr/>
        </p:nvSpPr>
        <p:spPr>
          <a:xfrm>
            <a:off x="764891" y="1027137"/>
            <a:ext cx="10308660" cy="582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205070"/>
            <a:ext cx="107886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-459"/>
              <a:t>Step </a:t>
            </a:r>
            <a:r>
              <a:rPr dirty="0" sz="3900" spc="-590"/>
              <a:t>4: </a:t>
            </a:r>
            <a:r>
              <a:rPr dirty="0" sz="3900" spc="-490"/>
              <a:t>Thẩm </a:t>
            </a:r>
            <a:r>
              <a:rPr dirty="0" sz="3900" spc="-310"/>
              <a:t>định </a:t>
            </a:r>
            <a:r>
              <a:rPr dirty="0" sz="3900" spc="-450"/>
              <a:t>yêu </a:t>
            </a:r>
            <a:r>
              <a:rPr dirty="0" sz="3900" spc="-395"/>
              <a:t>cầu </a:t>
            </a:r>
            <a:r>
              <a:rPr dirty="0" sz="3900" spc="-415"/>
              <a:t>(Requirements</a:t>
            </a:r>
            <a:r>
              <a:rPr dirty="0" sz="3900" spc="-530"/>
              <a:t> </a:t>
            </a:r>
            <a:r>
              <a:rPr dirty="0" sz="3900" spc="-360"/>
              <a:t>validation)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10065385" cy="320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30">
                <a:latin typeface="Verdana"/>
                <a:cs typeface="Verdana"/>
              </a:rPr>
              <a:t>Requirements </a:t>
            </a:r>
            <a:r>
              <a:rPr dirty="0" sz="3000" spc="-300">
                <a:latin typeface="Verdana"/>
                <a:cs typeface="Verdana"/>
              </a:rPr>
              <a:t>validation: </a:t>
            </a:r>
            <a:r>
              <a:rPr dirty="0" sz="3000" spc="-360">
                <a:latin typeface="Verdana"/>
                <a:cs typeface="Verdana"/>
              </a:rPr>
              <a:t>Chứng </a:t>
            </a:r>
            <a:r>
              <a:rPr dirty="0" sz="3000" spc="-229">
                <a:latin typeface="Verdana"/>
                <a:cs typeface="Verdana"/>
              </a:rPr>
              <a:t>tỏ</a:t>
            </a:r>
            <a:r>
              <a:rPr dirty="0" sz="3000" spc="-795">
                <a:latin typeface="Verdana"/>
                <a:cs typeface="Verdana"/>
              </a:rPr>
              <a:t> </a:t>
            </a:r>
            <a:r>
              <a:rPr dirty="0" sz="3000" spc="-365">
                <a:latin typeface="Verdana"/>
                <a:cs typeface="Verdana"/>
              </a:rPr>
              <a:t>rằng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sz="3000" spc="-360">
                <a:latin typeface="Verdana"/>
                <a:cs typeface="Verdana"/>
              </a:rPr>
              <a:t>yêu </a:t>
            </a:r>
            <a:r>
              <a:rPr dirty="0" sz="3000" spc="-340">
                <a:latin typeface="Verdana"/>
                <a:cs typeface="Verdana"/>
              </a:rPr>
              <a:t>cầu </a:t>
            </a:r>
            <a:r>
              <a:rPr dirty="0" sz="3000" spc="-295">
                <a:latin typeface="Verdana"/>
                <a:cs typeface="Verdana"/>
              </a:rPr>
              <a:t>đã đặc </a:t>
            </a:r>
            <a:r>
              <a:rPr dirty="0" sz="3000" spc="-320">
                <a:latin typeface="Verdana"/>
                <a:cs typeface="Verdana"/>
              </a:rPr>
              <a:t>tả  </a:t>
            </a:r>
            <a:r>
              <a:rPr dirty="0" sz="3000" spc="-254">
                <a:latin typeface="Verdana"/>
                <a:cs typeface="Verdana"/>
              </a:rPr>
              <a:t>định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25">
                <a:latin typeface="Verdana"/>
                <a:cs typeface="Verdana"/>
              </a:rPr>
              <a:t>nghĩa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được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445">
                <a:latin typeface="Verdana"/>
                <a:cs typeface="Verdana"/>
              </a:rPr>
              <a:t>mà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50">
                <a:latin typeface="Verdana"/>
                <a:cs typeface="Verdana"/>
              </a:rPr>
              <a:t>khách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hàng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thực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sự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45">
                <a:latin typeface="Verdana"/>
                <a:cs typeface="Verdana"/>
              </a:rPr>
              <a:t>Rất </a:t>
            </a:r>
            <a:r>
              <a:rPr dirty="0" sz="3000" spc="-330">
                <a:latin typeface="Verdana"/>
                <a:cs typeface="Verdana"/>
              </a:rPr>
              <a:t>quan</a:t>
            </a:r>
            <a:r>
              <a:rPr dirty="0" sz="3000" spc="-42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trọng:</a:t>
            </a:r>
            <a:endParaRPr sz="3000">
              <a:latin typeface="Verdana"/>
              <a:cs typeface="Verdana"/>
            </a:endParaRPr>
          </a:p>
          <a:p>
            <a:pPr lvl="1" marL="915669" marR="38100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265">
                <a:solidFill>
                  <a:srgbClr val="00576E"/>
                </a:solidFill>
                <a:latin typeface="Verdana"/>
                <a:cs typeface="Verdana"/>
              </a:rPr>
              <a:t>Lỗi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trong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0576E"/>
                </a:solidFill>
                <a:latin typeface="Verdana"/>
                <a:cs typeface="Verdana"/>
              </a:rPr>
              <a:t>tài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29">
                <a:solidFill>
                  <a:srgbClr val="00576E"/>
                </a:solidFill>
                <a:latin typeface="Verdana"/>
                <a:cs typeface="Verdana"/>
              </a:rPr>
              <a:t>liệu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đặc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dẫn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45">
                <a:solidFill>
                  <a:srgbClr val="00576E"/>
                </a:solidFill>
                <a:latin typeface="Verdana"/>
                <a:cs typeface="Verdana"/>
              </a:rPr>
              <a:t>tới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phải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sửa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00576E"/>
                </a:solidFill>
                <a:latin typeface="Verdana"/>
                <a:cs typeface="Verdana"/>
              </a:rPr>
              <a:t>lỗi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rất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nhiều 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nếu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như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00576E"/>
                </a:solidFill>
                <a:latin typeface="Verdana"/>
                <a:cs typeface="Verdana"/>
              </a:rPr>
              <a:t>lỗi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trong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quá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0576E"/>
                </a:solidFill>
                <a:latin typeface="Verdana"/>
                <a:cs typeface="Verdana"/>
              </a:rPr>
              <a:t>trình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triển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r>
              <a:rPr dirty="0" sz="3000" spc="-39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sửa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00576E"/>
                </a:solidFill>
                <a:latin typeface="Verdana"/>
                <a:cs typeface="Verdana"/>
              </a:rPr>
              <a:t>lỗi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rất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tốn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445">
                <a:solidFill>
                  <a:srgbClr val="00576E"/>
                </a:solidFill>
                <a:latin typeface="Verdana"/>
                <a:cs typeface="Verdana"/>
              </a:rPr>
              <a:t>kém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839216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50"/>
              <a:t>Thẩm </a:t>
            </a:r>
            <a:r>
              <a:rPr dirty="0" spc="-345"/>
              <a:t>định </a:t>
            </a:r>
            <a:r>
              <a:rPr dirty="0" spc="-500"/>
              <a:t>yêu </a:t>
            </a:r>
            <a:r>
              <a:rPr dirty="0" spc="-530"/>
              <a:t>cầu: </a:t>
            </a:r>
            <a:r>
              <a:rPr dirty="0" spc="-509"/>
              <a:t>Các </a:t>
            </a:r>
            <a:r>
              <a:rPr dirty="0" spc="-415"/>
              <a:t>kiểu </a:t>
            </a:r>
            <a:r>
              <a:rPr dirty="0" spc="-480"/>
              <a:t>kiểm</a:t>
            </a:r>
            <a:r>
              <a:rPr dirty="0" spc="-720"/>
              <a:t> </a:t>
            </a:r>
            <a:r>
              <a:rPr dirty="0" spc="-390"/>
              <a:t>tra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72075"/>
            <a:ext cx="10880725" cy="54076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75">
                <a:latin typeface="Verdana"/>
                <a:cs typeface="Verdana"/>
              </a:rPr>
              <a:t>Tính </a:t>
            </a:r>
            <a:r>
              <a:rPr dirty="0" sz="2800" spc="-305">
                <a:latin typeface="Verdana"/>
                <a:cs typeface="Verdana"/>
              </a:rPr>
              <a:t>đúng </a:t>
            </a:r>
            <a:r>
              <a:rPr dirty="0" sz="2800" spc="-285">
                <a:latin typeface="Verdana"/>
                <a:cs typeface="Verdana"/>
              </a:rPr>
              <a:t>đắn </a:t>
            </a:r>
            <a:r>
              <a:rPr dirty="0" sz="2800" spc="-390">
                <a:latin typeface="Verdana"/>
                <a:cs typeface="Verdana"/>
              </a:rPr>
              <a:t>–</a:t>
            </a:r>
            <a:r>
              <a:rPr dirty="0" sz="2800" spc="-530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Validity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1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4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phản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ánh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đúng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00576E"/>
                </a:solidFill>
                <a:latin typeface="Verdana"/>
                <a:cs typeface="Verdana"/>
              </a:rPr>
              <a:t>thực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00576E"/>
                </a:solidFill>
                <a:latin typeface="Verdana"/>
                <a:cs typeface="Verdana"/>
              </a:rPr>
              <a:t>tế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1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10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26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80">
                <a:latin typeface="Verdana"/>
                <a:cs typeface="Verdana"/>
              </a:rPr>
              <a:t>Nhất </a:t>
            </a:r>
            <a:r>
              <a:rPr dirty="0" sz="2800" spc="-310">
                <a:latin typeface="Verdana"/>
                <a:cs typeface="Verdana"/>
              </a:rPr>
              <a:t>quán </a:t>
            </a:r>
            <a:r>
              <a:rPr dirty="0" sz="2800" spc="-390">
                <a:latin typeface="Verdana"/>
                <a:cs typeface="Verdana"/>
              </a:rPr>
              <a:t>–</a:t>
            </a:r>
            <a:r>
              <a:rPr dirty="0" sz="2800" spc="-459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Consistency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những </a:t>
            </a:r>
            <a:r>
              <a:rPr dirty="0" sz="2600" spc="-315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600" spc="-270">
                <a:solidFill>
                  <a:srgbClr val="00576E"/>
                </a:solidFill>
                <a:latin typeface="Verdana"/>
                <a:cs typeface="Verdana"/>
              </a:rPr>
              <a:t>nào </a:t>
            </a:r>
            <a:r>
              <a:rPr dirty="0" sz="2600" spc="-355">
                <a:solidFill>
                  <a:srgbClr val="00576E"/>
                </a:solidFill>
                <a:latin typeface="Verdana"/>
                <a:cs typeface="Verdana"/>
              </a:rPr>
              <a:t>xung </a:t>
            </a:r>
            <a:r>
              <a:rPr dirty="0" sz="2600" spc="-185">
                <a:solidFill>
                  <a:srgbClr val="00576E"/>
                </a:solidFill>
                <a:latin typeface="Verdana"/>
                <a:cs typeface="Verdana"/>
              </a:rPr>
              <a:t>đột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nhau</a:t>
            </a:r>
            <a:r>
              <a:rPr dirty="0" sz="2600" spc="-6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26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405">
                <a:latin typeface="Verdana"/>
                <a:cs typeface="Verdana"/>
              </a:rPr>
              <a:t>Đầy </a:t>
            </a:r>
            <a:r>
              <a:rPr dirty="0" sz="2800" spc="-250">
                <a:latin typeface="Verdana"/>
                <a:cs typeface="Verdana"/>
              </a:rPr>
              <a:t>đủ </a:t>
            </a:r>
            <a:r>
              <a:rPr dirty="0" sz="2800" spc="-390">
                <a:latin typeface="Verdana"/>
                <a:cs typeface="Verdana"/>
              </a:rPr>
              <a:t>–</a:t>
            </a:r>
            <a:r>
              <a:rPr dirty="0" sz="2800" spc="-395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Completeness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600" spc="-235">
                <a:solidFill>
                  <a:srgbClr val="00576E"/>
                </a:solidFill>
                <a:latin typeface="Verdana"/>
                <a:cs typeface="Verdana"/>
              </a:rPr>
              <a:t>đủ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600" spc="-240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năng </a:t>
            </a:r>
            <a:r>
              <a:rPr dirty="0" sz="2600" spc="-390">
                <a:solidFill>
                  <a:srgbClr val="00576E"/>
                </a:solidFill>
                <a:latin typeface="Verdana"/>
                <a:cs typeface="Verdana"/>
              </a:rPr>
              <a:t>mà </a:t>
            </a:r>
            <a:r>
              <a:rPr dirty="0" sz="2600" spc="-300">
                <a:solidFill>
                  <a:srgbClr val="00576E"/>
                </a:solidFill>
                <a:latin typeface="Verdana"/>
                <a:cs typeface="Verdana"/>
              </a:rPr>
              <a:t>khách 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hàng </a:t>
            </a:r>
            <a:r>
              <a:rPr dirty="0" sz="2600" spc="-170">
                <a:solidFill>
                  <a:srgbClr val="00576E"/>
                </a:solidFill>
                <a:latin typeface="Verdana"/>
                <a:cs typeface="Verdana"/>
              </a:rPr>
              <a:t>đòi </a:t>
            </a:r>
            <a:r>
              <a:rPr dirty="0" sz="2600" spc="-204">
                <a:solidFill>
                  <a:srgbClr val="00576E"/>
                </a:solidFill>
                <a:latin typeface="Verdana"/>
                <a:cs typeface="Verdana"/>
              </a:rPr>
              <a:t>hỏi</a:t>
            </a:r>
            <a:r>
              <a:rPr dirty="0" sz="2600" spc="-6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40">
                <a:solidFill>
                  <a:srgbClr val="00576E"/>
                </a:solidFill>
                <a:latin typeface="Verdana"/>
                <a:cs typeface="Verdana"/>
              </a:rPr>
              <a:t>hay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26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80">
                <a:latin typeface="Verdana"/>
                <a:cs typeface="Verdana"/>
              </a:rPr>
              <a:t>Thực </a:t>
            </a:r>
            <a:r>
              <a:rPr dirty="0" sz="2800" spc="-240">
                <a:latin typeface="Verdana"/>
                <a:cs typeface="Verdana"/>
              </a:rPr>
              <a:t>tế </a:t>
            </a:r>
            <a:r>
              <a:rPr dirty="0" sz="2800" spc="-390">
                <a:latin typeface="Verdana"/>
                <a:cs typeface="Verdana"/>
              </a:rPr>
              <a:t>–</a:t>
            </a:r>
            <a:r>
              <a:rPr dirty="0" sz="2800" spc="-530">
                <a:latin typeface="Verdana"/>
                <a:cs typeface="Verdana"/>
              </a:rPr>
              <a:t> </a:t>
            </a:r>
            <a:r>
              <a:rPr dirty="0" sz="2800" spc="-320">
                <a:latin typeface="Verdana"/>
                <a:cs typeface="Verdana"/>
              </a:rPr>
              <a:t>Realism</a:t>
            </a:r>
            <a:endParaRPr sz="2800">
              <a:latin typeface="Verdana"/>
              <a:cs typeface="Verdana"/>
            </a:endParaRPr>
          </a:p>
          <a:p>
            <a:pPr lvl="1" marL="915669" marR="5080" indent="-446405">
              <a:lnSpc>
                <a:spcPts val="2900"/>
              </a:lnSpc>
              <a:spcBef>
                <a:spcPts val="5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35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40">
                <a:solidFill>
                  <a:srgbClr val="00576E"/>
                </a:solidFill>
                <a:latin typeface="Verdana"/>
                <a:cs typeface="Verdana"/>
              </a:rPr>
              <a:t>cài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25">
                <a:solidFill>
                  <a:srgbClr val="00576E"/>
                </a:solidFill>
                <a:latin typeface="Verdana"/>
                <a:cs typeface="Verdana"/>
              </a:rPr>
              <a:t>đặt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15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60">
                <a:solidFill>
                  <a:srgbClr val="00576E"/>
                </a:solidFill>
                <a:latin typeface="Verdana"/>
                <a:cs typeface="Verdana"/>
              </a:rPr>
              <a:t>trong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phạm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45">
                <a:solidFill>
                  <a:srgbClr val="00576E"/>
                </a:solidFill>
                <a:latin typeface="Verdana"/>
                <a:cs typeface="Verdana"/>
              </a:rPr>
              <a:t>vi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công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10">
                <a:solidFill>
                  <a:srgbClr val="00576E"/>
                </a:solidFill>
                <a:latin typeface="Verdana"/>
                <a:cs typeface="Verdana"/>
              </a:rPr>
              <a:t>nghệ</a:t>
            </a:r>
            <a:r>
              <a:rPr dirty="0" sz="2600" spc="-3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65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ngân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300">
                <a:solidFill>
                  <a:srgbClr val="00576E"/>
                </a:solidFill>
                <a:latin typeface="Verdana"/>
                <a:cs typeface="Verdana"/>
              </a:rPr>
              <a:t>sách</a:t>
            </a:r>
            <a:r>
              <a:rPr dirty="0" sz="2600" spc="-3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50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70">
                <a:solidFill>
                  <a:srgbClr val="00576E"/>
                </a:solidFill>
                <a:latin typeface="Verdana"/>
                <a:cs typeface="Verdana"/>
              </a:rPr>
              <a:t>phép  </a:t>
            </a:r>
            <a:r>
              <a:rPr dirty="0" sz="2600" spc="-340">
                <a:solidFill>
                  <a:srgbClr val="00576E"/>
                </a:solidFill>
                <a:latin typeface="Verdana"/>
                <a:cs typeface="Verdana"/>
              </a:rPr>
              <a:t>hay</a:t>
            </a:r>
            <a:r>
              <a:rPr dirty="0" sz="2600" spc="-3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26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5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50">
                <a:latin typeface="Verdana"/>
                <a:cs typeface="Verdana"/>
              </a:rPr>
              <a:t>Kiểm </a:t>
            </a:r>
            <a:r>
              <a:rPr dirty="0" sz="2800" spc="-235">
                <a:latin typeface="Verdana"/>
                <a:cs typeface="Verdana"/>
              </a:rPr>
              <a:t>định </a:t>
            </a:r>
            <a:r>
              <a:rPr dirty="0" sz="2800" spc="-180">
                <a:latin typeface="Verdana"/>
                <a:cs typeface="Verdana"/>
              </a:rPr>
              <a:t>được </a:t>
            </a:r>
            <a:r>
              <a:rPr dirty="0" sz="2800" spc="-390">
                <a:latin typeface="Verdana"/>
                <a:cs typeface="Verdana"/>
              </a:rPr>
              <a:t>–</a:t>
            </a:r>
            <a:r>
              <a:rPr dirty="0" sz="2800" spc="-630">
                <a:latin typeface="Verdana"/>
                <a:cs typeface="Verdana"/>
              </a:rPr>
              <a:t> </a:t>
            </a:r>
            <a:r>
              <a:rPr dirty="0" sz="2800" spc="-229">
                <a:latin typeface="Verdana"/>
                <a:cs typeface="Verdana"/>
              </a:rPr>
              <a:t>Verifiability</a:t>
            </a:r>
            <a:endParaRPr sz="2800">
              <a:latin typeface="Verdana"/>
              <a:cs typeface="Verdana"/>
            </a:endParaRPr>
          </a:p>
          <a:p>
            <a:pPr lvl="1" marL="915669" marR="747395" indent="-446405">
              <a:lnSpc>
                <a:spcPts val="2800"/>
              </a:lnSpc>
              <a:spcBef>
                <a:spcPts val="7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600" spc="-32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cách </a:t>
            </a:r>
            <a:r>
              <a:rPr dirty="0" sz="2600" spc="-300">
                <a:solidFill>
                  <a:srgbClr val="00576E"/>
                </a:solidFill>
                <a:latin typeface="Verdana"/>
                <a:cs typeface="Verdana"/>
              </a:rPr>
              <a:t>kiểm </a:t>
            </a:r>
            <a:r>
              <a:rPr dirty="0" sz="2600" spc="-245">
                <a:solidFill>
                  <a:srgbClr val="00576E"/>
                </a:solidFill>
                <a:latin typeface="Verdana"/>
                <a:cs typeface="Verdana"/>
              </a:rPr>
              <a:t>tra </a:t>
            </a:r>
            <a:r>
              <a:rPr dirty="0" sz="2600" spc="-28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600" spc="-315">
                <a:solidFill>
                  <a:srgbClr val="00576E"/>
                </a:solidFill>
                <a:latin typeface="Verdana"/>
                <a:cs typeface="Verdana"/>
              </a:rPr>
              <a:t>yêu </a:t>
            </a:r>
            <a:r>
              <a:rPr dirty="0" sz="2600" spc="-29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600" spc="-400">
                <a:solidFill>
                  <a:srgbClr val="00576E"/>
                </a:solidFill>
                <a:latin typeface="Verdana"/>
                <a:cs typeface="Verdana"/>
              </a:rPr>
              <a:t>xem </a:t>
            </a:r>
            <a:r>
              <a:rPr dirty="0" sz="2600" spc="-305">
                <a:solidFill>
                  <a:srgbClr val="00576E"/>
                </a:solidFill>
                <a:latin typeface="Verdana"/>
                <a:cs typeface="Verdana"/>
              </a:rPr>
              <a:t>chúng </a:t>
            </a:r>
            <a:r>
              <a:rPr dirty="0" sz="2600" spc="-254">
                <a:solidFill>
                  <a:srgbClr val="00576E"/>
                </a:solidFill>
                <a:latin typeface="Verdana"/>
                <a:cs typeface="Verdana"/>
              </a:rPr>
              <a:t>đã </a:t>
            </a:r>
            <a:r>
              <a:rPr dirty="0" sz="2600" spc="-170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600" spc="-7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600" spc="-245">
                <a:solidFill>
                  <a:srgbClr val="00576E"/>
                </a:solidFill>
                <a:latin typeface="Verdana"/>
                <a:cs typeface="Verdana"/>
              </a:rPr>
              <a:t>thỏa </a:t>
            </a:r>
            <a:r>
              <a:rPr dirty="0" sz="2600" spc="-350">
                <a:solidFill>
                  <a:srgbClr val="00576E"/>
                </a:solidFill>
                <a:latin typeface="Verdana"/>
                <a:cs typeface="Verdana"/>
              </a:rPr>
              <a:t>mãn </a:t>
            </a:r>
            <a:r>
              <a:rPr dirty="0" sz="2600" spc="-254">
                <a:solidFill>
                  <a:srgbClr val="00576E"/>
                </a:solidFill>
                <a:latin typeface="Verdana"/>
                <a:cs typeface="Verdana"/>
              </a:rPr>
              <a:t>chưa </a:t>
            </a:r>
            <a:r>
              <a:rPr dirty="0" sz="2600" spc="-340">
                <a:solidFill>
                  <a:srgbClr val="00576E"/>
                </a:solidFill>
                <a:latin typeface="Verdana"/>
                <a:cs typeface="Verdana"/>
              </a:rPr>
              <a:t>hay  </a:t>
            </a:r>
            <a:r>
              <a:rPr dirty="0" sz="2600" spc="-290">
                <a:solidFill>
                  <a:srgbClr val="00576E"/>
                </a:solidFill>
                <a:latin typeface="Verdana"/>
                <a:cs typeface="Verdana"/>
              </a:rPr>
              <a:t>không?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606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84"/>
              <a:t>Kĩ </a:t>
            </a:r>
            <a:r>
              <a:rPr dirty="0" spc="-380"/>
              <a:t>thuật </a:t>
            </a:r>
            <a:r>
              <a:rPr dirty="0" spc="-480"/>
              <a:t>thẩm </a:t>
            </a:r>
            <a:r>
              <a:rPr dirty="0" spc="-345"/>
              <a:t>định </a:t>
            </a:r>
            <a:r>
              <a:rPr dirty="0" spc="-500"/>
              <a:t>yêu</a:t>
            </a:r>
            <a:r>
              <a:rPr dirty="0" spc="-885"/>
              <a:t> </a:t>
            </a:r>
            <a:r>
              <a:rPr dirty="0" spc="-445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4462"/>
            <a:ext cx="9805035" cy="42240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70">
                <a:latin typeface="Verdana"/>
                <a:cs typeface="Verdana"/>
              </a:rPr>
              <a:t>Duyệt </a:t>
            </a:r>
            <a:r>
              <a:rPr dirty="0" sz="3200" spc="-385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445">
                <a:latin typeface="Verdana"/>
                <a:cs typeface="Verdana"/>
              </a:rPr>
              <a:t>– </a:t>
            </a:r>
            <a:r>
              <a:rPr dirty="0" sz="3200" spc="-345">
                <a:latin typeface="Verdana"/>
                <a:cs typeface="Verdana"/>
              </a:rPr>
              <a:t>Requirements</a:t>
            </a:r>
            <a:r>
              <a:rPr dirty="0" sz="3200" spc="-440">
                <a:latin typeface="Verdana"/>
                <a:cs typeface="Verdana"/>
              </a:rPr>
              <a:t> </a:t>
            </a:r>
            <a:r>
              <a:rPr dirty="0" sz="3200" spc="-335">
                <a:latin typeface="Verdana"/>
                <a:cs typeface="Verdana"/>
              </a:rPr>
              <a:t>reviews</a:t>
            </a:r>
            <a:endParaRPr sz="3200">
              <a:latin typeface="Verdana"/>
              <a:cs typeface="Verdana"/>
            </a:endParaRPr>
          </a:p>
          <a:p>
            <a:pPr lvl="1" marL="915669" marR="981075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Đọc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phân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tích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lại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(không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 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chương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trình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tự</a:t>
            </a:r>
            <a:r>
              <a:rPr dirty="0" sz="2800" spc="-57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động).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290">
                <a:latin typeface="Verdana"/>
                <a:cs typeface="Verdana"/>
              </a:rPr>
              <a:t>Phiên </a:t>
            </a:r>
            <a:r>
              <a:rPr dirty="0" sz="3200" spc="-350">
                <a:latin typeface="Verdana"/>
                <a:cs typeface="Verdana"/>
              </a:rPr>
              <a:t>bản </a:t>
            </a:r>
            <a:r>
              <a:rPr dirty="0" sz="3200" spc="-240">
                <a:latin typeface="Verdana"/>
                <a:cs typeface="Verdana"/>
              </a:rPr>
              <a:t>thử </a:t>
            </a:r>
            <a:r>
              <a:rPr dirty="0" sz="3200" spc="-365">
                <a:latin typeface="Verdana"/>
                <a:cs typeface="Verdana"/>
              </a:rPr>
              <a:t>nghiệm </a:t>
            </a:r>
            <a:r>
              <a:rPr dirty="0" sz="3200" spc="-445">
                <a:latin typeface="Verdana"/>
                <a:cs typeface="Verdana"/>
              </a:rPr>
              <a:t>–</a:t>
            </a:r>
            <a:r>
              <a:rPr dirty="0" sz="3200" spc="-750">
                <a:latin typeface="Verdana"/>
                <a:cs typeface="Verdana"/>
              </a:rPr>
              <a:t> </a:t>
            </a:r>
            <a:r>
              <a:rPr dirty="0" sz="3200" spc="-295">
                <a:latin typeface="Verdana"/>
                <a:cs typeface="Verdana"/>
              </a:rPr>
              <a:t>Prototyping</a:t>
            </a:r>
            <a:endParaRPr sz="3200">
              <a:latin typeface="Verdana"/>
              <a:cs typeface="Verdana"/>
            </a:endParaRPr>
          </a:p>
          <a:p>
            <a:pPr lvl="1" marL="915669" marR="344170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hình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chạy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90">
                <a:latin typeface="Verdana"/>
                <a:cs typeface="Verdana"/>
              </a:rPr>
              <a:t>Sinh </a:t>
            </a:r>
            <a:r>
              <a:rPr dirty="0" sz="3200" spc="-360">
                <a:latin typeface="Verdana"/>
                <a:cs typeface="Verdana"/>
              </a:rPr>
              <a:t>test-case </a:t>
            </a:r>
            <a:r>
              <a:rPr dirty="0" sz="3200" spc="-445">
                <a:latin typeface="Verdana"/>
                <a:cs typeface="Verdana"/>
              </a:rPr>
              <a:t>– </a:t>
            </a:r>
            <a:r>
              <a:rPr dirty="0" sz="3200" spc="-415">
                <a:latin typeface="Verdana"/>
                <a:cs typeface="Verdana"/>
              </a:rPr>
              <a:t>Test-case </a:t>
            </a:r>
            <a:r>
              <a:rPr dirty="0" sz="3200" spc="-315">
                <a:latin typeface="Verdana"/>
                <a:cs typeface="Verdana"/>
              </a:rPr>
              <a:t>generation</a:t>
            </a:r>
            <a:endParaRPr sz="3200">
              <a:latin typeface="Verdana"/>
              <a:cs typeface="Verdana"/>
            </a:endParaRPr>
          </a:p>
          <a:p>
            <a:pPr lvl="1" marL="915669" marR="5080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00576E"/>
                </a:solidFill>
                <a:latin typeface="Verdana"/>
                <a:cs typeface="Verdana"/>
              </a:rPr>
              <a:t>triển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test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dành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khả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năng 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thử</a:t>
            </a:r>
            <a:r>
              <a:rPr dirty="0" sz="28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được.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216154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15"/>
              <a:t>S</a:t>
            </a:r>
            <a:r>
              <a:rPr dirty="0" spc="-670"/>
              <a:t>u</a:t>
            </a:r>
            <a:r>
              <a:rPr dirty="0" spc="-730"/>
              <a:t>mm</a:t>
            </a:r>
            <a:r>
              <a:rPr dirty="0" spc="-455"/>
              <a:t>a</a:t>
            </a:r>
            <a:r>
              <a:rPr dirty="0" spc="-295"/>
              <a:t>r</a:t>
            </a:r>
            <a:r>
              <a:rPr dirty="0" spc="-605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6139"/>
            <a:ext cx="7524115" cy="409702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15">
                <a:latin typeface="Verdana"/>
                <a:cs typeface="Verdana"/>
              </a:rPr>
              <a:t>Nội </a:t>
            </a:r>
            <a:r>
              <a:rPr dirty="0" sz="2800" spc="-325">
                <a:latin typeface="Verdana"/>
                <a:cs typeface="Verdana"/>
              </a:rPr>
              <a:t>dung</a:t>
            </a:r>
            <a:r>
              <a:rPr dirty="0" sz="2800" spc="-500">
                <a:latin typeface="Verdana"/>
                <a:cs typeface="Verdana"/>
              </a:rPr>
              <a:t> </a:t>
            </a:r>
            <a:r>
              <a:rPr dirty="0" sz="2800" spc="-270">
                <a:latin typeface="Verdana"/>
                <a:cs typeface="Verdana"/>
              </a:rPr>
              <a:t>học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95">
                <a:latin typeface="Verdana"/>
                <a:cs typeface="Verdana"/>
              </a:rPr>
              <a:t>Quy </a:t>
            </a:r>
            <a:r>
              <a:rPr dirty="0" sz="2400" spc="-195">
                <a:latin typeface="Verdana"/>
                <a:cs typeface="Verdana"/>
              </a:rPr>
              <a:t>trình </a:t>
            </a:r>
            <a:r>
              <a:rPr dirty="0" sz="2400" spc="-335">
                <a:latin typeface="Verdana"/>
                <a:cs typeface="Verdana"/>
              </a:rPr>
              <a:t>kỹ </a:t>
            </a:r>
            <a:r>
              <a:rPr dirty="0" sz="2400" spc="-285">
                <a:latin typeface="Verdana"/>
                <a:cs typeface="Verdana"/>
              </a:rPr>
              <a:t>nghệ yêu</a:t>
            </a:r>
            <a:r>
              <a:rPr dirty="0" sz="2400" spc="-420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cầu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15">
                <a:latin typeface="Verdana"/>
                <a:cs typeface="Verdana"/>
              </a:rPr>
              <a:t>Nội </a:t>
            </a:r>
            <a:r>
              <a:rPr dirty="0" sz="2800" spc="-325">
                <a:latin typeface="Verdana"/>
                <a:cs typeface="Verdana"/>
              </a:rPr>
              <a:t>dung </a:t>
            </a:r>
            <a:r>
              <a:rPr dirty="0" sz="2800" spc="-85">
                <a:latin typeface="Verdana"/>
                <a:cs typeface="Verdana"/>
              </a:rPr>
              <a:t>ở</a:t>
            </a:r>
            <a:r>
              <a:rPr dirty="0" sz="2800" spc="-520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nhà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85">
                <a:latin typeface="Verdana"/>
                <a:cs typeface="Verdana"/>
              </a:rPr>
              <a:t>Ôn </a:t>
            </a:r>
            <a:r>
              <a:rPr dirty="0" sz="2400" spc="-235">
                <a:latin typeface="Verdana"/>
                <a:cs typeface="Verdana"/>
              </a:rPr>
              <a:t>tập </a:t>
            </a:r>
            <a:r>
              <a:rPr dirty="0" sz="2400" spc="-265">
                <a:latin typeface="Verdana"/>
                <a:cs typeface="Verdana"/>
              </a:rPr>
              <a:t>phần </a:t>
            </a:r>
            <a:r>
              <a:rPr dirty="0" sz="2400" spc="-235">
                <a:latin typeface="Verdana"/>
                <a:cs typeface="Verdana"/>
              </a:rPr>
              <a:t>đã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học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65">
                <a:latin typeface="Verdana"/>
                <a:cs typeface="Verdana"/>
              </a:rPr>
              <a:t>Đọc </a:t>
            </a:r>
            <a:r>
              <a:rPr dirty="0" sz="2400" spc="-260">
                <a:latin typeface="Verdana"/>
                <a:cs typeface="Verdana"/>
              </a:rPr>
              <a:t>“Chap </a:t>
            </a:r>
            <a:r>
              <a:rPr dirty="0" sz="2400" spc="-385">
                <a:latin typeface="Verdana"/>
                <a:cs typeface="Verdana"/>
              </a:rPr>
              <a:t>4: </a:t>
            </a:r>
            <a:r>
              <a:rPr dirty="0" sz="2400" spc="-254">
                <a:latin typeface="Verdana"/>
                <a:cs typeface="Verdana"/>
              </a:rPr>
              <a:t>Software </a:t>
            </a:r>
            <a:r>
              <a:rPr dirty="0" sz="2400" spc="-250">
                <a:latin typeface="Verdana"/>
                <a:cs typeface="Verdana"/>
              </a:rPr>
              <a:t>Engineering, </a:t>
            </a:r>
            <a:r>
              <a:rPr dirty="0" sz="2400" spc="-320">
                <a:latin typeface="Verdana"/>
                <a:cs typeface="Verdana"/>
              </a:rPr>
              <a:t>Ian</a:t>
            </a:r>
            <a:r>
              <a:rPr dirty="0" sz="2400" spc="-455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Sommerville”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00">
                <a:latin typeface="Verdana"/>
                <a:cs typeface="Verdana"/>
              </a:rPr>
              <a:t>Phần </a:t>
            </a:r>
            <a:r>
              <a:rPr dirty="0" sz="2800" spc="-215">
                <a:latin typeface="Verdana"/>
                <a:cs typeface="Verdana"/>
              </a:rPr>
              <a:t>tiếp</a:t>
            </a:r>
            <a:r>
              <a:rPr dirty="0" sz="2800" spc="-395">
                <a:latin typeface="Verdana"/>
                <a:cs typeface="Verdana"/>
              </a:rPr>
              <a:t> </a:t>
            </a:r>
            <a:r>
              <a:rPr dirty="0" sz="2800" spc="-245">
                <a:latin typeface="Verdana"/>
                <a:cs typeface="Verdana"/>
              </a:rPr>
              <a:t>theo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40">
                <a:latin typeface="Verdana"/>
                <a:cs typeface="Verdana"/>
              </a:rPr>
              <a:t>User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stories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330">
                <a:latin typeface="Verdana"/>
                <a:cs typeface="Verdana"/>
              </a:rPr>
              <a:t>Tạo </a:t>
            </a:r>
            <a:r>
              <a:rPr dirty="0" sz="2400" spc="-195">
                <a:latin typeface="Verdana"/>
                <a:cs typeface="Verdana"/>
              </a:rPr>
              <a:t>tài </a:t>
            </a:r>
            <a:r>
              <a:rPr dirty="0" sz="2400" spc="-180">
                <a:latin typeface="Verdana"/>
                <a:cs typeface="Verdana"/>
              </a:rPr>
              <a:t>liệu </a:t>
            </a:r>
            <a:r>
              <a:rPr dirty="0" sz="2400" spc="-235">
                <a:latin typeface="Verdana"/>
                <a:cs typeface="Verdana"/>
              </a:rPr>
              <a:t>đặc</a:t>
            </a:r>
            <a:r>
              <a:rPr dirty="0" sz="2400" spc="-530">
                <a:latin typeface="Verdana"/>
                <a:cs typeface="Verdana"/>
              </a:rPr>
              <a:t> </a:t>
            </a:r>
            <a:r>
              <a:rPr dirty="0" sz="2400" spc="-235">
                <a:latin typeface="Verdana"/>
                <a:cs typeface="Verdana"/>
              </a:rPr>
              <a:t>tả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0602" y="6433492"/>
            <a:ext cx="1028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4779" y="2417362"/>
            <a:ext cx="6434455" cy="9220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850" spc="-595">
                <a:latin typeface="Verdana"/>
                <a:cs typeface="Verdana"/>
              </a:rPr>
              <a:t>Topic </a:t>
            </a:r>
            <a:r>
              <a:rPr dirty="0" sz="5850" spc="-880">
                <a:latin typeface="Verdana"/>
                <a:cs typeface="Verdana"/>
              </a:rPr>
              <a:t>2:</a:t>
            </a:r>
            <a:r>
              <a:rPr dirty="0" sz="5850" spc="-835">
                <a:latin typeface="Verdana"/>
                <a:cs typeface="Verdana"/>
              </a:rPr>
              <a:t> </a:t>
            </a:r>
            <a:r>
              <a:rPr dirty="0" sz="5850" spc="-509">
                <a:latin typeface="Verdana"/>
                <a:cs typeface="Verdana"/>
              </a:rPr>
              <a:t>Specification</a:t>
            </a:r>
            <a:endParaRPr sz="58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8986" y="3862670"/>
            <a:ext cx="6974205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-390">
                <a:latin typeface="Verdana"/>
                <a:cs typeface="Verdana"/>
              </a:rPr>
              <a:t>Phần </a:t>
            </a:r>
            <a:r>
              <a:rPr dirty="0" sz="3900" spc="-590">
                <a:latin typeface="Verdana"/>
                <a:cs typeface="Verdana"/>
              </a:rPr>
              <a:t>1: </a:t>
            </a:r>
            <a:r>
              <a:rPr dirty="0" sz="3900" spc="-450">
                <a:latin typeface="Verdana"/>
                <a:cs typeface="Verdana"/>
              </a:rPr>
              <a:t>Quy </a:t>
            </a:r>
            <a:r>
              <a:rPr dirty="0" sz="3900" spc="-300">
                <a:latin typeface="Verdana"/>
                <a:cs typeface="Verdana"/>
              </a:rPr>
              <a:t>trình </a:t>
            </a:r>
            <a:r>
              <a:rPr dirty="0" sz="3900" spc="-550">
                <a:latin typeface="Verdana"/>
                <a:cs typeface="Verdana"/>
              </a:rPr>
              <a:t>kỹ </a:t>
            </a:r>
            <a:r>
              <a:rPr dirty="0" sz="3900" spc="-425">
                <a:latin typeface="Verdana"/>
                <a:cs typeface="Verdana"/>
              </a:rPr>
              <a:t>nghệ </a:t>
            </a:r>
            <a:r>
              <a:rPr dirty="0" sz="3900" spc="-450">
                <a:latin typeface="Verdana"/>
                <a:cs typeface="Verdana"/>
              </a:rPr>
              <a:t>yêu</a:t>
            </a:r>
            <a:r>
              <a:rPr dirty="0" sz="3900" spc="-605">
                <a:latin typeface="Verdana"/>
                <a:cs typeface="Verdana"/>
              </a:rPr>
              <a:t> </a:t>
            </a:r>
            <a:r>
              <a:rPr dirty="0" sz="3900" spc="-395">
                <a:latin typeface="Verdana"/>
                <a:cs typeface="Verdana"/>
              </a:rPr>
              <a:t>cầu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5</a:t>
            </a:fld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72"/>
            <a:ext cx="205930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10"/>
              <a:t>Nội</a:t>
            </a:r>
            <a:r>
              <a:rPr dirty="0" spc="-605"/>
              <a:t> </a:t>
            </a:r>
            <a:r>
              <a:rPr dirty="0" spc="-47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61820"/>
            <a:ext cx="9397365" cy="119380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85">
                <a:latin typeface="Verdana"/>
                <a:cs typeface="Verdana"/>
              </a:rPr>
              <a:t>Yêu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cầu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40">
                <a:latin typeface="Verdana"/>
                <a:cs typeface="Verdana"/>
              </a:rPr>
              <a:t>là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85">
                <a:latin typeface="Verdana"/>
                <a:cs typeface="Verdana"/>
              </a:rPr>
              <a:t>gì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&amp;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25">
                <a:latin typeface="Verdana"/>
                <a:cs typeface="Verdana"/>
              </a:rPr>
              <a:t>tại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sao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ta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cần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40">
                <a:latin typeface="Verdana"/>
                <a:cs typeface="Verdana"/>
              </a:rPr>
              <a:t>yêu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cầu?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40">
                <a:latin typeface="Verdana"/>
                <a:cs typeface="Verdana"/>
              </a:rPr>
              <a:t>Quy </a:t>
            </a:r>
            <a:r>
              <a:rPr dirty="0" sz="2800" spc="-225">
                <a:latin typeface="Verdana"/>
                <a:cs typeface="Verdana"/>
              </a:rPr>
              <a:t>trình </a:t>
            </a:r>
            <a:r>
              <a:rPr dirty="0" sz="2800" spc="-390">
                <a:latin typeface="Verdana"/>
                <a:cs typeface="Verdana"/>
              </a:rPr>
              <a:t>kỹ </a:t>
            </a:r>
            <a:r>
              <a:rPr dirty="0" sz="2800" spc="-330">
                <a:latin typeface="Verdana"/>
                <a:cs typeface="Verdana"/>
              </a:rPr>
              <a:t>nghệ </a:t>
            </a:r>
            <a:r>
              <a:rPr dirty="0" sz="2800" spc="-340">
                <a:latin typeface="Verdana"/>
                <a:cs typeface="Verdana"/>
              </a:rPr>
              <a:t>yêu </a:t>
            </a:r>
            <a:r>
              <a:rPr dirty="0" sz="2800" spc="-315">
                <a:latin typeface="Verdana"/>
                <a:cs typeface="Verdana"/>
              </a:rPr>
              <a:t>cầu </a:t>
            </a:r>
            <a:r>
              <a:rPr dirty="0" sz="2800" spc="-295">
                <a:latin typeface="Verdana"/>
                <a:cs typeface="Verdana"/>
              </a:rPr>
              <a:t>(requirement </a:t>
            </a:r>
            <a:r>
              <a:rPr dirty="0" sz="2800" spc="-285">
                <a:latin typeface="Verdana"/>
                <a:cs typeface="Verdana"/>
              </a:rPr>
              <a:t>engineering</a:t>
            </a:r>
            <a:r>
              <a:rPr dirty="0" sz="2800" spc="-515">
                <a:latin typeface="Verdana"/>
                <a:cs typeface="Verdana"/>
              </a:rPr>
              <a:t> </a:t>
            </a:r>
            <a:r>
              <a:rPr dirty="0" sz="2800" spc="-310">
                <a:latin typeface="Verdana"/>
                <a:cs typeface="Verdana"/>
              </a:rPr>
              <a:t>process)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22312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5"/>
              <a:t>Why </a:t>
            </a:r>
            <a:r>
              <a:rPr dirty="0" spc="-355"/>
              <a:t>do </a:t>
            </a:r>
            <a:r>
              <a:rPr dirty="0" spc="-440"/>
              <a:t>we </a:t>
            </a:r>
            <a:r>
              <a:rPr dirty="0" spc="-400"/>
              <a:t>need</a:t>
            </a:r>
            <a:r>
              <a:rPr dirty="0" spc="-790"/>
              <a:t> </a:t>
            </a:r>
            <a:r>
              <a:rPr dirty="0" spc="-405"/>
              <a:t>requirements?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8132" y="2842513"/>
            <a:ext cx="10169525" cy="3961129"/>
            <a:chOff x="1718132" y="2842513"/>
            <a:chExt cx="10169525" cy="3961129"/>
          </a:xfrm>
        </p:grpSpPr>
        <p:sp>
          <p:nvSpPr>
            <p:cNvPr id="4" name="object 4"/>
            <p:cNvSpPr/>
            <p:nvPr/>
          </p:nvSpPr>
          <p:spPr>
            <a:xfrm>
              <a:off x="3721938" y="6500275"/>
              <a:ext cx="216268" cy="216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76078" y="6331475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59">
                  <a:moveTo>
                    <a:pt x="409704" y="40948"/>
                  </a:moveTo>
                  <a:lnTo>
                    <a:pt x="163830" y="40948"/>
                  </a:lnTo>
                  <a:lnTo>
                    <a:pt x="273596" y="55759"/>
                  </a:lnTo>
                  <a:lnTo>
                    <a:pt x="362076" y="90133"/>
                  </a:lnTo>
                  <a:lnTo>
                    <a:pt x="422681" y="175351"/>
                  </a:lnTo>
                  <a:lnTo>
                    <a:pt x="429234" y="234386"/>
                  </a:lnTo>
                  <a:lnTo>
                    <a:pt x="404672" y="322869"/>
                  </a:lnTo>
                  <a:lnTo>
                    <a:pt x="368630" y="376915"/>
                  </a:lnTo>
                  <a:lnTo>
                    <a:pt x="322732" y="413002"/>
                  </a:lnTo>
                  <a:lnTo>
                    <a:pt x="263766" y="437569"/>
                  </a:lnTo>
                  <a:lnTo>
                    <a:pt x="224472" y="444118"/>
                  </a:lnTo>
                  <a:lnTo>
                    <a:pt x="222834" y="444118"/>
                  </a:lnTo>
                  <a:lnTo>
                    <a:pt x="217919" y="447394"/>
                  </a:lnTo>
                  <a:lnTo>
                    <a:pt x="211378" y="450670"/>
                  </a:lnTo>
                  <a:lnTo>
                    <a:pt x="206463" y="455584"/>
                  </a:lnTo>
                  <a:lnTo>
                    <a:pt x="201472" y="458860"/>
                  </a:lnTo>
                  <a:lnTo>
                    <a:pt x="199834" y="463771"/>
                  </a:lnTo>
                  <a:lnTo>
                    <a:pt x="201472" y="465409"/>
                  </a:lnTo>
                  <a:lnTo>
                    <a:pt x="206463" y="467047"/>
                  </a:lnTo>
                  <a:lnTo>
                    <a:pt x="250685" y="465409"/>
                  </a:lnTo>
                  <a:lnTo>
                    <a:pt x="293243" y="458860"/>
                  </a:lnTo>
                  <a:lnTo>
                    <a:pt x="332625" y="447394"/>
                  </a:lnTo>
                  <a:lnTo>
                    <a:pt x="368630" y="434293"/>
                  </a:lnTo>
                  <a:lnTo>
                    <a:pt x="399757" y="413002"/>
                  </a:lnTo>
                  <a:lnTo>
                    <a:pt x="429234" y="393292"/>
                  </a:lnTo>
                  <a:lnTo>
                    <a:pt x="473506" y="340884"/>
                  </a:lnTo>
                  <a:lnTo>
                    <a:pt x="498068" y="278594"/>
                  </a:lnTo>
                  <a:lnTo>
                    <a:pt x="504621" y="213024"/>
                  </a:lnTo>
                  <a:lnTo>
                    <a:pt x="498068" y="178628"/>
                  </a:lnTo>
                  <a:lnTo>
                    <a:pt x="488251" y="144254"/>
                  </a:lnTo>
                  <a:lnTo>
                    <a:pt x="471868" y="109788"/>
                  </a:lnTo>
                  <a:lnTo>
                    <a:pt x="450532" y="77029"/>
                  </a:lnTo>
                  <a:lnTo>
                    <a:pt x="421043" y="49138"/>
                  </a:lnTo>
                  <a:lnTo>
                    <a:pt x="409704" y="40948"/>
                  </a:lnTo>
                  <a:close/>
                </a:path>
                <a:path w="504825" h="467359">
                  <a:moveTo>
                    <a:pt x="283413" y="0"/>
                  </a:moveTo>
                  <a:lnTo>
                    <a:pt x="208102" y="6551"/>
                  </a:lnTo>
                  <a:lnTo>
                    <a:pt x="135991" y="22931"/>
                  </a:lnTo>
                  <a:lnTo>
                    <a:pt x="73698" y="44225"/>
                  </a:lnTo>
                  <a:lnTo>
                    <a:pt x="27838" y="65563"/>
                  </a:lnTo>
                  <a:lnTo>
                    <a:pt x="0" y="81942"/>
                  </a:lnTo>
                  <a:lnTo>
                    <a:pt x="163830" y="40948"/>
                  </a:lnTo>
                  <a:lnTo>
                    <a:pt x="409704" y="40948"/>
                  </a:lnTo>
                  <a:lnTo>
                    <a:pt x="391566" y="27846"/>
                  </a:lnTo>
                  <a:lnTo>
                    <a:pt x="355536" y="11466"/>
                  </a:lnTo>
                  <a:lnTo>
                    <a:pt x="321094" y="3276"/>
                  </a:lnTo>
                  <a:lnTo>
                    <a:pt x="283413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25903" y="6347866"/>
              <a:ext cx="1605915" cy="455930"/>
            </a:xfrm>
            <a:custGeom>
              <a:avLst/>
              <a:gdLst/>
              <a:ahLst/>
              <a:cxnLst/>
              <a:rect l="l" t="t" r="r" b="b"/>
              <a:pathLst>
                <a:path w="1605914" h="455929">
                  <a:moveTo>
                    <a:pt x="779881" y="250736"/>
                  </a:moveTo>
                  <a:lnTo>
                    <a:pt x="778256" y="250736"/>
                  </a:lnTo>
                  <a:lnTo>
                    <a:pt x="773341" y="252374"/>
                  </a:lnTo>
                  <a:lnTo>
                    <a:pt x="765136" y="255651"/>
                  </a:lnTo>
                  <a:lnTo>
                    <a:pt x="753681" y="260565"/>
                  </a:lnTo>
                  <a:lnTo>
                    <a:pt x="738949" y="263842"/>
                  </a:lnTo>
                  <a:lnTo>
                    <a:pt x="720864" y="268757"/>
                  </a:lnTo>
                  <a:lnTo>
                    <a:pt x="701230" y="276948"/>
                  </a:lnTo>
                  <a:lnTo>
                    <a:pt x="679932" y="283502"/>
                  </a:lnTo>
                  <a:lnTo>
                    <a:pt x="650455" y="288417"/>
                  </a:lnTo>
                  <a:lnTo>
                    <a:pt x="622604" y="296608"/>
                  </a:lnTo>
                  <a:lnTo>
                    <a:pt x="589800" y="301510"/>
                  </a:lnTo>
                  <a:lnTo>
                    <a:pt x="555409" y="309765"/>
                  </a:lnTo>
                  <a:lnTo>
                    <a:pt x="517740" y="314680"/>
                  </a:lnTo>
                  <a:lnTo>
                    <a:pt x="476745" y="319582"/>
                  </a:lnTo>
                  <a:lnTo>
                    <a:pt x="386664" y="329412"/>
                  </a:lnTo>
                  <a:lnTo>
                    <a:pt x="339115" y="329412"/>
                  </a:lnTo>
                  <a:lnTo>
                    <a:pt x="296532" y="331050"/>
                  </a:lnTo>
                  <a:lnTo>
                    <a:pt x="255600" y="327774"/>
                  </a:lnTo>
                  <a:lnTo>
                    <a:pt x="217868" y="326136"/>
                  </a:lnTo>
                  <a:lnTo>
                    <a:pt x="181825" y="319582"/>
                  </a:lnTo>
                  <a:lnTo>
                    <a:pt x="121246" y="309765"/>
                  </a:lnTo>
                  <a:lnTo>
                    <a:pt x="96621" y="304787"/>
                  </a:lnTo>
                  <a:lnTo>
                    <a:pt x="73710" y="296608"/>
                  </a:lnTo>
                  <a:lnTo>
                    <a:pt x="54051" y="291693"/>
                  </a:lnTo>
                  <a:lnTo>
                    <a:pt x="11468" y="275310"/>
                  </a:lnTo>
                  <a:lnTo>
                    <a:pt x="0" y="268757"/>
                  </a:lnTo>
                  <a:lnTo>
                    <a:pt x="49136" y="306489"/>
                  </a:lnTo>
                  <a:lnTo>
                    <a:pt x="145821" y="350710"/>
                  </a:lnTo>
                  <a:lnTo>
                    <a:pt x="255600" y="371995"/>
                  </a:lnTo>
                  <a:lnTo>
                    <a:pt x="460362" y="370357"/>
                  </a:lnTo>
                  <a:lnTo>
                    <a:pt x="625881" y="339242"/>
                  </a:lnTo>
                  <a:lnTo>
                    <a:pt x="640118" y="331050"/>
                  </a:lnTo>
                  <a:lnTo>
                    <a:pt x="779881" y="250736"/>
                  </a:lnTo>
                  <a:close/>
                </a:path>
                <a:path w="1605914" h="455929">
                  <a:moveTo>
                    <a:pt x="1605661" y="196634"/>
                  </a:moveTo>
                  <a:lnTo>
                    <a:pt x="1587601" y="126161"/>
                  </a:lnTo>
                  <a:lnTo>
                    <a:pt x="1567954" y="93408"/>
                  </a:lnTo>
                  <a:lnTo>
                    <a:pt x="1543380" y="63919"/>
                  </a:lnTo>
                  <a:lnTo>
                    <a:pt x="1512252" y="37668"/>
                  </a:lnTo>
                  <a:lnTo>
                    <a:pt x="1477822" y="19646"/>
                  </a:lnTo>
                  <a:lnTo>
                    <a:pt x="1405775" y="1638"/>
                  </a:lnTo>
                  <a:lnTo>
                    <a:pt x="1368094" y="0"/>
                  </a:lnTo>
                  <a:lnTo>
                    <a:pt x="1330363" y="1638"/>
                  </a:lnTo>
                  <a:lnTo>
                    <a:pt x="1292707" y="8178"/>
                  </a:lnTo>
                  <a:lnTo>
                    <a:pt x="1256677" y="16370"/>
                  </a:lnTo>
                  <a:lnTo>
                    <a:pt x="1222235" y="24561"/>
                  </a:lnTo>
                  <a:lnTo>
                    <a:pt x="1191120" y="36029"/>
                  </a:lnTo>
                  <a:lnTo>
                    <a:pt x="1163269" y="45897"/>
                  </a:lnTo>
                  <a:lnTo>
                    <a:pt x="1138707" y="57365"/>
                  </a:lnTo>
                  <a:lnTo>
                    <a:pt x="1117409" y="65557"/>
                  </a:lnTo>
                  <a:lnTo>
                    <a:pt x="1102626" y="73748"/>
                  </a:lnTo>
                  <a:lnTo>
                    <a:pt x="1092796" y="80302"/>
                  </a:lnTo>
                  <a:lnTo>
                    <a:pt x="1091158" y="81940"/>
                  </a:lnTo>
                  <a:lnTo>
                    <a:pt x="1253401" y="42646"/>
                  </a:lnTo>
                  <a:lnTo>
                    <a:pt x="1364830" y="57365"/>
                  </a:lnTo>
                  <a:lnTo>
                    <a:pt x="1454886" y="90131"/>
                  </a:lnTo>
                  <a:lnTo>
                    <a:pt x="1512252" y="176987"/>
                  </a:lnTo>
                  <a:lnTo>
                    <a:pt x="1520444" y="237629"/>
                  </a:lnTo>
                  <a:lnTo>
                    <a:pt x="1495907" y="322859"/>
                  </a:lnTo>
                  <a:lnTo>
                    <a:pt x="1458163" y="378548"/>
                  </a:lnTo>
                  <a:lnTo>
                    <a:pt x="1413941" y="414629"/>
                  </a:lnTo>
                  <a:lnTo>
                    <a:pt x="1356639" y="437565"/>
                  </a:lnTo>
                  <a:lnTo>
                    <a:pt x="1314005" y="445744"/>
                  </a:lnTo>
                  <a:lnTo>
                    <a:pt x="1246847" y="447382"/>
                  </a:lnTo>
                  <a:lnTo>
                    <a:pt x="1299260" y="455574"/>
                  </a:lnTo>
                  <a:lnTo>
                    <a:pt x="1350010" y="455574"/>
                  </a:lnTo>
                  <a:lnTo>
                    <a:pt x="1397584" y="449021"/>
                  </a:lnTo>
                  <a:lnTo>
                    <a:pt x="1440141" y="437565"/>
                  </a:lnTo>
                  <a:lnTo>
                    <a:pt x="1477822" y="417906"/>
                  </a:lnTo>
                  <a:lnTo>
                    <a:pt x="1512252" y="394919"/>
                  </a:lnTo>
                  <a:lnTo>
                    <a:pt x="1541741" y="368719"/>
                  </a:lnTo>
                  <a:lnTo>
                    <a:pt x="1566303" y="337604"/>
                  </a:lnTo>
                  <a:lnTo>
                    <a:pt x="1582686" y="301510"/>
                  </a:lnTo>
                  <a:lnTo>
                    <a:pt x="1604022" y="231076"/>
                  </a:lnTo>
                  <a:lnTo>
                    <a:pt x="1605661" y="196634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80285" y="5784128"/>
              <a:ext cx="2305685" cy="832485"/>
            </a:xfrm>
            <a:custGeom>
              <a:avLst/>
              <a:gdLst/>
              <a:ahLst/>
              <a:cxnLst/>
              <a:rect l="l" t="t" r="r" b="b"/>
              <a:pathLst>
                <a:path w="2305685" h="832484">
                  <a:moveTo>
                    <a:pt x="1291107" y="63879"/>
                  </a:moveTo>
                  <a:lnTo>
                    <a:pt x="1287843" y="63879"/>
                  </a:lnTo>
                  <a:lnTo>
                    <a:pt x="1282928" y="67223"/>
                  </a:lnTo>
                  <a:lnTo>
                    <a:pt x="1271384" y="70500"/>
                  </a:lnTo>
                  <a:lnTo>
                    <a:pt x="1256652" y="78690"/>
                  </a:lnTo>
                  <a:lnTo>
                    <a:pt x="1237018" y="85218"/>
                  </a:lnTo>
                  <a:lnTo>
                    <a:pt x="1215720" y="95046"/>
                  </a:lnTo>
                  <a:lnTo>
                    <a:pt x="1163307" y="121253"/>
                  </a:lnTo>
                  <a:lnTo>
                    <a:pt x="1130503" y="134357"/>
                  </a:lnTo>
                  <a:lnTo>
                    <a:pt x="989609" y="201559"/>
                  </a:lnTo>
                  <a:lnTo>
                    <a:pt x="950290" y="219575"/>
                  </a:lnTo>
                  <a:lnTo>
                    <a:pt x="909307" y="239231"/>
                  </a:lnTo>
                  <a:lnTo>
                    <a:pt x="869988" y="260569"/>
                  </a:lnTo>
                  <a:lnTo>
                    <a:pt x="820851" y="281863"/>
                  </a:lnTo>
                  <a:lnTo>
                    <a:pt x="768400" y="306433"/>
                  </a:lnTo>
                  <a:lnTo>
                    <a:pt x="704545" y="334346"/>
                  </a:lnTo>
                  <a:lnTo>
                    <a:pt x="638962" y="363806"/>
                  </a:lnTo>
                  <a:lnTo>
                    <a:pt x="566915" y="394926"/>
                  </a:lnTo>
                  <a:lnTo>
                    <a:pt x="496443" y="426116"/>
                  </a:lnTo>
                  <a:lnTo>
                    <a:pt x="421093" y="457215"/>
                  </a:lnTo>
                  <a:lnTo>
                    <a:pt x="350621" y="488336"/>
                  </a:lnTo>
                  <a:lnTo>
                    <a:pt x="281787" y="517886"/>
                  </a:lnTo>
                  <a:lnTo>
                    <a:pt x="155625" y="570278"/>
                  </a:lnTo>
                  <a:lnTo>
                    <a:pt x="103200" y="591572"/>
                  </a:lnTo>
                  <a:lnTo>
                    <a:pt x="60642" y="609635"/>
                  </a:lnTo>
                  <a:lnTo>
                    <a:pt x="27812" y="624376"/>
                  </a:lnTo>
                  <a:lnTo>
                    <a:pt x="6527" y="634204"/>
                  </a:lnTo>
                  <a:lnTo>
                    <a:pt x="0" y="637480"/>
                  </a:lnTo>
                  <a:lnTo>
                    <a:pt x="1638" y="637480"/>
                  </a:lnTo>
                  <a:lnTo>
                    <a:pt x="6527" y="639118"/>
                  </a:lnTo>
                  <a:lnTo>
                    <a:pt x="14719" y="642393"/>
                  </a:lnTo>
                  <a:lnTo>
                    <a:pt x="26174" y="650584"/>
                  </a:lnTo>
                  <a:lnTo>
                    <a:pt x="40919" y="655497"/>
                  </a:lnTo>
                  <a:lnTo>
                    <a:pt x="59004" y="663688"/>
                  </a:lnTo>
                  <a:lnTo>
                    <a:pt x="80302" y="670239"/>
                  </a:lnTo>
                  <a:lnTo>
                    <a:pt x="106489" y="681704"/>
                  </a:lnTo>
                  <a:lnTo>
                    <a:pt x="163804" y="699767"/>
                  </a:lnTo>
                  <a:lnTo>
                    <a:pt x="196608" y="709595"/>
                  </a:lnTo>
                  <a:lnTo>
                    <a:pt x="232651" y="719423"/>
                  </a:lnTo>
                  <a:lnTo>
                    <a:pt x="271957" y="727613"/>
                  </a:lnTo>
                  <a:lnTo>
                    <a:pt x="314591" y="737440"/>
                  </a:lnTo>
                  <a:lnTo>
                    <a:pt x="357174" y="745630"/>
                  </a:lnTo>
                  <a:lnTo>
                    <a:pt x="404672" y="753819"/>
                  </a:lnTo>
                  <a:lnTo>
                    <a:pt x="453847" y="758733"/>
                  </a:lnTo>
                  <a:lnTo>
                    <a:pt x="511175" y="765285"/>
                  </a:lnTo>
                  <a:lnTo>
                    <a:pt x="891286" y="804641"/>
                  </a:lnTo>
                  <a:lnTo>
                    <a:pt x="948651" y="809556"/>
                  </a:lnTo>
                  <a:lnTo>
                    <a:pt x="1005979" y="816107"/>
                  </a:lnTo>
                  <a:lnTo>
                    <a:pt x="1055166" y="819383"/>
                  </a:lnTo>
                  <a:lnTo>
                    <a:pt x="1099388" y="824303"/>
                  </a:lnTo>
                  <a:lnTo>
                    <a:pt x="1135418" y="827580"/>
                  </a:lnTo>
                  <a:lnTo>
                    <a:pt x="1163307" y="830853"/>
                  </a:lnTo>
                  <a:lnTo>
                    <a:pt x="1179690" y="832491"/>
                  </a:lnTo>
                  <a:lnTo>
                    <a:pt x="1186243" y="832491"/>
                  </a:lnTo>
                  <a:lnTo>
                    <a:pt x="2023117" y="414582"/>
                  </a:lnTo>
                  <a:lnTo>
                    <a:pt x="1204264" y="414582"/>
                  </a:lnTo>
                  <a:lnTo>
                    <a:pt x="1146886" y="294967"/>
                  </a:lnTo>
                  <a:lnTo>
                    <a:pt x="1160030" y="285139"/>
                  </a:lnTo>
                  <a:lnTo>
                    <a:pt x="1174775" y="273673"/>
                  </a:lnTo>
                  <a:lnTo>
                    <a:pt x="1187881" y="255678"/>
                  </a:lnTo>
                  <a:lnTo>
                    <a:pt x="1202626" y="239231"/>
                  </a:lnTo>
                  <a:lnTo>
                    <a:pt x="1225550" y="203196"/>
                  </a:lnTo>
                  <a:lnTo>
                    <a:pt x="1237018" y="181903"/>
                  </a:lnTo>
                  <a:lnTo>
                    <a:pt x="1248460" y="163908"/>
                  </a:lnTo>
                  <a:lnTo>
                    <a:pt x="1256652" y="142547"/>
                  </a:lnTo>
                  <a:lnTo>
                    <a:pt x="1266482" y="124529"/>
                  </a:lnTo>
                  <a:lnTo>
                    <a:pt x="1273022" y="108150"/>
                  </a:lnTo>
                  <a:lnTo>
                    <a:pt x="1279575" y="93408"/>
                  </a:lnTo>
                  <a:lnTo>
                    <a:pt x="1282928" y="80304"/>
                  </a:lnTo>
                  <a:lnTo>
                    <a:pt x="1287843" y="70500"/>
                  </a:lnTo>
                  <a:lnTo>
                    <a:pt x="1291107" y="65518"/>
                  </a:lnTo>
                  <a:lnTo>
                    <a:pt x="1291107" y="63879"/>
                  </a:lnTo>
                  <a:close/>
                </a:path>
                <a:path w="2305685" h="832484">
                  <a:moveTo>
                    <a:pt x="1571256" y="0"/>
                  </a:moveTo>
                  <a:lnTo>
                    <a:pt x="1545056" y="99960"/>
                  </a:lnTo>
                  <a:lnTo>
                    <a:pt x="1538503" y="111425"/>
                  </a:lnTo>
                  <a:lnTo>
                    <a:pt x="1533588" y="126168"/>
                  </a:lnTo>
                  <a:lnTo>
                    <a:pt x="1523720" y="140909"/>
                  </a:lnTo>
                  <a:lnTo>
                    <a:pt x="1515529" y="157356"/>
                  </a:lnTo>
                  <a:lnTo>
                    <a:pt x="1504061" y="172076"/>
                  </a:lnTo>
                  <a:lnTo>
                    <a:pt x="1492592" y="188455"/>
                  </a:lnTo>
                  <a:lnTo>
                    <a:pt x="1481137" y="203196"/>
                  </a:lnTo>
                  <a:lnTo>
                    <a:pt x="1469669" y="219575"/>
                  </a:lnTo>
                  <a:lnTo>
                    <a:pt x="1456563" y="232679"/>
                  </a:lnTo>
                  <a:lnTo>
                    <a:pt x="1445094" y="247489"/>
                  </a:lnTo>
                  <a:lnTo>
                    <a:pt x="1433626" y="258932"/>
                  </a:lnTo>
                  <a:lnTo>
                    <a:pt x="1425448" y="270398"/>
                  </a:lnTo>
                  <a:lnTo>
                    <a:pt x="1417281" y="278587"/>
                  </a:lnTo>
                  <a:lnTo>
                    <a:pt x="1412366" y="285139"/>
                  </a:lnTo>
                  <a:lnTo>
                    <a:pt x="1407452" y="290052"/>
                  </a:lnTo>
                  <a:lnTo>
                    <a:pt x="1407452" y="291691"/>
                  </a:lnTo>
                  <a:lnTo>
                    <a:pt x="1310766" y="368720"/>
                  </a:lnTo>
                  <a:lnTo>
                    <a:pt x="1204264" y="414582"/>
                  </a:lnTo>
                  <a:lnTo>
                    <a:pt x="2023117" y="414582"/>
                  </a:lnTo>
                  <a:lnTo>
                    <a:pt x="2305291" y="273673"/>
                  </a:lnTo>
                  <a:lnTo>
                    <a:pt x="1872703" y="273673"/>
                  </a:lnTo>
                  <a:lnTo>
                    <a:pt x="1764576" y="152374"/>
                  </a:lnTo>
                  <a:lnTo>
                    <a:pt x="1626946" y="36034"/>
                  </a:lnTo>
                  <a:lnTo>
                    <a:pt x="1571256" y="0"/>
                  </a:lnTo>
                  <a:close/>
                </a:path>
                <a:path w="2305685" h="832484">
                  <a:moveTo>
                    <a:pt x="2287270" y="36034"/>
                  </a:moveTo>
                  <a:lnTo>
                    <a:pt x="2157831" y="93408"/>
                  </a:lnTo>
                  <a:lnTo>
                    <a:pt x="2043163" y="99960"/>
                  </a:lnTo>
                  <a:lnTo>
                    <a:pt x="1872703" y="273673"/>
                  </a:lnTo>
                  <a:lnTo>
                    <a:pt x="2305291" y="273673"/>
                  </a:lnTo>
                  <a:lnTo>
                    <a:pt x="2287270" y="36034"/>
                  </a:lnTo>
                  <a:close/>
                </a:path>
              </a:pathLst>
            </a:custGeom>
            <a:solidFill>
              <a:srgbClr val="EDE8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7910" y="6106941"/>
              <a:ext cx="719455" cy="287020"/>
            </a:xfrm>
            <a:custGeom>
              <a:avLst/>
              <a:gdLst/>
              <a:ahLst/>
              <a:cxnLst/>
              <a:rect l="l" t="t" r="r" b="b"/>
              <a:pathLst>
                <a:path w="719455" h="287020">
                  <a:moveTo>
                    <a:pt x="719289" y="0"/>
                  </a:moveTo>
                  <a:lnTo>
                    <a:pt x="0" y="52459"/>
                  </a:lnTo>
                  <a:lnTo>
                    <a:pt x="124523" y="286823"/>
                  </a:lnTo>
                  <a:lnTo>
                    <a:pt x="301447" y="204880"/>
                  </a:lnTo>
                  <a:lnTo>
                    <a:pt x="704545" y="37717"/>
                  </a:lnTo>
                  <a:lnTo>
                    <a:pt x="719289" y="0"/>
                  </a:lnTo>
                  <a:close/>
                </a:path>
              </a:pathLst>
            </a:custGeom>
            <a:solidFill>
              <a:srgbClr val="EAE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86966" y="4327220"/>
              <a:ext cx="1509395" cy="601980"/>
            </a:xfrm>
            <a:custGeom>
              <a:avLst/>
              <a:gdLst/>
              <a:ahLst/>
              <a:cxnLst/>
              <a:rect l="l" t="t" r="r" b="b"/>
              <a:pathLst>
                <a:path w="1509395" h="601979">
                  <a:moveTo>
                    <a:pt x="1504086" y="0"/>
                  </a:moveTo>
                  <a:lnTo>
                    <a:pt x="1463078" y="0"/>
                  </a:lnTo>
                  <a:lnTo>
                    <a:pt x="1433614" y="1638"/>
                  </a:lnTo>
                  <a:lnTo>
                    <a:pt x="1395945" y="1638"/>
                  </a:lnTo>
                  <a:lnTo>
                    <a:pt x="1353350" y="4914"/>
                  </a:lnTo>
                  <a:lnTo>
                    <a:pt x="1304175" y="6553"/>
                  </a:lnTo>
                  <a:lnTo>
                    <a:pt x="1253401" y="11531"/>
                  </a:lnTo>
                  <a:lnTo>
                    <a:pt x="1194384" y="14808"/>
                  </a:lnTo>
                  <a:lnTo>
                    <a:pt x="1068222" y="31191"/>
                  </a:lnTo>
                  <a:lnTo>
                    <a:pt x="1001077" y="42659"/>
                  </a:lnTo>
                  <a:lnTo>
                    <a:pt x="930592" y="52463"/>
                  </a:lnTo>
                  <a:lnTo>
                    <a:pt x="791349" y="81940"/>
                  </a:lnTo>
                  <a:lnTo>
                    <a:pt x="720877" y="101663"/>
                  </a:lnTo>
                  <a:lnTo>
                    <a:pt x="650443" y="119684"/>
                  </a:lnTo>
                  <a:lnTo>
                    <a:pt x="581609" y="139319"/>
                  </a:lnTo>
                  <a:lnTo>
                    <a:pt x="512813" y="160604"/>
                  </a:lnTo>
                  <a:lnTo>
                    <a:pt x="448894" y="183540"/>
                  </a:lnTo>
                  <a:lnTo>
                    <a:pt x="386651" y="203263"/>
                  </a:lnTo>
                  <a:lnTo>
                    <a:pt x="271983" y="244195"/>
                  </a:lnTo>
                  <a:lnTo>
                    <a:pt x="219494" y="265480"/>
                  </a:lnTo>
                  <a:lnTo>
                    <a:pt x="170383" y="281927"/>
                  </a:lnTo>
                  <a:lnTo>
                    <a:pt x="127800" y="299948"/>
                  </a:lnTo>
                  <a:lnTo>
                    <a:pt x="90068" y="313029"/>
                  </a:lnTo>
                  <a:lnTo>
                    <a:pt x="58953" y="327774"/>
                  </a:lnTo>
                  <a:lnTo>
                    <a:pt x="32753" y="337604"/>
                  </a:lnTo>
                  <a:lnTo>
                    <a:pt x="16383" y="347421"/>
                  </a:lnTo>
                  <a:lnTo>
                    <a:pt x="4914" y="350697"/>
                  </a:lnTo>
                  <a:lnTo>
                    <a:pt x="0" y="353974"/>
                  </a:lnTo>
                  <a:lnTo>
                    <a:pt x="52412" y="601446"/>
                  </a:lnTo>
                  <a:lnTo>
                    <a:pt x="468553" y="544144"/>
                  </a:lnTo>
                  <a:lnTo>
                    <a:pt x="385013" y="427736"/>
                  </a:lnTo>
                  <a:lnTo>
                    <a:pt x="350570" y="350697"/>
                  </a:lnTo>
                  <a:lnTo>
                    <a:pt x="452170" y="309753"/>
                  </a:lnTo>
                  <a:lnTo>
                    <a:pt x="1045146" y="309753"/>
                  </a:lnTo>
                  <a:lnTo>
                    <a:pt x="1509001" y="131127"/>
                  </a:lnTo>
                  <a:lnTo>
                    <a:pt x="1504086" y="0"/>
                  </a:lnTo>
                  <a:close/>
                </a:path>
                <a:path w="1509395" h="601979">
                  <a:moveTo>
                    <a:pt x="1045146" y="309753"/>
                  </a:moveTo>
                  <a:lnTo>
                    <a:pt x="452170" y="309753"/>
                  </a:lnTo>
                  <a:lnTo>
                    <a:pt x="589800" y="485101"/>
                  </a:lnTo>
                  <a:lnTo>
                    <a:pt x="1045146" y="309753"/>
                  </a:lnTo>
                  <a:close/>
                </a:path>
              </a:pathLst>
            </a:custGeom>
            <a:solidFill>
              <a:srgbClr val="E0D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65260" y="4446904"/>
              <a:ext cx="1296035" cy="1217930"/>
            </a:xfrm>
            <a:custGeom>
              <a:avLst/>
              <a:gdLst/>
              <a:ahLst/>
              <a:cxnLst/>
              <a:rect l="l" t="t" r="r" b="b"/>
              <a:pathLst>
                <a:path w="1296035" h="1217929">
                  <a:moveTo>
                    <a:pt x="1231776" y="226098"/>
                  </a:moveTo>
                  <a:lnTo>
                    <a:pt x="691438" y="226098"/>
                  </a:lnTo>
                  <a:lnTo>
                    <a:pt x="740575" y="235927"/>
                  </a:lnTo>
                  <a:lnTo>
                    <a:pt x="783145" y="252374"/>
                  </a:lnTo>
                  <a:lnTo>
                    <a:pt x="819238" y="273672"/>
                  </a:lnTo>
                  <a:lnTo>
                    <a:pt x="868349" y="327698"/>
                  </a:lnTo>
                  <a:lnTo>
                    <a:pt x="891286" y="388353"/>
                  </a:lnTo>
                  <a:lnTo>
                    <a:pt x="897839" y="455549"/>
                  </a:lnTo>
                  <a:lnTo>
                    <a:pt x="892924" y="485038"/>
                  </a:lnTo>
                  <a:lnTo>
                    <a:pt x="889647" y="514591"/>
                  </a:lnTo>
                  <a:lnTo>
                    <a:pt x="879817" y="566978"/>
                  </a:lnTo>
                  <a:lnTo>
                    <a:pt x="873264" y="585000"/>
                  </a:lnTo>
                  <a:lnTo>
                    <a:pt x="868349" y="601446"/>
                  </a:lnTo>
                  <a:lnTo>
                    <a:pt x="863447" y="611276"/>
                  </a:lnTo>
                  <a:lnTo>
                    <a:pt x="863447" y="616178"/>
                  </a:lnTo>
                  <a:lnTo>
                    <a:pt x="865085" y="616178"/>
                  </a:lnTo>
                  <a:lnTo>
                    <a:pt x="873264" y="621093"/>
                  </a:lnTo>
                  <a:lnTo>
                    <a:pt x="886371" y="629259"/>
                  </a:lnTo>
                  <a:lnTo>
                    <a:pt x="904392" y="642366"/>
                  </a:lnTo>
                  <a:lnTo>
                    <a:pt x="922477" y="657110"/>
                  </a:lnTo>
                  <a:lnTo>
                    <a:pt x="947026" y="673493"/>
                  </a:lnTo>
                  <a:lnTo>
                    <a:pt x="1024001" y="740689"/>
                  </a:lnTo>
                  <a:lnTo>
                    <a:pt x="1050251" y="768540"/>
                  </a:lnTo>
                  <a:lnTo>
                    <a:pt x="1097749" y="827544"/>
                  </a:lnTo>
                  <a:lnTo>
                    <a:pt x="1135418" y="893114"/>
                  </a:lnTo>
                  <a:lnTo>
                    <a:pt x="1156715" y="963612"/>
                  </a:lnTo>
                  <a:lnTo>
                    <a:pt x="1164907" y="1027468"/>
                  </a:lnTo>
                  <a:lnTo>
                    <a:pt x="1168184" y="1055382"/>
                  </a:lnTo>
                  <a:lnTo>
                    <a:pt x="1171498" y="1081570"/>
                  </a:lnTo>
                  <a:lnTo>
                    <a:pt x="1171498" y="1104493"/>
                  </a:lnTo>
                  <a:lnTo>
                    <a:pt x="1173137" y="1125791"/>
                  </a:lnTo>
                  <a:lnTo>
                    <a:pt x="1173137" y="1173337"/>
                  </a:lnTo>
                  <a:lnTo>
                    <a:pt x="1171498" y="1184803"/>
                  </a:lnTo>
                  <a:lnTo>
                    <a:pt x="1169860" y="1194630"/>
                  </a:lnTo>
                  <a:lnTo>
                    <a:pt x="1169860" y="1209372"/>
                  </a:lnTo>
                  <a:lnTo>
                    <a:pt x="1168184" y="1212648"/>
                  </a:lnTo>
                  <a:lnTo>
                    <a:pt x="1168184" y="1217562"/>
                  </a:lnTo>
                  <a:lnTo>
                    <a:pt x="1289430" y="1130706"/>
                  </a:lnTo>
                  <a:lnTo>
                    <a:pt x="1286154" y="1119238"/>
                  </a:lnTo>
                  <a:lnTo>
                    <a:pt x="1281239" y="1088123"/>
                  </a:lnTo>
                  <a:lnTo>
                    <a:pt x="1274686" y="1038936"/>
                  </a:lnTo>
                  <a:lnTo>
                    <a:pt x="1268133" y="976718"/>
                  </a:lnTo>
                  <a:lnTo>
                    <a:pt x="1258315" y="899668"/>
                  </a:lnTo>
                  <a:lnTo>
                    <a:pt x="1250124" y="814451"/>
                  </a:lnTo>
                  <a:lnTo>
                    <a:pt x="1240294" y="719404"/>
                  </a:lnTo>
                  <a:lnTo>
                    <a:pt x="1235379" y="624370"/>
                  </a:lnTo>
                  <a:lnTo>
                    <a:pt x="1227188" y="524408"/>
                  </a:lnTo>
                  <a:lnTo>
                    <a:pt x="1225577" y="427736"/>
                  </a:lnTo>
                  <a:lnTo>
                    <a:pt x="1225550" y="330974"/>
                  </a:lnTo>
                  <a:lnTo>
                    <a:pt x="1230464" y="242481"/>
                  </a:lnTo>
                  <a:lnTo>
                    <a:pt x="1231776" y="226098"/>
                  </a:lnTo>
                  <a:close/>
                </a:path>
                <a:path w="1296035" h="1217929">
                  <a:moveTo>
                    <a:pt x="1289430" y="0"/>
                  </a:moveTo>
                  <a:lnTo>
                    <a:pt x="1233741" y="13081"/>
                  </a:lnTo>
                  <a:lnTo>
                    <a:pt x="1189520" y="26187"/>
                  </a:lnTo>
                  <a:lnTo>
                    <a:pt x="1132154" y="40919"/>
                  </a:lnTo>
                  <a:lnTo>
                    <a:pt x="1069911" y="60579"/>
                  </a:lnTo>
                  <a:lnTo>
                    <a:pt x="999439" y="80302"/>
                  </a:lnTo>
                  <a:lnTo>
                    <a:pt x="924115" y="103212"/>
                  </a:lnTo>
                  <a:lnTo>
                    <a:pt x="843813" y="126149"/>
                  </a:lnTo>
                  <a:lnTo>
                    <a:pt x="765124" y="150710"/>
                  </a:lnTo>
                  <a:lnTo>
                    <a:pt x="683247" y="173710"/>
                  </a:lnTo>
                  <a:lnTo>
                    <a:pt x="606221" y="198259"/>
                  </a:lnTo>
                  <a:lnTo>
                    <a:pt x="530834" y="217919"/>
                  </a:lnTo>
                  <a:lnTo>
                    <a:pt x="399757" y="258927"/>
                  </a:lnTo>
                  <a:lnTo>
                    <a:pt x="347344" y="276923"/>
                  </a:lnTo>
                  <a:lnTo>
                    <a:pt x="299796" y="288391"/>
                  </a:lnTo>
                  <a:lnTo>
                    <a:pt x="216293" y="312966"/>
                  </a:lnTo>
                  <a:lnTo>
                    <a:pt x="181889" y="324421"/>
                  </a:lnTo>
                  <a:lnTo>
                    <a:pt x="149072" y="332613"/>
                  </a:lnTo>
                  <a:lnTo>
                    <a:pt x="121246" y="342506"/>
                  </a:lnTo>
                  <a:lnTo>
                    <a:pt x="96685" y="349059"/>
                  </a:lnTo>
                  <a:lnTo>
                    <a:pt x="75387" y="357251"/>
                  </a:lnTo>
                  <a:lnTo>
                    <a:pt x="55664" y="362165"/>
                  </a:lnTo>
                  <a:lnTo>
                    <a:pt x="39306" y="367055"/>
                  </a:lnTo>
                  <a:lnTo>
                    <a:pt x="26200" y="371970"/>
                  </a:lnTo>
                  <a:lnTo>
                    <a:pt x="16382" y="375246"/>
                  </a:lnTo>
                  <a:lnTo>
                    <a:pt x="8191" y="378523"/>
                  </a:lnTo>
                  <a:lnTo>
                    <a:pt x="3276" y="380161"/>
                  </a:lnTo>
                  <a:lnTo>
                    <a:pt x="0" y="381800"/>
                  </a:lnTo>
                  <a:lnTo>
                    <a:pt x="0" y="383438"/>
                  </a:lnTo>
                  <a:lnTo>
                    <a:pt x="3276" y="388353"/>
                  </a:lnTo>
                  <a:lnTo>
                    <a:pt x="19646" y="404736"/>
                  </a:lnTo>
                  <a:lnTo>
                    <a:pt x="27838" y="414553"/>
                  </a:lnTo>
                  <a:lnTo>
                    <a:pt x="40944" y="427736"/>
                  </a:lnTo>
                  <a:lnTo>
                    <a:pt x="72110" y="455549"/>
                  </a:lnTo>
                  <a:lnTo>
                    <a:pt x="90131" y="467017"/>
                  </a:lnTo>
                  <a:lnTo>
                    <a:pt x="109778" y="480123"/>
                  </a:lnTo>
                  <a:lnTo>
                    <a:pt x="155625" y="504698"/>
                  </a:lnTo>
                  <a:lnTo>
                    <a:pt x="206463" y="521144"/>
                  </a:lnTo>
                  <a:lnTo>
                    <a:pt x="262127" y="527685"/>
                  </a:lnTo>
                  <a:lnTo>
                    <a:pt x="263766" y="522782"/>
                  </a:lnTo>
                  <a:lnTo>
                    <a:pt x="271957" y="511238"/>
                  </a:lnTo>
                  <a:lnTo>
                    <a:pt x="321144" y="442468"/>
                  </a:lnTo>
                  <a:lnTo>
                    <a:pt x="345706" y="412915"/>
                  </a:lnTo>
                  <a:lnTo>
                    <a:pt x="373557" y="383438"/>
                  </a:lnTo>
                  <a:lnTo>
                    <a:pt x="439115" y="321144"/>
                  </a:lnTo>
                  <a:lnTo>
                    <a:pt x="476783" y="293306"/>
                  </a:lnTo>
                  <a:lnTo>
                    <a:pt x="514451" y="268757"/>
                  </a:lnTo>
                  <a:lnTo>
                    <a:pt x="558723" y="247459"/>
                  </a:lnTo>
                  <a:lnTo>
                    <a:pt x="599668" y="232651"/>
                  </a:lnTo>
                  <a:lnTo>
                    <a:pt x="645528" y="226098"/>
                  </a:lnTo>
                  <a:lnTo>
                    <a:pt x="1231776" y="226098"/>
                  </a:lnTo>
                  <a:lnTo>
                    <a:pt x="1237018" y="160604"/>
                  </a:lnTo>
                  <a:lnTo>
                    <a:pt x="1250124" y="93408"/>
                  </a:lnTo>
                  <a:lnTo>
                    <a:pt x="1268133" y="37642"/>
                  </a:lnTo>
                  <a:lnTo>
                    <a:pt x="1296035" y="1638"/>
                  </a:lnTo>
                  <a:lnTo>
                    <a:pt x="1289430" y="0"/>
                  </a:lnTo>
                  <a:close/>
                </a:path>
              </a:pathLst>
            </a:custGeom>
            <a:solidFill>
              <a:srgbClr val="E8ED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61894" y="4540313"/>
              <a:ext cx="90068" cy="1097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33724" y="4430522"/>
              <a:ext cx="59055" cy="62230"/>
            </a:xfrm>
            <a:custGeom>
              <a:avLst/>
              <a:gdLst/>
              <a:ahLst/>
              <a:cxnLst/>
              <a:rect l="l" t="t" r="r" b="b"/>
              <a:pathLst>
                <a:path w="59055" h="62229">
                  <a:moveTo>
                    <a:pt x="31165" y="0"/>
                  </a:moveTo>
                  <a:lnTo>
                    <a:pt x="27889" y="1638"/>
                  </a:lnTo>
                  <a:lnTo>
                    <a:pt x="18059" y="3276"/>
                  </a:lnTo>
                  <a:lnTo>
                    <a:pt x="13144" y="11468"/>
                  </a:lnTo>
                  <a:lnTo>
                    <a:pt x="6591" y="16382"/>
                  </a:lnTo>
                  <a:lnTo>
                    <a:pt x="4914" y="24574"/>
                  </a:lnTo>
                  <a:lnTo>
                    <a:pt x="1638" y="27825"/>
                  </a:lnTo>
                  <a:lnTo>
                    <a:pt x="1638" y="31102"/>
                  </a:lnTo>
                  <a:lnTo>
                    <a:pt x="0" y="32740"/>
                  </a:lnTo>
                  <a:lnTo>
                    <a:pt x="0" y="36017"/>
                  </a:lnTo>
                  <a:lnTo>
                    <a:pt x="1638" y="40932"/>
                  </a:lnTo>
                  <a:lnTo>
                    <a:pt x="3276" y="47485"/>
                  </a:lnTo>
                  <a:lnTo>
                    <a:pt x="8229" y="57302"/>
                  </a:lnTo>
                  <a:lnTo>
                    <a:pt x="14782" y="62217"/>
                  </a:lnTo>
                  <a:lnTo>
                    <a:pt x="22974" y="62217"/>
                  </a:lnTo>
                  <a:lnTo>
                    <a:pt x="34442" y="57302"/>
                  </a:lnTo>
                  <a:lnTo>
                    <a:pt x="47548" y="49123"/>
                  </a:lnTo>
                  <a:lnTo>
                    <a:pt x="59016" y="26212"/>
                  </a:lnTo>
                  <a:lnTo>
                    <a:pt x="57365" y="14744"/>
                  </a:lnTo>
                  <a:lnTo>
                    <a:pt x="50825" y="6553"/>
                  </a:lnTo>
                  <a:lnTo>
                    <a:pt x="42633" y="3276"/>
                  </a:lnTo>
                  <a:lnTo>
                    <a:pt x="37718" y="1638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63622" y="4607509"/>
              <a:ext cx="122885" cy="950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31187" y="4905730"/>
              <a:ext cx="574040" cy="325120"/>
            </a:xfrm>
            <a:custGeom>
              <a:avLst/>
              <a:gdLst/>
              <a:ahLst/>
              <a:cxnLst/>
              <a:rect l="l" t="t" r="r" b="b"/>
              <a:pathLst>
                <a:path w="574039" h="325120">
                  <a:moveTo>
                    <a:pt x="447306" y="0"/>
                  </a:moveTo>
                  <a:lnTo>
                    <a:pt x="0" y="140906"/>
                  </a:lnTo>
                  <a:lnTo>
                    <a:pt x="50761" y="324523"/>
                  </a:lnTo>
                  <a:lnTo>
                    <a:pt x="54038" y="322884"/>
                  </a:lnTo>
                  <a:lnTo>
                    <a:pt x="65506" y="317906"/>
                  </a:lnTo>
                  <a:lnTo>
                    <a:pt x="81940" y="312991"/>
                  </a:lnTo>
                  <a:lnTo>
                    <a:pt x="132715" y="298246"/>
                  </a:lnTo>
                  <a:lnTo>
                    <a:pt x="165455" y="291693"/>
                  </a:lnTo>
                  <a:lnTo>
                    <a:pt x="201549" y="283502"/>
                  </a:lnTo>
                  <a:lnTo>
                    <a:pt x="240868" y="276948"/>
                  </a:lnTo>
                  <a:lnTo>
                    <a:pt x="324434" y="260578"/>
                  </a:lnTo>
                  <a:lnTo>
                    <a:pt x="411226" y="254050"/>
                  </a:lnTo>
                  <a:lnTo>
                    <a:pt x="453859" y="252412"/>
                  </a:lnTo>
                  <a:lnTo>
                    <a:pt x="566522" y="252412"/>
                  </a:lnTo>
                  <a:lnTo>
                    <a:pt x="447306" y="0"/>
                  </a:lnTo>
                  <a:close/>
                </a:path>
                <a:path w="574039" h="325120">
                  <a:moveTo>
                    <a:pt x="566522" y="252412"/>
                  </a:moveTo>
                  <a:lnTo>
                    <a:pt x="453859" y="252412"/>
                  </a:lnTo>
                  <a:lnTo>
                    <a:pt x="496443" y="254050"/>
                  </a:lnTo>
                  <a:lnTo>
                    <a:pt x="534111" y="258940"/>
                  </a:lnTo>
                  <a:lnTo>
                    <a:pt x="573468" y="267119"/>
                  </a:lnTo>
                  <a:lnTo>
                    <a:pt x="566522" y="252412"/>
                  </a:lnTo>
                  <a:close/>
                </a:path>
              </a:pathLst>
            </a:custGeom>
            <a:solidFill>
              <a:srgbClr val="CCE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87903" y="4464900"/>
              <a:ext cx="72110" cy="835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48227" y="4743487"/>
              <a:ext cx="241300" cy="344170"/>
            </a:xfrm>
            <a:custGeom>
              <a:avLst/>
              <a:gdLst/>
              <a:ahLst/>
              <a:cxnLst/>
              <a:rect l="l" t="t" r="r" b="b"/>
              <a:pathLst>
                <a:path w="241300" h="344170">
                  <a:moveTo>
                    <a:pt x="0" y="294970"/>
                  </a:moveTo>
                  <a:lnTo>
                    <a:pt x="1638" y="296608"/>
                  </a:lnTo>
                  <a:lnTo>
                    <a:pt x="8191" y="306501"/>
                  </a:lnTo>
                  <a:lnTo>
                    <a:pt x="11468" y="309778"/>
                  </a:lnTo>
                  <a:lnTo>
                    <a:pt x="19659" y="316331"/>
                  </a:lnTo>
                  <a:lnTo>
                    <a:pt x="26212" y="322884"/>
                  </a:lnTo>
                  <a:lnTo>
                    <a:pt x="36029" y="327787"/>
                  </a:lnTo>
                  <a:lnTo>
                    <a:pt x="44221" y="332676"/>
                  </a:lnTo>
                  <a:lnTo>
                    <a:pt x="55689" y="337591"/>
                  </a:lnTo>
                  <a:lnTo>
                    <a:pt x="68795" y="340868"/>
                  </a:lnTo>
                  <a:lnTo>
                    <a:pt x="83527" y="344144"/>
                  </a:lnTo>
                  <a:lnTo>
                    <a:pt x="98272" y="344144"/>
                  </a:lnTo>
                  <a:lnTo>
                    <a:pt x="155651" y="334327"/>
                  </a:lnTo>
                  <a:lnTo>
                    <a:pt x="175662" y="321246"/>
                  </a:lnTo>
                  <a:lnTo>
                    <a:pt x="99910" y="321246"/>
                  </a:lnTo>
                  <a:lnTo>
                    <a:pt x="0" y="294970"/>
                  </a:lnTo>
                  <a:close/>
                </a:path>
                <a:path w="241300" h="344170">
                  <a:moveTo>
                    <a:pt x="75349" y="0"/>
                  </a:moveTo>
                  <a:lnTo>
                    <a:pt x="78625" y="3276"/>
                  </a:lnTo>
                  <a:lnTo>
                    <a:pt x="83527" y="6553"/>
                  </a:lnTo>
                  <a:lnTo>
                    <a:pt x="90081" y="13106"/>
                  </a:lnTo>
                  <a:lnTo>
                    <a:pt x="98272" y="18021"/>
                  </a:lnTo>
                  <a:lnTo>
                    <a:pt x="106464" y="24561"/>
                  </a:lnTo>
                  <a:lnTo>
                    <a:pt x="114693" y="32753"/>
                  </a:lnTo>
                  <a:lnTo>
                    <a:pt x="126161" y="41021"/>
                  </a:lnTo>
                  <a:lnTo>
                    <a:pt x="134353" y="47561"/>
                  </a:lnTo>
                  <a:lnTo>
                    <a:pt x="144183" y="54114"/>
                  </a:lnTo>
                  <a:lnTo>
                    <a:pt x="160566" y="67195"/>
                  </a:lnTo>
                  <a:lnTo>
                    <a:pt x="167106" y="72110"/>
                  </a:lnTo>
                  <a:lnTo>
                    <a:pt x="172021" y="77025"/>
                  </a:lnTo>
                  <a:lnTo>
                    <a:pt x="175298" y="78663"/>
                  </a:lnTo>
                  <a:lnTo>
                    <a:pt x="176936" y="81940"/>
                  </a:lnTo>
                  <a:lnTo>
                    <a:pt x="188404" y="149161"/>
                  </a:lnTo>
                  <a:lnTo>
                    <a:pt x="175298" y="224561"/>
                  </a:lnTo>
                  <a:lnTo>
                    <a:pt x="142544" y="291693"/>
                  </a:lnTo>
                  <a:lnTo>
                    <a:pt x="99910" y="321246"/>
                  </a:lnTo>
                  <a:lnTo>
                    <a:pt x="175662" y="321246"/>
                  </a:lnTo>
                  <a:lnTo>
                    <a:pt x="191681" y="308140"/>
                  </a:lnTo>
                  <a:lnTo>
                    <a:pt x="206400" y="290055"/>
                  </a:lnTo>
                  <a:lnTo>
                    <a:pt x="221145" y="268757"/>
                  </a:lnTo>
                  <a:lnTo>
                    <a:pt x="229323" y="242544"/>
                  </a:lnTo>
                  <a:lnTo>
                    <a:pt x="237591" y="216369"/>
                  </a:lnTo>
                  <a:lnTo>
                    <a:pt x="240868" y="188455"/>
                  </a:lnTo>
                  <a:lnTo>
                    <a:pt x="240868" y="162242"/>
                  </a:lnTo>
                  <a:lnTo>
                    <a:pt x="227685" y="104876"/>
                  </a:lnTo>
                  <a:lnTo>
                    <a:pt x="198234" y="57391"/>
                  </a:lnTo>
                  <a:lnTo>
                    <a:pt x="147459" y="19659"/>
                  </a:lnTo>
                  <a:lnTo>
                    <a:pt x="114693" y="6553"/>
                  </a:lnTo>
                  <a:lnTo>
                    <a:pt x="75349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18132" y="5264619"/>
              <a:ext cx="775335" cy="501650"/>
            </a:xfrm>
            <a:custGeom>
              <a:avLst/>
              <a:gdLst/>
              <a:ahLst/>
              <a:cxnLst/>
              <a:rect l="l" t="t" r="r" b="b"/>
              <a:pathLst>
                <a:path w="775335" h="501650">
                  <a:moveTo>
                    <a:pt x="471868" y="0"/>
                  </a:moveTo>
                  <a:lnTo>
                    <a:pt x="376821" y="6553"/>
                  </a:lnTo>
                  <a:lnTo>
                    <a:pt x="330987" y="14744"/>
                  </a:lnTo>
                  <a:lnTo>
                    <a:pt x="285051" y="24574"/>
                  </a:lnTo>
                  <a:lnTo>
                    <a:pt x="167093" y="57403"/>
                  </a:lnTo>
                  <a:lnTo>
                    <a:pt x="106502" y="78676"/>
                  </a:lnTo>
                  <a:lnTo>
                    <a:pt x="83578" y="86867"/>
                  </a:lnTo>
                  <a:lnTo>
                    <a:pt x="68833" y="93408"/>
                  </a:lnTo>
                  <a:lnTo>
                    <a:pt x="57315" y="98323"/>
                  </a:lnTo>
                  <a:lnTo>
                    <a:pt x="54038" y="101599"/>
                  </a:lnTo>
                  <a:lnTo>
                    <a:pt x="0" y="501514"/>
                  </a:lnTo>
                  <a:lnTo>
                    <a:pt x="8178" y="499875"/>
                  </a:lnTo>
                  <a:lnTo>
                    <a:pt x="18008" y="498237"/>
                  </a:lnTo>
                  <a:lnTo>
                    <a:pt x="31114" y="494893"/>
                  </a:lnTo>
                  <a:lnTo>
                    <a:pt x="45846" y="491618"/>
                  </a:lnTo>
                  <a:lnTo>
                    <a:pt x="63919" y="488341"/>
                  </a:lnTo>
                  <a:lnTo>
                    <a:pt x="85217" y="485066"/>
                  </a:lnTo>
                  <a:lnTo>
                    <a:pt x="106502" y="478514"/>
                  </a:lnTo>
                  <a:lnTo>
                    <a:pt x="132702" y="473600"/>
                  </a:lnTo>
                  <a:lnTo>
                    <a:pt x="158902" y="465410"/>
                  </a:lnTo>
                  <a:lnTo>
                    <a:pt x="188442" y="458858"/>
                  </a:lnTo>
                  <a:lnTo>
                    <a:pt x="217919" y="449031"/>
                  </a:lnTo>
                  <a:lnTo>
                    <a:pt x="249046" y="440841"/>
                  </a:lnTo>
                  <a:lnTo>
                    <a:pt x="281787" y="431013"/>
                  </a:lnTo>
                  <a:lnTo>
                    <a:pt x="316242" y="419571"/>
                  </a:lnTo>
                  <a:lnTo>
                    <a:pt x="350646" y="406398"/>
                  </a:lnTo>
                  <a:lnTo>
                    <a:pt x="388289" y="393296"/>
                  </a:lnTo>
                  <a:lnTo>
                    <a:pt x="427596" y="378553"/>
                  </a:lnTo>
                  <a:lnTo>
                    <a:pt x="465315" y="363813"/>
                  </a:lnTo>
                  <a:lnTo>
                    <a:pt x="502983" y="347433"/>
                  </a:lnTo>
                  <a:lnTo>
                    <a:pt x="542302" y="332714"/>
                  </a:lnTo>
                  <a:lnTo>
                    <a:pt x="578383" y="317906"/>
                  </a:lnTo>
                  <a:lnTo>
                    <a:pt x="614413" y="304799"/>
                  </a:lnTo>
                  <a:lnTo>
                    <a:pt x="647166" y="291693"/>
                  </a:lnTo>
                  <a:lnTo>
                    <a:pt x="678294" y="278599"/>
                  </a:lnTo>
                  <a:lnTo>
                    <a:pt x="704545" y="267131"/>
                  </a:lnTo>
                  <a:lnTo>
                    <a:pt x="729107" y="258940"/>
                  </a:lnTo>
                  <a:lnTo>
                    <a:pt x="745489" y="250748"/>
                  </a:lnTo>
                  <a:lnTo>
                    <a:pt x="761873" y="245859"/>
                  </a:lnTo>
                  <a:lnTo>
                    <a:pt x="770051" y="240944"/>
                  </a:lnTo>
                  <a:lnTo>
                    <a:pt x="774966" y="240944"/>
                  </a:lnTo>
                  <a:lnTo>
                    <a:pt x="612775" y="14744"/>
                  </a:lnTo>
                  <a:lnTo>
                    <a:pt x="565276" y="4914"/>
                  </a:lnTo>
                  <a:lnTo>
                    <a:pt x="519366" y="1638"/>
                  </a:lnTo>
                  <a:lnTo>
                    <a:pt x="471868" y="0"/>
                  </a:lnTo>
                  <a:close/>
                </a:path>
              </a:pathLst>
            </a:custGeom>
            <a:solidFill>
              <a:srgbClr val="C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80623" y="4717300"/>
              <a:ext cx="267335" cy="250825"/>
            </a:xfrm>
            <a:custGeom>
              <a:avLst/>
              <a:gdLst/>
              <a:ahLst/>
              <a:cxnLst/>
              <a:rect l="l" t="t" r="r" b="b"/>
              <a:pathLst>
                <a:path w="267335" h="250825">
                  <a:moveTo>
                    <a:pt x="257638" y="139255"/>
                  </a:moveTo>
                  <a:lnTo>
                    <a:pt x="90081" y="139255"/>
                  </a:lnTo>
                  <a:lnTo>
                    <a:pt x="165468" y="214642"/>
                  </a:lnTo>
                  <a:lnTo>
                    <a:pt x="217855" y="250748"/>
                  </a:lnTo>
                  <a:lnTo>
                    <a:pt x="219494" y="242557"/>
                  </a:lnTo>
                  <a:lnTo>
                    <a:pt x="227685" y="231012"/>
                  </a:lnTo>
                  <a:lnTo>
                    <a:pt x="234238" y="217919"/>
                  </a:lnTo>
                  <a:lnTo>
                    <a:pt x="244132" y="206451"/>
                  </a:lnTo>
                  <a:lnTo>
                    <a:pt x="252323" y="193344"/>
                  </a:lnTo>
                  <a:lnTo>
                    <a:pt x="258876" y="185153"/>
                  </a:lnTo>
                  <a:lnTo>
                    <a:pt x="263791" y="178625"/>
                  </a:lnTo>
                  <a:lnTo>
                    <a:pt x="267068" y="176987"/>
                  </a:lnTo>
                  <a:lnTo>
                    <a:pt x="257638" y="139255"/>
                  </a:lnTo>
                  <a:close/>
                </a:path>
                <a:path w="267335" h="250825">
                  <a:moveTo>
                    <a:pt x="157276" y="0"/>
                  </a:moveTo>
                  <a:lnTo>
                    <a:pt x="149085" y="6527"/>
                  </a:lnTo>
                  <a:lnTo>
                    <a:pt x="142544" y="17995"/>
                  </a:lnTo>
                  <a:lnTo>
                    <a:pt x="135991" y="22910"/>
                  </a:lnTo>
                  <a:lnTo>
                    <a:pt x="124523" y="34378"/>
                  </a:lnTo>
                  <a:lnTo>
                    <a:pt x="119608" y="40932"/>
                  </a:lnTo>
                  <a:lnTo>
                    <a:pt x="111353" y="47472"/>
                  </a:lnTo>
                  <a:lnTo>
                    <a:pt x="103162" y="52387"/>
                  </a:lnTo>
                  <a:lnTo>
                    <a:pt x="93332" y="58940"/>
                  </a:lnTo>
                  <a:lnTo>
                    <a:pt x="85166" y="65557"/>
                  </a:lnTo>
                  <a:lnTo>
                    <a:pt x="65506" y="78663"/>
                  </a:lnTo>
                  <a:lnTo>
                    <a:pt x="54051" y="85216"/>
                  </a:lnTo>
                  <a:lnTo>
                    <a:pt x="45859" y="91770"/>
                  </a:lnTo>
                  <a:lnTo>
                    <a:pt x="34391" y="96659"/>
                  </a:lnTo>
                  <a:lnTo>
                    <a:pt x="4902" y="126149"/>
                  </a:lnTo>
                  <a:lnTo>
                    <a:pt x="0" y="149072"/>
                  </a:lnTo>
                  <a:lnTo>
                    <a:pt x="0" y="163880"/>
                  </a:lnTo>
                  <a:lnTo>
                    <a:pt x="1638" y="165519"/>
                  </a:lnTo>
                  <a:lnTo>
                    <a:pt x="90081" y="139255"/>
                  </a:lnTo>
                  <a:lnTo>
                    <a:pt x="257638" y="139255"/>
                  </a:lnTo>
                  <a:lnTo>
                    <a:pt x="245770" y="91770"/>
                  </a:lnTo>
                  <a:lnTo>
                    <a:pt x="157276" y="0"/>
                  </a:lnTo>
                  <a:close/>
                </a:path>
              </a:pathLst>
            </a:custGeom>
            <a:solidFill>
              <a:srgbClr val="CEB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52861" y="4545228"/>
              <a:ext cx="608330" cy="355600"/>
            </a:xfrm>
            <a:custGeom>
              <a:avLst/>
              <a:gdLst/>
              <a:ahLst/>
              <a:cxnLst/>
              <a:rect l="l" t="t" r="r" b="b"/>
              <a:pathLst>
                <a:path w="608329" h="355600">
                  <a:moveTo>
                    <a:pt x="442340" y="0"/>
                  </a:moveTo>
                  <a:lnTo>
                    <a:pt x="347370" y="16357"/>
                  </a:lnTo>
                  <a:lnTo>
                    <a:pt x="278536" y="45834"/>
                  </a:lnTo>
                  <a:lnTo>
                    <a:pt x="206413" y="95021"/>
                  </a:lnTo>
                  <a:lnTo>
                    <a:pt x="129438" y="157327"/>
                  </a:lnTo>
                  <a:lnTo>
                    <a:pt x="49136" y="265455"/>
                  </a:lnTo>
                  <a:lnTo>
                    <a:pt x="0" y="355587"/>
                  </a:lnTo>
                  <a:lnTo>
                    <a:pt x="63880" y="273646"/>
                  </a:lnTo>
                  <a:lnTo>
                    <a:pt x="85166" y="249097"/>
                  </a:lnTo>
                  <a:lnTo>
                    <a:pt x="134353" y="196621"/>
                  </a:lnTo>
                  <a:lnTo>
                    <a:pt x="162191" y="170434"/>
                  </a:lnTo>
                  <a:lnTo>
                    <a:pt x="219519" y="121234"/>
                  </a:lnTo>
                  <a:lnTo>
                    <a:pt x="281813" y="80302"/>
                  </a:lnTo>
                  <a:lnTo>
                    <a:pt x="344030" y="54025"/>
                  </a:lnTo>
                  <a:lnTo>
                    <a:pt x="371932" y="44196"/>
                  </a:lnTo>
                  <a:lnTo>
                    <a:pt x="399783" y="37642"/>
                  </a:lnTo>
                  <a:lnTo>
                    <a:pt x="425970" y="32727"/>
                  </a:lnTo>
                  <a:lnTo>
                    <a:pt x="475170" y="29463"/>
                  </a:lnTo>
                  <a:lnTo>
                    <a:pt x="569431" y="29463"/>
                  </a:lnTo>
                  <a:lnTo>
                    <a:pt x="537387" y="13081"/>
                  </a:lnTo>
                  <a:lnTo>
                    <a:pt x="442340" y="0"/>
                  </a:lnTo>
                  <a:close/>
                </a:path>
                <a:path w="608329" h="355600">
                  <a:moveTo>
                    <a:pt x="569431" y="29463"/>
                  </a:moveTo>
                  <a:lnTo>
                    <a:pt x="516089" y="29463"/>
                  </a:lnTo>
                  <a:lnTo>
                    <a:pt x="535749" y="32727"/>
                  </a:lnTo>
                  <a:lnTo>
                    <a:pt x="550494" y="32727"/>
                  </a:lnTo>
                  <a:lnTo>
                    <a:pt x="565226" y="37642"/>
                  </a:lnTo>
                  <a:lnTo>
                    <a:pt x="578332" y="39281"/>
                  </a:lnTo>
                  <a:lnTo>
                    <a:pt x="588162" y="42557"/>
                  </a:lnTo>
                  <a:lnTo>
                    <a:pt x="594753" y="45834"/>
                  </a:lnTo>
                  <a:lnTo>
                    <a:pt x="602945" y="47472"/>
                  </a:lnTo>
                  <a:lnTo>
                    <a:pt x="606221" y="49110"/>
                  </a:lnTo>
                  <a:lnTo>
                    <a:pt x="607860" y="49110"/>
                  </a:lnTo>
                  <a:lnTo>
                    <a:pt x="569431" y="29463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0256" y="4958143"/>
              <a:ext cx="600075" cy="387350"/>
            </a:xfrm>
            <a:custGeom>
              <a:avLst/>
              <a:gdLst/>
              <a:ahLst/>
              <a:cxnLst/>
              <a:rect l="l" t="t" r="r" b="b"/>
              <a:pathLst>
                <a:path w="600075" h="387350">
                  <a:moveTo>
                    <a:pt x="4914" y="55740"/>
                  </a:moveTo>
                  <a:lnTo>
                    <a:pt x="3276" y="57378"/>
                  </a:lnTo>
                  <a:lnTo>
                    <a:pt x="1638" y="65570"/>
                  </a:lnTo>
                  <a:lnTo>
                    <a:pt x="0" y="80314"/>
                  </a:lnTo>
                  <a:lnTo>
                    <a:pt x="0" y="119672"/>
                  </a:lnTo>
                  <a:lnTo>
                    <a:pt x="1638" y="144233"/>
                  </a:lnTo>
                  <a:lnTo>
                    <a:pt x="3276" y="170446"/>
                  </a:lnTo>
                  <a:lnTo>
                    <a:pt x="16370" y="227812"/>
                  </a:lnTo>
                  <a:lnTo>
                    <a:pt x="39306" y="281940"/>
                  </a:lnTo>
                  <a:lnTo>
                    <a:pt x="80251" y="331050"/>
                  </a:lnTo>
                  <a:lnTo>
                    <a:pt x="139268" y="365518"/>
                  </a:lnTo>
                  <a:lnTo>
                    <a:pt x="178574" y="378625"/>
                  </a:lnTo>
                  <a:lnTo>
                    <a:pt x="217881" y="383514"/>
                  </a:lnTo>
                  <a:lnTo>
                    <a:pt x="257238" y="386791"/>
                  </a:lnTo>
                  <a:lnTo>
                    <a:pt x="293268" y="381876"/>
                  </a:lnTo>
                  <a:lnTo>
                    <a:pt x="362115" y="362242"/>
                  </a:lnTo>
                  <a:lnTo>
                    <a:pt x="422694" y="327774"/>
                  </a:lnTo>
                  <a:lnTo>
                    <a:pt x="441643" y="313029"/>
                  </a:lnTo>
                  <a:lnTo>
                    <a:pt x="263791" y="313029"/>
                  </a:lnTo>
                  <a:lnTo>
                    <a:pt x="203136" y="309753"/>
                  </a:lnTo>
                  <a:lnTo>
                    <a:pt x="126161" y="283578"/>
                  </a:lnTo>
                  <a:lnTo>
                    <a:pt x="75336" y="236004"/>
                  </a:lnTo>
                  <a:lnTo>
                    <a:pt x="32753" y="170446"/>
                  </a:lnTo>
                  <a:lnTo>
                    <a:pt x="16370" y="116395"/>
                  </a:lnTo>
                  <a:lnTo>
                    <a:pt x="4914" y="55740"/>
                  </a:lnTo>
                  <a:close/>
                </a:path>
                <a:path w="600075" h="387350">
                  <a:moveTo>
                    <a:pt x="599668" y="0"/>
                  </a:moveTo>
                  <a:lnTo>
                    <a:pt x="529196" y="111493"/>
                  </a:lnTo>
                  <a:lnTo>
                    <a:pt x="463638" y="217982"/>
                  </a:lnTo>
                  <a:lnTo>
                    <a:pt x="370293" y="283578"/>
                  </a:lnTo>
                  <a:lnTo>
                    <a:pt x="263791" y="313029"/>
                  </a:lnTo>
                  <a:lnTo>
                    <a:pt x="441643" y="313029"/>
                  </a:lnTo>
                  <a:lnTo>
                    <a:pt x="476808" y="277025"/>
                  </a:lnTo>
                  <a:lnTo>
                    <a:pt x="499719" y="245833"/>
                  </a:lnTo>
                  <a:lnTo>
                    <a:pt x="521004" y="213080"/>
                  </a:lnTo>
                  <a:lnTo>
                    <a:pt x="542302" y="175361"/>
                  </a:lnTo>
                  <a:lnTo>
                    <a:pt x="575055" y="93484"/>
                  </a:lnTo>
                  <a:lnTo>
                    <a:pt x="586524" y="45910"/>
                  </a:lnTo>
                  <a:lnTo>
                    <a:pt x="599668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35120" y="4748402"/>
              <a:ext cx="213360" cy="323215"/>
            </a:xfrm>
            <a:custGeom>
              <a:avLst/>
              <a:gdLst/>
              <a:ahLst/>
              <a:cxnLst/>
              <a:rect l="l" t="t" r="r" b="b"/>
              <a:pathLst>
                <a:path w="213360" h="323214">
                  <a:moveTo>
                    <a:pt x="0" y="273672"/>
                  </a:moveTo>
                  <a:lnTo>
                    <a:pt x="0" y="276948"/>
                  </a:lnTo>
                  <a:lnTo>
                    <a:pt x="4914" y="285140"/>
                  </a:lnTo>
                  <a:lnTo>
                    <a:pt x="8191" y="288417"/>
                  </a:lnTo>
                  <a:lnTo>
                    <a:pt x="11468" y="293331"/>
                  </a:lnTo>
                  <a:lnTo>
                    <a:pt x="49136" y="319595"/>
                  </a:lnTo>
                  <a:lnTo>
                    <a:pt x="60604" y="322872"/>
                  </a:lnTo>
                  <a:lnTo>
                    <a:pt x="90093" y="322872"/>
                  </a:lnTo>
                  <a:lnTo>
                    <a:pt x="106464" y="319595"/>
                  </a:lnTo>
                  <a:lnTo>
                    <a:pt x="124536" y="316331"/>
                  </a:lnTo>
                  <a:lnTo>
                    <a:pt x="140906" y="306501"/>
                  </a:lnTo>
                  <a:lnTo>
                    <a:pt x="158927" y="293331"/>
                  </a:lnTo>
                  <a:lnTo>
                    <a:pt x="34404" y="293331"/>
                  </a:lnTo>
                  <a:lnTo>
                    <a:pt x="0" y="273672"/>
                  </a:lnTo>
                  <a:close/>
                </a:path>
                <a:path w="213360" h="323214">
                  <a:moveTo>
                    <a:pt x="104825" y="0"/>
                  </a:moveTo>
                  <a:lnTo>
                    <a:pt x="106464" y="1638"/>
                  </a:lnTo>
                  <a:lnTo>
                    <a:pt x="111378" y="8191"/>
                  </a:lnTo>
                  <a:lnTo>
                    <a:pt x="119570" y="14744"/>
                  </a:lnTo>
                  <a:lnTo>
                    <a:pt x="129438" y="24561"/>
                  </a:lnTo>
                  <a:lnTo>
                    <a:pt x="137629" y="32829"/>
                  </a:lnTo>
                  <a:lnTo>
                    <a:pt x="147459" y="42646"/>
                  </a:lnTo>
                  <a:lnTo>
                    <a:pt x="152374" y="49199"/>
                  </a:lnTo>
                  <a:lnTo>
                    <a:pt x="155651" y="50838"/>
                  </a:lnTo>
                  <a:lnTo>
                    <a:pt x="162204" y="117970"/>
                  </a:lnTo>
                  <a:lnTo>
                    <a:pt x="150736" y="195008"/>
                  </a:lnTo>
                  <a:lnTo>
                    <a:pt x="119570" y="260565"/>
                  </a:lnTo>
                  <a:lnTo>
                    <a:pt x="73710" y="290055"/>
                  </a:lnTo>
                  <a:lnTo>
                    <a:pt x="34404" y="293331"/>
                  </a:lnTo>
                  <a:lnTo>
                    <a:pt x="158927" y="293331"/>
                  </a:lnTo>
                  <a:lnTo>
                    <a:pt x="172034" y="275310"/>
                  </a:lnTo>
                  <a:lnTo>
                    <a:pt x="186766" y="255651"/>
                  </a:lnTo>
                  <a:lnTo>
                    <a:pt x="196595" y="232740"/>
                  </a:lnTo>
                  <a:lnTo>
                    <a:pt x="204787" y="209740"/>
                  </a:lnTo>
                  <a:lnTo>
                    <a:pt x="209702" y="183540"/>
                  </a:lnTo>
                  <a:lnTo>
                    <a:pt x="212978" y="157327"/>
                  </a:lnTo>
                  <a:lnTo>
                    <a:pt x="212978" y="131152"/>
                  </a:lnTo>
                  <a:lnTo>
                    <a:pt x="201510" y="80302"/>
                  </a:lnTo>
                  <a:lnTo>
                    <a:pt x="175310" y="37744"/>
                  </a:lnTo>
                  <a:lnTo>
                    <a:pt x="131076" y="8191"/>
                  </a:lnTo>
                  <a:lnTo>
                    <a:pt x="104825" y="0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70417" y="5123675"/>
              <a:ext cx="68757" cy="78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09660" y="5110568"/>
              <a:ext cx="55880" cy="51435"/>
            </a:xfrm>
            <a:custGeom>
              <a:avLst/>
              <a:gdLst/>
              <a:ahLst/>
              <a:cxnLst/>
              <a:rect l="l" t="t" r="r" b="b"/>
              <a:pathLst>
                <a:path w="55880" h="51435">
                  <a:moveTo>
                    <a:pt x="19646" y="0"/>
                  </a:moveTo>
                  <a:lnTo>
                    <a:pt x="8178" y="3276"/>
                  </a:lnTo>
                  <a:lnTo>
                    <a:pt x="6540" y="4914"/>
                  </a:lnTo>
                  <a:lnTo>
                    <a:pt x="4914" y="9829"/>
                  </a:lnTo>
                  <a:lnTo>
                    <a:pt x="1638" y="16382"/>
                  </a:lnTo>
                  <a:lnTo>
                    <a:pt x="1638" y="24574"/>
                  </a:lnTo>
                  <a:lnTo>
                    <a:pt x="0" y="32829"/>
                  </a:lnTo>
                  <a:lnTo>
                    <a:pt x="3276" y="41020"/>
                  </a:lnTo>
                  <a:lnTo>
                    <a:pt x="9829" y="47574"/>
                  </a:lnTo>
                  <a:lnTo>
                    <a:pt x="19646" y="50838"/>
                  </a:lnTo>
                  <a:lnTo>
                    <a:pt x="31114" y="49212"/>
                  </a:lnTo>
                  <a:lnTo>
                    <a:pt x="39306" y="47574"/>
                  </a:lnTo>
                  <a:lnTo>
                    <a:pt x="50774" y="36106"/>
                  </a:lnTo>
                  <a:lnTo>
                    <a:pt x="52412" y="29552"/>
                  </a:lnTo>
                  <a:lnTo>
                    <a:pt x="55689" y="22936"/>
                  </a:lnTo>
                  <a:lnTo>
                    <a:pt x="55689" y="18021"/>
                  </a:lnTo>
                  <a:lnTo>
                    <a:pt x="45859" y="1638"/>
                  </a:lnTo>
                  <a:lnTo>
                    <a:pt x="19646" y="0"/>
                  </a:lnTo>
                  <a:close/>
                </a:path>
              </a:pathLst>
            </a:custGeom>
            <a:solidFill>
              <a:srgbClr val="C4A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06574" y="5539943"/>
              <a:ext cx="675640" cy="579120"/>
            </a:xfrm>
            <a:custGeom>
              <a:avLst/>
              <a:gdLst/>
              <a:ahLst/>
              <a:cxnLst/>
              <a:rect l="l" t="t" r="r" b="b"/>
              <a:pathLst>
                <a:path w="675639" h="579120">
                  <a:moveTo>
                    <a:pt x="673379" y="0"/>
                  </a:moveTo>
                  <a:lnTo>
                    <a:pt x="31115" y="231104"/>
                  </a:lnTo>
                  <a:lnTo>
                    <a:pt x="4914" y="242547"/>
                  </a:lnTo>
                  <a:lnTo>
                    <a:pt x="0" y="258926"/>
                  </a:lnTo>
                  <a:lnTo>
                    <a:pt x="29476" y="578531"/>
                  </a:lnTo>
                  <a:lnTo>
                    <a:pt x="650455" y="512945"/>
                  </a:lnTo>
                  <a:lnTo>
                    <a:pt x="665187" y="337593"/>
                  </a:lnTo>
                  <a:lnTo>
                    <a:pt x="675017" y="168794"/>
                  </a:lnTo>
                  <a:lnTo>
                    <a:pt x="673379" y="0"/>
                  </a:lnTo>
                  <a:close/>
                </a:path>
              </a:pathLst>
            </a:custGeom>
            <a:solidFill>
              <a:srgbClr val="DBE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06294" y="5731668"/>
              <a:ext cx="111760" cy="92075"/>
            </a:xfrm>
            <a:custGeom>
              <a:avLst/>
              <a:gdLst/>
              <a:ahLst/>
              <a:cxnLst/>
              <a:rect l="l" t="t" r="r" b="b"/>
              <a:pathLst>
                <a:path w="111760" h="92075">
                  <a:moveTo>
                    <a:pt x="91719" y="0"/>
                  </a:moveTo>
                  <a:lnTo>
                    <a:pt x="0" y="39378"/>
                  </a:lnTo>
                  <a:lnTo>
                    <a:pt x="1638" y="42655"/>
                  </a:lnTo>
                  <a:lnTo>
                    <a:pt x="6553" y="49184"/>
                  </a:lnTo>
                  <a:lnTo>
                    <a:pt x="13106" y="59011"/>
                  </a:lnTo>
                  <a:lnTo>
                    <a:pt x="24561" y="72115"/>
                  </a:lnTo>
                  <a:lnTo>
                    <a:pt x="29476" y="77029"/>
                  </a:lnTo>
                  <a:lnTo>
                    <a:pt x="36029" y="80304"/>
                  </a:lnTo>
                  <a:lnTo>
                    <a:pt x="44221" y="85219"/>
                  </a:lnTo>
                  <a:lnTo>
                    <a:pt x="52412" y="88494"/>
                  </a:lnTo>
                  <a:lnTo>
                    <a:pt x="58966" y="90133"/>
                  </a:lnTo>
                  <a:lnTo>
                    <a:pt x="68795" y="91770"/>
                  </a:lnTo>
                  <a:lnTo>
                    <a:pt x="88442" y="88494"/>
                  </a:lnTo>
                  <a:lnTo>
                    <a:pt x="94995" y="81942"/>
                  </a:lnTo>
                  <a:lnTo>
                    <a:pt x="103187" y="77029"/>
                  </a:lnTo>
                  <a:lnTo>
                    <a:pt x="109740" y="63925"/>
                  </a:lnTo>
                  <a:lnTo>
                    <a:pt x="109740" y="55735"/>
                  </a:lnTo>
                  <a:lnTo>
                    <a:pt x="111378" y="49184"/>
                  </a:lnTo>
                  <a:lnTo>
                    <a:pt x="108102" y="36103"/>
                  </a:lnTo>
                  <a:lnTo>
                    <a:pt x="104825" y="27844"/>
                  </a:lnTo>
                  <a:lnTo>
                    <a:pt x="103187" y="21292"/>
                  </a:lnTo>
                  <a:lnTo>
                    <a:pt x="98272" y="11465"/>
                  </a:lnTo>
                  <a:lnTo>
                    <a:pt x="93357" y="3276"/>
                  </a:lnTo>
                  <a:lnTo>
                    <a:pt x="91719" y="0"/>
                  </a:lnTo>
                  <a:close/>
                </a:path>
              </a:pathLst>
            </a:custGeom>
            <a:solidFill>
              <a:srgbClr val="CC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75306" y="5120398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50800" h="82550">
                  <a:moveTo>
                    <a:pt x="39306" y="0"/>
                  </a:moveTo>
                  <a:lnTo>
                    <a:pt x="0" y="73748"/>
                  </a:lnTo>
                  <a:lnTo>
                    <a:pt x="11468" y="81940"/>
                  </a:lnTo>
                  <a:lnTo>
                    <a:pt x="50774" y="8191"/>
                  </a:lnTo>
                  <a:lnTo>
                    <a:pt x="39306" y="0"/>
                  </a:lnTo>
                  <a:close/>
                </a:path>
              </a:pathLst>
            </a:custGeom>
            <a:solidFill>
              <a:srgbClr val="FFE4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67140" y="5444896"/>
              <a:ext cx="120014" cy="86995"/>
            </a:xfrm>
            <a:custGeom>
              <a:avLst/>
              <a:gdLst/>
              <a:ahLst/>
              <a:cxnLst/>
              <a:rect l="l" t="t" r="r" b="b"/>
              <a:pathLst>
                <a:path w="120014" h="86995">
                  <a:moveTo>
                    <a:pt x="81864" y="0"/>
                  </a:moveTo>
                  <a:lnTo>
                    <a:pt x="49110" y="0"/>
                  </a:lnTo>
                  <a:lnTo>
                    <a:pt x="45834" y="3276"/>
                  </a:lnTo>
                  <a:lnTo>
                    <a:pt x="32727" y="3276"/>
                  </a:lnTo>
                  <a:lnTo>
                    <a:pt x="24536" y="8191"/>
                  </a:lnTo>
                  <a:lnTo>
                    <a:pt x="16344" y="8191"/>
                  </a:lnTo>
                  <a:lnTo>
                    <a:pt x="16344" y="11455"/>
                  </a:lnTo>
                  <a:lnTo>
                    <a:pt x="0" y="24561"/>
                  </a:lnTo>
                  <a:lnTo>
                    <a:pt x="9804" y="60667"/>
                  </a:lnTo>
                  <a:lnTo>
                    <a:pt x="32727" y="81940"/>
                  </a:lnTo>
                  <a:lnTo>
                    <a:pt x="39281" y="83578"/>
                  </a:lnTo>
                  <a:lnTo>
                    <a:pt x="47472" y="85217"/>
                  </a:lnTo>
                  <a:lnTo>
                    <a:pt x="58940" y="86855"/>
                  </a:lnTo>
                  <a:lnTo>
                    <a:pt x="70396" y="86855"/>
                  </a:lnTo>
                  <a:lnTo>
                    <a:pt x="83502" y="85217"/>
                  </a:lnTo>
                  <a:lnTo>
                    <a:pt x="88480" y="81940"/>
                  </a:lnTo>
                  <a:lnTo>
                    <a:pt x="95021" y="80302"/>
                  </a:lnTo>
                  <a:lnTo>
                    <a:pt x="101561" y="75387"/>
                  </a:lnTo>
                  <a:lnTo>
                    <a:pt x="108115" y="72110"/>
                  </a:lnTo>
                  <a:lnTo>
                    <a:pt x="114668" y="60667"/>
                  </a:lnTo>
                  <a:lnTo>
                    <a:pt x="119583" y="50838"/>
                  </a:lnTo>
                  <a:lnTo>
                    <a:pt x="119583" y="40944"/>
                  </a:lnTo>
                  <a:lnTo>
                    <a:pt x="91757" y="6553"/>
                  </a:lnTo>
                  <a:lnTo>
                    <a:pt x="81864" y="0"/>
                  </a:lnTo>
                  <a:close/>
                </a:path>
              </a:pathLst>
            </a:custGeom>
            <a:solidFill>
              <a:srgbClr val="E8E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37409" y="5752961"/>
              <a:ext cx="24765" cy="69215"/>
            </a:xfrm>
            <a:custGeom>
              <a:avLst/>
              <a:gdLst/>
              <a:ahLst/>
              <a:cxnLst/>
              <a:rect l="l" t="t" r="r" b="b"/>
              <a:pathLst>
                <a:path w="24764" h="69214">
                  <a:moveTo>
                    <a:pt x="24574" y="0"/>
                  </a:moveTo>
                  <a:lnTo>
                    <a:pt x="9829" y="0"/>
                  </a:lnTo>
                  <a:lnTo>
                    <a:pt x="0" y="63926"/>
                  </a:lnTo>
                  <a:lnTo>
                    <a:pt x="14744" y="68840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19490" y="5112207"/>
              <a:ext cx="31115" cy="51435"/>
            </a:xfrm>
            <a:custGeom>
              <a:avLst/>
              <a:gdLst/>
              <a:ahLst/>
              <a:cxnLst/>
              <a:rect l="l" t="t" r="r" b="b"/>
              <a:pathLst>
                <a:path w="31114" h="51435">
                  <a:moveTo>
                    <a:pt x="19646" y="0"/>
                  </a:moveTo>
                  <a:lnTo>
                    <a:pt x="0" y="45935"/>
                  </a:lnTo>
                  <a:lnTo>
                    <a:pt x="9817" y="50825"/>
                  </a:lnTo>
                  <a:lnTo>
                    <a:pt x="31114" y="1638"/>
                  </a:lnTo>
                  <a:lnTo>
                    <a:pt x="19646" y="0"/>
                  </a:lnTo>
                  <a:close/>
                </a:path>
              </a:pathLst>
            </a:custGeom>
            <a:solidFill>
              <a:srgbClr val="F2DB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63711" y="5387517"/>
              <a:ext cx="88900" cy="97155"/>
            </a:xfrm>
            <a:custGeom>
              <a:avLst/>
              <a:gdLst/>
              <a:ahLst/>
              <a:cxnLst/>
              <a:rect l="l" t="t" r="r" b="b"/>
              <a:pathLst>
                <a:path w="88900" h="97154">
                  <a:moveTo>
                    <a:pt x="62280" y="0"/>
                  </a:moveTo>
                  <a:lnTo>
                    <a:pt x="49174" y="0"/>
                  </a:lnTo>
                  <a:lnTo>
                    <a:pt x="42621" y="1638"/>
                  </a:lnTo>
                  <a:lnTo>
                    <a:pt x="34442" y="3276"/>
                  </a:lnTo>
                  <a:lnTo>
                    <a:pt x="29527" y="4914"/>
                  </a:lnTo>
                  <a:lnTo>
                    <a:pt x="16421" y="8191"/>
                  </a:lnTo>
                  <a:lnTo>
                    <a:pt x="8178" y="14744"/>
                  </a:lnTo>
                  <a:lnTo>
                    <a:pt x="1638" y="18084"/>
                  </a:lnTo>
                  <a:lnTo>
                    <a:pt x="0" y="19723"/>
                  </a:lnTo>
                  <a:lnTo>
                    <a:pt x="3276" y="26276"/>
                  </a:lnTo>
                  <a:lnTo>
                    <a:pt x="3276" y="27914"/>
                  </a:lnTo>
                  <a:lnTo>
                    <a:pt x="4902" y="34467"/>
                  </a:lnTo>
                  <a:lnTo>
                    <a:pt x="6540" y="44272"/>
                  </a:lnTo>
                  <a:lnTo>
                    <a:pt x="9817" y="55740"/>
                  </a:lnTo>
                  <a:lnTo>
                    <a:pt x="14782" y="67195"/>
                  </a:lnTo>
                  <a:lnTo>
                    <a:pt x="19697" y="78663"/>
                  </a:lnTo>
                  <a:lnTo>
                    <a:pt x="26250" y="88493"/>
                  </a:lnTo>
                  <a:lnTo>
                    <a:pt x="32804" y="96685"/>
                  </a:lnTo>
                  <a:lnTo>
                    <a:pt x="39344" y="96685"/>
                  </a:lnTo>
                  <a:lnTo>
                    <a:pt x="50812" y="90131"/>
                  </a:lnTo>
                  <a:lnTo>
                    <a:pt x="55727" y="85217"/>
                  </a:lnTo>
                  <a:lnTo>
                    <a:pt x="63919" y="80302"/>
                  </a:lnTo>
                  <a:lnTo>
                    <a:pt x="68833" y="73748"/>
                  </a:lnTo>
                  <a:lnTo>
                    <a:pt x="75387" y="65570"/>
                  </a:lnTo>
                  <a:lnTo>
                    <a:pt x="78663" y="57378"/>
                  </a:lnTo>
                  <a:lnTo>
                    <a:pt x="83578" y="49187"/>
                  </a:lnTo>
                  <a:lnTo>
                    <a:pt x="85217" y="39357"/>
                  </a:lnTo>
                  <a:lnTo>
                    <a:pt x="88480" y="32829"/>
                  </a:lnTo>
                  <a:lnTo>
                    <a:pt x="88480" y="19723"/>
                  </a:lnTo>
                  <a:lnTo>
                    <a:pt x="86842" y="11468"/>
                  </a:lnTo>
                  <a:lnTo>
                    <a:pt x="83578" y="8191"/>
                  </a:lnTo>
                  <a:lnTo>
                    <a:pt x="75387" y="3276"/>
                  </a:lnTo>
                  <a:lnTo>
                    <a:pt x="62280" y="0"/>
                  </a:lnTo>
                  <a:close/>
                </a:path>
              </a:pathLst>
            </a:custGeom>
            <a:solidFill>
              <a:srgbClr val="E4E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83485" y="5389155"/>
              <a:ext cx="403225" cy="433070"/>
            </a:xfrm>
            <a:custGeom>
              <a:avLst/>
              <a:gdLst/>
              <a:ahLst/>
              <a:cxnLst/>
              <a:rect l="l" t="t" r="r" b="b"/>
              <a:pathLst>
                <a:path w="403225" h="433070">
                  <a:moveTo>
                    <a:pt x="55689" y="59016"/>
                  </a:moveTo>
                  <a:lnTo>
                    <a:pt x="32766" y="60642"/>
                  </a:lnTo>
                  <a:lnTo>
                    <a:pt x="0" y="127850"/>
                  </a:lnTo>
                  <a:lnTo>
                    <a:pt x="14744" y="137680"/>
                  </a:lnTo>
                  <a:lnTo>
                    <a:pt x="55689" y="59016"/>
                  </a:lnTo>
                  <a:close/>
                </a:path>
                <a:path w="403225" h="433070">
                  <a:moveTo>
                    <a:pt x="244144" y="0"/>
                  </a:moveTo>
                  <a:lnTo>
                    <a:pt x="222846" y="3276"/>
                  </a:lnTo>
                  <a:lnTo>
                    <a:pt x="195008" y="70472"/>
                  </a:lnTo>
                  <a:lnTo>
                    <a:pt x="206476" y="88493"/>
                  </a:lnTo>
                  <a:lnTo>
                    <a:pt x="244144" y="0"/>
                  </a:lnTo>
                  <a:close/>
                </a:path>
                <a:path w="403225" h="433070">
                  <a:moveTo>
                    <a:pt x="403059" y="349072"/>
                  </a:moveTo>
                  <a:lnTo>
                    <a:pt x="393242" y="357263"/>
                  </a:lnTo>
                  <a:lnTo>
                    <a:pt x="381774" y="431012"/>
                  </a:lnTo>
                  <a:lnTo>
                    <a:pt x="393242" y="432650"/>
                  </a:lnTo>
                  <a:lnTo>
                    <a:pt x="403059" y="349072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217839" y="5808697"/>
              <a:ext cx="111429" cy="819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48686" y="6344579"/>
              <a:ext cx="72390" cy="62865"/>
            </a:xfrm>
            <a:custGeom>
              <a:avLst/>
              <a:gdLst/>
              <a:ahLst/>
              <a:cxnLst/>
              <a:rect l="l" t="t" r="r" b="b"/>
              <a:pathLst>
                <a:path w="72389" h="62864">
                  <a:moveTo>
                    <a:pt x="54089" y="0"/>
                  </a:moveTo>
                  <a:lnTo>
                    <a:pt x="26276" y="0"/>
                  </a:lnTo>
                  <a:lnTo>
                    <a:pt x="19646" y="1638"/>
                  </a:lnTo>
                  <a:lnTo>
                    <a:pt x="18008" y="3276"/>
                  </a:lnTo>
                  <a:lnTo>
                    <a:pt x="14732" y="3276"/>
                  </a:lnTo>
                  <a:lnTo>
                    <a:pt x="16370" y="6551"/>
                  </a:lnTo>
                  <a:lnTo>
                    <a:pt x="13093" y="6551"/>
                  </a:lnTo>
                  <a:lnTo>
                    <a:pt x="11455" y="11465"/>
                  </a:lnTo>
                  <a:lnTo>
                    <a:pt x="8191" y="16379"/>
                  </a:lnTo>
                  <a:lnTo>
                    <a:pt x="3276" y="24569"/>
                  </a:lnTo>
                  <a:lnTo>
                    <a:pt x="0" y="31121"/>
                  </a:lnTo>
                  <a:lnTo>
                    <a:pt x="1638" y="40948"/>
                  </a:lnTo>
                  <a:lnTo>
                    <a:pt x="3276" y="49184"/>
                  </a:lnTo>
                  <a:lnTo>
                    <a:pt x="11455" y="57373"/>
                  </a:lnTo>
                  <a:lnTo>
                    <a:pt x="19646" y="60650"/>
                  </a:lnTo>
                  <a:lnTo>
                    <a:pt x="29540" y="62287"/>
                  </a:lnTo>
                  <a:lnTo>
                    <a:pt x="39357" y="62287"/>
                  </a:lnTo>
                  <a:lnTo>
                    <a:pt x="49174" y="60650"/>
                  </a:lnTo>
                  <a:lnTo>
                    <a:pt x="55727" y="55736"/>
                  </a:lnTo>
                  <a:lnTo>
                    <a:pt x="62280" y="52459"/>
                  </a:lnTo>
                  <a:lnTo>
                    <a:pt x="67195" y="47569"/>
                  </a:lnTo>
                  <a:lnTo>
                    <a:pt x="70472" y="42655"/>
                  </a:lnTo>
                  <a:lnTo>
                    <a:pt x="70472" y="34396"/>
                  </a:lnTo>
                  <a:lnTo>
                    <a:pt x="72110" y="27844"/>
                  </a:lnTo>
                  <a:lnTo>
                    <a:pt x="72110" y="19655"/>
                  </a:lnTo>
                  <a:lnTo>
                    <a:pt x="70472" y="14742"/>
                  </a:lnTo>
                  <a:lnTo>
                    <a:pt x="65557" y="6551"/>
                  </a:lnTo>
                  <a:lnTo>
                    <a:pt x="60642" y="3276"/>
                  </a:lnTo>
                  <a:lnTo>
                    <a:pt x="54089" y="0"/>
                  </a:lnTo>
                  <a:close/>
                </a:path>
              </a:pathLst>
            </a:custGeom>
            <a:solidFill>
              <a:srgbClr val="DDEB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02890" y="6347856"/>
              <a:ext cx="59055" cy="54610"/>
            </a:xfrm>
            <a:custGeom>
              <a:avLst/>
              <a:gdLst/>
              <a:ahLst/>
              <a:cxnLst/>
              <a:rect l="l" t="t" r="r" b="b"/>
              <a:pathLst>
                <a:path w="59055" h="54610">
                  <a:moveTo>
                    <a:pt x="54089" y="0"/>
                  </a:moveTo>
                  <a:lnTo>
                    <a:pt x="19634" y="0"/>
                  </a:lnTo>
                  <a:lnTo>
                    <a:pt x="13081" y="1637"/>
                  </a:lnTo>
                  <a:lnTo>
                    <a:pt x="9804" y="1637"/>
                  </a:lnTo>
                  <a:lnTo>
                    <a:pt x="9804" y="3275"/>
                  </a:lnTo>
                  <a:lnTo>
                    <a:pt x="6527" y="3275"/>
                  </a:lnTo>
                  <a:lnTo>
                    <a:pt x="4889" y="9827"/>
                  </a:lnTo>
                  <a:lnTo>
                    <a:pt x="1638" y="16379"/>
                  </a:lnTo>
                  <a:lnTo>
                    <a:pt x="1638" y="26206"/>
                  </a:lnTo>
                  <a:lnTo>
                    <a:pt x="0" y="34396"/>
                  </a:lnTo>
                  <a:lnTo>
                    <a:pt x="3276" y="44292"/>
                  </a:lnTo>
                  <a:lnTo>
                    <a:pt x="4889" y="45907"/>
                  </a:lnTo>
                  <a:lnTo>
                    <a:pt x="14719" y="52459"/>
                  </a:lnTo>
                  <a:lnTo>
                    <a:pt x="22898" y="54096"/>
                  </a:lnTo>
                  <a:lnTo>
                    <a:pt x="29451" y="52459"/>
                  </a:lnTo>
                  <a:lnTo>
                    <a:pt x="36004" y="52459"/>
                  </a:lnTo>
                  <a:lnTo>
                    <a:pt x="40919" y="49183"/>
                  </a:lnTo>
                  <a:lnTo>
                    <a:pt x="45897" y="47544"/>
                  </a:lnTo>
                  <a:lnTo>
                    <a:pt x="52450" y="37672"/>
                  </a:lnTo>
                  <a:lnTo>
                    <a:pt x="57365" y="27844"/>
                  </a:lnTo>
                  <a:lnTo>
                    <a:pt x="57365" y="16379"/>
                  </a:lnTo>
                  <a:lnTo>
                    <a:pt x="59004" y="8188"/>
                  </a:lnTo>
                  <a:lnTo>
                    <a:pt x="55727" y="1637"/>
                  </a:lnTo>
                  <a:lnTo>
                    <a:pt x="54089" y="0"/>
                  </a:lnTo>
                  <a:close/>
                </a:path>
              </a:pathLst>
            </a:custGeom>
            <a:solidFill>
              <a:srgbClr val="D3E4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81031" y="5808697"/>
              <a:ext cx="173990" cy="278765"/>
            </a:xfrm>
            <a:custGeom>
              <a:avLst/>
              <a:gdLst/>
              <a:ahLst/>
              <a:cxnLst/>
              <a:rect l="l" t="t" r="r" b="b"/>
              <a:pathLst>
                <a:path w="173989" h="278764">
                  <a:moveTo>
                    <a:pt x="0" y="0"/>
                  </a:moveTo>
                  <a:lnTo>
                    <a:pt x="18008" y="162247"/>
                  </a:lnTo>
                  <a:lnTo>
                    <a:pt x="39306" y="278587"/>
                  </a:lnTo>
                  <a:lnTo>
                    <a:pt x="103225" y="195005"/>
                  </a:lnTo>
                  <a:lnTo>
                    <a:pt x="133023" y="176989"/>
                  </a:lnTo>
                  <a:lnTo>
                    <a:pt x="65557" y="176989"/>
                  </a:lnTo>
                  <a:lnTo>
                    <a:pt x="32753" y="19655"/>
                  </a:lnTo>
                  <a:lnTo>
                    <a:pt x="0" y="0"/>
                  </a:lnTo>
                  <a:close/>
                </a:path>
                <a:path w="173989" h="278764">
                  <a:moveTo>
                    <a:pt x="149098" y="121253"/>
                  </a:moveTo>
                  <a:lnTo>
                    <a:pt x="65557" y="176989"/>
                  </a:lnTo>
                  <a:lnTo>
                    <a:pt x="133023" y="176989"/>
                  </a:lnTo>
                  <a:lnTo>
                    <a:pt x="173659" y="152420"/>
                  </a:lnTo>
                  <a:lnTo>
                    <a:pt x="149098" y="121253"/>
                  </a:lnTo>
                  <a:close/>
                </a:path>
              </a:pathLst>
            </a:custGeom>
            <a:solidFill>
              <a:srgbClr val="A69A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3711" y="5816888"/>
              <a:ext cx="23495" cy="75565"/>
            </a:xfrm>
            <a:custGeom>
              <a:avLst/>
              <a:gdLst/>
              <a:ahLst/>
              <a:cxnLst/>
              <a:rect l="l" t="t" r="r" b="b"/>
              <a:pathLst>
                <a:path w="23494" h="75564">
                  <a:moveTo>
                    <a:pt x="22974" y="0"/>
                  </a:moveTo>
                  <a:lnTo>
                    <a:pt x="6540" y="6550"/>
                  </a:lnTo>
                  <a:lnTo>
                    <a:pt x="0" y="72114"/>
                  </a:lnTo>
                  <a:lnTo>
                    <a:pt x="14782" y="75391"/>
                  </a:lnTo>
                  <a:lnTo>
                    <a:pt x="22974" y="0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54372" y="5007330"/>
              <a:ext cx="70472" cy="67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52810" y="6628085"/>
              <a:ext cx="147955" cy="92075"/>
            </a:xfrm>
            <a:custGeom>
              <a:avLst/>
              <a:gdLst/>
              <a:ahLst/>
              <a:cxnLst/>
              <a:rect l="l" t="t" r="r" b="b"/>
              <a:pathLst>
                <a:path w="147954" h="92075">
                  <a:moveTo>
                    <a:pt x="57327" y="0"/>
                  </a:moveTo>
                  <a:lnTo>
                    <a:pt x="0" y="80305"/>
                  </a:lnTo>
                  <a:lnTo>
                    <a:pt x="4914" y="91771"/>
                  </a:lnTo>
                  <a:lnTo>
                    <a:pt x="144183" y="31173"/>
                  </a:lnTo>
                  <a:lnTo>
                    <a:pt x="147459" y="3276"/>
                  </a:lnTo>
                  <a:lnTo>
                    <a:pt x="57327" y="0"/>
                  </a:lnTo>
                  <a:close/>
                </a:path>
              </a:pathLst>
            </a:custGeom>
            <a:solidFill>
              <a:srgbClr val="A1AD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40896" y="6578943"/>
              <a:ext cx="156210" cy="59055"/>
            </a:xfrm>
            <a:custGeom>
              <a:avLst/>
              <a:gdLst/>
              <a:ahLst/>
              <a:cxnLst/>
              <a:rect l="l" t="t" r="r" b="b"/>
              <a:pathLst>
                <a:path w="156210" h="59054">
                  <a:moveTo>
                    <a:pt x="55664" y="0"/>
                  </a:moveTo>
                  <a:lnTo>
                    <a:pt x="0" y="58968"/>
                  </a:lnTo>
                  <a:lnTo>
                    <a:pt x="155625" y="40953"/>
                  </a:lnTo>
                  <a:lnTo>
                    <a:pt x="155625" y="8190"/>
                  </a:lnTo>
                  <a:lnTo>
                    <a:pt x="55664" y="0"/>
                  </a:lnTo>
                  <a:close/>
                </a:path>
              </a:pathLst>
            </a:custGeom>
            <a:solidFill>
              <a:srgbClr val="7A8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05223" y="6003704"/>
              <a:ext cx="866775" cy="600075"/>
            </a:xfrm>
            <a:custGeom>
              <a:avLst/>
              <a:gdLst/>
              <a:ahLst/>
              <a:cxnLst/>
              <a:rect l="l" t="t" r="r" b="b"/>
              <a:pathLst>
                <a:path w="866775" h="600075">
                  <a:moveTo>
                    <a:pt x="13106" y="39357"/>
                  </a:moveTo>
                  <a:lnTo>
                    <a:pt x="9829" y="99960"/>
                  </a:lnTo>
                  <a:lnTo>
                    <a:pt x="9829" y="103237"/>
                  </a:lnTo>
                  <a:lnTo>
                    <a:pt x="8191" y="111425"/>
                  </a:lnTo>
                  <a:lnTo>
                    <a:pt x="6553" y="127852"/>
                  </a:lnTo>
                  <a:lnTo>
                    <a:pt x="6553" y="149144"/>
                  </a:lnTo>
                  <a:lnTo>
                    <a:pt x="3276" y="173714"/>
                  </a:lnTo>
                  <a:lnTo>
                    <a:pt x="3276" y="203197"/>
                  </a:lnTo>
                  <a:lnTo>
                    <a:pt x="1638" y="236001"/>
                  </a:lnTo>
                  <a:lnTo>
                    <a:pt x="1638" y="273674"/>
                  </a:lnTo>
                  <a:lnTo>
                    <a:pt x="0" y="309755"/>
                  </a:lnTo>
                  <a:lnTo>
                    <a:pt x="0" y="349065"/>
                  </a:lnTo>
                  <a:lnTo>
                    <a:pt x="1638" y="388444"/>
                  </a:lnTo>
                  <a:lnTo>
                    <a:pt x="3276" y="429370"/>
                  </a:lnTo>
                  <a:lnTo>
                    <a:pt x="6553" y="468680"/>
                  </a:lnTo>
                  <a:lnTo>
                    <a:pt x="9829" y="509675"/>
                  </a:lnTo>
                  <a:lnTo>
                    <a:pt x="14744" y="547348"/>
                  </a:lnTo>
                  <a:lnTo>
                    <a:pt x="22936" y="583429"/>
                  </a:lnTo>
                  <a:lnTo>
                    <a:pt x="158927" y="599808"/>
                  </a:lnTo>
                  <a:lnTo>
                    <a:pt x="158927" y="596531"/>
                  </a:lnTo>
                  <a:lnTo>
                    <a:pt x="162204" y="591618"/>
                  </a:lnTo>
                  <a:lnTo>
                    <a:pt x="181838" y="547348"/>
                  </a:lnTo>
                  <a:lnTo>
                    <a:pt x="204838" y="503123"/>
                  </a:lnTo>
                  <a:lnTo>
                    <a:pt x="221208" y="478555"/>
                  </a:lnTo>
                  <a:lnTo>
                    <a:pt x="237591" y="449026"/>
                  </a:lnTo>
                  <a:lnTo>
                    <a:pt x="255587" y="419543"/>
                  </a:lnTo>
                  <a:lnTo>
                    <a:pt x="276872" y="388444"/>
                  </a:lnTo>
                  <a:lnTo>
                    <a:pt x="303085" y="358893"/>
                  </a:lnTo>
                  <a:lnTo>
                    <a:pt x="327723" y="324496"/>
                  </a:lnTo>
                  <a:lnTo>
                    <a:pt x="388302" y="260570"/>
                  </a:lnTo>
                  <a:lnTo>
                    <a:pt x="424332" y="227812"/>
                  </a:lnTo>
                  <a:lnTo>
                    <a:pt x="772066" y="227812"/>
                  </a:lnTo>
                  <a:lnTo>
                    <a:pt x="771702" y="221260"/>
                  </a:lnTo>
                  <a:lnTo>
                    <a:pt x="773341" y="195007"/>
                  </a:lnTo>
                  <a:lnTo>
                    <a:pt x="773341" y="168800"/>
                  </a:lnTo>
                  <a:lnTo>
                    <a:pt x="774979" y="145868"/>
                  </a:lnTo>
                  <a:lnTo>
                    <a:pt x="776617" y="124598"/>
                  </a:lnTo>
                  <a:lnTo>
                    <a:pt x="779894" y="104875"/>
                  </a:lnTo>
                  <a:lnTo>
                    <a:pt x="781532" y="86857"/>
                  </a:lnTo>
                  <a:lnTo>
                    <a:pt x="784809" y="70477"/>
                  </a:lnTo>
                  <a:lnTo>
                    <a:pt x="785901" y="65563"/>
                  </a:lnTo>
                  <a:lnTo>
                    <a:pt x="270332" y="65563"/>
                  </a:lnTo>
                  <a:lnTo>
                    <a:pt x="13106" y="39357"/>
                  </a:lnTo>
                  <a:close/>
                </a:path>
                <a:path w="866775" h="600075">
                  <a:moveTo>
                    <a:pt x="772066" y="227812"/>
                  </a:moveTo>
                  <a:lnTo>
                    <a:pt x="424332" y="227812"/>
                  </a:lnTo>
                  <a:lnTo>
                    <a:pt x="516102" y="355617"/>
                  </a:lnTo>
                  <a:lnTo>
                    <a:pt x="640626" y="481830"/>
                  </a:lnTo>
                  <a:lnTo>
                    <a:pt x="773341" y="571963"/>
                  </a:lnTo>
                  <a:lnTo>
                    <a:pt x="866749" y="575238"/>
                  </a:lnTo>
                  <a:lnTo>
                    <a:pt x="863472" y="571963"/>
                  </a:lnTo>
                  <a:lnTo>
                    <a:pt x="861834" y="563796"/>
                  </a:lnTo>
                  <a:lnTo>
                    <a:pt x="855281" y="550623"/>
                  </a:lnTo>
                  <a:lnTo>
                    <a:pt x="850366" y="534244"/>
                  </a:lnTo>
                  <a:lnTo>
                    <a:pt x="833996" y="491657"/>
                  </a:lnTo>
                  <a:lnTo>
                    <a:pt x="824166" y="463767"/>
                  </a:lnTo>
                  <a:lnTo>
                    <a:pt x="815975" y="437560"/>
                  </a:lnTo>
                  <a:lnTo>
                    <a:pt x="806081" y="406439"/>
                  </a:lnTo>
                  <a:lnTo>
                    <a:pt x="797890" y="376910"/>
                  </a:lnTo>
                  <a:lnTo>
                    <a:pt x="789698" y="344152"/>
                  </a:lnTo>
                  <a:lnTo>
                    <a:pt x="776617" y="281863"/>
                  </a:lnTo>
                  <a:lnTo>
                    <a:pt x="773341" y="250743"/>
                  </a:lnTo>
                  <a:lnTo>
                    <a:pt x="772066" y="227812"/>
                  </a:lnTo>
                  <a:close/>
                </a:path>
                <a:path w="866775" h="600075">
                  <a:moveTo>
                    <a:pt x="802722" y="411"/>
                  </a:moveTo>
                  <a:lnTo>
                    <a:pt x="270332" y="65563"/>
                  </a:lnTo>
                  <a:lnTo>
                    <a:pt x="785901" y="65563"/>
                  </a:lnTo>
                  <a:lnTo>
                    <a:pt x="788085" y="55736"/>
                  </a:lnTo>
                  <a:lnTo>
                    <a:pt x="791336" y="44270"/>
                  </a:lnTo>
                  <a:lnTo>
                    <a:pt x="792975" y="32828"/>
                  </a:lnTo>
                  <a:lnTo>
                    <a:pt x="796251" y="22932"/>
                  </a:lnTo>
                  <a:lnTo>
                    <a:pt x="797890" y="14742"/>
                  </a:lnTo>
                  <a:lnTo>
                    <a:pt x="801166" y="8190"/>
                  </a:lnTo>
                  <a:lnTo>
                    <a:pt x="802722" y="411"/>
                  </a:lnTo>
                  <a:close/>
                </a:path>
                <a:path w="866775" h="600075">
                  <a:moveTo>
                    <a:pt x="806081" y="0"/>
                  </a:moveTo>
                  <a:lnTo>
                    <a:pt x="802805" y="0"/>
                  </a:lnTo>
                  <a:lnTo>
                    <a:pt x="802722" y="411"/>
                  </a:lnTo>
                  <a:lnTo>
                    <a:pt x="806081" y="0"/>
                  </a:lnTo>
                  <a:close/>
                </a:path>
              </a:pathLst>
            </a:custGeom>
            <a:solidFill>
              <a:srgbClr val="99A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60772" y="5077815"/>
              <a:ext cx="499745" cy="723265"/>
            </a:xfrm>
            <a:custGeom>
              <a:avLst/>
              <a:gdLst/>
              <a:ahLst/>
              <a:cxnLst/>
              <a:rect l="l" t="t" r="r" b="b"/>
              <a:pathLst>
                <a:path w="499745" h="723264">
                  <a:moveTo>
                    <a:pt x="91757" y="190080"/>
                  </a:moveTo>
                  <a:lnTo>
                    <a:pt x="0" y="235953"/>
                  </a:lnTo>
                  <a:lnTo>
                    <a:pt x="0" y="252399"/>
                  </a:lnTo>
                  <a:lnTo>
                    <a:pt x="4902" y="270395"/>
                  </a:lnTo>
                  <a:lnTo>
                    <a:pt x="8178" y="298234"/>
                  </a:lnTo>
                  <a:lnTo>
                    <a:pt x="14731" y="329425"/>
                  </a:lnTo>
                  <a:lnTo>
                    <a:pt x="24561" y="362165"/>
                  </a:lnTo>
                  <a:lnTo>
                    <a:pt x="34391" y="399834"/>
                  </a:lnTo>
                  <a:lnTo>
                    <a:pt x="50774" y="442468"/>
                  </a:lnTo>
                  <a:lnTo>
                    <a:pt x="65506" y="481774"/>
                  </a:lnTo>
                  <a:lnTo>
                    <a:pt x="86842" y="524409"/>
                  </a:lnTo>
                  <a:lnTo>
                    <a:pt x="108140" y="563719"/>
                  </a:lnTo>
                  <a:lnTo>
                    <a:pt x="135978" y="603100"/>
                  </a:lnTo>
                  <a:lnTo>
                    <a:pt x="167106" y="635835"/>
                  </a:lnTo>
                  <a:lnTo>
                    <a:pt x="203136" y="668595"/>
                  </a:lnTo>
                  <a:lnTo>
                    <a:pt x="240855" y="693232"/>
                  </a:lnTo>
                  <a:lnTo>
                    <a:pt x="285076" y="714503"/>
                  </a:lnTo>
                  <a:lnTo>
                    <a:pt x="327660" y="722692"/>
                  </a:lnTo>
                  <a:lnTo>
                    <a:pt x="365378" y="719416"/>
                  </a:lnTo>
                  <a:lnTo>
                    <a:pt x="424345" y="683336"/>
                  </a:lnTo>
                  <a:lnTo>
                    <a:pt x="462064" y="616179"/>
                  </a:lnTo>
                  <a:lnTo>
                    <a:pt x="476808" y="575186"/>
                  </a:lnTo>
                  <a:lnTo>
                    <a:pt x="488264" y="530961"/>
                  </a:lnTo>
                  <a:lnTo>
                    <a:pt x="496455" y="481774"/>
                  </a:lnTo>
                  <a:lnTo>
                    <a:pt x="499732" y="432663"/>
                  </a:lnTo>
                  <a:lnTo>
                    <a:pt x="499732" y="337616"/>
                  </a:lnTo>
                  <a:lnTo>
                    <a:pt x="498031" y="314617"/>
                  </a:lnTo>
                  <a:lnTo>
                    <a:pt x="203136" y="314617"/>
                  </a:lnTo>
                  <a:lnTo>
                    <a:pt x="154000" y="275310"/>
                  </a:lnTo>
                  <a:lnTo>
                    <a:pt x="91757" y="190080"/>
                  </a:lnTo>
                  <a:close/>
                </a:path>
                <a:path w="499745" h="723264">
                  <a:moveTo>
                    <a:pt x="339178" y="0"/>
                  </a:moveTo>
                  <a:lnTo>
                    <a:pt x="309651" y="0"/>
                  </a:lnTo>
                  <a:lnTo>
                    <a:pt x="304736" y="1638"/>
                  </a:lnTo>
                  <a:lnTo>
                    <a:pt x="298183" y="1638"/>
                  </a:lnTo>
                  <a:lnTo>
                    <a:pt x="289991" y="3263"/>
                  </a:lnTo>
                  <a:lnTo>
                    <a:pt x="283438" y="6540"/>
                  </a:lnTo>
                  <a:lnTo>
                    <a:pt x="278523" y="9817"/>
                  </a:lnTo>
                  <a:lnTo>
                    <a:pt x="271970" y="14732"/>
                  </a:lnTo>
                  <a:lnTo>
                    <a:pt x="267068" y="18008"/>
                  </a:lnTo>
                  <a:lnTo>
                    <a:pt x="260515" y="22923"/>
                  </a:lnTo>
                  <a:lnTo>
                    <a:pt x="257238" y="31115"/>
                  </a:lnTo>
                  <a:lnTo>
                    <a:pt x="252323" y="36029"/>
                  </a:lnTo>
                  <a:lnTo>
                    <a:pt x="245770" y="44221"/>
                  </a:lnTo>
                  <a:lnTo>
                    <a:pt x="239217" y="55689"/>
                  </a:lnTo>
                  <a:lnTo>
                    <a:pt x="235940" y="67221"/>
                  </a:lnTo>
                  <a:lnTo>
                    <a:pt x="227749" y="78689"/>
                  </a:lnTo>
                  <a:lnTo>
                    <a:pt x="222834" y="93408"/>
                  </a:lnTo>
                  <a:lnTo>
                    <a:pt x="216280" y="109778"/>
                  </a:lnTo>
                  <a:lnTo>
                    <a:pt x="213017" y="126161"/>
                  </a:lnTo>
                  <a:lnTo>
                    <a:pt x="206413" y="144183"/>
                  </a:lnTo>
                  <a:lnTo>
                    <a:pt x="203136" y="163906"/>
                  </a:lnTo>
                  <a:lnTo>
                    <a:pt x="199859" y="185166"/>
                  </a:lnTo>
                  <a:lnTo>
                    <a:pt x="196583" y="234315"/>
                  </a:lnTo>
                  <a:lnTo>
                    <a:pt x="198221" y="258953"/>
                  </a:lnTo>
                  <a:lnTo>
                    <a:pt x="198221" y="285127"/>
                  </a:lnTo>
                  <a:lnTo>
                    <a:pt x="203136" y="314617"/>
                  </a:lnTo>
                  <a:lnTo>
                    <a:pt x="498031" y="314617"/>
                  </a:lnTo>
                  <a:lnTo>
                    <a:pt x="496455" y="293319"/>
                  </a:lnTo>
                  <a:lnTo>
                    <a:pt x="494817" y="254038"/>
                  </a:lnTo>
                  <a:lnTo>
                    <a:pt x="483362" y="196634"/>
                  </a:lnTo>
                  <a:lnTo>
                    <a:pt x="475170" y="173710"/>
                  </a:lnTo>
                  <a:lnTo>
                    <a:pt x="468617" y="154076"/>
                  </a:lnTo>
                  <a:lnTo>
                    <a:pt x="462064" y="134353"/>
                  </a:lnTo>
                  <a:lnTo>
                    <a:pt x="453809" y="117970"/>
                  </a:lnTo>
                  <a:lnTo>
                    <a:pt x="445617" y="99949"/>
                  </a:lnTo>
                  <a:lnTo>
                    <a:pt x="439064" y="85217"/>
                  </a:lnTo>
                  <a:lnTo>
                    <a:pt x="430898" y="72136"/>
                  </a:lnTo>
                  <a:lnTo>
                    <a:pt x="424345" y="60667"/>
                  </a:lnTo>
                  <a:lnTo>
                    <a:pt x="383400" y="14732"/>
                  </a:lnTo>
                  <a:lnTo>
                    <a:pt x="368655" y="6540"/>
                  </a:lnTo>
                  <a:lnTo>
                    <a:pt x="362102" y="6540"/>
                  </a:lnTo>
                  <a:lnTo>
                    <a:pt x="353910" y="3263"/>
                  </a:lnTo>
                  <a:lnTo>
                    <a:pt x="347370" y="1638"/>
                  </a:lnTo>
                  <a:lnTo>
                    <a:pt x="339178" y="0"/>
                  </a:lnTo>
                  <a:close/>
                </a:path>
              </a:pathLst>
            </a:custGeom>
            <a:solidFill>
              <a:srgbClr val="CED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93564" y="5058181"/>
              <a:ext cx="320040" cy="306705"/>
            </a:xfrm>
            <a:custGeom>
              <a:avLst/>
              <a:gdLst/>
              <a:ahLst/>
              <a:cxnLst/>
              <a:rect l="l" t="t" r="r" b="b"/>
              <a:pathLst>
                <a:path w="320039" h="306704">
                  <a:moveTo>
                    <a:pt x="269453" y="88493"/>
                  </a:moveTo>
                  <a:lnTo>
                    <a:pt x="78663" y="88493"/>
                  </a:lnTo>
                  <a:lnTo>
                    <a:pt x="117983" y="158902"/>
                  </a:lnTo>
                  <a:lnTo>
                    <a:pt x="181902" y="240842"/>
                  </a:lnTo>
                  <a:lnTo>
                    <a:pt x="237591" y="306400"/>
                  </a:lnTo>
                  <a:lnTo>
                    <a:pt x="232676" y="270395"/>
                  </a:lnTo>
                  <a:lnTo>
                    <a:pt x="232676" y="237566"/>
                  </a:lnTo>
                  <a:lnTo>
                    <a:pt x="239229" y="178625"/>
                  </a:lnTo>
                  <a:lnTo>
                    <a:pt x="250698" y="129412"/>
                  </a:lnTo>
                  <a:lnTo>
                    <a:pt x="268706" y="90131"/>
                  </a:lnTo>
                  <a:lnTo>
                    <a:pt x="269453" y="88493"/>
                  </a:lnTo>
                  <a:close/>
                </a:path>
                <a:path w="320039" h="306704">
                  <a:moveTo>
                    <a:pt x="191731" y="0"/>
                  </a:moveTo>
                  <a:lnTo>
                    <a:pt x="137629" y="0"/>
                  </a:lnTo>
                  <a:lnTo>
                    <a:pt x="114706" y="1638"/>
                  </a:lnTo>
                  <a:lnTo>
                    <a:pt x="90131" y="1638"/>
                  </a:lnTo>
                  <a:lnTo>
                    <a:pt x="68834" y="3276"/>
                  </a:lnTo>
                  <a:lnTo>
                    <a:pt x="49212" y="3276"/>
                  </a:lnTo>
                  <a:lnTo>
                    <a:pt x="19659" y="6553"/>
                  </a:lnTo>
                  <a:lnTo>
                    <a:pt x="9829" y="8191"/>
                  </a:lnTo>
                  <a:lnTo>
                    <a:pt x="3276" y="9817"/>
                  </a:lnTo>
                  <a:lnTo>
                    <a:pt x="1638" y="9817"/>
                  </a:lnTo>
                  <a:lnTo>
                    <a:pt x="1638" y="50749"/>
                  </a:lnTo>
                  <a:lnTo>
                    <a:pt x="0" y="57302"/>
                  </a:lnTo>
                  <a:lnTo>
                    <a:pt x="0" y="96685"/>
                  </a:lnTo>
                  <a:lnTo>
                    <a:pt x="1638" y="95046"/>
                  </a:lnTo>
                  <a:lnTo>
                    <a:pt x="13106" y="95046"/>
                  </a:lnTo>
                  <a:lnTo>
                    <a:pt x="18021" y="93408"/>
                  </a:lnTo>
                  <a:lnTo>
                    <a:pt x="24574" y="93408"/>
                  </a:lnTo>
                  <a:lnTo>
                    <a:pt x="31191" y="91770"/>
                  </a:lnTo>
                  <a:lnTo>
                    <a:pt x="45935" y="91770"/>
                  </a:lnTo>
                  <a:lnTo>
                    <a:pt x="59016" y="88493"/>
                  </a:lnTo>
                  <a:lnTo>
                    <a:pt x="269453" y="88493"/>
                  </a:lnTo>
                  <a:lnTo>
                    <a:pt x="276948" y="72047"/>
                  </a:lnTo>
                  <a:lnTo>
                    <a:pt x="293319" y="45834"/>
                  </a:lnTo>
                  <a:lnTo>
                    <a:pt x="303149" y="37642"/>
                  </a:lnTo>
                  <a:lnTo>
                    <a:pt x="308063" y="29451"/>
                  </a:lnTo>
                  <a:lnTo>
                    <a:pt x="314617" y="22898"/>
                  </a:lnTo>
                  <a:lnTo>
                    <a:pt x="316255" y="19634"/>
                  </a:lnTo>
                  <a:lnTo>
                    <a:pt x="319532" y="19634"/>
                  </a:lnTo>
                  <a:lnTo>
                    <a:pt x="294957" y="13093"/>
                  </a:lnTo>
                  <a:lnTo>
                    <a:pt x="270344" y="8191"/>
                  </a:lnTo>
                  <a:lnTo>
                    <a:pt x="244144" y="3276"/>
                  </a:lnTo>
                  <a:lnTo>
                    <a:pt x="191731" y="0"/>
                  </a:lnTo>
                  <a:close/>
                </a:path>
              </a:pathLst>
            </a:custGeom>
            <a:solidFill>
              <a:srgbClr val="DAD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70704" y="5095824"/>
              <a:ext cx="272415" cy="252729"/>
            </a:xfrm>
            <a:custGeom>
              <a:avLst/>
              <a:gdLst/>
              <a:ahLst/>
              <a:cxnLst/>
              <a:rect l="l" t="t" r="r" b="b"/>
              <a:pathLst>
                <a:path w="272414" h="252729">
                  <a:moveTo>
                    <a:pt x="134327" y="249110"/>
                  </a:moveTo>
                  <a:lnTo>
                    <a:pt x="90106" y="249110"/>
                  </a:lnTo>
                  <a:lnTo>
                    <a:pt x="103212" y="252387"/>
                  </a:lnTo>
                  <a:lnTo>
                    <a:pt x="113029" y="250748"/>
                  </a:lnTo>
                  <a:lnTo>
                    <a:pt x="124498" y="250748"/>
                  </a:lnTo>
                  <a:lnTo>
                    <a:pt x="134327" y="249110"/>
                  </a:lnTo>
                  <a:close/>
                </a:path>
                <a:path w="272414" h="252729">
                  <a:moveTo>
                    <a:pt x="222821" y="0"/>
                  </a:moveTo>
                  <a:lnTo>
                    <a:pt x="199885" y="3276"/>
                  </a:lnTo>
                  <a:lnTo>
                    <a:pt x="190068" y="6553"/>
                  </a:lnTo>
                  <a:lnTo>
                    <a:pt x="178600" y="9829"/>
                  </a:lnTo>
                  <a:lnTo>
                    <a:pt x="168795" y="14744"/>
                  </a:lnTo>
                  <a:lnTo>
                    <a:pt x="157327" y="19659"/>
                  </a:lnTo>
                  <a:lnTo>
                    <a:pt x="150710" y="24574"/>
                  </a:lnTo>
                  <a:lnTo>
                    <a:pt x="140881" y="29489"/>
                  </a:lnTo>
                  <a:lnTo>
                    <a:pt x="127774" y="39319"/>
                  </a:lnTo>
                  <a:lnTo>
                    <a:pt x="122859" y="45935"/>
                  </a:lnTo>
                  <a:lnTo>
                    <a:pt x="116306" y="50850"/>
                  </a:lnTo>
                  <a:lnTo>
                    <a:pt x="113029" y="54127"/>
                  </a:lnTo>
                  <a:lnTo>
                    <a:pt x="55727" y="98323"/>
                  </a:lnTo>
                  <a:lnTo>
                    <a:pt x="50812" y="99961"/>
                  </a:lnTo>
                  <a:lnTo>
                    <a:pt x="42633" y="108153"/>
                  </a:lnTo>
                  <a:lnTo>
                    <a:pt x="36080" y="111429"/>
                  </a:lnTo>
                  <a:lnTo>
                    <a:pt x="29527" y="119621"/>
                  </a:lnTo>
                  <a:lnTo>
                    <a:pt x="22910" y="126174"/>
                  </a:lnTo>
                  <a:lnTo>
                    <a:pt x="17995" y="136067"/>
                  </a:lnTo>
                  <a:lnTo>
                    <a:pt x="11442" y="142621"/>
                  </a:lnTo>
                  <a:lnTo>
                    <a:pt x="6527" y="152450"/>
                  </a:lnTo>
                  <a:lnTo>
                    <a:pt x="3251" y="162255"/>
                  </a:lnTo>
                  <a:lnTo>
                    <a:pt x="1612" y="173710"/>
                  </a:lnTo>
                  <a:lnTo>
                    <a:pt x="0" y="183540"/>
                  </a:lnTo>
                  <a:lnTo>
                    <a:pt x="19634" y="222923"/>
                  </a:lnTo>
                  <a:lnTo>
                    <a:pt x="40995" y="236029"/>
                  </a:lnTo>
                  <a:lnTo>
                    <a:pt x="54089" y="242557"/>
                  </a:lnTo>
                  <a:lnTo>
                    <a:pt x="63919" y="244195"/>
                  </a:lnTo>
                  <a:lnTo>
                    <a:pt x="77025" y="249110"/>
                  </a:lnTo>
                  <a:lnTo>
                    <a:pt x="145796" y="249110"/>
                  </a:lnTo>
                  <a:lnTo>
                    <a:pt x="150710" y="247472"/>
                  </a:lnTo>
                  <a:lnTo>
                    <a:pt x="157327" y="245833"/>
                  </a:lnTo>
                  <a:lnTo>
                    <a:pt x="160604" y="244195"/>
                  </a:lnTo>
                  <a:lnTo>
                    <a:pt x="162242" y="244195"/>
                  </a:lnTo>
                  <a:lnTo>
                    <a:pt x="162242" y="236029"/>
                  </a:lnTo>
                  <a:lnTo>
                    <a:pt x="160604" y="227838"/>
                  </a:lnTo>
                  <a:lnTo>
                    <a:pt x="160604" y="219583"/>
                  </a:lnTo>
                  <a:lnTo>
                    <a:pt x="157327" y="203200"/>
                  </a:lnTo>
                  <a:lnTo>
                    <a:pt x="157327" y="198285"/>
                  </a:lnTo>
                  <a:lnTo>
                    <a:pt x="262127" y="149174"/>
                  </a:lnTo>
                  <a:lnTo>
                    <a:pt x="262127" y="142621"/>
                  </a:lnTo>
                  <a:lnTo>
                    <a:pt x="263766" y="136067"/>
                  </a:lnTo>
                  <a:lnTo>
                    <a:pt x="265404" y="127812"/>
                  </a:lnTo>
                  <a:lnTo>
                    <a:pt x="268681" y="104876"/>
                  </a:lnTo>
                  <a:lnTo>
                    <a:pt x="268681" y="91770"/>
                  </a:lnTo>
                  <a:lnTo>
                    <a:pt x="271957" y="78663"/>
                  </a:lnTo>
                  <a:lnTo>
                    <a:pt x="270319" y="65582"/>
                  </a:lnTo>
                  <a:lnTo>
                    <a:pt x="270319" y="52489"/>
                  </a:lnTo>
                  <a:lnTo>
                    <a:pt x="268681" y="39319"/>
                  </a:lnTo>
                  <a:lnTo>
                    <a:pt x="244106" y="4914"/>
                  </a:lnTo>
                  <a:lnTo>
                    <a:pt x="235927" y="3276"/>
                  </a:lnTo>
                  <a:lnTo>
                    <a:pt x="222821" y="0"/>
                  </a:lnTo>
                  <a:close/>
                </a:path>
              </a:pathLst>
            </a:custGeom>
            <a:solidFill>
              <a:srgbClr val="BEC4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239666" y="5110568"/>
              <a:ext cx="922655" cy="995044"/>
            </a:xfrm>
            <a:custGeom>
              <a:avLst/>
              <a:gdLst/>
              <a:ahLst/>
              <a:cxnLst/>
              <a:rect l="l" t="t" r="r" b="b"/>
              <a:pathLst>
                <a:path w="922654" h="995045">
                  <a:moveTo>
                    <a:pt x="206463" y="0"/>
                  </a:moveTo>
                  <a:lnTo>
                    <a:pt x="203187" y="0"/>
                  </a:lnTo>
                  <a:lnTo>
                    <a:pt x="199910" y="1638"/>
                  </a:lnTo>
                  <a:lnTo>
                    <a:pt x="191731" y="3276"/>
                  </a:lnTo>
                  <a:lnTo>
                    <a:pt x="181902" y="8191"/>
                  </a:lnTo>
                  <a:lnTo>
                    <a:pt x="168795" y="11468"/>
                  </a:lnTo>
                  <a:lnTo>
                    <a:pt x="155689" y="18021"/>
                  </a:lnTo>
                  <a:lnTo>
                    <a:pt x="140957" y="22936"/>
                  </a:lnTo>
                  <a:lnTo>
                    <a:pt x="126161" y="31191"/>
                  </a:lnTo>
                  <a:lnTo>
                    <a:pt x="93408" y="44297"/>
                  </a:lnTo>
                  <a:lnTo>
                    <a:pt x="75387" y="52463"/>
                  </a:lnTo>
                  <a:lnTo>
                    <a:pt x="62293" y="60655"/>
                  </a:lnTo>
                  <a:lnTo>
                    <a:pt x="45910" y="68833"/>
                  </a:lnTo>
                  <a:lnTo>
                    <a:pt x="34442" y="78663"/>
                  </a:lnTo>
                  <a:lnTo>
                    <a:pt x="22974" y="86855"/>
                  </a:lnTo>
                  <a:lnTo>
                    <a:pt x="14782" y="96685"/>
                  </a:lnTo>
                  <a:lnTo>
                    <a:pt x="27889" y="116408"/>
                  </a:lnTo>
                  <a:lnTo>
                    <a:pt x="29527" y="118046"/>
                  </a:lnTo>
                  <a:lnTo>
                    <a:pt x="32804" y="122961"/>
                  </a:lnTo>
                  <a:lnTo>
                    <a:pt x="39357" y="139318"/>
                  </a:lnTo>
                  <a:lnTo>
                    <a:pt x="44272" y="150787"/>
                  </a:lnTo>
                  <a:lnTo>
                    <a:pt x="49187" y="163880"/>
                  </a:lnTo>
                  <a:lnTo>
                    <a:pt x="63931" y="221284"/>
                  </a:lnTo>
                  <a:lnTo>
                    <a:pt x="70472" y="275310"/>
                  </a:lnTo>
                  <a:lnTo>
                    <a:pt x="72110" y="304863"/>
                  </a:lnTo>
                  <a:lnTo>
                    <a:pt x="72110" y="421182"/>
                  </a:lnTo>
                  <a:lnTo>
                    <a:pt x="68834" y="462127"/>
                  </a:lnTo>
                  <a:lnTo>
                    <a:pt x="65557" y="499846"/>
                  </a:lnTo>
                  <a:lnTo>
                    <a:pt x="59016" y="532604"/>
                  </a:lnTo>
                  <a:lnTo>
                    <a:pt x="54101" y="565431"/>
                  </a:lnTo>
                  <a:lnTo>
                    <a:pt x="49187" y="591616"/>
                  </a:lnTo>
                  <a:lnTo>
                    <a:pt x="42633" y="616186"/>
                  </a:lnTo>
                  <a:lnTo>
                    <a:pt x="37719" y="637479"/>
                  </a:lnTo>
                  <a:lnTo>
                    <a:pt x="31165" y="657203"/>
                  </a:lnTo>
                  <a:lnTo>
                    <a:pt x="24612" y="671921"/>
                  </a:lnTo>
                  <a:lnTo>
                    <a:pt x="18059" y="685025"/>
                  </a:lnTo>
                  <a:lnTo>
                    <a:pt x="13144" y="696490"/>
                  </a:lnTo>
                  <a:lnTo>
                    <a:pt x="9829" y="706319"/>
                  </a:lnTo>
                  <a:lnTo>
                    <a:pt x="4914" y="711233"/>
                  </a:lnTo>
                  <a:lnTo>
                    <a:pt x="1638" y="716146"/>
                  </a:lnTo>
                  <a:lnTo>
                    <a:pt x="0" y="719421"/>
                  </a:lnTo>
                  <a:lnTo>
                    <a:pt x="0" y="721060"/>
                  </a:lnTo>
                  <a:lnTo>
                    <a:pt x="22974" y="958698"/>
                  </a:lnTo>
                  <a:lnTo>
                    <a:pt x="27889" y="960337"/>
                  </a:lnTo>
                  <a:lnTo>
                    <a:pt x="34442" y="963612"/>
                  </a:lnTo>
                  <a:lnTo>
                    <a:pt x="45910" y="966889"/>
                  </a:lnTo>
                  <a:lnTo>
                    <a:pt x="57378" y="968527"/>
                  </a:lnTo>
                  <a:lnTo>
                    <a:pt x="72110" y="971802"/>
                  </a:lnTo>
                  <a:lnTo>
                    <a:pt x="109791" y="981629"/>
                  </a:lnTo>
                  <a:lnTo>
                    <a:pt x="155689" y="988181"/>
                  </a:lnTo>
                  <a:lnTo>
                    <a:pt x="183540" y="989820"/>
                  </a:lnTo>
                  <a:lnTo>
                    <a:pt x="211378" y="993095"/>
                  </a:lnTo>
                  <a:lnTo>
                    <a:pt x="242481" y="993095"/>
                  </a:lnTo>
                  <a:lnTo>
                    <a:pt x="275310" y="994733"/>
                  </a:lnTo>
                  <a:lnTo>
                    <a:pt x="311340" y="994733"/>
                  </a:lnTo>
                  <a:lnTo>
                    <a:pt x="347345" y="993095"/>
                  </a:lnTo>
                  <a:lnTo>
                    <a:pt x="422732" y="986544"/>
                  </a:lnTo>
                  <a:lnTo>
                    <a:pt x="460413" y="981629"/>
                  </a:lnTo>
                  <a:lnTo>
                    <a:pt x="498081" y="978354"/>
                  </a:lnTo>
                  <a:lnTo>
                    <a:pt x="532523" y="971802"/>
                  </a:lnTo>
                  <a:lnTo>
                    <a:pt x="570191" y="966889"/>
                  </a:lnTo>
                  <a:lnTo>
                    <a:pt x="602957" y="960337"/>
                  </a:lnTo>
                  <a:lnTo>
                    <a:pt x="637387" y="955423"/>
                  </a:lnTo>
                  <a:lnTo>
                    <a:pt x="694715" y="945595"/>
                  </a:lnTo>
                  <a:lnTo>
                    <a:pt x="719289" y="940681"/>
                  </a:lnTo>
                  <a:lnTo>
                    <a:pt x="740587" y="937406"/>
                  </a:lnTo>
                  <a:lnTo>
                    <a:pt x="755370" y="932492"/>
                  </a:lnTo>
                  <a:lnTo>
                    <a:pt x="768476" y="929238"/>
                  </a:lnTo>
                  <a:lnTo>
                    <a:pt x="779932" y="929238"/>
                  </a:lnTo>
                  <a:lnTo>
                    <a:pt x="922477" y="883307"/>
                  </a:lnTo>
                  <a:lnTo>
                    <a:pt x="900220" y="768606"/>
                  </a:lnTo>
                  <a:lnTo>
                    <a:pt x="737311" y="768606"/>
                  </a:lnTo>
                  <a:lnTo>
                    <a:pt x="711098" y="765329"/>
                  </a:lnTo>
                  <a:lnTo>
                    <a:pt x="657047" y="748973"/>
                  </a:lnTo>
                  <a:lnTo>
                    <a:pt x="601319" y="714508"/>
                  </a:lnTo>
                  <a:lnTo>
                    <a:pt x="548906" y="655565"/>
                  </a:lnTo>
                  <a:lnTo>
                    <a:pt x="525970" y="624376"/>
                  </a:lnTo>
                  <a:lnTo>
                    <a:pt x="504634" y="589978"/>
                  </a:lnTo>
                  <a:lnTo>
                    <a:pt x="471881" y="526053"/>
                  </a:lnTo>
                  <a:lnTo>
                    <a:pt x="447306" y="463765"/>
                  </a:lnTo>
                  <a:lnTo>
                    <a:pt x="437476" y="437553"/>
                  </a:lnTo>
                  <a:lnTo>
                    <a:pt x="429285" y="408076"/>
                  </a:lnTo>
                  <a:lnTo>
                    <a:pt x="422732" y="385165"/>
                  </a:lnTo>
                  <a:lnTo>
                    <a:pt x="417830" y="362165"/>
                  </a:lnTo>
                  <a:lnTo>
                    <a:pt x="411276" y="329412"/>
                  </a:lnTo>
                  <a:lnTo>
                    <a:pt x="409638" y="317944"/>
                  </a:lnTo>
                  <a:lnTo>
                    <a:pt x="409638" y="309778"/>
                  </a:lnTo>
                  <a:lnTo>
                    <a:pt x="392452" y="229450"/>
                  </a:lnTo>
                  <a:lnTo>
                    <a:pt x="358813" y="229450"/>
                  </a:lnTo>
                  <a:lnTo>
                    <a:pt x="286765" y="222923"/>
                  </a:lnTo>
                  <a:lnTo>
                    <a:pt x="252310" y="193370"/>
                  </a:lnTo>
                  <a:lnTo>
                    <a:pt x="249034" y="160604"/>
                  </a:lnTo>
                  <a:lnTo>
                    <a:pt x="249034" y="155689"/>
                  </a:lnTo>
                  <a:lnTo>
                    <a:pt x="252310" y="150787"/>
                  </a:lnTo>
                  <a:lnTo>
                    <a:pt x="255587" y="140957"/>
                  </a:lnTo>
                  <a:lnTo>
                    <a:pt x="262204" y="131152"/>
                  </a:lnTo>
                  <a:lnTo>
                    <a:pt x="268757" y="119684"/>
                  </a:lnTo>
                  <a:lnTo>
                    <a:pt x="275310" y="109791"/>
                  </a:lnTo>
                  <a:lnTo>
                    <a:pt x="283502" y="101599"/>
                  </a:lnTo>
                  <a:lnTo>
                    <a:pt x="291680" y="96685"/>
                  </a:lnTo>
                  <a:lnTo>
                    <a:pt x="244119" y="47574"/>
                  </a:lnTo>
                  <a:lnTo>
                    <a:pt x="206463" y="0"/>
                  </a:lnTo>
                  <a:close/>
                </a:path>
                <a:path w="922654" h="995045">
                  <a:moveTo>
                    <a:pt x="889723" y="714508"/>
                  </a:moveTo>
                  <a:lnTo>
                    <a:pt x="888085" y="714508"/>
                  </a:lnTo>
                  <a:lnTo>
                    <a:pt x="881532" y="719421"/>
                  </a:lnTo>
                  <a:lnTo>
                    <a:pt x="871639" y="725973"/>
                  </a:lnTo>
                  <a:lnTo>
                    <a:pt x="860171" y="734164"/>
                  </a:lnTo>
                  <a:lnTo>
                    <a:pt x="843813" y="740783"/>
                  </a:lnTo>
                  <a:lnTo>
                    <a:pt x="825792" y="748973"/>
                  </a:lnTo>
                  <a:lnTo>
                    <a:pt x="806145" y="755502"/>
                  </a:lnTo>
                  <a:lnTo>
                    <a:pt x="786485" y="763692"/>
                  </a:lnTo>
                  <a:lnTo>
                    <a:pt x="761923" y="765329"/>
                  </a:lnTo>
                  <a:lnTo>
                    <a:pt x="737311" y="768606"/>
                  </a:lnTo>
                  <a:lnTo>
                    <a:pt x="900220" y="768606"/>
                  </a:lnTo>
                  <a:lnTo>
                    <a:pt x="889723" y="714508"/>
                  </a:lnTo>
                  <a:close/>
                </a:path>
                <a:path w="922654" h="995045">
                  <a:moveTo>
                    <a:pt x="390004" y="218008"/>
                  </a:moveTo>
                  <a:lnTo>
                    <a:pt x="358813" y="229450"/>
                  </a:lnTo>
                  <a:lnTo>
                    <a:pt x="392452" y="229450"/>
                  </a:lnTo>
                  <a:lnTo>
                    <a:pt x="390004" y="218008"/>
                  </a:lnTo>
                  <a:close/>
                </a:path>
              </a:pathLst>
            </a:custGeom>
            <a:solidFill>
              <a:srgbClr val="DAD8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229836" y="5816888"/>
              <a:ext cx="34925" cy="259079"/>
            </a:xfrm>
            <a:custGeom>
              <a:avLst/>
              <a:gdLst/>
              <a:ahLst/>
              <a:cxnLst/>
              <a:rect l="l" t="t" r="r" b="b"/>
              <a:pathLst>
                <a:path w="34925" h="259079">
                  <a:moveTo>
                    <a:pt x="18021" y="0"/>
                  </a:moveTo>
                  <a:lnTo>
                    <a:pt x="0" y="18016"/>
                  </a:lnTo>
                  <a:lnTo>
                    <a:pt x="0" y="32758"/>
                  </a:lnTo>
                  <a:lnTo>
                    <a:pt x="3276" y="62287"/>
                  </a:lnTo>
                  <a:lnTo>
                    <a:pt x="8191" y="111424"/>
                  </a:lnTo>
                  <a:lnTo>
                    <a:pt x="9829" y="126235"/>
                  </a:lnTo>
                  <a:lnTo>
                    <a:pt x="13106" y="142591"/>
                  </a:lnTo>
                  <a:lnTo>
                    <a:pt x="14744" y="157333"/>
                  </a:lnTo>
                  <a:lnTo>
                    <a:pt x="16383" y="173713"/>
                  </a:lnTo>
                  <a:lnTo>
                    <a:pt x="19659" y="188454"/>
                  </a:lnTo>
                  <a:lnTo>
                    <a:pt x="22974" y="203196"/>
                  </a:lnTo>
                  <a:lnTo>
                    <a:pt x="24612" y="216367"/>
                  </a:lnTo>
                  <a:lnTo>
                    <a:pt x="27889" y="231086"/>
                  </a:lnTo>
                  <a:lnTo>
                    <a:pt x="31165" y="244190"/>
                  </a:lnTo>
                  <a:lnTo>
                    <a:pt x="34442" y="258931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33355" y="5282641"/>
              <a:ext cx="467359" cy="575310"/>
            </a:xfrm>
            <a:custGeom>
              <a:avLst/>
              <a:gdLst/>
              <a:ahLst/>
              <a:cxnLst/>
              <a:rect l="l" t="t" r="r" b="b"/>
              <a:pathLst>
                <a:path w="467360" h="575310">
                  <a:moveTo>
                    <a:pt x="36017" y="339239"/>
                  </a:moveTo>
                  <a:lnTo>
                    <a:pt x="0" y="386740"/>
                  </a:lnTo>
                  <a:lnTo>
                    <a:pt x="0" y="388377"/>
                  </a:lnTo>
                  <a:lnTo>
                    <a:pt x="4914" y="393359"/>
                  </a:lnTo>
                  <a:lnTo>
                    <a:pt x="11468" y="401549"/>
                  </a:lnTo>
                  <a:lnTo>
                    <a:pt x="44196" y="444113"/>
                  </a:lnTo>
                  <a:lnTo>
                    <a:pt x="93408" y="496573"/>
                  </a:lnTo>
                  <a:lnTo>
                    <a:pt x="131051" y="527695"/>
                  </a:lnTo>
                  <a:lnTo>
                    <a:pt x="152349" y="542436"/>
                  </a:lnTo>
                  <a:lnTo>
                    <a:pt x="170370" y="555539"/>
                  </a:lnTo>
                  <a:lnTo>
                    <a:pt x="191731" y="565367"/>
                  </a:lnTo>
                  <a:lnTo>
                    <a:pt x="211353" y="571987"/>
                  </a:lnTo>
                  <a:lnTo>
                    <a:pt x="231012" y="575263"/>
                  </a:lnTo>
                  <a:lnTo>
                    <a:pt x="249034" y="575263"/>
                  </a:lnTo>
                  <a:lnTo>
                    <a:pt x="283425" y="571987"/>
                  </a:lnTo>
                  <a:lnTo>
                    <a:pt x="299847" y="568711"/>
                  </a:lnTo>
                  <a:lnTo>
                    <a:pt x="314591" y="563730"/>
                  </a:lnTo>
                  <a:lnTo>
                    <a:pt x="329336" y="560453"/>
                  </a:lnTo>
                  <a:lnTo>
                    <a:pt x="342442" y="555539"/>
                  </a:lnTo>
                  <a:lnTo>
                    <a:pt x="355536" y="552263"/>
                  </a:lnTo>
                  <a:lnTo>
                    <a:pt x="375196" y="542436"/>
                  </a:lnTo>
                  <a:lnTo>
                    <a:pt x="383387" y="537522"/>
                  </a:lnTo>
                  <a:lnTo>
                    <a:pt x="391566" y="534247"/>
                  </a:lnTo>
                  <a:lnTo>
                    <a:pt x="398119" y="530970"/>
                  </a:lnTo>
                  <a:lnTo>
                    <a:pt x="403034" y="529332"/>
                  </a:lnTo>
                  <a:lnTo>
                    <a:pt x="404672" y="527695"/>
                  </a:lnTo>
                  <a:lnTo>
                    <a:pt x="406311" y="527695"/>
                  </a:lnTo>
                  <a:lnTo>
                    <a:pt x="406311" y="524418"/>
                  </a:lnTo>
                  <a:lnTo>
                    <a:pt x="407949" y="517866"/>
                  </a:lnTo>
                  <a:lnTo>
                    <a:pt x="411225" y="506401"/>
                  </a:lnTo>
                  <a:lnTo>
                    <a:pt x="416140" y="493320"/>
                  </a:lnTo>
                  <a:lnTo>
                    <a:pt x="419455" y="475235"/>
                  </a:lnTo>
                  <a:lnTo>
                    <a:pt x="424370" y="455579"/>
                  </a:lnTo>
                  <a:lnTo>
                    <a:pt x="429285" y="432648"/>
                  </a:lnTo>
                  <a:lnTo>
                    <a:pt x="435838" y="409717"/>
                  </a:lnTo>
                  <a:lnTo>
                    <a:pt x="440753" y="383463"/>
                  </a:lnTo>
                  <a:lnTo>
                    <a:pt x="447306" y="357257"/>
                  </a:lnTo>
                  <a:lnTo>
                    <a:pt x="449764" y="344153"/>
                  </a:lnTo>
                  <a:lnTo>
                    <a:pt x="52463" y="344153"/>
                  </a:lnTo>
                  <a:lnTo>
                    <a:pt x="36017" y="339239"/>
                  </a:lnTo>
                  <a:close/>
                </a:path>
                <a:path w="467360" h="575310">
                  <a:moveTo>
                    <a:pt x="403034" y="0"/>
                  </a:moveTo>
                  <a:lnTo>
                    <a:pt x="399757" y="1638"/>
                  </a:lnTo>
                  <a:lnTo>
                    <a:pt x="388302" y="13106"/>
                  </a:lnTo>
                  <a:lnTo>
                    <a:pt x="378472" y="24574"/>
                  </a:lnTo>
                  <a:lnTo>
                    <a:pt x="367004" y="37744"/>
                  </a:lnTo>
                  <a:lnTo>
                    <a:pt x="355536" y="54127"/>
                  </a:lnTo>
                  <a:lnTo>
                    <a:pt x="340791" y="72123"/>
                  </a:lnTo>
                  <a:lnTo>
                    <a:pt x="329336" y="93408"/>
                  </a:lnTo>
                  <a:lnTo>
                    <a:pt x="312953" y="113068"/>
                  </a:lnTo>
                  <a:lnTo>
                    <a:pt x="299847" y="136067"/>
                  </a:lnTo>
                  <a:lnTo>
                    <a:pt x="285064" y="160616"/>
                  </a:lnTo>
                  <a:lnTo>
                    <a:pt x="273596" y="186816"/>
                  </a:lnTo>
                  <a:lnTo>
                    <a:pt x="262127" y="211391"/>
                  </a:lnTo>
                  <a:lnTo>
                    <a:pt x="252310" y="237642"/>
                  </a:lnTo>
                  <a:lnTo>
                    <a:pt x="244119" y="263842"/>
                  </a:lnTo>
                  <a:lnTo>
                    <a:pt x="240842" y="290055"/>
                  </a:lnTo>
                  <a:lnTo>
                    <a:pt x="190093" y="321222"/>
                  </a:lnTo>
                  <a:lnTo>
                    <a:pt x="126136" y="344153"/>
                  </a:lnTo>
                  <a:lnTo>
                    <a:pt x="449764" y="344153"/>
                  </a:lnTo>
                  <a:lnTo>
                    <a:pt x="452221" y="331049"/>
                  </a:lnTo>
                  <a:lnTo>
                    <a:pt x="457136" y="306503"/>
                  </a:lnTo>
                  <a:lnTo>
                    <a:pt x="460413" y="280225"/>
                  </a:lnTo>
                  <a:lnTo>
                    <a:pt x="463689" y="257301"/>
                  </a:lnTo>
                  <a:lnTo>
                    <a:pt x="465327" y="232727"/>
                  </a:lnTo>
                  <a:lnTo>
                    <a:pt x="466966" y="214731"/>
                  </a:lnTo>
                  <a:lnTo>
                    <a:pt x="465327" y="195008"/>
                  </a:lnTo>
                  <a:lnTo>
                    <a:pt x="463689" y="173710"/>
                  </a:lnTo>
                  <a:lnTo>
                    <a:pt x="460413" y="154063"/>
                  </a:lnTo>
                  <a:lnTo>
                    <a:pt x="457136" y="136067"/>
                  </a:lnTo>
                  <a:lnTo>
                    <a:pt x="450583" y="117982"/>
                  </a:lnTo>
                  <a:lnTo>
                    <a:pt x="445668" y="99961"/>
                  </a:lnTo>
                  <a:lnTo>
                    <a:pt x="440753" y="83578"/>
                  </a:lnTo>
                  <a:lnTo>
                    <a:pt x="421093" y="39382"/>
                  </a:lnTo>
                  <a:lnTo>
                    <a:pt x="416140" y="27851"/>
                  </a:lnTo>
                  <a:lnTo>
                    <a:pt x="411225" y="18021"/>
                  </a:lnTo>
                  <a:lnTo>
                    <a:pt x="407949" y="9829"/>
                  </a:lnTo>
                  <a:lnTo>
                    <a:pt x="404672" y="4914"/>
                  </a:lnTo>
                  <a:lnTo>
                    <a:pt x="403034" y="0"/>
                  </a:lnTo>
                  <a:close/>
                </a:path>
              </a:pathLst>
            </a:custGeom>
            <a:solidFill>
              <a:srgbClr val="D0D9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80623" y="4818875"/>
              <a:ext cx="278765" cy="518159"/>
            </a:xfrm>
            <a:custGeom>
              <a:avLst/>
              <a:gdLst/>
              <a:ahLst/>
              <a:cxnLst/>
              <a:rect l="l" t="t" r="r" b="b"/>
              <a:pathLst>
                <a:path w="278764" h="518160">
                  <a:moveTo>
                    <a:pt x="249047" y="516255"/>
                  </a:moveTo>
                  <a:lnTo>
                    <a:pt x="219494" y="516255"/>
                  </a:lnTo>
                  <a:lnTo>
                    <a:pt x="227685" y="517893"/>
                  </a:lnTo>
                  <a:lnTo>
                    <a:pt x="244132" y="517893"/>
                  </a:lnTo>
                  <a:lnTo>
                    <a:pt x="249047" y="516255"/>
                  </a:lnTo>
                  <a:close/>
                </a:path>
                <a:path w="278764" h="518160">
                  <a:moveTo>
                    <a:pt x="150723" y="0"/>
                  </a:moveTo>
                  <a:lnTo>
                    <a:pt x="0" y="67221"/>
                  </a:lnTo>
                  <a:lnTo>
                    <a:pt x="0" y="70497"/>
                  </a:lnTo>
                  <a:lnTo>
                    <a:pt x="4902" y="78689"/>
                  </a:lnTo>
                  <a:lnTo>
                    <a:pt x="8178" y="91770"/>
                  </a:lnTo>
                  <a:lnTo>
                    <a:pt x="16370" y="111429"/>
                  </a:lnTo>
                  <a:lnTo>
                    <a:pt x="26200" y="131089"/>
                  </a:lnTo>
                  <a:lnTo>
                    <a:pt x="37668" y="155714"/>
                  </a:lnTo>
                  <a:lnTo>
                    <a:pt x="47498" y="181902"/>
                  </a:lnTo>
                  <a:lnTo>
                    <a:pt x="60591" y="211391"/>
                  </a:lnTo>
                  <a:lnTo>
                    <a:pt x="72059" y="239306"/>
                  </a:lnTo>
                  <a:lnTo>
                    <a:pt x="85166" y="267119"/>
                  </a:lnTo>
                  <a:lnTo>
                    <a:pt x="96608" y="293331"/>
                  </a:lnTo>
                  <a:lnTo>
                    <a:pt x="109715" y="319608"/>
                  </a:lnTo>
                  <a:lnTo>
                    <a:pt x="131076" y="363804"/>
                  </a:lnTo>
                  <a:lnTo>
                    <a:pt x="163830" y="403123"/>
                  </a:lnTo>
                  <a:lnTo>
                    <a:pt x="206387" y="516255"/>
                  </a:lnTo>
                  <a:lnTo>
                    <a:pt x="252323" y="516255"/>
                  </a:lnTo>
                  <a:lnTo>
                    <a:pt x="250685" y="511340"/>
                  </a:lnTo>
                  <a:lnTo>
                    <a:pt x="250685" y="493255"/>
                  </a:lnTo>
                  <a:lnTo>
                    <a:pt x="249047" y="485063"/>
                  </a:lnTo>
                  <a:lnTo>
                    <a:pt x="249047" y="475234"/>
                  </a:lnTo>
                  <a:lnTo>
                    <a:pt x="278511" y="460489"/>
                  </a:lnTo>
                  <a:lnTo>
                    <a:pt x="227685" y="304800"/>
                  </a:lnTo>
                  <a:lnTo>
                    <a:pt x="217855" y="152438"/>
                  </a:lnTo>
                  <a:lnTo>
                    <a:pt x="188379" y="108153"/>
                  </a:lnTo>
                  <a:lnTo>
                    <a:pt x="150723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748138" y="5608777"/>
              <a:ext cx="88493" cy="639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44415" y="5177764"/>
              <a:ext cx="70396" cy="1048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49005" y="4602594"/>
              <a:ext cx="66040" cy="62230"/>
            </a:xfrm>
            <a:custGeom>
              <a:avLst/>
              <a:gdLst/>
              <a:ahLst/>
              <a:cxnLst/>
              <a:rect l="l" t="t" r="r" b="b"/>
              <a:pathLst>
                <a:path w="66039" h="62229">
                  <a:moveTo>
                    <a:pt x="26250" y="0"/>
                  </a:moveTo>
                  <a:lnTo>
                    <a:pt x="18059" y="1638"/>
                  </a:lnTo>
                  <a:lnTo>
                    <a:pt x="8255" y="6553"/>
                  </a:lnTo>
                  <a:lnTo>
                    <a:pt x="3352" y="14744"/>
                  </a:lnTo>
                  <a:lnTo>
                    <a:pt x="0" y="24574"/>
                  </a:lnTo>
                  <a:lnTo>
                    <a:pt x="1638" y="36017"/>
                  </a:lnTo>
                  <a:lnTo>
                    <a:pt x="1638" y="45847"/>
                  </a:lnTo>
                  <a:lnTo>
                    <a:pt x="3352" y="54038"/>
                  </a:lnTo>
                  <a:lnTo>
                    <a:pt x="4978" y="60591"/>
                  </a:lnTo>
                  <a:lnTo>
                    <a:pt x="4978" y="62230"/>
                  </a:lnTo>
                  <a:lnTo>
                    <a:pt x="65570" y="37655"/>
                  </a:lnTo>
                  <a:lnTo>
                    <a:pt x="62293" y="36017"/>
                  </a:lnTo>
                  <a:lnTo>
                    <a:pt x="60655" y="29489"/>
                  </a:lnTo>
                  <a:lnTo>
                    <a:pt x="50825" y="16383"/>
                  </a:lnTo>
                  <a:lnTo>
                    <a:pt x="42633" y="8191"/>
                  </a:lnTo>
                  <a:lnTo>
                    <a:pt x="34442" y="3276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086226" y="6111854"/>
              <a:ext cx="83578" cy="819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16615" y="4940134"/>
              <a:ext cx="85140" cy="983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51784" y="5249887"/>
              <a:ext cx="459105" cy="899794"/>
            </a:xfrm>
            <a:custGeom>
              <a:avLst/>
              <a:gdLst/>
              <a:ahLst/>
              <a:cxnLst/>
              <a:rect l="l" t="t" r="r" b="b"/>
              <a:pathLst>
                <a:path w="459104" h="899795">
                  <a:moveTo>
                    <a:pt x="326008" y="0"/>
                  </a:moveTo>
                  <a:lnTo>
                    <a:pt x="322732" y="0"/>
                  </a:lnTo>
                  <a:lnTo>
                    <a:pt x="317817" y="3276"/>
                  </a:lnTo>
                  <a:lnTo>
                    <a:pt x="308000" y="8191"/>
                  </a:lnTo>
                  <a:lnTo>
                    <a:pt x="298170" y="16370"/>
                  </a:lnTo>
                  <a:lnTo>
                    <a:pt x="285064" y="26200"/>
                  </a:lnTo>
                  <a:lnTo>
                    <a:pt x="255587" y="55689"/>
                  </a:lnTo>
                  <a:lnTo>
                    <a:pt x="240868" y="75412"/>
                  </a:lnTo>
                  <a:lnTo>
                    <a:pt x="224421" y="95046"/>
                  </a:lnTo>
                  <a:lnTo>
                    <a:pt x="211315" y="119608"/>
                  </a:lnTo>
                  <a:lnTo>
                    <a:pt x="196570" y="149097"/>
                  </a:lnTo>
                  <a:lnTo>
                    <a:pt x="186740" y="180263"/>
                  </a:lnTo>
                  <a:lnTo>
                    <a:pt x="175285" y="214655"/>
                  </a:lnTo>
                  <a:lnTo>
                    <a:pt x="168732" y="252399"/>
                  </a:lnTo>
                  <a:lnTo>
                    <a:pt x="165455" y="293331"/>
                  </a:lnTo>
                  <a:lnTo>
                    <a:pt x="165455" y="467038"/>
                  </a:lnTo>
                  <a:lnTo>
                    <a:pt x="163842" y="506350"/>
                  </a:lnTo>
                  <a:lnTo>
                    <a:pt x="154012" y="578465"/>
                  </a:lnTo>
                  <a:lnTo>
                    <a:pt x="147459" y="611292"/>
                  </a:lnTo>
                  <a:lnTo>
                    <a:pt x="140906" y="642391"/>
                  </a:lnTo>
                  <a:lnTo>
                    <a:pt x="127800" y="670236"/>
                  </a:lnTo>
                  <a:lnTo>
                    <a:pt x="116344" y="699787"/>
                  </a:lnTo>
                  <a:lnTo>
                    <a:pt x="86791" y="748902"/>
                  </a:lnTo>
                  <a:lnTo>
                    <a:pt x="47498" y="789919"/>
                  </a:lnTo>
                  <a:lnTo>
                    <a:pt x="24574" y="807914"/>
                  </a:lnTo>
                  <a:lnTo>
                    <a:pt x="0" y="827570"/>
                  </a:lnTo>
                  <a:lnTo>
                    <a:pt x="54051" y="899684"/>
                  </a:lnTo>
                  <a:lnTo>
                    <a:pt x="55689" y="898047"/>
                  </a:lnTo>
                  <a:lnTo>
                    <a:pt x="67157" y="891495"/>
                  </a:lnTo>
                  <a:lnTo>
                    <a:pt x="83515" y="881668"/>
                  </a:lnTo>
                  <a:lnTo>
                    <a:pt x="104800" y="870224"/>
                  </a:lnTo>
                  <a:lnTo>
                    <a:pt x="129438" y="853776"/>
                  </a:lnTo>
                  <a:lnTo>
                    <a:pt x="190017" y="809552"/>
                  </a:lnTo>
                  <a:lnTo>
                    <a:pt x="222783" y="783367"/>
                  </a:lnTo>
                  <a:lnTo>
                    <a:pt x="289979" y="719419"/>
                  </a:lnTo>
                  <a:lnTo>
                    <a:pt x="355498" y="640753"/>
                  </a:lnTo>
                  <a:lnTo>
                    <a:pt x="383387" y="596483"/>
                  </a:lnTo>
                  <a:lnTo>
                    <a:pt x="407949" y="548981"/>
                  </a:lnTo>
                  <a:lnTo>
                    <a:pt x="427608" y="496523"/>
                  </a:lnTo>
                  <a:lnTo>
                    <a:pt x="445630" y="444107"/>
                  </a:lnTo>
                  <a:lnTo>
                    <a:pt x="453809" y="388372"/>
                  </a:lnTo>
                  <a:lnTo>
                    <a:pt x="458723" y="339256"/>
                  </a:lnTo>
                  <a:lnTo>
                    <a:pt x="458723" y="290055"/>
                  </a:lnTo>
                  <a:lnTo>
                    <a:pt x="455447" y="247484"/>
                  </a:lnTo>
                  <a:lnTo>
                    <a:pt x="447255" y="206463"/>
                  </a:lnTo>
                  <a:lnTo>
                    <a:pt x="424332" y="135991"/>
                  </a:lnTo>
                  <a:lnTo>
                    <a:pt x="394843" y="81965"/>
                  </a:lnTo>
                  <a:lnTo>
                    <a:pt x="380110" y="60604"/>
                  </a:lnTo>
                  <a:lnTo>
                    <a:pt x="367004" y="40944"/>
                  </a:lnTo>
                  <a:lnTo>
                    <a:pt x="353860" y="26200"/>
                  </a:lnTo>
                  <a:lnTo>
                    <a:pt x="342392" y="13093"/>
                  </a:lnTo>
                  <a:lnTo>
                    <a:pt x="332562" y="4914"/>
                  </a:lnTo>
                  <a:lnTo>
                    <a:pt x="326008" y="0"/>
                  </a:lnTo>
                  <a:close/>
                </a:path>
              </a:pathLst>
            </a:custGeom>
            <a:solidFill>
              <a:srgbClr val="EDD4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96994" y="5007330"/>
              <a:ext cx="59055" cy="62865"/>
            </a:xfrm>
            <a:custGeom>
              <a:avLst/>
              <a:gdLst/>
              <a:ahLst/>
              <a:cxnLst/>
              <a:rect l="l" t="t" r="r" b="b"/>
              <a:pathLst>
                <a:path w="59054" h="62864">
                  <a:moveTo>
                    <a:pt x="26212" y="0"/>
                  </a:moveTo>
                  <a:lnTo>
                    <a:pt x="0" y="1638"/>
                  </a:lnTo>
                  <a:lnTo>
                    <a:pt x="27851" y="62306"/>
                  </a:lnTo>
                  <a:lnTo>
                    <a:pt x="50774" y="55752"/>
                  </a:lnTo>
                  <a:lnTo>
                    <a:pt x="50774" y="52489"/>
                  </a:lnTo>
                  <a:lnTo>
                    <a:pt x="54051" y="44297"/>
                  </a:lnTo>
                  <a:lnTo>
                    <a:pt x="57327" y="34404"/>
                  </a:lnTo>
                  <a:lnTo>
                    <a:pt x="58966" y="31127"/>
                  </a:lnTo>
                  <a:lnTo>
                    <a:pt x="57327" y="24574"/>
                  </a:lnTo>
                  <a:lnTo>
                    <a:pt x="54051" y="18021"/>
                  </a:lnTo>
                  <a:lnTo>
                    <a:pt x="50774" y="13106"/>
                  </a:lnTo>
                  <a:lnTo>
                    <a:pt x="49136" y="11468"/>
                  </a:lnTo>
                  <a:lnTo>
                    <a:pt x="26212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78315" y="5030266"/>
              <a:ext cx="880110" cy="1098550"/>
            </a:xfrm>
            <a:custGeom>
              <a:avLst/>
              <a:gdLst/>
              <a:ahLst/>
              <a:cxnLst/>
              <a:rect l="l" t="t" r="r" b="b"/>
              <a:pathLst>
                <a:path w="880110" h="1098550">
                  <a:moveTo>
                    <a:pt x="191731" y="0"/>
                  </a:moveTo>
                  <a:lnTo>
                    <a:pt x="190017" y="3276"/>
                  </a:lnTo>
                  <a:lnTo>
                    <a:pt x="190017" y="14744"/>
                  </a:lnTo>
                  <a:lnTo>
                    <a:pt x="186740" y="32816"/>
                  </a:lnTo>
                  <a:lnTo>
                    <a:pt x="185102" y="59004"/>
                  </a:lnTo>
                  <a:lnTo>
                    <a:pt x="180200" y="88493"/>
                  </a:lnTo>
                  <a:lnTo>
                    <a:pt x="173647" y="122961"/>
                  </a:lnTo>
                  <a:lnTo>
                    <a:pt x="167093" y="158965"/>
                  </a:lnTo>
                  <a:lnTo>
                    <a:pt x="158902" y="199986"/>
                  </a:lnTo>
                  <a:lnTo>
                    <a:pt x="135966" y="281863"/>
                  </a:lnTo>
                  <a:lnTo>
                    <a:pt x="119595" y="321221"/>
                  </a:lnTo>
                  <a:lnTo>
                    <a:pt x="104876" y="360527"/>
                  </a:lnTo>
                  <a:lnTo>
                    <a:pt x="86855" y="396608"/>
                  </a:lnTo>
                  <a:lnTo>
                    <a:pt x="65493" y="430999"/>
                  </a:lnTo>
                  <a:lnTo>
                    <a:pt x="42570" y="460489"/>
                  </a:lnTo>
                  <a:lnTo>
                    <a:pt x="18021" y="485101"/>
                  </a:lnTo>
                  <a:lnTo>
                    <a:pt x="18021" y="521131"/>
                  </a:lnTo>
                  <a:lnTo>
                    <a:pt x="19659" y="550621"/>
                  </a:lnTo>
                  <a:lnTo>
                    <a:pt x="21297" y="583424"/>
                  </a:lnTo>
                  <a:lnTo>
                    <a:pt x="21297" y="622735"/>
                  </a:lnTo>
                  <a:lnTo>
                    <a:pt x="22936" y="665366"/>
                  </a:lnTo>
                  <a:lnTo>
                    <a:pt x="24574" y="712867"/>
                  </a:lnTo>
                  <a:lnTo>
                    <a:pt x="22936" y="762052"/>
                  </a:lnTo>
                  <a:lnTo>
                    <a:pt x="22936" y="811189"/>
                  </a:lnTo>
                  <a:lnTo>
                    <a:pt x="21297" y="862012"/>
                  </a:lnTo>
                  <a:lnTo>
                    <a:pt x="19659" y="914493"/>
                  </a:lnTo>
                  <a:lnTo>
                    <a:pt x="14744" y="961972"/>
                  </a:lnTo>
                  <a:lnTo>
                    <a:pt x="11468" y="1009540"/>
                  </a:lnTo>
                  <a:lnTo>
                    <a:pt x="4914" y="1055380"/>
                  </a:lnTo>
                  <a:lnTo>
                    <a:pt x="0" y="1098035"/>
                  </a:lnTo>
                  <a:lnTo>
                    <a:pt x="681545" y="816104"/>
                  </a:lnTo>
                  <a:lnTo>
                    <a:pt x="701268" y="640751"/>
                  </a:lnTo>
                  <a:lnTo>
                    <a:pt x="704545" y="526046"/>
                  </a:lnTo>
                  <a:lnTo>
                    <a:pt x="704545" y="512953"/>
                  </a:lnTo>
                  <a:lnTo>
                    <a:pt x="706183" y="499846"/>
                  </a:lnTo>
                  <a:lnTo>
                    <a:pt x="709460" y="481850"/>
                  </a:lnTo>
                  <a:lnTo>
                    <a:pt x="711098" y="460489"/>
                  </a:lnTo>
                  <a:lnTo>
                    <a:pt x="716013" y="435914"/>
                  </a:lnTo>
                  <a:lnTo>
                    <a:pt x="730758" y="383527"/>
                  </a:lnTo>
                  <a:lnTo>
                    <a:pt x="752030" y="326123"/>
                  </a:lnTo>
                  <a:lnTo>
                    <a:pt x="802805" y="252374"/>
                  </a:lnTo>
                  <a:lnTo>
                    <a:pt x="850341" y="216369"/>
                  </a:lnTo>
                  <a:lnTo>
                    <a:pt x="879830" y="206540"/>
                  </a:lnTo>
                  <a:lnTo>
                    <a:pt x="878192" y="204901"/>
                  </a:lnTo>
                  <a:lnTo>
                    <a:pt x="873277" y="201625"/>
                  </a:lnTo>
                  <a:lnTo>
                    <a:pt x="866724" y="193370"/>
                  </a:lnTo>
                  <a:lnTo>
                    <a:pt x="856894" y="186817"/>
                  </a:lnTo>
                  <a:lnTo>
                    <a:pt x="843788" y="176987"/>
                  </a:lnTo>
                  <a:lnTo>
                    <a:pt x="829056" y="165519"/>
                  </a:lnTo>
                  <a:lnTo>
                    <a:pt x="796251" y="142582"/>
                  </a:lnTo>
                  <a:lnTo>
                    <a:pt x="776592" y="127876"/>
                  </a:lnTo>
                  <a:lnTo>
                    <a:pt x="756932" y="116408"/>
                  </a:lnTo>
                  <a:lnTo>
                    <a:pt x="735672" y="101600"/>
                  </a:lnTo>
                  <a:lnTo>
                    <a:pt x="693077" y="75387"/>
                  </a:lnTo>
                  <a:lnTo>
                    <a:pt x="648817" y="54089"/>
                  </a:lnTo>
                  <a:lnTo>
                    <a:pt x="219544" y="1638"/>
                  </a:lnTo>
                  <a:lnTo>
                    <a:pt x="191731" y="0"/>
                  </a:lnTo>
                  <a:close/>
                </a:path>
              </a:pathLst>
            </a:custGeom>
            <a:solidFill>
              <a:srgbClr val="D4C4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56737" y="4789411"/>
              <a:ext cx="227965" cy="455930"/>
            </a:xfrm>
            <a:custGeom>
              <a:avLst/>
              <a:gdLst/>
              <a:ahLst/>
              <a:cxnLst/>
              <a:rect l="l" t="t" r="r" b="b"/>
              <a:pathLst>
                <a:path w="227964" h="455929">
                  <a:moveTo>
                    <a:pt x="157289" y="0"/>
                  </a:moveTo>
                  <a:lnTo>
                    <a:pt x="50774" y="113042"/>
                  </a:lnTo>
                  <a:lnTo>
                    <a:pt x="40957" y="263855"/>
                  </a:lnTo>
                  <a:lnTo>
                    <a:pt x="0" y="427672"/>
                  </a:lnTo>
                  <a:lnTo>
                    <a:pt x="70434" y="455587"/>
                  </a:lnTo>
                  <a:lnTo>
                    <a:pt x="106514" y="324434"/>
                  </a:lnTo>
                  <a:lnTo>
                    <a:pt x="142544" y="291668"/>
                  </a:lnTo>
                  <a:lnTo>
                    <a:pt x="227761" y="34378"/>
                  </a:lnTo>
                  <a:lnTo>
                    <a:pt x="209753" y="19659"/>
                  </a:lnTo>
                  <a:lnTo>
                    <a:pt x="157289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60536" y="4677917"/>
              <a:ext cx="578485" cy="829310"/>
            </a:xfrm>
            <a:custGeom>
              <a:avLst/>
              <a:gdLst/>
              <a:ahLst/>
              <a:cxnLst/>
              <a:rect l="l" t="t" r="r" b="b"/>
              <a:pathLst>
                <a:path w="578485" h="829310">
                  <a:moveTo>
                    <a:pt x="72047" y="0"/>
                  </a:moveTo>
                  <a:lnTo>
                    <a:pt x="0" y="42659"/>
                  </a:lnTo>
                  <a:lnTo>
                    <a:pt x="0" y="45910"/>
                  </a:lnTo>
                  <a:lnTo>
                    <a:pt x="1625" y="54101"/>
                  </a:lnTo>
                  <a:lnTo>
                    <a:pt x="6527" y="68846"/>
                  </a:lnTo>
                  <a:lnTo>
                    <a:pt x="19634" y="111493"/>
                  </a:lnTo>
                  <a:lnTo>
                    <a:pt x="39293" y="170446"/>
                  </a:lnTo>
                  <a:lnTo>
                    <a:pt x="62217" y="236004"/>
                  </a:lnTo>
                  <a:lnTo>
                    <a:pt x="75323" y="272046"/>
                  </a:lnTo>
                  <a:lnTo>
                    <a:pt x="90068" y="306501"/>
                  </a:lnTo>
                  <a:lnTo>
                    <a:pt x="104813" y="342518"/>
                  </a:lnTo>
                  <a:lnTo>
                    <a:pt x="121234" y="376986"/>
                  </a:lnTo>
                  <a:lnTo>
                    <a:pt x="170370" y="468756"/>
                  </a:lnTo>
                  <a:lnTo>
                    <a:pt x="208038" y="521144"/>
                  </a:lnTo>
                  <a:lnTo>
                    <a:pt x="227698" y="550697"/>
                  </a:lnTo>
                  <a:lnTo>
                    <a:pt x="249034" y="581799"/>
                  </a:lnTo>
                  <a:lnTo>
                    <a:pt x="270319" y="611276"/>
                  </a:lnTo>
                  <a:lnTo>
                    <a:pt x="289979" y="642467"/>
                  </a:lnTo>
                  <a:lnTo>
                    <a:pt x="311276" y="670293"/>
                  </a:lnTo>
                  <a:lnTo>
                    <a:pt x="332562" y="699769"/>
                  </a:lnTo>
                  <a:lnTo>
                    <a:pt x="348945" y="724344"/>
                  </a:lnTo>
                  <a:lnTo>
                    <a:pt x="368642" y="748957"/>
                  </a:lnTo>
                  <a:lnTo>
                    <a:pt x="383387" y="771880"/>
                  </a:lnTo>
                  <a:lnTo>
                    <a:pt x="398132" y="791540"/>
                  </a:lnTo>
                  <a:lnTo>
                    <a:pt x="409587" y="807923"/>
                  </a:lnTo>
                  <a:lnTo>
                    <a:pt x="419417" y="819454"/>
                  </a:lnTo>
                  <a:lnTo>
                    <a:pt x="424332" y="826007"/>
                  </a:lnTo>
                  <a:lnTo>
                    <a:pt x="427608" y="829284"/>
                  </a:lnTo>
                  <a:lnTo>
                    <a:pt x="427608" y="826007"/>
                  </a:lnTo>
                  <a:lnTo>
                    <a:pt x="432523" y="816114"/>
                  </a:lnTo>
                  <a:lnTo>
                    <a:pt x="439077" y="801369"/>
                  </a:lnTo>
                  <a:lnTo>
                    <a:pt x="450519" y="783348"/>
                  </a:lnTo>
                  <a:lnTo>
                    <a:pt x="460349" y="758786"/>
                  </a:lnTo>
                  <a:lnTo>
                    <a:pt x="475081" y="732599"/>
                  </a:lnTo>
                  <a:lnTo>
                    <a:pt x="488251" y="703046"/>
                  </a:lnTo>
                  <a:lnTo>
                    <a:pt x="504634" y="670293"/>
                  </a:lnTo>
                  <a:lnTo>
                    <a:pt x="517740" y="634212"/>
                  </a:lnTo>
                  <a:lnTo>
                    <a:pt x="532485" y="599808"/>
                  </a:lnTo>
                  <a:lnTo>
                    <a:pt x="543928" y="562165"/>
                  </a:lnTo>
                  <a:lnTo>
                    <a:pt x="557021" y="526059"/>
                  </a:lnTo>
                  <a:lnTo>
                    <a:pt x="565213" y="488391"/>
                  </a:lnTo>
                  <a:lnTo>
                    <a:pt x="571766" y="452310"/>
                  </a:lnTo>
                  <a:lnTo>
                    <a:pt x="576681" y="417906"/>
                  </a:lnTo>
                  <a:lnTo>
                    <a:pt x="578319" y="386816"/>
                  </a:lnTo>
                  <a:lnTo>
                    <a:pt x="575043" y="385165"/>
                  </a:lnTo>
                  <a:lnTo>
                    <a:pt x="570128" y="385165"/>
                  </a:lnTo>
                  <a:lnTo>
                    <a:pt x="550468" y="381901"/>
                  </a:lnTo>
                  <a:lnTo>
                    <a:pt x="499719" y="370433"/>
                  </a:lnTo>
                  <a:lnTo>
                    <a:pt x="455434" y="355625"/>
                  </a:lnTo>
                  <a:lnTo>
                    <a:pt x="406311" y="332689"/>
                  </a:lnTo>
                  <a:lnTo>
                    <a:pt x="381749" y="317944"/>
                  </a:lnTo>
                  <a:lnTo>
                    <a:pt x="353860" y="301586"/>
                  </a:lnTo>
                  <a:lnTo>
                    <a:pt x="327647" y="281939"/>
                  </a:lnTo>
                  <a:lnTo>
                    <a:pt x="298170" y="258940"/>
                  </a:lnTo>
                  <a:lnTo>
                    <a:pt x="221145" y="181902"/>
                  </a:lnTo>
                  <a:lnTo>
                    <a:pt x="199847" y="157340"/>
                  </a:lnTo>
                  <a:lnTo>
                    <a:pt x="178562" y="136042"/>
                  </a:lnTo>
                  <a:lnTo>
                    <a:pt x="160540" y="114769"/>
                  </a:lnTo>
                  <a:lnTo>
                    <a:pt x="145795" y="95046"/>
                  </a:lnTo>
                  <a:lnTo>
                    <a:pt x="129425" y="78676"/>
                  </a:lnTo>
                  <a:lnTo>
                    <a:pt x="117957" y="62293"/>
                  </a:lnTo>
                  <a:lnTo>
                    <a:pt x="106451" y="47548"/>
                  </a:lnTo>
                  <a:lnTo>
                    <a:pt x="96621" y="34467"/>
                  </a:lnTo>
                  <a:lnTo>
                    <a:pt x="88430" y="22999"/>
                  </a:lnTo>
                  <a:lnTo>
                    <a:pt x="83515" y="14820"/>
                  </a:lnTo>
                  <a:lnTo>
                    <a:pt x="76962" y="6553"/>
                  </a:lnTo>
                  <a:lnTo>
                    <a:pt x="73685" y="3276"/>
                  </a:lnTo>
                  <a:lnTo>
                    <a:pt x="72047" y="0"/>
                  </a:lnTo>
                  <a:close/>
                </a:path>
              </a:pathLst>
            </a:custGeom>
            <a:solidFill>
              <a:srgbClr val="E9CC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23703" y="5621881"/>
              <a:ext cx="511809" cy="481965"/>
            </a:xfrm>
            <a:custGeom>
              <a:avLst/>
              <a:gdLst/>
              <a:ahLst/>
              <a:cxnLst/>
              <a:rect l="l" t="t" r="r" b="b"/>
              <a:pathLst>
                <a:path w="511810" h="481964">
                  <a:moveTo>
                    <a:pt x="224434" y="0"/>
                  </a:moveTo>
                  <a:lnTo>
                    <a:pt x="63881" y="116339"/>
                  </a:lnTo>
                  <a:lnTo>
                    <a:pt x="0" y="149166"/>
                  </a:lnTo>
                  <a:lnTo>
                    <a:pt x="134353" y="247465"/>
                  </a:lnTo>
                  <a:lnTo>
                    <a:pt x="227711" y="340874"/>
                  </a:lnTo>
                  <a:lnTo>
                    <a:pt x="340753" y="481783"/>
                  </a:lnTo>
                  <a:lnTo>
                    <a:pt x="437426" y="360530"/>
                  </a:lnTo>
                  <a:lnTo>
                    <a:pt x="511187" y="262208"/>
                  </a:lnTo>
                  <a:lnTo>
                    <a:pt x="424332" y="198282"/>
                  </a:lnTo>
                  <a:lnTo>
                    <a:pt x="329285" y="108149"/>
                  </a:lnTo>
                  <a:lnTo>
                    <a:pt x="224434" y="0"/>
                  </a:lnTo>
                  <a:close/>
                </a:path>
              </a:pathLst>
            </a:custGeom>
            <a:solidFill>
              <a:srgbClr val="B09B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789669" y="4735296"/>
              <a:ext cx="511809" cy="467359"/>
            </a:xfrm>
            <a:custGeom>
              <a:avLst/>
              <a:gdLst/>
              <a:ahLst/>
              <a:cxnLst/>
              <a:rect l="l" t="t" r="r" b="b"/>
              <a:pathLst>
                <a:path w="511810" h="467360">
                  <a:moveTo>
                    <a:pt x="355561" y="0"/>
                  </a:moveTo>
                  <a:lnTo>
                    <a:pt x="330949" y="4914"/>
                  </a:lnTo>
                  <a:lnTo>
                    <a:pt x="303110" y="8191"/>
                  </a:lnTo>
                  <a:lnTo>
                    <a:pt x="275259" y="19659"/>
                  </a:lnTo>
                  <a:lnTo>
                    <a:pt x="247421" y="32753"/>
                  </a:lnTo>
                  <a:lnTo>
                    <a:pt x="217893" y="54114"/>
                  </a:lnTo>
                  <a:lnTo>
                    <a:pt x="190042" y="75387"/>
                  </a:lnTo>
                  <a:lnTo>
                    <a:pt x="163842" y="99961"/>
                  </a:lnTo>
                  <a:lnTo>
                    <a:pt x="135991" y="124523"/>
                  </a:lnTo>
                  <a:lnTo>
                    <a:pt x="113068" y="152438"/>
                  </a:lnTo>
                  <a:lnTo>
                    <a:pt x="88455" y="178625"/>
                  </a:lnTo>
                  <a:lnTo>
                    <a:pt x="68795" y="204838"/>
                  </a:lnTo>
                  <a:lnTo>
                    <a:pt x="32766" y="254012"/>
                  </a:lnTo>
                  <a:lnTo>
                    <a:pt x="9829" y="294970"/>
                  </a:lnTo>
                  <a:lnTo>
                    <a:pt x="1638" y="321246"/>
                  </a:lnTo>
                  <a:lnTo>
                    <a:pt x="0" y="327787"/>
                  </a:lnTo>
                  <a:lnTo>
                    <a:pt x="0" y="349059"/>
                  </a:lnTo>
                  <a:lnTo>
                    <a:pt x="1638" y="360527"/>
                  </a:lnTo>
                  <a:lnTo>
                    <a:pt x="3276" y="370357"/>
                  </a:lnTo>
                  <a:lnTo>
                    <a:pt x="4914" y="383463"/>
                  </a:lnTo>
                  <a:lnTo>
                    <a:pt x="8191" y="393293"/>
                  </a:lnTo>
                  <a:lnTo>
                    <a:pt x="13106" y="406463"/>
                  </a:lnTo>
                  <a:lnTo>
                    <a:pt x="16383" y="416293"/>
                  </a:lnTo>
                  <a:lnTo>
                    <a:pt x="21297" y="427736"/>
                  </a:lnTo>
                  <a:lnTo>
                    <a:pt x="27851" y="435927"/>
                  </a:lnTo>
                  <a:lnTo>
                    <a:pt x="34404" y="445744"/>
                  </a:lnTo>
                  <a:lnTo>
                    <a:pt x="40957" y="452297"/>
                  </a:lnTo>
                  <a:lnTo>
                    <a:pt x="50787" y="458850"/>
                  </a:lnTo>
                  <a:lnTo>
                    <a:pt x="60604" y="463765"/>
                  </a:lnTo>
                  <a:lnTo>
                    <a:pt x="70434" y="467042"/>
                  </a:lnTo>
                  <a:lnTo>
                    <a:pt x="104876" y="467042"/>
                  </a:lnTo>
                  <a:lnTo>
                    <a:pt x="111429" y="465404"/>
                  </a:lnTo>
                  <a:lnTo>
                    <a:pt x="119621" y="463765"/>
                  </a:lnTo>
                  <a:lnTo>
                    <a:pt x="126174" y="463765"/>
                  </a:lnTo>
                  <a:lnTo>
                    <a:pt x="132715" y="462127"/>
                  </a:lnTo>
                  <a:lnTo>
                    <a:pt x="142544" y="458850"/>
                  </a:lnTo>
                  <a:lnTo>
                    <a:pt x="149098" y="455574"/>
                  </a:lnTo>
                  <a:lnTo>
                    <a:pt x="154012" y="452297"/>
                  </a:lnTo>
                  <a:lnTo>
                    <a:pt x="155651" y="452297"/>
                  </a:lnTo>
                  <a:lnTo>
                    <a:pt x="190042" y="421208"/>
                  </a:lnTo>
                  <a:lnTo>
                    <a:pt x="257251" y="285140"/>
                  </a:lnTo>
                  <a:lnTo>
                    <a:pt x="308025" y="170433"/>
                  </a:lnTo>
                  <a:lnTo>
                    <a:pt x="437464" y="67221"/>
                  </a:lnTo>
                  <a:lnTo>
                    <a:pt x="494830" y="67221"/>
                  </a:lnTo>
                  <a:lnTo>
                    <a:pt x="489915" y="59029"/>
                  </a:lnTo>
                  <a:lnTo>
                    <a:pt x="481723" y="50850"/>
                  </a:lnTo>
                  <a:lnTo>
                    <a:pt x="473544" y="42583"/>
                  </a:lnTo>
                  <a:lnTo>
                    <a:pt x="432549" y="16382"/>
                  </a:lnTo>
                  <a:lnTo>
                    <a:pt x="378498" y="1638"/>
                  </a:lnTo>
                  <a:lnTo>
                    <a:pt x="355561" y="0"/>
                  </a:lnTo>
                  <a:close/>
                </a:path>
                <a:path w="511810" h="467360">
                  <a:moveTo>
                    <a:pt x="494830" y="67221"/>
                  </a:moveTo>
                  <a:lnTo>
                    <a:pt x="437464" y="67221"/>
                  </a:lnTo>
                  <a:lnTo>
                    <a:pt x="511213" y="91770"/>
                  </a:lnTo>
                  <a:lnTo>
                    <a:pt x="506298" y="86855"/>
                  </a:lnTo>
                  <a:lnTo>
                    <a:pt x="503021" y="81940"/>
                  </a:lnTo>
                  <a:lnTo>
                    <a:pt x="501383" y="75387"/>
                  </a:lnTo>
                  <a:lnTo>
                    <a:pt x="494830" y="67221"/>
                  </a:lnTo>
                  <a:close/>
                </a:path>
              </a:pathLst>
            </a:custGeom>
            <a:solidFill>
              <a:srgbClr val="FFD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942043" y="4886096"/>
              <a:ext cx="185420" cy="309880"/>
            </a:xfrm>
            <a:custGeom>
              <a:avLst/>
              <a:gdLst/>
              <a:ahLst/>
              <a:cxnLst/>
              <a:rect l="l" t="t" r="r" b="b"/>
              <a:pathLst>
                <a:path w="185419" h="309879">
                  <a:moveTo>
                    <a:pt x="185127" y="0"/>
                  </a:moveTo>
                  <a:lnTo>
                    <a:pt x="147459" y="27825"/>
                  </a:lnTo>
                  <a:lnTo>
                    <a:pt x="106514" y="122872"/>
                  </a:lnTo>
                  <a:lnTo>
                    <a:pt x="47497" y="255663"/>
                  </a:lnTo>
                  <a:lnTo>
                    <a:pt x="0" y="309689"/>
                  </a:lnTo>
                  <a:lnTo>
                    <a:pt x="40944" y="286753"/>
                  </a:lnTo>
                  <a:lnTo>
                    <a:pt x="75387" y="280212"/>
                  </a:lnTo>
                  <a:lnTo>
                    <a:pt x="127582" y="280212"/>
                  </a:lnTo>
                  <a:lnTo>
                    <a:pt x="162204" y="163893"/>
                  </a:lnTo>
                  <a:lnTo>
                    <a:pt x="185127" y="0"/>
                  </a:lnTo>
                  <a:close/>
                </a:path>
                <a:path w="185419" h="309879">
                  <a:moveTo>
                    <a:pt x="127582" y="280212"/>
                  </a:moveTo>
                  <a:lnTo>
                    <a:pt x="75387" y="280212"/>
                  </a:lnTo>
                  <a:lnTo>
                    <a:pt x="121246" y="301498"/>
                  </a:lnTo>
                  <a:lnTo>
                    <a:pt x="127582" y="280212"/>
                  </a:lnTo>
                  <a:close/>
                </a:path>
              </a:pathLst>
            </a:custGeom>
            <a:solidFill>
              <a:srgbClr val="DBC4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784767" y="4699279"/>
              <a:ext cx="523240" cy="513080"/>
            </a:xfrm>
            <a:custGeom>
              <a:avLst/>
              <a:gdLst/>
              <a:ahLst/>
              <a:cxnLst/>
              <a:rect l="l" t="t" r="r" b="b"/>
              <a:pathLst>
                <a:path w="523239" h="513079">
                  <a:moveTo>
                    <a:pt x="365379" y="0"/>
                  </a:moveTo>
                  <a:lnTo>
                    <a:pt x="342404" y="0"/>
                  </a:lnTo>
                  <a:lnTo>
                    <a:pt x="321119" y="3276"/>
                  </a:lnTo>
                  <a:lnTo>
                    <a:pt x="299821" y="8191"/>
                  </a:lnTo>
                  <a:lnTo>
                    <a:pt x="280162" y="16383"/>
                  </a:lnTo>
                  <a:lnTo>
                    <a:pt x="258876" y="24549"/>
                  </a:lnTo>
                  <a:lnTo>
                    <a:pt x="239217" y="36017"/>
                  </a:lnTo>
                  <a:lnTo>
                    <a:pt x="221157" y="47485"/>
                  </a:lnTo>
                  <a:lnTo>
                    <a:pt x="185127" y="76962"/>
                  </a:lnTo>
                  <a:lnTo>
                    <a:pt x="168744" y="91770"/>
                  </a:lnTo>
                  <a:lnTo>
                    <a:pt x="150723" y="106514"/>
                  </a:lnTo>
                  <a:lnTo>
                    <a:pt x="135991" y="124510"/>
                  </a:lnTo>
                  <a:lnTo>
                    <a:pt x="121246" y="140893"/>
                  </a:lnTo>
                  <a:lnTo>
                    <a:pt x="108140" y="157276"/>
                  </a:lnTo>
                  <a:lnTo>
                    <a:pt x="93357" y="173723"/>
                  </a:lnTo>
                  <a:lnTo>
                    <a:pt x="81889" y="190093"/>
                  </a:lnTo>
                  <a:lnTo>
                    <a:pt x="70421" y="204812"/>
                  </a:lnTo>
                  <a:lnTo>
                    <a:pt x="44221" y="244132"/>
                  </a:lnTo>
                  <a:lnTo>
                    <a:pt x="22923" y="288391"/>
                  </a:lnTo>
                  <a:lnTo>
                    <a:pt x="14731" y="312966"/>
                  </a:lnTo>
                  <a:lnTo>
                    <a:pt x="6540" y="335902"/>
                  </a:lnTo>
                  <a:lnTo>
                    <a:pt x="3276" y="360540"/>
                  </a:lnTo>
                  <a:lnTo>
                    <a:pt x="0" y="383438"/>
                  </a:lnTo>
                  <a:lnTo>
                    <a:pt x="0" y="406374"/>
                  </a:lnTo>
                  <a:lnTo>
                    <a:pt x="11455" y="449033"/>
                  </a:lnTo>
                  <a:lnTo>
                    <a:pt x="36029" y="483400"/>
                  </a:lnTo>
                  <a:lnTo>
                    <a:pt x="78612" y="507974"/>
                  </a:lnTo>
                  <a:lnTo>
                    <a:pt x="103187" y="512889"/>
                  </a:lnTo>
                  <a:lnTo>
                    <a:pt x="126161" y="509612"/>
                  </a:lnTo>
                  <a:lnTo>
                    <a:pt x="147447" y="499783"/>
                  </a:lnTo>
                  <a:lnTo>
                    <a:pt x="158095" y="493229"/>
                  </a:lnTo>
                  <a:lnTo>
                    <a:pt x="88442" y="493229"/>
                  </a:lnTo>
                  <a:lnTo>
                    <a:pt x="65506" y="486676"/>
                  </a:lnTo>
                  <a:lnTo>
                    <a:pt x="31115" y="458863"/>
                  </a:lnTo>
                  <a:lnTo>
                    <a:pt x="14731" y="422757"/>
                  </a:lnTo>
                  <a:lnTo>
                    <a:pt x="13093" y="409651"/>
                  </a:lnTo>
                  <a:lnTo>
                    <a:pt x="9817" y="393268"/>
                  </a:lnTo>
                  <a:lnTo>
                    <a:pt x="9817" y="358902"/>
                  </a:lnTo>
                  <a:lnTo>
                    <a:pt x="16370" y="337540"/>
                  </a:lnTo>
                  <a:lnTo>
                    <a:pt x="24561" y="312966"/>
                  </a:lnTo>
                  <a:lnTo>
                    <a:pt x="37668" y="288391"/>
                  </a:lnTo>
                  <a:lnTo>
                    <a:pt x="52412" y="260578"/>
                  </a:lnTo>
                  <a:lnTo>
                    <a:pt x="90081" y="206451"/>
                  </a:lnTo>
                  <a:lnTo>
                    <a:pt x="134353" y="150723"/>
                  </a:lnTo>
                  <a:lnTo>
                    <a:pt x="183489" y="99961"/>
                  </a:lnTo>
                  <a:lnTo>
                    <a:pt x="234302" y="58953"/>
                  </a:lnTo>
                  <a:lnTo>
                    <a:pt x="285076" y="27825"/>
                  </a:lnTo>
                  <a:lnTo>
                    <a:pt x="330936" y="16383"/>
                  </a:lnTo>
                  <a:lnTo>
                    <a:pt x="353872" y="14744"/>
                  </a:lnTo>
                  <a:lnTo>
                    <a:pt x="427627" y="14744"/>
                  </a:lnTo>
                  <a:lnTo>
                    <a:pt x="421068" y="11468"/>
                  </a:lnTo>
                  <a:lnTo>
                    <a:pt x="404685" y="6553"/>
                  </a:lnTo>
                  <a:lnTo>
                    <a:pt x="385038" y="1638"/>
                  </a:lnTo>
                  <a:lnTo>
                    <a:pt x="365379" y="0"/>
                  </a:lnTo>
                  <a:close/>
                </a:path>
                <a:path w="523239" h="513079">
                  <a:moveTo>
                    <a:pt x="430898" y="91770"/>
                  </a:moveTo>
                  <a:lnTo>
                    <a:pt x="421068" y="101600"/>
                  </a:lnTo>
                  <a:lnTo>
                    <a:pt x="412876" y="106514"/>
                  </a:lnTo>
                  <a:lnTo>
                    <a:pt x="407974" y="113042"/>
                  </a:lnTo>
                  <a:lnTo>
                    <a:pt x="399783" y="119595"/>
                  </a:lnTo>
                  <a:lnTo>
                    <a:pt x="393230" y="127787"/>
                  </a:lnTo>
                  <a:lnTo>
                    <a:pt x="383400" y="135978"/>
                  </a:lnTo>
                  <a:lnTo>
                    <a:pt x="375208" y="144170"/>
                  </a:lnTo>
                  <a:lnTo>
                    <a:pt x="365379" y="152361"/>
                  </a:lnTo>
                  <a:lnTo>
                    <a:pt x="355549" y="162179"/>
                  </a:lnTo>
                  <a:lnTo>
                    <a:pt x="345681" y="170370"/>
                  </a:lnTo>
                  <a:lnTo>
                    <a:pt x="334213" y="180276"/>
                  </a:lnTo>
                  <a:lnTo>
                    <a:pt x="324383" y="188455"/>
                  </a:lnTo>
                  <a:lnTo>
                    <a:pt x="314566" y="198285"/>
                  </a:lnTo>
                  <a:lnTo>
                    <a:pt x="304736" y="206451"/>
                  </a:lnTo>
                  <a:lnTo>
                    <a:pt x="293268" y="221195"/>
                  </a:lnTo>
                  <a:lnTo>
                    <a:pt x="275247" y="257225"/>
                  </a:lnTo>
                  <a:lnTo>
                    <a:pt x="263791" y="278587"/>
                  </a:lnTo>
                  <a:lnTo>
                    <a:pt x="255600" y="301498"/>
                  </a:lnTo>
                  <a:lnTo>
                    <a:pt x="245770" y="326072"/>
                  </a:lnTo>
                  <a:lnTo>
                    <a:pt x="237578" y="352348"/>
                  </a:lnTo>
                  <a:lnTo>
                    <a:pt x="227711" y="373634"/>
                  </a:lnTo>
                  <a:lnTo>
                    <a:pt x="216242" y="396544"/>
                  </a:lnTo>
                  <a:lnTo>
                    <a:pt x="206413" y="417842"/>
                  </a:lnTo>
                  <a:lnTo>
                    <a:pt x="194944" y="439204"/>
                  </a:lnTo>
                  <a:lnTo>
                    <a:pt x="170383" y="471944"/>
                  </a:lnTo>
                  <a:lnTo>
                    <a:pt x="127800" y="491591"/>
                  </a:lnTo>
                  <a:lnTo>
                    <a:pt x="114693" y="493229"/>
                  </a:lnTo>
                  <a:lnTo>
                    <a:pt x="158095" y="493229"/>
                  </a:lnTo>
                  <a:lnTo>
                    <a:pt x="203136" y="444119"/>
                  </a:lnTo>
                  <a:lnTo>
                    <a:pt x="235940" y="393268"/>
                  </a:lnTo>
                  <a:lnTo>
                    <a:pt x="247408" y="363804"/>
                  </a:lnTo>
                  <a:lnTo>
                    <a:pt x="260515" y="334264"/>
                  </a:lnTo>
                  <a:lnTo>
                    <a:pt x="271970" y="304774"/>
                  </a:lnTo>
                  <a:lnTo>
                    <a:pt x="285076" y="280225"/>
                  </a:lnTo>
                  <a:lnTo>
                    <a:pt x="293268" y="255587"/>
                  </a:lnTo>
                  <a:lnTo>
                    <a:pt x="304736" y="235940"/>
                  </a:lnTo>
                  <a:lnTo>
                    <a:pt x="312928" y="219557"/>
                  </a:lnTo>
                  <a:lnTo>
                    <a:pt x="322745" y="211366"/>
                  </a:lnTo>
                  <a:lnTo>
                    <a:pt x="330936" y="201536"/>
                  </a:lnTo>
                  <a:lnTo>
                    <a:pt x="350596" y="185178"/>
                  </a:lnTo>
                  <a:lnTo>
                    <a:pt x="362102" y="176999"/>
                  </a:lnTo>
                  <a:lnTo>
                    <a:pt x="381762" y="157276"/>
                  </a:lnTo>
                  <a:lnTo>
                    <a:pt x="401421" y="140893"/>
                  </a:lnTo>
                  <a:lnTo>
                    <a:pt x="409600" y="132702"/>
                  </a:lnTo>
                  <a:lnTo>
                    <a:pt x="417791" y="126149"/>
                  </a:lnTo>
                  <a:lnTo>
                    <a:pt x="424345" y="119595"/>
                  </a:lnTo>
                  <a:lnTo>
                    <a:pt x="432536" y="114681"/>
                  </a:lnTo>
                  <a:lnTo>
                    <a:pt x="442366" y="106514"/>
                  </a:lnTo>
                  <a:lnTo>
                    <a:pt x="445617" y="103238"/>
                  </a:lnTo>
                  <a:lnTo>
                    <a:pt x="430898" y="91770"/>
                  </a:lnTo>
                  <a:close/>
                </a:path>
                <a:path w="523239" h="513079">
                  <a:moveTo>
                    <a:pt x="427627" y="14744"/>
                  </a:moveTo>
                  <a:lnTo>
                    <a:pt x="373570" y="14744"/>
                  </a:lnTo>
                  <a:lnTo>
                    <a:pt x="394868" y="19659"/>
                  </a:lnTo>
                  <a:lnTo>
                    <a:pt x="412876" y="24549"/>
                  </a:lnTo>
                  <a:lnTo>
                    <a:pt x="447255" y="42570"/>
                  </a:lnTo>
                  <a:lnTo>
                    <a:pt x="486625" y="73685"/>
                  </a:lnTo>
                  <a:lnTo>
                    <a:pt x="496455" y="81953"/>
                  </a:lnTo>
                  <a:lnTo>
                    <a:pt x="506285" y="93408"/>
                  </a:lnTo>
                  <a:lnTo>
                    <a:pt x="511200" y="99961"/>
                  </a:lnTo>
                  <a:lnTo>
                    <a:pt x="517753" y="106514"/>
                  </a:lnTo>
                  <a:lnTo>
                    <a:pt x="519391" y="111404"/>
                  </a:lnTo>
                  <a:lnTo>
                    <a:pt x="522668" y="113042"/>
                  </a:lnTo>
                  <a:lnTo>
                    <a:pt x="521030" y="111404"/>
                  </a:lnTo>
                  <a:lnTo>
                    <a:pt x="519391" y="106514"/>
                  </a:lnTo>
                  <a:lnTo>
                    <a:pt x="516115" y="101600"/>
                  </a:lnTo>
                  <a:lnTo>
                    <a:pt x="512838" y="95046"/>
                  </a:lnTo>
                  <a:lnTo>
                    <a:pt x="507923" y="86868"/>
                  </a:lnTo>
                  <a:lnTo>
                    <a:pt x="503008" y="78600"/>
                  </a:lnTo>
                  <a:lnTo>
                    <a:pt x="494817" y="67132"/>
                  </a:lnTo>
                  <a:lnTo>
                    <a:pt x="486625" y="57315"/>
                  </a:lnTo>
                  <a:lnTo>
                    <a:pt x="475094" y="47485"/>
                  </a:lnTo>
                  <a:lnTo>
                    <a:pt x="465277" y="36017"/>
                  </a:lnTo>
                  <a:lnTo>
                    <a:pt x="450532" y="26187"/>
                  </a:lnTo>
                  <a:lnTo>
                    <a:pt x="427627" y="14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974797" y="5041734"/>
              <a:ext cx="217944" cy="23435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97414" y="5669381"/>
              <a:ext cx="385445" cy="370840"/>
            </a:xfrm>
            <a:custGeom>
              <a:avLst/>
              <a:gdLst/>
              <a:ahLst/>
              <a:cxnLst/>
              <a:rect l="l" t="t" r="r" b="b"/>
              <a:pathLst>
                <a:path w="385445" h="370839">
                  <a:moveTo>
                    <a:pt x="142532" y="0"/>
                  </a:moveTo>
                  <a:lnTo>
                    <a:pt x="119608" y="9895"/>
                  </a:lnTo>
                  <a:lnTo>
                    <a:pt x="0" y="101666"/>
                  </a:lnTo>
                  <a:lnTo>
                    <a:pt x="0" y="108195"/>
                  </a:lnTo>
                  <a:lnTo>
                    <a:pt x="4914" y="111471"/>
                  </a:lnTo>
                  <a:lnTo>
                    <a:pt x="11455" y="118022"/>
                  </a:lnTo>
                  <a:lnTo>
                    <a:pt x="31114" y="134402"/>
                  </a:lnTo>
                  <a:lnTo>
                    <a:pt x="44259" y="144230"/>
                  </a:lnTo>
                  <a:lnTo>
                    <a:pt x="57365" y="155695"/>
                  </a:lnTo>
                  <a:lnTo>
                    <a:pt x="73748" y="168799"/>
                  </a:lnTo>
                  <a:lnTo>
                    <a:pt x="86842" y="180265"/>
                  </a:lnTo>
                  <a:lnTo>
                    <a:pt x="103225" y="195051"/>
                  </a:lnTo>
                  <a:lnTo>
                    <a:pt x="117970" y="208155"/>
                  </a:lnTo>
                  <a:lnTo>
                    <a:pt x="134340" y="222897"/>
                  </a:lnTo>
                  <a:lnTo>
                    <a:pt x="147446" y="234363"/>
                  </a:lnTo>
                  <a:lnTo>
                    <a:pt x="160604" y="249104"/>
                  </a:lnTo>
                  <a:lnTo>
                    <a:pt x="173697" y="260569"/>
                  </a:lnTo>
                  <a:lnTo>
                    <a:pt x="185165" y="272103"/>
                  </a:lnTo>
                  <a:lnTo>
                    <a:pt x="209740" y="301564"/>
                  </a:lnTo>
                  <a:lnTo>
                    <a:pt x="217919" y="309754"/>
                  </a:lnTo>
                  <a:lnTo>
                    <a:pt x="244132" y="342512"/>
                  </a:lnTo>
                  <a:lnTo>
                    <a:pt x="253936" y="352339"/>
                  </a:lnTo>
                  <a:lnTo>
                    <a:pt x="262127" y="362237"/>
                  </a:lnTo>
                  <a:lnTo>
                    <a:pt x="267042" y="367150"/>
                  </a:lnTo>
                  <a:lnTo>
                    <a:pt x="268681" y="370425"/>
                  </a:lnTo>
                  <a:lnTo>
                    <a:pt x="296583" y="324495"/>
                  </a:lnTo>
                  <a:lnTo>
                    <a:pt x="385013" y="232724"/>
                  </a:lnTo>
                  <a:lnTo>
                    <a:pt x="337540" y="186885"/>
                  </a:lnTo>
                  <a:lnTo>
                    <a:pt x="231025" y="98390"/>
                  </a:lnTo>
                  <a:lnTo>
                    <a:pt x="142532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29358" y="4627168"/>
              <a:ext cx="1427480" cy="1578610"/>
            </a:xfrm>
            <a:custGeom>
              <a:avLst/>
              <a:gdLst/>
              <a:ahLst/>
              <a:cxnLst/>
              <a:rect l="l" t="t" r="r" b="b"/>
              <a:pathLst>
                <a:path w="1427479" h="1578610">
                  <a:moveTo>
                    <a:pt x="614413" y="401459"/>
                  </a:moveTo>
                  <a:lnTo>
                    <a:pt x="607860" y="398183"/>
                  </a:lnTo>
                  <a:lnTo>
                    <a:pt x="596392" y="394906"/>
                  </a:lnTo>
                  <a:lnTo>
                    <a:pt x="581647" y="391629"/>
                  </a:lnTo>
                  <a:lnTo>
                    <a:pt x="562025" y="386715"/>
                  </a:lnTo>
                  <a:lnTo>
                    <a:pt x="540727" y="378523"/>
                  </a:lnTo>
                  <a:lnTo>
                    <a:pt x="516153" y="368693"/>
                  </a:lnTo>
                  <a:lnTo>
                    <a:pt x="491528" y="360502"/>
                  </a:lnTo>
                  <a:lnTo>
                    <a:pt x="462064" y="345782"/>
                  </a:lnTo>
                  <a:lnTo>
                    <a:pt x="434213" y="332689"/>
                  </a:lnTo>
                  <a:lnTo>
                    <a:pt x="404736" y="314604"/>
                  </a:lnTo>
                  <a:lnTo>
                    <a:pt x="347370" y="275285"/>
                  </a:lnTo>
                  <a:lnTo>
                    <a:pt x="293319" y="224472"/>
                  </a:lnTo>
                  <a:lnTo>
                    <a:pt x="244132" y="167157"/>
                  </a:lnTo>
                  <a:lnTo>
                    <a:pt x="203187" y="116319"/>
                  </a:lnTo>
                  <a:lnTo>
                    <a:pt x="173697" y="77025"/>
                  </a:lnTo>
                  <a:lnTo>
                    <a:pt x="160604" y="60579"/>
                  </a:lnTo>
                  <a:lnTo>
                    <a:pt x="149136" y="47472"/>
                  </a:lnTo>
                  <a:lnTo>
                    <a:pt x="140893" y="36017"/>
                  </a:lnTo>
                  <a:lnTo>
                    <a:pt x="132715" y="26187"/>
                  </a:lnTo>
                  <a:lnTo>
                    <a:pt x="130086" y="22910"/>
                  </a:lnTo>
                  <a:lnTo>
                    <a:pt x="126161" y="17995"/>
                  </a:lnTo>
                  <a:lnTo>
                    <a:pt x="121246" y="9804"/>
                  </a:lnTo>
                  <a:lnTo>
                    <a:pt x="113055" y="1638"/>
                  </a:lnTo>
                  <a:lnTo>
                    <a:pt x="113055" y="0"/>
                  </a:lnTo>
                  <a:lnTo>
                    <a:pt x="0" y="40932"/>
                  </a:lnTo>
                  <a:lnTo>
                    <a:pt x="0" y="42570"/>
                  </a:lnTo>
                  <a:lnTo>
                    <a:pt x="3276" y="54025"/>
                  </a:lnTo>
                  <a:lnTo>
                    <a:pt x="8178" y="68834"/>
                  </a:lnTo>
                  <a:lnTo>
                    <a:pt x="16370" y="90131"/>
                  </a:lnTo>
                  <a:lnTo>
                    <a:pt x="24625" y="114681"/>
                  </a:lnTo>
                  <a:lnTo>
                    <a:pt x="36068" y="144157"/>
                  </a:lnTo>
                  <a:lnTo>
                    <a:pt x="45897" y="175348"/>
                  </a:lnTo>
                  <a:lnTo>
                    <a:pt x="60642" y="211366"/>
                  </a:lnTo>
                  <a:lnTo>
                    <a:pt x="73748" y="245833"/>
                  </a:lnTo>
                  <a:lnTo>
                    <a:pt x="86842" y="283476"/>
                  </a:lnTo>
                  <a:lnTo>
                    <a:pt x="103225" y="321144"/>
                  </a:lnTo>
                  <a:lnTo>
                    <a:pt x="119608" y="360502"/>
                  </a:lnTo>
                  <a:lnTo>
                    <a:pt x="134353" y="394906"/>
                  </a:lnTo>
                  <a:lnTo>
                    <a:pt x="150774" y="431012"/>
                  </a:lnTo>
                  <a:lnTo>
                    <a:pt x="165519" y="463740"/>
                  </a:lnTo>
                  <a:lnTo>
                    <a:pt x="181889" y="493229"/>
                  </a:lnTo>
                  <a:lnTo>
                    <a:pt x="198272" y="521144"/>
                  </a:lnTo>
                  <a:lnTo>
                    <a:pt x="214655" y="552234"/>
                  </a:lnTo>
                  <a:lnTo>
                    <a:pt x="235940" y="580097"/>
                  </a:lnTo>
                  <a:lnTo>
                    <a:pt x="255600" y="612914"/>
                  </a:lnTo>
                  <a:lnTo>
                    <a:pt x="276936" y="644004"/>
                  </a:lnTo>
                  <a:lnTo>
                    <a:pt x="301498" y="673493"/>
                  </a:lnTo>
                  <a:lnTo>
                    <a:pt x="321157" y="703046"/>
                  </a:lnTo>
                  <a:lnTo>
                    <a:pt x="345732" y="732510"/>
                  </a:lnTo>
                  <a:lnTo>
                    <a:pt x="365379" y="758710"/>
                  </a:lnTo>
                  <a:lnTo>
                    <a:pt x="385038" y="783348"/>
                  </a:lnTo>
                  <a:lnTo>
                    <a:pt x="417842" y="825919"/>
                  </a:lnTo>
                  <a:lnTo>
                    <a:pt x="429310" y="840651"/>
                  </a:lnTo>
                  <a:lnTo>
                    <a:pt x="448957" y="863587"/>
                  </a:lnTo>
                  <a:lnTo>
                    <a:pt x="426034" y="832459"/>
                  </a:lnTo>
                  <a:lnTo>
                    <a:pt x="412927" y="812812"/>
                  </a:lnTo>
                  <a:lnTo>
                    <a:pt x="394906" y="786625"/>
                  </a:lnTo>
                  <a:lnTo>
                    <a:pt x="375208" y="758710"/>
                  </a:lnTo>
                  <a:lnTo>
                    <a:pt x="352285" y="725957"/>
                  </a:lnTo>
                  <a:lnTo>
                    <a:pt x="330987" y="693216"/>
                  </a:lnTo>
                  <a:lnTo>
                    <a:pt x="306412" y="657110"/>
                  </a:lnTo>
                  <a:lnTo>
                    <a:pt x="283489" y="621106"/>
                  </a:lnTo>
                  <a:lnTo>
                    <a:pt x="258876" y="585012"/>
                  </a:lnTo>
                  <a:lnTo>
                    <a:pt x="237578" y="548957"/>
                  </a:lnTo>
                  <a:lnTo>
                    <a:pt x="216293" y="514591"/>
                  </a:lnTo>
                  <a:lnTo>
                    <a:pt x="198272" y="481761"/>
                  </a:lnTo>
                  <a:lnTo>
                    <a:pt x="181889" y="452285"/>
                  </a:lnTo>
                  <a:lnTo>
                    <a:pt x="168795" y="427736"/>
                  </a:lnTo>
                  <a:lnTo>
                    <a:pt x="155689" y="399821"/>
                  </a:lnTo>
                  <a:lnTo>
                    <a:pt x="144170" y="373608"/>
                  </a:lnTo>
                  <a:lnTo>
                    <a:pt x="132715" y="342519"/>
                  </a:lnTo>
                  <a:lnTo>
                    <a:pt x="119608" y="312966"/>
                  </a:lnTo>
                  <a:lnTo>
                    <a:pt x="106502" y="281838"/>
                  </a:lnTo>
                  <a:lnTo>
                    <a:pt x="95034" y="250748"/>
                  </a:lnTo>
                  <a:lnTo>
                    <a:pt x="85217" y="219557"/>
                  </a:lnTo>
                  <a:lnTo>
                    <a:pt x="73748" y="191706"/>
                  </a:lnTo>
                  <a:lnTo>
                    <a:pt x="63919" y="162242"/>
                  </a:lnTo>
                  <a:lnTo>
                    <a:pt x="54089" y="137604"/>
                  </a:lnTo>
                  <a:lnTo>
                    <a:pt x="45897" y="113042"/>
                  </a:lnTo>
                  <a:lnTo>
                    <a:pt x="40982" y="93408"/>
                  </a:lnTo>
                  <a:lnTo>
                    <a:pt x="32804" y="75387"/>
                  </a:lnTo>
                  <a:lnTo>
                    <a:pt x="29540" y="63855"/>
                  </a:lnTo>
                  <a:lnTo>
                    <a:pt x="27901" y="55664"/>
                  </a:lnTo>
                  <a:lnTo>
                    <a:pt x="27901" y="54025"/>
                  </a:lnTo>
                  <a:lnTo>
                    <a:pt x="106502" y="22910"/>
                  </a:lnTo>
                  <a:lnTo>
                    <a:pt x="106502" y="24549"/>
                  </a:lnTo>
                  <a:lnTo>
                    <a:pt x="111417" y="29464"/>
                  </a:lnTo>
                  <a:lnTo>
                    <a:pt x="117970" y="37655"/>
                  </a:lnTo>
                  <a:lnTo>
                    <a:pt x="137629" y="63855"/>
                  </a:lnTo>
                  <a:lnTo>
                    <a:pt x="150774" y="81940"/>
                  </a:lnTo>
                  <a:lnTo>
                    <a:pt x="165519" y="99936"/>
                  </a:lnTo>
                  <a:lnTo>
                    <a:pt x="198272" y="142519"/>
                  </a:lnTo>
                  <a:lnTo>
                    <a:pt x="217932" y="165519"/>
                  </a:lnTo>
                  <a:lnTo>
                    <a:pt x="237578" y="186791"/>
                  </a:lnTo>
                  <a:lnTo>
                    <a:pt x="258876" y="211366"/>
                  </a:lnTo>
                  <a:lnTo>
                    <a:pt x="321157" y="275285"/>
                  </a:lnTo>
                  <a:lnTo>
                    <a:pt x="362102" y="311327"/>
                  </a:lnTo>
                  <a:lnTo>
                    <a:pt x="408012" y="340880"/>
                  </a:lnTo>
                  <a:lnTo>
                    <a:pt x="453872" y="360502"/>
                  </a:lnTo>
                  <a:lnTo>
                    <a:pt x="476808" y="370332"/>
                  </a:lnTo>
                  <a:lnTo>
                    <a:pt x="499706" y="376885"/>
                  </a:lnTo>
                  <a:lnTo>
                    <a:pt x="521068" y="385076"/>
                  </a:lnTo>
                  <a:lnTo>
                    <a:pt x="540727" y="388353"/>
                  </a:lnTo>
                  <a:lnTo>
                    <a:pt x="558749" y="393268"/>
                  </a:lnTo>
                  <a:lnTo>
                    <a:pt x="575106" y="394906"/>
                  </a:lnTo>
                  <a:lnTo>
                    <a:pt x="589838" y="398183"/>
                  </a:lnTo>
                  <a:lnTo>
                    <a:pt x="601306" y="399821"/>
                  </a:lnTo>
                  <a:lnTo>
                    <a:pt x="611136" y="401459"/>
                  </a:lnTo>
                  <a:lnTo>
                    <a:pt x="614413" y="401459"/>
                  </a:lnTo>
                  <a:close/>
                </a:path>
                <a:path w="1427479" h="1578610">
                  <a:moveTo>
                    <a:pt x="619328" y="403098"/>
                  </a:moveTo>
                  <a:lnTo>
                    <a:pt x="616051" y="401459"/>
                  </a:lnTo>
                  <a:lnTo>
                    <a:pt x="614413" y="401459"/>
                  </a:lnTo>
                  <a:lnTo>
                    <a:pt x="619328" y="403098"/>
                  </a:lnTo>
                  <a:close/>
                </a:path>
                <a:path w="1427479" h="1578610">
                  <a:moveTo>
                    <a:pt x="1105662" y="615924"/>
                  </a:moveTo>
                  <a:lnTo>
                    <a:pt x="1104303" y="606361"/>
                  </a:lnTo>
                  <a:lnTo>
                    <a:pt x="1101026" y="594842"/>
                  </a:lnTo>
                  <a:lnTo>
                    <a:pt x="1097775" y="585012"/>
                  </a:lnTo>
                  <a:lnTo>
                    <a:pt x="1088923" y="570268"/>
                  </a:lnTo>
                  <a:lnTo>
                    <a:pt x="1087945" y="568617"/>
                  </a:lnTo>
                  <a:lnTo>
                    <a:pt x="1076477" y="557149"/>
                  </a:lnTo>
                  <a:lnTo>
                    <a:pt x="1071562" y="553872"/>
                  </a:lnTo>
                  <a:lnTo>
                    <a:pt x="1060094" y="545680"/>
                  </a:lnTo>
                  <a:lnTo>
                    <a:pt x="1051915" y="540778"/>
                  </a:lnTo>
                  <a:lnTo>
                    <a:pt x="1045362" y="539140"/>
                  </a:lnTo>
                  <a:lnTo>
                    <a:pt x="1043724" y="539140"/>
                  </a:lnTo>
                  <a:lnTo>
                    <a:pt x="1043724" y="540778"/>
                  </a:lnTo>
                  <a:lnTo>
                    <a:pt x="1048639" y="550595"/>
                  </a:lnTo>
                  <a:lnTo>
                    <a:pt x="1050277" y="555510"/>
                  </a:lnTo>
                  <a:lnTo>
                    <a:pt x="1051915" y="562063"/>
                  </a:lnTo>
                  <a:lnTo>
                    <a:pt x="1055192" y="578446"/>
                  </a:lnTo>
                  <a:lnTo>
                    <a:pt x="1053553" y="585012"/>
                  </a:lnTo>
                  <a:lnTo>
                    <a:pt x="1051915" y="594842"/>
                  </a:lnTo>
                  <a:lnTo>
                    <a:pt x="1047000" y="601446"/>
                  </a:lnTo>
                  <a:lnTo>
                    <a:pt x="1042085" y="611276"/>
                  </a:lnTo>
                  <a:lnTo>
                    <a:pt x="1033894" y="617829"/>
                  </a:lnTo>
                  <a:lnTo>
                    <a:pt x="1022426" y="625995"/>
                  </a:lnTo>
                  <a:lnTo>
                    <a:pt x="1010958" y="630910"/>
                  </a:lnTo>
                  <a:lnTo>
                    <a:pt x="994537" y="635812"/>
                  </a:lnTo>
                  <a:lnTo>
                    <a:pt x="973251" y="639089"/>
                  </a:lnTo>
                  <a:lnTo>
                    <a:pt x="927379" y="639089"/>
                  </a:lnTo>
                  <a:lnTo>
                    <a:pt x="912647" y="637451"/>
                  </a:lnTo>
                  <a:lnTo>
                    <a:pt x="902817" y="634187"/>
                  </a:lnTo>
                  <a:lnTo>
                    <a:pt x="891349" y="630910"/>
                  </a:lnTo>
                  <a:lnTo>
                    <a:pt x="883119" y="625995"/>
                  </a:lnTo>
                  <a:lnTo>
                    <a:pt x="873290" y="619467"/>
                  </a:lnTo>
                  <a:lnTo>
                    <a:pt x="865098" y="614553"/>
                  </a:lnTo>
                  <a:lnTo>
                    <a:pt x="860183" y="606361"/>
                  </a:lnTo>
                  <a:lnTo>
                    <a:pt x="856907" y="598106"/>
                  </a:lnTo>
                  <a:lnTo>
                    <a:pt x="851992" y="588276"/>
                  </a:lnTo>
                  <a:lnTo>
                    <a:pt x="848715" y="571893"/>
                  </a:lnTo>
                  <a:lnTo>
                    <a:pt x="850353" y="563702"/>
                  </a:lnTo>
                  <a:lnTo>
                    <a:pt x="850353" y="555510"/>
                  </a:lnTo>
                  <a:lnTo>
                    <a:pt x="856907" y="545680"/>
                  </a:lnTo>
                  <a:lnTo>
                    <a:pt x="863460" y="544055"/>
                  </a:lnTo>
                  <a:lnTo>
                    <a:pt x="870013" y="540778"/>
                  </a:lnTo>
                  <a:lnTo>
                    <a:pt x="876566" y="542417"/>
                  </a:lnTo>
                  <a:lnTo>
                    <a:pt x="883119" y="542417"/>
                  </a:lnTo>
                  <a:lnTo>
                    <a:pt x="891349" y="544055"/>
                  </a:lnTo>
                  <a:lnTo>
                    <a:pt x="904455" y="547319"/>
                  </a:lnTo>
                  <a:lnTo>
                    <a:pt x="917562" y="553872"/>
                  </a:lnTo>
                  <a:lnTo>
                    <a:pt x="925741" y="558787"/>
                  </a:lnTo>
                  <a:lnTo>
                    <a:pt x="930656" y="560425"/>
                  </a:lnTo>
                  <a:lnTo>
                    <a:pt x="927379" y="558787"/>
                  </a:lnTo>
                  <a:lnTo>
                    <a:pt x="915924" y="547319"/>
                  </a:lnTo>
                  <a:lnTo>
                    <a:pt x="907732" y="542417"/>
                  </a:lnTo>
                  <a:lnTo>
                    <a:pt x="905268" y="540778"/>
                  </a:lnTo>
                  <a:lnTo>
                    <a:pt x="897902" y="535863"/>
                  </a:lnTo>
                  <a:lnTo>
                    <a:pt x="886396" y="530974"/>
                  </a:lnTo>
                  <a:lnTo>
                    <a:pt x="874928" y="529336"/>
                  </a:lnTo>
                  <a:lnTo>
                    <a:pt x="865098" y="530974"/>
                  </a:lnTo>
                  <a:lnTo>
                    <a:pt x="860183" y="530974"/>
                  </a:lnTo>
                  <a:lnTo>
                    <a:pt x="853630" y="535863"/>
                  </a:lnTo>
                  <a:lnTo>
                    <a:pt x="848715" y="540778"/>
                  </a:lnTo>
                  <a:lnTo>
                    <a:pt x="845439" y="547319"/>
                  </a:lnTo>
                  <a:lnTo>
                    <a:pt x="840536" y="555510"/>
                  </a:lnTo>
                  <a:lnTo>
                    <a:pt x="837260" y="563702"/>
                  </a:lnTo>
                  <a:lnTo>
                    <a:pt x="835621" y="575183"/>
                  </a:lnTo>
                  <a:lnTo>
                    <a:pt x="837260" y="585012"/>
                  </a:lnTo>
                  <a:lnTo>
                    <a:pt x="837260" y="594842"/>
                  </a:lnTo>
                  <a:lnTo>
                    <a:pt x="860183" y="625995"/>
                  </a:lnTo>
                  <a:lnTo>
                    <a:pt x="907732" y="647280"/>
                  </a:lnTo>
                  <a:lnTo>
                    <a:pt x="956868" y="653834"/>
                  </a:lnTo>
                  <a:lnTo>
                    <a:pt x="976528" y="653834"/>
                  </a:lnTo>
                  <a:lnTo>
                    <a:pt x="994537" y="650557"/>
                  </a:lnTo>
                  <a:lnTo>
                    <a:pt x="1010958" y="647280"/>
                  </a:lnTo>
                  <a:lnTo>
                    <a:pt x="1022426" y="639089"/>
                  </a:lnTo>
                  <a:lnTo>
                    <a:pt x="1035532" y="634187"/>
                  </a:lnTo>
                  <a:lnTo>
                    <a:pt x="1051915" y="617829"/>
                  </a:lnTo>
                  <a:lnTo>
                    <a:pt x="1055192" y="609638"/>
                  </a:lnTo>
                  <a:lnTo>
                    <a:pt x="1060094" y="599821"/>
                  </a:lnTo>
                  <a:lnTo>
                    <a:pt x="1061732" y="591553"/>
                  </a:lnTo>
                  <a:lnTo>
                    <a:pt x="1063383" y="585012"/>
                  </a:lnTo>
                  <a:lnTo>
                    <a:pt x="1063383" y="578446"/>
                  </a:lnTo>
                  <a:lnTo>
                    <a:pt x="1065009" y="573532"/>
                  </a:lnTo>
                  <a:lnTo>
                    <a:pt x="1065009" y="570268"/>
                  </a:lnTo>
                  <a:lnTo>
                    <a:pt x="1066647" y="570268"/>
                  </a:lnTo>
                  <a:lnTo>
                    <a:pt x="1081392" y="585012"/>
                  </a:lnTo>
                  <a:lnTo>
                    <a:pt x="1094498" y="601446"/>
                  </a:lnTo>
                  <a:lnTo>
                    <a:pt x="1097775" y="606361"/>
                  </a:lnTo>
                  <a:lnTo>
                    <a:pt x="1102664" y="612914"/>
                  </a:lnTo>
                  <a:lnTo>
                    <a:pt x="1105662" y="615924"/>
                  </a:lnTo>
                  <a:close/>
                </a:path>
                <a:path w="1427479" h="1578610">
                  <a:moveTo>
                    <a:pt x="1105941" y="616191"/>
                  </a:moveTo>
                  <a:lnTo>
                    <a:pt x="1105662" y="615924"/>
                  </a:lnTo>
                  <a:lnTo>
                    <a:pt x="1105941" y="617829"/>
                  </a:lnTo>
                  <a:lnTo>
                    <a:pt x="1105941" y="616191"/>
                  </a:lnTo>
                  <a:close/>
                </a:path>
                <a:path w="1427479" h="1578610">
                  <a:moveTo>
                    <a:pt x="1260017" y="652195"/>
                  </a:moveTo>
                  <a:lnTo>
                    <a:pt x="1256665" y="653834"/>
                  </a:lnTo>
                  <a:lnTo>
                    <a:pt x="1250124" y="657110"/>
                  </a:lnTo>
                  <a:lnTo>
                    <a:pt x="1245209" y="663663"/>
                  </a:lnTo>
                  <a:lnTo>
                    <a:pt x="1235379" y="671855"/>
                  </a:lnTo>
                  <a:lnTo>
                    <a:pt x="1225550" y="681685"/>
                  </a:lnTo>
                  <a:lnTo>
                    <a:pt x="1217358" y="693216"/>
                  </a:lnTo>
                  <a:lnTo>
                    <a:pt x="1207528" y="709599"/>
                  </a:lnTo>
                  <a:lnTo>
                    <a:pt x="1196073" y="724319"/>
                  </a:lnTo>
                  <a:lnTo>
                    <a:pt x="1186256" y="743966"/>
                  </a:lnTo>
                  <a:lnTo>
                    <a:pt x="1174800" y="765263"/>
                  </a:lnTo>
                  <a:lnTo>
                    <a:pt x="1166596" y="789901"/>
                  </a:lnTo>
                  <a:lnTo>
                    <a:pt x="1158417" y="816089"/>
                  </a:lnTo>
                  <a:lnTo>
                    <a:pt x="1155141" y="845566"/>
                  </a:lnTo>
                  <a:lnTo>
                    <a:pt x="1150226" y="878395"/>
                  </a:lnTo>
                  <a:lnTo>
                    <a:pt x="1150226" y="914412"/>
                  </a:lnTo>
                  <a:lnTo>
                    <a:pt x="1146937" y="948804"/>
                  </a:lnTo>
                  <a:lnTo>
                    <a:pt x="1146937" y="988161"/>
                  </a:lnTo>
                  <a:lnTo>
                    <a:pt x="1143673" y="1025842"/>
                  </a:lnTo>
                  <a:lnTo>
                    <a:pt x="1142022" y="1065199"/>
                  </a:lnTo>
                  <a:lnTo>
                    <a:pt x="1138770" y="1102868"/>
                  </a:lnTo>
                  <a:lnTo>
                    <a:pt x="1133856" y="1140612"/>
                  </a:lnTo>
                  <a:lnTo>
                    <a:pt x="1130503" y="1176616"/>
                  </a:lnTo>
                  <a:lnTo>
                    <a:pt x="1125588" y="1212659"/>
                  </a:lnTo>
                  <a:lnTo>
                    <a:pt x="1117409" y="1245463"/>
                  </a:lnTo>
                  <a:lnTo>
                    <a:pt x="1109218" y="1276578"/>
                  </a:lnTo>
                  <a:lnTo>
                    <a:pt x="1097775" y="1307706"/>
                  </a:lnTo>
                  <a:lnTo>
                    <a:pt x="1089583" y="1335595"/>
                  </a:lnTo>
                  <a:lnTo>
                    <a:pt x="1076477" y="1360157"/>
                  </a:lnTo>
                  <a:lnTo>
                    <a:pt x="1028979" y="1414259"/>
                  </a:lnTo>
                  <a:lnTo>
                    <a:pt x="1074839" y="1379816"/>
                  </a:lnTo>
                  <a:lnTo>
                    <a:pt x="1087945" y="1365072"/>
                  </a:lnTo>
                  <a:lnTo>
                    <a:pt x="1097775" y="1347063"/>
                  </a:lnTo>
                  <a:lnTo>
                    <a:pt x="1109218" y="1327404"/>
                  </a:lnTo>
                  <a:lnTo>
                    <a:pt x="1130503" y="1276578"/>
                  </a:lnTo>
                  <a:lnTo>
                    <a:pt x="1146937" y="1211021"/>
                  </a:lnTo>
                  <a:lnTo>
                    <a:pt x="1153502" y="1132344"/>
                  </a:lnTo>
                  <a:lnTo>
                    <a:pt x="1153502" y="1088123"/>
                  </a:lnTo>
                  <a:lnTo>
                    <a:pt x="1155141" y="1050480"/>
                  </a:lnTo>
                  <a:lnTo>
                    <a:pt x="1155141" y="1016012"/>
                  </a:lnTo>
                  <a:lnTo>
                    <a:pt x="1158417" y="986523"/>
                  </a:lnTo>
                  <a:lnTo>
                    <a:pt x="1158417" y="957059"/>
                  </a:lnTo>
                  <a:lnTo>
                    <a:pt x="1160056" y="932421"/>
                  </a:lnTo>
                  <a:lnTo>
                    <a:pt x="1163332" y="911136"/>
                  </a:lnTo>
                  <a:lnTo>
                    <a:pt x="1166596" y="891476"/>
                  </a:lnTo>
                  <a:lnTo>
                    <a:pt x="1168247" y="871842"/>
                  </a:lnTo>
                  <a:lnTo>
                    <a:pt x="1174800" y="839012"/>
                  </a:lnTo>
                  <a:lnTo>
                    <a:pt x="1179715" y="825919"/>
                  </a:lnTo>
                  <a:lnTo>
                    <a:pt x="1182992" y="811174"/>
                  </a:lnTo>
                  <a:lnTo>
                    <a:pt x="1187881" y="798068"/>
                  </a:lnTo>
                  <a:lnTo>
                    <a:pt x="1191158" y="783348"/>
                  </a:lnTo>
                  <a:lnTo>
                    <a:pt x="1197711" y="771817"/>
                  </a:lnTo>
                  <a:lnTo>
                    <a:pt x="1200988" y="755434"/>
                  </a:lnTo>
                  <a:lnTo>
                    <a:pt x="1207528" y="742327"/>
                  </a:lnTo>
                  <a:lnTo>
                    <a:pt x="1212443" y="729221"/>
                  </a:lnTo>
                  <a:lnTo>
                    <a:pt x="1217358" y="719404"/>
                  </a:lnTo>
                  <a:lnTo>
                    <a:pt x="1222273" y="707961"/>
                  </a:lnTo>
                  <a:lnTo>
                    <a:pt x="1228826" y="698131"/>
                  </a:lnTo>
                  <a:lnTo>
                    <a:pt x="1233741" y="688238"/>
                  </a:lnTo>
                  <a:lnTo>
                    <a:pt x="1238656" y="681685"/>
                  </a:lnTo>
                  <a:lnTo>
                    <a:pt x="1241933" y="673493"/>
                  </a:lnTo>
                  <a:lnTo>
                    <a:pt x="1246847" y="668578"/>
                  </a:lnTo>
                  <a:lnTo>
                    <a:pt x="1250124" y="662025"/>
                  </a:lnTo>
                  <a:lnTo>
                    <a:pt x="1255026" y="658749"/>
                  </a:lnTo>
                  <a:lnTo>
                    <a:pt x="1260017" y="652195"/>
                  </a:lnTo>
                  <a:close/>
                </a:path>
                <a:path w="1427479" h="1578610">
                  <a:moveTo>
                    <a:pt x="1341882" y="606361"/>
                  </a:moveTo>
                  <a:lnTo>
                    <a:pt x="1282928" y="544055"/>
                  </a:lnTo>
                  <a:lnTo>
                    <a:pt x="1248486" y="512953"/>
                  </a:lnTo>
                  <a:lnTo>
                    <a:pt x="1207528" y="483400"/>
                  </a:lnTo>
                  <a:lnTo>
                    <a:pt x="1163332" y="457187"/>
                  </a:lnTo>
                  <a:lnTo>
                    <a:pt x="1114132" y="435914"/>
                  </a:lnTo>
                  <a:lnTo>
                    <a:pt x="1091222" y="429374"/>
                  </a:lnTo>
                  <a:lnTo>
                    <a:pt x="1081392" y="442468"/>
                  </a:lnTo>
                  <a:lnTo>
                    <a:pt x="1083030" y="442468"/>
                  </a:lnTo>
                  <a:lnTo>
                    <a:pt x="1089583" y="444106"/>
                  </a:lnTo>
                  <a:lnTo>
                    <a:pt x="1097775" y="447370"/>
                  </a:lnTo>
                  <a:lnTo>
                    <a:pt x="1109218" y="452285"/>
                  </a:lnTo>
                  <a:lnTo>
                    <a:pt x="1122299" y="458825"/>
                  </a:lnTo>
                  <a:lnTo>
                    <a:pt x="1140396" y="465378"/>
                  </a:lnTo>
                  <a:lnTo>
                    <a:pt x="1158417" y="475208"/>
                  </a:lnTo>
                  <a:lnTo>
                    <a:pt x="1179715" y="485038"/>
                  </a:lnTo>
                  <a:lnTo>
                    <a:pt x="1222273" y="507974"/>
                  </a:lnTo>
                  <a:lnTo>
                    <a:pt x="1243571" y="521144"/>
                  </a:lnTo>
                  <a:lnTo>
                    <a:pt x="1266571" y="535863"/>
                  </a:lnTo>
                  <a:lnTo>
                    <a:pt x="1286192" y="552234"/>
                  </a:lnTo>
                  <a:lnTo>
                    <a:pt x="1341882" y="606361"/>
                  </a:lnTo>
                  <a:close/>
                </a:path>
                <a:path w="1427479" h="1578610">
                  <a:moveTo>
                    <a:pt x="1427099" y="1194638"/>
                  </a:moveTo>
                  <a:lnTo>
                    <a:pt x="1400898" y="1227467"/>
                  </a:lnTo>
                  <a:lnTo>
                    <a:pt x="1391069" y="1248740"/>
                  </a:lnTo>
                  <a:lnTo>
                    <a:pt x="1377924" y="1268387"/>
                  </a:lnTo>
                  <a:lnTo>
                    <a:pt x="1343520" y="1322514"/>
                  </a:lnTo>
                  <a:lnTo>
                    <a:pt x="1297660" y="1383093"/>
                  </a:lnTo>
                  <a:lnTo>
                    <a:pt x="1269847" y="1414259"/>
                  </a:lnTo>
                  <a:lnTo>
                    <a:pt x="1241933" y="1443748"/>
                  </a:lnTo>
                  <a:lnTo>
                    <a:pt x="1209167" y="1473225"/>
                  </a:lnTo>
                  <a:lnTo>
                    <a:pt x="1174800" y="1499501"/>
                  </a:lnTo>
                  <a:lnTo>
                    <a:pt x="1137132" y="1524050"/>
                  </a:lnTo>
                  <a:lnTo>
                    <a:pt x="1097775" y="1543697"/>
                  </a:lnTo>
                  <a:lnTo>
                    <a:pt x="1060716" y="1559382"/>
                  </a:lnTo>
                  <a:lnTo>
                    <a:pt x="1006005" y="1447012"/>
                  </a:lnTo>
                  <a:lnTo>
                    <a:pt x="989622" y="1451927"/>
                  </a:lnTo>
                  <a:lnTo>
                    <a:pt x="1051915" y="1578102"/>
                  </a:lnTo>
                  <a:lnTo>
                    <a:pt x="1059281" y="1574825"/>
                  </a:lnTo>
                  <a:lnTo>
                    <a:pt x="1060094" y="1574825"/>
                  </a:lnTo>
                  <a:lnTo>
                    <a:pt x="1066647" y="1571548"/>
                  </a:lnTo>
                  <a:lnTo>
                    <a:pt x="1076477" y="1568272"/>
                  </a:lnTo>
                  <a:lnTo>
                    <a:pt x="1087945" y="1563357"/>
                  </a:lnTo>
                  <a:lnTo>
                    <a:pt x="1101026" y="1556804"/>
                  </a:lnTo>
                  <a:lnTo>
                    <a:pt x="1117409" y="1550250"/>
                  </a:lnTo>
                  <a:lnTo>
                    <a:pt x="1133856" y="1542059"/>
                  </a:lnTo>
                  <a:lnTo>
                    <a:pt x="1151851" y="1530604"/>
                  </a:lnTo>
                  <a:lnTo>
                    <a:pt x="1171511" y="1520774"/>
                  </a:lnTo>
                  <a:lnTo>
                    <a:pt x="1191158" y="1506029"/>
                  </a:lnTo>
                  <a:lnTo>
                    <a:pt x="1212443" y="1492948"/>
                  </a:lnTo>
                  <a:lnTo>
                    <a:pt x="1233741" y="1476502"/>
                  </a:lnTo>
                  <a:lnTo>
                    <a:pt x="1255026" y="1458480"/>
                  </a:lnTo>
                  <a:lnTo>
                    <a:pt x="1276375" y="1437195"/>
                  </a:lnTo>
                  <a:lnTo>
                    <a:pt x="1299298" y="1415897"/>
                  </a:lnTo>
                  <a:lnTo>
                    <a:pt x="1317320" y="1391285"/>
                  </a:lnTo>
                  <a:lnTo>
                    <a:pt x="1335341" y="1368348"/>
                  </a:lnTo>
                  <a:lnTo>
                    <a:pt x="1350073" y="1347063"/>
                  </a:lnTo>
                  <a:lnTo>
                    <a:pt x="1364818" y="1327404"/>
                  </a:lnTo>
                  <a:lnTo>
                    <a:pt x="1376286" y="1306068"/>
                  </a:lnTo>
                  <a:lnTo>
                    <a:pt x="1386154" y="1288046"/>
                  </a:lnTo>
                  <a:lnTo>
                    <a:pt x="1395984" y="1271663"/>
                  </a:lnTo>
                  <a:lnTo>
                    <a:pt x="1404175" y="1256931"/>
                  </a:lnTo>
                  <a:lnTo>
                    <a:pt x="1410728" y="1242187"/>
                  </a:lnTo>
                  <a:lnTo>
                    <a:pt x="1414005" y="1230744"/>
                  </a:lnTo>
                  <a:lnTo>
                    <a:pt x="1418907" y="1219212"/>
                  </a:lnTo>
                  <a:lnTo>
                    <a:pt x="1423822" y="1211021"/>
                  </a:lnTo>
                  <a:lnTo>
                    <a:pt x="1423822" y="1202829"/>
                  </a:lnTo>
                  <a:lnTo>
                    <a:pt x="1427099" y="119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081312" y="6103664"/>
              <a:ext cx="99961" cy="950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04745" y="5721841"/>
              <a:ext cx="322795" cy="1753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767255" y="5087632"/>
              <a:ext cx="1504315" cy="1303020"/>
            </a:xfrm>
            <a:custGeom>
              <a:avLst/>
              <a:gdLst/>
              <a:ahLst/>
              <a:cxnLst/>
              <a:rect l="l" t="t" r="r" b="b"/>
              <a:pathLst>
                <a:path w="1504314" h="1303020">
                  <a:moveTo>
                    <a:pt x="11468" y="232752"/>
                  </a:moveTo>
                  <a:lnTo>
                    <a:pt x="8191" y="234391"/>
                  </a:lnTo>
                  <a:lnTo>
                    <a:pt x="8191" y="236029"/>
                  </a:lnTo>
                  <a:lnTo>
                    <a:pt x="11468" y="232752"/>
                  </a:lnTo>
                  <a:close/>
                </a:path>
                <a:path w="1504314" h="1303020">
                  <a:moveTo>
                    <a:pt x="488264" y="801370"/>
                  </a:moveTo>
                  <a:lnTo>
                    <a:pt x="463689" y="775195"/>
                  </a:lnTo>
                  <a:lnTo>
                    <a:pt x="460413" y="771918"/>
                  </a:lnTo>
                  <a:lnTo>
                    <a:pt x="453859" y="770280"/>
                  </a:lnTo>
                  <a:lnTo>
                    <a:pt x="444042" y="763727"/>
                  </a:lnTo>
                  <a:lnTo>
                    <a:pt x="437489" y="760387"/>
                  </a:lnTo>
                  <a:lnTo>
                    <a:pt x="432574" y="758748"/>
                  </a:lnTo>
                  <a:lnTo>
                    <a:pt x="424383" y="753833"/>
                  </a:lnTo>
                  <a:lnTo>
                    <a:pt x="416191" y="750557"/>
                  </a:lnTo>
                  <a:lnTo>
                    <a:pt x="408000" y="745642"/>
                  </a:lnTo>
                  <a:lnTo>
                    <a:pt x="383387" y="735812"/>
                  </a:lnTo>
                  <a:lnTo>
                    <a:pt x="373557" y="732536"/>
                  </a:lnTo>
                  <a:lnTo>
                    <a:pt x="365379" y="729259"/>
                  </a:lnTo>
                  <a:lnTo>
                    <a:pt x="355549" y="724344"/>
                  </a:lnTo>
                  <a:lnTo>
                    <a:pt x="345719" y="721067"/>
                  </a:lnTo>
                  <a:lnTo>
                    <a:pt x="334251" y="717791"/>
                  </a:lnTo>
                  <a:lnTo>
                    <a:pt x="322783" y="716153"/>
                  </a:lnTo>
                  <a:lnTo>
                    <a:pt x="309689" y="714514"/>
                  </a:lnTo>
                  <a:lnTo>
                    <a:pt x="298246" y="714514"/>
                  </a:lnTo>
                  <a:lnTo>
                    <a:pt x="286778" y="712876"/>
                  </a:lnTo>
                  <a:lnTo>
                    <a:pt x="275310" y="716153"/>
                  </a:lnTo>
                  <a:lnTo>
                    <a:pt x="263842" y="716153"/>
                  </a:lnTo>
                  <a:lnTo>
                    <a:pt x="244119" y="722706"/>
                  </a:lnTo>
                  <a:lnTo>
                    <a:pt x="231025" y="735812"/>
                  </a:lnTo>
                  <a:lnTo>
                    <a:pt x="227749" y="744004"/>
                  </a:lnTo>
                  <a:lnTo>
                    <a:pt x="226110" y="753833"/>
                  </a:lnTo>
                  <a:lnTo>
                    <a:pt x="227749" y="767003"/>
                  </a:lnTo>
                  <a:lnTo>
                    <a:pt x="245757" y="804646"/>
                  </a:lnTo>
                  <a:lnTo>
                    <a:pt x="253949" y="809561"/>
                  </a:lnTo>
                  <a:lnTo>
                    <a:pt x="262204" y="816114"/>
                  </a:lnTo>
                  <a:lnTo>
                    <a:pt x="272034" y="819391"/>
                  </a:lnTo>
                  <a:lnTo>
                    <a:pt x="281863" y="824306"/>
                  </a:lnTo>
                  <a:lnTo>
                    <a:pt x="314604" y="824306"/>
                  </a:lnTo>
                  <a:lnTo>
                    <a:pt x="321144" y="821029"/>
                  </a:lnTo>
                  <a:lnTo>
                    <a:pt x="326059" y="819391"/>
                  </a:lnTo>
                  <a:lnTo>
                    <a:pt x="328231" y="816114"/>
                  </a:lnTo>
                  <a:lnTo>
                    <a:pt x="329336" y="814476"/>
                  </a:lnTo>
                  <a:lnTo>
                    <a:pt x="332613" y="811199"/>
                  </a:lnTo>
                  <a:lnTo>
                    <a:pt x="329336" y="799731"/>
                  </a:lnTo>
                  <a:lnTo>
                    <a:pt x="322783" y="791552"/>
                  </a:lnTo>
                  <a:lnTo>
                    <a:pt x="314921" y="784999"/>
                  </a:lnTo>
                  <a:lnTo>
                    <a:pt x="312966" y="783361"/>
                  </a:lnTo>
                  <a:lnTo>
                    <a:pt x="304800" y="780084"/>
                  </a:lnTo>
                  <a:lnTo>
                    <a:pt x="291693" y="778446"/>
                  </a:lnTo>
                  <a:lnTo>
                    <a:pt x="283502" y="778446"/>
                  </a:lnTo>
                  <a:lnTo>
                    <a:pt x="276948" y="783361"/>
                  </a:lnTo>
                  <a:lnTo>
                    <a:pt x="275310" y="788276"/>
                  </a:lnTo>
                  <a:lnTo>
                    <a:pt x="278587" y="788276"/>
                  </a:lnTo>
                  <a:lnTo>
                    <a:pt x="283502" y="784999"/>
                  </a:lnTo>
                  <a:lnTo>
                    <a:pt x="296608" y="784999"/>
                  </a:lnTo>
                  <a:lnTo>
                    <a:pt x="303161" y="788276"/>
                  </a:lnTo>
                  <a:lnTo>
                    <a:pt x="308051" y="793191"/>
                  </a:lnTo>
                  <a:lnTo>
                    <a:pt x="316230" y="803008"/>
                  </a:lnTo>
                  <a:lnTo>
                    <a:pt x="316230" y="809561"/>
                  </a:lnTo>
                  <a:lnTo>
                    <a:pt x="312966" y="814476"/>
                  </a:lnTo>
                  <a:lnTo>
                    <a:pt x="304800" y="816114"/>
                  </a:lnTo>
                  <a:lnTo>
                    <a:pt x="296608" y="816114"/>
                  </a:lnTo>
                  <a:lnTo>
                    <a:pt x="283502" y="811199"/>
                  </a:lnTo>
                  <a:lnTo>
                    <a:pt x="272034" y="807923"/>
                  </a:lnTo>
                  <a:lnTo>
                    <a:pt x="260565" y="801370"/>
                  </a:lnTo>
                  <a:lnTo>
                    <a:pt x="253949" y="796467"/>
                  </a:lnTo>
                  <a:lnTo>
                    <a:pt x="247396" y="788276"/>
                  </a:lnTo>
                  <a:lnTo>
                    <a:pt x="237578" y="768642"/>
                  </a:lnTo>
                  <a:lnTo>
                    <a:pt x="237578" y="745642"/>
                  </a:lnTo>
                  <a:lnTo>
                    <a:pt x="250672" y="732536"/>
                  </a:lnTo>
                  <a:lnTo>
                    <a:pt x="258864" y="729259"/>
                  </a:lnTo>
                  <a:lnTo>
                    <a:pt x="268757" y="725982"/>
                  </a:lnTo>
                  <a:lnTo>
                    <a:pt x="280225" y="725982"/>
                  </a:lnTo>
                  <a:lnTo>
                    <a:pt x="291693" y="724344"/>
                  </a:lnTo>
                  <a:lnTo>
                    <a:pt x="312966" y="724344"/>
                  </a:lnTo>
                  <a:lnTo>
                    <a:pt x="324421" y="727621"/>
                  </a:lnTo>
                  <a:lnTo>
                    <a:pt x="332613" y="729259"/>
                  </a:lnTo>
                  <a:lnTo>
                    <a:pt x="342442" y="730897"/>
                  </a:lnTo>
                  <a:lnTo>
                    <a:pt x="362102" y="737450"/>
                  </a:lnTo>
                  <a:lnTo>
                    <a:pt x="368655" y="740727"/>
                  </a:lnTo>
                  <a:lnTo>
                    <a:pt x="376834" y="744004"/>
                  </a:lnTo>
                  <a:lnTo>
                    <a:pt x="383387" y="747280"/>
                  </a:lnTo>
                  <a:lnTo>
                    <a:pt x="391642" y="750557"/>
                  </a:lnTo>
                  <a:lnTo>
                    <a:pt x="396544" y="753833"/>
                  </a:lnTo>
                  <a:lnTo>
                    <a:pt x="403085" y="758748"/>
                  </a:lnTo>
                  <a:lnTo>
                    <a:pt x="409638" y="762025"/>
                  </a:lnTo>
                  <a:lnTo>
                    <a:pt x="416191" y="765365"/>
                  </a:lnTo>
                  <a:lnTo>
                    <a:pt x="427659" y="768642"/>
                  </a:lnTo>
                  <a:lnTo>
                    <a:pt x="440766" y="775195"/>
                  </a:lnTo>
                  <a:lnTo>
                    <a:pt x="463689" y="788276"/>
                  </a:lnTo>
                  <a:lnTo>
                    <a:pt x="473519" y="791552"/>
                  </a:lnTo>
                  <a:lnTo>
                    <a:pt x="481711" y="796467"/>
                  </a:lnTo>
                  <a:lnTo>
                    <a:pt x="486625" y="799731"/>
                  </a:lnTo>
                  <a:lnTo>
                    <a:pt x="488264" y="801370"/>
                  </a:lnTo>
                  <a:close/>
                </a:path>
                <a:path w="1504314" h="1303020">
                  <a:moveTo>
                    <a:pt x="614426" y="976731"/>
                  </a:moveTo>
                  <a:lnTo>
                    <a:pt x="0" y="1037399"/>
                  </a:lnTo>
                  <a:lnTo>
                    <a:pt x="11468" y="1037399"/>
                  </a:lnTo>
                  <a:lnTo>
                    <a:pt x="24625" y="1039037"/>
                  </a:lnTo>
                  <a:lnTo>
                    <a:pt x="45910" y="1040676"/>
                  </a:lnTo>
                  <a:lnTo>
                    <a:pt x="175348" y="1040676"/>
                  </a:lnTo>
                  <a:lnTo>
                    <a:pt x="217919" y="1035761"/>
                  </a:lnTo>
                  <a:lnTo>
                    <a:pt x="265480" y="1034122"/>
                  </a:lnTo>
                  <a:lnTo>
                    <a:pt x="314604" y="1029144"/>
                  </a:lnTo>
                  <a:lnTo>
                    <a:pt x="370281" y="1024229"/>
                  </a:lnTo>
                  <a:lnTo>
                    <a:pt x="426021" y="1014399"/>
                  </a:lnTo>
                  <a:lnTo>
                    <a:pt x="486625" y="1002931"/>
                  </a:lnTo>
                  <a:lnTo>
                    <a:pt x="548906" y="989825"/>
                  </a:lnTo>
                  <a:lnTo>
                    <a:pt x="614426" y="976731"/>
                  </a:lnTo>
                  <a:close/>
                </a:path>
                <a:path w="1504314" h="1303020">
                  <a:moveTo>
                    <a:pt x="616064" y="124548"/>
                  </a:moveTo>
                  <a:lnTo>
                    <a:pt x="609511" y="114719"/>
                  </a:lnTo>
                  <a:lnTo>
                    <a:pt x="606221" y="113068"/>
                  </a:lnTo>
                  <a:lnTo>
                    <a:pt x="602957" y="111429"/>
                  </a:lnTo>
                  <a:lnTo>
                    <a:pt x="596404" y="111429"/>
                  </a:lnTo>
                  <a:lnTo>
                    <a:pt x="588213" y="109804"/>
                  </a:lnTo>
                  <a:lnTo>
                    <a:pt x="576757" y="108153"/>
                  </a:lnTo>
                  <a:lnTo>
                    <a:pt x="563651" y="106514"/>
                  </a:lnTo>
                  <a:lnTo>
                    <a:pt x="547268" y="103238"/>
                  </a:lnTo>
                  <a:lnTo>
                    <a:pt x="507961" y="103238"/>
                  </a:lnTo>
                  <a:lnTo>
                    <a:pt x="484987" y="101600"/>
                  </a:lnTo>
                  <a:lnTo>
                    <a:pt x="458774" y="101600"/>
                  </a:lnTo>
                  <a:lnTo>
                    <a:pt x="399808" y="104876"/>
                  </a:lnTo>
                  <a:lnTo>
                    <a:pt x="330974" y="111429"/>
                  </a:lnTo>
                  <a:lnTo>
                    <a:pt x="294970" y="117983"/>
                  </a:lnTo>
                  <a:lnTo>
                    <a:pt x="255587" y="124548"/>
                  </a:lnTo>
                  <a:lnTo>
                    <a:pt x="221195" y="131089"/>
                  </a:lnTo>
                  <a:lnTo>
                    <a:pt x="188455" y="139357"/>
                  </a:lnTo>
                  <a:lnTo>
                    <a:pt x="160604" y="149174"/>
                  </a:lnTo>
                  <a:lnTo>
                    <a:pt x="132715" y="157365"/>
                  </a:lnTo>
                  <a:lnTo>
                    <a:pt x="90131" y="178625"/>
                  </a:lnTo>
                  <a:lnTo>
                    <a:pt x="72123" y="188455"/>
                  </a:lnTo>
                  <a:lnTo>
                    <a:pt x="55740" y="196646"/>
                  </a:lnTo>
                  <a:lnTo>
                    <a:pt x="42633" y="206476"/>
                  </a:lnTo>
                  <a:lnTo>
                    <a:pt x="31178" y="213029"/>
                  </a:lnTo>
                  <a:lnTo>
                    <a:pt x="11468" y="232752"/>
                  </a:lnTo>
                  <a:lnTo>
                    <a:pt x="18072" y="227774"/>
                  </a:lnTo>
                  <a:lnTo>
                    <a:pt x="27901" y="224497"/>
                  </a:lnTo>
                  <a:lnTo>
                    <a:pt x="36093" y="216306"/>
                  </a:lnTo>
                  <a:lnTo>
                    <a:pt x="50825" y="211391"/>
                  </a:lnTo>
                  <a:lnTo>
                    <a:pt x="65570" y="203200"/>
                  </a:lnTo>
                  <a:lnTo>
                    <a:pt x="83578" y="195008"/>
                  </a:lnTo>
                  <a:lnTo>
                    <a:pt x="101600" y="185178"/>
                  </a:lnTo>
                  <a:lnTo>
                    <a:pt x="122885" y="176987"/>
                  </a:lnTo>
                  <a:lnTo>
                    <a:pt x="145872" y="167170"/>
                  </a:lnTo>
                  <a:lnTo>
                    <a:pt x="172072" y="159004"/>
                  </a:lnTo>
                  <a:lnTo>
                    <a:pt x="196646" y="150812"/>
                  </a:lnTo>
                  <a:lnTo>
                    <a:pt x="226110" y="142621"/>
                  </a:lnTo>
                  <a:lnTo>
                    <a:pt x="253949" y="136004"/>
                  </a:lnTo>
                  <a:lnTo>
                    <a:pt x="286778" y="131089"/>
                  </a:lnTo>
                  <a:lnTo>
                    <a:pt x="316230" y="124548"/>
                  </a:lnTo>
                  <a:lnTo>
                    <a:pt x="347357" y="119634"/>
                  </a:lnTo>
                  <a:lnTo>
                    <a:pt x="376834" y="116344"/>
                  </a:lnTo>
                  <a:lnTo>
                    <a:pt x="408000" y="116344"/>
                  </a:lnTo>
                  <a:lnTo>
                    <a:pt x="434213" y="113068"/>
                  </a:lnTo>
                  <a:lnTo>
                    <a:pt x="488264" y="113068"/>
                  </a:lnTo>
                  <a:lnTo>
                    <a:pt x="514515" y="114719"/>
                  </a:lnTo>
                  <a:lnTo>
                    <a:pt x="535800" y="114719"/>
                  </a:lnTo>
                  <a:lnTo>
                    <a:pt x="555459" y="116344"/>
                  </a:lnTo>
                  <a:lnTo>
                    <a:pt x="571842" y="116344"/>
                  </a:lnTo>
                  <a:lnTo>
                    <a:pt x="588213" y="119634"/>
                  </a:lnTo>
                  <a:lnTo>
                    <a:pt x="598043" y="119634"/>
                  </a:lnTo>
                  <a:lnTo>
                    <a:pt x="607872" y="121259"/>
                  </a:lnTo>
                  <a:lnTo>
                    <a:pt x="614426" y="122897"/>
                  </a:lnTo>
                  <a:lnTo>
                    <a:pt x="616064" y="124548"/>
                  </a:lnTo>
                  <a:close/>
                </a:path>
                <a:path w="1504314" h="1303020">
                  <a:moveTo>
                    <a:pt x="776668" y="460489"/>
                  </a:moveTo>
                  <a:lnTo>
                    <a:pt x="727481" y="468680"/>
                  </a:lnTo>
                  <a:lnTo>
                    <a:pt x="655421" y="491617"/>
                  </a:lnTo>
                  <a:lnTo>
                    <a:pt x="604596" y="512978"/>
                  </a:lnTo>
                  <a:lnTo>
                    <a:pt x="578396" y="526059"/>
                  </a:lnTo>
                  <a:lnTo>
                    <a:pt x="548906" y="535889"/>
                  </a:lnTo>
                  <a:lnTo>
                    <a:pt x="521068" y="548995"/>
                  </a:lnTo>
                  <a:lnTo>
                    <a:pt x="489902" y="562102"/>
                  </a:lnTo>
                  <a:lnTo>
                    <a:pt x="460413" y="576846"/>
                  </a:lnTo>
                  <a:lnTo>
                    <a:pt x="424383" y="588378"/>
                  </a:lnTo>
                  <a:lnTo>
                    <a:pt x="390004" y="601459"/>
                  </a:lnTo>
                  <a:lnTo>
                    <a:pt x="352272" y="614553"/>
                  </a:lnTo>
                  <a:lnTo>
                    <a:pt x="312966" y="629297"/>
                  </a:lnTo>
                  <a:lnTo>
                    <a:pt x="272034" y="640765"/>
                  </a:lnTo>
                  <a:lnTo>
                    <a:pt x="235927" y="652233"/>
                  </a:lnTo>
                  <a:lnTo>
                    <a:pt x="203200" y="663702"/>
                  </a:lnTo>
                  <a:lnTo>
                    <a:pt x="173710" y="675233"/>
                  </a:lnTo>
                  <a:lnTo>
                    <a:pt x="145872" y="685063"/>
                  </a:lnTo>
                  <a:lnTo>
                    <a:pt x="122885" y="696506"/>
                  </a:lnTo>
                  <a:lnTo>
                    <a:pt x="101600" y="704697"/>
                  </a:lnTo>
                  <a:lnTo>
                    <a:pt x="83578" y="716153"/>
                  </a:lnTo>
                  <a:lnTo>
                    <a:pt x="65570" y="722706"/>
                  </a:lnTo>
                  <a:lnTo>
                    <a:pt x="52463" y="729259"/>
                  </a:lnTo>
                  <a:lnTo>
                    <a:pt x="42633" y="735812"/>
                  </a:lnTo>
                  <a:lnTo>
                    <a:pt x="34455" y="742365"/>
                  </a:lnTo>
                  <a:lnTo>
                    <a:pt x="26263" y="745642"/>
                  </a:lnTo>
                  <a:lnTo>
                    <a:pt x="22987" y="750557"/>
                  </a:lnTo>
                  <a:lnTo>
                    <a:pt x="19710" y="752195"/>
                  </a:lnTo>
                  <a:lnTo>
                    <a:pt x="19710" y="753833"/>
                  </a:lnTo>
                  <a:lnTo>
                    <a:pt x="21348" y="752195"/>
                  </a:lnTo>
                  <a:lnTo>
                    <a:pt x="27901" y="750557"/>
                  </a:lnTo>
                  <a:lnTo>
                    <a:pt x="36093" y="745642"/>
                  </a:lnTo>
                  <a:lnTo>
                    <a:pt x="49187" y="740727"/>
                  </a:lnTo>
                  <a:lnTo>
                    <a:pt x="63931" y="732536"/>
                  </a:lnTo>
                  <a:lnTo>
                    <a:pt x="81940" y="727621"/>
                  </a:lnTo>
                  <a:lnTo>
                    <a:pt x="101600" y="719429"/>
                  </a:lnTo>
                  <a:lnTo>
                    <a:pt x="126161" y="711238"/>
                  </a:lnTo>
                  <a:lnTo>
                    <a:pt x="149148" y="701421"/>
                  </a:lnTo>
                  <a:lnTo>
                    <a:pt x="173710" y="691591"/>
                  </a:lnTo>
                  <a:lnTo>
                    <a:pt x="199923" y="683425"/>
                  </a:lnTo>
                  <a:lnTo>
                    <a:pt x="252310" y="663702"/>
                  </a:lnTo>
                  <a:lnTo>
                    <a:pt x="280225" y="655510"/>
                  </a:lnTo>
                  <a:lnTo>
                    <a:pt x="304800" y="647319"/>
                  </a:lnTo>
                  <a:lnTo>
                    <a:pt x="330974" y="640765"/>
                  </a:lnTo>
                  <a:lnTo>
                    <a:pt x="355549" y="629297"/>
                  </a:lnTo>
                  <a:lnTo>
                    <a:pt x="386727" y="621106"/>
                  </a:lnTo>
                  <a:lnTo>
                    <a:pt x="419468" y="608012"/>
                  </a:lnTo>
                  <a:lnTo>
                    <a:pt x="453859" y="594931"/>
                  </a:lnTo>
                  <a:lnTo>
                    <a:pt x="489902" y="580110"/>
                  </a:lnTo>
                  <a:lnTo>
                    <a:pt x="527621" y="563740"/>
                  </a:lnTo>
                  <a:lnTo>
                    <a:pt x="563651" y="548995"/>
                  </a:lnTo>
                  <a:lnTo>
                    <a:pt x="601319" y="534250"/>
                  </a:lnTo>
                  <a:lnTo>
                    <a:pt x="635762" y="519506"/>
                  </a:lnTo>
                  <a:lnTo>
                    <a:pt x="666877" y="504799"/>
                  </a:lnTo>
                  <a:lnTo>
                    <a:pt x="696366" y="493255"/>
                  </a:lnTo>
                  <a:lnTo>
                    <a:pt x="724204" y="481787"/>
                  </a:lnTo>
                  <a:lnTo>
                    <a:pt x="745502" y="471957"/>
                  </a:lnTo>
                  <a:lnTo>
                    <a:pt x="761923" y="465404"/>
                  </a:lnTo>
                  <a:lnTo>
                    <a:pt x="776668" y="460489"/>
                  </a:lnTo>
                  <a:close/>
                </a:path>
                <a:path w="1504314" h="1303020">
                  <a:moveTo>
                    <a:pt x="989622" y="4914"/>
                  </a:moveTo>
                  <a:lnTo>
                    <a:pt x="986345" y="13106"/>
                  </a:lnTo>
                  <a:lnTo>
                    <a:pt x="984707" y="22936"/>
                  </a:lnTo>
                  <a:lnTo>
                    <a:pt x="981430" y="34404"/>
                  </a:lnTo>
                  <a:lnTo>
                    <a:pt x="974877" y="63957"/>
                  </a:lnTo>
                  <a:lnTo>
                    <a:pt x="973239" y="81953"/>
                  </a:lnTo>
                  <a:lnTo>
                    <a:pt x="968324" y="98323"/>
                  </a:lnTo>
                  <a:lnTo>
                    <a:pt x="958494" y="134378"/>
                  </a:lnTo>
                  <a:lnTo>
                    <a:pt x="955217" y="154089"/>
                  </a:lnTo>
                  <a:lnTo>
                    <a:pt x="950302" y="170446"/>
                  </a:lnTo>
                  <a:lnTo>
                    <a:pt x="945388" y="188455"/>
                  </a:lnTo>
                  <a:lnTo>
                    <a:pt x="938847" y="221221"/>
                  </a:lnTo>
                  <a:lnTo>
                    <a:pt x="932294" y="236029"/>
                  </a:lnTo>
                  <a:lnTo>
                    <a:pt x="927379" y="250748"/>
                  </a:lnTo>
                  <a:lnTo>
                    <a:pt x="920851" y="265493"/>
                  </a:lnTo>
                  <a:lnTo>
                    <a:pt x="914298" y="281863"/>
                  </a:lnTo>
                  <a:lnTo>
                    <a:pt x="897915" y="314629"/>
                  </a:lnTo>
                  <a:lnTo>
                    <a:pt x="889723" y="329438"/>
                  </a:lnTo>
                  <a:lnTo>
                    <a:pt x="881532" y="344157"/>
                  </a:lnTo>
                  <a:lnTo>
                    <a:pt x="873277" y="357263"/>
                  </a:lnTo>
                  <a:lnTo>
                    <a:pt x="865085" y="370357"/>
                  </a:lnTo>
                  <a:lnTo>
                    <a:pt x="858532" y="381825"/>
                  </a:lnTo>
                  <a:lnTo>
                    <a:pt x="853630" y="391655"/>
                  </a:lnTo>
                  <a:lnTo>
                    <a:pt x="848715" y="398208"/>
                  </a:lnTo>
                  <a:lnTo>
                    <a:pt x="845439" y="406400"/>
                  </a:lnTo>
                  <a:lnTo>
                    <a:pt x="843800" y="409740"/>
                  </a:lnTo>
                  <a:lnTo>
                    <a:pt x="843800" y="411378"/>
                  </a:lnTo>
                  <a:lnTo>
                    <a:pt x="891362" y="353987"/>
                  </a:lnTo>
                  <a:lnTo>
                    <a:pt x="911021" y="321246"/>
                  </a:lnTo>
                  <a:lnTo>
                    <a:pt x="942111" y="254025"/>
                  </a:lnTo>
                  <a:lnTo>
                    <a:pt x="953579" y="219583"/>
                  </a:lnTo>
                  <a:lnTo>
                    <a:pt x="965047" y="186817"/>
                  </a:lnTo>
                  <a:lnTo>
                    <a:pt x="973239" y="154089"/>
                  </a:lnTo>
                  <a:lnTo>
                    <a:pt x="978154" y="121259"/>
                  </a:lnTo>
                  <a:lnTo>
                    <a:pt x="983068" y="93408"/>
                  </a:lnTo>
                  <a:lnTo>
                    <a:pt x="984707" y="67233"/>
                  </a:lnTo>
                  <a:lnTo>
                    <a:pt x="989622" y="44234"/>
                  </a:lnTo>
                  <a:lnTo>
                    <a:pt x="989622" y="4914"/>
                  </a:lnTo>
                  <a:close/>
                </a:path>
                <a:path w="1504314" h="1303020">
                  <a:moveTo>
                    <a:pt x="991260" y="0"/>
                  </a:moveTo>
                  <a:lnTo>
                    <a:pt x="989622" y="0"/>
                  </a:lnTo>
                  <a:lnTo>
                    <a:pt x="989622" y="1638"/>
                  </a:lnTo>
                  <a:lnTo>
                    <a:pt x="991260" y="0"/>
                  </a:lnTo>
                  <a:close/>
                </a:path>
                <a:path w="1504314" h="1303020">
                  <a:moveTo>
                    <a:pt x="1504124" y="745642"/>
                  </a:moveTo>
                  <a:lnTo>
                    <a:pt x="1499235" y="745642"/>
                  </a:lnTo>
                  <a:lnTo>
                    <a:pt x="1486052" y="750557"/>
                  </a:lnTo>
                  <a:lnTo>
                    <a:pt x="1438579" y="770280"/>
                  </a:lnTo>
                  <a:lnTo>
                    <a:pt x="1405826" y="783361"/>
                  </a:lnTo>
                  <a:lnTo>
                    <a:pt x="1368107" y="799731"/>
                  </a:lnTo>
                  <a:lnTo>
                    <a:pt x="1327162" y="816114"/>
                  </a:lnTo>
                  <a:lnTo>
                    <a:pt x="1282941" y="837412"/>
                  </a:lnTo>
                  <a:lnTo>
                    <a:pt x="1235392" y="855497"/>
                  </a:lnTo>
                  <a:lnTo>
                    <a:pt x="1186256" y="875131"/>
                  </a:lnTo>
                  <a:lnTo>
                    <a:pt x="1138758" y="894778"/>
                  </a:lnTo>
                  <a:lnTo>
                    <a:pt x="1091209" y="916076"/>
                  </a:lnTo>
                  <a:lnTo>
                    <a:pt x="1042073" y="934097"/>
                  </a:lnTo>
                  <a:lnTo>
                    <a:pt x="956856" y="970178"/>
                  </a:lnTo>
                  <a:lnTo>
                    <a:pt x="920851" y="984923"/>
                  </a:lnTo>
                  <a:lnTo>
                    <a:pt x="837272" y="1016038"/>
                  </a:lnTo>
                  <a:lnTo>
                    <a:pt x="788136" y="1035761"/>
                  </a:lnTo>
                  <a:lnTo>
                    <a:pt x="788136" y="1032484"/>
                  </a:lnTo>
                  <a:lnTo>
                    <a:pt x="791413" y="1027506"/>
                  </a:lnTo>
                  <a:lnTo>
                    <a:pt x="791413" y="1017676"/>
                  </a:lnTo>
                  <a:lnTo>
                    <a:pt x="793051" y="1007846"/>
                  </a:lnTo>
                  <a:lnTo>
                    <a:pt x="794689" y="994740"/>
                  </a:lnTo>
                  <a:lnTo>
                    <a:pt x="797953" y="980008"/>
                  </a:lnTo>
                  <a:lnTo>
                    <a:pt x="801230" y="943991"/>
                  </a:lnTo>
                  <a:lnTo>
                    <a:pt x="802868" y="920991"/>
                  </a:lnTo>
                  <a:lnTo>
                    <a:pt x="806145" y="899693"/>
                  </a:lnTo>
                  <a:lnTo>
                    <a:pt x="807783" y="873493"/>
                  </a:lnTo>
                  <a:lnTo>
                    <a:pt x="809421" y="845604"/>
                  </a:lnTo>
                  <a:lnTo>
                    <a:pt x="812698" y="816114"/>
                  </a:lnTo>
                  <a:lnTo>
                    <a:pt x="814336" y="786638"/>
                  </a:lnTo>
                  <a:lnTo>
                    <a:pt x="815975" y="752195"/>
                  </a:lnTo>
                  <a:lnTo>
                    <a:pt x="815975" y="721067"/>
                  </a:lnTo>
                  <a:lnTo>
                    <a:pt x="817613" y="688340"/>
                  </a:lnTo>
                  <a:lnTo>
                    <a:pt x="819251" y="658787"/>
                  </a:lnTo>
                  <a:lnTo>
                    <a:pt x="819251" y="629297"/>
                  </a:lnTo>
                  <a:lnTo>
                    <a:pt x="820889" y="604735"/>
                  </a:lnTo>
                  <a:lnTo>
                    <a:pt x="820889" y="460489"/>
                  </a:lnTo>
                  <a:lnTo>
                    <a:pt x="804506" y="417931"/>
                  </a:lnTo>
                  <a:lnTo>
                    <a:pt x="804506" y="530974"/>
                  </a:lnTo>
                  <a:lnTo>
                    <a:pt x="806145" y="560463"/>
                  </a:lnTo>
                  <a:lnTo>
                    <a:pt x="804506" y="591654"/>
                  </a:lnTo>
                  <a:lnTo>
                    <a:pt x="804506" y="691591"/>
                  </a:lnTo>
                  <a:lnTo>
                    <a:pt x="802868" y="724344"/>
                  </a:lnTo>
                  <a:lnTo>
                    <a:pt x="801230" y="758748"/>
                  </a:lnTo>
                  <a:lnTo>
                    <a:pt x="797953" y="824306"/>
                  </a:lnTo>
                  <a:lnTo>
                    <a:pt x="794689" y="852157"/>
                  </a:lnTo>
                  <a:lnTo>
                    <a:pt x="791413" y="878408"/>
                  </a:lnTo>
                  <a:lnTo>
                    <a:pt x="786498" y="902970"/>
                  </a:lnTo>
                  <a:lnTo>
                    <a:pt x="783221" y="927544"/>
                  </a:lnTo>
                  <a:lnTo>
                    <a:pt x="776668" y="968540"/>
                  </a:lnTo>
                  <a:lnTo>
                    <a:pt x="766838" y="1016038"/>
                  </a:lnTo>
                  <a:lnTo>
                    <a:pt x="761923" y="1027506"/>
                  </a:lnTo>
                  <a:lnTo>
                    <a:pt x="758647" y="1035761"/>
                  </a:lnTo>
                  <a:lnTo>
                    <a:pt x="758647" y="1045565"/>
                  </a:lnTo>
                  <a:lnTo>
                    <a:pt x="755815" y="1049299"/>
                  </a:lnTo>
                  <a:lnTo>
                    <a:pt x="737311" y="1057033"/>
                  </a:lnTo>
                  <a:lnTo>
                    <a:pt x="681621" y="1078331"/>
                  </a:lnTo>
                  <a:lnTo>
                    <a:pt x="627532" y="1102893"/>
                  </a:lnTo>
                  <a:lnTo>
                    <a:pt x="571842" y="1125893"/>
                  </a:lnTo>
                  <a:lnTo>
                    <a:pt x="519430" y="1148803"/>
                  </a:lnTo>
                  <a:lnTo>
                    <a:pt x="465328" y="1170101"/>
                  </a:lnTo>
                  <a:lnTo>
                    <a:pt x="417830" y="1191387"/>
                  </a:lnTo>
                  <a:lnTo>
                    <a:pt x="371919" y="1209471"/>
                  </a:lnTo>
                  <a:lnTo>
                    <a:pt x="334251" y="1227467"/>
                  </a:lnTo>
                  <a:lnTo>
                    <a:pt x="301523" y="1240574"/>
                  </a:lnTo>
                  <a:lnTo>
                    <a:pt x="278587" y="1252042"/>
                  </a:lnTo>
                  <a:lnTo>
                    <a:pt x="262204" y="1256957"/>
                  </a:lnTo>
                  <a:lnTo>
                    <a:pt x="258864" y="1260233"/>
                  </a:lnTo>
                  <a:lnTo>
                    <a:pt x="204838" y="1302880"/>
                  </a:lnTo>
                  <a:lnTo>
                    <a:pt x="222834" y="1292987"/>
                  </a:lnTo>
                  <a:lnTo>
                    <a:pt x="239204" y="1288072"/>
                  </a:lnTo>
                  <a:lnTo>
                    <a:pt x="258864" y="1278242"/>
                  </a:lnTo>
                  <a:lnTo>
                    <a:pt x="304800" y="1256957"/>
                  </a:lnTo>
                  <a:lnTo>
                    <a:pt x="334251" y="1247127"/>
                  </a:lnTo>
                  <a:lnTo>
                    <a:pt x="363740" y="1232382"/>
                  </a:lnTo>
                  <a:lnTo>
                    <a:pt x="394906" y="1219276"/>
                  </a:lnTo>
                  <a:lnTo>
                    <a:pt x="427659" y="1204493"/>
                  </a:lnTo>
                  <a:lnTo>
                    <a:pt x="530898" y="1160272"/>
                  </a:lnTo>
                  <a:lnTo>
                    <a:pt x="563651" y="1145527"/>
                  </a:lnTo>
                  <a:lnTo>
                    <a:pt x="599681" y="1130782"/>
                  </a:lnTo>
                  <a:lnTo>
                    <a:pt x="637400" y="1114361"/>
                  </a:lnTo>
                  <a:lnTo>
                    <a:pt x="745502" y="1068501"/>
                  </a:lnTo>
                  <a:lnTo>
                    <a:pt x="883170" y="1011123"/>
                  </a:lnTo>
                  <a:lnTo>
                    <a:pt x="1033881" y="952182"/>
                  </a:lnTo>
                  <a:lnTo>
                    <a:pt x="1112507" y="922629"/>
                  </a:lnTo>
                  <a:lnTo>
                    <a:pt x="1186256" y="891514"/>
                  </a:lnTo>
                  <a:lnTo>
                    <a:pt x="1256728" y="865327"/>
                  </a:lnTo>
                  <a:lnTo>
                    <a:pt x="1320609" y="839050"/>
                  </a:lnTo>
                  <a:lnTo>
                    <a:pt x="1425486" y="799731"/>
                  </a:lnTo>
                  <a:lnTo>
                    <a:pt x="1484401" y="776808"/>
                  </a:lnTo>
                  <a:lnTo>
                    <a:pt x="1494231" y="775195"/>
                  </a:lnTo>
                  <a:lnTo>
                    <a:pt x="1504124" y="745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96694" y="5382602"/>
              <a:ext cx="464184" cy="159385"/>
            </a:xfrm>
            <a:custGeom>
              <a:avLst/>
              <a:gdLst/>
              <a:ahLst/>
              <a:cxnLst/>
              <a:rect l="l" t="t" r="r" b="b"/>
              <a:pathLst>
                <a:path w="464185" h="159385">
                  <a:moveTo>
                    <a:pt x="463689" y="34467"/>
                  </a:moveTo>
                  <a:lnTo>
                    <a:pt x="462051" y="27914"/>
                  </a:lnTo>
                  <a:lnTo>
                    <a:pt x="462051" y="19659"/>
                  </a:lnTo>
                  <a:lnTo>
                    <a:pt x="458774" y="13106"/>
                  </a:lnTo>
                  <a:lnTo>
                    <a:pt x="457136" y="11468"/>
                  </a:lnTo>
                  <a:lnTo>
                    <a:pt x="455498" y="9829"/>
                  </a:lnTo>
                  <a:lnTo>
                    <a:pt x="448957" y="4914"/>
                  </a:lnTo>
                  <a:lnTo>
                    <a:pt x="442404" y="3276"/>
                  </a:lnTo>
                  <a:lnTo>
                    <a:pt x="426021" y="0"/>
                  </a:lnTo>
                  <a:lnTo>
                    <a:pt x="417830" y="0"/>
                  </a:lnTo>
                  <a:lnTo>
                    <a:pt x="409638" y="1638"/>
                  </a:lnTo>
                  <a:lnTo>
                    <a:pt x="403085" y="1638"/>
                  </a:lnTo>
                  <a:lnTo>
                    <a:pt x="389991" y="4914"/>
                  </a:lnTo>
                  <a:lnTo>
                    <a:pt x="383438" y="8191"/>
                  </a:lnTo>
                  <a:lnTo>
                    <a:pt x="371919" y="11468"/>
                  </a:lnTo>
                  <a:lnTo>
                    <a:pt x="365379" y="16383"/>
                  </a:lnTo>
                  <a:lnTo>
                    <a:pt x="358825" y="19659"/>
                  </a:lnTo>
                  <a:lnTo>
                    <a:pt x="357187" y="21297"/>
                  </a:lnTo>
                  <a:lnTo>
                    <a:pt x="360464" y="19659"/>
                  </a:lnTo>
                  <a:lnTo>
                    <a:pt x="368655" y="18021"/>
                  </a:lnTo>
                  <a:lnTo>
                    <a:pt x="373557" y="16383"/>
                  </a:lnTo>
                  <a:lnTo>
                    <a:pt x="380161" y="16383"/>
                  </a:lnTo>
                  <a:lnTo>
                    <a:pt x="388353" y="14744"/>
                  </a:lnTo>
                  <a:lnTo>
                    <a:pt x="396544" y="14744"/>
                  </a:lnTo>
                  <a:lnTo>
                    <a:pt x="409638" y="11468"/>
                  </a:lnTo>
                  <a:lnTo>
                    <a:pt x="417830" y="11468"/>
                  </a:lnTo>
                  <a:lnTo>
                    <a:pt x="426021" y="13106"/>
                  </a:lnTo>
                  <a:lnTo>
                    <a:pt x="430936" y="13106"/>
                  </a:lnTo>
                  <a:lnTo>
                    <a:pt x="437489" y="16383"/>
                  </a:lnTo>
                  <a:lnTo>
                    <a:pt x="442404" y="19659"/>
                  </a:lnTo>
                  <a:lnTo>
                    <a:pt x="447319" y="22999"/>
                  </a:lnTo>
                  <a:lnTo>
                    <a:pt x="447319" y="26276"/>
                  </a:lnTo>
                  <a:lnTo>
                    <a:pt x="448957" y="31191"/>
                  </a:lnTo>
                  <a:lnTo>
                    <a:pt x="447319" y="36106"/>
                  </a:lnTo>
                  <a:lnTo>
                    <a:pt x="447319" y="44272"/>
                  </a:lnTo>
                  <a:lnTo>
                    <a:pt x="444042" y="50825"/>
                  </a:lnTo>
                  <a:lnTo>
                    <a:pt x="424383" y="83578"/>
                  </a:lnTo>
                  <a:lnTo>
                    <a:pt x="406361" y="95046"/>
                  </a:lnTo>
                  <a:lnTo>
                    <a:pt x="399821" y="95046"/>
                  </a:lnTo>
                  <a:lnTo>
                    <a:pt x="381800" y="54102"/>
                  </a:lnTo>
                  <a:lnTo>
                    <a:pt x="378523" y="44272"/>
                  </a:lnTo>
                  <a:lnTo>
                    <a:pt x="378523" y="31191"/>
                  </a:lnTo>
                  <a:lnTo>
                    <a:pt x="358825" y="27914"/>
                  </a:lnTo>
                  <a:lnTo>
                    <a:pt x="367017" y="59016"/>
                  </a:lnTo>
                  <a:lnTo>
                    <a:pt x="294944" y="88493"/>
                  </a:lnTo>
                  <a:lnTo>
                    <a:pt x="291668" y="86855"/>
                  </a:lnTo>
                  <a:lnTo>
                    <a:pt x="288391" y="81940"/>
                  </a:lnTo>
                  <a:lnTo>
                    <a:pt x="283476" y="78257"/>
                  </a:lnTo>
                  <a:lnTo>
                    <a:pt x="283476" y="99961"/>
                  </a:lnTo>
                  <a:lnTo>
                    <a:pt x="283476" y="111429"/>
                  </a:lnTo>
                  <a:lnTo>
                    <a:pt x="280200" y="121323"/>
                  </a:lnTo>
                  <a:lnTo>
                    <a:pt x="275285" y="124599"/>
                  </a:lnTo>
                  <a:lnTo>
                    <a:pt x="272008" y="127876"/>
                  </a:lnTo>
                  <a:lnTo>
                    <a:pt x="265468" y="132765"/>
                  </a:lnTo>
                  <a:lnTo>
                    <a:pt x="260565" y="136042"/>
                  </a:lnTo>
                  <a:lnTo>
                    <a:pt x="252310" y="136042"/>
                  </a:lnTo>
                  <a:lnTo>
                    <a:pt x="245757" y="139319"/>
                  </a:lnTo>
                  <a:lnTo>
                    <a:pt x="235940" y="140957"/>
                  </a:lnTo>
                  <a:lnTo>
                    <a:pt x="226110" y="140957"/>
                  </a:lnTo>
                  <a:lnTo>
                    <a:pt x="214642" y="137680"/>
                  </a:lnTo>
                  <a:lnTo>
                    <a:pt x="206451" y="136042"/>
                  </a:lnTo>
                  <a:lnTo>
                    <a:pt x="180251" y="108153"/>
                  </a:lnTo>
                  <a:lnTo>
                    <a:pt x="178612" y="103238"/>
                  </a:lnTo>
                  <a:lnTo>
                    <a:pt x="175945" y="96545"/>
                  </a:lnTo>
                  <a:lnTo>
                    <a:pt x="178612" y="88493"/>
                  </a:lnTo>
                  <a:lnTo>
                    <a:pt x="186791" y="81940"/>
                  </a:lnTo>
                  <a:lnTo>
                    <a:pt x="191706" y="78663"/>
                  </a:lnTo>
                  <a:lnTo>
                    <a:pt x="194983" y="78663"/>
                  </a:lnTo>
                  <a:lnTo>
                    <a:pt x="196621" y="77025"/>
                  </a:lnTo>
                  <a:lnTo>
                    <a:pt x="203174" y="75387"/>
                  </a:lnTo>
                  <a:lnTo>
                    <a:pt x="211366" y="72110"/>
                  </a:lnTo>
                  <a:lnTo>
                    <a:pt x="222834" y="70485"/>
                  </a:lnTo>
                  <a:lnTo>
                    <a:pt x="227749" y="70485"/>
                  </a:lnTo>
                  <a:lnTo>
                    <a:pt x="232664" y="68846"/>
                  </a:lnTo>
                  <a:lnTo>
                    <a:pt x="240842" y="68846"/>
                  </a:lnTo>
                  <a:lnTo>
                    <a:pt x="278561" y="90131"/>
                  </a:lnTo>
                  <a:lnTo>
                    <a:pt x="283476" y="99961"/>
                  </a:lnTo>
                  <a:lnTo>
                    <a:pt x="283476" y="78257"/>
                  </a:lnTo>
                  <a:lnTo>
                    <a:pt x="281838" y="77025"/>
                  </a:lnTo>
                  <a:lnTo>
                    <a:pt x="273646" y="70485"/>
                  </a:lnTo>
                  <a:lnTo>
                    <a:pt x="271195" y="68846"/>
                  </a:lnTo>
                  <a:lnTo>
                    <a:pt x="263842" y="63931"/>
                  </a:lnTo>
                  <a:lnTo>
                    <a:pt x="253949" y="59016"/>
                  </a:lnTo>
                  <a:lnTo>
                    <a:pt x="245757" y="57378"/>
                  </a:lnTo>
                  <a:lnTo>
                    <a:pt x="240842" y="57378"/>
                  </a:lnTo>
                  <a:lnTo>
                    <a:pt x="232664" y="55740"/>
                  </a:lnTo>
                  <a:lnTo>
                    <a:pt x="227749" y="57378"/>
                  </a:lnTo>
                  <a:lnTo>
                    <a:pt x="219557" y="57378"/>
                  </a:lnTo>
                  <a:lnTo>
                    <a:pt x="214642" y="59016"/>
                  </a:lnTo>
                  <a:lnTo>
                    <a:pt x="208089" y="59016"/>
                  </a:lnTo>
                  <a:lnTo>
                    <a:pt x="204812" y="60655"/>
                  </a:lnTo>
                  <a:lnTo>
                    <a:pt x="196621" y="62293"/>
                  </a:lnTo>
                  <a:lnTo>
                    <a:pt x="193344" y="62293"/>
                  </a:lnTo>
                  <a:lnTo>
                    <a:pt x="186791" y="63931"/>
                  </a:lnTo>
                  <a:lnTo>
                    <a:pt x="186791" y="65570"/>
                  </a:lnTo>
                  <a:lnTo>
                    <a:pt x="174764" y="68249"/>
                  </a:lnTo>
                  <a:lnTo>
                    <a:pt x="173723" y="67195"/>
                  </a:lnTo>
                  <a:lnTo>
                    <a:pt x="170446" y="65570"/>
                  </a:lnTo>
                  <a:lnTo>
                    <a:pt x="154063" y="65570"/>
                  </a:lnTo>
                  <a:lnTo>
                    <a:pt x="145872" y="63931"/>
                  </a:lnTo>
                  <a:lnTo>
                    <a:pt x="140957" y="63931"/>
                  </a:lnTo>
                  <a:lnTo>
                    <a:pt x="132765" y="62293"/>
                  </a:lnTo>
                  <a:lnTo>
                    <a:pt x="104863" y="62293"/>
                  </a:lnTo>
                  <a:lnTo>
                    <a:pt x="93395" y="63931"/>
                  </a:lnTo>
                  <a:lnTo>
                    <a:pt x="83591" y="65570"/>
                  </a:lnTo>
                  <a:lnTo>
                    <a:pt x="68846" y="65570"/>
                  </a:lnTo>
                  <a:lnTo>
                    <a:pt x="59016" y="68846"/>
                  </a:lnTo>
                  <a:lnTo>
                    <a:pt x="47548" y="72110"/>
                  </a:lnTo>
                  <a:lnTo>
                    <a:pt x="39357" y="77025"/>
                  </a:lnTo>
                  <a:lnTo>
                    <a:pt x="27889" y="81940"/>
                  </a:lnTo>
                  <a:lnTo>
                    <a:pt x="21348" y="86855"/>
                  </a:lnTo>
                  <a:lnTo>
                    <a:pt x="14795" y="95046"/>
                  </a:lnTo>
                  <a:lnTo>
                    <a:pt x="9880" y="101600"/>
                  </a:lnTo>
                  <a:lnTo>
                    <a:pt x="4914" y="108153"/>
                  </a:lnTo>
                  <a:lnTo>
                    <a:pt x="1638" y="114769"/>
                  </a:lnTo>
                  <a:lnTo>
                    <a:pt x="0" y="121323"/>
                  </a:lnTo>
                  <a:lnTo>
                    <a:pt x="0" y="134404"/>
                  </a:lnTo>
                  <a:lnTo>
                    <a:pt x="6553" y="147510"/>
                  </a:lnTo>
                  <a:lnTo>
                    <a:pt x="14795" y="152425"/>
                  </a:lnTo>
                  <a:lnTo>
                    <a:pt x="24625" y="157340"/>
                  </a:lnTo>
                  <a:lnTo>
                    <a:pt x="34442" y="158978"/>
                  </a:lnTo>
                  <a:lnTo>
                    <a:pt x="40995" y="157340"/>
                  </a:lnTo>
                  <a:lnTo>
                    <a:pt x="49187" y="152425"/>
                  </a:lnTo>
                  <a:lnTo>
                    <a:pt x="51371" y="149148"/>
                  </a:lnTo>
                  <a:lnTo>
                    <a:pt x="55740" y="142595"/>
                  </a:lnTo>
                  <a:lnTo>
                    <a:pt x="59016" y="139319"/>
                  </a:lnTo>
                  <a:lnTo>
                    <a:pt x="59016" y="137680"/>
                  </a:lnTo>
                  <a:lnTo>
                    <a:pt x="57378" y="137680"/>
                  </a:lnTo>
                  <a:lnTo>
                    <a:pt x="55740" y="140957"/>
                  </a:lnTo>
                  <a:lnTo>
                    <a:pt x="49187" y="144233"/>
                  </a:lnTo>
                  <a:lnTo>
                    <a:pt x="42633" y="149148"/>
                  </a:lnTo>
                  <a:lnTo>
                    <a:pt x="27889" y="149148"/>
                  </a:lnTo>
                  <a:lnTo>
                    <a:pt x="19710" y="144233"/>
                  </a:lnTo>
                  <a:lnTo>
                    <a:pt x="9880" y="131127"/>
                  </a:lnTo>
                  <a:lnTo>
                    <a:pt x="9880" y="124599"/>
                  </a:lnTo>
                  <a:lnTo>
                    <a:pt x="11518" y="116408"/>
                  </a:lnTo>
                  <a:lnTo>
                    <a:pt x="14795" y="111429"/>
                  </a:lnTo>
                  <a:lnTo>
                    <a:pt x="18072" y="103238"/>
                  </a:lnTo>
                  <a:lnTo>
                    <a:pt x="31165" y="90131"/>
                  </a:lnTo>
                  <a:lnTo>
                    <a:pt x="42633" y="86855"/>
                  </a:lnTo>
                  <a:lnTo>
                    <a:pt x="50825" y="80302"/>
                  </a:lnTo>
                  <a:lnTo>
                    <a:pt x="77038" y="73748"/>
                  </a:lnTo>
                  <a:lnTo>
                    <a:pt x="91757" y="72110"/>
                  </a:lnTo>
                  <a:lnTo>
                    <a:pt x="106489" y="72110"/>
                  </a:lnTo>
                  <a:lnTo>
                    <a:pt x="124510" y="73748"/>
                  </a:lnTo>
                  <a:lnTo>
                    <a:pt x="142595" y="77025"/>
                  </a:lnTo>
                  <a:lnTo>
                    <a:pt x="162255" y="83578"/>
                  </a:lnTo>
                  <a:lnTo>
                    <a:pt x="162255" y="86855"/>
                  </a:lnTo>
                  <a:lnTo>
                    <a:pt x="163893" y="95046"/>
                  </a:lnTo>
                  <a:lnTo>
                    <a:pt x="163893" y="99961"/>
                  </a:lnTo>
                  <a:lnTo>
                    <a:pt x="167170" y="108153"/>
                  </a:lnTo>
                  <a:lnTo>
                    <a:pt x="168808" y="114769"/>
                  </a:lnTo>
                  <a:lnTo>
                    <a:pt x="194983" y="147510"/>
                  </a:lnTo>
                  <a:lnTo>
                    <a:pt x="239217" y="157340"/>
                  </a:lnTo>
                  <a:lnTo>
                    <a:pt x="250672" y="152425"/>
                  </a:lnTo>
                  <a:lnTo>
                    <a:pt x="262204" y="150787"/>
                  </a:lnTo>
                  <a:lnTo>
                    <a:pt x="272008" y="147510"/>
                  </a:lnTo>
                  <a:lnTo>
                    <a:pt x="280200" y="144233"/>
                  </a:lnTo>
                  <a:lnTo>
                    <a:pt x="283464" y="140957"/>
                  </a:lnTo>
                  <a:lnTo>
                    <a:pt x="290029" y="134404"/>
                  </a:lnTo>
                  <a:lnTo>
                    <a:pt x="294944" y="124599"/>
                  </a:lnTo>
                  <a:lnTo>
                    <a:pt x="294944" y="106514"/>
                  </a:lnTo>
                  <a:lnTo>
                    <a:pt x="293306" y="99961"/>
                  </a:lnTo>
                  <a:lnTo>
                    <a:pt x="293306" y="98323"/>
                  </a:lnTo>
                  <a:lnTo>
                    <a:pt x="326707" y="88493"/>
                  </a:lnTo>
                  <a:lnTo>
                    <a:pt x="376834" y="73748"/>
                  </a:lnTo>
                  <a:lnTo>
                    <a:pt x="376834" y="80302"/>
                  </a:lnTo>
                  <a:lnTo>
                    <a:pt x="380161" y="86855"/>
                  </a:lnTo>
                  <a:lnTo>
                    <a:pt x="406361" y="111429"/>
                  </a:lnTo>
                  <a:lnTo>
                    <a:pt x="419468" y="108153"/>
                  </a:lnTo>
                  <a:lnTo>
                    <a:pt x="426021" y="103238"/>
                  </a:lnTo>
                  <a:lnTo>
                    <a:pt x="430936" y="96685"/>
                  </a:lnTo>
                  <a:lnTo>
                    <a:pt x="432562" y="95046"/>
                  </a:lnTo>
                  <a:lnTo>
                    <a:pt x="437489" y="90131"/>
                  </a:lnTo>
                  <a:lnTo>
                    <a:pt x="442404" y="83578"/>
                  </a:lnTo>
                  <a:lnTo>
                    <a:pt x="447319" y="75387"/>
                  </a:lnTo>
                  <a:lnTo>
                    <a:pt x="453859" y="67195"/>
                  </a:lnTo>
                  <a:lnTo>
                    <a:pt x="457149" y="59016"/>
                  </a:lnTo>
                  <a:lnTo>
                    <a:pt x="460413" y="52463"/>
                  </a:lnTo>
                  <a:lnTo>
                    <a:pt x="462051" y="42633"/>
                  </a:lnTo>
                  <a:lnTo>
                    <a:pt x="463689" y="34467"/>
                  </a:lnTo>
                  <a:close/>
                </a:path>
              </a:pathLst>
            </a:custGeom>
            <a:solidFill>
              <a:srgbClr val="CE8B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216200" y="5340019"/>
              <a:ext cx="140906" cy="786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919681" y="5104015"/>
              <a:ext cx="350570" cy="1048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718132" y="4230534"/>
              <a:ext cx="1620520" cy="817880"/>
            </a:xfrm>
            <a:custGeom>
              <a:avLst/>
              <a:gdLst/>
              <a:ahLst/>
              <a:cxnLst/>
              <a:rect l="l" t="t" r="r" b="b"/>
              <a:pathLst>
                <a:path w="1620520" h="817879">
                  <a:moveTo>
                    <a:pt x="419404" y="688301"/>
                  </a:moveTo>
                  <a:lnTo>
                    <a:pt x="0" y="817816"/>
                  </a:lnTo>
                  <a:lnTo>
                    <a:pt x="49123" y="807923"/>
                  </a:lnTo>
                  <a:lnTo>
                    <a:pt x="72110" y="804646"/>
                  </a:lnTo>
                  <a:lnTo>
                    <a:pt x="98310" y="799731"/>
                  </a:lnTo>
                  <a:lnTo>
                    <a:pt x="129425" y="793178"/>
                  </a:lnTo>
                  <a:lnTo>
                    <a:pt x="158902" y="783348"/>
                  </a:lnTo>
                  <a:lnTo>
                    <a:pt x="193357" y="773518"/>
                  </a:lnTo>
                  <a:lnTo>
                    <a:pt x="229387" y="763689"/>
                  </a:lnTo>
                  <a:lnTo>
                    <a:pt x="267042" y="752246"/>
                  </a:lnTo>
                  <a:lnTo>
                    <a:pt x="303072" y="737514"/>
                  </a:lnTo>
                  <a:lnTo>
                    <a:pt x="342455" y="724331"/>
                  </a:lnTo>
                  <a:lnTo>
                    <a:pt x="381736" y="706323"/>
                  </a:lnTo>
                  <a:lnTo>
                    <a:pt x="419404" y="688301"/>
                  </a:lnTo>
                  <a:close/>
                </a:path>
                <a:path w="1620520" h="817879">
                  <a:moveTo>
                    <a:pt x="1620393" y="0"/>
                  </a:moveTo>
                  <a:lnTo>
                    <a:pt x="1595856" y="0"/>
                  </a:lnTo>
                  <a:lnTo>
                    <a:pt x="1574558" y="1638"/>
                  </a:lnTo>
                  <a:lnTo>
                    <a:pt x="1545082" y="3276"/>
                  </a:lnTo>
                  <a:lnTo>
                    <a:pt x="1510614" y="6553"/>
                  </a:lnTo>
                  <a:lnTo>
                    <a:pt x="1469694" y="9829"/>
                  </a:lnTo>
                  <a:lnTo>
                    <a:pt x="1425460" y="16446"/>
                  </a:lnTo>
                  <a:lnTo>
                    <a:pt x="1371371" y="21361"/>
                  </a:lnTo>
                  <a:lnTo>
                    <a:pt x="1315681" y="29552"/>
                  </a:lnTo>
                  <a:lnTo>
                    <a:pt x="1115771" y="65570"/>
                  </a:lnTo>
                  <a:lnTo>
                    <a:pt x="960145" y="99961"/>
                  </a:lnTo>
                  <a:lnTo>
                    <a:pt x="878205" y="121323"/>
                  </a:lnTo>
                  <a:lnTo>
                    <a:pt x="791349" y="142595"/>
                  </a:lnTo>
                  <a:lnTo>
                    <a:pt x="709460" y="165519"/>
                  </a:lnTo>
                  <a:lnTo>
                    <a:pt x="630796" y="190093"/>
                  </a:lnTo>
                  <a:lnTo>
                    <a:pt x="558723" y="214731"/>
                  </a:lnTo>
                  <a:lnTo>
                    <a:pt x="488251" y="236004"/>
                  </a:lnTo>
                  <a:lnTo>
                    <a:pt x="424319" y="260565"/>
                  </a:lnTo>
                  <a:lnTo>
                    <a:pt x="365353" y="281863"/>
                  </a:lnTo>
                  <a:lnTo>
                    <a:pt x="311327" y="304863"/>
                  </a:lnTo>
                  <a:lnTo>
                    <a:pt x="262153" y="322859"/>
                  </a:lnTo>
                  <a:lnTo>
                    <a:pt x="219557" y="342519"/>
                  </a:lnTo>
                  <a:lnTo>
                    <a:pt x="181838" y="358889"/>
                  </a:lnTo>
                  <a:lnTo>
                    <a:pt x="150723" y="372059"/>
                  </a:lnTo>
                  <a:lnTo>
                    <a:pt x="126149" y="383527"/>
                  </a:lnTo>
                  <a:lnTo>
                    <a:pt x="95034" y="401548"/>
                  </a:lnTo>
                  <a:lnTo>
                    <a:pt x="119608" y="388442"/>
                  </a:lnTo>
                  <a:lnTo>
                    <a:pt x="140893" y="380250"/>
                  </a:lnTo>
                  <a:lnTo>
                    <a:pt x="165455" y="370357"/>
                  </a:lnTo>
                  <a:lnTo>
                    <a:pt x="196634" y="358889"/>
                  </a:lnTo>
                  <a:lnTo>
                    <a:pt x="229387" y="344157"/>
                  </a:lnTo>
                  <a:lnTo>
                    <a:pt x="270319" y="331050"/>
                  </a:lnTo>
                  <a:lnTo>
                    <a:pt x="314604" y="313055"/>
                  </a:lnTo>
                  <a:lnTo>
                    <a:pt x="362089" y="296672"/>
                  </a:lnTo>
                  <a:lnTo>
                    <a:pt x="414502" y="276948"/>
                  </a:lnTo>
                  <a:lnTo>
                    <a:pt x="470230" y="260565"/>
                  </a:lnTo>
                  <a:lnTo>
                    <a:pt x="529196" y="239280"/>
                  </a:lnTo>
                  <a:lnTo>
                    <a:pt x="593115" y="219646"/>
                  </a:lnTo>
                  <a:lnTo>
                    <a:pt x="656996" y="198348"/>
                  </a:lnTo>
                  <a:lnTo>
                    <a:pt x="725830" y="178625"/>
                  </a:lnTo>
                  <a:lnTo>
                    <a:pt x="796264" y="157340"/>
                  </a:lnTo>
                  <a:lnTo>
                    <a:pt x="870013" y="137706"/>
                  </a:lnTo>
                  <a:lnTo>
                    <a:pt x="945400" y="119684"/>
                  </a:lnTo>
                  <a:lnTo>
                    <a:pt x="1022362" y="103238"/>
                  </a:lnTo>
                  <a:lnTo>
                    <a:pt x="1097749" y="85217"/>
                  </a:lnTo>
                  <a:lnTo>
                    <a:pt x="1173099" y="70472"/>
                  </a:lnTo>
                  <a:lnTo>
                    <a:pt x="1245209" y="57378"/>
                  </a:lnTo>
                  <a:lnTo>
                    <a:pt x="1315681" y="45935"/>
                  </a:lnTo>
                  <a:lnTo>
                    <a:pt x="1379562" y="34467"/>
                  </a:lnTo>
                  <a:lnTo>
                    <a:pt x="1438567" y="24638"/>
                  </a:lnTo>
                  <a:lnTo>
                    <a:pt x="1490980" y="16446"/>
                  </a:lnTo>
                  <a:lnTo>
                    <a:pt x="1538439" y="11468"/>
                  </a:lnTo>
                  <a:lnTo>
                    <a:pt x="1574558" y="4914"/>
                  </a:lnTo>
                  <a:lnTo>
                    <a:pt x="1602384" y="1638"/>
                  </a:lnTo>
                  <a:lnTo>
                    <a:pt x="1620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42451" y="4597615"/>
              <a:ext cx="81940" cy="8030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732864" y="4471454"/>
              <a:ext cx="2919730" cy="1739264"/>
            </a:xfrm>
            <a:custGeom>
              <a:avLst/>
              <a:gdLst/>
              <a:ahLst/>
              <a:cxnLst/>
              <a:rect l="l" t="t" r="r" b="b"/>
              <a:pathLst>
                <a:path w="2919729" h="1739264">
                  <a:moveTo>
                    <a:pt x="9829" y="78663"/>
                  </a:moveTo>
                  <a:lnTo>
                    <a:pt x="8191" y="80302"/>
                  </a:lnTo>
                  <a:lnTo>
                    <a:pt x="8191" y="81940"/>
                  </a:lnTo>
                  <a:lnTo>
                    <a:pt x="9829" y="78663"/>
                  </a:lnTo>
                  <a:close/>
                </a:path>
                <a:path w="2919729" h="1739264">
                  <a:moveTo>
                    <a:pt x="180263" y="1738795"/>
                  </a:moveTo>
                  <a:lnTo>
                    <a:pt x="178625" y="1655216"/>
                  </a:lnTo>
                  <a:lnTo>
                    <a:pt x="173710" y="1568361"/>
                  </a:lnTo>
                  <a:lnTo>
                    <a:pt x="168744" y="1478229"/>
                  </a:lnTo>
                  <a:lnTo>
                    <a:pt x="162191" y="1386459"/>
                  </a:lnTo>
                  <a:lnTo>
                    <a:pt x="152361" y="1291412"/>
                  </a:lnTo>
                  <a:lnTo>
                    <a:pt x="144170" y="1201280"/>
                  </a:lnTo>
                  <a:lnTo>
                    <a:pt x="132715" y="1109433"/>
                  </a:lnTo>
                  <a:lnTo>
                    <a:pt x="122885" y="1020940"/>
                  </a:lnTo>
                  <a:lnTo>
                    <a:pt x="109778" y="934148"/>
                  </a:lnTo>
                  <a:lnTo>
                    <a:pt x="98323" y="853846"/>
                  </a:lnTo>
                  <a:lnTo>
                    <a:pt x="86855" y="778433"/>
                  </a:lnTo>
                  <a:lnTo>
                    <a:pt x="75399" y="711225"/>
                  </a:lnTo>
                  <a:lnTo>
                    <a:pt x="63931" y="648944"/>
                  </a:lnTo>
                  <a:lnTo>
                    <a:pt x="45859" y="555536"/>
                  </a:lnTo>
                  <a:lnTo>
                    <a:pt x="40944" y="526046"/>
                  </a:lnTo>
                  <a:lnTo>
                    <a:pt x="29476" y="467042"/>
                  </a:lnTo>
                  <a:lnTo>
                    <a:pt x="21297" y="399910"/>
                  </a:lnTo>
                  <a:lnTo>
                    <a:pt x="18021" y="362165"/>
                  </a:lnTo>
                  <a:lnTo>
                    <a:pt x="13106" y="324510"/>
                  </a:lnTo>
                  <a:lnTo>
                    <a:pt x="11468" y="286778"/>
                  </a:lnTo>
                  <a:lnTo>
                    <a:pt x="11468" y="252374"/>
                  </a:lnTo>
                  <a:lnTo>
                    <a:pt x="9829" y="214655"/>
                  </a:lnTo>
                  <a:lnTo>
                    <a:pt x="9829" y="183540"/>
                  </a:lnTo>
                  <a:lnTo>
                    <a:pt x="8191" y="154076"/>
                  </a:lnTo>
                  <a:lnTo>
                    <a:pt x="8191" y="85217"/>
                  </a:lnTo>
                  <a:lnTo>
                    <a:pt x="6553" y="91770"/>
                  </a:lnTo>
                  <a:lnTo>
                    <a:pt x="6553" y="103238"/>
                  </a:lnTo>
                  <a:lnTo>
                    <a:pt x="4914" y="116332"/>
                  </a:lnTo>
                  <a:lnTo>
                    <a:pt x="4914" y="131140"/>
                  </a:lnTo>
                  <a:lnTo>
                    <a:pt x="3276" y="149161"/>
                  </a:lnTo>
                  <a:lnTo>
                    <a:pt x="3276" y="168795"/>
                  </a:lnTo>
                  <a:lnTo>
                    <a:pt x="1638" y="190093"/>
                  </a:lnTo>
                  <a:lnTo>
                    <a:pt x="1638" y="211378"/>
                  </a:lnTo>
                  <a:lnTo>
                    <a:pt x="0" y="234378"/>
                  </a:lnTo>
                  <a:lnTo>
                    <a:pt x="0" y="331063"/>
                  </a:lnTo>
                  <a:lnTo>
                    <a:pt x="1638" y="355612"/>
                  </a:lnTo>
                  <a:lnTo>
                    <a:pt x="1638" y="380187"/>
                  </a:lnTo>
                  <a:lnTo>
                    <a:pt x="4914" y="408101"/>
                  </a:lnTo>
                  <a:lnTo>
                    <a:pt x="6553" y="434276"/>
                  </a:lnTo>
                  <a:lnTo>
                    <a:pt x="11468" y="467042"/>
                  </a:lnTo>
                  <a:lnTo>
                    <a:pt x="14744" y="498233"/>
                  </a:lnTo>
                  <a:lnTo>
                    <a:pt x="27851" y="567004"/>
                  </a:lnTo>
                  <a:lnTo>
                    <a:pt x="34391" y="606361"/>
                  </a:lnTo>
                  <a:lnTo>
                    <a:pt x="40944" y="642391"/>
                  </a:lnTo>
                  <a:lnTo>
                    <a:pt x="47548" y="681774"/>
                  </a:lnTo>
                  <a:lnTo>
                    <a:pt x="54102" y="719416"/>
                  </a:lnTo>
                  <a:lnTo>
                    <a:pt x="62293" y="762076"/>
                  </a:lnTo>
                  <a:lnTo>
                    <a:pt x="78663" y="843953"/>
                  </a:lnTo>
                  <a:lnTo>
                    <a:pt x="86855" y="886574"/>
                  </a:lnTo>
                  <a:lnTo>
                    <a:pt x="95046" y="930808"/>
                  </a:lnTo>
                  <a:lnTo>
                    <a:pt x="101600" y="976718"/>
                  </a:lnTo>
                  <a:lnTo>
                    <a:pt x="108153" y="1029195"/>
                  </a:lnTo>
                  <a:lnTo>
                    <a:pt x="116332" y="1088136"/>
                  </a:lnTo>
                  <a:lnTo>
                    <a:pt x="122885" y="1152067"/>
                  </a:lnTo>
                  <a:lnTo>
                    <a:pt x="129438" y="1217637"/>
                  </a:lnTo>
                  <a:lnTo>
                    <a:pt x="135991" y="1284795"/>
                  </a:lnTo>
                  <a:lnTo>
                    <a:pt x="144170" y="1351991"/>
                  </a:lnTo>
                  <a:lnTo>
                    <a:pt x="150723" y="1419186"/>
                  </a:lnTo>
                  <a:lnTo>
                    <a:pt x="155638" y="1481505"/>
                  </a:lnTo>
                  <a:lnTo>
                    <a:pt x="160553" y="1540446"/>
                  </a:lnTo>
                  <a:lnTo>
                    <a:pt x="165468" y="1594548"/>
                  </a:lnTo>
                  <a:lnTo>
                    <a:pt x="170383" y="1643684"/>
                  </a:lnTo>
                  <a:lnTo>
                    <a:pt x="173710" y="1681403"/>
                  </a:lnTo>
                  <a:lnTo>
                    <a:pt x="176987" y="1712518"/>
                  </a:lnTo>
                  <a:lnTo>
                    <a:pt x="178625" y="1730540"/>
                  </a:lnTo>
                  <a:lnTo>
                    <a:pt x="180263" y="1738795"/>
                  </a:lnTo>
                  <a:close/>
                </a:path>
                <a:path w="2919729" h="1739264">
                  <a:moveTo>
                    <a:pt x="252310" y="1586357"/>
                  </a:moveTo>
                  <a:lnTo>
                    <a:pt x="247421" y="1543723"/>
                  </a:lnTo>
                  <a:lnTo>
                    <a:pt x="244144" y="1497863"/>
                  </a:lnTo>
                  <a:lnTo>
                    <a:pt x="239229" y="1445399"/>
                  </a:lnTo>
                  <a:lnTo>
                    <a:pt x="234315" y="1388097"/>
                  </a:lnTo>
                  <a:lnTo>
                    <a:pt x="227761" y="1327416"/>
                  </a:lnTo>
                  <a:lnTo>
                    <a:pt x="214655" y="1199565"/>
                  </a:lnTo>
                  <a:lnTo>
                    <a:pt x="209740" y="1134059"/>
                  </a:lnTo>
                  <a:lnTo>
                    <a:pt x="203187" y="1068489"/>
                  </a:lnTo>
                  <a:lnTo>
                    <a:pt x="196634" y="1004557"/>
                  </a:lnTo>
                  <a:lnTo>
                    <a:pt x="190080" y="942340"/>
                  </a:lnTo>
                  <a:lnTo>
                    <a:pt x="185178" y="883310"/>
                  </a:lnTo>
                  <a:lnTo>
                    <a:pt x="178625" y="827570"/>
                  </a:lnTo>
                  <a:lnTo>
                    <a:pt x="173710" y="778433"/>
                  </a:lnTo>
                  <a:lnTo>
                    <a:pt x="168744" y="734161"/>
                  </a:lnTo>
                  <a:lnTo>
                    <a:pt x="165468" y="698131"/>
                  </a:lnTo>
                  <a:lnTo>
                    <a:pt x="158915" y="648944"/>
                  </a:lnTo>
                  <a:lnTo>
                    <a:pt x="154000" y="596544"/>
                  </a:lnTo>
                  <a:lnTo>
                    <a:pt x="149085" y="539153"/>
                  </a:lnTo>
                  <a:lnTo>
                    <a:pt x="144170" y="483412"/>
                  </a:lnTo>
                  <a:lnTo>
                    <a:pt x="140893" y="424472"/>
                  </a:lnTo>
                  <a:lnTo>
                    <a:pt x="135991" y="367080"/>
                  </a:lnTo>
                  <a:lnTo>
                    <a:pt x="132715" y="309778"/>
                  </a:lnTo>
                  <a:lnTo>
                    <a:pt x="129324" y="254012"/>
                  </a:lnTo>
                  <a:lnTo>
                    <a:pt x="126161" y="203187"/>
                  </a:lnTo>
                  <a:lnTo>
                    <a:pt x="122885" y="154076"/>
                  </a:lnTo>
                  <a:lnTo>
                    <a:pt x="119608" y="109778"/>
                  </a:lnTo>
                  <a:lnTo>
                    <a:pt x="119608" y="73774"/>
                  </a:lnTo>
                  <a:lnTo>
                    <a:pt x="117970" y="40944"/>
                  </a:lnTo>
                  <a:lnTo>
                    <a:pt x="116332" y="18008"/>
                  </a:lnTo>
                  <a:lnTo>
                    <a:pt x="116332" y="0"/>
                  </a:lnTo>
                  <a:lnTo>
                    <a:pt x="106514" y="78663"/>
                  </a:lnTo>
                  <a:lnTo>
                    <a:pt x="104876" y="109778"/>
                  </a:lnTo>
                  <a:lnTo>
                    <a:pt x="106514" y="144246"/>
                  </a:lnTo>
                  <a:lnTo>
                    <a:pt x="106514" y="176987"/>
                  </a:lnTo>
                  <a:lnTo>
                    <a:pt x="109778" y="216293"/>
                  </a:lnTo>
                  <a:lnTo>
                    <a:pt x="111417" y="254012"/>
                  </a:lnTo>
                  <a:lnTo>
                    <a:pt x="117970" y="332701"/>
                  </a:lnTo>
                  <a:lnTo>
                    <a:pt x="122885" y="375272"/>
                  </a:lnTo>
                  <a:lnTo>
                    <a:pt x="126161" y="414642"/>
                  </a:lnTo>
                  <a:lnTo>
                    <a:pt x="132715" y="496595"/>
                  </a:lnTo>
                  <a:lnTo>
                    <a:pt x="137629" y="537514"/>
                  </a:lnTo>
                  <a:lnTo>
                    <a:pt x="144170" y="616178"/>
                  </a:lnTo>
                  <a:lnTo>
                    <a:pt x="149085" y="653859"/>
                  </a:lnTo>
                  <a:lnTo>
                    <a:pt x="152361" y="691578"/>
                  </a:lnTo>
                  <a:lnTo>
                    <a:pt x="155638" y="732523"/>
                  </a:lnTo>
                  <a:lnTo>
                    <a:pt x="160553" y="783348"/>
                  </a:lnTo>
                  <a:lnTo>
                    <a:pt x="165468" y="843953"/>
                  </a:lnTo>
                  <a:lnTo>
                    <a:pt x="173710" y="911148"/>
                  </a:lnTo>
                  <a:lnTo>
                    <a:pt x="180263" y="983259"/>
                  </a:lnTo>
                  <a:lnTo>
                    <a:pt x="186817" y="1060297"/>
                  </a:lnTo>
                  <a:lnTo>
                    <a:pt x="194995" y="1135684"/>
                  </a:lnTo>
                  <a:lnTo>
                    <a:pt x="203187" y="1212748"/>
                  </a:lnTo>
                  <a:lnTo>
                    <a:pt x="211378" y="1288059"/>
                  </a:lnTo>
                  <a:lnTo>
                    <a:pt x="217932" y="1358544"/>
                  </a:lnTo>
                  <a:lnTo>
                    <a:pt x="224485" y="1422463"/>
                  </a:lnTo>
                  <a:lnTo>
                    <a:pt x="231038" y="1479867"/>
                  </a:lnTo>
                  <a:lnTo>
                    <a:pt x="235953" y="1527340"/>
                  </a:lnTo>
                  <a:lnTo>
                    <a:pt x="239229" y="1563446"/>
                  </a:lnTo>
                  <a:lnTo>
                    <a:pt x="242506" y="1586357"/>
                  </a:lnTo>
                  <a:lnTo>
                    <a:pt x="244144" y="1594548"/>
                  </a:lnTo>
                  <a:lnTo>
                    <a:pt x="252310" y="1586357"/>
                  </a:lnTo>
                  <a:close/>
                </a:path>
                <a:path w="2919729" h="1739264">
                  <a:moveTo>
                    <a:pt x="1472971" y="49199"/>
                  </a:moveTo>
                  <a:lnTo>
                    <a:pt x="1448409" y="50838"/>
                  </a:lnTo>
                  <a:lnTo>
                    <a:pt x="1423835" y="57391"/>
                  </a:lnTo>
                  <a:lnTo>
                    <a:pt x="1399222" y="62306"/>
                  </a:lnTo>
                  <a:lnTo>
                    <a:pt x="1376286" y="70497"/>
                  </a:lnTo>
                  <a:lnTo>
                    <a:pt x="1350086" y="78663"/>
                  </a:lnTo>
                  <a:lnTo>
                    <a:pt x="1325511" y="90131"/>
                  </a:lnTo>
                  <a:lnTo>
                    <a:pt x="1299311" y="99961"/>
                  </a:lnTo>
                  <a:lnTo>
                    <a:pt x="1274699" y="113055"/>
                  </a:lnTo>
                  <a:lnTo>
                    <a:pt x="1245209" y="122885"/>
                  </a:lnTo>
                  <a:lnTo>
                    <a:pt x="1217371" y="136055"/>
                  </a:lnTo>
                  <a:lnTo>
                    <a:pt x="1186256" y="149161"/>
                  </a:lnTo>
                  <a:lnTo>
                    <a:pt x="1155090" y="163880"/>
                  </a:lnTo>
                  <a:lnTo>
                    <a:pt x="1120686" y="176987"/>
                  </a:lnTo>
                  <a:lnTo>
                    <a:pt x="1048639" y="203187"/>
                  </a:lnTo>
                  <a:lnTo>
                    <a:pt x="1009269" y="216293"/>
                  </a:lnTo>
                  <a:lnTo>
                    <a:pt x="968324" y="227825"/>
                  </a:lnTo>
                  <a:lnTo>
                    <a:pt x="932307" y="239293"/>
                  </a:lnTo>
                  <a:lnTo>
                    <a:pt x="870026" y="263842"/>
                  </a:lnTo>
                  <a:lnTo>
                    <a:pt x="842175" y="272034"/>
                  </a:lnTo>
                  <a:lnTo>
                    <a:pt x="796315" y="293319"/>
                  </a:lnTo>
                  <a:lnTo>
                    <a:pt x="779894" y="303149"/>
                  </a:lnTo>
                  <a:lnTo>
                    <a:pt x="761873" y="309778"/>
                  </a:lnTo>
                  <a:lnTo>
                    <a:pt x="748779" y="317957"/>
                  </a:lnTo>
                  <a:lnTo>
                    <a:pt x="738949" y="322872"/>
                  </a:lnTo>
                  <a:lnTo>
                    <a:pt x="730758" y="331063"/>
                  </a:lnTo>
                  <a:lnTo>
                    <a:pt x="722566" y="334340"/>
                  </a:lnTo>
                  <a:lnTo>
                    <a:pt x="717651" y="337616"/>
                  </a:lnTo>
                  <a:lnTo>
                    <a:pt x="716013" y="339229"/>
                  </a:lnTo>
                  <a:lnTo>
                    <a:pt x="716013" y="340868"/>
                  </a:lnTo>
                  <a:lnTo>
                    <a:pt x="717651" y="339229"/>
                  </a:lnTo>
                  <a:lnTo>
                    <a:pt x="722566" y="337616"/>
                  </a:lnTo>
                  <a:lnTo>
                    <a:pt x="732396" y="332701"/>
                  </a:lnTo>
                  <a:lnTo>
                    <a:pt x="745502" y="327787"/>
                  </a:lnTo>
                  <a:lnTo>
                    <a:pt x="760234" y="321233"/>
                  </a:lnTo>
                  <a:lnTo>
                    <a:pt x="778256" y="314693"/>
                  </a:lnTo>
                  <a:lnTo>
                    <a:pt x="797953" y="306425"/>
                  </a:lnTo>
                  <a:lnTo>
                    <a:pt x="820889" y="298234"/>
                  </a:lnTo>
                  <a:lnTo>
                    <a:pt x="845451" y="288417"/>
                  </a:lnTo>
                  <a:lnTo>
                    <a:pt x="870026" y="280225"/>
                  </a:lnTo>
                  <a:lnTo>
                    <a:pt x="948690" y="250736"/>
                  </a:lnTo>
                  <a:lnTo>
                    <a:pt x="973239" y="242570"/>
                  </a:lnTo>
                  <a:lnTo>
                    <a:pt x="999439" y="234378"/>
                  </a:lnTo>
                  <a:lnTo>
                    <a:pt x="1025652" y="227825"/>
                  </a:lnTo>
                  <a:lnTo>
                    <a:pt x="1050264" y="216293"/>
                  </a:lnTo>
                  <a:lnTo>
                    <a:pt x="1081379" y="206463"/>
                  </a:lnTo>
                  <a:lnTo>
                    <a:pt x="1114132" y="193370"/>
                  </a:lnTo>
                  <a:lnTo>
                    <a:pt x="1148537" y="181902"/>
                  </a:lnTo>
                  <a:lnTo>
                    <a:pt x="1184617" y="165519"/>
                  </a:lnTo>
                  <a:lnTo>
                    <a:pt x="1222286" y="152438"/>
                  </a:lnTo>
                  <a:lnTo>
                    <a:pt x="1259954" y="136055"/>
                  </a:lnTo>
                  <a:lnTo>
                    <a:pt x="1297673" y="122885"/>
                  </a:lnTo>
                  <a:lnTo>
                    <a:pt x="1332064" y="106502"/>
                  </a:lnTo>
                  <a:lnTo>
                    <a:pt x="1363192" y="93408"/>
                  </a:lnTo>
                  <a:lnTo>
                    <a:pt x="1418920" y="68859"/>
                  </a:lnTo>
                  <a:lnTo>
                    <a:pt x="1440218" y="60667"/>
                  </a:lnTo>
                  <a:lnTo>
                    <a:pt x="1458226" y="52476"/>
                  </a:lnTo>
                  <a:lnTo>
                    <a:pt x="1472971" y="49199"/>
                  </a:lnTo>
                  <a:close/>
                </a:path>
                <a:path w="2919729" h="1739264">
                  <a:moveTo>
                    <a:pt x="1722005" y="716140"/>
                  </a:moveTo>
                  <a:lnTo>
                    <a:pt x="1638427" y="8191"/>
                  </a:lnTo>
                  <a:lnTo>
                    <a:pt x="1636788" y="11468"/>
                  </a:lnTo>
                  <a:lnTo>
                    <a:pt x="1636788" y="49199"/>
                  </a:lnTo>
                  <a:lnTo>
                    <a:pt x="1638427" y="78663"/>
                  </a:lnTo>
                  <a:lnTo>
                    <a:pt x="1638427" y="114693"/>
                  </a:lnTo>
                  <a:lnTo>
                    <a:pt x="1640065" y="157353"/>
                  </a:lnTo>
                  <a:lnTo>
                    <a:pt x="1641703" y="204825"/>
                  </a:lnTo>
                  <a:lnTo>
                    <a:pt x="1646618" y="255651"/>
                  </a:lnTo>
                  <a:lnTo>
                    <a:pt x="1649895" y="309778"/>
                  </a:lnTo>
                  <a:lnTo>
                    <a:pt x="1654873" y="368719"/>
                  </a:lnTo>
                  <a:lnTo>
                    <a:pt x="1661426" y="426110"/>
                  </a:lnTo>
                  <a:lnTo>
                    <a:pt x="1671243" y="486689"/>
                  </a:lnTo>
                  <a:lnTo>
                    <a:pt x="1679422" y="545706"/>
                  </a:lnTo>
                  <a:lnTo>
                    <a:pt x="1692516" y="604710"/>
                  </a:lnTo>
                  <a:lnTo>
                    <a:pt x="1705622" y="662051"/>
                  </a:lnTo>
                  <a:lnTo>
                    <a:pt x="1722005" y="716140"/>
                  </a:lnTo>
                  <a:close/>
                </a:path>
                <a:path w="2919729" h="1739264">
                  <a:moveTo>
                    <a:pt x="2867253" y="873480"/>
                  </a:moveTo>
                  <a:lnTo>
                    <a:pt x="2819781" y="745642"/>
                  </a:lnTo>
                  <a:lnTo>
                    <a:pt x="2793568" y="724331"/>
                  </a:lnTo>
                  <a:lnTo>
                    <a:pt x="2772283" y="701395"/>
                  </a:lnTo>
                  <a:lnTo>
                    <a:pt x="2731287" y="650582"/>
                  </a:lnTo>
                  <a:lnTo>
                    <a:pt x="2683789" y="571919"/>
                  </a:lnTo>
                  <a:lnTo>
                    <a:pt x="2660853" y="522770"/>
                  </a:lnTo>
                  <a:lnTo>
                    <a:pt x="2642844" y="480148"/>
                  </a:lnTo>
                  <a:lnTo>
                    <a:pt x="2631325" y="447382"/>
                  </a:lnTo>
                  <a:lnTo>
                    <a:pt x="2628049" y="437553"/>
                  </a:lnTo>
                  <a:lnTo>
                    <a:pt x="2626410" y="430999"/>
                  </a:lnTo>
                  <a:lnTo>
                    <a:pt x="2626410" y="429361"/>
                  </a:lnTo>
                  <a:lnTo>
                    <a:pt x="2801759" y="355612"/>
                  </a:lnTo>
                  <a:lnTo>
                    <a:pt x="2798483" y="340868"/>
                  </a:lnTo>
                  <a:lnTo>
                    <a:pt x="2603487" y="426110"/>
                  </a:lnTo>
                  <a:lnTo>
                    <a:pt x="2621508" y="471957"/>
                  </a:lnTo>
                  <a:lnTo>
                    <a:pt x="2639517" y="514578"/>
                  </a:lnTo>
                  <a:lnTo>
                    <a:pt x="2659215" y="552259"/>
                  </a:lnTo>
                  <a:lnTo>
                    <a:pt x="2677236" y="588365"/>
                  </a:lnTo>
                  <a:lnTo>
                    <a:pt x="2711627" y="645668"/>
                  </a:lnTo>
                  <a:lnTo>
                    <a:pt x="2742730" y="688327"/>
                  </a:lnTo>
                  <a:lnTo>
                    <a:pt x="2755836" y="704672"/>
                  </a:lnTo>
                  <a:lnTo>
                    <a:pt x="2767368" y="719416"/>
                  </a:lnTo>
                  <a:lnTo>
                    <a:pt x="2793568" y="745642"/>
                  </a:lnTo>
                  <a:lnTo>
                    <a:pt x="2800121" y="750557"/>
                  </a:lnTo>
                  <a:lnTo>
                    <a:pt x="2803398" y="753821"/>
                  </a:lnTo>
                  <a:lnTo>
                    <a:pt x="2805036" y="755535"/>
                  </a:lnTo>
                  <a:lnTo>
                    <a:pt x="2850870" y="876757"/>
                  </a:lnTo>
                  <a:lnTo>
                    <a:pt x="2867253" y="873480"/>
                  </a:lnTo>
                  <a:close/>
                </a:path>
                <a:path w="2919729" h="1739264">
                  <a:moveTo>
                    <a:pt x="2919717" y="765352"/>
                  </a:moveTo>
                  <a:lnTo>
                    <a:pt x="2878721" y="645668"/>
                  </a:lnTo>
                  <a:lnTo>
                    <a:pt x="2862338" y="648944"/>
                  </a:lnTo>
                  <a:lnTo>
                    <a:pt x="2914827" y="786625"/>
                  </a:lnTo>
                  <a:lnTo>
                    <a:pt x="2919717" y="765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331436" y="4686109"/>
              <a:ext cx="462051" cy="4179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510597" y="5099100"/>
              <a:ext cx="941069" cy="1008380"/>
            </a:xfrm>
            <a:custGeom>
              <a:avLst/>
              <a:gdLst/>
              <a:ahLst/>
              <a:cxnLst/>
              <a:rect l="l" t="t" r="r" b="b"/>
              <a:pathLst>
                <a:path w="941070" h="1008379">
                  <a:moveTo>
                    <a:pt x="358775" y="929182"/>
                  </a:moveTo>
                  <a:lnTo>
                    <a:pt x="357136" y="934161"/>
                  </a:lnTo>
                  <a:lnTo>
                    <a:pt x="357136" y="937437"/>
                  </a:lnTo>
                  <a:lnTo>
                    <a:pt x="358775" y="929182"/>
                  </a:lnTo>
                  <a:close/>
                </a:path>
                <a:path w="941070" h="1008379">
                  <a:moveTo>
                    <a:pt x="486575" y="801370"/>
                  </a:moveTo>
                  <a:lnTo>
                    <a:pt x="484936" y="798093"/>
                  </a:lnTo>
                  <a:lnTo>
                    <a:pt x="481660" y="796455"/>
                  </a:lnTo>
                  <a:lnTo>
                    <a:pt x="475107" y="791540"/>
                  </a:lnTo>
                  <a:lnTo>
                    <a:pt x="466915" y="784999"/>
                  </a:lnTo>
                  <a:lnTo>
                    <a:pt x="447268" y="768616"/>
                  </a:lnTo>
                  <a:lnTo>
                    <a:pt x="435800" y="758812"/>
                  </a:lnTo>
                  <a:lnTo>
                    <a:pt x="424357" y="750557"/>
                  </a:lnTo>
                  <a:lnTo>
                    <a:pt x="409613" y="740727"/>
                  </a:lnTo>
                  <a:lnTo>
                    <a:pt x="396506" y="730897"/>
                  </a:lnTo>
                  <a:lnTo>
                    <a:pt x="383400" y="719429"/>
                  </a:lnTo>
                  <a:lnTo>
                    <a:pt x="373583" y="709599"/>
                  </a:lnTo>
                  <a:lnTo>
                    <a:pt x="362051" y="701408"/>
                  </a:lnTo>
                  <a:lnTo>
                    <a:pt x="352221" y="693229"/>
                  </a:lnTo>
                  <a:lnTo>
                    <a:pt x="344030" y="685038"/>
                  </a:lnTo>
                  <a:lnTo>
                    <a:pt x="337502" y="680123"/>
                  </a:lnTo>
                  <a:lnTo>
                    <a:pt x="324396" y="667042"/>
                  </a:lnTo>
                  <a:lnTo>
                    <a:pt x="316204" y="657148"/>
                  </a:lnTo>
                  <a:lnTo>
                    <a:pt x="309651" y="648957"/>
                  </a:lnTo>
                  <a:lnTo>
                    <a:pt x="299834" y="639127"/>
                  </a:lnTo>
                  <a:lnTo>
                    <a:pt x="293281" y="629297"/>
                  </a:lnTo>
                  <a:lnTo>
                    <a:pt x="283451" y="619467"/>
                  </a:lnTo>
                  <a:lnTo>
                    <a:pt x="276898" y="609638"/>
                  </a:lnTo>
                  <a:lnTo>
                    <a:pt x="260515" y="589991"/>
                  </a:lnTo>
                  <a:lnTo>
                    <a:pt x="252323" y="581825"/>
                  </a:lnTo>
                  <a:lnTo>
                    <a:pt x="246176" y="573633"/>
                  </a:lnTo>
                  <a:lnTo>
                    <a:pt x="242455" y="568642"/>
                  </a:lnTo>
                  <a:lnTo>
                    <a:pt x="239179" y="565378"/>
                  </a:lnTo>
                  <a:lnTo>
                    <a:pt x="237540" y="560463"/>
                  </a:lnTo>
                  <a:lnTo>
                    <a:pt x="235902" y="560463"/>
                  </a:lnTo>
                  <a:lnTo>
                    <a:pt x="229349" y="563740"/>
                  </a:lnTo>
                  <a:lnTo>
                    <a:pt x="221157" y="565378"/>
                  </a:lnTo>
                  <a:lnTo>
                    <a:pt x="211340" y="571919"/>
                  </a:lnTo>
                  <a:lnTo>
                    <a:pt x="199872" y="576910"/>
                  </a:lnTo>
                  <a:lnTo>
                    <a:pt x="190042" y="585101"/>
                  </a:lnTo>
                  <a:lnTo>
                    <a:pt x="178574" y="591629"/>
                  </a:lnTo>
                  <a:lnTo>
                    <a:pt x="170383" y="601446"/>
                  </a:lnTo>
                  <a:lnTo>
                    <a:pt x="165481" y="604723"/>
                  </a:lnTo>
                  <a:lnTo>
                    <a:pt x="152374" y="614553"/>
                  </a:lnTo>
                  <a:lnTo>
                    <a:pt x="135991" y="627659"/>
                  </a:lnTo>
                  <a:lnTo>
                    <a:pt x="129438" y="634212"/>
                  </a:lnTo>
                  <a:lnTo>
                    <a:pt x="121208" y="639127"/>
                  </a:lnTo>
                  <a:lnTo>
                    <a:pt x="114655" y="647319"/>
                  </a:lnTo>
                  <a:lnTo>
                    <a:pt x="106464" y="652233"/>
                  </a:lnTo>
                  <a:lnTo>
                    <a:pt x="98272" y="658787"/>
                  </a:lnTo>
                  <a:lnTo>
                    <a:pt x="91732" y="663765"/>
                  </a:lnTo>
                  <a:lnTo>
                    <a:pt x="86817" y="668680"/>
                  </a:lnTo>
                  <a:lnTo>
                    <a:pt x="78625" y="675233"/>
                  </a:lnTo>
                  <a:lnTo>
                    <a:pt x="75349" y="678484"/>
                  </a:lnTo>
                  <a:lnTo>
                    <a:pt x="85178" y="683399"/>
                  </a:lnTo>
                  <a:lnTo>
                    <a:pt x="91732" y="688314"/>
                  </a:lnTo>
                  <a:lnTo>
                    <a:pt x="101549" y="696493"/>
                  </a:lnTo>
                  <a:lnTo>
                    <a:pt x="109740" y="703046"/>
                  </a:lnTo>
                  <a:lnTo>
                    <a:pt x="119570" y="711238"/>
                  </a:lnTo>
                  <a:lnTo>
                    <a:pt x="142544" y="730897"/>
                  </a:lnTo>
                  <a:lnTo>
                    <a:pt x="152374" y="739089"/>
                  </a:lnTo>
                  <a:lnTo>
                    <a:pt x="168744" y="755535"/>
                  </a:lnTo>
                  <a:lnTo>
                    <a:pt x="178574" y="763727"/>
                  </a:lnTo>
                  <a:lnTo>
                    <a:pt x="185127" y="768616"/>
                  </a:lnTo>
                  <a:lnTo>
                    <a:pt x="190042" y="775169"/>
                  </a:lnTo>
                  <a:lnTo>
                    <a:pt x="193319" y="776808"/>
                  </a:lnTo>
                  <a:lnTo>
                    <a:pt x="190042" y="771893"/>
                  </a:lnTo>
                  <a:lnTo>
                    <a:pt x="185127" y="763727"/>
                  </a:lnTo>
                  <a:lnTo>
                    <a:pt x="181851" y="755535"/>
                  </a:lnTo>
                  <a:lnTo>
                    <a:pt x="173659" y="745642"/>
                  </a:lnTo>
                  <a:lnTo>
                    <a:pt x="165481" y="734174"/>
                  </a:lnTo>
                  <a:lnTo>
                    <a:pt x="132715" y="701408"/>
                  </a:lnTo>
                  <a:lnTo>
                    <a:pt x="121208" y="693229"/>
                  </a:lnTo>
                  <a:lnTo>
                    <a:pt x="114655" y="688314"/>
                  </a:lnTo>
                  <a:lnTo>
                    <a:pt x="106464" y="680123"/>
                  </a:lnTo>
                  <a:lnTo>
                    <a:pt x="101549" y="676871"/>
                  </a:lnTo>
                  <a:lnTo>
                    <a:pt x="96634" y="675233"/>
                  </a:lnTo>
                  <a:lnTo>
                    <a:pt x="227711" y="573633"/>
                  </a:lnTo>
                  <a:lnTo>
                    <a:pt x="230987" y="576910"/>
                  </a:lnTo>
                  <a:lnTo>
                    <a:pt x="235902" y="583463"/>
                  </a:lnTo>
                  <a:lnTo>
                    <a:pt x="245732" y="593267"/>
                  </a:lnTo>
                  <a:lnTo>
                    <a:pt x="252323" y="601446"/>
                  </a:lnTo>
                  <a:lnTo>
                    <a:pt x="260515" y="607999"/>
                  </a:lnTo>
                  <a:lnTo>
                    <a:pt x="265430" y="614553"/>
                  </a:lnTo>
                  <a:lnTo>
                    <a:pt x="271983" y="622744"/>
                  </a:lnTo>
                  <a:lnTo>
                    <a:pt x="280174" y="629297"/>
                  </a:lnTo>
                  <a:lnTo>
                    <a:pt x="286727" y="637489"/>
                  </a:lnTo>
                  <a:lnTo>
                    <a:pt x="312928" y="671957"/>
                  </a:lnTo>
                  <a:lnTo>
                    <a:pt x="321119" y="680123"/>
                  </a:lnTo>
                  <a:lnTo>
                    <a:pt x="330949" y="688314"/>
                  </a:lnTo>
                  <a:lnTo>
                    <a:pt x="342392" y="699770"/>
                  </a:lnTo>
                  <a:lnTo>
                    <a:pt x="353860" y="709599"/>
                  </a:lnTo>
                  <a:lnTo>
                    <a:pt x="366953" y="721067"/>
                  </a:lnTo>
                  <a:lnTo>
                    <a:pt x="396506" y="747280"/>
                  </a:lnTo>
                  <a:lnTo>
                    <a:pt x="407974" y="757174"/>
                  </a:lnTo>
                  <a:lnTo>
                    <a:pt x="421081" y="766978"/>
                  </a:lnTo>
                  <a:lnTo>
                    <a:pt x="443992" y="786638"/>
                  </a:lnTo>
                  <a:lnTo>
                    <a:pt x="452170" y="793178"/>
                  </a:lnTo>
                  <a:lnTo>
                    <a:pt x="458724" y="799731"/>
                  </a:lnTo>
                  <a:lnTo>
                    <a:pt x="463638" y="803008"/>
                  </a:lnTo>
                  <a:lnTo>
                    <a:pt x="466915" y="804646"/>
                  </a:lnTo>
                  <a:lnTo>
                    <a:pt x="445617" y="819391"/>
                  </a:lnTo>
                  <a:lnTo>
                    <a:pt x="414528" y="847305"/>
                  </a:lnTo>
                  <a:lnTo>
                    <a:pt x="403059" y="862025"/>
                  </a:lnTo>
                  <a:lnTo>
                    <a:pt x="391591" y="871855"/>
                  </a:lnTo>
                  <a:lnTo>
                    <a:pt x="383400" y="883310"/>
                  </a:lnTo>
                  <a:lnTo>
                    <a:pt x="375221" y="893140"/>
                  </a:lnTo>
                  <a:lnTo>
                    <a:pt x="371944" y="904608"/>
                  </a:lnTo>
                  <a:lnTo>
                    <a:pt x="365315" y="911161"/>
                  </a:lnTo>
                  <a:lnTo>
                    <a:pt x="363689" y="917714"/>
                  </a:lnTo>
                  <a:lnTo>
                    <a:pt x="358775" y="922629"/>
                  </a:lnTo>
                  <a:lnTo>
                    <a:pt x="358775" y="929182"/>
                  </a:lnTo>
                  <a:lnTo>
                    <a:pt x="366953" y="919353"/>
                  </a:lnTo>
                  <a:lnTo>
                    <a:pt x="373583" y="907884"/>
                  </a:lnTo>
                  <a:lnTo>
                    <a:pt x="383400" y="899693"/>
                  </a:lnTo>
                  <a:lnTo>
                    <a:pt x="393230" y="886587"/>
                  </a:lnTo>
                  <a:lnTo>
                    <a:pt x="416166" y="863663"/>
                  </a:lnTo>
                  <a:lnTo>
                    <a:pt x="429247" y="853859"/>
                  </a:lnTo>
                  <a:lnTo>
                    <a:pt x="439077" y="842391"/>
                  </a:lnTo>
                  <a:lnTo>
                    <a:pt x="458724" y="822667"/>
                  </a:lnTo>
                  <a:lnTo>
                    <a:pt x="468553" y="816114"/>
                  </a:lnTo>
                  <a:lnTo>
                    <a:pt x="475107" y="809561"/>
                  </a:lnTo>
                  <a:lnTo>
                    <a:pt x="481660" y="804646"/>
                  </a:lnTo>
                  <a:lnTo>
                    <a:pt x="484936" y="801370"/>
                  </a:lnTo>
                  <a:lnTo>
                    <a:pt x="486575" y="801370"/>
                  </a:lnTo>
                  <a:close/>
                </a:path>
                <a:path w="941070" h="1008379">
                  <a:moveTo>
                    <a:pt x="729068" y="717791"/>
                  </a:moveTo>
                  <a:lnTo>
                    <a:pt x="686485" y="747280"/>
                  </a:lnTo>
                  <a:lnTo>
                    <a:pt x="652094" y="758812"/>
                  </a:lnTo>
                  <a:lnTo>
                    <a:pt x="635711" y="763727"/>
                  </a:lnTo>
                  <a:lnTo>
                    <a:pt x="617689" y="766978"/>
                  </a:lnTo>
                  <a:lnTo>
                    <a:pt x="601268" y="771893"/>
                  </a:lnTo>
                  <a:lnTo>
                    <a:pt x="583260" y="771893"/>
                  </a:lnTo>
                  <a:lnTo>
                    <a:pt x="566877" y="773531"/>
                  </a:lnTo>
                  <a:lnTo>
                    <a:pt x="552132" y="773531"/>
                  </a:lnTo>
                  <a:lnTo>
                    <a:pt x="540664" y="775169"/>
                  </a:lnTo>
                  <a:lnTo>
                    <a:pt x="519379" y="775169"/>
                  </a:lnTo>
                  <a:lnTo>
                    <a:pt x="517740" y="776808"/>
                  </a:lnTo>
                  <a:lnTo>
                    <a:pt x="512851" y="771893"/>
                  </a:lnTo>
                  <a:lnTo>
                    <a:pt x="503021" y="765340"/>
                  </a:lnTo>
                  <a:lnTo>
                    <a:pt x="496468" y="758812"/>
                  </a:lnTo>
                  <a:lnTo>
                    <a:pt x="489851" y="755535"/>
                  </a:lnTo>
                  <a:lnTo>
                    <a:pt x="481660" y="747280"/>
                  </a:lnTo>
                  <a:lnTo>
                    <a:pt x="473468" y="742365"/>
                  </a:lnTo>
                  <a:lnTo>
                    <a:pt x="462000" y="734174"/>
                  </a:lnTo>
                  <a:lnTo>
                    <a:pt x="453809" y="725982"/>
                  </a:lnTo>
                  <a:lnTo>
                    <a:pt x="443992" y="719429"/>
                  </a:lnTo>
                  <a:lnTo>
                    <a:pt x="435800" y="712876"/>
                  </a:lnTo>
                  <a:lnTo>
                    <a:pt x="421081" y="698131"/>
                  </a:lnTo>
                  <a:lnTo>
                    <a:pt x="412889" y="693229"/>
                  </a:lnTo>
                  <a:lnTo>
                    <a:pt x="407974" y="688314"/>
                  </a:lnTo>
                  <a:lnTo>
                    <a:pt x="401421" y="680123"/>
                  </a:lnTo>
                  <a:lnTo>
                    <a:pt x="396506" y="673595"/>
                  </a:lnTo>
                  <a:lnTo>
                    <a:pt x="380136" y="657148"/>
                  </a:lnTo>
                  <a:lnTo>
                    <a:pt x="370230" y="647319"/>
                  </a:lnTo>
                  <a:lnTo>
                    <a:pt x="360413" y="639127"/>
                  </a:lnTo>
                  <a:lnTo>
                    <a:pt x="342392" y="621106"/>
                  </a:lnTo>
                  <a:lnTo>
                    <a:pt x="332587" y="609638"/>
                  </a:lnTo>
                  <a:lnTo>
                    <a:pt x="324396" y="603084"/>
                  </a:lnTo>
                  <a:lnTo>
                    <a:pt x="316204" y="594906"/>
                  </a:lnTo>
                  <a:lnTo>
                    <a:pt x="309651" y="589991"/>
                  </a:lnTo>
                  <a:lnTo>
                    <a:pt x="296557" y="576910"/>
                  </a:lnTo>
                  <a:lnTo>
                    <a:pt x="306666" y="565378"/>
                  </a:lnTo>
                  <a:lnTo>
                    <a:pt x="344030" y="522782"/>
                  </a:lnTo>
                  <a:lnTo>
                    <a:pt x="366953" y="527697"/>
                  </a:lnTo>
                  <a:lnTo>
                    <a:pt x="389953" y="530974"/>
                  </a:lnTo>
                  <a:lnTo>
                    <a:pt x="429247" y="534250"/>
                  </a:lnTo>
                  <a:lnTo>
                    <a:pt x="462000" y="530974"/>
                  </a:lnTo>
                  <a:lnTo>
                    <a:pt x="475107" y="527697"/>
                  </a:lnTo>
                  <a:lnTo>
                    <a:pt x="488213" y="522782"/>
                  </a:lnTo>
                  <a:lnTo>
                    <a:pt x="498106" y="517867"/>
                  </a:lnTo>
                  <a:lnTo>
                    <a:pt x="507936" y="514591"/>
                  </a:lnTo>
                  <a:lnTo>
                    <a:pt x="514489" y="508038"/>
                  </a:lnTo>
                  <a:lnTo>
                    <a:pt x="521017" y="504774"/>
                  </a:lnTo>
                  <a:lnTo>
                    <a:pt x="526402" y="500468"/>
                  </a:lnTo>
                  <a:lnTo>
                    <a:pt x="525932" y="503135"/>
                  </a:lnTo>
                  <a:lnTo>
                    <a:pt x="522655" y="539165"/>
                  </a:lnTo>
                  <a:lnTo>
                    <a:pt x="532472" y="498233"/>
                  </a:lnTo>
                  <a:lnTo>
                    <a:pt x="535749" y="480148"/>
                  </a:lnTo>
                  <a:lnTo>
                    <a:pt x="542302" y="462127"/>
                  </a:lnTo>
                  <a:lnTo>
                    <a:pt x="547217" y="440842"/>
                  </a:lnTo>
                  <a:lnTo>
                    <a:pt x="560324" y="398272"/>
                  </a:lnTo>
                  <a:lnTo>
                    <a:pt x="570153" y="375272"/>
                  </a:lnTo>
                  <a:lnTo>
                    <a:pt x="578345" y="352348"/>
                  </a:lnTo>
                  <a:lnTo>
                    <a:pt x="589800" y="331050"/>
                  </a:lnTo>
                  <a:lnTo>
                    <a:pt x="599630" y="309778"/>
                  </a:lnTo>
                  <a:lnTo>
                    <a:pt x="612736" y="290055"/>
                  </a:lnTo>
                  <a:lnTo>
                    <a:pt x="622604" y="270395"/>
                  </a:lnTo>
                  <a:lnTo>
                    <a:pt x="634072" y="254025"/>
                  </a:lnTo>
                  <a:lnTo>
                    <a:pt x="643902" y="237667"/>
                  </a:lnTo>
                  <a:lnTo>
                    <a:pt x="655370" y="224561"/>
                  </a:lnTo>
                  <a:lnTo>
                    <a:pt x="663549" y="213029"/>
                  </a:lnTo>
                  <a:lnTo>
                    <a:pt x="679932" y="193370"/>
                  </a:lnTo>
                  <a:lnTo>
                    <a:pt x="688124" y="188455"/>
                  </a:lnTo>
                  <a:lnTo>
                    <a:pt x="693039" y="180263"/>
                  </a:lnTo>
                  <a:lnTo>
                    <a:pt x="699592" y="175348"/>
                  </a:lnTo>
                  <a:lnTo>
                    <a:pt x="714324" y="165519"/>
                  </a:lnTo>
                  <a:lnTo>
                    <a:pt x="717600" y="165519"/>
                  </a:lnTo>
                  <a:lnTo>
                    <a:pt x="707783" y="150787"/>
                  </a:lnTo>
                  <a:lnTo>
                    <a:pt x="706145" y="150787"/>
                  </a:lnTo>
                  <a:lnTo>
                    <a:pt x="699592" y="154063"/>
                  </a:lnTo>
                  <a:lnTo>
                    <a:pt x="691400" y="162255"/>
                  </a:lnTo>
                  <a:lnTo>
                    <a:pt x="681570" y="173710"/>
                  </a:lnTo>
                  <a:lnTo>
                    <a:pt x="666826" y="186817"/>
                  </a:lnTo>
                  <a:lnTo>
                    <a:pt x="653732" y="203200"/>
                  </a:lnTo>
                  <a:lnTo>
                    <a:pt x="637349" y="222923"/>
                  </a:lnTo>
                  <a:lnTo>
                    <a:pt x="622604" y="245833"/>
                  </a:lnTo>
                  <a:lnTo>
                    <a:pt x="588162" y="301523"/>
                  </a:lnTo>
                  <a:lnTo>
                    <a:pt x="558685" y="371995"/>
                  </a:lnTo>
                  <a:lnTo>
                    <a:pt x="543941" y="411378"/>
                  </a:lnTo>
                  <a:lnTo>
                    <a:pt x="534111" y="457212"/>
                  </a:lnTo>
                  <a:lnTo>
                    <a:pt x="528764" y="487210"/>
                  </a:lnTo>
                  <a:lnTo>
                    <a:pt x="525932" y="490054"/>
                  </a:lnTo>
                  <a:lnTo>
                    <a:pt x="517740" y="493331"/>
                  </a:lnTo>
                  <a:lnTo>
                    <a:pt x="507936" y="501510"/>
                  </a:lnTo>
                  <a:lnTo>
                    <a:pt x="499745" y="503135"/>
                  </a:lnTo>
                  <a:lnTo>
                    <a:pt x="493128" y="506412"/>
                  </a:lnTo>
                  <a:lnTo>
                    <a:pt x="484936" y="509676"/>
                  </a:lnTo>
                  <a:lnTo>
                    <a:pt x="478383" y="512953"/>
                  </a:lnTo>
                  <a:lnTo>
                    <a:pt x="468553" y="514591"/>
                  </a:lnTo>
                  <a:lnTo>
                    <a:pt x="460362" y="517867"/>
                  </a:lnTo>
                  <a:lnTo>
                    <a:pt x="450532" y="519506"/>
                  </a:lnTo>
                  <a:lnTo>
                    <a:pt x="440715" y="522782"/>
                  </a:lnTo>
                  <a:lnTo>
                    <a:pt x="401421" y="522782"/>
                  </a:lnTo>
                  <a:lnTo>
                    <a:pt x="391591" y="521144"/>
                  </a:lnTo>
                  <a:lnTo>
                    <a:pt x="383400" y="519506"/>
                  </a:lnTo>
                  <a:lnTo>
                    <a:pt x="376859" y="519506"/>
                  </a:lnTo>
                  <a:lnTo>
                    <a:pt x="370230" y="517867"/>
                  </a:lnTo>
                  <a:lnTo>
                    <a:pt x="363689" y="514591"/>
                  </a:lnTo>
                  <a:lnTo>
                    <a:pt x="350583" y="511314"/>
                  </a:lnTo>
                  <a:lnTo>
                    <a:pt x="347306" y="511314"/>
                  </a:lnTo>
                  <a:lnTo>
                    <a:pt x="342392" y="506412"/>
                  </a:lnTo>
                  <a:lnTo>
                    <a:pt x="340753" y="506412"/>
                  </a:lnTo>
                  <a:lnTo>
                    <a:pt x="288366" y="565378"/>
                  </a:lnTo>
                  <a:lnTo>
                    <a:pt x="244094" y="519506"/>
                  </a:lnTo>
                  <a:lnTo>
                    <a:pt x="241363" y="519506"/>
                  </a:lnTo>
                  <a:lnTo>
                    <a:pt x="239179" y="512953"/>
                  </a:lnTo>
                  <a:lnTo>
                    <a:pt x="235902" y="514591"/>
                  </a:lnTo>
                  <a:lnTo>
                    <a:pt x="227711" y="519506"/>
                  </a:lnTo>
                  <a:lnTo>
                    <a:pt x="222796" y="521144"/>
                  </a:lnTo>
                  <a:lnTo>
                    <a:pt x="216255" y="526059"/>
                  </a:lnTo>
                  <a:lnTo>
                    <a:pt x="209702" y="529336"/>
                  </a:lnTo>
                  <a:lnTo>
                    <a:pt x="203149" y="535889"/>
                  </a:lnTo>
                  <a:lnTo>
                    <a:pt x="193319" y="540804"/>
                  </a:lnTo>
                  <a:lnTo>
                    <a:pt x="168744" y="560463"/>
                  </a:lnTo>
                  <a:lnTo>
                    <a:pt x="157289" y="568642"/>
                  </a:lnTo>
                  <a:lnTo>
                    <a:pt x="149098" y="575271"/>
                  </a:lnTo>
                  <a:lnTo>
                    <a:pt x="132715" y="591629"/>
                  </a:lnTo>
                  <a:lnTo>
                    <a:pt x="121208" y="598182"/>
                  </a:lnTo>
                  <a:lnTo>
                    <a:pt x="91732" y="622744"/>
                  </a:lnTo>
                  <a:lnTo>
                    <a:pt x="78625" y="627659"/>
                  </a:lnTo>
                  <a:lnTo>
                    <a:pt x="68795" y="635850"/>
                  </a:lnTo>
                  <a:lnTo>
                    <a:pt x="49136" y="648957"/>
                  </a:lnTo>
                  <a:lnTo>
                    <a:pt x="37668" y="653872"/>
                  </a:lnTo>
                  <a:lnTo>
                    <a:pt x="29489" y="658787"/>
                  </a:lnTo>
                  <a:lnTo>
                    <a:pt x="21297" y="662051"/>
                  </a:lnTo>
                  <a:lnTo>
                    <a:pt x="13106" y="667042"/>
                  </a:lnTo>
                  <a:lnTo>
                    <a:pt x="3276" y="671957"/>
                  </a:lnTo>
                  <a:lnTo>
                    <a:pt x="0" y="675233"/>
                  </a:lnTo>
                  <a:lnTo>
                    <a:pt x="4914" y="676871"/>
                  </a:lnTo>
                  <a:lnTo>
                    <a:pt x="8191" y="680123"/>
                  </a:lnTo>
                  <a:lnTo>
                    <a:pt x="21297" y="689952"/>
                  </a:lnTo>
                  <a:lnTo>
                    <a:pt x="32766" y="696493"/>
                  </a:lnTo>
                  <a:lnTo>
                    <a:pt x="42583" y="704684"/>
                  </a:lnTo>
                  <a:lnTo>
                    <a:pt x="65519" y="721067"/>
                  </a:lnTo>
                  <a:lnTo>
                    <a:pt x="91732" y="740727"/>
                  </a:lnTo>
                  <a:lnTo>
                    <a:pt x="106464" y="750557"/>
                  </a:lnTo>
                  <a:lnTo>
                    <a:pt x="119570" y="762088"/>
                  </a:lnTo>
                  <a:lnTo>
                    <a:pt x="132715" y="771893"/>
                  </a:lnTo>
                  <a:lnTo>
                    <a:pt x="147459" y="783361"/>
                  </a:lnTo>
                  <a:lnTo>
                    <a:pt x="173659" y="803008"/>
                  </a:lnTo>
                  <a:lnTo>
                    <a:pt x="188404" y="817753"/>
                  </a:lnTo>
                  <a:lnTo>
                    <a:pt x="203149" y="830859"/>
                  </a:lnTo>
                  <a:lnTo>
                    <a:pt x="219532" y="848944"/>
                  </a:lnTo>
                  <a:lnTo>
                    <a:pt x="235902" y="865301"/>
                  </a:lnTo>
                  <a:lnTo>
                    <a:pt x="252323" y="883310"/>
                  </a:lnTo>
                  <a:lnTo>
                    <a:pt x="267068" y="899693"/>
                  </a:lnTo>
                  <a:lnTo>
                    <a:pt x="283451" y="919353"/>
                  </a:lnTo>
                  <a:lnTo>
                    <a:pt x="309651" y="952157"/>
                  </a:lnTo>
                  <a:lnTo>
                    <a:pt x="321119" y="966901"/>
                  </a:lnTo>
                  <a:lnTo>
                    <a:pt x="332587" y="979995"/>
                  </a:lnTo>
                  <a:lnTo>
                    <a:pt x="340753" y="991463"/>
                  </a:lnTo>
                  <a:lnTo>
                    <a:pt x="347306" y="999655"/>
                  </a:lnTo>
                  <a:lnTo>
                    <a:pt x="350583" y="1004570"/>
                  </a:lnTo>
                  <a:lnTo>
                    <a:pt x="353860" y="1007846"/>
                  </a:lnTo>
                  <a:lnTo>
                    <a:pt x="366953" y="1007846"/>
                  </a:lnTo>
                  <a:lnTo>
                    <a:pt x="363689" y="1004570"/>
                  </a:lnTo>
                  <a:lnTo>
                    <a:pt x="360413" y="999655"/>
                  </a:lnTo>
                  <a:lnTo>
                    <a:pt x="355498" y="993101"/>
                  </a:lnTo>
                  <a:lnTo>
                    <a:pt x="347306" y="983272"/>
                  </a:lnTo>
                  <a:lnTo>
                    <a:pt x="337502" y="970178"/>
                  </a:lnTo>
                  <a:lnTo>
                    <a:pt x="326034" y="958710"/>
                  </a:lnTo>
                  <a:lnTo>
                    <a:pt x="314566" y="942327"/>
                  </a:lnTo>
                  <a:lnTo>
                    <a:pt x="303098" y="929182"/>
                  </a:lnTo>
                  <a:lnTo>
                    <a:pt x="288366" y="911161"/>
                  </a:lnTo>
                  <a:lnTo>
                    <a:pt x="273621" y="894778"/>
                  </a:lnTo>
                  <a:lnTo>
                    <a:pt x="260515" y="878408"/>
                  </a:lnTo>
                  <a:lnTo>
                    <a:pt x="245732" y="862025"/>
                  </a:lnTo>
                  <a:lnTo>
                    <a:pt x="230987" y="844029"/>
                  </a:lnTo>
                  <a:lnTo>
                    <a:pt x="216255" y="829221"/>
                  </a:lnTo>
                  <a:lnTo>
                    <a:pt x="203149" y="814476"/>
                  </a:lnTo>
                  <a:lnTo>
                    <a:pt x="191681" y="803008"/>
                  </a:lnTo>
                  <a:lnTo>
                    <a:pt x="176936" y="789901"/>
                  </a:lnTo>
                  <a:lnTo>
                    <a:pt x="163842" y="778446"/>
                  </a:lnTo>
                  <a:lnTo>
                    <a:pt x="149098" y="765340"/>
                  </a:lnTo>
                  <a:lnTo>
                    <a:pt x="135991" y="755535"/>
                  </a:lnTo>
                  <a:lnTo>
                    <a:pt x="121208" y="742365"/>
                  </a:lnTo>
                  <a:lnTo>
                    <a:pt x="108102" y="732536"/>
                  </a:lnTo>
                  <a:lnTo>
                    <a:pt x="93357" y="721067"/>
                  </a:lnTo>
                  <a:lnTo>
                    <a:pt x="81902" y="712876"/>
                  </a:lnTo>
                  <a:lnTo>
                    <a:pt x="57327" y="696493"/>
                  </a:lnTo>
                  <a:lnTo>
                    <a:pt x="45859" y="688314"/>
                  </a:lnTo>
                  <a:lnTo>
                    <a:pt x="37668" y="683399"/>
                  </a:lnTo>
                  <a:lnTo>
                    <a:pt x="29489" y="676871"/>
                  </a:lnTo>
                  <a:lnTo>
                    <a:pt x="24574" y="675233"/>
                  </a:lnTo>
                  <a:lnTo>
                    <a:pt x="21297" y="671957"/>
                  </a:lnTo>
                  <a:lnTo>
                    <a:pt x="22936" y="671957"/>
                  </a:lnTo>
                  <a:lnTo>
                    <a:pt x="29489" y="670318"/>
                  </a:lnTo>
                  <a:lnTo>
                    <a:pt x="32766" y="668680"/>
                  </a:lnTo>
                  <a:lnTo>
                    <a:pt x="37668" y="667042"/>
                  </a:lnTo>
                  <a:lnTo>
                    <a:pt x="42583" y="663765"/>
                  </a:lnTo>
                  <a:lnTo>
                    <a:pt x="50774" y="662051"/>
                  </a:lnTo>
                  <a:lnTo>
                    <a:pt x="57327" y="657148"/>
                  </a:lnTo>
                  <a:lnTo>
                    <a:pt x="67157" y="652233"/>
                  </a:lnTo>
                  <a:lnTo>
                    <a:pt x="75349" y="647319"/>
                  </a:lnTo>
                  <a:lnTo>
                    <a:pt x="86817" y="640765"/>
                  </a:lnTo>
                  <a:lnTo>
                    <a:pt x="96634" y="632574"/>
                  </a:lnTo>
                  <a:lnTo>
                    <a:pt x="109740" y="624382"/>
                  </a:lnTo>
                  <a:lnTo>
                    <a:pt x="122847" y="614553"/>
                  </a:lnTo>
                  <a:lnTo>
                    <a:pt x="137629" y="604723"/>
                  </a:lnTo>
                  <a:lnTo>
                    <a:pt x="150736" y="591629"/>
                  </a:lnTo>
                  <a:lnTo>
                    <a:pt x="163842" y="581825"/>
                  </a:lnTo>
                  <a:lnTo>
                    <a:pt x="175298" y="571919"/>
                  </a:lnTo>
                  <a:lnTo>
                    <a:pt x="186766" y="565378"/>
                  </a:lnTo>
                  <a:lnTo>
                    <a:pt x="194957" y="557187"/>
                  </a:lnTo>
                  <a:lnTo>
                    <a:pt x="204787" y="552272"/>
                  </a:lnTo>
                  <a:lnTo>
                    <a:pt x="211340" y="545719"/>
                  </a:lnTo>
                  <a:lnTo>
                    <a:pt x="219532" y="542442"/>
                  </a:lnTo>
                  <a:lnTo>
                    <a:pt x="230987" y="534250"/>
                  </a:lnTo>
                  <a:lnTo>
                    <a:pt x="239179" y="530974"/>
                  </a:lnTo>
                  <a:lnTo>
                    <a:pt x="239991" y="530161"/>
                  </a:lnTo>
                  <a:lnTo>
                    <a:pt x="242455" y="532612"/>
                  </a:lnTo>
                  <a:lnTo>
                    <a:pt x="247421" y="539165"/>
                  </a:lnTo>
                  <a:lnTo>
                    <a:pt x="257238" y="547357"/>
                  </a:lnTo>
                  <a:lnTo>
                    <a:pt x="265430" y="557187"/>
                  </a:lnTo>
                  <a:lnTo>
                    <a:pt x="285089" y="576910"/>
                  </a:lnTo>
                  <a:lnTo>
                    <a:pt x="294919" y="588365"/>
                  </a:lnTo>
                  <a:lnTo>
                    <a:pt x="304736" y="598182"/>
                  </a:lnTo>
                  <a:lnTo>
                    <a:pt x="314566" y="609638"/>
                  </a:lnTo>
                  <a:lnTo>
                    <a:pt x="332587" y="627659"/>
                  </a:lnTo>
                  <a:lnTo>
                    <a:pt x="339140" y="635850"/>
                  </a:lnTo>
                  <a:lnTo>
                    <a:pt x="363689" y="660412"/>
                  </a:lnTo>
                  <a:lnTo>
                    <a:pt x="371944" y="670318"/>
                  </a:lnTo>
                  <a:lnTo>
                    <a:pt x="385038" y="680123"/>
                  </a:lnTo>
                  <a:lnTo>
                    <a:pt x="398145" y="691591"/>
                  </a:lnTo>
                  <a:lnTo>
                    <a:pt x="412889" y="704684"/>
                  </a:lnTo>
                  <a:lnTo>
                    <a:pt x="427609" y="716153"/>
                  </a:lnTo>
                  <a:lnTo>
                    <a:pt x="442353" y="729259"/>
                  </a:lnTo>
                  <a:lnTo>
                    <a:pt x="455447" y="739089"/>
                  </a:lnTo>
                  <a:lnTo>
                    <a:pt x="470192" y="750557"/>
                  </a:lnTo>
                  <a:lnTo>
                    <a:pt x="483298" y="760450"/>
                  </a:lnTo>
                  <a:lnTo>
                    <a:pt x="494830" y="770255"/>
                  </a:lnTo>
                  <a:lnTo>
                    <a:pt x="503021" y="776808"/>
                  </a:lnTo>
                  <a:lnTo>
                    <a:pt x="511213" y="781723"/>
                  </a:lnTo>
                  <a:lnTo>
                    <a:pt x="516102" y="784999"/>
                  </a:lnTo>
                  <a:lnTo>
                    <a:pt x="517740" y="788263"/>
                  </a:lnTo>
                  <a:lnTo>
                    <a:pt x="573430" y="788263"/>
                  </a:lnTo>
                  <a:lnTo>
                    <a:pt x="619328" y="781723"/>
                  </a:lnTo>
                  <a:lnTo>
                    <a:pt x="635711" y="776808"/>
                  </a:lnTo>
                  <a:lnTo>
                    <a:pt x="653732" y="771893"/>
                  </a:lnTo>
                  <a:lnTo>
                    <a:pt x="668464" y="763727"/>
                  </a:lnTo>
                  <a:lnTo>
                    <a:pt x="683209" y="758812"/>
                  </a:lnTo>
                  <a:lnTo>
                    <a:pt x="702868" y="742365"/>
                  </a:lnTo>
                  <a:lnTo>
                    <a:pt x="709422" y="735812"/>
                  </a:lnTo>
                  <a:lnTo>
                    <a:pt x="717600" y="730897"/>
                  </a:lnTo>
                  <a:lnTo>
                    <a:pt x="729068" y="717791"/>
                  </a:lnTo>
                  <a:close/>
                </a:path>
                <a:path w="941070" h="1008379">
                  <a:moveTo>
                    <a:pt x="940447" y="21297"/>
                  </a:moveTo>
                  <a:lnTo>
                    <a:pt x="928979" y="0"/>
                  </a:lnTo>
                  <a:lnTo>
                    <a:pt x="924077" y="0"/>
                  </a:lnTo>
                  <a:lnTo>
                    <a:pt x="915885" y="1638"/>
                  </a:lnTo>
                  <a:lnTo>
                    <a:pt x="907694" y="4914"/>
                  </a:lnTo>
                  <a:lnTo>
                    <a:pt x="896226" y="8191"/>
                  </a:lnTo>
                  <a:lnTo>
                    <a:pt x="884758" y="13106"/>
                  </a:lnTo>
                  <a:lnTo>
                    <a:pt x="870026" y="18021"/>
                  </a:lnTo>
                  <a:lnTo>
                    <a:pt x="858507" y="26212"/>
                  </a:lnTo>
                  <a:lnTo>
                    <a:pt x="840498" y="32766"/>
                  </a:lnTo>
                  <a:lnTo>
                    <a:pt x="824115" y="42659"/>
                  </a:lnTo>
                  <a:lnTo>
                    <a:pt x="806094" y="50850"/>
                  </a:lnTo>
                  <a:lnTo>
                    <a:pt x="789724" y="63931"/>
                  </a:lnTo>
                  <a:lnTo>
                    <a:pt x="771702" y="77025"/>
                  </a:lnTo>
                  <a:lnTo>
                    <a:pt x="737260" y="108165"/>
                  </a:lnTo>
                  <a:lnTo>
                    <a:pt x="722515" y="127889"/>
                  </a:lnTo>
                  <a:lnTo>
                    <a:pt x="722515" y="129514"/>
                  </a:lnTo>
                  <a:lnTo>
                    <a:pt x="730707" y="139344"/>
                  </a:lnTo>
                  <a:lnTo>
                    <a:pt x="733983" y="145897"/>
                  </a:lnTo>
                  <a:lnTo>
                    <a:pt x="738898" y="154063"/>
                  </a:lnTo>
                  <a:lnTo>
                    <a:pt x="742213" y="163880"/>
                  </a:lnTo>
                  <a:lnTo>
                    <a:pt x="750404" y="175348"/>
                  </a:lnTo>
                  <a:lnTo>
                    <a:pt x="755319" y="186817"/>
                  </a:lnTo>
                  <a:lnTo>
                    <a:pt x="758596" y="199923"/>
                  </a:lnTo>
                  <a:lnTo>
                    <a:pt x="763511" y="214668"/>
                  </a:lnTo>
                  <a:lnTo>
                    <a:pt x="770064" y="229476"/>
                  </a:lnTo>
                  <a:lnTo>
                    <a:pt x="776617" y="262204"/>
                  </a:lnTo>
                  <a:lnTo>
                    <a:pt x="779894" y="280225"/>
                  </a:lnTo>
                  <a:lnTo>
                    <a:pt x="783170" y="299885"/>
                  </a:lnTo>
                  <a:lnTo>
                    <a:pt x="783170" y="347433"/>
                  </a:lnTo>
                  <a:lnTo>
                    <a:pt x="784809" y="363804"/>
                  </a:lnTo>
                  <a:lnTo>
                    <a:pt x="784809" y="403186"/>
                  </a:lnTo>
                  <a:lnTo>
                    <a:pt x="786447" y="416267"/>
                  </a:lnTo>
                  <a:lnTo>
                    <a:pt x="786447" y="452297"/>
                  </a:lnTo>
                  <a:lnTo>
                    <a:pt x="788085" y="445744"/>
                  </a:lnTo>
                  <a:lnTo>
                    <a:pt x="788085" y="435927"/>
                  </a:lnTo>
                  <a:lnTo>
                    <a:pt x="789724" y="424459"/>
                  </a:lnTo>
                  <a:lnTo>
                    <a:pt x="789724" y="413016"/>
                  </a:lnTo>
                  <a:lnTo>
                    <a:pt x="793000" y="401548"/>
                  </a:lnTo>
                  <a:lnTo>
                    <a:pt x="793000" y="304800"/>
                  </a:lnTo>
                  <a:lnTo>
                    <a:pt x="783170" y="237667"/>
                  </a:lnTo>
                  <a:lnTo>
                    <a:pt x="774979" y="208114"/>
                  </a:lnTo>
                  <a:lnTo>
                    <a:pt x="771702" y="195008"/>
                  </a:lnTo>
                  <a:lnTo>
                    <a:pt x="765149" y="172072"/>
                  </a:lnTo>
                  <a:lnTo>
                    <a:pt x="761873" y="163880"/>
                  </a:lnTo>
                  <a:lnTo>
                    <a:pt x="758596" y="154063"/>
                  </a:lnTo>
                  <a:lnTo>
                    <a:pt x="755319" y="147535"/>
                  </a:lnTo>
                  <a:lnTo>
                    <a:pt x="750404" y="140982"/>
                  </a:lnTo>
                  <a:lnTo>
                    <a:pt x="748766" y="137706"/>
                  </a:lnTo>
                  <a:lnTo>
                    <a:pt x="743851" y="129514"/>
                  </a:lnTo>
                  <a:lnTo>
                    <a:pt x="743851" y="124536"/>
                  </a:lnTo>
                  <a:lnTo>
                    <a:pt x="747128" y="122910"/>
                  </a:lnTo>
                  <a:lnTo>
                    <a:pt x="750404" y="117995"/>
                  </a:lnTo>
                  <a:lnTo>
                    <a:pt x="758596" y="113080"/>
                  </a:lnTo>
                  <a:lnTo>
                    <a:pt x="765149" y="104876"/>
                  </a:lnTo>
                  <a:lnTo>
                    <a:pt x="784809" y="88493"/>
                  </a:lnTo>
                  <a:lnTo>
                    <a:pt x="797902" y="80302"/>
                  </a:lnTo>
                  <a:lnTo>
                    <a:pt x="811009" y="68846"/>
                  </a:lnTo>
                  <a:lnTo>
                    <a:pt x="825754" y="59042"/>
                  </a:lnTo>
                  <a:lnTo>
                    <a:pt x="858507" y="42659"/>
                  </a:lnTo>
                  <a:lnTo>
                    <a:pt x="876566" y="34404"/>
                  </a:lnTo>
                  <a:lnTo>
                    <a:pt x="897864" y="29489"/>
                  </a:lnTo>
                  <a:lnTo>
                    <a:pt x="917524" y="22936"/>
                  </a:lnTo>
                  <a:lnTo>
                    <a:pt x="940447" y="21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702278" y="5725116"/>
              <a:ext cx="339153" cy="36053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442324" y="4545228"/>
              <a:ext cx="2418715" cy="2253615"/>
            </a:xfrm>
            <a:custGeom>
              <a:avLst/>
              <a:gdLst/>
              <a:ahLst/>
              <a:cxnLst/>
              <a:rect l="l" t="t" r="r" b="b"/>
              <a:pathLst>
                <a:path w="2418715" h="2253615">
                  <a:moveTo>
                    <a:pt x="1612214" y="2034857"/>
                  </a:moveTo>
                  <a:lnTo>
                    <a:pt x="1610474" y="2013267"/>
                  </a:lnTo>
                  <a:lnTo>
                    <a:pt x="1608937" y="1992947"/>
                  </a:lnTo>
                  <a:lnTo>
                    <a:pt x="1604022" y="1972627"/>
                  </a:lnTo>
                  <a:lnTo>
                    <a:pt x="1586014" y="1934527"/>
                  </a:lnTo>
                  <a:lnTo>
                    <a:pt x="1554848" y="1900237"/>
                  </a:lnTo>
                  <a:lnTo>
                    <a:pt x="1507350" y="1871027"/>
                  </a:lnTo>
                  <a:lnTo>
                    <a:pt x="1468602" y="1857057"/>
                  </a:lnTo>
                  <a:lnTo>
                    <a:pt x="1441856" y="1848167"/>
                  </a:lnTo>
                  <a:lnTo>
                    <a:pt x="1402499" y="1843087"/>
                  </a:lnTo>
                  <a:lnTo>
                    <a:pt x="1356639" y="1839277"/>
                  </a:lnTo>
                  <a:lnTo>
                    <a:pt x="1310728" y="1844357"/>
                  </a:lnTo>
                  <a:lnTo>
                    <a:pt x="1259954" y="1851977"/>
                  </a:lnTo>
                  <a:lnTo>
                    <a:pt x="1155090" y="1891347"/>
                  </a:lnTo>
                  <a:lnTo>
                    <a:pt x="1046937" y="1942147"/>
                  </a:lnTo>
                  <a:lnTo>
                    <a:pt x="994524" y="1972627"/>
                  </a:lnTo>
                  <a:lnTo>
                    <a:pt x="938796" y="2001837"/>
                  </a:lnTo>
                  <a:lnTo>
                    <a:pt x="886383" y="2031047"/>
                  </a:lnTo>
                  <a:lnTo>
                    <a:pt x="833970" y="2058987"/>
                  </a:lnTo>
                  <a:lnTo>
                    <a:pt x="784809" y="2086927"/>
                  </a:lnTo>
                  <a:lnTo>
                    <a:pt x="737311" y="2109787"/>
                  </a:lnTo>
                  <a:lnTo>
                    <a:pt x="693039" y="2128837"/>
                  </a:lnTo>
                  <a:lnTo>
                    <a:pt x="652094" y="2142807"/>
                  </a:lnTo>
                  <a:lnTo>
                    <a:pt x="581660" y="2156777"/>
                  </a:lnTo>
                  <a:lnTo>
                    <a:pt x="548855" y="2161857"/>
                  </a:lnTo>
                  <a:lnTo>
                    <a:pt x="519379" y="2165667"/>
                  </a:lnTo>
                  <a:lnTo>
                    <a:pt x="493166" y="2168207"/>
                  </a:lnTo>
                  <a:lnTo>
                    <a:pt x="440715" y="2172017"/>
                  </a:lnTo>
                  <a:lnTo>
                    <a:pt x="398132" y="2172017"/>
                  </a:lnTo>
                  <a:lnTo>
                    <a:pt x="376834" y="2168207"/>
                  </a:lnTo>
                  <a:lnTo>
                    <a:pt x="321094" y="2164397"/>
                  </a:lnTo>
                  <a:lnTo>
                    <a:pt x="285064" y="2156777"/>
                  </a:lnTo>
                  <a:lnTo>
                    <a:pt x="252310" y="2150427"/>
                  </a:lnTo>
                  <a:lnTo>
                    <a:pt x="232676" y="2145347"/>
                  </a:lnTo>
                  <a:lnTo>
                    <a:pt x="194932" y="2131377"/>
                  </a:lnTo>
                  <a:lnTo>
                    <a:pt x="158927" y="2113597"/>
                  </a:lnTo>
                  <a:lnTo>
                    <a:pt x="104876" y="2075497"/>
                  </a:lnTo>
                  <a:lnTo>
                    <a:pt x="70434" y="2042477"/>
                  </a:lnTo>
                  <a:lnTo>
                    <a:pt x="42583" y="2003107"/>
                  </a:lnTo>
                  <a:lnTo>
                    <a:pt x="27851" y="1980247"/>
                  </a:lnTo>
                  <a:lnTo>
                    <a:pt x="16383" y="1958657"/>
                  </a:lnTo>
                  <a:lnTo>
                    <a:pt x="8191" y="1933257"/>
                  </a:lnTo>
                  <a:lnTo>
                    <a:pt x="0" y="1906587"/>
                  </a:lnTo>
                  <a:lnTo>
                    <a:pt x="0" y="1921827"/>
                  </a:lnTo>
                  <a:lnTo>
                    <a:pt x="4914" y="1937067"/>
                  </a:lnTo>
                  <a:lnTo>
                    <a:pt x="8191" y="1956117"/>
                  </a:lnTo>
                  <a:lnTo>
                    <a:pt x="16383" y="1978977"/>
                  </a:lnTo>
                  <a:lnTo>
                    <a:pt x="44221" y="2029777"/>
                  </a:lnTo>
                  <a:lnTo>
                    <a:pt x="86855" y="2080577"/>
                  </a:lnTo>
                  <a:lnTo>
                    <a:pt x="116344" y="2104707"/>
                  </a:lnTo>
                  <a:lnTo>
                    <a:pt x="152374" y="2127567"/>
                  </a:lnTo>
                  <a:lnTo>
                    <a:pt x="191655" y="2145347"/>
                  </a:lnTo>
                  <a:lnTo>
                    <a:pt x="240868" y="2164397"/>
                  </a:lnTo>
                  <a:lnTo>
                    <a:pt x="296532" y="2175827"/>
                  </a:lnTo>
                  <a:lnTo>
                    <a:pt x="360451" y="2182177"/>
                  </a:lnTo>
                  <a:lnTo>
                    <a:pt x="483336" y="2182177"/>
                  </a:lnTo>
                  <a:lnTo>
                    <a:pt x="584936" y="2172017"/>
                  </a:lnTo>
                  <a:lnTo>
                    <a:pt x="627519" y="2164397"/>
                  </a:lnTo>
                  <a:lnTo>
                    <a:pt x="670102" y="2154237"/>
                  </a:lnTo>
                  <a:lnTo>
                    <a:pt x="709460" y="2140267"/>
                  </a:lnTo>
                  <a:lnTo>
                    <a:pt x="747128" y="2127567"/>
                  </a:lnTo>
                  <a:lnTo>
                    <a:pt x="781532" y="2109787"/>
                  </a:lnTo>
                  <a:lnTo>
                    <a:pt x="817537" y="2092007"/>
                  </a:lnTo>
                  <a:lnTo>
                    <a:pt x="852004" y="2070417"/>
                  </a:lnTo>
                  <a:lnTo>
                    <a:pt x="888022" y="2050097"/>
                  </a:lnTo>
                  <a:lnTo>
                    <a:pt x="925690" y="2025967"/>
                  </a:lnTo>
                  <a:lnTo>
                    <a:pt x="965047" y="2001837"/>
                  </a:lnTo>
                  <a:lnTo>
                    <a:pt x="1009269" y="1976437"/>
                  </a:lnTo>
                  <a:lnTo>
                    <a:pt x="1056767" y="1951037"/>
                  </a:lnTo>
                  <a:lnTo>
                    <a:pt x="1102677" y="1923097"/>
                  </a:lnTo>
                  <a:lnTo>
                    <a:pt x="1151813" y="1902777"/>
                  </a:lnTo>
                  <a:lnTo>
                    <a:pt x="1196073" y="1884997"/>
                  </a:lnTo>
                  <a:lnTo>
                    <a:pt x="1286167" y="1863407"/>
                  </a:lnTo>
                  <a:lnTo>
                    <a:pt x="1328788" y="1859597"/>
                  </a:lnTo>
                  <a:lnTo>
                    <a:pt x="1368107" y="1857057"/>
                  </a:lnTo>
                  <a:lnTo>
                    <a:pt x="1405775" y="1860867"/>
                  </a:lnTo>
                  <a:lnTo>
                    <a:pt x="1472971" y="1874837"/>
                  </a:lnTo>
                  <a:lnTo>
                    <a:pt x="1528635" y="1905317"/>
                  </a:lnTo>
                  <a:lnTo>
                    <a:pt x="1568018" y="1944687"/>
                  </a:lnTo>
                  <a:lnTo>
                    <a:pt x="1592567" y="1995487"/>
                  </a:lnTo>
                  <a:lnTo>
                    <a:pt x="1594205" y="2023427"/>
                  </a:lnTo>
                  <a:lnTo>
                    <a:pt x="1594205" y="2050097"/>
                  </a:lnTo>
                  <a:lnTo>
                    <a:pt x="1579486" y="2105977"/>
                  </a:lnTo>
                  <a:lnTo>
                    <a:pt x="1548295" y="2159317"/>
                  </a:lnTo>
                  <a:lnTo>
                    <a:pt x="1526997" y="2179637"/>
                  </a:lnTo>
                  <a:lnTo>
                    <a:pt x="1505712" y="2201227"/>
                  </a:lnTo>
                  <a:lnTo>
                    <a:pt x="1479524" y="2217737"/>
                  </a:lnTo>
                  <a:lnTo>
                    <a:pt x="1451673" y="2230437"/>
                  </a:lnTo>
                  <a:lnTo>
                    <a:pt x="1423771" y="2240597"/>
                  </a:lnTo>
                  <a:lnTo>
                    <a:pt x="1392669" y="2245677"/>
                  </a:lnTo>
                  <a:lnTo>
                    <a:pt x="1359916" y="2241867"/>
                  </a:lnTo>
                  <a:lnTo>
                    <a:pt x="1294345" y="2222817"/>
                  </a:lnTo>
                  <a:lnTo>
                    <a:pt x="1256677" y="2199957"/>
                  </a:lnTo>
                  <a:lnTo>
                    <a:pt x="1253401" y="2194877"/>
                  </a:lnTo>
                  <a:lnTo>
                    <a:pt x="1246847" y="2188527"/>
                  </a:lnTo>
                  <a:lnTo>
                    <a:pt x="1241933" y="2179637"/>
                  </a:lnTo>
                  <a:lnTo>
                    <a:pt x="1233754" y="2172017"/>
                  </a:lnTo>
                  <a:lnTo>
                    <a:pt x="1223924" y="2149157"/>
                  </a:lnTo>
                  <a:lnTo>
                    <a:pt x="1220647" y="2137727"/>
                  </a:lnTo>
                  <a:lnTo>
                    <a:pt x="1215732" y="2121217"/>
                  </a:lnTo>
                  <a:lnTo>
                    <a:pt x="1214094" y="2108517"/>
                  </a:lnTo>
                  <a:lnTo>
                    <a:pt x="1212456" y="2092007"/>
                  </a:lnTo>
                  <a:lnTo>
                    <a:pt x="1217371" y="2075497"/>
                  </a:lnTo>
                  <a:lnTo>
                    <a:pt x="1220647" y="2058987"/>
                  </a:lnTo>
                  <a:lnTo>
                    <a:pt x="1228839" y="2042477"/>
                  </a:lnTo>
                  <a:lnTo>
                    <a:pt x="1241933" y="2024697"/>
                  </a:lnTo>
                  <a:lnTo>
                    <a:pt x="1256677" y="2008187"/>
                  </a:lnTo>
                  <a:lnTo>
                    <a:pt x="1271422" y="1990407"/>
                  </a:lnTo>
                  <a:lnTo>
                    <a:pt x="1289431" y="1978977"/>
                  </a:lnTo>
                  <a:lnTo>
                    <a:pt x="1305814" y="1968817"/>
                  </a:lnTo>
                  <a:lnTo>
                    <a:pt x="1323873" y="1963737"/>
                  </a:lnTo>
                  <a:lnTo>
                    <a:pt x="1340256" y="1962467"/>
                  </a:lnTo>
                  <a:lnTo>
                    <a:pt x="1356639" y="1963737"/>
                  </a:lnTo>
                  <a:lnTo>
                    <a:pt x="1399222" y="1980247"/>
                  </a:lnTo>
                  <a:lnTo>
                    <a:pt x="1431963" y="2025967"/>
                  </a:lnTo>
                  <a:lnTo>
                    <a:pt x="1433588" y="2038667"/>
                  </a:lnTo>
                  <a:lnTo>
                    <a:pt x="1431963" y="2053907"/>
                  </a:lnTo>
                  <a:lnTo>
                    <a:pt x="1428686" y="2069147"/>
                  </a:lnTo>
                  <a:lnTo>
                    <a:pt x="1412303" y="2092007"/>
                  </a:lnTo>
                  <a:lnTo>
                    <a:pt x="1402499" y="2100897"/>
                  </a:lnTo>
                  <a:lnTo>
                    <a:pt x="1394307" y="2111057"/>
                  </a:lnTo>
                  <a:lnTo>
                    <a:pt x="1381201" y="2117407"/>
                  </a:lnTo>
                  <a:lnTo>
                    <a:pt x="1369745" y="2122487"/>
                  </a:lnTo>
                  <a:lnTo>
                    <a:pt x="1358277" y="2126297"/>
                  </a:lnTo>
                  <a:lnTo>
                    <a:pt x="1348447" y="2131377"/>
                  </a:lnTo>
                  <a:lnTo>
                    <a:pt x="1336979" y="2131377"/>
                  </a:lnTo>
                  <a:lnTo>
                    <a:pt x="1323873" y="2132647"/>
                  </a:lnTo>
                  <a:lnTo>
                    <a:pt x="1314005" y="2131377"/>
                  </a:lnTo>
                  <a:lnTo>
                    <a:pt x="1305814" y="2128837"/>
                  </a:lnTo>
                  <a:lnTo>
                    <a:pt x="1295984" y="2126297"/>
                  </a:lnTo>
                  <a:lnTo>
                    <a:pt x="1289431" y="2122487"/>
                  </a:lnTo>
                  <a:lnTo>
                    <a:pt x="1282890" y="2117407"/>
                  </a:lnTo>
                  <a:lnTo>
                    <a:pt x="1281252" y="2113597"/>
                  </a:lnTo>
                  <a:lnTo>
                    <a:pt x="1277975" y="2104707"/>
                  </a:lnTo>
                  <a:lnTo>
                    <a:pt x="1274699" y="2089467"/>
                  </a:lnTo>
                  <a:lnTo>
                    <a:pt x="1276337" y="2083117"/>
                  </a:lnTo>
                  <a:lnTo>
                    <a:pt x="1276337" y="2075497"/>
                  </a:lnTo>
                  <a:lnTo>
                    <a:pt x="1282890" y="2058987"/>
                  </a:lnTo>
                  <a:lnTo>
                    <a:pt x="1287805" y="2053907"/>
                  </a:lnTo>
                  <a:lnTo>
                    <a:pt x="1291069" y="2047557"/>
                  </a:lnTo>
                  <a:lnTo>
                    <a:pt x="1325511" y="2027237"/>
                  </a:lnTo>
                  <a:lnTo>
                    <a:pt x="1335341" y="2025967"/>
                  </a:lnTo>
                  <a:lnTo>
                    <a:pt x="1345171" y="2029777"/>
                  </a:lnTo>
                  <a:lnTo>
                    <a:pt x="1361554" y="2032317"/>
                  </a:lnTo>
                  <a:lnTo>
                    <a:pt x="1364830" y="2036127"/>
                  </a:lnTo>
                  <a:lnTo>
                    <a:pt x="1369745" y="2038667"/>
                  </a:lnTo>
                  <a:lnTo>
                    <a:pt x="1373009" y="2047557"/>
                  </a:lnTo>
                  <a:lnTo>
                    <a:pt x="1371371" y="2055177"/>
                  </a:lnTo>
                  <a:lnTo>
                    <a:pt x="1364830" y="2060257"/>
                  </a:lnTo>
                  <a:lnTo>
                    <a:pt x="1358277" y="2066607"/>
                  </a:lnTo>
                  <a:lnTo>
                    <a:pt x="1348447" y="2070417"/>
                  </a:lnTo>
                  <a:lnTo>
                    <a:pt x="1341894" y="2071687"/>
                  </a:lnTo>
                  <a:lnTo>
                    <a:pt x="1353362" y="2071687"/>
                  </a:lnTo>
                  <a:lnTo>
                    <a:pt x="1361554" y="2074227"/>
                  </a:lnTo>
                  <a:lnTo>
                    <a:pt x="1374660" y="2069147"/>
                  </a:lnTo>
                  <a:lnTo>
                    <a:pt x="1381201" y="2062797"/>
                  </a:lnTo>
                  <a:lnTo>
                    <a:pt x="1386116" y="2053907"/>
                  </a:lnTo>
                  <a:lnTo>
                    <a:pt x="1384477" y="2042477"/>
                  </a:lnTo>
                  <a:lnTo>
                    <a:pt x="1379562" y="2031047"/>
                  </a:lnTo>
                  <a:lnTo>
                    <a:pt x="1374660" y="2025967"/>
                  </a:lnTo>
                  <a:lnTo>
                    <a:pt x="1369745" y="2023427"/>
                  </a:lnTo>
                  <a:lnTo>
                    <a:pt x="1364830" y="2018347"/>
                  </a:lnTo>
                  <a:lnTo>
                    <a:pt x="1358277" y="2018347"/>
                  </a:lnTo>
                  <a:lnTo>
                    <a:pt x="1350086" y="2014537"/>
                  </a:lnTo>
                  <a:lnTo>
                    <a:pt x="1335341" y="2014537"/>
                  </a:lnTo>
                  <a:lnTo>
                    <a:pt x="1327150" y="2015807"/>
                  </a:lnTo>
                  <a:lnTo>
                    <a:pt x="1317332" y="2018347"/>
                  </a:lnTo>
                  <a:lnTo>
                    <a:pt x="1307452" y="2023427"/>
                  </a:lnTo>
                  <a:lnTo>
                    <a:pt x="1299260" y="2025967"/>
                  </a:lnTo>
                  <a:lnTo>
                    <a:pt x="1291069" y="2034857"/>
                  </a:lnTo>
                  <a:lnTo>
                    <a:pt x="1279613" y="2042477"/>
                  </a:lnTo>
                  <a:lnTo>
                    <a:pt x="1274699" y="2050097"/>
                  </a:lnTo>
                  <a:lnTo>
                    <a:pt x="1266507" y="2060257"/>
                  </a:lnTo>
                  <a:lnTo>
                    <a:pt x="1264869" y="2071687"/>
                  </a:lnTo>
                  <a:lnTo>
                    <a:pt x="1261592" y="2080577"/>
                  </a:lnTo>
                  <a:lnTo>
                    <a:pt x="1261592" y="2099627"/>
                  </a:lnTo>
                  <a:lnTo>
                    <a:pt x="1266507" y="2111057"/>
                  </a:lnTo>
                  <a:lnTo>
                    <a:pt x="1299260" y="2138997"/>
                  </a:lnTo>
                  <a:lnTo>
                    <a:pt x="1325511" y="2144077"/>
                  </a:lnTo>
                  <a:lnTo>
                    <a:pt x="1341894" y="2144077"/>
                  </a:lnTo>
                  <a:lnTo>
                    <a:pt x="1361554" y="2142807"/>
                  </a:lnTo>
                  <a:lnTo>
                    <a:pt x="1377924" y="2137727"/>
                  </a:lnTo>
                  <a:lnTo>
                    <a:pt x="1387284" y="2132647"/>
                  </a:lnTo>
                  <a:lnTo>
                    <a:pt x="1394307" y="2128837"/>
                  </a:lnTo>
                  <a:lnTo>
                    <a:pt x="1431963" y="2092007"/>
                  </a:lnTo>
                  <a:lnTo>
                    <a:pt x="1448409" y="2046287"/>
                  </a:lnTo>
                  <a:lnTo>
                    <a:pt x="1448409" y="2027237"/>
                  </a:lnTo>
                  <a:lnTo>
                    <a:pt x="1431963" y="1985327"/>
                  </a:lnTo>
                  <a:lnTo>
                    <a:pt x="1402499" y="1962467"/>
                  </a:lnTo>
                  <a:lnTo>
                    <a:pt x="1389392" y="1957387"/>
                  </a:lnTo>
                  <a:lnTo>
                    <a:pt x="1369745" y="1956117"/>
                  </a:lnTo>
                  <a:lnTo>
                    <a:pt x="1346809" y="1953577"/>
                  </a:lnTo>
                  <a:lnTo>
                    <a:pt x="1323873" y="1956117"/>
                  </a:lnTo>
                  <a:lnTo>
                    <a:pt x="1304175" y="1962467"/>
                  </a:lnTo>
                  <a:lnTo>
                    <a:pt x="1282890" y="1972627"/>
                  </a:lnTo>
                  <a:lnTo>
                    <a:pt x="1263230" y="1980247"/>
                  </a:lnTo>
                  <a:lnTo>
                    <a:pt x="1232115" y="2009457"/>
                  </a:lnTo>
                  <a:lnTo>
                    <a:pt x="1209179" y="2046287"/>
                  </a:lnTo>
                  <a:lnTo>
                    <a:pt x="1199349" y="2086927"/>
                  </a:lnTo>
                  <a:lnTo>
                    <a:pt x="1199349" y="2109787"/>
                  </a:lnTo>
                  <a:lnTo>
                    <a:pt x="1212456" y="2155507"/>
                  </a:lnTo>
                  <a:lnTo>
                    <a:pt x="1245209" y="2199957"/>
                  </a:lnTo>
                  <a:lnTo>
                    <a:pt x="1291069" y="2234247"/>
                  </a:lnTo>
                  <a:lnTo>
                    <a:pt x="1341894" y="2250757"/>
                  </a:lnTo>
                  <a:lnTo>
                    <a:pt x="1368107" y="2253297"/>
                  </a:lnTo>
                  <a:lnTo>
                    <a:pt x="1394307" y="2253297"/>
                  </a:lnTo>
                  <a:lnTo>
                    <a:pt x="1418856" y="2249487"/>
                  </a:lnTo>
                  <a:lnTo>
                    <a:pt x="1432801" y="2245677"/>
                  </a:lnTo>
                  <a:lnTo>
                    <a:pt x="1446771" y="2241867"/>
                  </a:lnTo>
                  <a:lnTo>
                    <a:pt x="1492631" y="2221547"/>
                  </a:lnTo>
                  <a:lnTo>
                    <a:pt x="1536827" y="2191067"/>
                  </a:lnTo>
                  <a:lnTo>
                    <a:pt x="1569656" y="2155507"/>
                  </a:lnTo>
                  <a:lnTo>
                    <a:pt x="1592567" y="2117407"/>
                  </a:lnTo>
                  <a:lnTo>
                    <a:pt x="1604022" y="2075497"/>
                  </a:lnTo>
                  <a:lnTo>
                    <a:pt x="1608937" y="2055177"/>
                  </a:lnTo>
                  <a:lnTo>
                    <a:pt x="1612214" y="2034857"/>
                  </a:lnTo>
                  <a:close/>
                </a:path>
                <a:path w="2418715" h="2253615">
                  <a:moveTo>
                    <a:pt x="1633512" y="1587969"/>
                  </a:moveTo>
                  <a:lnTo>
                    <a:pt x="1548295" y="1619097"/>
                  </a:lnTo>
                  <a:lnTo>
                    <a:pt x="1387754" y="1687931"/>
                  </a:lnTo>
                  <a:lnTo>
                    <a:pt x="1312367" y="1723961"/>
                  </a:lnTo>
                  <a:lnTo>
                    <a:pt x="1238656" y="1756791"/>
                  </a:lnTo>
                  <a:lnTo>
                    <a:pt x="1169822" y="1792808"/>
                  </a:lnTo>
                  <a:lnTo>
                    <a:pt x="1045298" y="1860003"/>
                  </a:lnTo>
                  <a:lnTo>
                    <a:pt x="989609" y="1887855"/>
                  </a:lnTo>
                  <a:lnTo>
                    <a:pt x="896200" y="1940306"/>
                  </a:lnTo>
                  <a:lnTo>
                    <a:pt x="861834" y="1961603"/>
                  </a:lnTo>
                  <a:lnTo>
                    <a:pt x="832345" y="1977986"/>
                  </a:lnTo>
                  <a:lnTo>
                    <a:pt x="810983" y="1992731"/>
                  </a:lnTo>
                  <a:lnTo>
                    <a:pt x="796251" y="2000910"/>
                  </a:lnTo>
                  <a:lnTo>
                    <a:pt x="792975" y="2004187"/>
                  </a:lnTo>
                  <a:lnTo>
                    <a:pt x="1633512" y="1587969"/>
                  </a:lnTo>
                  <a:close/>
                </a:path>
                <a:path w="2418715" h="2253615">
                  <a:moveTo>
                    <a:pt x="2318397" y="49110"/>
                  </a:moveTo>
                  <a:lnTo>
                    <a:pt x="2315121" y="47472"/>
                  </a:lnTo>
                  <a:lnTo>
                    <a:pt x="2306929" y="40919"/>
                  </a:lnTo>
                  <a:lnTo>
                    <a:pt x="2300338" y="37642"/>
                  </a:lnTo>
                  <a:lnTo>
                    <a:pt x="2293785" y="32727"/>
                  </a:lnTo>
                  <a:lnTo>
                    <a:pt x="2285593" y="29464"/>
                  </a:lnTo>
                  <a:lnTo>
                    <a:pt x="2277402" y="24549"/>
                  </a:lnTo>
                  <a:lnTo>
                    <a:pt x="2267585" y="19634"/>
                  </a:lnTo>
                  <a:lnTo>
                    <a:pt x="2256117" y="16357"/>
                  </a:lnTo>
                  <a:lnTo>
                    <a:pt x="2244648" y="11442"/>
                  </a:lnTo>
                  <a:lnTo>
                    <a:pt x="2238908" y="9804"/>
                  </a:lnTo>
                  <a:lnTo>
                    <a:pt x="2233180" y="8166"/>
                  </a:lnTo>
                  <a:lnTo>
                    <a:pt x="2206980" y="1612"/>
                  </a:lnTo>
                  <a:lnTo>
                    <a:pt x="2193899" y="0"/>
                  </a:lnTo>
                  <a:lnTo>
                    <a:pt x="2103767" y="0"/>
                  </a:lnTo>
                  <a:lnTo>
                    <a:pt x="2089023" y="4889"/>
                  </a:lnTo>
                  <a:lnTo>
                    <a:pt x="2071014" y="8166"/>
                  </a:lnTo>
                  <a:lnTo>
                    <a:pt x="2054567" y="13081"/>
                  </a:lnTo>
                  <a:lnTo>
                    <a:pt x="2034908" y="17995"/>
                  </a:lnTo>
                  <a:lnTo>
                    <a:pt x="1995627" y="36004"/>
                  </a:lnTo>
                  <a:lnTo>
                    <a:pt x="1975967" y="47472"/>
                  </a:lnTo>
                  <a:lnTo>
                    <a:pt x="1951393" y="60642"/>
                  </a:lnTo>
                  <a:lnTo>
                    <a:pt x="1928418" y="77025"/>
                  </a:lnTo>
                  <a:lnTo>
                    <a:pt x="1902218" y="95021"/>
                  </a:lnTo>
                  <a:lnTo>
                    <a:pt x="1876005" y="117957"/>
                  </a:lnTo>
                  <a:lnTo>
                    <a:pt x="1846529" y="140881"/>
                  </a:lnTo>
                  <a:lnTo>
                    <a:pt x="1820316" y="168795"/>
                  </a:lnTo>
                  <a:lnTo>
                    <a:pt x="1795703" y="198259"/>
                  </a:lnTo>
                  <a:lnTo>
                    <a:pt x="1774418" y="231013"/>
                  </a:lnTo>
                  <a:lnTo>
                    <a:pt x="1751482" y="265455"/>
                  </a:lnTo>
                  <a:lnTo>
                    <a:pt x="1730184" y="299859"/>
                  </a:lnTo>
                  <a:lnTo>
                    <a:pt x="1710537" y="335953"/>
                  </a:lnTo>
                  <a:lnTo>
                    <a:pt x="1692516" y="373608"/>
                  </a:lnTo>
                  <a:lnTo>
                    <a:pt x="1672818" y="408000"/>
                  </a:lnTo>
                  <a:lnTo>
                    <a:pt x="1654797" y="442442"/>
                  </a:lnTo>
                  <a:lnTo>
                    <a:pt x="1638427" y="476846"/>
                  </a:lnTo>
                  <a:lnTo>
                    <a:pt x="1622044" y="509676"/>
                  </a:lnTo>
                  <a:lnTo>
                    <a:pt x="1604022" y="537489"/>
                  </a:lnTo>
                  <a:lnTo>
                    <a:pt x="1589290" y="563702"/>
                  </a:lnTo>
                  <a:lnTo>
                    <a:pt x="1574571" y="586638"/>
                  </a:lnTo>
                  <a:lnTo>
                    <a:pt x="1559763" y="606361"/>
                  </a:lnTo>
                  <a:lnTo>
                    <a:pt x="1540103" y="621080"/>
                  </a:lnTo>
                  <a:lnTo>
                    <a:pt x="1522082" y="637451"/>
                  </a:lnTo>
                  <a:lnTo>
                    <a:pt x="1504073" y="652208"/>
                  </a:lnTo>
                  <a:lnTo>
                    <a:pt x="1484439" y="666953"/>
                  </a:lnTo>
                  <a:lnTo>
                    <a:pt x="1461503" y="678408"/>
                  </a:lnTo>
                  <a:lnTo>
                    <a:pt x="1440218" y="691578"/>
                  </a:lnTo>
                  <a:lnTo>
                    <a:pt x="1418856" y="699770"/>
                  </a:lnTo>
                  <a:lnTo>
                    <a:pt x="1395945" y="707936"/>
                  </a:lnTo>
                  <a:lnTo>
                    <a:pt x="1371371" y="712851"/>
                  </a:lnTo>
                  <a:lnTo>
                    <a:pt x="1348447" y="716127"/>
                  </a:lnTo>
                  <a:lnTo>
                    <a:pt x="1299260" y="716127"/>
                  </a:lnTo>
                  <a:lnTo>
                    <a:pt x="1251762" y="703046"/>
                  </a:lnTo>
                  <a:lnTo>
                    <a:pt x="1204264" y="676783"/>
                  </a:lnTo>
                  <a:lnTo>
                    <a:pt x="1161630" y="637451"/>
                  </a:lnTo>
                  <a:lnTo>
                    <a:pt x="1133792" y="593255"/>
                  </a:lnTo>
                  <a:lnTo>
                    <a:pt x="1114132" y="540766"/>
                  </a:lnTo>
                  <a:lnTo>
                    <a:pt x="1105941" y="488315"/>
                  </a:lnTo>
                  <a:lnTo>
                    <a:pt x="1104404" y="463740"/>
                  </a:lnTo>
                  <a:lnTo>
                    <a:pt x="1104404" y="434276"/>
                  </a:lnTo>
                  <a:lnTo>
                    <a:pt x="1105941" y="411276"/>
                  </a:lnTo>
                  <a:lnTo>
                    <a:pt x="1110856" y="388353"/>
                  </a:lnTo>
                  <a:lnTo>
                    <a:pt x="1114132" y="365417"/>
                  </a:lnTo>
                  <a:lnTo>
                    <a:pt x="1119047" y="347421"/>
                  </a:lnTo>
                  <a:lnTo>
                    <a:pt x="1127239" y="329412"/>
                  </a:lnTo>
                  <a:lnTo>
                    <a:pt x="1135430" y="314591"/>
                  </a:lnTo>
                  <a:lnTo>
                    <a:pt x="1148537" y="288391"/>
                  </a:lnTo>
                  <a:lnTo>
                    <a:pt x="1156716" y="276923"/>
                  </a:lnTo>
                  <a:lnTo>
                    <a:pt x="1166545" y="265455"/>
                  </a:lnTo>
                  <a:lnTo>
                    <a:pt x="1174737" y="255651"/>
                  </a:lnTo>
                  <a:lnTo>
                    <a:pt x="1184567" y="247459"/>
                  </a:lnTo>
                  <a:lnTo>
                    <a:pt x="1192796" y="239280"/>
                  </a:lnTo>
                  <a:lnTo>
                    <a:pt x="1204264" y="232651"/>
                  </a:lnTo>
                  <a:lnTo>
                    <a:pt x="1212456" y="226098"/>
                  </a:lnTo>
                  <a:lnTo>
                    <a:pt x="1223924" y="222821"/>
                  </a:lnTo>
                  <a:lnTo>
                    <a:pt x="1233754" y="219544"/>
                  </a:lnTo>
                  <a:lnTo>
                    <a:pt x="1245209" y="217919"/>
                  </a:lnTo>
                  <a:lnTo>
                    <a:pt x="1258316" y="216281"/>
                  </a:lnTo>
                  <a:lnTo>
                    <a:pt x="1271422" y="217919"/>
                  </a:lnTo>
                  <a:lnTo>
                    <a:pt x="1318971" y="237629"/>
                  </a:lnTo>
                  <a:lnTo>
                    <a:pt x="1340256" y="281838"/>
                  </a:lnTo>
                  <a:lnTo>
                    <a:pt x="1345171" y="319506"/>
                  </a:lnTo>
                  <a:lnTo>
                    <a:pt x="1345171" y="340868"/>
                  </a:lnTo>
                  <a:lnTo>
                    <a:pt x="1341894" y="360502"/>
                  </a:lnTo>
                  <a:lnTo>
                    <a:pt x="1338618" y="381800"/>
                  </a:lnTo>
                  <a:lnTo>
                    <a:pt x="1332064" y="401459"/>
                  </a:lnTo>
                  <a:lnTo>
                    <a:pt x="1325511" y="422821"/>
                  </a:lnTo>
                  <a:lnTo>
                    <a:pt x="1315694" y="439191"/>
                  </a:lnTo>
                  <a:lnTo>
                    <a:pt x="1291069" y="468655"/>
                  </a:lnTo>
                  <a:lnTo>
                    <a:pt x="1245209" y="488315"/>
                  </a:lnTo>
                  <a:lnTo>
                    <a:pt x="1222286" y="488315"/>
                  </a:lnTo>
                  <a:lnTo>
                    <a:pt x="1192796" y="463740"/>
                  </a:lnTo>
                  <a:lnTo>
                    <a:pt x="1186205" y="442442"/>
                  </a:lnTo>
                  <a:lnTo>
                    <a:pt x="1186205" y="430999"/>
                  </a:lnTo>
                  <a:lnTo>
                    <a:pt x="1187843" y="421182"/>
                  </a:lnTo>
                  <a:lnTo>
                    <a:pt x="1187843" y="409638"/>
                  </a:lnTo>
                  <a:lnTo>
                    <a:pt x="1192796" y="398183"/>
                  </a:lnTo>
                  <a:lnTo>
                    <a:pt x="1197711" y="388353"/>
                  </a:lnTo>
                  <a:lnTo>
                    <a:pt x="1205903" y="380161"/>
                  </a:lnTo>
                  <a:lnTo>
                    <a:pt x="1212456" y="370332"/>
                  </a:lnTo>
                  <a:lnTo>
                    <a:pt x="1220647" y="365417"/>
                  </a:lnTo>
                  <a:lnTo>
                    <a:pt x="1227201" y="360502"/>
                  </a:lnTo>
                  <a:lnTo>
                    <a:pt x="1233754" y="358863"/>
                  </a:lnTo>
                  <a:lnTo>
                    <a:pt x="1245209" y="358863"/>
                  </a:lnTo>
                  <a:lnTo>
                    <a:pt x="1256677" y="365417"/>
                  </a:lnTo>
                  <a:lnTo>
                    <a:pt x="1263230" y="373608"/>
                  </a:lnTo>
                  <a:lnTo>
                    <a:pt x="1269784" y="383438"/>
                  </a:lnTo>
                  <a:lnTo>
                    <a:pt x="1273060" y="394906"/>
                  </a:lnTo>
                  <a:lnTo>
                    <a:pt x="1274699" y="406374"/>
                  </a:lnTo>
                  <a:lnTo>
                    <a:pt x="1271422" y="414629"/>
                  </a:lnTo>
                  <a:lnTo>
                    <a:pt x="1266507" y="422821"/>
                  </a:lnTo>
                  <a:lnTo>
                    <a:pt x="1258316" y="426085"/>
                  </a:lnTo>
                  <a:lnTo>
                    <a:pt x="1250124" y="430999"/>
                  </a:lnTo>
                  <a:lnTo>
                    <a:pt x="1241933" y="434276"/>
                  </a:lnTo>
                  <a:lnTo>
                    <a:pt x="1235392" y="435914"/>
                  </a:lnTo>
                  <a:lnTo>
                    <a:pt x="1230477" y="437553"/>
                  </a:lnTo>
                  <a:lnTo>
                    <a:pt x="1228839" y="439191"/>
                  </a:lnTo>
                  <a:lnTo>
                    <a:pt x="1232115" y="442442"/>
                  </a:lnTo>
                  <a:lnTo>
                    <a:pt x="1237018" y="445719"/>
                  </a:lnTo>
                  <a:lnTo>
                    <a:pt x="1250124" y="445719"/>
                  </a:lnTo>
                  <a:lnTo>
                    <a:pt x="1258316" y="440804"/>
                  </a:lnTo>
                  <a:lnTo>
                    <a:pt x="1264869" y="437553"/>
                  </a:lnTo>
                  <a:lnTo>
                    <a:pt x="1271422" y="430999"/>
                  </a:lnTo>
                  <a:lnTo>
                    <a:pt x="1279613" y="426085"/>
                  </a:lnTo>
                  <a:lnTo>
                    <a:pt x="1284528" y="417906"/>
                  </a:lnTo>
                  <a:lnTo>
                    <a:pt x="1289431" y="409638"/>
                  </a:lnTo>
                  <a:lnTo>
                    <a:pt x="1292707" y="389991"/>
                  </a:lnTo>
                  <a:lnTo>
                    <a:pt x="1289431" y="381800"/>
                  </a:lnTo>
                  <a:lnTo>
                    <a:pt x="1286167" y="371970"/>
                  </a:lnTo>
                  <a:lnTo>
                    <a:pt x="1277975" y="360502"/>
                  </a:lnTo>
                  <a:lnTo>
                    <a:pt x="1275664" y="358863"/>
                  </a:lnTo>
                  <a:lnTo>
                    <a:pt x="1266507" y="352336"/>
                  </a:lnTo>
                  <a:lnTo>
                    <a:pt x="1253401" y="344144"/>
                  </a:lnTo>
                  <a:lnTo>
                    <a:pt x="1241933" y="342506"/>
                  </a:lnTo>
                  <a:lnTo>
                    <a:pt x="1228839" y="342506"/>
                  </a:lnTo>
                  <a:lnTo>
                    <a:pt x="1192796" y="375246"/>
                  </a:lnTo>
                  <a:lnTo>
                    <a:pt x="1186205" y="389991"/>
                  </a:lnTo>
                  <a:lnTo>
                    <a:pt x="1179652" y="401459"/>
                  </a:lnTo>
                  <a:lnTo>
                    <a:pt x="1176375" y="417906"/>
                  </a:lnTo>
                  <a:lnTo>
                    <a:pt x="1176375" y="447357"/>
                  </a:lnTo>
                  <a:lnTo>
                    <a:pt x="1189482" y="483400"/>
                  </a:lnTo>
                  <a:lnTo>
                    <a:pt x="1223924" y="504761"/>
                  </a:lnTo>
                  <a:lnTo>
                    <a:pt x="1251762" y="504761"/>
                  </a:lnTo>
                  <a:lnTo>
                    <a:pt x="1266507" y="501408"/>
                  </a:lnTo>
                  <a:lnTo>
                    <a:pt x="1281252" y="494868"/>
                  </a:lnTo>
                  <a:lnTo>
                    <a:pt x="1291069" y="488315"/>
                  </a:lnTo>
                  <a:lnTo>
                    <a:pt x="1295984" y="485038"/>
                  </a:lnTo>
                  <a:lnTo>
                    <a:pt x="1335341" y="442442"/>
                  </a:lnTo>
                  <a:lnTo>
                    <a:pt x="1353362" y="401459"/>
                  </a:lnTo>
                  <a:lnTo>
                    <a:pt x="1361554" y="349059"/>
                  </a:lnTo>
                  <a:lnTo>
                    <a:pt x="1361554" y="317868"/>
                  </a:lnTo>
                  <a:lnTo>
                    <a:pt x="1358277" y="285115"/>
                  </a:lnTo>
                  <a:lnTo>
                    <a:pt x="1350086" y="254012"/>
                  </a:lnTo>
                  <a:lnTo>
                    <a:pt x="1336979" y="231013"/>
                  </a:lnTo>
                  <a:lnTo>
                    <a:pt x="1323568" y="216281"/>
                  </a:lnTo>
                  <a:lnTo>
                    <a:pt x="1320596" y="213004"/>
                  </a:lnTo>
                  <a:lnTo>
                    <a:pt x="1302537" y="203174"/>
                  </a:lnTo>
                  <a:lnTo>
                    <a:pt x="1279613" y="196621"/>
                  </a:lnTo>
                  <a:lnTo>
                    <a:pt x="1256677" y="198259"/>
                  </a:lnTo>
                  <a:lnTo>
                    <a:pt x="1209179" y="216281"/>
                  </a:lnTo>
                  <a:lnTo>
                    <a:pt x="1160005" y="254012"/>
                  </a:lnTo>
                  <a:lnTo>
                    <a:pt x="1122324" y="309689"/>
                  </a:lnTo>
                  <a:lnTo>
                    <a:pt x="1096124" y="380161"/>
                  </a:lnTo>
                  <a:lnTo>
                    <a:pt x="1089571" y="421182"/>
                  </a:lnTo>
                  <a:lnTo>
                    <a:pt x="1089571" y="465378"/>
                  </a:lnTo>
                  <a:lnTo>
                    <a:pt x="1092847" y="506399"/>
                  </a:lnTo>
                  <a:lnTo>
                    <a:pt x="1101039" y="545680"/>
                  </a:lnTo>
                  <a:lnTo>
                    <a:pt x="1127239" y="607999"/>
                  </a:lnTo>
                  <a:lnTo>
                    <a:pt x="1160005" y="653834"/>
                  </a:lnTo>
                  <a:lnTo>
                    <a:pt x="1196073" y="686676"/>
                  </a:lnTo>
                  <a:lnTo>
                    <a:pt x="1214094" y="696493"/>
                  </a:lnTo>
                  <a:lnTo>
                    <a:pt x="1232115" y="707936"/>
                  </a:lnTo>
                  <a:lnTo>
                    <a:pt x="1248486" y="714489"/>
                  </a:lnTo>
                  <a:lnTo>
                    <a:pt x="1263230" y="721029"/>
                  </a:lnTo>
                  <a:lnTo>
                    <a:pt x="1274699" y="722668"/>
                  </a:lnTo>
                  <a:lnTo>
                    <a:pt x="1284528" y="725944"/>
                  </a:lnTo>
                  <a:lnTo>
                    <a:pt x="1291069" y="727583"/>
                  </a:lnTo>
                  <a:lnTo>
                    <a:pt x="1294345" y="729221"/>
                  </a:lnTo>
                  <a:lnTo>
                    <a:pt x="1351724" y="727583"/>
                  </a:lnTo>
                  <a:lnTo>
                    <a:pt x="1402499" y="721029"/>
                  </a:lnTo>
                  <a:lnTo>
                    <a:pt x="1422958" y="716127"/>
                  </a:lnTo>
                  <a:lnTo>
                    <a:pt x="1443494" y="711212"/>
                  </a:lnTo>
                  <a:lnTo>
                    <a:pt x="1481162" y="696493"/>
                  </a:lnTo>
                  <a:lnTo>
                    <a:pt x="1513890" y="675132"/>
                  </a:lnTo>
                  <a:lnTo>
                    <a:pt x="1566379" y="624357"/>
                  </a:lnTo>
                  <a:lnTo>
                    <a:pt x="1589290" y="593255"/>
                  </a:lnTo>
                  <a:lnTo>
                    <a:pt x="1610575" y="555510"/>
                  </a:lnTo>
                  <a:lnTo>
                    <a:pt x="1631873" y="516229"/>
                  </a:lnTo>
                  <a:lnTo>
                    <a:pt x="1654797" y="471932"/>
                  </a:lnTo>
                  <a:lnTo>
                    <a:pt x="1679371" y="426085"/>
                  </a:lnTo>
                  <a:lnTo>
                    <a:pt x="1705622" y="375246"/>
                  </a:lnTo>
                  <a:lnTo>
                    <a:pt x="1736737" y="322783"/>
                  </a:lnTo>
                  <a:lnTo>
                    <a:pt x="1772780" y="265455"/>
                  </a:lnTo>
                  <a:lnTo>
                    <a:pt x="1815401" y="209727"/>
                  </a:lnTo>
                  <a:lnTo>
                    <a:pt x="1861273" y="154051"/>
                  </a:lnTo>
                  <a:lnTo>
                    <a:pt x="1905495" y="109766"/>
                  </a:lnTo>
                  <a:lnTo>
                    <a:pt x="1949754" y="75387"/>
                  </a:lnTo>
                  <a:lnTo>
                    <a:pt x="1995627" y="49110"/>
                  </a:lnTo>
                  <a:lnTo>
                    <a:pt x="2038184" y="29464"/>
                  </a:lnTo>
                  <a:lnTo>
                    <a:pt x="2079193" y="17995"/>
                  </a:lnTo>
                  <a:lnTo>
                    <a:pt x="2118487" y="11442"/>
                  </a:lnTo>
                  <a:lnTo>
                    <a:pt x="2157793" y="9804"/>
                  </a:lnTo>
                  <a:lnTo>
                    <a:pt x="2190623" y="11442"/>
                  </a:lnTo>
                  <a:lnTo>
                    <a:pt x="2221712" y="16357"/>
                  </a:lnTo>
                  <a:lnTo>
                    <a:pt x="2247925" y="21272"/>
                  </a:lnTo>
                  <a:lnTo>
                    <a:pt x="2292146" y="36004"/>
                  </a:lnTo>
                  <a:lnTo>
                    <a:pt x="2318397" y="49110"/>
                  </a:lnTo>
                  <a:close/>
                </a:path>
                <a:path w="2418715" h="2253615">
                  <a:moveTo>
                    <a:pt x="2418308" y="1524050"/>
                  </a:moveTo>
                  <a:lnTo>
                    <a:pt x="2400300" y="1524050"/>
                  </a:lnTo>
                  <a:lnTo>
                    <a:pt x="2388832" y="1527327"/>
                  </a:lnTo>
                  <a:lnTo>
                    <a:pt x="2374087" y="1527327"/>
                  </a:lnTo>
                  <a:lnTo>
                    <a:pt x="2338057" y="1530591"/>
                  </a:lnTo>
                  <a:lnTo>
                    <a:pt x="2318397" y="1533867"/>
                  </a:lnTo>
                  <a:lnTo>
                    <a:pt x="2246287" y="1538782"/>
                  </a:lnTo>
                  <a:lnTo>
                    <a:pt x="2223351" y="1542059"/>
                  </a:lnTo>
                  <a:lnTo>
                    <a:pt x="2197176" y="1542059"/>
                  </a:lnTo>
                  <a:lnTo>
                    <a:pt x="2125040" y="1546974"/>
                  </a:lnTo>
                  <a:lnTo>
                    <a:pt x="2077554" y="1546974"/>
                  </a:lnTo>
                  <a:lnTo>
                    <a:pt x="2054567" y="1545336"/>
                  </a:lnTo>
                  <a:lnTo>
                    <a:pt x="2031631" y="1545336"/>
                  </a:lnTo>
                  <a:lnTo>
                    <a:pt x="1946478" y="1538782"/>
                  </a:lnTo>
                  <a:lnTo>
                    <a:pt x="1928418" y="1535506"/>
                  </a:lnTo>
                  <a:lnTo>
                    <a:pt x="1913674" y="1533867"/>
                  </a:lnTo>
                  <a:lnTo>
                    <a:pt x="1897303" y="1532229"/>
                  </a:lnTo>
                  <a:lnTo>
                    <a:pt x="1885835" y="1530591"/>
                  </a:lnTo>
                  <a:lnTo>
                    <a:pt x="1876005" y="1528953"/>
                  </a:lnTo>
                  <a:lnTo>
                    <a:pt x="1869452" y="1527327"/>
                  </a:lnTo>
                  <a:lnTo>
                    <a:pt x="1864537" y="1527327"/>
                  </a:lnTo>
                  <a:lnTo>
                    <a:pt x="1866176" y="1540421"/>
                  </a:lnTo>
                  <a:lnTo>
                    <a:pt x="1867814" y="1540421"/>
                  </a:lnTo>
                  <a:lnTo>
                    <a:pt x="1874367" y="1542059"/>
                  </a:lnTo>
                  <a:lnTo>
                    <a:pt x="1921865" y="1551889"/>
                  </a:lnTo>
                  <a:lnTo>
                    <a:pt x="1975967" y="1558442"/>
                  </a:lnTo>
                  <a:lnTo>
                    <a:pt x="2010359" y="1561719"/>
                  </a:lnTo>
                  <a:lnTo>
                    <a:pt x="2046376" y="1561719"/>
                  </a:lnTo>
                  <a:lnTo>
                    <a:pt x="2087384" y="1563357"/>
                  </a:lnTo>
                  <a:lnTo>
                    <a:pt x="2182431" y="1560080"/>
                  </a:lnTo>
                  <a:lnTo>
                    <a:pt x="2234819" y="1553527"/>
                  </a:lnTo>
                  <a:lnTo>
                    <a:pt x="2293785" y="1546974"/>
                  </a:lnTo>
                  <a:lnTo>
                    <a:pt x="2354427" y="1537144"/>
                  </a:lnTo>
                  <a:lnTo>
                    <a:pt x="2418308" y="1524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593060" y="6177418"/>
              <a:ext cx="465315" cy="2409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289962" y="4530483"/>
              <a:ext cx="468630" cy="188595"/>
            </a:xfrm>
            <a:custGeom>
              <a:avLst/>
              <a:gdLst/>
              <a:ahLst/>
              <a:cxnLst/>
              <a:rect l="l" t="t" r="r" b="b"/>
              <a:pathLst>
                <a:path w="468630" h="188595">
                  <a:moveTo>
                    <a:pt x="468553" y="31102"/>
                  </a:moveTo>
                  <a:lnTo>
                    <a:pt x="466915" y="22910"/>
                  </a:lnTo>
                  <a:lnTo>
                    <a:pt x="463638" y="14744"/>
                  </a:lnTo>
                  <a:lnTo>
                    <a:pt x="462546" y="13106"/>
                  </a:lnTo>
                  <a:lnTo>
                    <a:pt x="460362" y="9829"/>
                  </a:lnTo>
                  <a:lnTo>
                    <a:pt x="453809" y="6553"/>
                  </a:lnTo>
                  <a:lnTo>
                    <a:pt x="448894" y="3276"/>
                  </a:lnTo>
                  <a:lnTo>
                    <a:pt x="439064" y="0"/>
                  </a:lnTo>
                  <a:lnTo>
                    <a:pt x="421043" y="0"/>
                  </a:lnTo>
                  <a:lnTo>
                    <a:pt x="414502" y="1638"/>
                  </a:lnTo>
                  <a:lnTo>
                    <a:pt x="406311" y="1638"/>
                  </a:lnTo>
                  <a:lnTo>
                    <a:pt x="399783" y="3276"/>
                  </a:lnTo>
                  <a:lnTo>
                    <a:pt x="391591" y="4914"/>
                  </a:lnTo>
                  <a:lnTo>
                    <a:pt x="386676" y="8191"/>
                  </a:lnTo>
                  <a:lnTo>
                    <a:pt x="375208" y="11468"/>
                  </a:lnTo>
                  <a:lnTo>
                    <a:pt x="367017" y="16357"/>
                  </a:lnTo>
                  <a:lnTo>
                    <a:pt x="362102" y="19634"/>
                  </a:lnTo>
                  <a:lnTo>
                    <a:pt x="360464" y="22910"/>
                  </a:lnTo>
                  <a:lnTo>
                    <a:pt x="363740" y="21272"/>
                  </a:lnTo>
                  <a:lnTo>
                    <a:pt x="371932" y="19634"/>
                  </a:lnTo>
                  <a:lnTo>
                    <a:pt x="376847" y="17995"/>
                  </a:lnTo>
                  <a:lnTo>
                    <a:pt x="383400" y="16357"/>
                  </a:lnTo>
                  <a:lnTo>
                    <a:pt x="391591" y="14744"/>
                  </a:lnTo>
                  <a:lnTo>
                    <a:pt x="407949" y="14744"/>
                  </a:lnTo>
                  <a:lnTo>
                    <a:pt x="416140" y="13106"/>
                  </a:lnTo>
                  <a:lnTo>
                    <a:pt x="422681" y="13106"/>
                  </a:lnTo>
                  <a:lnTo>
                    <a:pt x="430872" y="14744"/>
                  </a:lnTo>
                  <a:lnTo>
                    <a:pt x="437426" y="14744"/>
                  </a:lnTo>
                  <a:lnTo>
                    <a:pt x="443979" y="19634"/>
                  </a:lnTo>
                  <a:lnTo>
                    <a:pt x="448894" y="21272"/>
                  </a:lnTo>
                  <a:lnTo>
                    <a:pt x="453809" y="26187"/>
                  </a:lnTo>
                  <a:lnTo>
                    <a:pt x="453809" y="49110"/>
                  </a:lnTo>
                  <a:lnTo>
                    <a:pt x="450532" y="55664"/>
                  </a:lnTo>
                  <a:lnTo>
                    <a:pt x="440702" y="80302"/>
                  </a:lnTo>
                  <a:lnTo>
                    <a:pt x="434149" y="86855"/>
                  </a:lnTo>
                  <a:lnTo>
                    <a:pt x="429234" y="93408"/>
                  </a:lnTo>
                  <a:lnTo>
                    <a:pt x="425958" y="99961"/>
                  </a:lnTo>
                  <a:lnTo>
                    <a:pt x="421043" y="104851"/>
                  </a:lnTo>
                  <a:lnTo>
                    <a:pt x="409587" y="109766"/>
                  </a:lnTo>
                  <a:lnTo>
                    <a:pt x="404672" y="106489"/>
                  </a:lnTo>
                  <a:lnTo>
                    <a:pt x="396506" y="96685"/>
                  </a:lnTo>
                  <a:lnTo>
                    <a:pt x="393230" y="85217"/>
                  </a:lnTo>
                  <a:lnTo>
                    <a:pt x="392607" y="83578"/>
                  </a:lnTo>
                  <a:lnTo>
                    <a:pt x="388315" y="72110"/>
                  </a:lnTo>
                  <a:lnTo>
                    <a:pt x="386676" y="62217"/>
                  </a:lnTo>
                  <a:lnTo>
                    <a:pt x="383400" y="50749"/>
                  </a:lnTo>
                  <a:lnTo>
                    <a:pt x="381762" y="42570"/>
                  </a:lnTo>
                  <a:lnTo>
                    <a:pt x="381762" y="34378"/>
                  </a:lnTo>
                  <a:lnTo>
                    <a:pt x="362102" y="31102"/>
                  </a:lnTo>
                  <a:lnTo>
                    <a:pt x="371932" y="68770"/>
                  </a:lnTo>
                  <a:lnTo>
                    <a:pt x="298183" y="101600"/>
                  </a:lnTo>
                  <a:lnTo>
                    <a:pt x="294906" y="99961"/>
                  </a:lnTo>
                  <a:lnTo>
                    <a:pt x="291630" y="95046"/>
                  </a:lnTo>
                  <a:lnTo>
                    <a:pt x="288353" y="91770"/>
                  </a:lnTo>
                  <a:lnTo>
                    <a:pt x="288353" y="117957"/>
                  </a:lnTo>
                  <a:lnTo>
                    <a:pt x="288353" y="131064"/>
                  </a:lnTo>
                  <a:lnTo>
                    <a:pt x="286715" y="135978"/>
                  </a:lnTo>
                  <a:lnTo>
                    <a:pt x="285076" y="144157"/>
                  </a:lnTo>
                  <a:lnTo>
                    <a:pt x="280162" y="147434"/>
                  </a:lnTo>
                  <a:lnTo>
                    <a:pt x="276885" y="152349"/>
                  </a:lnTo>
                  <a:lnTo>
                    <a:pt x="270344" y="157264"/>
                  </a:lnTo>
                  <a:lnTo>
                    <a:pt x="263791" y="162255"/>
                  </a:lnTo>
                  <a:lnTo>
                    <a:pt x="255600" y="163880"/>
                  </a:lnTo>
                  <a:lnTo>
                    <a:pt x="249047" y="167157"/>
                  </a:lnTo>
                  <a:lnTo>
                    <a:pt x="239217" y="168795"/>
                  </a:lnTo>
                  <a:lnTo>
                    <a:pt x="230962" y="168795"/>
                  </a:lnTo>
                  <a:lnTo>
                    <a:pt x="219519" y="167157"/>
                  </a:lnTo>
                  <a:lnTo>
                    <a:pt x="211328" y="163880"/>
                  </a:lnTo>
                  <a:lnTo>
                    <a:pt x="203136" y="158902"/>
                  </a:lnTo>
                  <a:lnTo>
                    <a:pt x="198221" y="153987"/>
                  </a:lnTo>
                  <a:lnTo>
                    <a:pt x="190042" y="147434"/>
                  </a:lnTo>
                  <a:lnTo>
                    <a:pt x="183489" y="131064"/>
                  </a:lnTo>
                  <a:lnTo>
                    <a:pt x="181851" y="124510"/>
                  </a:lnTo>
                  <a:lnTo>
                    <a:pt x="178574" y="116319"/>
                  </a:lnTo>
                  <a:lnTo>
                    <a:pt x="177749" y="112229"/>
                  </a:lnTo>
                  <a:lnTo>
                    <a:pt x="178574" y="109766"/>
                  </a:lnTo>
                  <a:lnTo>
                    <a:pt x="183489" y="104851"/>
                  </a:lnTo>
                  <a:lnTo>
                    <a:pt x="188404" y="98323"/>
                  </a:lnTo>
                  <a:lnTo>
                    <a:pt x="194945" y="93408"/>
                  </a:lnTo>
                  <a:lnTo>
                    <a:pt x="197370" y="92202"/>
                  </a:lnTo>
                  <a:lnTo>
                    <a:pt x="198221" y="93408"/>
                  </a:lnTo>
                  <a:lnTo>
                    <a:pt x="199313" y="91224"/>
                  </a:lnTo>
                  <a:lnTo>
                    <a:pt x="203136" y="89319"/>
                  </a:lnTo>
                  <a:lnTo>
                    <a:pt x="206413" y="88493"/>
                  </a:lnTo>
                  <a:lnTo>
                    <a:pt x="214604" y="85217"/>
                  </a:lnTo>
                  <a:lnTo>
                    <a:pt x="226072" y="81940"/>
                  </a:lnTo>
                  <a:lnTo>
                    <a:pt x="230962" y="80302"/>
                  </a:lnTo>
                  <a:lnTo>
                    <a:pt x="250685" y="80302"/>
                  </a:lnTo>
                  <a:lnTo>
                    <a:pt x="262153" y="85217"/>
                  </a:lnTo>
                  <a:lnTo>
                    <a:pt x="275247" y="95046"/>
                  </a:lnTo>
                  <a:lnTo>
                    <a:pt x="283438" y="104851"/>
                  </a:lnTo>
                  <a:lnTo>
                    <a:pt x="288353" y="117957"/>
                  </a:lnTo>
                  <a:lnTo>
                    <a:pt x="288353" y="91770"/>
                  </a:lnTo>
                  <a:lnTo>
                    <a:pt x="285076" y="88493"/>
                  </a:lnTo>
                  <a:lnTo>
                    <a:pt x="276885" y="81940"/>
                  </a:lnTo>
                  <a:lnTo>
                    <a:pt x="274015" y="80302"/>
                  </a:lnTo>
                  <a:lnTo>
                    <a:pt x="265430" y="75387"/>
                  </a:lnTo>
                  <a:lnTo>
                    <a:pt x="255600" y="68770"/>
                  </a:lnTo>
                  <a:lnTo>
                    <a:pt x="247408" y="67132"/>
                  </a:lnTo>
                  <a:lnTo>
                    <a:pt x="242493" y="67132"/>
                  </a:lnTo>
                  <a:lnTo>
                    <a:pt x="235940" y="65493"/>
                  </a:lnTo>
                  <a:lnTo>
                    <a:pt x="229323" y="68770"/>
                  </a:lnTo>
                  <a:lnTo>
                    <a:pt x="209689" y="68770"/>
                  </a:lnTo>
                  <a:lnTo>
                    <a:pt x="206413" y="70408"/>
                  </a:lnTo>
                  <a:lnTo>
                    <a:pt x="198221" y="72110"/>
                  </a:lnTo>
                  <a:lnTo>
                    <a:pt x="193306" y="73748"/>
                  </a:lnTo>
                  <a:lnTo>
                    <a:pt x="186766" y="77025"/>
                  </a:lnTo>
                  <a:lnTo>
                    <a:pt x="173659" y="80302"/>
                  </a:lnTo>
                  <a:lnTo>
                    <a:pt x="173659" y="81940"/>
                  </a:lnTo>
                  <a:lnTo>
                    <a:pt x="168744" y="80302"/>
                  </a:lnTo>
                  <a:lnTo>
                    <a:pt x="162191" y="78663"/>
                  </a:lnTo>
                  <a:lnTo>
                    <a:pt x="152361" y="77025"/>
                  </a:lnTo>
                  <a:lnTo>
                    <a:pt x="91719" y="77025"/>
                  </a:lnTo>
                  <a:lnTo>
                    <a:pt x="80251" y="80302"/>
                  </a:lnTo>
                  <a:lnTo>
                    <a:pt x="65506" y="80302"/>
                  </a:lnTo>
                  <a:lnTo>
                    <a:pt x="55689" y="85217"/>
                  </a:lnTo>
                  <a:lnTo>
                    <a:pt x="45859" y="88493"/>
                  </a:lnTo>
                  <a:lnTo>
                    <a:pt x="26200" y="101600"/>
                  </a:lnTo>
                  <a:lnTo>
                    <a:pt x="1638" y="142519"/>
                  </a:lnTo>
                  <a:lnTo>
                    <a:pt x="0" y="149072"/>
                  </a:lnTo>
                  <a:lnTo>
                    <a:pt x="1638" y="158902"/>
                  </a:lnTo>
                  <a:lnTo>
                    <a:pt x="31115" y="188455"/>
                  </a:lnTo>
                  <a:lnTo>
                    <a:pt x="45859" y="188455"/>
                  </a:lnTo>
                  <a:lnTo>
                    <a:pt x="54051" y="185178"/>
                  </a:lnTo>
                  <a:lnTo>
                    <a:pt x="60591" y="183540"/>
                  </a:lnTo>
                  <a:lnTo>
                    <a:pt x="65506" y="178625"/>
                  </a:lnTo>
                  <a:lnTo>
                    <a:pt x="70421" y="175348"/>
                  </a:lnTo>
                  <a:lnTo>
                    <a:pt x="73698" y="168795"/>
                  </a:lnTo>
                  <a:lnTo>
                    <a:pt x="75336" y="162255"/>
                  </a:lnTo>
                  <a:lnTo>
                    <a:pt x="72059" y="155625"/>
                  </a:lnTo>
                  <a:lnTo>
                    <a:pt x="70421" y="150710"/>
                  </a:lnTo>
                  <a:lnTo>
                    <a:pt x="63881" y="139255"/>
                  </a:lnTo>
                  <a:lnTo>
                    <a:pt x="62230" y="137617"/>
                  </a:lnTo>
                  <a:lnTo>
                    <a:pt x="62230" y="140881"/>
                  </a:lnTo>
                  <a:lnTo>
                    <a:pt x="63881" y="152349"/>
                  </a:lnTo>
                  <a:lnTo>
                    <a:pt x="62230" y="162255"/>
                  </a:lnTo>
                  <a:lnTo>
                    <a:pt x="55689" y="168795"/>
                  </a:lnTo>
                  <a:lnTo>
                    <a:pt x="44221" y="172072"/>
                  </a:lnTo>
                  <a:lnTo>
                    <a:pt x="36029" y="175348"/>
                  </a:lnTo>
                  <a:lnTo>
                    <a:pt x="27838" y="172072"/>
                  </a:lnTo>
                  <a:lnTo>
                    <a:pt x="19646" y="165519"/>
                  </a:lnTo>
                  <a:lnTo>
                    <a:pt x="14732" y="160540"/>
                  </a:lnTo>
                  <a:lnTo>
                    <a:pt x="13093" y="153987"/>
                  </a:lnTo>
                  <a:lnTo>
                    <a:pt x="13093" y="145796"/>
                  </a:lnTo>
                  <a:lnTo>
                    <a:pt x="16370" y="139255"/>
                  </a:lnTo>
                  <a:lnTo>
                    <a:pt x="18008" y="129425"/>
                  </a:lnTo>
                  <a:lnTo>
                    <a:pt x="24561" y="122872"/>
                  </a:lnTo>
                  <a:lnTo>
                    <a:pt x="31115" y="114681"/>
                  </a:lnTo>
                  <a:lnTo>
                    <a:pt x="40944" y="106489"/>
                  </a:lnTo>
                  <a:lnTo>
                    <a:pt x="76974" y="90131"/>
                  </a:lnTo>
                  <a:lnTo>
                    <a:pt x="108140" y="86855"/>
                  </a:lnTo>
                  <a:lnTo>
                    <a:pt x="124523" y="90131"/>
                  </a:lnTo>
                  <a:lnTo>
                    <a:pt x="142532" y="93408"/>
                  </a:lnTo>
                  <a:lnTo>
                    <a:pt x="163830" y="101600"/>
                  </a:lnTo>
                  <a:lnTo>
                    <a:pt x="163830" y="104851"/>
                  </a:lnTo>
                  <a:lnTo>
                    <a:pt x="165468" y="114681"/>
                  </a:lnTo>
                  <a:lnTo>
                    <a:pt x="165468" y="122872"/>
                  </a:lnTo>
                  <a:lnTo>
                    <a:pt x="168744" y="131064"/>
                  </a:lnTo>
                  <a:lnTo>
                    <a:pt x="170383" y="139255"/>
                  </a:lnTo>
                  <a:lnTo>
                    <a:pt x="175298" y="147434"/>
                  </a:lnTo>
                  <a:lnTo>
                    <a:pt x="178574" y="155625"/>
                  </a:lnTo>
                  <a:lnTo>
                    <a:pt x="185127" y="163880"/>
                  </a:lnTo>
                  <a:lnTo>
                    <a:pt x="219519" y="186817"/>
                  </a:lnTo>
                  <a:lnTo>
                    <a:pt x="230962" y="188455"/>
                  </a:lnTo>
                  <a:lnTo>
                    <a:pt x="245770" y="188455"/>
                  </a:lnTo>
                  <a:lnTo>
                    <a:pt x="257238" y="183540"/>
                  </a:lnTo>
                  <a:lnTo>
                    <a:pt x="268706" y="180263"/>
                  </a:lnTo>
                  <a:lnTo>
                    <a:pt x="285076" y="170434"/>
                  </a:lnTo>
                  <a:lnTo>
                    <a:pt x="286296" y="168795"/>
                  </a:lnTo>
                  <a:lnTo>
                    <a:pt x="289991" y="163880"/>
                  </a:lnTo>
                  <a:lnTo>
                    <a:pt x="294906" y="158902"/>
                  </a:lnTo>
                  <a:lnTo>
                    <a:pt x="298183" y="152349"/>
                  </a:lnTo>
                  <a:lnTo>
                    <a:pt x="301459" y="147434"/>
                  </a:lnTo>
                  <a:lnTo>
                    <a:pt x="301459" y="134340"/>
                  </a:lnTo>
                  <a:lnTo>
                    <a:pt x="299821" y="124510"/>
                  </a:lnTo>
                  <a:lnTo>
                    <a:pt x="298183" y="117957"/>
                  </a:lnTo>
                  <a:lnTo>
                    <a:pt x="298183" y="116319"/>
                  </a:lnTo>
                  <a:lnTo>
                    <a:pt x="335749" y="101600"/>
                  </a:lnTo>
                  <a:lnTo>
                    <a:pt x="381762" y="83578"/>
                  </a:lnTo>
                  <a:lnTo>
                    <a:pt x="381762" y="85217"/>
                  </a:lnTo>
                  <a:lnTo>
                    <a:pt x="383400" y="91770"/>
                  </a:lnTo>
                  <a:lnTo>
                    <a:pt x="385038" y="101600"/>
                  </a:lnTo>
                  <a:lnTo>
                    <a:pt x="389953" y="109766"/>
                  </a:lnTo>
                  <a:lnTo>
                    <a:pt x="396506" y="117957"/>
                  </a:lnTo>
                  <a:lnTo>
                    <a:pt x="404672" y="124510"/>
                  </a:lnTo>
                  <a:lnTo>
                    <a:pt x="407949" y="124510"/>
                  </a:lnTo>
                  <a:lnTo>
                    <a:pt x="412864" y="126149"/>
                  </a:lnTo>
                  <a:lnTo>
                    <a:pt x="421043" y="124510"/>
                  </a:lnTo>
                  <a:lnTo>
                    <a:pt x="427596" y="122872"/>
                  </a:lnTo>
                  <a:lnTo>
                    <a:pt x="434149" y="116319"/>
                  </a:lnTo>
                  <a:lnTo>
                    <a:pt x="439064" y="109766"/>
                  </a:lnTo>
                  <a:lnTo>
                    <a:pt x="445617" y="101600"/>
                  </a:lnTo>
                  <a:lnTo>
                    <a:pt x="450532" y="95046"/>
                  </a:lnTo>
                  <a:lnTo>
                    <a:pt x="455447" y="85217"/>
                  </a:lnTo>
                  <a:lnTo>
                    <a:pt x="460362" y="77025"/>
                  </a:lnTo>
                  <a:lnTo>
                    <a:pt x="466915" y="57302"/>
                  </a:lnTo>
                  <a:lnTo>
                    <a:pt x="466915" y="47472"/>
                  </a:lnTo>
                  <a:lnTo>
                    <a:pt x="468553" y="39293"/>
                  </a:lnTo>
                  <a:lnTo>
                    <a:pt x="468553" y="31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575039" y="4491101"/>
              <a:ext cx="167093" cy="770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783128" y="4420628"/>
              <a:ext cx="411238" cy="13604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342904" y="5163032"/>
              <a:ext cx="332740" cy="824865"/>
            </a:xfrm>
            <a:custGeom>
              <a:avLst/>
              <a:gdLst/>
              <a:ahLst/>
              <a:cxnLst/>
              <a:rect l="l" t="t" r="r" b="b"/>
              <a:pathLst>
                <a:path w="332739" h="824864">
                  <a:moveTo>
                    <a:pt x="91770" y="0"/>
                  </a:moveTo>
                  <a:lnTo>
                    <a:pt x="90131" y="0"/>
                  </a:lnTo>
                  <a:lnTo>
                    <a:pt x="89585" y="1092"/>
                  </a:lnTo>
                  <a:lnTo>
                    <a:pt x="91770" y="0"/>
                  </a:lnTo>
                  <a:close/>
                </a:path>
                <a:path w="332739" h="824864">
                  <a:moveTo>
                    <a:pt x="224459" y="309702"/>
                  </a:moveTo>
                  <a:lnTo>
                    <a:pt x="199910" y="258953"/>
                  </a:lnTo>
                  <a:lnTo>
                    <a:pt x="155625" y="239229"/>
                  </a:lnTo>
                  <a:lnTo>
                    <a:pt x="135966" y="231038"/>
                  </a:lnTo>
                  <a:lnTo>
                    <a:pt x="83578" y="214655"/>
                  </a:lnTo>
                  <a:lnTo>
                    <a:pt x="50812" y="206463"/>
                  </a:lnTo>
                  <a:lnTo>
                    <a:pt x="42621" y="201549"/>
                  </a:lnTo>
                  <a:lnTo>
                    <a:pt x="21285" y="173736"/>
                  </a:lnTo>
                  <a:lnTo>
                    <a:pt x="21285" y="163906"/>
                  </a:lnTo>
                  <a:lnTo>
                    <a:pt x="24561" y="152374"/>
                  </a:lnTo>
                  <a:lnTo>
                    <a:pt x="24561" y="139268"/>
                  </a:lnTo>
                  <a:lnTo>
                    <a:pt x="31115" y="113055"/>
                  </a:lnTo>
                  <a:lnTo>
                    <a:pt x="37719" y="99949"/>
                  </a:lnTo>
                  <a:lnTo>
                    <a:pt x="40995" y="86855"/>
                  </a:lnTo>
                  <a:lnTo>
                    <a:pt x="45897" y="73774"/>
                  </a:lnTo>
                  <a:lnTo>
                    <a:pt x="52451" y="60604"/>
                  </a:lnTo>
                  <a:lnTo>
                    <a:pt x="59004" y="50774"/>
                  </a:lnTo>
                  <a:lnTo>
                    <a:pt x="63919" y="39319"/>
                  </a:lnTo>
                  <a:lnTo>
                    <a:pt x="70472" y="29476"/>
                  </a:lnTo>
                  <a:lnTo>
                    <a:pt x="75387" y="19646"/>
                  </a:lnTo>
                  <a:lnTo>
                    <a:pt x="80302" y="14732"/>
                  </a:lnTo>
                  <a:lnTo>
                    <a:pt x="83578" y="8191"/>
                  </a:lnTo>
                  <a:lnTo>
                    <a:pt x="88493" y="3276"/>
                  </a:lnTo>
                  <a:lnTo>
                    <a:pt x="89585" y="1092"/>
                  </a:lnTo>
                  <a:lnTo>
                    <a:pt x="88493" y="1638"/>
                  </a:lnTo>
                  <a:lnTo>
                    <a:pt x="77025" y="13093"/>
                  </a:lnTo>
                  <a:lnTo>
                    <a:pt x="70472" y="24561"/>
                  </a:lnTo>
                  <a:lnTo>
                    <a:pt x="59004" y="36029"/>
                  </a:lnTo>
                  <a:lnTo>
                    <a:pt x="49174" y="50774"/>
                  </a:lnTo>
                  <a:lnTo>
                    <a:pt x="37719" y="65582"/>
                  </a:lnTo>
                  <a:lnTo>
                    <a:pt x="29476" y="83604"/>
                  </a:lnTo>
                  <a:lnTo>
                    <a:pt x="18008" y="99949"/>
                  </a:lnTo>
                  <a:lnTo>
                    <a:pt x="4914" y="135991"/>
                  </a:lnTo>
                  <a:lnTo>
                    <a:pt x="1638" y="152374"/>
                  </a:lnTo>
                  <a:lnTo>
                    <a:pt x="0" y="168821"/>
                  </a:lnTo>
                  <a:lnTo>
                    <a:pt x="3276" y="185178"/>
                  </a:lnTo>
                  <a:lnTo>
                    <a:pt x="9829" y="198272"/>
                  </a:lnTo>
                  <a:lnTo>
                    <a:pt x="21285" y="211378"/>
                  </a:lnTo>
                  <a:lnTo>
                    <a:pt x="34442" y="217932"/>
                  </a:lnTo>
                  <a:lnTo>
                    <a:pt x="49174" y="226123"/>
                  </a:lnTo>
                  <a:lnTo>
                    <a:pt x="63919" y="231038"/>
                  </a:lnTo>
                  <a:lnTo>
                    <a:pt x="81940" y="235953"/>
                  </a:lnTo>
                  <a:lnTo>
                    <a:pt x="96672" y="239229"/>
                  </a:lnTo>
                  <a:lnTo>
                    <a:pt x="145796" y="249123"/>
                  </a:lnTo>
                  <a:lnTo>
                    <a:pt x="158965" y="252399"/>
                  </a:lnTo>
                  <a:lnTo>
                    <a:pt x="194995" y="270395"/>
                  </a:lnTo>
                  <a:lnTo>
                    <a:pt x="208102" y="303149"/>
                  </a:lnTo>
                  <a:lnTo>
                    <a:pt x="208102" y="321170"/>
                  </a:lnTo>
                  <a:lnTo>
                    <a:pt x="203187" y="337616"/>
                  </a:lnTo>
                  <a:lnTo>
                    <a:pt x="198272" y="355612"/>
                  </a:lnTo>
                  <a:lnTo>
                    <a:pt x="178612" y="404749"/>
                  </a:lnTo>
                  <a:lnTo>
                    <a:pt x="170434" y="421195"/>
                  </a:lnTo>
                  <a:lnTo>
                    <a:pt x="163880" y="434301"/>
                  </a:lnTo>
                  <a:lnTo>
                    <a:pt x="157327" y="450659"/>
                  </a:lnTo>
                  <a:lnTo>
                    <a:pt x="149072" y="462127"/>
                  </a:lnTo>
                  <a:lnTo>
                    <a:pt x="142519" y="473595"/>
                  </a:lnTo>
                  <a:lnTo>
                    <a:pt x="135966" y="483425"/>
                  </a:lnTo>
                  <a:lnTo>
                    <a:pt x="122885" y="506349"/>
                  </a:lnTo>
                  <a:lnTo>
                    <a:pt x="137604" y="488340"/>
                  </a:lnTo>
                  <a:lnTo>
                    <a:pt x="149072" y="475234"/>
                  </a:lnTo>
                  <a:lnTo>
                    <a:pt x="160604" y="458851"/>
                  </a:lnTo>
                  <a:lnTo>
                    <a:pt x="173710" y="439204"/>
                  </a:lnTo>
                  <a:lnTo>
                    <a:pt x="186804" y="417855"/>
                  </a:lnTo>
                  <a:lnTo>
                    <a:pt x="199910" y="398195"/>
                  </a:lnTo>
                  <a:lnTo>
                    <a:pt x="208102" y="375272"/>
                  </a:lnTo>
                  <a:lnTo>
                    <a:pt x="217906" y="352336"/>
                  </a:lnTo>
                  <a:lnTo>
                    <a:pt x="222821" y="331000"/>
                  </a:lnTo>
                  <a:lnTo>
                    <a:pt x="224459" y="309702"/>
                  </a:lnTo>
                  <a:close/>
                </a:path>
                <a:path w="332739" h="824864">
                  <a:moveTo>
                    <a:pt x="332600" y="803008"/>
                  </a:moveTo>
                  <a:lnTo>
                    <a:pt x="330962" y="788289"/>
                  </a:lnTo>
                  <a:lnTo>
                    <a:pt x="330962" y="739076"/>
                  </a:lnTo>
                  <a:lnTo>
                    <a:pt x="327685" y="716153"/>
                  </a:lnTo>
                  <a:lnTo>
                    <a:pt x="326047" y="693242"/>
                  </a:lnTo>
                  <a:lnTo>
                    <a:pt x="322770" y="666965"/>
                  </a:lnTo>
                  <a:lnTo>
                    <a:pt x="317868" y="640753"/>
                  </a:lnTo>
                  <a:lnTo>
                    <a:pt x="314591" y="609663"/>
                  </a:lnTo>
                  <a:lnTo>
                    <a:pt x="309676" y="578472"/>
                  </a:lnTo>
                  <a:lnTo>
                    <a:pt x="301510" y="544068"/>
                  </a:lnTo>
                  <a:lnTo>
                    <a:pt x="296595" y="509701"/>
                  </a:lnTo>
                  <a:lnTo>
                    <a:pt x="288404" y="473595"/>
                  </a:lnTo>
                  <a:lnTo>
                    <a:pt x="281851" y="439204"/>
                  </a:lnTo>
                  <a:lnTo>
                    <a:pt x="275234" y="408025"/>
                  </a:lnTo>
                  <a:lnTo>
                    <a:pt x="271957" y="380187"/>
                  </a:lnTo>
                  <a:lnTo>
                    <a:pt x="267042" y="352336"/>
                  </a:lnTo>
                  <a:lnTo>
                    <a:pt x="263766" y="327723"/>
                  </a:lnTo>
                  <a:lnTo>
                    <a:pt x="260489" y="306425"/>
                  </a:lnTo>
                  <a:lnTo>
                    <a:pt x="258851" y="286766"/>
                  </a:lnTo>
                  <a:lnTo>
                    <a:pt x="255574" y="268757"/>
                  </a:lnTo>
                  <a:lnTo>
                    <a:pt x="252298" y="239229"/>
                  </a:lnTo>
                  <a:lnTo>
                    <a:pt x="252298" y="216293"/>
                  </a:lnTo>
                  <a:lnTo>
                    <a:pt x="250659" y="222846"/>
                  </a:lnTo>
                  <a:lnTo>
                    <a:pt x="250659" y="276948"/>
                  </a:lnTo>
                  <a:lnTo>
                    <a:pt x="252298" y="296595"/>
                  </a:lnTo>
                  <a:lnTo>
                    <a:pt x="252298" y="316255"/>
                  </a:lnTo>
                  <a:lnTo>
                    <a:pt x="255574" y="362165"/>
                  </a:lnTo>
                  <a:lnTo>
                    <a:pt x="262128" y="414578"/>
                  </a:lnTo>
                  <a:lnTo>
                    <a:pt x="273596" y="471957"/>
                  </a:lnTo>
                  <a:lnTo>
                    <a:pt x="281851" y="504710"/>
                  </a:lnTo>
                  <a:lnTo>
                    <a:pt x="294957" y="563727"/>
                  </a:lnTo>
                  <a:lnTo>
                    <a:pt x="301510" y="591578"/>
                  </a:lnTo>
                  <a:lnTo>
                    <a:pt x="306400" y="621106"/>
                  </a:lnTo>
                  <a:lnTo>
                    <a:pt x="309676" y="648944"/>
                  </a:lnTo>
                  <a:lnTo>
                    <a:pt x="314591" y="675157"/>
                  </a:lnTo>
                  <a:lnTo>
                    <a:pt x="317868" y="699795"/>
                  </a:lnTo>
                  <a:lnTo>
                    <a:pt x="322770" y="724331"/>
                  </a:lnTo>
                  <a:lnTo>
                    <a:pt x="322770" y="745629"/>
                  </a:lnTo>
                  <a:lnTo>
                    <a:pt x="326047" y="765289"/>
                  </a:lnTo>
                  <a:lnTo>
                    <a:pt x="327685" y="781735"/>
                  </a:lnTo>
                  <a:lnTo>
                    <a:pt x="330962" y="796455"/>
                  </a:lnTo>
                  <a:lnTo>
                    <a:pt x="330962" y="822655"/>
                  </a:lnTo>
                  <a:lnTo>
                    <a:pt x="332600" y="824293"/>
                  </a:lnTo>
                  <a:lnTo>
                    <a:pt x="332600" y="80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641138" y="5169585"/>
              <a:ext cx="80225" cy="11797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581031" y="5049989"/>
              <a:ext cx="1604645" cy="1063625"/>
            </a:xfrm>
            <a:custGeom>
              <a:avLst/>
              <a:gdLst/>
              <a:ahLst/>
              <a:cxnLst/>
              <a:rect l="l" t="t" r="r" b="b"/>
              <a:pathLst>
                <a:path w="1604645" h="1063625">
                  <a:moveTo>
                    <a:pt x="178625" y="919327"/>
                  </a:moveTo>
                  <a:lnTo>
                    <a:pt x="167106" y="911136"/>
                  </a:lnTo>
                  <a:lnTo>
                    <a:pt x="165468" y="911136"/>
                  </a:lnTo>
                  <a:lnTo>
                    <a:pt x="162191" y="912774"/>
                  </a:lnTo>
                  <a:lnTo>
                    <a:pt x="157276" y="914412"/>
                  </a:lnTo>
                  <a:lnTo>
                    <a:pt x="150723" y="917689"/>
                  </a:lnTo>
                  <a:lnTo>
                    <a:pt x="140906" y="920965"/>
                  </a:lnTo>
                  <a:lnTo>
                    <a:pt x="132715" y="927519"/>
                  </a:lnTo>
                  <a:lnTo>
                    <a:pt x="122885" y="932421"/>
                  </a:lnTo>
                  <a:lnTo>
                    <a:pt x="113055" y="940612"/>
                  </a:lnTo>
                  <a:lnTo>
                    <a:pt x="90131" y="956995"/>
                  </a:lnTo>
                  <a:lnTo>
                    <a:pt x="62280" y="986548"/>
                  </a:lnTo>
                  <a:lnTo>
                    <a:pt x="42583" y="1022565"/>
                  </a:lnTo>
                  <a:lnTo>
                    <a:pt x="40944" y="1019289"/>
                  </a:lnTo>
                  <a:lnTo>
                    <a:pt x="40944" y="1009459"/>
                  </a:lnTo>
                  <a:lnTo>
                    <a:pt x="37668" y="1002906"/>
                  </a:lnTo>
                  <a:lnTo>
                    <a:pt x="37668" y="994714"/>
                  </a:lnTo>
                  <a:lnTo>
                    <a:pt x="34391" y="978293"/>
                  </a:lnTo>
                  <a:lnTo>
                    <a:pt x="32753" y="966825"/>
                  </a:lnTo>
                  <a:lnTo>
                    <a:pt x="31115" y="956995"/>
                  </a:lnTo>
                  <a:lnTo>
                    <a:pt x="29476" y="945527"/>
                  </a:lnTo>
                  <a:lnTo>
                    <a:pt x="27838" y="935697"/>
                  </a:lnTo>
                  <a:lnTo>
                    <a:pt x="24561" y="924242"/>
                  </a:lnTo>
                  <a:lnTo>
                    <a:pt x="24561" y="912774"/>
                  </a:lnTo>
                  <a:lnTo>
                    <a:pt x="21297" y="902970"/>
                  </a:lnTo>
                  <a:lnTo>
                    <a:pt x="21297" y="891501"/>
                  </a:lnTo>
                  <a:lnTo>
                    <a:pt x="19646" y="879970"/>
                  </a:lnTo>
                  <a:lnTo>
                    <a:pt x="18008" y="870140"/>
                  </a:lnTo>
                  <a:lnTo>
                    <a:pt x="16383" y="858672"/>
                  </a:lnTo>
                  <a:lnTo>
                    <a:pt x="16383" y="839012"/>
                  </a:lnTo>
                  <a:lnTo>
                    <a:pt x="14744" y="830834"/>
                  </a:lnTo>
                  <a:lnTo>
                    <a:pt x="14744" y="816089"/>
                  </a:lnTo>
                  <a:lnTo>
                    <a:pt x="13106" y="809561"/>
                  </a:lnTo>
                  <a:lnTo>
                    <a:pt x="13106" y="788200"/>
                  </a:lnTo>
                  <a:lnTo>
                    <a:pt x="0" y="780008"/>
                  </a:lnTo>
                  <a:lnTo>
                    <a:pt x="0" y="807923"/>
                  </a:lnTo>
                  <a:lnTo>
                    <a:pt x="1638" y="819365"/>
                  </a:lnTo>
                  <a:lnTo>
                    <a:pt x="4914" y="845566"/>
                  </a:lnTo>
                  <a:lnTo>
                    <a:pt x="4914" y="858672"/>
                  </a:lnTo>
                  <a:lnTo>
                    <a:pt x="6553" y="873417"/>
                  </a:lnTo>
                  <a:lnTo>
                    <a:pt x="8191" y="886523"/>
                  </a:lnTo>
                  <a:lnTo>
                    <a:pt x="9829" y="901331"/>
                  </a:lnTo>
                  <a:lnTo>
                    <a:pt x="9829" y="912774"/>
                  </a:lnTo>
                  <a:lnTo>
                    <a:pt x="13106" y="925880"/>
                  </a:lnTo>
                  <a:lnTo>
                    <a:pt x="13106" y="935697"/>
                  </a:lnTo>
                  <a:lnTo>
                    <a:pt x="16383" y="945527"/>
                  </a:lnTo>
                  <a:lnTo>
                    <a:pt x="16383" y="953719"/>
                  </a:lnTo>
                  <a:lnTo>
                    <a:pt x="21297" y="978293"/>
                  </a:lnTo>
                  <a:lnTo>
                    <a:pt x="21297" y="986548"/>
                  </a:lnTo>
                  <a:lnTo>
                    <a:pt x="24561" y="996353"/>
                  </a:lnTo>
                  <a:lnTo>
                    <a:pt x="24561" y="1006182"/>
                  </a:lnTo>
                  <a:lnTo>
                    <a:pt x="27838" y="1016012"/>
                  </a:lnTo>
                  <a:lnTo>
                    <a:pt x="29476" y="1022565"/>
                  </a:lnTo>
                  <a:lnTo>
                    <a:pt x="29476" y="1030744"/>
                  </a:lnTo>
                  <a:lnTo>
                    <a:pt x="31115" y="1037297"/>
                  </a:lnTo>
                  <a:lnTo>
                    <a:pt x="32753" y="1045489"/>
                  </a:lnTo>
                  <a:lnTo>
                    <a:pt x="32753" y="1063510"/>
                  </a:lnTo>
                  <a:lnTo>
                    <a:pt x="34391" y="1060234"/>
                  </a:lnTo>
                  <a:lnTo>
                    <a:pt x="40944" y="1050404"/>
                  </a:lnTo>
                  <a:lnTo>
                    <a:pt x="47498" y="1037297"/>
                  </a:lnTo>
                  <a:lnTo>
                    <a:pt x="52412" y="1029106"/>
                  </a:lnTo>
                  <a:lnTo>
                    <a:pt x="59004" y="1022565"/>
                  </a:lnTo>
                  <a:lnTo>
                    <a:pt x="63919" y="1012736"/>
                  </a:lnTo>
                  <a:lnTo>
                    <a:pt x="70472" y="1004544"/>
                  </a:lnTo>
                  <a:lnTo>
                    <a:pt x="75387" y="994714"/>
                  </a:lnTo>
                  <a:lnTo>
                    <a:pt x="81940" y="988187"/>
                  </a:lnTo>
                  <a:lnTo>
                    <a:pt x="88493" y="979995"/>
                  </a:lnTo>
                  <a:lnTo>
                    <a:pt x="95046" y="973378"/>
                  </a:lnTo>
                  <a:lnTo>
                    <a:pt x="101587" y="965187"/>
                  </a:lnTo>
                  <a:lnTo>
                    <a:pt x="106502" y="961910"/>
                  </a:lnTo>
                  <a:lnTo>
                    <a:pt x="117970" y="948804"/>
                  </a:lnTo>
                  <a:lnTo>
                    <a:pt x="140906" y="932421"/>
                  </a:lnTo>
                  <a:lnTo>
                    <a:pt x="152361" y="929157"/>
                  </a:lnTo>
                  <a:lnTo>
                    <a:pt x="162191" y="924242"/>
                  </a:lnTo>
                  <a:lnTo>
                    <a:pt x="170383" y="920965"/>
                  </a:lnTo>
                  <a:lnTo>
                    <a:pt x="176987" y="919327"/>
                  </a:lnTo>
                  <a:lnTo>
                    <a:pt x="178625" y="919327"/>
                  </a:lnTo>
                  <a:close/>
                </a:path>
                <a:path w="1604645" h="1063625">
                  <a:moveTo>
                    <a:pt x="1336979" y="31089"/>
                  </a:moveTo>
                  <a:lnTo>
                    <a:pt x="1323873" y="22923"/>
                  </a:lnTo>
                  <a:lnTo>
                    <a:pt x="1297673" y="13093"/>
                  </a:lnTo>
                  <a:lnTo>
                    <a:pt x="1282877" y="9829"/>
                  </a:lnTo>
                  <a:lnTo>
                    <a:pt x="1266494" y="4914"/>
                  </a:lnTo>
                  <a:lnTo>
                    <a:pt x="1233741" y="1638"/>
                  </a:lnTo>
                  <a:lnTo>
                    <a:pt x="1220635" y="1638"/>
                  </a:lnTo>
                  <a:lnTo>
                    <a:pt x="1204264" y="0"/>
                  </a:lnTo>
                  <a:lnTo>
                    <a:pt x="1146886" y="0"/>
                  </a:lnTo>
                  <a:lnTo>
                    <a:pt x="1146886" y="1638"/>
                  </a:lnTo>
                  <a:lnTo>
                    <a:pt x="1155077" y="9829"/>
                  </a:lnTo>
                  <a:lnTo>
                    <a:pt x="1250124" y="14744"/>
                  </a:lnTo>
                  <a:lnTo>
                    <a:pt x="1336979" y="31089"/>
                  </a:lnTo>
                  <a:close/>
                </a:path>
                <a:path w="1604645" h="1063625">
                  <a:moveTo>
                    <a:pt x="1604022" y="427659"/>
                  </a:moveTo>
                  <a:lnTo>
                    <a:pt x="1600746" y="375246"/>
                  </a:lnTo>
                  <a:lnTo>
                    <a:pt x="1595856" y="324421"/>
                  </a:lnTo>
                  <a:lnTo>
                    <a:pt x="1587665" y="275310"/>
                  </a:lnTo>
                  <a:lnTo>
                    <a:pt x="1577835" y="231013"/>
                  </a:lnTo>
                  <a:lnTo>
                    <a:pt x="1564728" y="190093"/>
                  </a:lnTo>
                  <a:lnTo>
                    <a:pt x="1533550" y="124498"/>
                  </a:lnTo>
                  <a:lnTo>
                    <a:pt x="1502448" y="78600"/>
                  </a:lnTo>
                  <a:lnTo>
                    <a:pt x="1476248" y="47472"/>
                  </a:lnTo>
                  <a:lnTo>
                    <a:pt x="1443482" y="27825"/>
                  </a:lnTo>
                  <a:lnTo>
                    <a:pt x="1425473" y="22923"/>
                  </a:lnTo>
                  <a:lnTo>
                    <a:pt x="1417281" y="22923"/>
                  </a:lnTo>
                  <a:lnTo>
                    <a:pt x="1412367" y="26174"/>
                  </a:lnTo>
                  <a:lnTo>
                    <a:pt x="1402486" y="31089"/>
                  </a:lnTo>
                  <a:lnTo>
                    <a:pt x="1415643" y="31089"/>
                  </a:lnTo>
                  <a:lnTo>
                    <a:pt x="1428737" y="34366"/>
                  </a:lnTo>
                  <a:lnTo>
                    <a:pt x="1468056" y="58940"/>
                  </a:lnTo>
                  <a:lnTo>
                    <a:pt x="1505724" y="101600"/>
                  </a:lnTo>
                  <a:lnTo>
                    <a:pt x="1525358" y="140881"/>
                  </a:lnTo>
                  <a:lnTo>
                    <a:pt x="1536890" y="162191"/>
                  </a:lnTo>
                  <a:lnTo>
                    <a:pt x="1554911" y="214630"/>
                  </a:lnTo>
                  <a:lnTo>
                    <a:pt x="1571282" y="273672"/>
                  </a:lnTo>
                  <a:lnTo>
                    <a:pt x="1584388" y="340804"/>
                  </a:lnTo>
                  <a:lnTo>
                    <a:pt x="1590941" y="445744"/>
                  </a:lnTo>
                  <a:lnTo>
                    <a:pt x="1587665" y="480123"/>
                  </a:lnTo>
                  <a:lnTo>
                    <a:pt x="1586026" y="514515"/>
                  </a:lnTo>
                  <a:lnTo>
                    <a:pt x="1582750" y="547344"/>
                  </a:lnTo>
                  <a:lnTo>
                    <a:pt x="1577835" y="580085"/>
                  </a:lnTo>
                  <a:lnTo>
                    <a:pt x="1569643" y="611212"/>
                  </a:lnTo>
                  <a:lnTo>
                    <a:pt x="1563103" y="639102"/>
                  </a:lnTo>
                  <a:lnTo>
                    <a:pt x="1551635" y="666940"/>
                  </a:lnTo>
                  <a:lnTo>
                    <a:pt x="1541805" y="691515"/>
                  </a:lnTo>
                  <a:lnTo>
                    <a:pt x="1530273" y="712876"/>
                  </a:lnTo>
                  <a:lnTo>
                    <a:pt x="1515529" y="732510"/>
                  </a:lnTo>
                  <a:lnTo>
                    <a:pt x="1500809" y="747242"/>
                  </a:lnTo>
                  <a:lnTo>
                    <a:pt x="1484426" y="760349"/>
                  </a:lnTo>
                  <a:lnTo>
                    <a:pt x="1466418" y="766902"/>
                  </a:lnTo>
                  <a:lnTo>
                    <a:pt x="1448396" y="775093"/>
                  </a:lnTo>
                  <a:lnTo>
                    <a:pt x="1412367" y="778370"/>
                  </a:lnTo>
                  <a:lnTo>
                    <a:pt x="1392669" y="775093"/>
                  </a:lnTo>
                  <a:lnTo>
                    <a:pt x="1373009" y="770178"/>
                  </a:lnTo>
                  <a:lnTo>
                    <a:pt x="1335341" y="755434"/>
                  </a:lnTo>
                  <a:lnTo>
                    <a:pt x="1296022" y="729234"/>
                  </a:lnTo>
                  <a:lnTo>
                    <a:pt x="1258316" y="696429"/>
                  </a:lnTo>
                  <a:lnTo>
                    <a:pt x="1218996" y="653834"/>
                  </a:lnTo>
                  <a:lnTo>
                    <a:pt x="1199349" y="629297"/>
                  </a:lnTo>
                  <a:lnTo>
                    <a:pt x="1179690" y="606298"/>
                  </a:lnTo>
                  <a:lnTo>
                    <a:pt x="1145247" y="548982"/>
                  </a:lnTo>
                  <a:lnTo>
                    <a:pt x="1104303" y="460489"/>
                  </a:lnTo>
                  <a:lnTo>
                    <a:pt x="1096111" y="430936"/>
                  </a:lnTo>
                  <a:lnTo>
                    <a:pt x="1086281" y="403098"/>
                  </a:lnTo>
                  <a:lnTo>
                    <a:pt x="1079741" y="375246"/>
                  </a:lnTo>
                  <a:lnTo>
                    <a:pt x="1073188" y="348996"/>
                  </a:lnTo>
                  <a:lnTo>
                    <a:pt x="1068273" y="324421"/>
                  </a:lnTo>
                  <a:lnTo>
                    <a:pt x="1063383" y="303136"/>
                  </a:lnTo>
                  <a:lnTo>
                    <a:pt x="1061745" y="286778"/>
                  </a:lnTo>
                  <a:lnTo>
                    <a:pt x="1058468" y="270395"/>
                  </a:lnTo>
                  <a:lnTo>
                    <a:pt x="1056830" y="258864"/>
                  </a:lnTo>
                  <a:lnTo>
                    <a:pt x="1056830" y="250672"/>
                  </a:lnTo>
                  <a:lnTo>
                    <a:pt x="1151801" y="203174"/>
                  </a:lnTo>
                  <a:lnTo>
                    <a:pt x="1158354" y="216268"/>
                  </a:lnTo>
                  <a:lnTo>
                    <a:pt x="1168222" y="231013"/>
                  </a:lnTo>
                  <a:lnTo>
                    <a:pt x="1179690" y="245757"/>
                  </a:lnTo>
                  <a:lnTo>
                    <a:pt x="1192796" y="263779"/>
                  </a:lnTo>
                  <a:lnTo>
                    <a:pt x="1205903" y="278587"/>
                  </a:lnTo>
                  <a:lnTo>
                    <a:pt x="1220635" y="296583"/>
                  </a:lnTo>
                  <a:lnTo>
                    <a:pt x="1253401" y="332613"/>
                  </a:lnTo>
                  <a:lnTo>
                    <a:pt x="1286154" y="365442"/>
                  </a:lnTo>
                  <a:lnTo>
                    <a:pt x="1302575" y="380161"/>
                  </a:lnTo>
                  <a:lnTo>
                    <a:pt x="1320596" y="396544"/>
                  </a:lnTo>
                  <a:lnTo>
                    <a:pt x="1335341" y="409638"/>
                  </a:lnTo>
                  <a:lnTo>
                    <a:pt x="1368094" y="435851"/>
                  </a:lnTo>
                  <a:lnTo>
                    <a:pt x="1382839" y="447382"/>
                  </a:lnTo>
                  <a:lnTo>
                    <a:pt x="1405763" y="467017"/>
                  </a:lnTo>
                  <a:lnTo>
                    <a:pt x="1428737" y="503047"/>
                  </a:lnTo>
                  <a:lnTo>
                    <a:pt x="1440205" y="527621"/>
                  </a:lnTo>
                  <a:lnTo>
                    <a:pt x="1446758" y="540804"/>
                  </a:lnTo>
                  <a:lnTo>
                    <a:pt x="1448396" y="552246"/>
                  </a:lnTo>
                  <a:lnTo>
                    <a:pt x="1451673" y="562063"/>
                  </a:lnTo>
                  <a:lnTo>
                    <a:pt x="1451673" y="570255"/>
                  </a:lnTo>
                  <a:lnTo>
                    <a:pt x="1454950" y="580085"/>
                  </a:lnTo>
                  <a:lnTo>
                    <a:pt x="1454950" y="593191"/>
                  </a:lnTo>
                  <a:lnTo>
                    <a:pt x="1456588" y="596468"/>
                  </a:lnTo>
                  <a:lnTo>
                    <a:pt x="1456588" y="578446"/>
                  </a:lnTo>
                  <a:lnTo>
                    <a:pt x="1454950" y="568617"/>
                  </a:lnTo>
                  <a:lnTo>
                    <a:pt x="1454950" y="558787"/>
                  </a:lnTo>
                  <a:lnTo>
                    <a:pt x="1451673" y="535876"/>
                  </a:lnTo>
                  <a:lnTo>
                    <a:pt x="1446758" y="522706"/>
                  </a:lnTo>
                  <a:lnTo>
                    <a:pt x="1443482" y="507961"/>
                  </a:lnTo>
                  <a:lnTo>
                    <a:pt x="1420558" y="467017"/>
                  </a:lnTo>
                  <a:lnTo>
                    <a:pt x="1382839" y="430936"/>
                  </a:lnTo>
                  <a:lnTo>
                    <a:pt x="1364818" y="416191"/>
                  </a:lnTo>
                  <a:lnTo>
                    <a:pt x="1345171" y="401459"/>
                  </a:lnTo>
                  <a:lnTo>
                    <a:pt x="1309128" y="365442"/>
                  </a:lnTo>
                  <a:lnTo>
                    <a:pt x="1289481" y="344081"/>
                  </a:lnTo>
                  <a:lnTo>
                    <a:pt x="1269771" y="324421"/>
                  </a:lnTo>
                  <a:lnTo>
                    <a:pt x="1268133" y="322300"/>
                  </a:lnTo>
                  <a:lnTo>
                    <a:pt x="1268133" y="317868"/>
                  </a:lnTo>
                  <a:lnTo>
                    <a:pt x="1266494" y="311315"/>
                  </a:lnTo>
                  <a:lnTo>
                    <a:pt x="1266494" y="272034"/>
                  </a:lnTo>
                  <a:lnTo>
                    <a:pt x="1264869" y="260502"/>
                  </a:lnTo>
                  <a:lnTo>
                    <a:pt x="1264869" y="235927"/>
                  </a:lnTo>
                  <a:lnTo>
                    <a:pt x="1266494" y="224459"/>
                  </a:lnTo>
                  <a:lnTo>
                    <a:pt x="1271409" y="185178"/>
                  </a:lnTo>
                  <a:lnTo>
                    <a:pt x="1274686" y="173647"/>
                  </a:lnTo>
                  <a:lnTo>
                    <a:pt x="1277962" y="160540"/>
                  </a:lnTo>
                  <a:lnTo>
                    <a:pt x="1279601" y="149072"/>
                  </a:lnTo>
                  <a:lnTo>
                    <a:pt x="1282877" y="139242"/>
                  </a:lnTo>
                  <a:lnTo>
                    <a:pt x="1284516" y="132689"/>
                  </a:lnTo>
                  <a:lnTo>
                    <a:pt x="1286154" y="124498"/>
                  </a:lnTo>
                  <a:lnTo>
                    <a:pt x="1289481" y="116319"/>
                  </a:lnTo>
                  <a:lnTo>
                    <a:pt x="1271409" y="137604"/>
                  </a:lnTo>
                  <a:lnTo>
                    <a:pt x="1269771" y="139242"/>
                  </a:lnTo>
                  <a:lnTo>
                    <a:pt x="1269771" y="144157"/>
                  </a:lnTo>
                  <a:lnTo>
                    <a:pt x="1266494" y="150710"/>
                  </a:lnTo>
                  <a:lnTo>
                    <a:pt x="1266494" y="162191"/>
                  </a:lnTo>
                  <a:lnTo>
                    <a:pt x="1263230" y="172021"/>
                  </a:lnTo>
                  <a:lnTo>
                    <a:pt x="1261592" y="186817"/>
                  </a:lnTo>
                  <a:lnTo>
                    <a:pt x="1258316" y="199898"/>
                  </a:lnTo>
                  <a:lnTo>
                    <a:pt x="1258316" y="216268"/>
                  </a:lnTo>
                  <a:lnTo>
                    <a:pt x="1255039" y="232651"/>
                  </a:lnTo>
                  <a:lnTo>
                    <a:pt x="1253401" y="249034"/>
                  </a:lnTo>
                  <a:lnTo>
                    <a:pt x="1253401" y="280225"/>
                  </a:lnTo>
                  <a:lnTo>
                    <a:pt x="1251762" y="294944"/>
                  </a:lnTo>
                  <a:lnTo>
                    <a:pt x="1252677" y="302272"/>
                  </a:lnTo>
                  <a:lnTo>
                    <a:pt x="1237018" y="283502"/>
                  </a:lnTo>
                  <a:lnTo>
                    <a:pt x="1218996" y="262140"/>
                  </a:lnTo>
                  <a:lnTo>
                    <a:pt x="1204264" y="245757"/>
                  </a:lnTo>
                  <a:lnTo>
                    <a:pt x="1191158" y="227736"/>
                  </a:lnTo>
                  <a:lnTo>
                    <a:pt x="1179690" y="212991"/>
                  </a:lnTo>
                  <a:lnTo>
                    <a:pt x="1173543" y="203174"/>
                  </a:lnTo>
                  <a:lnTo>
                    <a:pt x="1171498" y="199898"/>
                  </a:lnTo>
                  <a:lnTo>
                    <a:pt x="1163269" y="191731"/>
                  </a:lnTo>
                  <a:lnTo>
                    <a:pt x="1159103" y="186194"/>
                  </a:lnTo>
                  <a:lnTo>
                    <a:pt x="1163269" y="173647"/>
                  </a:lnTo>
                  <a:lnTo>
                    <a:pt x="1164907" y="165455"/>
                  </a:lnTo>
                  <a:lnTo>
                    <a:pt x="1166583" y="155625"/>
                  </a:lnTo>
                  <a:lnTo>
                    <a:pt x="1169860" y="145796"/>
                  </a:lnTo>
                  <a:lnTo>
                    <a:pt x="1169860" y="132689"/>
                  </a:lnTo>
                  <a:lnTo>
                    <a:pt x="1171498" y="122859"/>
                  </a:lnTo>
                  <a:lnTo>
                    <a:pt x="1169860" y="109791"/>
                  </a:lnTo>
                  <a:lnTo>
                    <a:pt x="1169860" y="99961"/>
                  </a:lnTo>
                  <a:lnTo>
                    <a:pt x="1151801" y="58940"/>
                  </a:lnTo>
                  <a:lnTo>
                    <a:pt x="1139913" y="49110"/>
                  </a:lnTo>
                  <a:lnTo>
                    <a:pt x="1133779" y="44196"/>
                  </a:lnTo>
                  <a:lnTo>
                    <a:pt x="1127239" y="39281"/>
                  </a:lnTo>
                  <a:lnTo>
                    <a:pt x="1120686" y="37642"/>
                  </a:lnTo>
                  <a:lnTo>
                    <a:pt x="1101026" y="37642"/>
                  </a:lnTo>
                  <a:lnTo>
                    <a:pt x="1096111" y="42557"/>
                  </a:lnTo>
                  <a:lnTo>
                    <a:pt x="1084643" y="47472"/>
                  </a:lnTo>
                  <a:lnTo>
                    <a:pt x="1073188" y="58940"/>
                  </a:lnTo>
                  <a:lnTo>
                    <a:pt x="1079741" y="55664"/>
                  </a:lnTo>
                  <a:lnTo>
                    <a:pt x="1087920" y="52387"/>
                  </a:lnTo>
                  <a:lnTo>
                    <a:pt x="1097749" y="50749"/>
                  </a:lnTo>
                  <a:lnTo>
                    <a:pt x="1109218" y="49110"/>
                  </a:lnTo>
                  <a:lnTo>
                    <a:pt x="1122324" y="54025"/>
                  </a:lnTo>
                  <a:lnTo>
                    <a:pt x="1148524" y="90131"/>
                  </a:lnTo>
                  <a:lnTo>
                    <a:pt x="1151801" y="99961"/>
                  </a:lnTo>
                  <a:lnTo>
                    <a:pt x="1155077" y="111417"/>
                  </a:lnTo>
                  <a:lnTo>
                    <a:pt x="1155077" y="160540"/>
                  </a:lnTo>
                  <a:lnTo>
                    <a:pt x="1151801" y="167106"/>
                  </a:lnTo>
                  <a:lnTo>
                    <a:pt x="1150162" y="173647"/>
                  </a:lnTo>
                  <a:lnTo>
                    <a:pt x="1146886" y="180263"/>
                  </a:lnTo>
                  <a:lnTo>
                    <a:pt x="1146886" y="186817"/>
                  </a:lnTo>
                  <a:lnTo>
                    <a:pt x="1144943" y="190055"/>
                  </a:lnTo>
                  <a:lnTo>
                    <a:pt x="1043724" y="239204"/>
                  </a:lnTo>
                  <a:lnTo>
                    <a:pt x="1043724" y="276402"/>
                  </a:lnTo>
                  <a:lnTo>
                    <a:pt x="1042085" y="276948"/>
                  </a:lnTo>
                  <a:lnTo>
                    <a:pt x="1035469" y="278587"/>
                  </a:lnTo>
                  <a:lnTo>
                    <a:pt x="1010894" y="278587"/>
                  </a:lnTo>
                  <a:lnTo>
                    <a:pt x="1002703" y="280225"/>
                  </a:lnTo>
                  <a:lnTo>
                    <a:pt x="992886" y="278587"/>
                  </a:lnTo>
                  <a:lnTo>
                    <a:pt x="981417" y="278587"/>
                  </a:lnTo>
                  <a:lnTo>
                    <a:pt x="961783" y="275310"/>
                  </a:lnTo>
                  <a:lnTo>
                    <a:pt x="924115" y="252310"/>
                  </a:lnTo>
                  <a:lnTo>
                    <a:pt x="915860" y="237566"/>
                  </a:lnTo>
                  <a:lnTo>
                    <a:pt x="915860" y="232651"/>
                  </a:lnTo>
                  <a:lnTo>
                    <a:pt x="914222" y="224459"/>
                  </a:lnTo>
                  <a:lnTo>
                    <a:pt x="914222" y="219544"/>
                  </a:lnTo>
                  <a:lnTo>
                    <a:pt x="915860" y="212991"/>
                  </a:lnTo>
                  <a:lnTo>
                    <a:pt x="917498" y="208089"/>
                  </a:lnTo>
                  <a:lnTo>
                    <a:pt x="919200" y="199898"/>
                  </a:lnTo>
                  <a:lnTo>
                    <a:pt x="924115" y="191731"/>
                  </a:lnTo>
                  <a:lnTo>
                    <a:pt x="927392" y="186817"/>
                  </a:lnTo>
                  <a:lnTo>
                    <a:pt x="930668" y="186817"/>
                  </a:lnTo>
                  <a:lnTo>
                    <a:pt x="927392" y="178625"/>
                  </a:lnTo>
                  <a:lnTo>
                    <a:pt x="924115" y="180263"/>
                  </a:lnTo>
                  <a:lnTo>
                    <a:pt x="917498" y="188455"/>
                  </a:lnTo>
                  <a:lnTo>
                    <a:pt x="912583" y="193370"/>
                  </a:lnTo>
                  <a:lnTo>
                    <a:pt x="907669" y="199898"/>
                  </a:lnTo>
                  <a:lnTo>
                    <a:pt x="904392" y="208089"/>
                  </a:lnTo>
                  <a:lnTo>
                    <a:pt x="902754" y="216268"/>
                  </a:lnTo>
                  <a:lnTo>
                    <a:pt x="899477" y="222821"/>
                  </a:lnTo>
                  <a:lnTo>
                    <a:pt x="896200" y="231013"/>
                  </a:lnTo>
                  <a:lnTo>
                    <a:pt x="896200" y="239204"/>
                  </a:lnTo>
                  <a:lnTo>
                    <a:pt x="899477" y="249034"/>
                  </a:lnTo>
                  <a:lnTo>
                    <a:pt x="901115" y="255587"/>
                  </a:lnTo>
                  <a:lnTo>
                    <a:pt x="937209" y="283502"/>
                  </a:lnTo>
                  <a:lnTo>
                    <a:pt x="961783" y="290029"/>
                  </a:lnTo>
                  <a:lnTo>
                    <a:pt x="973251" y="294944"/>
                  </a:lnTo>
                  <a:lnTo>
                    <a:pt x="1002703" y="294944"/>
                  </a:lnTo>
                  <a:lnTo>
                    <a:pt x="1014171" y="296583"/>
                  </a:lnTo>
                  <a:lnTo>
                    <a:pt x="1022362" y="294944"/>
                  </a:lnTo>
                  <a:lnTo>
                    <a:pt x="1030554" y="294944"/>
                  </a:lnTo>
                  <a:lnTo>
                    <a:pt x="1035469" y="293306"/>
                  </a:lnTo>
                  <a:lnTo>
                    <a:pt x="1043724" y="293306"/>
                  </a:lnTo>
                  <a:lnTo>
                    <a:pt x="1046441" y="292227"/>
                  </a:lnTo>
                  <a:lnTo>
                    <a:pt x="1047000" y="294944"/>
                  </a:lnTo>
                  <a:lnTo>
                    <a:pt x="1050277" y="312953"/>
                  </a:lnTo>
                  <a:lnTo>
                    <a:pt x="1053553" y="334251"/>
                  </a:lnTo>
                  <a:lnTo>
                    <a:pt x="1056830" y="353910"/>
                  </a:lnTo>
                  <a:lnTo>
                    <a:pt x="1061745" y="376885"/>
                  </a:lnTo>
                  <a:lnTo>
                    <a:pt x="1068273" y="401459"/>
                  </a:lnTo>
                  <a:lnTo>
                    <a:pt x="1076464" y="427659"/>
                  </a:lnTo>
                  <a:lnTo>
                    <a:pt x="1083005" y="452297"/>
                  </a:lnTo>
                  <a:lnTo>
                    <a:pt x="1092835" y="476846"/>
                  </a:lnTo>
                  <a:lnTo>
                    <a:pt x="1104303" y="501408"/>
                  </a:lnTo>
                  <a:lnTo>
                    <a:pt x="1119047" y="527621"/>
                  </a:lnTo>
                  <a:lnTo>
                    <a:pt x="1158354" y="601383"/>
                  </a:lnTo>
                  <a:lnTo>
                    <a:pt x="1174775" y="626021"/>
                  </a:lnTo>
                  <a:lnTo>
                    <a:pt x="1187881" y="648931"/>
                  </a:lnTo>
                  <a:lnTo>
                    <a:pt x="1205903" y="671855"/>
                  </a:lnTo>
                  <a:lnTo>
                    <a:pt x="1241933" y="714514"/>
                  </a:lnTo>
                  <a:lnTo>
                    <a:pt x="1282877" y="748880"/>
                  </a:lnTo>
                  <a:lnTo>
                    <a:pt x="1330426" y="775093"/>
                  </a:lnTo>
                  <a:lnTo>
                    <a:pt x="1384477" y="791476"/>
                  </a:lnTo>
                  <a:lnTo>
                    <a:pt x="1414005" y="793115"/>
                  </a:lnTo>
                  <a:lnTo>
                    <a:pt x="1448396" y="793115"/>
                  </a:lnTo>
                  <a:lnTo>
                    <a:pt x="1479524" y="783285"/>
                  </a:lnTo>
                  <a:lnTo>
                    <a:pt x="1487868" y="778370"/>
                  </a:lnTo>
                  <a:lnTo>
                    <a:pt x="1507363" y="766902"/>
                  </a:lnTo>
                  <a:lnTo>
                    <a:pt x="1551635" y="709523"/>
                  </a:lnTo>
                  <a:lnTo>
                    <a:pt x="1568005" y="671855"/>
                  </a:lnTo>
                  <a:lnTo>
                    <a:pt x="1582750" y="629297"/>
                  </a:lnTo>
                  <a:lnTo>
                    <a:pt x="1592580" y="581723"/>
                  </a:lnTo>
                  <a:lnTo>
                    <a:pt x="1600746" y="532536"/>
                  </a:lnTo>
                  <a:lnTo>
                    <a:pt x="1603908" y="481761"/>
                  </a:lnTo>
                  <a:lnTo>
                    <a:pt x="1604022" y="427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613785" y="5843094"/>
              <a:ext cx="95046" cy="16060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274108" y="5716930"/>
              <a:ext cx="937260" cy="930910"/>
            </a:xfrm>
            <a:custGeom>
              <a:avLst/>
              <a:gdLst/>
              <a:ahLst/>
              <a:cxnLst/>
              <a:rect l="l" t="t" r="r" b="b"/>
              <a:pathLst>
                <a:path w="937260" h="930909">
                  <a:moveTo>
                    <a:pt x="925690" y="278587"/>
                  </a:moveTo>
                  <a:lnTo>
                    <a:pt x="917498" y="262216"/>
                  </a:lnTo>
                  <a:lnTo>
                    <a:pt x="910945" y="245833"/>
                  </a:lnTo>
                  <a:lnTo>
                    <a:pt x="902779" y="224561"/>
                  </a:lnTo>
                  <a:lnTo>
                    <a:pt x="899502" y="203200"/>
                  </a:lnTo>
                  <a:lnTo>
                    <a:pt x="892949" y="180263"/>
                  </a:lnTo>
                  <a:lnTo>
                    <a:pt x="889673" y="158978"/>
                  </a:lnTo>
                  <a:lnTo>
                    <a:pt x="886396" y="134429"/>
                  </a:lnTo>
                  <a:lnTo>
                    <a:pt x="883119" y="113068"/>
                  </a:lnTo>
                  <a:lnTo>
                    <a:pt x="879843" y="88493"/>
                  </a:lnTo>
                  <a:lnTo>
                    <a:pt x="878205" y="68846"/>
                  </a:lnTo>
                  <a:lnTo>
                    <a:pt x="874928" y="49212"/>
                  </a:lnTo>
                  <a:lnTo>
                    <a:pt x="873290" y="32766"/>
                  </a:lnTo>
                  <a:lnTo>
                    <a:pt x="873290" y="0"/>
                  </a:lnTo>
                  <a:lnTo>
                    <a:pt x="861834" y="34404"/>
                  </a:lnTo>
                  <a:lnTo>
                    <a:pt x="860196" y="45935"/>
                  </a:lnTo>
                  <a:lnTo>
                    <a:pt x="860196" y="60655"/>
                  </a:lnTo>
                  <a:lnTo>
                    <a:pt x="861834" y="77025"/>
                  </a:lnTo>
                  <a:lnTo>
                    <a:pt x="865111" y="95046"/>
                  </a:lnTo>
                  <a:lnTo>
                    <a:pt x="866749" y="113068"/>
                  </a:lnTo>
                  <a:lnTo>
                    <a:pt x="870026" y="132727"/>
                  </a:lnTo>
                  <a:lnTo>
                    <a:pt x="873290" y="149148"/>
                  </a:lnTo>
                  <a:lnTo>
                    <a:pt x="878205" y="170434"/>
                  </a:lnTo>
                  <a:lnTo>
                    <a:pt x="883119" y="186817"/>
                  </a:lnTo>
                  <a:lnTo>
                    <a:pt x="886396" y="203200"/>
                  </a:lnTo>
                  <a:lnTo>
                    <a:pt x="892949" y="232752"/>
                  </a:lnTo>
                  <a:lnTo>
                    <a:pt x="896226" y="252387"/>
                  </a:lnTo>
                  <a:lnTo>
                    <a:pt x="896226" y="257302"/>
                  </a:lnTo>
                  <a:lnTo>
                    <a:pt x="897864" y="262216"/>
                  </a:lnTo>
                  <a:lnTo>
                    <a:pt x="878205" y="270395"/>
                  </a:lnTo>
                  <a:lnTo>
                    <a:pt x="856919" y="278587"/>
                  </a:lnTo>
                  <a:lnTo>
                    <a:pt x="833920" y="286778"/>
                  </a:lnTo>
                  <a:lnTo>
                    <a:pt x="812647" y="294970"/>
                  </a:lnTo>
                  <a:lnTo>
                    <a:pt x="789711" y="299885"/>
                  </a:lnTo>
                  <a:lnTo>
                    <a:pt x="766787" y="306438"/>
                  </a:lnTo>
                  <a:lnTo>
                    <a:pt x="745490" y="313055"/>
                  </a:lnTo>
                  <a:lnTo>
                    <a:pt x="725843" y="319608"/>
                  </a:lnTo>
                  <a:lnTo>
                    <a:pt x="704507" y="322884"/>
                  </a:lnTo>
                  <a:lnTo>
                    <a:pt x="684847" y="326136"/>
                  </a:lnTo>
                  <a:lnTo>
                    <a:pt x="668464" y="327774"/>
                  </a:lnTo>
                  <a:lnTo>
                    <a:pt x="655370" y="332689"/>
                  </a:lnTo>
                  <a:lnTo>
                    <a:pt x="642264" y="332689"/>
                  </a:lnTo>
                  <a:lnTo>
                    <a:pt x="634072" y="335965"/>
                  </a:lnTo>
                  <a:lnTo>
                    <a:pt x="627519" y="335965"/>
                  </a:lnTo>
                  <a:lnTo>
                    <a:pt x="625881" y="337604"/>
                  </a:lnTo>
                  <a:lnTo>
                    <a:pt x="609498" y="358889"/>
                  </a:lnTo>
                  <a:lnTo>
                    <a:pt x="617689" y="355625"/>
                  </a:lnTo>
                  <a:lnTo>
                    <a:pt x="634072" y="352348"/>
                  </a:lnTo>
                  <a:lnTo>
                    <a:pt x="653732" y="347433"/>
                  </a:lnTo>
                  <a:lnTo>
                    <a:pt x="676656" y="342519"/>
                  </a:lnTo>
                  <a:lnTo>
                    <a:pt x="701230" y="335965"/>
                  </a:lnTo>
                  <a:lnTo>
                    <a:pt x="729119" y="327774"/>
                  </a:lnTo>
                  <a:lnTo>
                    <a:pt x="755319" y="321246"/>
                  </a:lnTo>
                  <a:lnTo>
                    <a:pt x="783170" y="314693"/>
                  </a:lnTo>
                  <a:lnTo>
                    <a:pt x="809371" y="308076"/>
                  </a:lnTo>
                  <a:lnTo>
                    <a:pt x="837196" y="301523"/>
                  </a:lnTo>
                  <a:lnTo>
                    <a:pt x="860196" y="294970"/>
                  </a:lnTo>
                  <a:lnTo>
                    <a:pt x="883119" y="290055"/>
                  </a:lnTo>
                  <a:lnTo>
                    <a:pt x="899502" y="283502"/>
                  </a:lnTo>
                  <a:lnTo>
                    <a:pt x="912583" y="281863"/>
                  </a:lnTo>
                  <a:lnTo>
                    <a:pt x="922413" y="278587"/>
                  </a:lnTo>
                  <a:lnTo>
                    <a:pt x="925690" y="278587"/>
                  </a:lnTo>
                  <a:close/>
                </a:path>
                <a:path w="937260" h="930909">
                  <a:moveTo>
                    <a:pt x="937145" y="875118"/>
                  </a:moveTo>
                  <a:lnTo>
                    <a:pt x="935507" y="870204"/>
                  </a:lnTo>
                  <a:lnTo>
                    <a:pt x="932230" y="863650"/>
                  </a:lnTo>
                  <a:lnTo>
                    <a:pt x="928027" y="853833"/>
                  </a:lnTo>
                  <a:lnTo>
                    <a:pt x="927328" y="852195"/>
                  </a:lnTo>
                  <a:lnTo>
                    <a:pt x="924052" y="837399"/>
                  </a:lnTo>
                  <a:lnTo>
                    <a:pt x="917498" y="817753"/>
                  </a:lnTo>
                  <a:lnTo>
                    <a:pt x="910945" y="796455"/>
                  </a:lnTo>
                  <a:lnTo>
                    <a:pt x="902779" y="771880"/>
                  </a:lnTo>
                  <a:lnTo>
                    <a:pt x="894588" y="748906"/>
                  </a:lnTo>
                  <a:lnTo>
                    <a:pt x="878205" y="693216"/>
                  </a:lnTo>
                  <a:lnTo>
                    <a:pt x="870026" y="666965"/>
                  </a:lnTo>
                  <a:lnTo>
                    <a:pt x="865111" y="639114"/>
                  </a:lnTo>
                  <a:lnTo>
                    <a:pt x="856919" y="612914"/>
                  </a:lnTo>
                  <a:lnTo>
                    <a:pt x="852004" y="588340"/>
                  </a:lnTo>
                  <a:lnTo>
                    <a:pt x="848728" y="565365"/>
                  </a:lnTo>
                  <a:lnTo>
                    <a:pt x="845451" y="545706"/>
                  </a:lnTo>
                  <a:lnTo>
                    <a:pt x="843813" y="526059"/>
                  </a:lnTo>
                  <a:lnTo>
                    <a:pt x="842111" y="506399"/>
                  </a:lnTo>
                  <a:lnTo>
                    <a:pt x="842111" y="429374"/>
                  </a:lnTo>
                  <a:lnTo>
                    <a:pt x="843813" y="411378"/>
                  </a:lnTo>
                  <a:lnTo>
                    <a:pt x="845451" y="394931"/>
                  </a:lnTo>
                  <a:lnTo>
                    <a:pt x="845451" y="378548"/>
                  </a:lnTo>
                  <a:lnTo>
                    <a:pt x="848728" y="352348"/>
                  </a:lnTo>
                  <a:lnTo>
                    <a:pt x="848728" y="342519"/>
                  </a:lnTo>
                  <a:lnTo>
                    <a:pt x="850366" y="332689"/>
                  </a:lnTo>
                  <a:lnTo>
                    <a:pt x="852004" y="327774"/>
                  </a:lnTo>
                  <a:lnTo>
                    <a:pt x="852004" y="322884"/>
                  </a:lnTo>
                  <a:lnTo>
                    <a:pt x="850366" y="327774"/>
                  </a:lnTo>
                  <a:lnTo>
                    <a:pt x="847090" y="332689"/>
                  </a:lnTo>
                  <a:lnTo>
                    <a:pt x="845451" y="342519"/>
                  </a:lnTo>
                  <a:lnTo>
                    <a:pt x="840473" y="352348"/>
                  </a:lnTo>
                  <a:lnTo>
                    <a:pt x="837196" y="365442"/>
                  </a:lnTo>
                  <a:lnTo>
                    <a:pt x="833920" y="381825"/>
                  </a:lnTo>
                  <a:lnTo>
                    <a:pt x="830643" y="401548"/>
                  </a:lnTo>
                  <a:lnTo>
                    <a:pt x="827366" y="419544"/>
                  </a:lnTo>
                  <a:lnTo>
                    <a:pt x="824090" y="442480"/>
                  </a:lnTo>
                  <a:lnTo>
                    <a:pt x="824090" y="516229"/>
                  </a:lnTo>
                  <a:lnTo>
                    <a:pt x="830643" y="575195"/>
                  </a:lnTo>
                  <a:lnTo>
                    <a:pt x="843813" y="635850"/>
                  </a:lnTo>
                  <a:lnTo>
                    <a:pt x="863473" y="712876"/>
                  </a:lnTo>
                  <a:lnTo>
                    <a:pt x="870026" y="734161"/>
                  </a:lnTo>
                  <a:lnTo>
                    <a:pt x="874928" y="753821"/>
                  </a:lnTo>
                  <a:lnTo>
                    <a:pt x="881481" y="771880"/>
                  </a:lnTo>
                  <a:lnTo>
                    <a:pt x="886396" y="789901"/>
                  </a:lnTo>
                  <a:lnTo>
                    <a:pt x="891311" y="803008"/>
                  </a:lnTo>
                  <a:lnTo>
                    <a:pt x="896226" y="814476"/>
                  </a:lnTo>
                  <a:lnTo>
                    <a:pt x="899502" y="824306"/>
                  </a:lnTo>
                  <a:lnTo>
                    <a:pt x="902779" y="832485"/>
                  </a:lnTo>
                  <a:lnTo>
                    <a:pt x="906056" y="837399"/>
                  </a:lnTo>
                  <a:lnTo>
                    <a:pt x="907669" y="842314"/>
                  </a:lnTo>
                  <a:lnTo>
                    <a:pt x="909307" y="845591"/>
                  </a:lnTo>
                  <a:lnTo>
                    <a:pt x="910945" y="847229"/>
                  </a:lnTo>
                  <a:lnTo>
                    <a:pt x="822452" y="853833"/>
                  </a:lnTo>
                  <a:lnTo>
                    <a:pt x="819200" y="852195"/>
                  </a:lnTo>
                  <a:lnTo>
                    <a:pt x="812647" y="850569"/>
                  </a:lnTo>
                  <a:lnTo>
                    <a:pt x="802817" y="842314"/>
                  </a:lnTo>
                  <a:lnTo>
                    <a:pt x="788073" y="835761"/>
                  </a:lnTo>
                  <a:lnTo>
                    <a:pt x="770064" y="825931"/>
                  </a:lnTo>
                  <a:lnTo>
                    <a:pt x="750404" y="811199"/>
                  </a:lnTo>
                  <a:lnTo>
                    <a:pt x="727481" y="794816"/>
                  </a:lnTo>
                  <a:lnTo>
                    <a:pt x="702868" y="775157"/>
                  </a:lnTo>
                  <a:lnTo>
                    <a:pt x="673379" y="750544"/>
                  </a:lnTo>
                  <a:lnTo>
                    <a:pt x="611136" y="691578"/>
                  </a:lnTo>
                  <a:lnTo>
                    <a:pt x="578332" y="657136"/>
                  </a:lnTo>
                  <a:lnTo>
                    <a:pt x="543941" y="616191"/>
                  </a:lnTo>
                  <a:lnTo>
                    <a:pt x="507911" y="571919"/>
                  </a:lnTo>
                  <a:lnTo>
                    <a:pt x="471830" y="522782"/>
                  </a:lnTo>
                  <a:lnTo>
                    <a:pt x="435800" y="468680"/>
                  </a:lnTo>
                  <a:lnTo>
                    <a:pt x="429247" y="471957"/>
                  </a:lnTo>
                  <a:lnTo>
                    <a:pt x="421055" y="476872"/>
                  </a:lnTo>
                  <a:lnTo>
                    <a:pt x="414502" y="481787"/>
                  </a:lnTo>
                  <a:lnTo>
                    <a:pt x="407949" y="489978"/>
                  </a:lnTo>
                  <a:lnTo>
                    <a:pt x="398119" y="496595"/>
                  </a:lnTo>
                  <a:lnTo>
                    <a:pt x="378472" y="516229"/>
                  </a:lnTo>
                  <a:lnTo>
                    <a:pt x="370306" y="529336"/>
                  </a:lnTo>
                  <a:lnTo>
                    <a:pt x="357200" y="540804"/>
                  </a:lnTo>
                  <a:lnTo>
                    <a:pt x="345668" y="555536"/>
                  </a:lnTo>
                  <a:lnTo>
                    <a:pt x="332562" y="570280"/>
                  </a:lnTo>
                  <a:lnTo>
                    <a:pt x="321094" y="588340"/>
                  </a:lnTo>
                  <a:lnTo>
                    <a:pt x="306362" y="606361"/>
                  </a:lnTo>
                  <a:lnTo>
                    <a:pt x="293255" y="626021"/>
                  </a:lnTo>
                  <a:lnTo>
                    <a:pt x="276898" y="647306"/>
                  </a:lnTo>
                  <a:lnTo>
                    <a:pt x="263791" y="670306"/>
                  </a:lnTo>
                  <a:lnTo>
                    <a:pt x="245770" y="691578"/>
                  </a:lnTo>
                  <a:lnTo>
                    <a:pt x="231038" y="714514"/>
                  </a:lnTo>
                  <a:lnTo>
                    <a:pt x="217868" y="735799"/>
                  </a:lnTo>
                  <a:lnTo>
                    <a:pt x="206400" y="758799"/>
                  </a:lnTo>
                  <a:lnTo>
                    <a:pt x="193319" y="778433"/>
                  </a:lnTo>
                  <a:lnTo>
                    <a:pt x="185127" y="798093"/>
                  </a:lnTo>
                  <a:lnTo>
                    <a:pt x="173659" y="816114"/>
                  </a:lnTo>
                  <a:lnTo>
                    <a:pt x="167106" y="835761"/>
                  </a:lnTo>
                  <a:lnTo>
                    <a:pt x="158927" y="850569"/>
                  </a:lnTo>
                  <a:lnTo>
                    <a:pt x="152374" y="865289"/>
                  </a:lnTo>
                  <a:lnTo>
                    <a:pt x="147459" y="876757"/>
                  </a:lnTo>
                  <a:lnTo>
                    <a:pt x="144183" y="888225"/>
                  </a:lnTo>
                  <a:lnTo>
                    <a:pt x="140906" y="896416"/>
                  </a:lnTo>
                  <a:lnTo>
                    <a:pt x="137629" y="902970"/>
                  </a:lnTo>
                  <a:lnTo>
                    <a:pt x="135991" y="907884"/>
                  </a:lnTo>
                  <a:lnTo>
                    <a:pt x="135991" y="909523"/>
                  </a:lnTo>
                  <a:lnTo>
                    <a:pt x="44221" y="899693"/>
                  </a:lnTo>
                  <a:lnTo>
                    <a:pt x="42583" y="896416"/>
                  </a:lnTo>
                  <a:lnTo>
                    <a:pt x="40944" y="894778"/>
                  </a:lnTo>
                  <a:lnTo>
                    <a:pt x="40944" y="888225"/>
                  </a:lnTo>
                  <a:lnTo>
                    <a:pt x="39306" y="881672"/>
                  </a:lnTo>
                  <a:lnTo>
                    <a:pt x="37668" y="870204"/>
                  </a:lnTo>
                  <a:lnTo>
                    <a:pt x="34391" y="862012"/>
                  </a:lnTo>
                  <a:lnTo>
                    <a:pt x="32753" y="847229"/>
                  </a:lnTo>
                  <a:lnTo>
                    <a:pt x="29489" y="834123"/>
                  </a:lnTo>
                  <a:lnTo>
                    <a:pt x="26212" y="817753"/>
                  </a:lnTo>
                  <a:lnTo>
                    <a:pt x="24574" y="799731"/>
                  </a:lnTo>
                  <a:lnTo>
                    <a:pt x="21297" y="780072"/>
                  </a:lnTo>
                  <a:lnTo>
                    <a:pt x="19659" y="760437"/>
                  </a:lnTo>
                  <a:lnTo>
                    <a:pt x="16383" y="714514"/>
                  </a:lnTo>
                  <a:lnTo>
                    <a:pt x="16383" y="498233"/>
                  </a:lnTo>
                  <a:lnTo>
                    <a:pt x="18021" y="481787"/>
                  </a:lnTo>
                  <a:lnTo>
                    <a:pt x="18021" y="432650"/>
                  </a:lnTo>
                  <a:lnTo>
                    <a:pt x="19659" y="422821"/>
                  </a:lnTo>
                  <a:lnTo>
                    <a:pt x="19659" y="401548"/>
                  </a:lnTo>
                  <a:lnTo>
                    <a:pt x="4914" y="435927"/>
                  </a:lnTo>
                  <a:lnTo>
                    <a:pt x="3276" y="439204"/>
                  </a:lnTo>
                  <a:lnTo>
                    <a:pt x="3276" y="493318"/>
                  </a:lnTo>
                  <a:lnTo>
                    <a:pt x="1638" y="519506"/>
                  </a:lnTo>
                  <a:lnTo>
                    <a:pt x="0" y="552259"/>
                  </a:lnTo>
                  <a:lnTo>
                    <a:pt x="0" y="588340"/>
                  </a:lnTo>
                  <a:lnTo>
                    <a:pt x="1562" y="626021"/>
                  </a:lnTo>
                  <a:lnTo>
                    <a:pt x="1638" y="666965"/>
                  </a:lnTo>
                  <a:lnTo>
                    <a:pt x="4914" y="745629"/>
                  </a:lnTo>
                  <a:lnTo>
                    <a:pt x="8191" y="786625"/>
                  </a:lnTo>
                  <a:lnTo>
                    <a:pt x="16383" y="858748"/>
                  </a:lnTo>
                  <a:lnTo>
                    <a:pt x="29489" y="917714"/>
                  </a:lnTo>
                  <a:lnTo>
                    <a:pt x="144183" y="930808"/>
                  </a:lnTo>
                  <a:lnTo>
                    <a:pt x="145821" y="925906"/>
                  </a:lnTo>
                  <a:lnTo>
                    <a:pt x="150736" y="914438"/>
                  </a:lnTo>
                  <a:lnTo>
                    <a:pt x="152514" y="909523"/>
                  </a:lnTo>
                  <a:lnTo>
                    <a:pt x="157289" y="896416"/>
                  </a:lnTo>
                  <a:lnTo>
                    <a:pt x="168744" y="875118"/>
                  </a:lnTo>
                  <a:lnTo>
                    <a:pt x="181851" y="845591"/>
                  </a:lnTo>
                  <a:lnTo>
                    <a:pt x="196596" y="816114"/>
                  </a:lnTo>
                  <a:lnTo>
                    <a:pt x="214591" y="781710"/>
                  </a:lnTo>
                  <a:lnTo>
                    <a:pt x="234315" y="747268"/>
                  </a:lnTo>
                  <a:lnTo>
                    <a:pt x="253961" y="709599"/>
                  </a:lnTo>
                  <a:lnTo>
                    <a:pt x="299808" y="637476"/>
                  </a:lnTo>
                  <a:lnTo>
                    <a:pt x="326009" y="603084"/>
                  </a:lnTo>
                  <a:lnTo>
                    <a:pt x="350647" y="571919"/>
                  </a:lnTo>
                  <a:lnTo>
                    <a:pt x="376834" y="542442"/>
                  </a:lnTo>
                  <a:lnTo>
                    <a:pt x="430885" y="501484"/>
                  </a:lnTo>
                  <a:lnTo>
                    <a:pt x="432523" y="504761"/>
                  </a:lnTo>
                  <a:lnTo>
                    <a:pt x="437438" y="512953"/>
                  </a:lnTo>
                  <a:lnTo>
                    <a:pt x="445617" y="526059"/>
                  </a:lnTo>
                  <a:lnTo>
                    <a:pt x="458724" y="542442"/>
                  </a:lnTo>
                  <a:lnTo>
                    <a:pt x="473506" y="563727"/>
                  </a:lnTo>
                  <a:lnTo>
                    <a:pt x="493166" y="588340"/>
                  </a:lnTo>
                  <a:lnTo>
                    <a:pt x="514464" y="614553"/>
                  </a:lnTo>
                  <a:lnTo>
                    <a:pt x="539026" y="644029"/>
                  </a:lnTo>
                  <a:lnTo>
                    <a:pt x="565238" y="671944"/>
                  </a:lnTo>
                  <a:lnTo>
                    <a:pt x="593077" y="704684"/>
                  </a:lnTo>
                  <a:lnTo>
                    <a:pt x="658634" y="766965"/>
                  </a:lnTo>
                  <a:lnTo>
                    <a:pt x="729119" y="824306"/>
                  </a:lnTo>
                  <a:lnTo>
                    <a:pt x="766787" y="850569"/>
                  </a:lnTo>
                  <a:lnTo>
                    <a:pt x="806094" y="875118"/>
                  </a:lnTo>
                  <a:lnTo>
                    <a:pt x="937145" y="875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241304" y="6619896"/>
              <a:ext cx="168795" cy="1081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016322" y="6574029"/>
              <a:ext cx="191655" cy="7370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955150" y="4791049"/>
              <a:ext cx="890269" cy="1088390"/>
            </a:xfrm>
            <a:custGeom>
              <a:avLst/>
              <a:gdLst/>
              <a:ahLst/>
              <a:cxnLst/>
              <a:rect l="l" t="t" r="r" b="b"/>
              <a:pathLst>
                <a:path w="890270" h="1088389">
                  <a:moveTo>
                    <a:pt x="44221" y="1088136"/>
                  </a:moveTo>
                  <a:lnTo>
                    <a:pt x="39306" y="1084859"/>
                  </a:lnTo>
                  <a:lnTo>
                    <a:pt x="29476" y="1075029"/>
                  </a:lnTo>
                  <a:lnTo>
                    <a:pt x="19646" y="1063586"/>
                  </a:lnTo>
                  <a:lnTo>
                    <a:pt x="14744" y="1053693"/>
                  </a:lnTo>
                  <a:lnTo>
                    <a:pt x="16383" y="1042225"/>
                  </a:lnTo>
                  <a:lnTo>
                    <a:pt x="24561" y="1025842"/>
                  </a:lnTo>
                  <a:lnTo>
                    <a:pt x="27838" y="1022565"/>
                  </a:lnTo>
                  <a:lnTo>
                    <a:pt x="24561" y="1022565"/>
                  </a:lnTo>
                  <a:lnTo>
                    <a:pt x="14744" y="1027480"/>
                  </a:lnTo>
                  <a:lnTo>
                    <a:pt x="9829" y="1032395"/>
                  </a:lnTo>
                  <a:lnTo>
                    <a:pt x="3276" y="1037310"/>
                  </a:lnTo>
                  <a:lnTo>
                    <a:pt x="1638" y="1043863"/>
                  </a:lnTo>
                  <a:lnTo>
                    <a:pt x="0" y="1052055"/>
                  </a:lnTo>
                  <a:lnTo>
                    <a:pt x="3276" y="1063586"/>
                  </a:lnTo>
                  <a:lnTo>
                    <a:pt x="8191" y="1070140"/>
                  </a:lnTo>
                  <a:lnTo>
                    <a:pt x="14744" y="1076667"/>
                  </a:lnTo>
                  <a:lnTo>
                    <a:pt x="21285" y="1079944"/>
                  </a:lnTo>
                  <a:lnTo>
                    <a:pt x="27838" y="1084859"/>
                  </a:lnTo>
                  <a:lnTo>
                    <a:pt x="39306" y="1086497"/>
                  </a:lnTo>
                  <a:lnTo>
                    <a:pt x="44221" y="1088136"/>
                  </a:lnTo>
                  <a:close/>
                </a:path>
                <a:path w="890270" h="1088389">
                  <a:moveTo>
                    <a:pt x="52412" y="801382"/>
                  </a:moveTo>
                  <a:lnTo>
                    <a:pt x="49136" y="793178"/>
                  </a:lnTo>
                  <a:lnTo>
                    <a:pt x="40944" y="789838"/>
                  </a:lnTo>
                  <a:lnTo>
                    <a:pt x="34391" y="786561"/>
                  </a:lnTo>
                  <a:lnTo>
                    <a:pt x="31115" y="786561"/>
                  </a:lnTo>
                  <a:lnTo>
                    <a:pt x="29476" y="789838"/>
                  </a:lnTo>
                  <a:lnTo>
                    <a:pt x="26200" y="794816"/>
                  </a:lnTo>
                  <a:lnTo>
                    <a:pt x="24561" y="801382"/>
                  </a:lnTo>
                  <a:lnTo>
                    <a:pt x="31115" y="807923"/>
                  </a:lnTo>
                  <a:lnTo>
                    <a:pt x="39306" y="811187"/>
                  </a:lnTo>
                  <a:lnTo>
                    <a:pt x="45859" y="811187"/>
                  </a:lnTo>
                  <a:lnTo>
                    <a:pt x="52412" y="801382"/>
                  </a:lnTo>
                  <a:close/>
                </a:path>
                <a:path w="890270" h="1088389">
                  <a:moveTo>
                    <a:pt x="124523" y="619467"/>
                  </a:moveTo>
                  <a:lnTo>
                    <a:pt x="122885" y="612851"/>
                  </a:lnTo>
                  <a:lnTo>
                    <a:pt x="122885" y="614553"/>
                  </a:lnTo>
                  <a:lnTo>
                    <a:pt x="117970" y="624382"/>
                  </a:lnTo>
                  <a:lnTo>
                    <a:pt x="101587" y="648931"/>
                  </a:lnTo>
                  <a:lnTo>
                    <a:pt x="88493" y="648931"/>
                  </a:lnTo>
                  <a:lnTo>
                    <a:pt x="80302" y="644017"/>
                  </a:lnTo>
                  <a:lnTo>
                    <a:pt x="77025" y="639102"/>
                  </a:lnTo>
                  <a:lnTo>
                    <a:pt x="77025" y="630936"/>
                  </a:lnTo>
                  <a:lnTo>
                    <a:pt x="81940" y="622744"/>
                  </a:lnTo>
                  <a:lnTo>
                    <a:pt x="85217" y="614553"/>
                  </a:lnTo>
                  <a:lnTo>
                    <a:pt x="90131" y="607936"/>
                  </a:lnTo>
                  <a:lnTo>
                    <a:pt x="93408" y="603021"/>
                  </a:lnTo>
                  <a:lnTo>
                    <a:pt x="95046" y="601383"/>
                  </a:lnTo>
                  <a:lnTo>
                    <a:pt x="91770" y="603021"/>
                  </a:lnTo>
                  <a:lnTo>
                    <a:pt x="85217" y="607936"/>
                  </a:lnTo>
                  <a:lnTo>
                    <a:pt x="77025" y="614553"/>
                  </a:lnTo>
                  <a:lnTo>
                    <a:pt x="72110" y="624382"/>
                  </a:lnTo>
                  <a:lnTo>
                    <a:pt x="65557" y="632574"/>
                  </a:lnTo>
                  <a:lnTo>
                    <a:pt x="65557" y="642378"/>
                  </a:lnTo>
                  <a:lnTo>
                    <a:pt x="67195" y="645655"/>
                  </a:lnTo>
                  <a:lnTo>
                    <a:pt x="70472" y="650570"/>
                  </a:lnTo>
                  <a:lnTo>
                    <a:pt x="77025" y="653846"/>
                  </a:lnTo>
                  <a:lnTo>
                    <a:pt x="85217" y="658749"/>
                  </a:lnTo>
                  <a:lnTo>
                    <a:pt x="93408" y="660400"/>
                  </a:lnTo>
                  <a:lnTo>
                    <a:pt x="99949" y="660400"/>
                  </a:lnTo>
                  <a:lnTo>
                    <a:pt x="106502" y="658749"/>
                  </a:lnTo>
                  <a:lnTo>
                    <a:pt x="111417" y="657123"/>
                  </a:lnTo>
                  <a:lnTo>
                    <a:pt x="117970" y="648931"/>
                  </a:lnTo>
                  <a:lnTo>
                    <a:pt x="122885" y="639102"/>
                  </a:lnTo>
                  <a:lnTo>
                    <a:pt x="122885" y="627659"/>
                  </a:lnTo>
                  <a:lnTo>
                    <a:pt x="124523" y="619467"/>
                  </a:lnTo>
                  <a:close/>
                </a:path>
                <a:path w="890270" h="1088389">
                  <a:moveTo>
                    <a:pt x="247408" y="113042"/>
                  </a:moveTo>
                  <a:lnTo>
                    <a:pt x="232676" y="106514"/>
                  </a:lnTo>
                  <a:lnTo>
                    <a:pt x="229400" y="119595"/>
                  </a:lnTo>
                  <a:lnTo>
                    <a:pt x="245770" y="124510"/>
                  </a:lnTo>
                  <a:lnTo>
                    <a:pt x="247408" y="113042"/>
                  </a:lnTo>
                  <a:close/>
                </a:path>
                <a:path w="890270" h="1088389">
                  <a:moveTo>
                    <a:pt x="296506" y="126149"/>
                  </a:moveTo>
                  <a:lnTo>
                    <a:pt x="288340" y="121234"/>
                  </a:lnTo>
                  <a:lnTo>
                    <a:pt x="250685" y="219557"/>
                  </a:lnTo>
                  <a:lnTo>
                    <a:pt x="258876" y="222834"/>
                  </a:lnTo>
                  <a:lnTo>
                    <a:pt x="296506" y="126149"/>
                  </a:lnTo>
                  <a:close/>
                </a:path>
                <a:path w="890270" h="1088389">
                  <a:moveTo>
                    <a:pt x="362089" y="39293"/>
                  </a:moveTo>
                  <a:lnTo>
                    <a:pt x="260515" y="0"/>
                  </a:lnTo>
                  <a:lnTo>
                    <a:pt x="255600" y="9829"/>
                  </a:lnTo>
                  <a:lnTo>
                    <a:pt x="345719" y="45847"/>
                  </a:lnTo>
                  <a:lnTo>
                    <a:pt x="340804" y="55676"/>
                  </a:lnTo>
                  <a:lnTo>
                    <a:pt x="337540" y="65506"/>
                  </a:lnTo>
                  <a:lnTo>
                    <a:pt x="332625" y="81953"/>
                  </a:lnTo>
                  <a:lnTo>
                    <a:pt x="326059" y="99961"/>
                  </a:lnTo>
                  <a:lnTo>
                    <a:pt x="319519" y="121234"/>
                  </a:lnTo>
                  <a:lnTo>
                    <a:pt x="311340" y="144170"/>
                  </a:lnTo>
                  <a:lnTo>
                    <a:pt x="303072" y="168808"/>
                  </a:lnTo>
                  <a:lnTo>
                    <a:pt x="291617" y="191731"/>
                  </a:lnTo>
                  <a:lnTo>
                    <a:pt x="281787" y="214642"/>
                  </a:lnTo>
                  <a:lnTo>
                    <a:pt x="268706" y="235940"/>
                  </a:lnTo>
                  <a:lnTo>
                    <a:pt x="244132" y="276948"/>
                  </a:lnTo>
                  <a:lnTo>
                    <a:pt x="217932" y="304774"/>
                  </a:lnTo>
                  <a:lnTo>
                    <a:pt x="204825" y="314604"/>
                  </a:lnTo>
                  <a:lnTo>
                    <a:pt x="168744" y="452310"/>
                  </a:lnTo>
                  <a:lnTo>
                    <a:pt x="180213" y="457225"/>
                  </a:lnTo>
                  <a:lnTo>
                    <a:pt x="214655" y="324434"/>
                  </a:lnTo>
                  <a:lnTo>
                    <a:pt x="217932" y="322795"/>
                  </a:lnTo>
                  <a:lnTo>
                    <a:pt x="226123" y="319519"/>
                  </a:lnTo>
                  <a:lnTo>
                    <a:pt x="229400" y="314604"/>
                  </a:lnTo>
                  <a:lnTo>
                    <a:pt x="237591" y="309689"/>
                  </a:lnTo>
                  <a:lnTo>
                    <a:pt x="245770" y="299859"/>
                  </a:lnTo>
                  <a:lnTo>
                    <a:pt x="255600" y="288404"/>
                  </a:lnTo>
                  <a:lnTo>
                    <a:pt x="265430" y="273685"/>
                  </a:lnTo>
                  <a:lnTo>
                    <a:pt x="276872" y="255587"/>
                  </a:lnTo>
                  <a:lnTo>
                    <a:pt x="288340" y="231025"/>
                  </a:lnTo>
                  <a:lnTo>
                    <a:pt x="301421" y="204812"/>
                  </a:lnTo>
                  <a:lnTo>
                    <a:pt x="316230" y="172085"/>
                  </a:lnTo>
                  <a:lnTo>
                    <a:pt x="329349" y="134340"/>
                  </a:lnTo>
                  <a:lnTo>
                    <a:pt x="345719" y="90131"/>
                  </a:lnTo>
                  <a:lnTo>
                    <a:pt x="362089" y="39293"/>
                  </a:lnTo>
                  <a:close/>
                </a:path>
                <a:path w="890270" h="1088389">
                  <a:moveTo>
                    <a:pt x="889673" y="842302"/>
                  </a:moveTo>
                  <a:lnTo>
                    <a:pt x="888034" y="839025"/>
                  </a:lnTo>
                  <a:lnTo>
                    <a:pt x="884758" y="835748"/>
                  </a:lnTo>
                  <a:lnTo>
                    <a:pt x="868375" y="822642"/>
                  </a:lnTo>
                  <a:lnTo>
                    <a:pt x="860183" y="819365"/>
                  </a:lnTo>
                  <a:lnTo>
                    <a:pt x="855281" y="816089"/>
                  </a:lnTo>
                  <a:lnTo>
                    <a:pt x="848728" y="814463"/>
                  </a:lnTo>
                  <a:lnTo>
                    <a:pt x="842175" y="814463"/>
                  </a:lnTo>
                  <a:lnTo>
                    <a:pt x="833983" y="811187"/>
                  </a:lnTo>
                  <a:lnTo>
                    <a:pt x="817600" y="811187"/>
                  </a:lnTo>
                  <a:lnTo>
                    <a:pt x="809409" y="814463"/>
                  </a:lnTo>
                  <a:lnTo>
                    <a:pt x="806145" y="814463"/>
                  </a:lnTo>
                  <a:lnTo>
                    <a:pt x="799541" y="819365"/>
                  </a:lnTo>
                  <a:lnTo>
                    <a:pt x="794626" y="822642"/>
                  </a:lnTo>
                  <a:lnTo>
                    <a:pt x="791349" y="830834"/>
                  </a:lnTo>
                  <a:lnTo>
                    <a:pt x="791349" y="832472"/>
                  </a:lnTo>
                  <a:lnTo>
                    <a:pt x="796264" y="835748"/>
                  </a:lnTo>
                  <a:lnTo>
                    <a:pt x="801179" y="837387"/>
                  </a:lnTo>
                  <a:lnTo>
                    <a:pt x="804506" y="839025"/>
                  </a:lnTo>
                  <a:lnTo>
                    <a:pt x="804506" y="835748"/>
                  </a:lnTo>
                  <a:lnTo>
                    <a:pt x="809409" y="829195"/>
                  </a:lnTo>
                  <a:lnTo>
                    <a:pt x="812685" y="825919"/>
                  </a:lnTo>
                  <a:lnTo>
                    <a:pt x="819238" y="822642"/>
                  </a:lnTo>
                  <a:lnTo>
                    <a:pt x="827430" y="822642"/>
                  </a:lnTo>
                  <a:lnTo>
                    <a:pt x="868375" y="837387"/>
                  </a:lnTo>
                  <a:lnTo>
                    <a:pt x="878205" y="847217"/>
                  </a:lnTo>
                  <a:lnTo>
                    <a:pt x="889673" y="842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555921" y="4951602"/>
              <a:ext cx="27940" cy="70485"/>
            </a:xfrm>
            <a:custGeom>
              <a:avLst/>
              <a:gdLst/>
              <a:ahLst/>
              <a:cxnLst/>
              <a:rect l="l" t="t" r="r" b="b"/>
              <a:pathLst>
                <a:path w="27939" h="70485">
                  <a:moveTo>
                    <a:pt x="0" y="0"/>
                  </a:moveTo>
                  <a:lnTo>
                    <a:pt x="1638" y="3263"/>
                  </a:lnTo>
                  <a:lnTo>
                    <a:pt x="6527" y="13169"/>
                  </a:lnTo>
                  <a:lnTo>
                    <a:pt x="9804" y="19710"/>
                  </a:lnTo>
                  <a:lnTo>
                    <a:pt x="11442" y="24625"/>
                  </a:lnTo>
                  <a:lnTo>
                    <a:pt x="14719" y="31178"/>
                  </a:lnTo>
                  <a:lnTo>
                    <a:pt x="14719" y="37706"/>
                  </a:lnTo>
                  <a:lnTo>
                    <a:pt x="13081" y="49174"/>
                  </a:lnTo>
                  <a:lnTo>
                    <a:pt x="11442" y="59004"/>
                  </a:lnTo>
                  <a:lnTo>
                    <a:pt x="9804" y="67195"/>
                  </a:lnTo>
                  <a:lnTo>
                    <a:pt x="9804" y="70472"/>
                  </a:lnTo>
                  <a:lnTo>
                    <a:pt x="19634" y="60642"/>
                  </a:lnTo>
                  <a:lnTo>
                    <a:pt x="22910" y="52451"/>
                  </a:lnTo>
                  <a:lnTo>
                    <a:pt x="27812" y="47536"/>
                  </a:lnTo>
                  <a:lnTo>
                    <a:pt x="27812" y="32816"/>
                  </a:lnTo>
                  <a:lnTo>
                    <a:pt x="24549" y="22987"/>
                  </a:lnTo>
                  <a:lnTo>
                    <a:pt x="21272" y="16446"/>
                  </a:lnTo>
                  <a:lnTo>
                    <a:pt x="16357" y="11531"/>
                  </a:lnTo>
                  <a:lnTo>
                    <a:pt x="11442" y="8255"/>
                  </a:lnTo>
                  <a:lnTo>
                    <a:pt x="3276" y="1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F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327630" y="5679277"/>
              <a:ext cx="140970" cy="43180"/>
            </a:xfrm>
            <a:custGeom>
              <a:avLst/>
              <a:gdLst/>
              <a:ahLst/>
              <a:cxnLst/>
              <a:rect l="l" t="t" r="r" b="b"/>
              <a:pathLst>
                <a:path w="140969" h="43179">
                  <a:moveTo>
                    <a:pt x="22923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140906" y="42564"/>
                  </a:lnTo>
                  <a:lnTo>
                    <a:pt x="131076" y="32735"/>
                  </a:lnTo>
                  <a:lnTo>
                    <a:pt x="121246" y="26183"/>
                  </a:lnTo>
                  <a:lnTo>
                    <a:pt x="111417" y="17994"/>
                  </a:lnTo>
                  <a:lnTo>
                    <a:pt x="99961" y="14718"/>
                  </a:lnTo>
                  <a:lnTo>
                    <a:pt x="86855" y="9804"/>
                  </a:lnTo>
                  <a:lnTo>
                    <a:pt x="77025" y="6551"/>
                  </a:lnTo>
                  <a:lnTo>
                    <a:pt x="42583" y="1638"/>
                  </a:lnTo>
                  <a:lnTo>
                    <a:pt x="32753" y="1638"/>
                  </a:lnTo>
                  <a:lnTo>
                    <a:pt x="22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481643" y="4627168"/>
              <a:ext cx="77025" cy="6385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686469" y="4586147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0" y="0"/>
                  </a:moveTo>
                  <a:lnTo>
                    <a:pt x="0" y="22999"/>
                  </a:lnTo>
                  <a:lnTo>
                    <a:pt x="3276" y="31191"/>
                  </a:lnTo>
                  <a:lnTo>
                    <a:pt x="8166" y="37744"/>
                  </a:lnTo>
                  <a:lnTo>
                    <a:pt x="13081" y="41020"/>
                  </a:lnTo>
                  <a:lnTo>
                    <a:pt x="19634" y="39382"/>
                  </a:lnTo>
                  <a:lnTo>
                    <a:pt x="24536" y="36106"/>
                  </a:lnTo>
                  <a:lnTo>
                    <a:pt x="32727" y="27914"/>
                  </a:lnTo>
                  <a:lnTo>
                    <a:pt x="19634" y="27914"/>
                  </a:lnTo>
                  <a:lnTo>
                    <a:pt x="13081" y="26276"/>
                  </a:lnTo>
                  <a:lnTo>
                    <a:pt x="9804" y="22999"/>
                  </a:lnTo>
                  <a:lnTo>
                    <a:pt x="6553" y="16446"/>
                  </a:lnTo>
                  <a:lnTo>
                    <a:pt x="3276" y="11468"/>
                  </a:lnTo>
                  <a:lnTo>
                    <a:pt x="0" y="0"/>
                  </a:lnTo>
                  <a:close/>
                </a:path>
                <a:path w="47625" h="41275">
                  <a:moveTo>
                    <a:pt x="47472" y="3276"/>
                  </a:moveTo>
                  <a:lnTo>
                    <a:pt x="44196" y="4914"/>
                  </a:lnTo>
                  <a:lnTo>
                    <a:pt x="37642" y="13106"/>
                  </a:lnTo>
                  <a:lnTo>
                    <a:pt x="27813" y="21361"/>
                  </a:lnTo>
                  <a:lnTo>
                    <a:pt x="19634" y="27914"/>
                  </a:lnTo>
                  <a:lnTo>
                    <a:pt x="32727" y="27914"/>
                  </a:lnTo>
                  <a:lnTo>
                    <a:pt x="37642" y="22999"/>
                  </a:lnTo>
                  <a:lnTo>
                    <a:pt x="40919" y="14744"/>
                  </a:lnTo>
                  <a:lnTo>
                    <a:pt x="45834" y="4914"/>
                  </a:lnTo>
                  <a:lnTo>
                    <a:pt x="47472" y="3276"/>
                  </a:lnTo>
                  <a:close/>
                </a:path>
              </a:pathLst>
            </a:custGeom>
            <a:solidFill>
              <a:srgbClr val="BFE6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543363" y="5694006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1285" y="39306"/>
                  </a:moveTo>
                  <a:lnTo>
                    <a:pt x="19646" y="36029"/>
                  </a:lnTo>
                  <a:lnTo>
                    <a:pt x="13093" y="27838"/>
                  </a:lnTo>
                  <a:lnTo>
                    <a:pt x="9817" y="24561"/>
                  </a:lnTo>
                  <a:lnTo>
                    <a:pt x="8178" y="24561"/>
                  </a:lnTo>
                  <a:lnTo>
                    <a:pt x="3263" y="27838"/>
                  </a:lnTo>
                  <a:lnTo>
                    <a:pt x="0" y="31115"/>
                  </a:lnTo>
                  <a:lnTo>
                    <a:pt x="0" y="36029"/>
                  </a:lnTo>
                  <a:lnTo>
                    <a:pt x="4902" y="40944"/>
                  </a:lnTo>
                  <a:lnTo>
                    <a:pt x="9817" y="44221"/>
                  </a:lnTo>
                  <a:lnTo>
                    <a:pt x="13093" y="45859"/>
                  </a:lnTo>
                  <a:lnTo>
                    <a:pt x="18008" y="44221"/>
                  </a:lnTo>
                  <a:lnTo>
                    <a:pt x="21285" y="42583"/>
                  </a:lnTo>
                  <a:lnTo>
                    <a:pt x="21285" y="39306"/>
                  </a:lnTo>
                  <a:close/>
                </a:path>
                <a:path w="23495" h="46354">
                  <a:moveTo>
                    <a:pt x="22923" y="13093"/>
                  </a:moveTo>
                  <a:lnTo>
                    <a:pt x="19646" y="3276"/>
                  </a:lnTo>
                  <a:lnTo>
                    <a:pt x="18008" y="0"/>
                  </a:lnTo>
                  <a:lnTo>
                    <a:pt x="16370" y="0"/>
                  </a:lnTo>
                  <a:lnTo>
                    <a:pt x="6540" y="6540"/>
                  </a:lnTo>
                  <a:lnTo>
                    <a:pt x="8178" y="11455"/>
                  </a:lnTo>
                  <a:lnTo>
                    <a:pt x="8178" y="13093"/>
                  </a:lnTo>
                  <a:lnTo>
                    <a:pt x="9817" y="14732"/>
                  </a:lnTo>
                  <a:lnTo>
                    <a:pt x="16370" y="18008"/>
                  </a:lnTo>
                  <a:lnTo>
                    <a:pt x="21285" y="19646"/>
                  </a:lnTo>
                  <a:lnTo>
                    <a:pt x="21285" y="14732"/>
                  </a:lnTo>
                  <a:lnTo>
                    <a:pt x="22923" y="13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500729" y="5654639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638" y="0"/>
                  </a:moveTo>
                  <a:lnTo>
                    <a:pt x="0" y="1638"/>
                  </a:lnTo>
                  <a:lnTo>
                    <a:pt x="0" y="4913"/>
                  </a:lnTo>
                  <a:lnTo>
                    <a:pt x="1638" y="11465"/>
                  </a:lnTo>
                  <a:lnTo>
                    <a:pt x="6553" y="16379"/>
                  </a:lnTo>
                  <a:lnTo>
                    <a:pt x="9867" y="18086"/>
                  </a:lnTo>
                  <a:lnTo>
                    <a:pt x="18059" y="18086"/>
                  </a:lnTo>
                  <a:lnTo>
                    <a:pt x="18059" y="14742"/>
                  </a:lnTo>
                  <a:lnTo>
                    <a:pt x="16421" y="11465"/>
                  </a:lnTo>
                  <a:lnTo>
                    <a:pt x="14782" y="9828"/>
                  </a:lnTo>
                  <a:lnTo>
                    <a:pt x="4914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515512" y="5643181"/>
              <a:ext cx="29845" cy="41275"/>
            </a:xfrm>
            <a:custGeom>
              <a:avLst/>
              <a:gdLst/>
              <a:ahLst/>
              <a:cxnLst/>
              <a:rect l="l" t="t" r="r" b="b"/>
              <a:pathLst>
                <a:path w="29845" h="41275">
                  <a:moveTo>
                    <a:pt x="18021" y="13106"/>
                  </a:moveTo>
                  <a:lnTo>
                    <a:pt x="13106" y="8191"/>
                  </a:lnTo>
                  <a:lnTo>
                    <a:pt x="4914" y="1638"/>
                  </a:lnTo>
                  <a:lnTo>
                    <a:pt x="1638" y="0"/>
                  </a:lnTo>
                  <a:lnTo>
                    <a:pt x="0" y="1638"/>
                  </a:lnTo>
                  <a:lnTo>
                    <a:pt x="1638" y="8191"/>
                  </a:lnTo>
                  <a:lnTo>
                    <a:pt x="3276" y="13106"/>
                  </a:lnTo>
                  <a:lnTo>
                    <a:pt x="13106" y="16383"/>
                  </a:lnTo>
                  <a:lnTo>
                    <a:pt x="18021" y="13106"/>
                  </a:lnTo>
                  <a:close/>
                </a:path>
                <a:path w="29845" h="41275">
                  <a:moveTo>
                    <a:pt x="29489" y="37744"/>
                  </a:moveTo>
                  <a:lnTo>
                    <a:pt x="26212" y="32829"/>
                  </a:lnTo>
                  <a:lnTo>
                    <a:pt x="22936" y="29552"/>
                  </a:lnTo>
                  <a:lnTo>
                    <a:pt x="16383" y="24561"/>
                  </a:lnTo>
                  <a:lnTo>
                    <a:pt x="13106" y="24561"/>
                  </a:lnTo>
                  <a:lnTo>
                    <a:pt x="11468" y="26200"/>
                  </a:lnTo>
                  <a:lnTo>
                    <a:pt x="11468" y="34467"/>
                  </a:lnTo>
                  <a:lnTo>
                    <a:pt x="18021" y="41021"/>
                  </a:lnTo>
                  <a:lnTo>
                    <a:pt x="24574" y="41021"/>
                  </a:lnTo>
                  <a:lnTo>
                    <a:pt x="27851" y="39382"/>
                  </a:lnTo>
                  <a:lnTo>
                    <a:pt x="29489" y="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487623" y="560386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3276" y="0"/>
                  </a:moveTo>
                  <a:lnTo>
                    <a:pt x="1638" y="0"/>
                  </a:lnTo>
                  <a:lnTo>
                    <a:pt x="0" y="1638"/>
                  </a:lnTo>
                  <a:lnTo>
                    <a:pt x="0" y="9827"/>
                  </a:lnTo>
                  <a:lnTo>
                    <a:pt x="3276" y="13103"/>
                  </a:lnTo>
                  <a:lnTo>
                    <a:pt x="13106" y="18017"/>
                  </a:lnTo>
                  <a:lnTo>
                    <a:pt x="18021" y="14740"/>
                  </a:lnTo>
                  <a:lnTo>
                    <a:pt x="13106" y="8190"/>
                  </a:lnTo>
                  <a:lnTo>
                    <a:pt x="6553" y="4913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510597" y="5559590"/>
              <a:ext cx="10160" cy="24765"/>
            </a:xfrm>
            <a:custGeom>
              <a:avLst/>
              <a:gdLst/>
              <a:ahLst/>
              <a:cxnLst/>
              <a:rect l="l" t="t" r="r" b="b"/>
              <a:pathLst>
                <a:path w="10160" h="24764">
                  <a:moveTo>
                    <a:pt x="3276" y="0"/>
                  </a:moveTo>
                  <a:lnTo>
                    <a:pt x="1638" y="4914"/>
                  </a:lnTo>
                  <a:lnTo>
                    <a:pt x="0" y="13106"/>
                  </a:lnTo>
                  <a:lnTo>
                    <a:pt x="0" y="21297"/>
                  </a:lnTo>
                  <a:lnTo>
                    <a:pt x="6553" y="24637"/>
                  </a:lnTo>
                  <a:lnTo>
                    <a:pt x="9829" y="21297"/>
                  </a:lnTo>
                  <a:lnTo>
                    <a:pt x="8191" y="13106"/>
                  </a:lnTo>
                  <a:lnTo>
                    <a:pt x="4914" y="4914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428657" y="5584227"/>
              <a:ext cx="85725" cy="383540"/>
            </a:xfrm>
            <a:custGeom>
              <a:avLst/>
              <a:gdLst/>
              <a:ahLst/>
              <a:cxnLst/>
              <a:rect l="l" t="t" r="r" b="b"/>
              <a:pathLst>
                <a:path w="85725" h="383539">
                  <a:moveTo>
                    <a:pt x="14744" y="370344"/>
                  </a:moveTo>
                  <a:lnTo>
                    <a:pt x="11468" y="368731"/>
                  </a:lnTo>
                  <a:lnTo>
                    <a:pt x="4914" y="367093"/>
                  </a:lnTo>
                  <a:lnTo>
                    <a:pt x="1638" y="367093"/>
                  </a:lnTo>
                  <a:lnTo>
                    <a:pt x="0" y="370344"/>
                  </a:lnTo>
                  <a:lnTo>
                    <a:pt x="0" y="378536"/>
                  </a:lnTo>
                  <a:lnTo>
                    <a:pt x="3276" y="383451"/>
                  </a:lnTo>
                  <a:lnTo>
                    <a:pt x="8191" y="380174"/>
                  </a:lnTo>
                  <a:lnTo>
                    <a:pt x="13106" y="373621"/>
                  </a:lnTo>
                  <a:lnTo>
                    <a:pt x="14744" y="370344"/>
                  </a:lnTo>
                  <a:close/>
                </a:path>
                <a:path w="85725" h="383539">
                  <a:moveTo>
                    <a:pt x="85217" y="14744"/>
                  </a:moveTo>
                  <a:lnTo>
                    <a:pt x="81940" y="11468"/>
                  </a:lnTo>
                  <a:lnTo>
                    <a:pt x="80264" y="8204"/>
                  </a:lnTo>
                  <a:lnTo>
                    <a:pt x="70434" y="3276"/>
                  </a:lnTo>
                  <a:lnTo>
                    <a:pt x="67157" y="0"/>
                  </a:lnTo>
                  <a:lnTo>
                    <a:pt x="65519" y="3276"/>
                  </a:lnTo>
                  <a:lnTo>
                    <a:pt x="67157" y="9829"/>
                  </a:lnTo>
                  <a:lnTo>
                    <a:pt x="70434" y="16383"/>
                  </a:lnTo>
                  <a:lnTo>
                    <a:pt x="78625" y="18008"/>
                  </a:lnTo>
                  <a:lnTo>
                    <a:pt x="83578" y="18008"/>
                  </a:lnTo>
                  <a:lnTo>
                    <a:pt x="85217" y="14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445040" y="5802147"/>
              <a:ext cx="19685" cy="144780"/>
            </a:xfrm>
            <a:custGeom>
              <a:avLst/>
              <a:gdLst/>
              <a:ahLst/>
              <a:cxnLst/>
              <a:rect l="l" t="t" r="r" b="b"/>
              <a:pathLst>
                <a:path w="19685" h="144779">
                  <a:moveTo>
                    <a:pt x="14744" y="1638"/>
                  </a:moveTo>
                  <a:lnTo>
                    <a:pt x="13106" y="1638"/>
                  </a:lnTo>
                  <a:lnTo>
                    <a:pt x="8191" y="0"/>
                  </a:lnTo>
                  <a:lnTo>
                    <a:pt x="1638" y="0"/>
                  </a:lnTo>
                  <a:lnTo>
                    <a:pt x="0" y="4914"/>
                  </a:lnTo>
                  <a:lnTo>
                    <a:pt x="0" y="11468"/>
                  </a:lnTo>
                  <a:lnTo>
                    <a:pt x="3276" y="16383"/>
                  </a:lnTo>
                  <a:lnTo>
                    <a:pt x="8191" y="13106"/>
                  </a:lnTo>
                  <a:lnTo>
                    <a:pt x="13106" y="6553"/>
                  </a:lnTo>
                  <a:lnTo>
                    <a:pt x="14744" y="1638"/>
                  </a:lnTo>
                  <a:close/>
                </a:path>
                <a:path w="19685" h="144779">
                  <a:moveTo>
                    <a:pt x="19659" y="131089"/>
                  </a:moveTo>
                  <a:lnTo>
                    <a:pt x="16383" y="129451"/>
                  </a:lnTo>
                  <a:lnTo>
                    <a:pt x="9829" y="127812"/>
                  </a:lnTo>
                  <a:lnTo>
                    <a:pt x="6553" y="127812"/>
                  </a:lnTo>
                  <a:lnTo>
                    <a:pt x="4914" y="131089"/>
                  </a:lnTo>
                  <a:lnTo>
                    <a:pt x="4914" y="139344"/>
                  </a:lnTo>
                  <a:lnTo>
                    <a:pt x="6553" y="144259"/>
                  </a:lnTo>
                  <a:lnTo>
                    <a:pt x="9829" y="144259"/>
                  </a:lnTo>
                  <a:lnTo>
                    <a:pt x="13106" y="139344"/>
                  </a:lnTo>
                  <a:lnTo>
                    <a:pt x="16383" y="136004"/>
                  </a:lnTo>
                  <a:lnTo>
                    <a:pt x="18021" y="131089"/>
                  </a:lnTo>
                  <a:lnTo>
                    <a:pt x="19659" y="131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391014" y="5898832"/>
              <a:ext cx="67310" cy="46355"/>
            </a:xfrm>
            <a:custGeom>
              <a:avLst/>
              <a:gdLst/>
              <a:ahLst/>
              <a:cxnLst/>
              <a:rect l="l" t="t" r="r" b="b"/>
              <a:pathLst>
                <a:path w="67310" h="46354">
                  <a:moveTo>
                    <a:pt x="17995" y="31127"/>
                  </a:moveTo>
                  <a:lnTo>
                    <a:pt x="14719" y="29489"/>
                  </a:lnTo>
                  <a:lnTo>
                    <a:pt x="3276" y="29489"/>
                  </a:lnTo>
                  <a:lnTo>
                    <a:pt x="0" y="37680"/>
                  </a:lnTo>
                  <a:lnTo>
                    <a:pt x="0" y="45935"/>
                  </a:lnTo>
                  <a:lnTo>
                    <a:pt x="6553" y="45935"/>
                  </a:lnTo>
                  <a:lnTo>
                    <a:pt x="9829" y="42659"/>
                  </a:lnTo>
                  <a:lnTo>
                    <a:pt x="16357" y="34404"/>
                  </a:lnTo>
                  <a:lnTo>
                    <a:pt x="17995" y="31127"/>
                  </a:lnTo>
                  <a:close/>
                </a:path>
                <a:path w="67310" h="46354">
                  <a:moveTo>
                    <a:pt x="67132" y="1638"/>
                  </a:moveTo>
                  <a:lnTo>
                    <a:pt x="63855" y="0"/>
                  </a:lnTo>
                  <a:lnTo>
                    <a:pt x="58940" y="1638"/>
                  </a:lnTo>
                  <a:lnTo>
                    <a:pt x="54025" y="1638"/>
                  </a:lnTo>
                  <a:lnTo>
                    <a:pt x="50749" y="3276"/>
                  </a:lnTo>
                  <a:lnTo>
                    <a:pt x="49110" y="4914"/>
                  </a:lnTo>
                  <a:lnTo>
                    <a:pt x="50749" y="13106"/>
                  </a:lnTo>
                  <a:lnTo>
                    <a:pt x="54025" y="18021"/>
                  </a:lnTo>
                  <a:lnTo>
                    <a:pt x="58940" y="13106"/>
                  </a:lnTo>
                  <a:lnTo>
                    <a:pt x="65493" y="4914"/>
                  </a:lnTo>
                  <a:lnTo>
                    <a:pt x="67132" y="1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454869" y="5839828"/>
              <a:ext cx="50800" cy="49530"/>
            </a:xfrm>
            <a:custGeom>
              <a:avLst/>
              <a:gdLst/>
              <a:ahLst/>
              <a:cxnLst/>
              <a:rect l="l" t="t" r="r" b="b"/>
              <a:pathLst>
                <a:path w="50800" h="49529">
                  <a:moveTo>
                    <a:pt x="19646" y="1638"/>
                  </a:moveTo>
                  <a:lnTo>
                    <a:pt x="16370" y="0"/>
                  </a:lnTo>
                  <a:lnTo>
                    <a:pt x="4914" y="0"/>
                  </a:lnTo>
                  <a:lnTo>
                    <a:pt x="1638" y="3276"/>
                  </a:lnTo>
                  <a:lnTo>
                    <a:pt x="0" y="6553"/>
                  </a:lnTo>
                  <a:lnTo>
                    <a:pt x="1638" y="9829"/>
                  </a:lnTo>
                  <a:lnTo>
                    <a:pt x="4914" y="14808"/>
                  </a:lnTo>
                  <a:lnTo>
                    <a:pt x="11455" y="11531"/>
                  </a:lnTo>
                  <a:lnTo>
                    <a:pt x="16370" y="4914"/>
                  </a:lnTo>
                  <a:lnTo>
                    <a:pt x="19646" y="1638"/>
                  </a:lnTo>
                  <a:close/>
                </a:path>
                <a:path w="50800" h="49529">
                  <a:moveTo>
                    <a:pt x="50774" y="34442"/>
                  </a:moveTo>
                  <a:lnTo>
                    <a:pt x="47498" y="32804"/>
                  </a:lnTo>
                  <a:lnTo>
                    <a:pt x="42583" y="31165"/>
                  </a:lnTo>
                  <a:lnTo>
                    <a:pt x="36029" y="32804"/>
                  </a:lnTo>
                  <a:lnTo>
                    <a:pt x="34391" y="39357"/>
                  </a:lnTo>
                  <a:lnTo>
                    <a:pt x="34391" y="44272"/>
                  </a:lnTo>
                  <a:lnTo>
                    <a:pt x="37668" y="49174"/>
                  </a:lnTo>
                  <a:lnTo>
                    <a:pt x="44221" y="45910"/>
                  </a:lnTo>
                  <a:lnTo>
                    <a:pt x="47498" y="37719"/>
                  </a:lnTo>
                  <a:lnTo>
                    <a:pt x="50774" y="34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472878" y="5852990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3106" y="0"/>
                  </a:moveTo>
                  <a:lnTo>
                    <a:pt x="3276" y="0"/>
                  </a:lnTo>
                  <a:lnTo>
                    <a:pt x="1638" y="1638"/>
                  </a:lnTo>
                  <a:lnTo>
                    <a:pt x="0" y="4913"/>
                  </a:lnTo>
                  <a:lnTo>
                    <a:pt x="1638" y="13080"/>
                  </a:lnTo>
                  <a:lnTo>
                    <a:pt x="1638" y="16356"/>
                  </a:lnTo>
                  <a:lnTo>
                    <a:pt x="4914" y="14719"/>
                  </a:lnTo>
                  <a:lnTo>
                    <a:pt x="11468" y="9828"/>
                  </a:lnTo>
                  <a:lnTo>
                    <a:pt x="14744" y="3276"/>
                  </a:lnTo>
                  <a:lnTo>
                    <a:pt x="18021" y="1638"/>
                  </a:lnTo>
                  <a:lnTo>
                    <a:pt x="13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464699" y="5731674"/>
              <a:ext cx="70485" cy="187325"/>
            </a:xfrm>
            <a:custGeom>
              <a:avLst/>
              <a:gdLst/>
              <a:ahLst/>
              <a:cxnLst/>
              <a:rect l="l" t="t" r="r" b="b"/>
              <a:pathLst>
                <a:path w="70485" h="187325">
                  <a:moveTo>
                    <a:pt x="14732" y="149148"/>
                  </a:moveTo>
                  <a:lnTo>
                    <a:pt x="13093" y="147510"/>
                  </a:lnTo>
                  <a:lnTo>
                    <a:pt x="4902" y="147510"/>
                  </a:lnTo>
                  <a:lnTo>
                    <a:pt x="4902" y="160604"/>
                  </a:lnTo>
                  <a:lnTo>
                    <a:pt x="8178" y="160604"/>
                  </a:lnTo>
                  <a:lnTo>
                    <a:pt x="11455" y="155689"/>
                  </a:lnTo>
                  <a:lnTo>
                    <a:pt x="14732" y="152425"/>
                  </a:lnTo>
                  <a:lnTo>
                    <a:pt x="14732" y="149148"/>
                  </a:lnTo>
                  <a:close/>
                </a:path>
                <a:path w="70485" h="187325">
                  <a:moveTo>
                    <a:pt x="16370" y="170434"/>
                  </a:moveTo>
                  <a:lnTo>
                    <a:pt x="13093" y="168795"/>
                  </a:lnTo>
                  <a:lnTo>
                    <a:pt x="8178" y="168795"/>
                  </a:lnTo>
                  <a:lnTo>
                    <a:pt x="1625" y="170434"/>
                  </a:lnTo>
                  <a:lnTo>
                    <a:pt x="1625" y="176987"/>
                  </a:lnTo>
                  <a:lnTo>
                    <a:pt x="0" y="178625"/>
                  </a:lnTo>
                  <a:lnTo>
                    <a:pt x="1625" y="181902"/>
                  </a:lnTo>
                  <a:lnTo>
                    <a:pt x="4902" y="186817"/>
                  </a:lnTo>
                  <a:lnTo>
                    <a:pt x="9817" y="181902"/>
                  </a:lnTo>
                  <a:lnTo>
                    <a:pt x="13093" y="173710"/>
                  </a:lnTo>
                  <a:lnTo>
                    <a:pt x="16370" y="170434"/>
                  </a:lnTo>
                  <a:close/>
                </a:path>
                <a:path w="70485" h="187325">
                  <a:moveTo>
                    <a:pt x="26200" y="14744"/>
                  </a:moveTo>
                  <a:lnTo>
                    <a:pt x="21285" y="3276"/>
                  </a:lnTo>
                  <a:lnTo>
                    <a:pt x="21285" y="0"/>
                  </a:lnTo>
                  <a:lnTo>
                    <a:pt x="18008" y="0"/>
                  </a:lnTo>
                  <a:lnTo>
                    <a:pt x="14732" y="4914"/>
                  </a:lnTo>
                  <a:lnTo>
                    <a:pt x="13093" y="9829"/>
                  </a:lnTo>
                  <a:lnTo>
                    <a:pt x="14732" y="14744"/>
                  </a:lnTo>
                  <a:lnTo>
                    <a:pt x="16370" y="18021"/>
                  </a:lnTo>
                  <a:lnTo>
                    <a:pt x="21285" y="21297"/>
                  </a:lnTo>
                  <a:lnTo>
                    <a:pt x="26200" y="21297"/>
                  </a:lnTo>
                  <a:lnTo>
                    <a:pt x="26200" y="14744"/>
                  </a:lnTo>
                  <a:close/>
                </a:path>
                <a:path w="70485" h="187325">
                  <a:moveTo>
                    <a:pt x="45897" y="96685"/>
                  </a:moveTo>
                  <a:lnTo>
                    <a:pt x="40944" y="95046"/>
                  </a:lnTo>
                  <a:lnTo>
                    <a:pt x="34391" y="96685"/>
                  </a:lnTo>
                  <a:lnTo>
                    <a:pt x="29476" y="96685"/>
                  </a:lnTo>
                  <a:lnTo>
                    <a:pt x="26200" y="99961"/>
                  </a:lnTo>
                  <a:lnTo>
                    <a:pt x="27838" y="106514"/>
                  </a:lnTo>
                  <a:lnTo>
                    <a:pt x="31115" y="111429"/>
                  </a:lnTo>
                  <a:lnTo>
                    <a:pt x="37668" y="108153"/>
                  </a:lnTo>
                  <a:lnTo>
                    <a:pt x="42583" y="99961"/>
                  </a:lnTo>
                  <a:lnTo>
                    <a:pt x="45897" y="96685"/>
                  </a:lnTo>
                  <a:close/>
                </a:path>
                <a:path w="70485" h="187325">
                  <a:moveTo>
                    <a:pt x="49174" y="77025"/>
                  </a:moveTo>
                  <a:lnTo>
                    <a:pt x="45897" y="75387"/>
                  </a:lnTo>
                  <a:lnTo>
                    <a:pt x="42583" y="75387"/>
                  </a:lnTo>
                  <a:lnTo>
                    <a:pt x="36029" y="77025"/>
                  </a:lnTo>
                  <a:lnTo>
                    <a:pt x="34391" y="80302"/>
                  </a:lnTo>
                  <a:lnTo>
                    <a:pt x="34391" y="85217"/>
                  </a:lnTo>
                  <a:lnTo>
                    <a:pt x="36029" y="88493"/>
                  </a:lnTo>
                  <a:lnTo>
                    <a:pt x="42583" y="85217"/>
                  </a:lnTo>
                  <a:lnTo>
                    <a:pt x="45897" y="78663"/>
                  </a:lnTo>
                  <a:lnTo>
                    <a:pt x="49174" y="77025"/>
                  </a:lnTo>
                  <a:close/>
                </a:path>
                <a:path w="70485" h="187325">
                  <a:moveTo>
                    <a:pt x="55727" y="116344"/>
                  </a:moveTo>
                  <a:lnTo>
                    <a:pt x="54089" y="114706"/>
                  </a:lnTo>
                  <a:lnTo>
                    <a:pt x="49174" y="114706"/>
                  </a:lnTo>
                  <a:lnTo>
                    <a:pt x="42583" y="117983"/>
                  </a:lnTo>
                  <a:lnTo>
                    <a:pt x="42583" y="127876"/>
                  </a:lnTo>
                  <a:lnTo>
                    <a:pt x="45897" y="129514"/>
                  </a:lnTo>
                  <a:lnTo>
                    <a:pt x="50812" y="124599"/>
                  </a:lnTo>
                  <a:lnTo>
                    <a:pt x="54089" y="117983"/>
                  </a:lnTo>
                  <a:lnTo>
                    <a:pt x="55727" y="116344"/>
                  </a:lnTo>
                  <a:close/>
                </a:path>
                <a:path w="70485" h="187325">
                  <a:moveTo>
                    <a:pt x="59004" y="52463"/>
                  </a:moveTo>
                  <a:lnTo>
                    <a:pt x="55727" y="50825"/>
                  </a:lnTo>
                  <a:lnTo>
                    <a:pt x="50812" y="50825"/>
                  </a:lnTo>
                  <a:lnTo>
                    <a:pt x="45897" y="52463"/>
                  </a:lnTo>
                  <a:lnTo>
                    <a:pt x="42583" y="57378"/>
                  </a:lnTo>
                  <a:lnTo>
                    <a:pt x="42583" y="60655"/>
                  </a:lnTo>
                  <a:lnTo>
                    <a:pt x="45897" y="63919"/>
                  </a:lnTo>
                  <a:lnTo>
                    <a:pt x="50812" y="60655"/>
                  </a:lnTo>
                  <a:lnTo>
                    <a:pt x="55727" y="54102"/>
                  </a:lnTo>
                  <a:lnTo>
                    <a:pt x="59004" y="52463"/>
                  </a:lnTo>
                  <a:close/>
                </a:path>
                <a:path w="70485" h="187325">
                  <a:moveTo>
                    <a:pt x="67195" y="85217"/>
                  </a:moveTo>
                  <a:lnTo>
                    <a:pt x="59004" y="85217"/>
                  </a:lnTo>
                  <a:lnTo>
                    <a:pt x="52451" y="86855"/>
                  </a:lnTo>
                  <a:lnTo>
                    <a:pt x="52451" y="96685"/>
                  </a:lnTo>
                  <a:lnTo>
                    <a:pt x="57365" y="99961"/>
                  </a:lnTo>
                  <a:lnTo>
                    <a:pt x="63919" y="93408"/>
                  </a:lnTo>
                  <a:lnTo>
                    <a:pt x="67195" y="88493"/>
                  </a:lnTo>
                  <a:lnTo>
                    <a:pt x="67195" y="85217"/>
                  </a:lnTo>
                  <a:close/>
                </a:path>
                <a:path w="70485" h="187325">
                  <a:moveTo>
                    <a:pt x="70472" y="67195"/>
                  </a:moveTo>
                  <a:lnTo>
                    <a:pt x="67195" y="65557"/>
                  </a:lnTo>
                  <a:lnTo>
                    <a:pt x="62280" y="65557"/>
                  </a:lnTo>
                  <a:lnTo>
                    <a:pt x="55727" y="67195"/>
                  </a:lnTo>
                  <a:lnTo>
                    <a:pt x="55727" y="77025"/>
                  </a:lnTo>
                  <a:lnTo>
                    <a:pt x="59004" y="78663"/>
                  </a:lnTo>
                  <a:lnTo>
                    <a:pt x="60642" y="78663"/>
                  </a:lnTo>
                  <a:lnTo>
                    <a:pt x="65557" y="75387"/>
                  </a:lnTo>
                  <a:lnTo>
                    <a:pt x="68834" y="68834"/>
                  </a:lnTo>
                  <a:lnTo>
                    <a:pt x="70472" y="67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490899" y="5756238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8191" y="0"/>
                  </a:moveTo>
                  <a:lnTo>
                    <a:pt x="3276" y="1638"/>
                  </a:lnTo>
                  <a:lnTo>
                    <a:pt x="0" y="11534"/>
                  </a:lnTo>
                  <a:lnTo>
                    <a:pt x="8191" y="19723"/>
                  </a:lnTo>
                  <a:lnTo>
                    <a:pt x="11468" y="21338"/>
                  </a:lnTo>
                  <a:lnTo>
                    <a:pt x="13106" y="19723"/>
                  </a:lnTo>
                  <a:lnTo>
                    <a:pt x="11468" y="14809"/>
                  </a:lnTo>
                  <a:lnTo>
                    <a:pt x="11468" y="11534"/>
                  </a:lnTo>
                  <a:lnTo>
                    <a:pt x="8191" y="3275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497452" y="5734945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6553" y="0"/>
                  </a:moveTo>
                  <a:lnTo>
                    <a:pt x="3276" y="0"/>
                  </a:lnTo>
                  <a:lnTo>
                    <a:pt x="1638" y="6550"/>
                  </a:lnTo>
                  <a:lnTo>
                    <a:pt x="0" y="11465"/>
                  </a:lnTo>
                  <a:lnTo>
                    <a:pt x="6553" y="18016"/>
                  </a:lnTo>
                  <a:lnTo>
                    <a:pt x="13144" y="18016"/>
                  </a:lnTo>
                  <a:lnTo>
                    <a:pt x="11468" y="11465"/>
                  </a:lnTo>
                  <a:lnTo>
                    <a:pt x="8191" y="3275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482708" y="5705461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6553" y="0"/>
                  </a:moveTo>
                  <a:lnTo>
                    <a:pt x="3276" y="1638"/>
                  </a:lnTo>
                  <a:lnTo>
                    <a:pt x="0" y="6551"/>
                  </a:lnTo>
                  <a:lnTo>
                    <a:pt x="0" y="11465"/>
                  </a:lnTo>
                  <a:lnTo>
                    <a:pt x="6553" y="19655"/>
                  </a:lnTo>
                  <a:lnTo>
                    <a:pt x="11468" y="21294"/>
                  </a:lnTo>
                  <a:lnTo>
                    <a:pt x="13106" y="19655"/>
                  </a:lnTo>
                  <a:lnTo>
                    <a:pt x="11468" y="13103"/>
                  </a:lnTo>
                  <a:lnTo>
                    <a:pt x="9829" y="8190"/>
                  </a:lnTo>
                  <a:lnTo>
                    <a:pt x="6553" y="1638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510597" y="57038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4744" y="0"/>
                  </a:moveTo>
                  <a:lnTo>
                    <a:pt x="4914" y="0"/>
                  </a:lnTo>
                  <a:lnTo>
                    <a:pt x="0" y="1637"/>
                  </a:lnTo>
                  <a:lnTo>
                    <a:pt x="3276" y="6551"/>
                  </a:lnTo>
                  <a:lnTo>
                    <a:pt x="4914" y="11465"/>
                  </a:lnTo>
                  <a:lnTo>
                    <a:pt x="6553" y="14740"/>
                  </a:lnTo>
                  <a:lnTo>
                    <a:pt x="14744" y="16379"/>
                  </a:lnTo>
                  <a:lnTo>
                    <a:pt x="16382" y="11465"/>
                  </a:lnTo>
                  <a:lnTo>
                    <a:pt x="16382" y="3275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445040" y="5659552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9829" y="0"/>
                  </a:moveTo>
                  <a:lnTo>
                    <a:pt x="6553" y="1638"/>
                  </a:lnTo>
                  <a:lnTo>
                    <a:pt x="3276" y="6551"/>
                  </a:lnTo>
                  <a:lnTo>
                    <a:pt x="0" y="13172"/>
                  </a:lnTo>
                  <a:lnTo>
                    <a:pt x="8191" y="21362"/>
                  </a:lnTo>
                  <a:lnTo>
                    <a:pt x="13106" y="21362"/>
                  </a:lnTo>
                  <a:lnTo>
                    <a:pt x="13106" y="9828"/>
                  </a:lnTo>
                  <a:lnTo>
                    <a:pt x="9829" y="3276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490899" y="5682552"/>
              <a:ext cx="13335" cy="23495"/>
            </a:xfrm>
            <a:custGeom>
              <a:avLst/>
              <a:gdLst/>
              <a:ahLst/>
              <a:cxnLst/>
              <a:rect l="l" t="t" r="r" b="b"/>
              <a:pathLst>
                <a:path w="13335" h="23495">
                  <a:moveTo>
                    <a:pt x="8191" y="0"/>
                  </a:moveTo>
                  <a:lnTo>
                    <a:pt x="4914" y="0"/>
                  </a:lnTo>
                  <a:lnTo>
                    <a:pt x="3276" y="4913"/>
                  </a:lnTo>
                  <a:lnTo>
                    <a:pt x="0" y="9805"/>
                  </a:lnTo>
                  <a:lnTo>
                    <a:pt x="1638" y="14719"/>
                  </a:lnTo>
                  <a:lnTo>
                    <a:pt x="3276" y="17994"/>
                  </a:lnTo>
                  <a:lnTo>
                    <a:pt x="8191" y="22908"/>
                  </a:lnTo>
                  <a:lnTo>
                    <a:pt x="13106" y="22908"/>
                  </a:lnTo>
                  <a:lnTo>
                    <a:pt x="11468" y="14719"/>
                  </a:lnTo>
                  <a:lnTo>
                    <a:pt x="8191" y="491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448316" y="5638266"/>
              <a:ext cx="27940" cy="100330"/>
            </a:xfrm>
            <a:custGeom>
              <a:avLst/>
              <a:gdLst/>
              <a:ahLst/>
              <a:cxnLst/>
              <a:rect l="l" t="t" r="r" b="b"/>
              <a:pathLst>
                <a:path w="27939" h="100329">
                  <a:moveTo>
                    <a:pt x="13106" y="95046"/>
                  </a:moveTo>
                  <a:lnTo>
                    <a:pt x="11468" y="88493"/>
                  </a:lnTo>
                  <a:lnTo>
                    <a:pt x="9829" y="80302"/>
                  </a:lnTo>
                  <a:lnTo>
                    <a:pt x="8191" y="75387"/>
                  </a:lnTo>
                  <a:lnTo>
                    <a:pt x="4914" y="75387"/>
                  </a:lnTo>
                  <a:lnTo>
                    <a:pt x="1638" y="81940"/>
                  </a:lnTo>
                  <a:lnTo>
                    <a:pt x="0" y="88493"/>
                  </a:lnTo>
                  <a:lnTo>
                    <a:pt x="6553" y="98323"/>
                  </a:lnTo>
                  <a:lnTo>
                    <a:pt x="11468" y="99961"/>
                  </a:lnTo>
                  <a:lnTo>
                    <a:pt x="13106" y="95046"/>
                  </a:lnTo>
                  <a:close/>
                </a:path>
                <a:path w="27939" h="100329">
                  <a:moveTo>
                    <a:pt x="27838" y="21297"/>
                  </a:moveTo>
                  <a:lnTo>
                    <a:pt x="26200" y="16383"/>
                  </a:lnTo>
                  <a:lnTo>
                    <a:pt x="26200" y="9829"/>
                  </a:lnTo>
                  <a:lnTo>
                    <a:pt x="21285" y="3276"/>
                  </a:lnTo>
                  <a:lnTo>
                    <a:pt x="21285" y="0"/>
                  </a:lnTo>
                  <a:lnTo>
                    <a:pt x="18008" y="1638"/>
                  </a:lnTo>
                  <a:lnTo>
                    <a:pt x="14744" y="6553"/>
                  </a:lnTo>
                  <a:lnTo>
                    <a:pt x="13106" y="13106"/>
                  </a:lnTo>
                  <a:lnTo>
                    <a:pt x="19646" y="21297"/>
                  </a:lnTo>
                  <a:lnTo>
                    <a:pt x="26200" y="22936"/>
                  </a:lnTo>
                  <a:lnTo>
                    <a:pt x="27838" y="21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522065" y="5731668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9829" y="0"/>
                  </a:moveTo>
                  <a:lnTo>
                    <a:pt x="4914" y="1638"/>
                  </a:lnTo>
                  <a:lnTo>
                    <a:pt x="1638" y="6551"/>
                  </a:lnTo>
                  <a:lnTo>
                    <a:pt x="0" y="13103"/>
                  </a:lnTo>
                  <a:lnTo>
                    <a:pt x="6553" y="21292"/>
                  </a:lnTo>
                  <a:lnTo>
                    <a:pt x="13106" y="21292"/>
                  </a:lnTo>
                  <a:lnTo>
                    <a:pt x="13106" y="14742"/>
                  </a:lnTo>
                  <a:lnTo>
                    <a:pt x="9829" y="4913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3474516" y="5761151"/>
              <a:ext cx="21590" cy="46355"/>
            </a:xfrm>
            <a:custGeom>
              <a:avLst/>
              <a:gdLst/>
              <a:ahLst/>
              <a:cxnLst/>
              <a:rect l="l" t="t" r="r" b="b"/>
              <a:pathLst>
                <a:path w="21589" h="46354">
                  <a:moveTo>
                    <a:pt x="11468" y="13182"/>
                  </a:moveTo>
                  <a:lnTo>
                    <a:pt x="8191" y="3352"/>
                  </a:lnTo>
                  <a:lnTo>
                    <a:pt x="6553" y="0"/>
                  </a:lnTo>
                  <a:lnTo>
                    <a:pt x="3276" y="1714"/>
                  </a:lnTo>
                  <a:lnTo>
                    <a:pt x="0" y="6629"/>
                  </a:lnTo>
                  <a:lnTo>
                    <a:pt x="0" y="13182"/>
                  </a:lnTo>
                  <a:lnTo>
                    <a:pt x="4914" y="18072"/>
                  </a:lnTo>
                  <a:lnTo>
                    <a:pt x="11468" y="18072"/>
                  </a:lnTo>
                  <a:lnTo>
                    <a:pt x="11468" y="13182"/>
                  </a:lnTo>
                  <a:close/>
                </a:path>
                <a:path w="21589" h="46354">
                  <a:moveTo>
                    <a:pt x="21297" y="24625"/>
                  </a:moveTo>
                  <a:lnTo>
                    <a:pt x="18021" y="26263"/>
                  </a:lnTo>
                  <a:lnTo>
                    <a:pt x="11468" y="31178"/>
                  </a:lnTo>
                  <a:lnTo>
                    <a:pt x="4914" y="39357"/>
                  </a:lnTo>
                  <a:lnTo>
                    <a:pt x="8191" y="45910"/>
                  </a:lnTo>
                  <a:lnTo>
                    <a:pt x="14744" y="42633"/>
                  </a:lnTo>
                  <a:lnTo>
                    <a:pt x="19659" y="36080"/>
                  </a:lnTo>
                  <a:lnTo>
                    <a:pt x="19659" y="27901"/>
                  </a:lnTo>
                  <a:lnTo>
                    <a:pt x="21297" y="24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490899" y="5566143"/>
              <a:ext cx="52705" cy="144780"/>
            </a:xfrm>
            <a:custGeom>
              <a:avLst/>
              <a:gdLst/>
              <a:ahLst/>
              <a:cxnLst/>
              <a:rect l="l" t="t" r="r" b="b"/>
              <a:pathLst>
                <a:path w="52704" h="144779">
                  <a:moveTo>
                    <a:pt x="11468" y="75399"/>
                  </a:moveTo>
                  <a:lnTo>
                    <a:pt x="8191" y="68846"/>
                  </a:lnTo>
                  <a:lnTo>
                    <a:pt x="8191" y="63931"/>
                  </a:lnTo>
                  <a:lnTo>
                    <a:pt x="3276" y="67208"/>
                  </a:lnTo>
                  <a:lnTo>
                    <a:pt x="0" y="73761"/>
                  </a:lnTo>
                  <a:lnTo>
                    <a:pt x="3276" y="77038"/>
                  </a:lnTo>
                  <a:lnTo>
                    <a:pt x="8191" y="80314"/>
                  </a:lnTo>
                  <a:lnTo>
                    <a:pt x="11468" y="80314"/>
                  </a:lnTo>
                  <a:lnTo>
                    <a:pt x="11468" y="75399"/>
                  </a:lnTo>
                  <a:close/>
                </a:path>
                <a:path w="52704" h="144779">
                  <a:moveTo>
                    <a:pt x="52463" y="137680"/>
                  </a:moveTo>
                  <a:lnTo>
                    <a:pt x="49187" y="129501"/>
                  </a:lnTo>
                  <a:lnTo>
                    <a:pt x="47548" y="126225"/>
                  </a:lnTo>
                  <a:lnTo>
                    <a:pt x="44272" y="127863"/>
                  </a:lnTo>
                  <a:lnTo>
                    <a:pt x="40995" y="134404"/>
                  </a:lnTo>
                  <a:lnTo>
                    <a:pt x="40995" y="139319"/>
                  </a:lnTo>
                  <a:lnTo>
                    <a:pt x="47548" y="144233"/>
                  </a:lnTo>
                  <a:lnTo>
                    <a:pt x="52463" y="144233"/>
                  </a:lnTo>
                  <a:lnTo>
                    <a:pt x="52463" y="137680"/>
                  </a:lnTo>
                  <a:close/>
                </a:path>
                <a:path w="52704" h="144779">
                  <a:moveTo>
                    <a:pt x="52463" y="14744"/>
                  </a:moveTo>
                  <a:lnTo>
                    <a:pt x="49187" y="3276"/>
                  </a:lnTo>
                  <a:lnTo>
                    <a:pt x="47548" y="0"/>
                  </a:lnTo>
                  <a:lnTo>
                    <a:pt x="44272" y="1638"/>
                  </a:lnTo>
                  <a:lnTo>
                    <a:pt x="40995" y="6553"/>
                  </a:lnTo>
                  <a:lnTo>
                    <a:pt x="37719" y="9829"/>
                  </a:lnTo>
                  <a:lnTo>
                    <a:pt x="40995" y="16383"/>
                  </a:lnTo>
                  <a:lnTo>
                    <a:pt x="47548" y="21361"/>
                  </a:lnTo>
                  <a:lnTo>
                    <a:pt x="52463" y="23012"/>
                  </a:lnTo>
                  <a:lnTo>
                    <a:pt x="52463" y="14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490899" y="5553036"/>
              <a:ext cx="13335" cy="15240"/>
            </a:xfrm>
            <a:custGeom>
              <a:avLst/>
              <a:gdLst/>
              <a:ahLst/>
              <a:cxnLst/>
              <a:rect l="l" t="t" r="r" b="b"/>
              <a:pathLst>
                <a:path w="13335" h="15239">
                  <a:moveTo>
                    <a:pt x="8191" y="0"/>
                  </a:moveTo>
                  <a:lnTo>
                    <a:pt x="3276" y="0"/>
                  </a:lnTo>
                  <a:lnTo>
                    <a:pt x="0" y="6553"/>
                  </a:lnTo>
                  <a:lnTo>
                    <a:pt x="8191" y="13106"/>
                  </a:lnTo>
                  <a:lnTo>
                    <a:pt x="11468" y="14744"/>
                  </a:lnTo>
                  <a:lnTo>
                    <a:pt x="13106" y="11468"/>
                  </a:lnTo>
                  <a:lnTo>
                    <a:pt x="11468" y="655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3515512" y="5602236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11468" y="9817"/>
                  </a:moveTo>
                  <a:lnTo>
                    <a:pt x="8191" y="3276"/>
                  </a:lnTo>
                  <a:lnTo>
                    <a:pt x="8191" y="0"/>
                  </a:lnTo>
                  <a:lnTo>
                    <a:pt x="3276" y="1638"/>
                  </a:lnTo>
                  <a:lnTo>
                    <a:pt x="0" y="6540"/>
                  </a:lnTo>
                  <a:lnTo>
                    <a:pt x="0" y="11455"/>
                  </a:lnTo>
                  <a:lnTo>
                    <a:pt x="4914" y="19646"/>
                  </a:lnTo>
                  <a:lnTo>
                    <a:pt x="9829" y="19646"/>
                  </a:lnTo>
                  <a:lnTo>
                    <a:pt x="11468" y="18008"/>
                  </a:lnTo>
                  <a:lnTo>
                    <a:pt x="11468" y="9817"/>
                  </a:lnTo>
                  <a:close/>
                </a:path>
                <a:path w="41275" h="62864">
                  <a:moveTo>
                    <a:pt x="40944" y="55689"/>
                  </a:moveTo>
                  <a:lnTo>
                    <a:pt x="36029" y="45859"/>
                  </a:lnTo>
                  <a:lnTo>
                    <a:pt x="32753" y="47498"/>
                  </a:lnTo>
                  <a:lnTo>
                    <a:pt x="29489" y="50774"/>
                  </a:lnTo>
                  <a:lnTo>
                    <a:pt x="27851" y="57327"/>
                  </a:lnTo>
                  <a:lnTo>
                    <a:pt x="36029" y="62242"/>
                  </a:lnTo>
                  <a:lnTo>
                    <a:pt x="40944" y="62242"/>
                  </a:lnTo>
                  <a:lnTo>
                    <a:pt x="40944" y="55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449954" y="5553036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6553" y="0"/>
                  </a:moveTo>
                  <a:lnTo>
                    <a:pt x="3276" y="1638"/>
                  </a:lnTo>
                  <a:lnTo>
                    <a:pt x="0" y="6553"/>
                  </a:lnTo>
                  <a:lnTo>
                    <a:pt x="0" y="11468"/>
                  </a:lnTo>
                  <a:lnTo>
                    <a:pt x="6553" y="19659"/>
                  </a:lnTo>
                  <a:lnTo>
                    <a:pt x="11468" y="19659"/>
                  </a:lnTo>
                  <a:lnTo>
                    <a:pt x="11468" y="13106"/>
                  </a:lnTo>
                  <a:lnTo>
                    <a:pt x="8191" y="3276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399205" y="5285917"/>
              <a:ext cx="201930" cy="696595"/>
            </a:xfrm>
            <a:custGeom>
              <a:avLst/>
              <a:gdLst/>
              <a:ahLst/>
              <a:cxnLst/>
              <a:rect l="l" t="t" r="r" b="b"/>
              <a:pathLst>
                <a:path w="201929" h="696595">
                  <a:moveTo>
                    <a:pt x="16344" y="683399"/>
                  </a:moveTo>
                  <a:lnTo>
                    <a:pt x="13081" y="681761"/>
                  </a:lnTo>
                  <a:lnTo>
                    <a:pt x="8166" y="680123"/>
                  </a:lnTo>
                  <a:lnTo>
                    <a:pt x="1638" y="681761"/>
                  </a:lnTo>
                  <a:lnTo>
                    <a:pt x="0" y="686676"/>
                  </a:lnTo>
                  <a:lnTo>
                    <a:pt x="0" y="693229"/>
                  </a:lnTo>
                  <a:lnTo>
                    <a:pt x="3276" y="696493"/>
                  </a:lnTo>
                  <a:lnTo>
                    <a:pt x="9804" y="693229"/>
                  </a:lnTo>
                  <a:lnTo>
                    <a:pt x="14706" y="686676"/>
                  </a:lnTo>
                  <a:lnTo>
                    <a:pt x="16344" y="683399"/>
                  </a:lnTo>
                  <a:close/>
                </a:path>
                <a:path w="201929" h="696595">
                  <a:moveTo>
                    <a:pt x="90055" y="13106"/>
                  </a:moveTo>
                  <a:lnTo>
                    <a:pt x="83502" y="6553"/>
                  </a:lnTo>
                  <a:lnTo>
                    <a:pt x="78587" y="3276"/>
                  </a:lnTo>
                  <a:lnTo>
                    <a:pt x="73672" y="1638"/>
                  </a:lnTo>
                  <a:lnTo>
                    <a:pt x="70396" y="0"/>
                  </a:lnTo>
                  <a:lnTo>
                    <a:pt x="67119" y="0"/>
                  </a:lnTo>
                  <a:lnTo>
                    <a:pt x="62217" y="3276"/>
                  </a:lnTo>
                  <a:lnTo>
                    <a:pt x="62217" y="6553"/>
                  </a:lnTo>
                  <a:lnTo>
                    <a:pt x="65493" y="13106"/>
                  </a:lnTo>
                  <a:lnTo>
                    <a:pt x="67119" y="13106"/>
                  </a:lnTo>
                  <a:lnTo>
                    <a:pt x="73672" y="16383"/>
                  </a:lnTo>
                  <a:lnTo>
                    <a:pt x="78587" y="18021"/>
                  </a:lnTo>
                  <a:lnTo>
                    <a:pt x="83502" y="18021"/>
                  </a:lnTo>
                  <a:lnTo>
                    <a:pt x="88417" y="14744"/>
                  </a:lnTo>
                  <a:lnTo>
                    <a:pt x="90055" y="13106"/>
                  </a:lnTo>
                  <a:close/>
                </a:path>
                <a:path w="201929" h="696595">
                  <a:moveTo>
                    <a:pt x="132689" y="229450"/>
                  </a:moveTo>
                  <a:lnTo>
                    <a:pt x="126136" y="231089"/>
                  </a:lnTo>
                  <a:lnTo>
                    <a:pt x="117944" y="237642"/>
                  </a:lnTo>
                  <a:lnTo>
                    <a:pt x="114668" y="242557"/>
                  </a:lnTo>
                  <a:lnTo>
                    <a:pt x="119583" y="247472"/>
                  </a:lnTo>
                  <a:lnTo>
                    <a:pt x="127774" y="245833"/>
                  </a:lnTo>
                  <a:lnTo>
                    <a:pt x="131051" y="239280"/>
                  </a:lnTo>
                  <a:lnTo>
                    <a:pt x="131051" y="232727"/>
                  </a:lnTo>
                  <a:lnTo>
                    <a:pt x="132689" y="229450"/>
                  </a:lnTo>
                  <a:close/>
                </a:path>
                <a:path w="201929" h="696595">
                  <a:moveTo>
                    <a:pt x="152336" y="190093"/>
                  </a:moveTo>
                  <a:lnTo>
                    <a:pt x="149059" y="183540"/>
                  </a:lnTo>
                  <a:lnTo>
                    <a:pt x="147421" y="178625"/>
                  </a:lnTo>
                  <a:lnTo>
                    <a:pt x="142519" y="175348"/>
                  </a:lnTo>
                  <a:lnTo>
                    <a:pt x="140881" y="173710"/>
                  </a:lnTo>
                  <a:lnTo>
                    <a:pt x="137604" y="173710"/>
                  </a:lnTo>
                  <a:lnTo>
                    <a:pt x="134327" y="178625"/>
                  </a:lnTo>
                  <a:lnTo>
                    <a:pt x="132689" y="178625"/>
                  </a:lnTo>
                  <a:lnTo>
                    <a:pt x="134327" y="183540"/>
                  </a:lnTo>
                  <a:lnTo>
                    <a:pt x="137604" y="186817"/>
                  </a:lnTo>
                  <a:lnTo>
                    <a:pt x="144157" y="191731"/>
                  </a:lnTo>
                  <a:lnTo>
                    <a:pt x="149059" y="191731"/>
                  </a:lnTo>
                  <a:lnTo>
                    <a:pt x="152336" y="190093"/>
                  </a:lnTo>
                  <a:close/>
                </a:path>
                <a:path w="201929" h="696595">
                  <a:moveTo>
                    <a:pt x="153974" y="332689"/>
                  </a:moveTo>
                  <a:lnTo>
                    <a:pt x="150698" y="322859"/>
                  </a:lnTo>
                  <a:lnTo>
                    <a:pt x="147421" y="316318"/>
                  </a:lnTo>
                  <a:lnTo>
                    <a:pt x="147421" y="313055"/>
                  </a:lnTo>
                  <a:lnTo>
                    <a:pt x="144157" y="314693"/>
                  </a:lnTo>
                  <a:lnTo>
                    <a:pt x="140881" y="319595"/>
                  </a:lnTo>
                  <a:lnTo>
                    <a:pt x="137604" y="321221"/>
                  </a:lnTo>
                  <a:lnTo>
                    <a:pt x="140881" y="327774"/>
                  </a:lnTo>
                  <a:lnTo>
                    <a:pt x="147421" y="332689"/>
                  </a:lnTo>
                  <a:lnTo>
                    <a:pt x="152336" y="334327"/>
                  </a:lnTo>
                  <a:lnTo>
                    <a:pt x="153974" y="332689"/>
                  </a:lnTo>
                  <a:close/>
                </a:path>
                <a:path w="201929" h="696595">
                  <a:moveTo>
                    <a:pt x="157251" y="272034"/>
                  </a:moveTo>
                  <a:lnTo>
                    <a:pt x="155613" y="265480"/>
                  </a:lnTo>
                  <a:lnTo>
                    <a:pt x="153974" y="262204"/>
                  </a:lnTo>
                  <a:lnTo>
                    <a:pt x="149059" y="257302"/>
                  </a:lnTo>
                  <a:lnTo>
                    <a:pt x="149059" y="255663"/>
                  </a:lnTo>
                  <a:lnTo>
                    <a:pt x="144157" y="255663"/>
                  </a:lnTo>
                  <a:lnTo>
                    <a:pt x="142519" y="260565"/>
                  </a:lnTo>
                  <a:lnTo>
                    <a:pt x="140881" y="262204"/>
                  </a:lnTo>
                  <a:lnTo>
                    <a:pt x="144157" y="268757"/>
                  </a:lnTo>
                  <a:lnTo>
                    <a:pt x="152336" y="272034"/>
                  </a:lnTo>
                  <a:lnTo>
                    <a:pt x="157251" y="273672"/>
                  </a:lnTo>
                  <a:lnTo>
                    <a:pt x="157251" y="272034"/>
                  </a:lnTo>
                  <a:close/>
                </a:path>
                <a:path w="201929" h="696595">
                  <a:moveTo>
                    <a:pt x="157251" y="218008"/>
                  </a:moveTo>
                  <a:lnTo>
                    <a:pt x="153974" y="213093"/>
                  </a:lnTo>
                  <a:lnTo>
                    <a:pt x="152336" y="208114"/>
                  </a:lnTo>
                  <a:lnTo>
                    <a:pt x="147421" y="203200"/>
                  </a:lnTo>
                  <a:lnTo>
                    <a:pt x="147421" y="201561"/>
                  </a:lnTo>
                  <a:lnTo>
                    <a:pt x="144157" y="201561"/>
                  </a:lnTo>
                  <a:lnTo>
                    <a:pt x="140881" y="206476"/>
                  </a:lnTo>
                  <a:lnTo>
                    <a:pt x="137604" y="208114"/>
                  </a:lnTo>
                  <a:lnTo>
                    <a:pt x="139242" y="213093"/>
                  </a:lnTo>
                  <a:lnTo>
                    <a:pt x="140881" y="216369"/>
                  </a:lnTo>
                  <a:lnTo>
                    <a:pt x="149059" y="219646"/>
                  </a:lnTo>
                  <a:lnTo>
                    <a:pt x="153974" y="221284"/>
                  </a:lnTo>
                  <a:lnTo>
                    <a:pt x="157251" y="218008"/>
                  </a:lnTo>
                  <a:close/>
                </a:path>
                <a:path w="201929" h="696595">
                  <a:moveTo>
                    <a:pt x="163804" y="353987"/>
                  </a:moveTo>
                  <a:lnTo>
                    <a:pt x="162166" y="344157"/>
                  </a:lnTo>
                  <a:lnTo>
                    <a:pt x="160528" y="340880"/>
                  </a:lnTo>
                  <a:lnTo>
                    <a:pt x="157251" y="342519"/>
                  </a:lnTo>
                  <a:lnTo>
                    <a:pt x="153974" y="345795"/>
                  </a:lnTo>
                  <a:lnTo>
                    <a:pt x="152336" y="352348"/>
                  </a:lnTo>
                  <a:lnTo>
                    <a:pt x="157251" y="358902"/>
                  </a:lnTo>
                  <a:lnTo>
                    <a:pt x="163804" y="358902"/>
                  </a:lnTo>
                  <a:lnTo>
                    <a:pt x="163804" y="353987"/>
                  </a:lnTo>
                  <a:close/>
                </a:path>
                <a:path w="201929" h="696595">
                  <a:moveTo>
                    <a:pt x="201472" y="181902"/>
                  </a:moveTo>
                  <a:lnTo>
                    <a:pt x="199834" y="178625"/>
                  </a:lnTo>
                  <a:lnTo>
                    <a:pt x="191655" y="170434"/>
                  </a:lnTo>
                  <a:lnTo>
                    <a:pt x="186740" y="167170"/>
                  </a:lnTo>
                  <a:lnTo>
                    <a:pt x="185102" y="167170"/>
                  </a:lnTo>
                  <a:lnTo>
                    <a:pt x="181825" y="170434"/>
                  </a:lnTo>
                  <a:lnTo>
                    <a:pt x="180187" y="175348"/>
                  </a:lnTo>
                  <a:lnTo>
                    <a:pt x="181825" y="180263"/>
                  </a:lnTo>
                  <a:lnTo>
                    <a:pt x="188379" y="183540"/>
                  </a:lnTo>
                  <a:lnTo>
                    <a:pt x="201472" y="183540"/>
                  </a:lnTo>
                  <a:lnTo>
                    <a:pt x="201472" y="181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418827" y="5282641"/>
              <a:ext cx="26670" cy="15240"/>
            </a:xfrm>
            <a:custGeom>
              <a:avLst/>
              <a:gdLst/>
              <a:ahLst/>
              <a:cxnLst/>
              <a:rect l="l" t="t" r="r" b="b"/>
              <a:pathLst>
                <a:path w="26670" h="15239">
                  <a:moveTo>
                    <a:pt x="4914" y="0"/>
                  </a:moveTo>
                  <a:lnTo>
                    <a:pt x="0" y="0"/>
                  </a:lnTo>
                  <a:lnTo>
                    <a:pt x="1638" y="4914"/>
                  </a:lnTo>
                  <a:lnTo>
                    <a:pt x="6553" y="9829"/>
                  </a:lnTo>
                  <a:lnTo>
                    <a:pt x="14744" y="14744"/>
                  </a:lnTo>
                  <a:lnTo>
                    <a:pt x="22936" y="14744"/>
                  </a:lnTo>
                  <a:lnTo>
                    <a:pt x="26212" y="13106"/>
                  </a:lnTo>
                  <a:lnTo>
                    <a:pt x="26212" y="9829"/>
                  </a:lnTo>
                  <a:lnTo>
                    <a:pt x="22936" y="8191"/>
                  </a:lnTo>
                  <a:lnTo>
                    <a:pt x="18021" y="4914"/>
                  </a:lnTo>
                  <a:lnTo>
                    <a:pt x="9829" y="1638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3395929" y="5233530"/>
              <a:ext cx="106680" cy="98425"/>
            </a:xfrm>
            <a:custGeom>
              <a:avLst/>
              <a:gdLst/>
              <a:ahLst/>
              <a:cxnLst/>
              <a:rect l="l" t="t" r="r" b="b"/>
              <a:pathLst>
                <a:path w="106679" h="98425">
                  <a:moveTo>
                    <a:pt x="24536" y="9829"/>
                  </a:moveTo>
                  <a:lnTo>
                    <a:pt x="19621" y="6553"/>
                  </a:lnTo>
                  <a:lnTo>
                    <a:pt x="9804" y="1638"/>
                  </a:lnTo>
                  <a:lnTo>
                    <a:pt x="3276" y="0"/>
                  </a:lnTo>
                  <a:lnTo>
                    <a:pt x="0" y="0"/>
                  </a:lnTo>
                  <a:lnTo>
                    <a:pt x="0" y="1638"/>
                  </a:lnTo>
                  <a:lnTo>
                    <a:pt x="4914" y="9829"/>
                  </a:lnTo>
                  <a:lnTo>
                    <a:pt x="11442" y="11468"/>
                  </a:lnTo>
                  <a:lnTo>
                    <a:pt x="19621" y="14744"/>
                  </a:lnTo>
                  <a:lnTo>
                    <a:pt x="24536" y="11468"/>
                  </a:lnTo>
                  <a:lnTo>
                    <a:pt x="24536" y="9829"/>
                  </a:lnTo>
                  <a:close/>
                </a:path>
                <a:path w="106679" h="98425">
                  <a:moveTo>
                    <a:pt x="106438" y="93408"/>
                  </a:moveTo>
                  <a:lnTo>
                    <a:pt x="103162" y="90131"/>
                  </a:lnTo>
                  <a:lnTo>
                    <a:pt x="98247" y="88493"/>
                  </a:lnTo>
                  <a:lnTo>
                    <a:pt x="91694" y="85217"/>
                  </a:lnTo>
                  <a:lnTo>
                    <a:pt x="86779" y="83578"/>
                  </a:lnTo>
                  <a:lnTo>
                    <a:pt x="81864" y="81876"/>
                  </a:lnTo>
                  <a:lnTo>
                    <a:pt x="81864" y="83578"/>
                  </a:lnTo>
                  <a:lnTo>
                    <a:pt x="83502" y="88493"/>
                  </a:lnTo>
                  <a:lnTo>
                    <a:pt x="88417" y="93408"/>
                  </a:lnTo>
                  <a:lnTo>
                    <a:pt x="96608" y="98323"/>
                  </a:lnTo>
                  <a:lnTo>
                    <a:pt x="103162" y="98323"/>
                  </a:lnTo>
                  <a:lnTo>
                    <a:pt x="106438" y="95046"/>
                  </a:lnTo>
                  <a:lnTo>
                    <a:pt x="106438" y="9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3476155" y="5536666"/>
              <a:ext cx="15240" cy="19685"/>
            </a:xfrm>
            <a:custGeom>
              <a:avLst/>
              <a:gdLst/>
              <a:ahLst/>
              <a:cxnLst/>
              <a:rect l="l" t="t" r="r" b="b"/>
              <a:pathLst>
                <a:path w="15239" h="19685">
                  <a:moveTo>
                    <a:pt x="9829" y="0"/>
                  </a:moveTo>
                  <a:lnTo>
                    <a:pt x="3276" y="1638"/>
                  </a:lnTo>
                  <a:lnTo>
                    <a:pt x="0" y="4914"/>
                  </a:lnTo>
                  <a:lnTo>
                    <a:pt x="4914" y="14732"/>
                  </a:lnTo>
                  <a:lnTo>
                    <a:pt x="9829" y="19646"/>
                  </a:lnTo>
                  <a:lnTo>
                    <a:pt x="13106" y="14732"/>
                  </a:lnTo>
                  <a:lnTo>
                    <a:pt x="13106" y="4914"/>
                  </a:lnTo>
                  <a:lnTo>
                    <a:pt x="14744" y="1638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485985" y="5482564"/>
              <a:ext cx="77470" cy="105410"/>
            </a:xfrm>
            <a:custGeom>
              <a:avLst/>
              <a:gdLst/>
              <a:ahLst/>
              <a:cxnLst/>
              <a:rect l="l" t="t" r="r" b="b"/>
              <a:pathLst>
                <a:path w="77470" h="105410">
                  <a:moveTo>
                    <a:pt x="16383" y="24638"/>
                  </a:moveTo>
                  <a:lnTo>
                    <a:pt x="11468" y="24638"/>
                  </a:lnTo>
                  <a:lnTo>
                    <a:pt x="4914" y="26276"/>
                  </a:lnTo>
                  <a:lnTo>
                    <a:pt x="0" y="31165"/>
                  </a:lnTo>
                  <a:lnTo>
                    <a:pt x="4914" y="40995"/>
                  </a:lnTo>
                  <a:lnTo>
                    <a:pt x="9829" y="44272"/>
                  </a:lnTo>
                  <a:lnTo>
                    <a:pt x="13106" y="37719"/>
                  </a:lnTo>
                  <a:lnTo>
                    <a:pt x="14744" y="27914"/>
                  </a:lnTo>
                  <a:lnTo>
                    <a:pt x="16383" y="24638"/>
                  </a:lnTo>
                  <a:close/>
                </a:path>
                <a:path w="77470" h="105410">
                  <a:moveTo>
                    <a:pt x="24612" y="1638"/>
                  </a:moveTo>
                  <a:lnTo>
                    <a:pt x="21297" y="0"/>
                  </a:lnTo>
                  <a:lnTo>
                    <a:pt x="11468" y="3276"/>
                  </a:lnTo>
                  <a:lnTo>
                    <a:pt x="13106" y="11468"/>
                  </a:lnTo>
                  <a:lnTo>
                    <a:pt x="14744" y="14808"/>
                  </a:lnTo>
                  <a:lnTo>
                    <a:pt x="21297" y="19723"/>
                  </a:lnTo>
                  <a:lnTo>
                    <a:pt x="24612" y="14808"/>
                  </a:lnTo>
                  <a:lnTo>
                    <a:pt x="24612" y="1638"/>
                  </a:lnTo>
                  <a:close/>
                </a:path>
                <a:path w="77470" h="105410">
                  <a:moveTo>
                    <a:pt x="73748" y="36080"/>
                  </a:moveTo>
                  <a:lnTo>
                    <a:pt x="70472" y="34442"/>
                  </a:lnTo>
                  <a:lnTo>
                    <a:pt x="62280" y="36080"/>
                  </a:lnTo>
                  <a:lnTo>
                    <a:pt x="59016" y="40995"/>
                  </a:lnTo>
                  <a:lnTo>
                    <a:pt x="63919" y="49187"/>
                  </a:lnTo>
                  <a:lnTo>
                    <a:pt x="67195" y="52463"/>
                  </a:lnTo>
                  <a:lnTo>
                    <a:pt x="70472" y="52463"/>
                  </a:lnTo>
                  <a:lnTo>
                    <a:pt x="72110" y="45910"/>
                  </a:lnTo>
                  <a:lnTo>
                    <a:pt x="73748" y="40995"/>
                  </a:lnTo>
                  <a:lnTo>
                    <a:pt x="73748" y="36080"/>
                  </a:lnTo>
                  <a:close/>
                </a:path>
                <a:path w="77470" h="105410">
                  <a:moveTo>
                    <a:pt x="77025" y="85217"/>
                  </a:moveTo>
                  <a:lnTo>
                    <a:pt x="67195" y="85217"/>
                  </a:lnTo>
                  <a:lnTo>
                    <a:pt x="62280" y="86855"/>
                  </a:lnTo>
                  <a:lnTo>
                    <a:pt x="62280" y="93408"/>
                  </a:lnTo>
                  <a:lnTo>
                    <a:pt x="67195" y="101663"/>
                  </a:lnTo>
                  <a:lnTo>
                    <a:pt x="70472" y="104940"/>
                  </a:lnTo>
                  <a:lnTo>
                    <a:pt x="75387" y="103301"/>
                  </a:lnTo>
                  <a:lnTo>
                    <a:pt x="75387" y="98323"/>
                  </a:lnTo>
                  <a:lnTo>
                    <a:pt x="77025" y="93408"/>
                  </a:lnTo>
                  <a:lnTo>
                    <a:pt x="77025" y="85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449954" y="5426875"/>
              <a:ext cx="15240" cy="18415"/>
            </a:xfrm>
            <a:custGeom>
              <a:avLst/>
              <a:gdLst/>
              <a:ahLst/>
              <a:cxnLst/>
              <a:rect l="l" t="t" r="r" b="b"/>
              <a:pathLst>
                <a:path w="15239" h="18414">
                  <a:moveTo>
                    <a:pt x="11468" y="0"/>
                  </a:moveTo>
                  <a:lnTo>
                    <a:pt x="6553" y="0"/>
                  </a:lnTo>
                  <a:lnTo>
                    <a:pt x="0" y="1638"/>
                  </a:lnTo>
                  <a:lnTo>
                    <a:pt x="0" y="9829"/>
                  </a:lnTo>
                  <a:lnTo>
                    <a:pt x="3276" y="14744"/>
                  </a:lnTo>
                  <a:lnTo>
                    <a:pt x="9829" y="18021"/>
                  </a:lnTo>
                  <a:lnTo>
                    <a:pt x="13106" y="13106"/>
                  </a:lnTo>
                  <a:lnTo>
                    <a:pt x="13106" y="4914"/>
                  </a:lnTo>
                  <a:lnTo>
                    <a:pt x="14744" y="16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3466325" y="5344934"/>
              <a:ext cx="66040" cy="132715"/>
            </a:xfrm>
            <a:custGeom>
              <a:avLst/>
              <a:gdLst/>
              <a:ahLst/>
              <a:cxnLst/>
              <a:rect l="l" t="t" r="r" b="b"/>
              <a:pathLst>
                <a:path w="66039" h="132714">
                  <a:moveTo>
                    <a:pt x="11468" y="11455"/>
                  </a:moveTo>
                  <a:lnTo>
                    <a:pt x="8191" y="9829"/>
                  </a:lnTo>
                  <a:lnTo>
                    <a:pt x="3276" y="11455"/>
                  </a:lnTo>
                  <a:lnTo>
                    <a:pt x="0" y="11455"/>
                  </a:lnTo>
                  <a:lnTo>
                    <a:pt x="0" y="19646"/>
                  </a:lnTo>
                  <a:lnTo>
                    <a:pt x="1638" y="22923"/>
                  </a:lnTo>
                  <a:lnTo>
                    <a:pt x="8191" y="24561"/>
                  </a:lnTo>
                  <a:lnTo>
                    <a:pt x="9829" y="21285"/>
                  </a:lnTo>
                  <a:lnTo>
                    <a:pt x="9829" y="13093"/>
                  </a:lnTo>
                  <a:lnTo>
                    <a:pt x="11468" y="11455"/>
                  </a:lnTo>
                  <a:close/>
                </a:path>
                <a:path w="66039" h="132714">
                  <a:moveTo>
                    <a:pt x="24574" y="45859"/>
                  </a:moveTo>
                  <a:lnTo>
                    <a:pt x="19659" y="44221"/>
                  </a:lnTo>
                  <a:lnTo>
                    <a:pt x="13106" y="47498"/>
                  </a:lnTo>
                  <a:lnTo>
                    <a:pt x="8191" y="49136"/>
                  </a:lnTo>
                  <a:lnTo>
                    <a:pt x="13106" y="58966"/>
                  </a:lnTo>
                  <a:lnTo>
                    <a:pt x="19659" y="62306"/>
                  </a:lnTo>
                  <a:lnTo>
                    <a:pt x="22936" y="57327"/>
                  </a:lnTo>
                  <a:lnTo>
                    <a:pt x="22936" y="49136"/>
                  </a:lnTo>
                  <a:lnTo>
                    <a:pt x="24574" y="45859"/>
                  </a:lnTo>
                  <a:close/>
                </a:path>
                <a:path w="66039" h="132714">
                  <a:moveTo>
                    <a:pt x="39319" y="1638"/>
                  </a:moveTo>
                  <a:lnTo>
                    <a:pt x="36042" y="0"/>
                  </a:lnTo>
                  <a:lnTo>
                    <a:pt x="31127" y="0"/>
                  </a:lnTo>
                  <a:lnTo>
                    <a:pt x="26212" y="1638"/>
                  </a:lnTo>
                  <a:lnTo>
                    <a:pt x="26212" y="8191"/>
                  </a:lnTo>
                  <a:lnTo>
                    <a:pt x="27851" y="9829"/>
                  </a:lnTo>
                  <a:lnTo>
                    <a:pt x="27851" y="13093"/>
                  </a:lnTo>
                  <a:lnTo>
                    <a:pt x="34404" y="16370"/>
                  </a:lnTo>
                  <a:lnTo>
                    <a:pt x="37680" y="11455"/>
                  </a:lnTo>
                  <a:lnTo>
                    <a:pt x="37680" y="3276"/>
                  </a:lnTo>
                  <a:lnTo>
                    <a:pt x="39319" y="1638"/>
                  </a:lnTo>
                  <a:close/>
                </a:path>
                <a:path w="66039" h="132714">
                  <a:moveTo>
                    <a:pt x="40957" y="93408"/>
                  </a:moveTo>
                  <a:lnTo>
                    <a:pt x="37680" y="91770"/>
                  </a:lnTo>
                  <a:lnTo>
                    <a:pt x="27851" y="95046"/>
                  </a:lnTo>
                  <a:lnTo>
                    <a:pt x="27851" y="103238"/>
                  </a:lnTo>
                  <a:lnTo>
                    <a:pt x="29489" y="106514"/>
                  </a:lnTo>
                  <a:lnTo>
                    <a:pt x="36042" y="109778"/>
                  </a:lnTo>
                  <a:lnTo>
                    <a:pt x="40957" y="104863"/>
                  </a:lnTo>
                  <a:lnTo>
                    <a:pt x="40957" y="93408"/>
                  </a:lnTo>
                  <a:close/>
                </a:path>
                <a:path w="66039" h="132714">
                  <a:moveTo>
                    <a:pt x="44272" y="68859"/>
                  </a:moveTo>
                  <a:lnTo>
                    <a:pt x="36042" y="68859"/>
                  </a:lnTo>
                  <a:lnTo>
                    <a:pt x="32766" y="72136"/>
                  </a:lnTo>
                  <a:lnTo>
                    <a:pt x="36042" y="80302"/>
                  </a:lnTo>
                  <a:lnTo>
                    <a:pt x="37680" y="81940"/>
                  </a:lnTo>
                  <a:lnTo>
                    <a:pt x="40957" y="81940"/>
                  </a:lnTo>
                  <a:lnTo>
                    <a:pt x="44272" y="78689"/>
                  </a:lnTo>
                  <a:lnTo>
                    <a:pt x="44272" y="68859"/>
                  </a:lnTo>
                  <a:close/>
                </a:path>
                <a:path w="66039" h="132714">
                  <a:moveTo>
                    <a:pt x="44272" y="22923"/>
                  </a:moveTo>
                  <a:lnTo>
                    <a:pt x="40957" y="21285"/>
                  </a:lnTo>
                  <a:lnTo>
                    <a:pt x="36042" y="22923"/>
                  </a:lnTo>
                  <a:lnTo>
                    <a:pt x="32766" y="26200"/>
                  </a:lnTo>
                  <a:lnTo>
                    <a:pt x="36042" y="34391"/>
                  </a:lnTo>
                  <a:lnTo>
                    <a:pt x="42595" y="37668"/>
                  </a:lnTo>
                  <a:lnTo>
                    <a:pt x="44272" y="29476"/>
                  </a:lnTo>
                  <a:lnTo>
                    <a:pt x="44272" y="22923"/>
                  </a:lnTo>
                  <a:close/>
                </a:path>
                <a:path w="66039" h="132714">
                  <a:moveTo>
                    <a:pt x="59016" y="124523"/>
                  </a:moveTo>
                  <a:lnTo>
                    <a:pt x="57378" y="119608"/>
                  </a:lnTo>
                  <a:lnTo>
                    <a:pt x="49187" y="119608"/>
                  </a:lnTo>
                  <a:lnTo>
                    <a:pt x="45910" y="121246"/>
                  </a:lnTo>
                  <a:lnTo>
                    <a:pt x="50825" y="129438"/>
                  </a:lnTo>
                  <a:lnTo>
                    <a:pt x="54102" y="132715"/>
                  </a:lnTo>
                  <a:lnTo>
                    <a:pt x="57378" y="132715"/>
                  </a:lnTo>
                  <a:lnTo>
                    <a:pt x="57378" y="127800"/>
                  </a:lnTo>
                  <a:lnTo>
                    <a:pt x="59016" y="124523"/>
                  </a:lnTo>
                  <a:close/>
                </a:path>
                <a:path w="66039" h="132714">
                  <a:moveTo>
                    <a:pt x="65570" y="86855"/>
                  </a:moveTo>
                  <a:lnTo>
                    <a:pt x="60655" y="86855"/>
                  </a:lnTo>
                  <a:lnTo>
                    <a:pt x="55740" y="88493"/>
                  </a:lnTo>
                  <a:lnTo>
                    <a:pt x="49187" y="90131"/>
                  </a:lnTo>
                  <a:lnTo>
                    <a:pt x="49187" y="99961"/>
                  </a:lnTo>
                  <a:lnTo>
                    <a:pt x="52463" y="103238"/>
                  </a:lnTo>
                  <a:lnTo>
                    <a:pt x="60655" y="106514"/>
                  </a:lnTo>
                  <a:lnTo>
                    <a:pt x="63931" y="99961"/>
                  </a:lnTo>
                  <a:lnTo>
                    <a:pt x="63931" y="90131"/>
                  </a:lnTo>
                  <a:lnTo>
                    <a:pt x="65570" y="8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3405733" y="5313768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3276" y="0"/>
                  </a:moveTo>
                  <a:lnTo>
                    <a:pt x="1638" y="1638"/>
                  </a:lnTo>
                  <a:lnTo>
                    <a:pt x="0" y="6616"/>
                  </a:lnTo>
                  <a:lnTo>
                    <a:pt x="1638" y="9893"/>
                  </a:lnTo>
                  <a:lnTo>
                    <a:pt x="9817" y="18084"/>
                  </a:lnTo>
                  <a:lnTo>
                    <a:pt x="14731" y="19723"/>
                  </a:lnTo>
                  <a:lnTo>
                    <a:pt x="18008" y="19723"/>
                  </a:lnTo>
                  <a:lnTo>
                    <a:pt x="19646" y="18084"/>
                  </a:lnTo>
                  <a:lnTo>
                    <a:pt x="16370" y="11531"/>
                  </a:lnTo>
                  <a:lnTo>
                    <a:pt x="6553" y="334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581031" y="5603863"/>
              <a:ext cx="23495" cy="19685"/>
            </a:xfrm>
            <a:custGeom>
              <a:avLst/>
              <a:gdLst/>
              <a:ahLst/>
              <a:cxnLst/>
              <a:rect l="l" t="t" r="r" b="b"/>
              <a:pathLst>
                <a:path w="23495" h="19685">
                  <a:moveTo>
                    <a:pt x="13106" y="0"/>
                  </a:moveTo>
                  <a:lnTo>
                    <a:pt x="8191" y="0"/>
                  </a:lnTo>
                  <a:lnTo>
                    <a:pt x="4914" y="3275"/>
                  </a:lnTo>
                  <a:lnTo>
                    <a:pt x="0" y="6551"/>
                  </a:lnTo>
                  <a:lnTo>
                    <a:pt x="4914" y="14740"/>
                  </a:lnTo>
                  <a:lnTo>
                    <a:pt x="14744" y="19654"/>
                  </a:lnTo>
                  <a:lnTo>
                    <a:pt x="19646" y="19654"/>
                  </a:lnTo>
                  <a:lnTo>
                    <a:pt x="22923" y="18017"/>
                  </a:lnTo>
                  <a:lnTo>
                    <a:pt x="21297" y="14740"/>
                  </a:lnTo>
                  <a:lnTo>
                    <a:pt x="21297" y="11465"/>
                  </a:lnTo>
                  <a:lnTo>
                    <a:pt x="14744" y="3275"/>
                  </a:lnTo>
                  <a:lnTo>
                    <a:pt x="1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366376" y="5303939"/>
              <a:ext cx="90170" cy="82550"/>
            </a:xfrm>
            <a:custGeom>
              <a:avLst/>
              <a:gdLst/>
              <a:ahLst/>
              <a:cxnLst/>
              <a:rect l="l" t="t" r="r" b="b"/>
              <a:pathLst>
                <a:path w="90170" h="82550">
                  <a:moveTo>
                    <a:pt x="21361" y="14808"/>
                  </a:moveTo>
                  <a:lnTo>
                    <a:pt x="14744" y="8191"/>
                  </a:lnTo>
                  <a:lnTo>
                    <a:pt x="8191" y="3276"/>
                  </a:lnTo>
                  <a:lnTo>
                    <a:pt x="3276" y="0"/>
                  </a:lnTo>
                  <a:lnTo>
                    <a:pt x="0" y="0"/>
                  </a:lnTo>
                  <a:lnTo>
                    <a:pt x="0" y="9829"/>
                  </a:lnTo>
                  <a:lnTo>
                    <a:pt x="3276" y="13169"/>
                  </a:lnTo>
                  <a:lnTo>
                    <a:pt x="8191" y="16446"/>
                  </a:lnTo>
                  <a:lnTo>
                    <a:pt x="16383" y="19723"/>
                  </a:lnTo>
                  <a:lnTo>
                    <a:pt x="21361" y="19723"/>
                  </a:lnTo>
                  <a:lnTo>
                    <a:pt x="21361" y="14808"/>
                  </a:lnTo>
                  <a:close/>
                </a:path>
                <a:path w="90170" h="82550">
                  <a:moveTo>
                    <a:pt x="90131" y="70472"/>
                  </a:moveTo>
                  <a:lnTo>
                    <a:pt x="86855" y="62280"/>
                  </a:lnTo>
                  <a:lnTo>
                    <a:pt x="86855" y="60642"/>
                  </a:lnTo>
                  <a:lnTo>
                    <a:pt x="83578" y="62280"/>
                  </a:lnTo>
                  <a:lnTo>
                    <a:pt x="80302" y="70472"/>
                  </a:lnTo>
                  <a:lnTo>
                    <a:pt x="78663" y="78663"/>
                  </a:lnTo>
                  <a:lnTo>
                    <a:pt x="83578" y="81940"/>
                  </a:lnTo>
                  <a:lnTo>
                    <a:pt x="90131" y="78663"/>
                  </a:lnTo>
                  <a:lnTo>
                    <a:pt x="90131" y="70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395929" y="5218721"/>
              <a:ext cx="1758314" cy="478790"/>
            </a:xfrm>
            <a:custGeom>
              <a:avLst/>
              <a:gdLst/>
              <a:ahLst/>
              <a:cxnLst/>
              <a:rect l="l" t="t" r="r" b="b"/>
              <a:pathLst>
                <a:path w="1758314" h="478789">
                  <a:moveTo>
                    <a:pt x="29451" y="3289"/>
                  </a:moveTo>
                  <a:lnTo>
                    <a:pt x="24536" y="1638"/>
                  </a:lnTo>
                  <a:lnTo>
                    <a:pt x="16357" y="1638"/>
                  </a:lnTo>
                  <a:lnTo>
                    <a:pt x="8178" y="0"/>
                  </a:lnTo>
                  <a:lnTo>
                    <a:pt x="3276" y="0"/>
                  </a:lnTo>
                  <a:lnTo>
                    <a:pt x="0" y="1638"/>
                  </a:lnTo>
                  <a:lnTo>
                    <a:pt x="3276" y="4914"/>
                  </a:lnTo>
                  <a:lnTo>
                    <a:pt x="11442" y="8267"/>
                  </a:lnTo>
                  <a:lnTo>
                    <a:pt x="21259" y="8267"/>
                  </a:lnTo>
                  <a:lnTo>
                    <a:pt x="27813" y="4914"/>
                  </a:lnTo>
                  <a:lnTo>
                    <a:pt x="29451" y="3289"/>
                  </a:lnTo>
                  <a:close/>
                </a:path>
                <a:path w="1758314" h="478789">
                  <a:moveTo>
                    <a:pt x="58940" y="47536"/>
                  </a:moveTo>
                  <a:lnTo>
                    <a:pt x="57302" y="44259"/>
                  </a:lnTo>
                  <a:lnTo>
                    <a:pt x="54025" y="40995"/>
                  </a:lnTo>
                  <a:lnTo>
                    <a:pt x="45834" y="34442"/>
                  </a:lnTo>
                  <a:lnTo>
                    <a:pt x="40919" y="31165"/>
                  </a:lnTo>
                  <a:lnTo>
                    <a:pt x="40919" y="39357"/>
                  </a:lnTo>
                  <a:lnTo>
                    <a:pt x="44196" y="44259"/>
                  </a:lnTo>
                  <a:lnTo>
                    <a:pt x="54025" y="49174"/>
                  </a:lnTo>
                  <a:lnTo>
                    <a:pt x="57302" y="49174"/>
                  </a:lnTo>
                  <a:lnTo>
                    <a:pt x="58940" y="47536"/>
                  </a:lnTo>
                  <a:close/>
                </a:path>
                <a:path w="1758314" h="478789">
                  <a:moveTo>
                    <a:pt x="78587" y="39357"/>
                  </a:moveTo>
                  <a:lnTo>
                    <a:pt x="76949" y="34442"/>
                  </a:lnTo>
                  <a:lnTo>
                    <a:pt x="70396" y="34442"/>
                  </a:lnTo>
                  <a:lnTo>
                    <a:pt x="63855" y="39357"/>
                  </a:lnTo>
                  <a:lnTo>
                    <a:pt x="60579" y="39357"/>
                  </a:lnTo>
                  <a:lnTo>
                    <a:pt x="58940" y="40995"/>
                  </a:lnTo>
                  <a:lnTo>
                    <a:pt x="62217" y="42633"/>
                  </a:lnTo>
                  <a:lnTo>
                    <a:pt x="68770" y="44259"/>
                  </a:lnTo>
                  <a:lnTo>
                    <a:pt x="73672" y="42633"/>
                  </a:lnTo>
                  <a:lnTo>
                    <a:pt x="78587" y="42633"/>
                  </a:lnTo>
                  <a:lnTo>
                    <a:pt x="78587" y="39357"/>
                  </a:lnTo>
                  <a:close/>
                </a:path>
                <a:path w="1758314" h="478789">
                  <a:moveTo>
                    <a:pt x="129413" y="172072"/>
                  </a:moveTo>
                  <a:lnTo>
                    <a:pt x="126136" y="170434"/>
                  </a:lnTo>
                  <a:lnTo>
                    <a:pt x="119583" y="172072"/>
                  </a:lnTo>
                  <a:lnTo>
                    <a:pt x="114668" y="175348"/>
                  </a:lnTo>
                  <a:lnTo>
                    <a:pt x="117944" y="183540"/>
                  </a:lnTo>
                  <a:lnTo>
                    <a:pt x="119583" y="183540"/>
                  </a:lnTo>
                  <a:lnTo>
                    <a:pt x="121221" y="185178"/>
                  </a:lnTo>
                  <a:lnTo>
                    <a:pt x="124498" y="183540"/>
                  </a:lnTo>
                  <a:lnTo>
                    <a:pt x="127774" y="180263"/>
                  </a:lnTo>
                  <a:lnTo>
                    <a:pt x="127774" y="173710"/>
                  </a:lnTo>
                  <a:lnTo>
                    <a:pt x="129413" y="172072"/>
                  </a:lnTo>
                  <a:close/>
                </a:path>
                <a:path w="1758314" h="478789">
                  <a:moveTo>
                    <a:pt x="132689" y="124574"/>
                  </a:moveTo>
                  <a:lnTo>
                    <a:pt x="129413" y="124574"/>
                  </a:lnTo>
                  <a:lnTo>
                    <a:pt x="122859" y="126212"/>
                  </a:lnTo>
                  <a:lnTo>
                    <a:pt x="119583" y="127850"/>
                  </a:lnTo>
                  <a:lnTo>
                    <a:pt x="122859" y="136042"/>
                  </a:lnTo>
                  <a:lnTo>
                    <a:pt x="124498" y="139306"/>
                  </a:lnTo>
                  <a:lnTo>
                    <a:pt x="129413" y="137668"/>
                  </a:lnTo>
                  <a:lnTo>
                    <a:pt x="131051" y="134404"/>
                  </a:lnTo>
                  <a:lnTo>
                    <a:pt x="131051" y="126212"/>
                  </a:lnTo>
                  <a:lnTo>
                    <a:pt x="132689" y="124574"/>
                  </a:lnTo>
                  <a:close/>
                </a:path>
                <a:path w="1758314" h="478789">
                  <a:moveTo>
                    <a:pt x="135966" y="191795"/>
                  </a:moveTo>
                  <a:lnTo>
                    <a:pt x="132689" y="191795"/>
                  </a:lnTo>
                  <a:lnTo>
                    <a:pt x="127774" y="193433"/>
                  </a:lnTo>
                  <a:lnTo>
                    <a:pt x="121221" y="196710"/>
                  </a:lnTo>
                  <a:lnTo>
                    <a:pt x="121221" y="201625"/>
                  </a:lnTo>
                  <a:lnTo>
                    <a:pt x="122859" y="203263"/>
                  </a:lnTo>
                  <a:lnTo>
                    <a:pt x="124498" y="208153"/>
                  </a:lnTo>
                  <a:lnTo>
                    <a:pt x="131051" y="211429"/>
                  </a:lnTo>
                  <a:lnTo>
                    <a:pt x="135966" y="204901"/>
                  </a:lnTo>
                  <a:lnTo>
                    <a:pt x="135966" y="191795"/>
                  </a:lnTo>
                  <a:close/>
                </a:path>
                <a:path w="1758314" h="478789">
                  <a:moveTo>
                    <a:pt x="149072" y="160604"/>
                  </a:moveTo>
                  <a:lnTo>
                    <a:pt x="147434" y="157327"/>
                  </a:lnTo>
                  <a:lnTo>
                    <a:pt x="139242" y="149136"/>
                  </a:lnTo>
                  <a:lnTo>
                    <a:pt x="135966" y="147497"/>
                  </a:lnTo>
                  <a:lnTo>
                    <a:pt x="132689" y="147497"/>
                  </a:lnTo>
                  <a:lnTo>
                    <a:pt x="127774" y="149136"/>
                  </a:lnTo>
                  <a:lnTo>
                    <a:pt x="124498" y="152412"/>
                  </a:lnTo>
                  <a:lnTo>
                    <a:pt x="124498" y="155689"/>
                  </a:lnTo>
                  <a:lnTo>
                    <a:pt x="131051" y="162242"/>
                  </a:lnTo>
                  <a:lnTo>
                    <a:pt x="135966" y="163880"/>
                  </a:lnTo>
                  <a:lnTo>
                    <a:pt x="139242" y="167157"/>
                  </a:lnTo>
                  <a:lnTo>
                    <a:pt x="145796" y="165519"/>
                  </a:lnTo>
                  <a:lnTo>
                    <a:pt x="149072" y="163880"/>
                  </a:lnTo>
                  <a:lnTo>
                    <a:pt x="149072" y="160604"/>
                  </a:lnTo>
                  <a:close/>
                </a:path>
                <a:path w="1758314" h="478789">
                  <a:moveTo>
                    <a:pt x="170357" y="199986"/>
                  </a:moveTo>
                  <a:lnTo>
                    <a:pt x="168719" y="196710"/>
                  </a:lnTo>
                  <a:lnTo>
                    <a:pt x="160528" y="188518"/>
                  </a:lnTo>
                  <a:lnTo>
                    <a:pt x="157251" y="185178"/>
                  </a:lnTo>
                  <a:lnTo>
                    <a:pt x="155613" y="185178"/>
                  </a:lnTo>
                  <a:lnTo>
                    <a:pt x="150698" y="188518"/>
                  </a:lnTo>
                  <a:lnTo>
                    <a:pt x="147434" y="191795"/>
                  </a:lnTo>
                  <a:lnTo>
                    <a:pt x="147434" y="196710"/>
                  </a:lnTo>
                  <a:lnTo>
                    <a:pt x="149072" y="198348"/>
                  </a:lnTo>
                  <a:lnTo>
                    <a:pt x="153974" y="201625"/>
                  </a:lnTo>
                  <a:lnTo>
                    <a:pt x="157251" y="204901"/>
                  </a:lnTo>
                  <a:lnTo>
                    <a:pt x="160528" y="206514"/>
                  </a:lnTo>
                  <a:lnTo>
                    <a:pt x="167081" y="204901"/>
                  </a:lnTo>
                  <a:lnTo>
                    <a:pt x="170357" y="203263"/>
                  </a:lnTo>
                  <a:lnTo>
                    <a:pt x="170357" y="199986"/>
                  </a:lnTo>
                  <a:close/>
                </a:path>
                <a:path w="1758314" h="478789">
                  <a:moveTo>
                    <a:pt x="173634" y="232727"/>
                  </a:moveTo>
                  <a:lnTo>
                    <a:pt x="171996" y="229450"/>
                  </a:lnTo>
                  <a:lnTo>
                    <a:pt x="165442" y="221259"/>
                  </a:lnTo>
                  <a:lnTo>
                    <a:pt x="160528" y="219621"/>
                  </a:lnTo>
                  <a:lnTo>
                    <a:pt x="158889" y="219621"/>
                  </a:lnTo>
                  <a:lnTo>
                    <a:pt x="153974" y="221259"/>
                  </a:lnTo>
                  <a:lnTo>
                    <a:pt x="150698" y="224536"/>
                  </a:lnTo>
                  <a:lnTo>
                    <a:pt x="150698" y="229450"/>
                  </a:lnTo>
                  <a:lnTo>
                    <a:pt x="152336" y="231076"/>
                  </a:lnTo>
                  <a:lnTo>
                    <a:pt x="157251" y="234365"/>
                  </a:lnTo>
                  <a:lnTo>
                    <a:pt x="162166" y="235991"/>
                  </a:lnTo>
                  <a:lnTo>
                    <a:pt x="165442" y="237629"/>
                  </a:lnTo>
                  <a:lnTo>
                    <a:pt x="171996" y="237629"/>
                  </a:lnTo>
                  <a:lnTo>
                    <a:pt x="173634" y="235991"/>
                  </a:lnTo>
                  <a:lnTo>
                    <a:pt x="173634" y="232727"/>
                  </a:lnTo>
                  <a:close/>
                </a:path>
                <a:path w="1758314" h="478789">
                  <a:moveTo>
                    <a:pt x="175272" y="462203"/>
                  </a:moveTo>
                  <a:lnTo>
                    <a:pt x="171996" y="460565"/>
                  </a:lnTo>
                  <a:lnTo>
                    <a:pt x="165442" y="460565"/>
                  </a:lnTo>
                  <a:lnTo>
                    <a:pt x="160528" y="462203"/>
                  </a:lnTo>
                  <a:lnTo>
                    <a:pt x="160528" y="473646"/>
                  </a:lnTo>
                  <a:lnTo>
                    <a:pt x="165442" y="473646"/>
                  </a:lnTo>
                  <a:lnTo>
                    <a:pt x="168719" y="468744"/>
                  </a:lnTo>
                  <a:lnTo>
                    <a:pt x="173634" y="462203"/>
                  </a:lnTo>
                  <a:lnTo>
                    <a:pt x="175272" y="462203"/>
                  </a:lnTo>
                  <a:close/>
                </a:path>
                <a:path w="1758314" h="478789">
                  <a:moveTo>
                    <a:pt x="181825" y="385152"/>
                  </a:moveTo>
                  <a:lnTo>
                    <a:pt x="176911" y="383514"/>
                  </a:lnTo>
                  <a:lnTo>
                    <a:pt x="171996" y="383514"/>
                  </a:lnTo>
                  <a:lnTo>
                    <a:pt x="165442" y="385152"/>
                  </a:lnTo>
                  <a:lnTo>
                    <a:pt x="165442" y="393331"/>
                  </a:lnTo>
                  <a:lnTo>
                    <a:pt x="167081" y="396608"/>
                  </a:lnTo>
                  <a:lnTo>
                    <a:pt x="168719" y="398246"/>
                  </a:lnTo>
                  <a:lnTo>
                    <a:pt x="173634" y="394970"/>
                  </a:lnTo>
                  <a:lnTo>
                    <a:pt x="176911" y="393331"/>
                  </a:lnTo>
                  <a:lnTo>
                    <a:pt x="178549" y="386791"/>
                  </a:lnTo>
                  <a:lnTo>
                    <a:pt x="181825" y="385152"/>
                  </a:lnTo>
                  <a:close/>
                </a:path>
                <a:path w="1758314" h="478789">
                  <a:moveTo>
                    <a:pt x="181825" y="265480"/>
                  </a:moveTo>
                  <a:lnTo>
                    <a:pt x="178549" y="257289"/>
                  </a:lnTo>
                  <a:lnTo>
                    <a:pt x="176911" y="254012"/>
                  </a:lnTo>
                  <a:lnTo>
                    <a:pt x="173634" y="254012"/>
                  </a:lnTo>
                  <a:lnTo>
                    <a:pt x="168719" y="255651"/>
                  </a:lnTo>
                  <a:lnTo>
                    <a:pt x="165442" y="258927"/>
                  </a:lnTo>
                  <a:lnTo>
                    <a:pt x="167081" y="265480"/>
                  </a:lnTo>
                  <a:lnTo>
                    <a:pt x="168719" y="267119"/>
                  </a:lnTo>
                  <a:lnTo>
                    <a:pt x="176911" y="270395"/>
                  </a:lnTo>
                  <a:lnTo>
                    <a:pt x="181825" y="272034"/>
                  </a:lnTo>
                  <a:lnTo>
                    <a:pt x="181825" y="265480"/>
                  </a:lnTo>
                  <a:close/>
                </a:path>
                <a:path w="1758314" h="478789">
                  <a:moveTo>
                    <a:pt x="190017" y="347421"/>
                  </a:moveTo>
                  <a:lnTo>
                    <a:pt x="186740" y="345782"/>
                  </a:lnTo>
                  <a:lnTo>
                    <a:pt x="175272" y="345782"/>
                  </a:lnTo>
                  <a:lnTo>
                    <a:pt x="173634" y="350697"/>
                  </a:lnTo>
                  <a:lnTo>
                    <a:pt x="173634" y="353974"/>
                  </a:lnTo>
                  <a:lnTo>
                    <a:pt x="176911" y="358889"/>
                  </a:lnTo>
                  <a:lnTo>
                    <a:pt x="183464" y="355612"/>
                  </a:lnTo>
                  <a:lnTo>
                    <a:pt x="188379" y="349059"/>
                  </a:lnTo>
                  <a:lnTo>
                    <a:pt x="190017" y="347421"/>
                  </a:lnTo>
                  <a:close/>
                </a:path>
                <a:path w="1758314" h="478789">
                  <a:moveTo>
                    <a:pt x="191655" y="439204"/>
                  </a:moveTo>
                  <a:lnTo>
                    <a:pt x="188379" y="437565"/>
                  </a:lnTo>
                  <a:lnTo>
                    <a:pt x="176911" y="437565"/>
                  </a:lnTo>
                  <a:lnTo>
                    <a:pt x="173634" y="442480"/>
                  </a:lnTo>
                  <a:lnTo>
                    <a:pt x="173634" y="449021"/>
                  </a:lnTo>
                  <a:lnTo>
                    <a:pt x="176911" y="454012"/>
                  </a:lnTo>
                  <a:lnTo>
                    <a:pt x="183464" y="449021"/>
                  </a:lnTo>
                  <a:lnTo>
                    <a:pt x="190017" y="442480"/>
                  </a:lnTo>
                  <a:lnTo>
                    <a:pt x="191655" y="439204"/>
                  </a:lnTo>
                  <a:close/>
                </a:path>
                <a:path w="1758314" h="478789">
                  <a:moveTo>
                    <a:pt x="193294" y="414629"/>
                  </a:moveTo>
                  <a:lnTo>
                    <a:pt x="188379" y="408076"/>
                  </a:lnTo>
                  <a:lnTo>
                    <a:pt x="180187" y="403161"/>
                  </a:lnTo>
                  <a:lnTo>
                    <a:pt x="176911" y="399884"/>
                  </a:lnTo>
                  <a:lnTo>
                    <a:pt x="175272" y="401523"/>
                  </a:lnTo>
                  <a:lnTo>
                    <a:pt x="173634" y="408076"/>
                  </a:lnTo>
                  <a:lnTo>
                    <a:pt x="175272" y="411353"/>
                  </a:lnTo>
                  <a:lnTo>
                    <a:pt x="181825" y="417906"/>
                  </a:lnTo>
                  <a:lnTo>
                    <a:pt x="188379" y="417906"/>
                  </a:lnTo>
                  <a:lnTo>
                    <a:pt x="193294" y="414629"/>
                  </a:lnTo>
                  <a:close/>
                </a:path>
                <a:path w="1758314" h="478789">
                  <a:moveTo>
                    <a:pt x="193294" y="319582"/>
                  </a:moveTo>
                  <a:lnTo>
                    <a:pt x="185102" y="319582"/>
                  </a:lnTo>
                  <a:lnTo>
                    <a:pt x="178549" y="321221"/>
                  </a:lnTo>
                  <a:lnTo>
                    <a:pt x="176911" y="329399"/>
                  </a:lnTo>
                  <a:lnTo>
                    <a:pt x="178549" y="329399"/>
                  </a:lnTo>
                  <a:lnTo>
                    <a:pt x="181825" y="331038"/>
                  </a:lnTo>
                  <a:lnTo>
                    <a:pt x="186740" y="327761"/>
                  </a:lnTo>
                  <a:lnTo>
                    <a:pt x="191655" y="321221"/>
                  </a:lnTo>
                  <a:lnTo>
                    <a:pt x="193294" y="319582"/>
                  </a:lnTo>
                  <a:close/>
                </a:path>
                <a:path w="1758314" h="478789">
                  <a:moveTo>
                    <a:pt x="199847" y="478561"/>
                  </a:moveTo>
                  <a:lnTo>
                    <a:pt x="198208" y="473646"/>
                  </a:lnTo>
                  <a:lnTo>
                    <a:pt x="198208" y="470369"/>
                  </a:lnTo>
                  <a:lnTo>
                    <a:pt x="193294" y="463842"/>
                  </a:lnTo>
                  <a:lnTo>
                    <a:pt x="190017" y="460565"/>
                  </a:lnTo>
                  <a:lnTo>
                    <a:pt x="186740" y="460565"/>
                  </a:lnTo>
                  <a:lnTo>
                    <a:pt x="181825" y="462203"/>
                  </a:lnTo>
                  <a:lnTo>
                    <a:pt x="180187" y="465480"/>
                  </a:lnTo>
                  <a:lnTo>
                    <a:pt x="185102" y="472008"/>
                  </a:lnTo>
                  <a:lnTo>
                    <a:pt x="188379" y="473646"/>
                  </a:lnTo>
                  <a:lnTo>
                    <a:pt x="191655" y="478561"/>
                  </a:lnTo>
                  <a:lnTo>
                    <a:pt x="199847" y="478561"/>
                  </a:lnTo>
                  <a:close/>
                </a:path>
                <a:path w="1758314" h="478789">
                  <a:moveTo>
                    <a:pt x="199847" y="368782"/>
                  </a:moveTo>
                  <a:lnTo>
                    <a:pt x="196570" y="367144"/>
                  </a:lnTo>
                  <a:lnTo>
                    <a:pt x="190017" y="365506"/>
                  </a:lnTo>
                  <a:lnTo>
                    <a:pt x="181825" y="368782"/>
                  </a:lnTo>
                  <a:lnTo>
                    <a:pt x="181825" y="375335"/>
                  </a:lnTo>
                  <a:lnTo>
                    <a:pt x="183464" y="378612"/>
                  </a:lnTo>
                  <a:lnTo>
                    <a:pt x="185102" y="380250"/>
                  </a:lnTo>
                  <a:lnTo>
                    <a:pt x="188379" y="378612"/>
                  </a:lnTo>
                  <a:lnTo>
                    <a:pt x="193294" y="375335"/>
                  </a:lnTo>
                  <a:lnTo>
                    <a:pt x="199847" y="368782"/>
                  </a:lnTo>
                  <a:close/>
                </a:path>
                <a:path w="1758314" h="478789">
                  <a:moveTo>
                    <a:pt x="199847" y="299923"/>
                  </a:moveTo>
                  <a:lnTo>
                    <a:pt x="198208" y="296646"/>
                  </a:lnTo>
                  <a:lnTo>
                    <a:pt x="191655" y="288480"/>
                  </a:lnTo>
                  <a:lnTo>
                    <a:pt x="188379" y="286842"/>
                  </a:lnTo>
                  <a:lnTo>
                    <a:pt x="185102" y="286842"/>
                  </a:lnTo>
                  <a:lnTo>
                    <a:pt x="181825" y="288480"/>
                  </a:lnTo>
                  <a:lnTo>
                    <a:pt x="176911" y="291757"/>
                  </a:lnTo>
                  <a:lnTo>
                    <a:pt x="178549" y="298284"/>
                  </a:lnTo>
                  <a:lnTo>
                    <a:pt x="183464" y="303199"/>
                  </a:lnTo>
                  <a:lnTo>
                    <a:pt x="186740" y="304838"/>
                  </a:lnTo>
                  <a:lnTo>
                    <a:pt x="191655" y="308114"/>
                  </a:lnTo>
                  <a:lnTo>
                    <a:pt x="198208" y="304838"/>
                  </a:lnTo>
                  <a:lnTo>
                    <a:pt x="199847" y="304838"/>
                  </a:lnTo>
                  <a:lnTo>
                    <a:pt x="199847" y="299923"/>
                  </a:lnTo>
                  <a:close/>
                </a:path>
                <a:path w="1758314" h="478789">
                  <a:moveTo>
                    <a:pt x="214579" y="340868"/>
                  </a:moveTo>
                  <a:lnTo>
                    <a:pt x="204749" y="331038"/>
                  </a:lnTo>
                  <a:lnTo>
                    <a:pt x="201485" y="329399"/>
                  </a:lnTo>
                  <a:lnTo>
                    <a:pt x="193294" y="329399"/>
                  </a:lnTo>
                  <a:lnTo>
                    <a:pt x="190017" y="332676"/>
                  </a:lnTo>
                  <a:lnTo>
                    <a:pt x="191655" y="337591"/>
                  </a:lnTo>
                  <a:lnTo>
                    <a:pt x="193294" y="339229"/>
                  </a:lnTo>
                  <a:lnTo>
                    <a:pt x="198208" y="342506"/>
                  </a:lnTo>
                  <a:lnTo>
                    <a:pt x="201485" y="345782"/>
                  </a:lnTo>
                  <a:lnTo>
                    <a:pt x="206400" y="347421"/>
                  </a:lnTo>
                  <a:lnTo>
                    <a:pt x="211302" y="345782"/>
                  </a:lnTo>
                  <a:lnTo>
                    <a:pt x="214579" y="345782"/>
                  </a:lnTo>
                  <a:lnTo>
                    <a:pt x="214579" y="340868"/>
                  </a:lnTo>
                  <a:close/>
                </a:path>
                <a:path w="1758314" h="478789">
                  <a:moveTo>
                    <a:pt x="1756384" y="368782"/>
                  </a:moveTo>
                  <a:lnTo>
                    <a:pt x="1754746" y="365506"/>
                  </a:lnTo>
                  <a:lnTo>
                    <a:pt x="1754746" y="362165"/>
                  </a:lnTo>
                  <a:lnTo>
                    <a:pt x="1746567" y="353974"/>
                  </a:lnTo>
                  <a:lnTo>
                    <a:pt x="1740014" y="353974"/>
                  </a:lnTo>
                  <a:lnTo>
                    <a:pt x="1736737" y="357251"/>
                  </a:lnTo>
                  <a:lnTo>
                    <a:pt x="1736737" y="362165"/>
                  </a:lnTo>
                  <a:lnTo>
                    <a:pt x="1738376" y="365506"/>
                  </a:lnTo>
                  <a:lnTo>
                    <a:pt x="1741652" y="367144"/>
                  </a:lnTo>
                  <a:lnTo>
                    <a:pt x="1744929" y="370433"/>
                  </a:lnTo>
                  <a:lnTo>
                    <a:pt x="1748205" y="372071"/>
                  </a:lnTo>
                  <a:lnTo>
                    <a:pt x="1753108" y="370433"/>
                  </a:lnTo>
                  <a:lnTo>
                    <a:pt x="1756384" y="368782"/>
                  </a:lnTo>
                  <a:close/>
                </a:path>
                <a:path w="1758314" h="478789">
                  <a:moveTo>
                    <a:pt x="1758022" y="340868"/>
                  </a:moveTo>
                  <a:lnTo>
                    <a:pt x="1756384" y="332676"/>
                  </a:lnTo>
                  <a:lnTo>
                    <a:pt x="1754746" y="329399"/>
                  </a:lnTo>
                  <a:lnTo>
                    <a:pt x="1751469" y="329399"/>
                  </a:lnTo>
                  <a:lnTo>
                    <a:pt x="1748205" y="332676"/>
                  </a:lnTo>
                  <a:lnTo>
                    <a:pt x="1743290" y="335953"/>
                  </a:lnTo>
                  <a:lnTo>
                    <a:pt x="1744929" y="340868"/>
                  </a:lnTo>
                  <a:lnTo>
                    <a:pt x="1744929" y="342506"/>
                  </a:lnTo>
                  <a:lnTo>
                    <a:pt x="1746567" y="344144"/>
                  </a:lnTo>
                  <a:lnTo>
                    <a:pt x="1756384" y="347421"/>
                  </a:lnTo>
                  <a:lnTo>
                    <a:pt x="1756384" y="344144"/>
                  </a:lnTo>
                  <a:lnTo>
                    <a:pt x="1758022" y="3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094922" y="551047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638" y="0"/>
                  </a:moveTo>
                  <a:lnTo>
                    <a:pt x="0" y="1638"/>
                  </a:lnTo>
                  <a:lnTo>
                    <a:pt x="0" y="6527"/>
                  </a:lnTo>
                  <a:lnTo>
                    <a:pt x="1638" y="11442"/>
                  </a:lnTo>
                  <a:lnTo>
                    <a:pt x="8191" y="16357"/>
                  </a:lnTo>
                  <a:lnTo>
                    <a:pt x="13106" y="16357"/>
                  </a:lnTo>
                  <a:lnTo>
                    <a:pt x="16382" y="13080"/>
                  </a:lnTo>
                  <a:lnTo>
                    <a:pt x="11468" y="8166"/>
                  </a:lnTo>
                  <a:lnTo>
                    <a:pt x="4914" y="3251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109667" y="5499011"/>
              <a:ext cx="26670" cy="41275"/>
            </a:xfrm>
            <a:custGeom>
              <a:avLst/>
              <a:gdLst/>
              <a:ahLst/>
              <a:cxnLst/>
              <a:rect l="l" t="t" r="r" b="b"/>
              <a:pathLst>
                <a:path w="26670" h="41275">
                  <a:moveTo>
                    <a:pt x="14808" y="14719"/>
                  </a:moveTo>
                  <a:lnTo>
                    <a:pt x="11531" y="8191"/>
                  </a:lnTo>
                  <a:lnTo>
                    <a:pt x="4914" y="3276"/>
                  </a:lnTo>
                  <a:lnTo>
                    <a:pt x="1638" y="0"/>
                  </a:lnTo>
                  <a:lnTo>
                    <a:pt x="0" y="3276"/>
                  </a:lnTo>
                  <a:lnTo>
                    <a:pt x="1638" y="9829"/>
                  </a:lnTo>
                  <a:lnTo>
                    <a:pt x="3276" y="13106"/>
                  </a:lnTo>
                  <a:lnTo>
                    <a:pt x="9893" y="17995"/>
                  </a:lnTo>
                  <a:lnTo>
                    <a:pt x="14808" y="14719"/>
                  </a:lnTo>
                  <a:close/>
                </a:path>
                <a:path w="26670" h="41275">
                  <a:moveTo>
                    <a:pt x="26276" y="36017"/>
                  </a:moveTo>
                  <a:lnTo>
                    <a:pt x="22999" y="32740"/>
                  </a:lnTo>
                  <a:lnTo>
                    <a:pt x="19723" y="27825"/>
                  </a:lnTo>
                  <a:lnTo>
                    <a:pt x="13169" y="24549"/>
                  </a:lnTo>
                  <a:lnTo>
                    <a:pt x="9893" y="24549"/>
                  </a:lnTo>
                  <a:lnTo>
                    <a:pt x="9893" y="32740"/>
                  </a:lnTo>
                  <a:lnTo>
                    <a:pt x="11531" y="36017"/>
                  </a:lnTo>
                  <a:lnTo>
                    <a:pt x="21361" y="40932"/>
                  </a:lnTo>
                  <a:lnTo>
                    <a:pt x="26276" y="37655"/>
                  </a:lnTo>
                  <a:lnTo>
                    <a:pt x="26276" y="3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085118" y="5462904"/>
              <a:ext cx="16510" cy="15240"/>
            </a:xfrm>
            <a:custGeom>
              <a:avLst/>
              <a:gdLst/>
              <a:ahLst/>
              <a:cxnLst/>
              <a:rect l="l" t="t" r="r" b="b"/>
              <a:pathLst>
                <a:path w="16510" h="15239">
                  <a:moveTo>
                    <a:pt x="1638" y="0"/>
                  </a:moveTo>
                  <a:lnTo>
                    <a:pt x="0" y="1638"/>
                  </a:lnTo>
                  <a:lnTo>
                    <a:pt x="0" y="6553"/>
                  </a:lnTo>
                  <a:lnTo>
                    <a:pt x="1638" y="11468"/>
                  </a:lnTo>
                  <a:lnTo>
                    <a:pt x="11442" y="14744"/>
                  </a:lnTo>
                  <a:lnTo>
                    <a:pt x="16357" y="14744"/>
                  </a:lnTo>
                  <a:lnTo>
                    <a:pt x="11442" y="8191"/>
                  </a:lnTo>
                  <a:lnTo>
                    <a:pt x="6553" y="4914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104752" y="5423623"/>
              <a:ext cx="41275" cy="195580"/>
            </a:xfrm>
            <a:custGeom>
              <a:avLst/>
              <a:gdLst/>
              <a:ahLst/>
              <a:cxnLst/>
              <a:rect l="l" t="t" r="r" b="b"/>
              <a:pathLst>
                <a:path w="41275" h="195579">
                  <a:moveTo>
                    <a:pt x="8191" y="8166"/>
                  </a:moveTo>
                  <a:lnTo>
                    <a:pt x="4914" y="1612"/>
                  </a:lnTo>
                  <a:lnTo>
                    <a:pt x="3276" y="0"/>
                  </a:lnTo>
                  <a:lnTo>
                    <a:pt x="1638" y="1612"/>
                  </a:lnTo>
                  <a:lnTo>
                    <a:pt x="0" y="8166"/>
                  </a:lnTo>
                  <a:lnTo>
                    <a:pt x="0" y="16357"/>
                  </a:lnTo>
                  <a:lnTo>
                    <a:pt x="6553" y="22910"/>
                  </a:lnTo>
                  <a:lnTo>
                    <a:pt x="8191" y="16357"/>
                  </a:lnTo>
                  <a:lnTo>
                    <a:pt x="8191" y="8166"/>
                  </a:lnTo>
                  <a:close/>
                </a:path>
                <a:path w="41275" h="195579">
                  <a:moveTo>
                    <a:pt x="41008" y="190068"/>
                  </a:moveTo>
                  <a:lnTo>
                    <a:pt x="37744" y="185153"/>
                  </a:lnTo>
                  <a:lnTo>
                    <a:pt x="31191" y="178612"/>
                  </a:lnTo>
                  <a:lnTo>
                    <a:pt x="27914" y="176987"/>
                  </a:lnTo>
                  <a:lnTo>
                    <a:pt x="26276" y="178612"/>
                  </a:lnTo>
                  <a:lnTo>
                    <a:pt x="26276" y="181889"/>
                  </a:lnTo>
                  <a:lnTo>
                    <a:pt x="27914" y="186791"/>
                  </a:lnTo>
                  <a:lnTo>
                    <a:pt x="34467" y="191706"/>
                  </a:lnTo>
                  <a:lnTo>
                    <a:pt x="37744" y="194983"/>
                  </a:lnTo>
                  <a:lnTo>
                    <a:pt x="41008" y="19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017960" y="5446534"/>
              <a:ext cx="88900" cy="342900"/>
            </a:xfrm>
            <a:custGeom>
              <a:avLst/>
              <a:gdLst/>
              <a:ahLst/>
              <a:cxnLst/>
              <a:rect l="l" t="t" r="r" b="b"/>
              <a:pathLst>
                <a:path w="88900" h="342900">
                  <a:moveTo>
                    <a:pt x="11468" y="329438"/>
                  </a:moveTo>
                  <a:lnTo>
                    <a:pt x="8191" y="329438"/>
                  </a:lnTo>
                  <a:lnTo>
                    <a:pt x="4914" y="327799"/>
                  </a:lnTo>
                  <a:lnTo>
                    <a:pt x="0" y="329438"/>
                  </a:lnTo>
                  <a:lnTo>
                    <a:pt x="1638" y="337604"/>
                  </a:lnTo>
                  <a:lnTo>
                    <a:pt x="1638" y="342519"/>
                  </a:lnTo>
                  <a:lnTo>
                    <a:pt x="6553" y="339242"/>
                  </a:lnTo>
                  <a:lnTo>
                    <a:pt x="11468" y="329438"/>
                  </a:lnTo>
                  <a:close/>
                </a:path>
                <a:path w="88900" h="342900">
                  <a:moveTo>
                    <a:pt x="88430" y="13093"/>
                  </a:moveTo>
                  <a:lnTo>
                    <a:pt x="85153" y="6553"/>
                  </a:lnTo>
                  <a:lnTo>
                    <a:pt x="78600" y="1638"/>
                  </a:lnTo>
                  <a:lnTo>
                    <a:pt x="75349" y="0"/>
                  </a:lnTo>
                  <a:lnTo>
                    <a:pt x="73710" y="1638"/>
                  </a:lnTo>
                  <a:lnTo>
                    <a:pt x="72072" y="9817"/>
                  </a:lnTo>
                  <a:lnTo>
                    <a:pt x="76962" y="11455"/>
                  </a:lnTo>
                  <a:lnTo>
                    <a:pt x="85153" y="14732"/>
                  </a:lnTo>
                  <a:lnTo>
                    <a:pt x="88430" y="13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044173" y="5649734"/>
              <a:ext cx="18415" cy="137795"/>
            </a:xfrm>
            <a:custGeom>
              <a:avLst/>
              <a:gdLst/>
              <a:ahLst/>
              <a:cxnLst/>
              <a:rect l="l" t="t" r="r" b="b"/>
              <a:pathLst>
                <a:path w="18414" h="137795">
                  <a:moveTo>
                    <a:pt x="14744" y="1638"/>
                  </a:moveTo>
                  <a:lnTo>
                    <a:pt x="13106" y="1638"/>
                  </a:lnTo>
                  <a:lnTo>
                    <a:pt x="8191" y="0"/>
                  </a:lnTo>
                  <a:lnTo>
                    <a:pt x="3276" y="0"/>
                  </a:lnTo>
                  <a:lnTo>
                    <a:pt x="0" y="4914"/>
                  </a:lnTo>
                  <a:lnTo>
                    <a:pt x="0" y="6553"/>
                  </a:lnTo>
                  <a:lnTo>
                    <a:pt x="3276" y="11468"/>
                  </a:lnTo>
                  <a:lnTo>
                    <a:pt x="4914" y="14744"/>
                  </a:lnTo>
                  <a:lnTo>
                    <a:pt x="9829" y="11468"/>
                  </a:lnTo>
                  <a:lnTo>
                    <a:pt x="14744" y="1638"/>
                  </a:lnTo>
                  <a:close/>
                </a:path>
                <a:path w="18414" h="137795">
                  <a:moveTo>
                    <a:pt x="18008" y="124599"/>
                  </a:moveTo>
                  <a:lnTo>
                    <a:pt x="14744" y="122961"/>
                  </a:lnTo>
                  <a:lnTo>
                    <a:pt x="9829" y="121323"/>
                  </a:lnTo>
                  <a:lnTo>
                    <a:pt x="6553" y="122961"/>
                  </a:lnTo>
                  <a:lnTo>
                    <a:pt x="6553" y="132765"/>
                  </a:lnTo>
                  <a:lnTo>
                    <a:pt x="8191" y="136042"/>
                  </a:lnTo>
                  <a:lnTo>
                    <a:pt x="11468" y="137680"/>
                  </a:lnTo>
                  <a:lnTo>
                    <a:pt x="13106" y="132765"/>
                  </a:lnTo>
                  <a:lnTo>
                    <a:pt x="16383" y="127850"/>
                  </a:lnTo>
                  <a:lnTo>
                    <a:pt x="18008" y="126238"/>
                  </a:lnTo>
                  <a:lnTo>
                    <a:pt x="18008" y="124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973701" y="5744781"/>
              <a:ext cx="70485" cy="43180"/>
            </a:xfrm>
            <a:custGeom>
              <a:avLst/>
              <a:gdLst/>
              <a:ahLst/>
              <a:cxnLst/>
              <a:rect l="l" t="t" r="r" b="b"/>
              <a:pathLst>
                <a:path w="70485" h="43179">
                  <a:moveTo>
                    <a:pt x="14732" y="26276"/>
                  </a:moveTo>
                  <a:lnTo>
                    <a:pt x="1638" y="26276"/>
                  </a:lnTo>
                  <a:lnTo>
                    <a:pt x="0" y="32804"/>
                  </a:lnTo>
                  <a:lnTo>
                    <a:pt x="0" y="39357"/>
                  </a:lnTo>
                  <a:lnTo>
                    <a:pt x="1638" y="42633"/>
                  </a:lnTo>
                  <a:lnTo>
                    <a:pt x="8178" y="37719"/>
                  </a:lnTo>
                  <a:lnTo>
                    <a:pt x="13093" y="31191"/>
                  </a:lnTo>
                  <a:lnTo>
                    <a:pt x="14732" y="26276"/>
                  </a:lnTo>
                  <a:close/>
                </a:path>
                <a:path w="70485" h="43179">
                  <a:moveTo>
                    <a:pt x="70472" y="1638"/>
                  </a:moveTo>
                  <a:lnTo>
                    <a:pt x="68834" y="0"/>
                  </a:lnTo>
                  <a:lnTo>
                    <a:pt x="63919" y="1638"/>
                  </a:lnTo>
                  <a:lnTo>
                    <a:pt x="59004" y="1638"/>
                  </a:lnTo>
                  <a:lnTo>
                    <a:pt x="59004" y="9829"/>
                  </a:lnTo>
                  <a:lnTo>
                    <a:pt x="60642" y="14732"/>
                  </a:lnTo>
                  <a:lnTo>
                    <a:pt x="65557" y="11468"/>
                  </a:lnTo>
                  <a:lnTo>
                    <a:pt x="70472" y="1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055641" y="5684202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4" h="47625">
                  <a:moveTo>
                    <a:pt x="14732" y="1638"/>
                  </a:moveTo>
                  <a:lnTo>
                    <a:pt x="13093" y="0"/>
                  </a:lnTo>
                  <a:lnTo>
                    <a:pt x="8178" y="0"/>
                  </a:lnTo>
                  <a:lnTo>
                    <a:pt x="3276" y="1638"/>
                  </a:lnTo>
                  <a:lnTo>
                    <a:pt x="1638" y="6527"/>
                  </a:lnTo>
                  <a:lnTo>
                    <a:pt x="0" y="8166"/>
                  </a:lnTo>
                  <a:lnTo>
                    <a:pt x="1638" y="11442"/>
                  </a:lnTo>
                  <a:lnTo>
                    <a:pt x="3276" y="16344"/>
                  </a:lnTo>
                  <a:lnTo>
                    <a:pt x="9817" y="13081"/>
                  </a:lnTo>
                  <a:lnTo>
                    <a:pt x="13093" y="4889"/>
                  </a:lnTo>
                  <a:lnTo>
                    <a:pt x="14732" y="1638"/>
                  </a:lnTo>
                  <a:close/>
                </a:path>
                <a:path w="46354" h="47625">
                  <a:moveTo>
                    <a:pt x="45834" y="34366"/>
                  </a:moveTo>
                  <a:lnTo>
                    <a:pt x="42557" y="32727"/>
                  </a:lnTo>
                  <a:lnTo>
                    <a:pt x="31115" y="32727"/>
                  </a:lnTo>
                  <a:lnTo>
                    <a:pt x="31115" y="44196"/>
                  </a:lnTo>
                  <a:lnTo>
                    <a:pt x="32753" y="47472"/>
                  </a:lnTo>
                  <a:lnTo>
                    <a:pt x="39281" y="44196"/>
                  </a:lnTo>
                  <a:lnTo>
                    <a:pt x="42557" y="37642"/>
                  </a:lnTo>
                  <a:lnTo>
                    <a:pt x="45834" y="34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072011" y="5698910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1468" y="0"/>
                  </a:moveTo>
                  <a:lnTo>
                    <a:pt x="6553" y="0"/>
                  </a:lnTo>
                  <a:lnTo>
                    <a:pt x="0" y="1637"/>
                  </a:lnTo>
                  <a:lnTo>
                    <a:pt x="0" y="9827"/>
                  </a:lnTo>
                  <a:lnTo>
                    <a:pt x="1638" y="13102"/>
                  </a:lnTo>
                  <a:lnTo>
                    <a:pt x="1638" y="16379"/>
                  </a:lnTo>
                  <a:lnTo>
                    <a:pt x="4914" y="14740"/>
                  </a:lnTo>
                  <a:lnTo>
                    <a:pt x="9829" y="9827"/>
                  </a:lnTo>
                  <a:lnTo>
                    <a:pt x="13106" y="3275"/>
                  </a:lnTo>
                  <a:lnTo>
                    <a:pt x="14744" y="1637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065458" y="5584227"/>
              <a:ext cx="66040" cy="175895"/>
            </a:xfrm>
            <a:custGeom>
              <a:avLst/>
              <a:gdLst/>
              <a:ahLst/>
              <a:cxnLst/>
              <a:rect l="l" t="t" r="r" b="b"/>
              <a:pathLst>
                <a:path w="66039" h="175895">
                  <a:moveTo>
                    <a:pt x="13106" y="140893"/>
                  </a:moveTo>
                  <a:lnTo>
                    <a:pt x="6553" y="137617"/>
                  </a:lnTo>
                  <a:lnTo>
                    <a:pt x="3276" y="140893"/>
                  </a:lnTo>
                  <a:lnTo>
                    <a:pt x="3276" y="147447"/>
                  </a:lnTo>
                  <a:lnTo>
                    <a:pt x="4914" y="150723"/>
                  </a:lnTo>
                  <a:lnTo>
                    <a:pt x="6553" y="150723"/>
                  </a:lnTo>
                  <a:lnTo>
                    <a:pt x="11468" y="140893"/>
                  </a:lnTo>
                  <a:lnTo>
                    <a:pt x="13106" y="140893"/>
                  </a:lnTo>
                  <a:close/>
                </a:path>
                <a:path w="66039" h="175895">
                  <a:moveTo>
                    <a:pt x="14744" y="162191"/>
                  </a:moveTo>
                  <a:lnTo>
                    <a:pt x="13106" y="160553"/>
                  </a:lnTo>
                  <a:lnTo>
                    <a:pt x="6553" y="158915"/>
                  </a:lnTo>
                  <a:lnTo>
                    <a:pt x="0" y="160553"/>
                  </a:lnTo>
                  <a:lnTo>
                    <a:pt x="0" y="170383"/>
                  </a:lnTo>
                  <a:lnTo>
                    <a:pt x="1638" y="175285"/>
                  </a:lnTo>
                  <a:lnTo>
                    <a:pt x="8191" y="172021"/>
                  </a:lnTo>
                  <a:lnTo>
                    <a:pt x="13106" y="165468"/>
                  </a:lnTo>
                  <a:lnTo>
                    <a:pt x="14744" y="162191"/>
                  </a:lnTo>
                  <a:close/>
                </a:path>
                <a:path w="66039" h="175895">
                  <a:moveTo>
                    <a:pt x="21297" y="13106"/>
                  </a:moveTo>
                  <a:lnTo>
                    <a:pt x="16383" y="4927"/>
                  </a:lnTo>
                  <a:lnTo>
                    <a:pt x="16383" y="0"/>
                  </a:lnTo>
                  <a:lnTo>
                    <a:pt x="13106" y="0"/>
                  </a:lnTo>
                  <a:lnTo>
                    <a:pt x="11468" y="4927"/>
                  </a:lnTo>
                  <a:lnTo>
                    <a:pt x="9829" y="8204"/>
                  </a:lnTo>
                  <a:lnTo>
                    <a:pt x="13106" y="14744"/>
                  </a:lnTo>
                  <a:lnTo>
                    <a:pt x="13106" y="16383"/>
                  </a:lnTo>
                  <a:lnTo>
                    <a:pt x="16383" y="18008"/>
                  </a:lnTo>
                  <a:lnTo>
                    <a:pt x="21297" y="18008"/>
                  </a:lnTo>
                  <a:lnTo>
                    <a:pt x="21297" y="13106"/>
                  </a:lnTo>
                  <a:close/>
                </a:path>
                <a:path w="66039" h="175895">
                  <a:moveTo>
                    <a:pt x="39293" y="91782"/>
                  </a:moveTo>
                  <a:lnTo>
                    <a:pt x="36017" y="90144"/>
                  </a:lnTo>
                  <a:lnTo>
                    <a:pt x="29464" y="88506"/>
                  </a:lnTo>
                  <a:lnTo>
                    <a:pt x="24574" y="91782"/>
                  </a:lnTo>
                  <a:lnTo>
                    <a:pt x="24574" y="99974"/>
                  </a:lnTo>
                  <a:lnTo>
                    <a:pt x="26212" y="104863"/>
                  </a:lnTo>
                  <a:lnTo>
                    <a:pt x="32740" y="99974"/>
                  </a:lnTo>
                  <a:lnTo>
                    <a:pt x="37655" y="93421"/>
                  </a:lnTo>
                  <a:lnTo>
                    <a:pt x="39293" y="91782"/>
                  </a:lnTo>
                  <a:close/>
                </a:path>
                <a:path w="66039" h="175895">
                  <a:moveTo>
                    <a:pt x="40932" y="73698"/>
                  </a:moveTo>
                  <a:lnTo>
                    <a:pt x="37655" y="72059"/>
                  </a:lnTo>
                  <a:lnTo>
                    <a:pt x="31102" y="72059"/>
                  </a:lnTo>
                  <a:lnTo>
                    <a:pt x="29464" y="75336"/>
                  </a:lnTo>
                  <a:lnTo>
                    <a:pt x="29464" y="80251"/>
                  </a:lnTo>
                  <a:lnTo>
                    <a:pt x="31102" y="83515"/>
                  </a:lnTo>
                  <a:lnTo>
                    <a:pt x="34378" y="81876"/>
                  </a:lnTo>
                  <a:lnTo>
                    <a:pt x="37655" y="75336"/>
                  </a:lnTo>
                  <a:lnTo>
                    <a:pt x="40932" y="73698"/>
                  </a:lnTo>
                  <a:close/>
                </a:path>
                <a:path w="66039" h="175895">
                  <a:moveTo>
                    <a:pt x="45847" y="111417"/>
                  </a:moveTo>
                  <a:lnTo>
                    <a:pt x="39293" y="111417"/>
                  </a:lnTo>
                  <a:lnTo>
                    <a:pt x="32740" y="113055"/>
                  </a:lnTo>
                  <a:lnTo>
                    <a:pt x="32740" y="122872"/>
                  </a:lnTo>
                  <a:lnTo>
                    <a:pt x="36017" y="124510"/>
                  </a:lnTo>
                  <a:lnTo>
                    <a:pt x="40932" y="119595"/>
                  </a:lnTo>
                  <a:lnTo>
                    <a:pt x="44208" y="113055"/>
                  </a:lnTo>
                  <a:lnTo>
                    <a:pt x="45847" y="111417"/>
                  </a:lnTo>
                  <a:close/>
                </a:path>
                <a:path w="66039" h="175895">
                  <a:moveTo>
                    <a:pt x="50761" y="49123"/>
                  </a:moveTo>
                  <a:lnTo>
                    <a:pt x="49123" y="47485"/>
                  </a:lnTo>
                  <a:lnTo>
                    <a:pt x="37655" y="47485"/>
                  </a:lnTo>
                  <a:lnTo>
                    <a:pt x="37655" y="58953"/>
                  </a:lnTo>
                  <a:lnTo>
                    <a:pt x="39293" y="62230"/>
                  </a:lnTo>
                  <a:lnTo>
                    <a:pt x="45847" y="58953"/>
                  </a:lnTo>
                  <a:lnTo>
                    <a:pt x="49123" y="50761"/>
                  </a:lnTo>
                  <a:lnTo>
                    <a:pt x="50761" y="49123"/>
                  </a:lnTo>
                  <a:close/>
                </a:path>
                <a:path w="66039" h="175895">
                  <a:moveTo>
                    <a:pt x="57378" y="80251"/>
                  </a:moveTo>
                  <a:lnTo>
                    <a:pt x="45847" y="80251"/>
                  </a:lnTo>
                  <a:lnTo>
                    <a:pt x="45847" y="91782"/>
                  </a:lnTo>
                  <a:lnTo>
                    <a:pt x="49123" y="93421"/>
                  </a:lnTo>
                  <a:lnTo>
                    <a:pt x="50761" y="91782"/>
                  </a:lnTo>
                  <a:lnTo>
                    <a:pt x="54102" y="88506"/>
                  </a:lnTo>
                  <a:lnTo>
                    <a:pt x="55740" y="83515"/>
                  </a:lnTo>
                  <a:lnTo>
                    <a:pt x="57378" y="80251"/>
                  </a:lnTo>
                  <a:close/>
                </a:path>
                <a:path w="66039" h="175895">
                  <a:moveTo>
                    <a:pt x="62293" y="62230"/>
                  </a:moveTo>
                  <a:lnTo>
                    <a:pt x="57378" y="60591"/>
                  </a:lnTo>
                  <a:lnTo>
                    <a:pt x="54102" y="60591"/>
                  </a:lnTo>
                  <a:lnTo>
                    <a:pt x="49123" y="62230"/>
                  </a:lnTo>
                  <a:lnTo>
                    <a:pt x="49123" y="72059"/>
                  </a:lnTo>
                  <a:lnTo>
                    <a:pt x="50761" y="73698"/>
                  </a:lnTo>
                  <a:lnTo>
                    <a:pt x="54102" y="73698"/>
                  </a:lnTo>
                  <a:lnTo>
                    <a:pt x="57378" y="70421"/>
                  </a:lnTo>
                  <a:lnTo>
                    <a:pt x="59016" y="63868"/>
                  </a:lnTo>
                  <a:lnTo>
                    <a:pt x="62293" y="62230"/>
                  </a:lnTo>
                  <a:close/>
                </a:path>
                <a:path w="66039" h="175895">
                  <a:moveTo>
                    <a:pt x="65570" y="31102"/>
                  </a:moveTo>
                  <a:lnTo>
                    <a:pt x="62293" y="29464"/>
                  </a:lnTo>
                  <a:lnTo>
                    <a:pt x="55740" y="29464"/>
                  </a:lnTo>
                  <a:lnTo>
                    <a:pt x="49123" y="31102"/>
                  </a:lnTo>
                  <a:lnTo>
                    <a:pt x="49123" y="42570"/>
                  </a:lnTo>
                  <a:lnTo>
                    <a:pt x="52463" y="45847"/>
                  </a:lnTo>
                  <a:lnTo>
                    <a:pt x="54102" y="44208"/>
                  </a:lnTo>
                  <a:lnTo>
                    <a:pt x="60655" y="39293"/>
                  </a:lnTo>
                  <a:lnTo>
                    <a:pt x="63931" y="34378"/>
                  </a:lnTo>
                  <a:lnTo>
                    <a:pt x="65570" y="31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086756" y="5605501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8166" y="0"/>
                  </a:moveTo>
                  <a:lnTo>
                    <a:pt x="4914" y="1637"/>
                  </a:lnTo>
                  <a:lnTo>
                    <a:pt x="1638" y="6551"/>
                  </a:lnTo>
                  <a:lnTo>
                    <a:pt x="0" y="13102"/>
                  </a:lnTo>
                  <a:lnTo>
                    <a:pt x="6553" y="19654"/>
                  </a:lnTo>
                  <a:lnTo>
                    <a:pt x="11442" y="21292"/>
                  </a:lnTo>
                  <a:lnTo>
                    <a:pt x="13081" y="19654"/>
                  </a:lnTo>
                  <a:lnTo>
                    <a:pt x="9804" y="9827"/>
                  </a:lnTo>
                  <a:lnTo>
                    <a:pt x="8166" y="3275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093309" y="5584228"/>
              <a:ext cx="10160" cy="19685"/>
            </a:xfrm>
            <a:custGeom>
              <a:avLst/>
              <a:gdLst/>
              <a:ahLst/>
              <a:cxnLst/>
              <a:rect l="l" t="t" r="r" b="b"/>
              <a:pathLst>
                <a:path w="10160" h="19685">
                  <a:moveTo>
                    <a:pt x="4889" y="0"/>
                  </a:moveTo>
                  <a:lnTo>
                    <a:pt x="3251" y="3276"/>
                  </a:lnTo>
                  <a:lnTo>
                    <a:pt x="0" y="8192"/>
                  </a:lnTo>
                  <a:lnTo>
                    <a:pt x="0" y="13106"/>
                  </a:lnTo>
                  <a:lnTo>
                    <a:pt x="4889" y="19635"/>
                  </a:lnTo>
                  <a:lnTo>
                    <a:pt x="9804" y="19635"/>
                  </a:lnTo>
                  <a:lnTo>
                    <a:pt x="9804" y="13106"/>
                  </a:lnTo>
                  <a:lnTo>
                    <a:pt x="6527" y="4916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078565" y="555795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8191" y="0"/>
                  </a:moveTo>
                  <a:lnTo>
                    <a:pt x="4914" y="1638"/>
                  </a:lnTo>
                  <a:lnTo>
                    <a:pt x="1638" y="6553"/>
                  </a:lnTo>
                  <a:lnTo>
                    <a:pt x="0" y="11468"/>
                  </a:lnTo>
                  <a:lnTo>
                    <a:pt x="8191" y="19659"/>
                  </a:lnTo>
                  <a:lnTo>
                    <a:pt x="11468" y="19659"/>
                  </a:lnTo>
                  <a:lnTo>
                    <a:pt x="11468" y="13106"/>
                  </a:lnTo>
                  <a:lnTo>
                    <a:pt x="9829" y="6553"/>
                  </a:lnTo>
                  <a:lnTo>
                    <a:pt x="8191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104752" y="5556313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3169" y="0"/>
                  </a:moveTo>
                  <a:lnTo>
                    <a:pt x="4914" y="0"/>
                  </a:lnTo>
                  <a:lnTo>
                    <a:pt x="0" y="3276"/>
                  </a:lnTo>
                  <a:lnTo>
                    <a:pt x="1638" y="8191"/>
                  </a:lnTo>
                  <a:lnTo>
                    <a:pt x="3276" y="11468"/>
                  </a:lnTo>
                  <a:lnTo>
                    <a:pt x="6553" y="16383"/>
                  </a:lnTo>
                  <a:lnTo>
                    <a:pt x="13169" y="16383"/>
                  </a:lnTo>
                  <a:lnTo>
                    <a:pt x="14808" y="11468"/>
                  </a:lnTo>
                  <a:lnTo>
                    <a:pt x="13169" y="3276"/>
                  </a:lnTo>
                  <a:lnTo>
                    <a:pt x="13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047449" y="5515368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8191" y="0"/>
                  </a:moveTo>
                  <a:lnTo>
                    <a:pt x="4914" y="0"/>
                  </a:lnTo>
                  <a:lnTo>
                    <a:pt x="1638" y="6553"/>
                  </a:lnTo>
                  <a:lnTo>
                    <a:pt x="0" y="11468"/>
                  </a:lnTo>
                  <a:lnTo>
                    <a:pt x="6553" y="19659"/>
                  </a:lnTo>
                  <a:lnTo>
                    <a:pt x="9829" y="21297"/>
                  </a:lnTo>
                  <a:lnTo>
                    <a:pt x="11468" y="19659"/>
                  </a:lnTo>
                  <a:lnTo>
                    <a:pt x="11468" y="11468"/>
                  </a:lnTo>
                  <a:lnTo>
                    <a:pt x="8191" y="3276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086756" y="5538304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8166" y="0"/>
                  </a:moveTo>
                  <a:lnTo>
                    <a:pt x="6553" y="0"/>
                  </a:lnTo>
                  <a:lnTo>
                    <a:pt x="0" y="6540"/>
                  </a:lnTo>
                  <a:lnTo>
                    <a:pt x="0" y="13093"/>
                  </a:lnTo>
                  <a:lnTo>
                    <a:pt x="6553" y="19646"/>
                  </a:lnTo>
                  <a:lnTo>
                    <a:pt x="11442" y="19646"/>
                  </a:lnTo>
                  <a:lnTo>
                    <a:pt x="11442" y="13093"/>
                  </a:lnTo>
                  <a:lnTo>
                    <a:pt x="9804" y="3276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049088" y="5495734"/>
              <a:ext cx="24765" cy="93980"/>
            </a:xfrm>
            <a:custGeom>
              <a:avLst/>
              <a:gdLst/>
              <a:ahLst/>
              <a:cxnLst/>
              <a:rect l="l" t="t" r="r" b="b"/>
              <a:pathLst>
                <a:path w="24764" h="93979">
                  <a:moveTo>
                    <a:pt x="13093" y="88493"/>
                  </a:moveTo>
                  <a:lnTo>
                    <a:pt x="11468" y="81876"/>
                  </a:lnTo>
                  <a:lnTo>
                    <a:pt x="8191" y="72047"/>
                  </a:lnTo>
                  <a:lnTo>
                    <a:pt x="8191" y="70408"/>
                  </a:lnTo>
                  <a:lnTo>
                    <a:pt x="4914" y="72047"/>
                  </a:lnTo>
                  <a:lnTo>
                    <a:pt x="1638" y="76962"/>
                  </a:lnTo>
                  <a:lnTo>
                    <a:pt x="0" y="83515"/>
                  </a:lnTo>
                  <a:lnTo>
                    <a:pt x="6553" y="91770"/>
                  </a:lnTo>
                  <a:lnTo>
                    <a:pt x="11468" y="93421"/>
                  </a:lnTo>
                  <a:lnTo>
                    <a:pt x="13093" y="88493"/>
                  </a:lnTo>
                  <a:close/>
                </a:path>
                <a:path w="24764" h="93979">
                  <a:moveTo>
                    <a:pt x="24561" y="19634"/>
                  </a:moveTo>
                  <a:lnTo>
                    <a:pt x="22923" y="14744"/>
                  </a:lnTo>
                  <a:lnTo>
                    <a:pt x="22923" y="9829"/>
                  </a:lnTo>
                  <a:lnTo>
                    <a:pt x="21285" y="3276"/>
                  </a:lnTo>
                  <a:lnTo>
                    <a:pt x="19646" y="0"/>
                  </a:lnTo>
                  <a:lnTo>
                    <a:pt x="16370" y="1638"/>
                  </a:lnTo>
                  <a:lnTo>
                    <a:pt x="13093" y="6553"/>
                  </a:lnTo>
                  <a:lnTo>
                    <a:pt x="13093" y="13106"/>
                  </a:lnTo>
                  <a:lnTo>
                    <a:pt x="19646" y="21272"/>
                  </a:lnTo>
                  <a:lnTo>
                    <a:pt x="22923" y="22910"/>
                  </a:lnTo>
                  <a:lnTo>
                    <a:pt x="24561" y="19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114582" y="5584228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6616" y="0"/>
                  </a:moveTo>
                  <a:lnTo>
                    <a:pt x="3340" y="0"/>
                  </a:lnTo>
                  <a:lnTo>
                    <a:pt x="0" y="4916"/>
                  </a:lnTo>
                  <a:lnTo>
                    <a:pt x="0" y="11468"/>
                  </a:lnTo>
                  <a:lnTo>
                    <a:pt x="6616" y="19635"/>
                  </a:lnTo>
                  <a:lnTo>
                    <a:pt x="11531" y="21273"/>
                  </a:lnTo>
                  <a:lnTo>
                    <a:pt x="13169" y="14744"/>
                  </a:lnTo>
                  <a:lnTo>
                    <a:pt x="8254" y="4916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072011" y="5610415"/>
              <a:ext cx="18415" cy="44450"/>
            </a:xfrm>
            <a:custGeom>
              <a:avLst/>
              <a:gdLst/>
              <a:ahLst/>
              <a:cxnLst/>
              <a:rect l="l" t="t" r="r" b="b"/>
              <a:pathLst>
                <a:path w="18414" h="44450">
                  <a:moveTo>
                    <a:pt x="9829" y="11468"/>
                  </a:moveTo>
                  <a:lnTo>
                    <a:pt x="6553" y="3276"/>
                  </a:lnTo>
                  <a:lnTo>
                    <a:pt x="6553" y="0"/>
                  </a:lnTo>
                  <a:lnTo>
                    <a:pt x="3276" y="1638"/>
                  </a:lnTo>
                  <a:lnTo>
                    <a:pt x="0" y="8191"/>
                  </a:lnTo>
                  <a:lnTo>
                    <a:pt x="0" y="11468"/>
                  </a:lnTo>
                  <a:lnTo>
                    <a:pt x="6553" y="19659"/>
                  </a:lnTo>
                  <a:lnTo>
                    <a:pt x="9829" y="19659"/>
                  </a:lnTo>
                  <a:lnTo>
                    <a:pt x="9829" y="11468"/>
                  </a:lnTo>
                  <a:close/>
                </a:path>
                <a:path w="18414" h="44450">
                  <a:moveTo>
                    <a:pt x="18021" y="24574"/>
                  </a:moveTo>
                  <a:lnTo>
                    <a:pt x="16383" y="26212"/>
                  </a:lnTo>
                  <a:lnTo>
                    <a:pt x="11468" y="32766"/>
                  </a:lnTo>
                  <a:lnTo>
                    <a:pt x="6553" y="37680"/>
                  </a:lnTo>
                  <a:lnTo>
                    <a:pt x="9829" y="44234"/>
                  </a:lnTo>
                  <a:lnTo>
                    <a:pt x="14744" y="40957"/>
                  </a:lnTo>
                  <a:lnTo>
                    <a:pt x="18021" y="34404"/>
                  </a:lnTo>
                  <a:lnTo>
                    <a:pt x="18021" y="24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086756" y="5428513"/>
              <a:ext cx="49530" cy="136525"/>
            </a:xfrm>
            <a:custGeom>
              <a:avLst/>
              <a:gdLst/>
              <a:ahLst/>
              <a:cxnLst/>
              <a:rect l="l" t="t" r="r" b="b"/>
              <a:pathLst>
                <a:path w="49529" h="136525">
                  <a:moveTo>
                    <a:pt x="11442" y="73774"/>
                  </a:moveTo>
                  <a:lnTo>
                    <a:pt x="9804" y="70497"/>
                  </a:lnTo>
                  <a:lnTo>
                    <a:pt x="8166" y="62242"/>
                  </a:lnTo>
                  <a:lnTo>
                    <a:pt x="6553" y="58966"/>
                  </a:lnTo>
                  <a:lnTo>
                    <a:pt x="3276" y="62242"/>
                  </a:lnTo>
                  <a:lnTo>
                    <a:pt x="0" y="68859"/>
                  </a:lnTo>
                  <a:lnTo>
                    <a:pt x="1638" y="70497"/>
                  </a:lnTo>
                  <a:lnTo>
                    <a:pt x="6553" y="73774"/>
                  </a:lnTo>
                  <a:lnTo>
                    <a:pt x="11442" y="73774"/>
                  </a:lnTo>
                  <a:close/>
                </a:path>
                <a:path w="49529" h="136525">
                  <a:moveTo>
                    <a:pt x="47548" y="135991"/>
                  </a:moveTo>
                  <a:lnTo>
                    <a:pt x="44272" y="122885"/>
                  </a:lnTo>
                  <a:lnTo>
                    <a:pt x="42633" y="119608"/>
                  </a:lnTo>
                  <a:lnTo>
                    <a:pt x="40995" y="119608"/>
                  </a:lnTo>
                  <a:lnTo>
                    <a:pt x="36080" y="124523"/>
                  </a:lnTo>
                  <a:lnTo>
                    <a:pt x="36080" y="129438"/>
                  </a:lnTo>
                  <a:lnTo>
                    <a:pt x="42633" y="135991"/>
                  </a:lnTo>
                  <a:lnTo>
                    <a:pt x="47548" y="135991"/>
                  </a:lnTo>
                  <a:close/>
                </a:path>
                <a:path w="49529" h="136525">
                  <a:moveTo>
                    <a:pt x="49187" y="13106"/>
                  </a:moveTo>
                  <a:lnTo>
                    <a:pt x="42633" y="0"/>
                  </a:lnTo>
                  <a:lnTo>
                    <a:pt x="39357" y="1638"/>
                  </a:lnTo>
                  <a:lnTo>
                    <a:pt x="36080" y="6553"/>
                  </a:lnTo>
                  <a:lnTo>
                    <a:pt x="36080" y="11468"/>
                  </a:lnTo>
                  <a:lnTo>
                    <a:pt x="42633" y="19659"/>
                  </a:lnTo>
                  <a:lnTo>
                    <a:pt x="47548" y="19659"/>
                  </a:lnTo>
                  <a:lnTo>
                    <a:pt x="49187" y="1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086756" y="5415432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8166" y="0"/>
                  </a:moveTo>
                  <a:lnTo>
                    <a:pt x="3276" y="0"/>
                  </a:lnTo>
                  <a:lnTo>
                    <a:pt x="0" y="3276"/>
                  </a:lnTo>
                  <a:lnTo>
                    <a:pt x="0" y="4914"/>
                  </a:lnTo>
                  <a:lnTo>
                    <a:pt x="6553" y="11442"/>
                  </a:lnTo>
                  <a:lnTo>
                    <a:pt x="11442" y="11442"/>
                  </a:lnTo>
                  <a:lnTo>
                    <a:pt x="9804" y="8191"/>
                  </a:lnTo>
                  <a:lnTo>
                    <a:pt x="8166" y="3276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108029" y="5461266"/>
              <a:ext cx="39370" cy="60960"/>
            </a:xfrm>
            <a:custGeom>
              <a:avLst/>
              <a:gdLst/>
              <a:ahLst/>
              <a:cxnLst/>
              <a:rect l="l" t="t" r="r" b="b"/>
              <a:pathLst>
                <a:path w="39370" h="60960">
                  <a:moveTo>
                    <a:pt x="11531" y="9829"/>
                  </a:moveTo>
                  <a:lnTo>
                    <a:pt x="8191" y="3276"/>
                  </a:lnTo>
                  <a:lnTo>
                    <a:pt x="8191" y="0"/>
                  </a:lnTo>
                  <a:lnTo>
                    <a:pt x="3276" y="4914"/>
                  </a:lnTo>
                  <a:lnTo>
                    <a:pt x="0" y="11468"/>
                  </a:lnTo>
                  <a:lnTo>
                    <a:pt x="6553" y="16383"/>
                  </a:lnTo>
                  <a:lnTo>
                    <a:pt x="11531" y="16383"/>
                  </a:lnTo>
                  <a:lnTo>
                    <a:pt x="11531" y="9829"/>
                  </a:lnTo>
                  <a:close/>
                </a:path>
                <a:path w="39370" h="60960">
                  <a:moveTo>
                    <a:pt x="39370" y="54102"/>
                  </a:moveTo>
                  <a:lnTo>
                    <a:pt x="36106" y="45935"/>
                  </a:lnTo>
                  <a:lnTo>
                    <a:pt x="34467" y="44297"/>
                  </a:lnTo>
                  <a:lnTo>
                    <a:pt x="31191" y="44297"/>
                  </a:lnTo>
                  <a:lnTo>
                    <a:pt x="27914" y="47574"/>
                  </a:lnTo>
                  <a:lnTo>
                    <a:pt x="27914" y="52463"/>
                  </a:lnTo>
                  <a:lnTo>
                    <a:pt x="32829" y="59016"/>
                  </a:lnTo>
                  <a:lnTo>
                    <a:pt x="37731" y="60655"/>
                  </a:lnTo>
                  <a:lnTo>
                    <a:pt x="39370" y="54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050726" y="5415432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4" h="16510">
                  <a:moveTo>
                    <a:pt x="6553" y="0"/>
                  </a:moveTo>
                  <a:lnTo>
                    <a:pt x="3276" y="0"/>
                  </a:lnTo>
                  <a:lnTo>
                    <a:pt x="0" y="9804"/>
                  </a:lnTo>
                  <a:lnTo>
                    <a:pt x="6553" y="16357"/>
                  </a:lnTo>
                  <a:lnTo>
                    <a:pt x="11455" y="16357"/>
                  </a:lnTo>
                  <a:lnTo>
                    <a:pt x="11455" y="11442"/>
                  </a:lnTo>
                  <a:lnTo>
                    <a:pt x="6553" y="3276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060556" y="5161406"/>
              <a:ext cx="105410" cy="596900"/>
            </a:xfrm>
            <a:custGeom>
              <a:avLst/>
              <a:gdLst/>
              <a:ahLst/>
              <a:cxnLst/>
              <a:rect l="l" t="t" r="r" b="b"/>
              <a:pathLst>
                <a:path w="105410" h="596900">
                  <a:moveTo>
                    <a:pt x="26200" y="13081"/>
                  </a:moveTo>
                  <a:lnTo>
                    <a:pt x="22923" y="9817"/>
                  </a:lnTo>
                  <a:lnTo>
                    <a:pt x="19646" y="8178"/>
                  </a:lnTo>
                  <a:lnTo>
                    <a:pt x="9817" y="1625"/>
                  </a:lnTo>
                  <a:lnTo>
                    <a:pt x="4902" y="0"/>
                  </a:lnTo>
                  <a:lnTo>
                    <a:pt x="3263" y="0"/>
                  </a:lnTo>
                  <a:lnTo>
                    <a:pt x="0" y="6540"/>
                  </a:lnTo>
                  <a:lnTo>
                    <a:pt x="4902" y="11442"/>
                  </a:lnTo>
                  <a:lnTo>
                    <a:pt x="4902" y="13081"/>
                  </a:lnTo>
                  <a:lnTo>
                    <a:pt x="9817" y="16357"/>
                  </a:lnTo>
                  <a:lnTo>
                    <a:pt x="19646" y="19634"/>
                  </a:lnTo>
                  <a:lnTo>
                    <a:pt x="24561" y="16357"/>
                  </a:lnTo>
                  <a:lnTo>
                    <a:pt x="26200" y="13081"/>
                  </a:lnTo>
                  <a:close/>
                </a:path>
                <a:path w="105410" h="596900">
                  <a:moveTo>
                    <a:pt x="40919" y="581736"/>
                  </a:moveTo>
                  <a:lnTo>
                    <a:pt x="37642" y="581736"/>
                  </a:lnTo>
                  <a:lnTo>
                    <a:pt x="34366" y="580097"/>
                  </a:lnTo>
                  <a:lnTo>
                    <a:pt x="27838" y="581736"/>
                  </a:lnTo>
                  <a:lnTo>
                    <a:pt x="26200" y="585012"/>
                  </a:lnTo>
                  <a:lnTo>
                    <a:pt x="26200" y="591566"/>
                  </a:lnTo>
                  <a:lnTo>
                    <a:pt x="29476" y="596480"/>
                  </a:lnTo>
                  <a:lnTo>
                    <a:pt x="34366" y="593204"/>
                  </a:lnTo>
                  <a:lnTo>
                    <a:pt x="37642" y="585012"/>
                  </a:lnTo>
                  <a:lnTo>
                    <a:pt x="40919" y="581736"/>
                  </a:lnTo>
                  <a:close/>
                </a:path>
                <a:path w="105410" h="596900">
                  <a:moveTo>
                    <a:pt x="55664" y="224472"/>
                  </a:moveTo>
                  <a:lnTo>
                    <a:pt x="52387" y="227749"/>
                  </a:lnTo>
                  <a:lnTo>
                    <a:pt x="45834" y="232664"/>
                  </a:lnTo>
                  <a:lnTo>
                    <a:pt x="42557" y="237578"/>
                  </a:lnTo>
                  <a:lnTo>
                    <a:pt x="45834" y="242493"/>
                  </a:lnTo>
                  <a:lnTo>
                    <a:pt x="52387" y="240855"/>
                  </a:lnTo>
                  <a:lnTo>
                    <a:pt x="55664" y="234302"/>
                  </a:lnTo>
                  <a:lnTo>
                    <a:pt x="55664" y="224472"/>
                  </a:lnTo>
                  <a:close/>
                </a:path>
                <a:path w="105410" h="596900">
                  <a:moveTo>
                    <a:pt x="80302" y="304774"/>
                  </a:moveTo>
                  <a:lnTo>
                    <a:pt x="75387" y="294944"/>
                  </a:lnTo>
                  <a:lnTo>
                    <a:pt x="72110" y="296583"/>
                  </a:lnTo>
                  <a:lnTo>
                    <a:pt x="70472" y="303136"/>
                  </a:lnTo>
                  <a:lnTo>
                    <a:pt x="68834" y="308051"/>
                  </a:lnTo>
                  <a:lnTo>
                    <a:pt x="75387" y="316242"/>
                  </a:lnTo>
                  <a:lnTo>
                    <a:pt x="78663" y="317881"/>
                  </a:lnTo>
                  <a:lnTo>
                    <a:pt x="80302" y="316242"/>
                  </a:lnTo>
                  <a:lnTo>
                    <a:pt x="80302" y="304774"/>
                  </a:lnTo>
                  <a:close/>
                </a:path>
                <a:path w="105410" h="596900">
                  <a:moveTo>
                    <a:pt x="80302" y="206451"/>
                  </a:moveTo>
                  <a:lnTo>
                    <a:pt x="78663" y="201536"/>
                  </a:lnTo>
                  <a:lnTo>
                    <a:pt x="75387" y="196621"/>
                  </a:lnTo>
                  <a:lnTo>
                    <a:pt x="73748" y="191719"/>
                  </a:lnTo>
                  <a:lnTo>
                    <a:pt x="68834" y="191719"/>
                  </a:lnTo>
                  <a:lnTo>
                    <a:pt x="67195" y="194983"/>
                  </a:lnTo>
                  <a:lnTo>
                    <a:pt x="65557" y="196621"/>
                  </a:lnTo>
                  <a:lnTo>
                    <a:pt x="67195" y="199898"/>
                  </a:lnTo>
                  <a:lnTo>
                    <a:pt x="68834" y="204812"/>
                  </a:lnTo>
                  <a:lnTo>
                    <a:pt x="75387" y="208089"/>
                  </a:lnTo>
                  <a:lnTo>
                    <a:pt x="78663" y="208089"/>
                  </a:lnTo>
                  <a:lnTo>
                    <a:pt x="80302" y="206451"/>
                  </a:lnTo>
                  <a:close/>
                </a:path>
                <a:path w="105410" h="596900">
                  <a:moveTo>
                    <a:pt x="80302" y="178612"/>
                  </a:moveTo>
                  <a:lnTo>
                    <a:pt x="78663" y="175361"/>
                  </a:lnTo>
                  <a:lnTo>
                    <a:pt x="75387" y="170446"/>
                  </a:lnTo>
                  <a:lnTo>
                    <a:pt x="70472" y="165531"/>
                  </a:lnTo>
                  <a:lnTo>
                    <a:pt x="70472" y="163893"/>
                  </a:lnTo>
                  <a:lnTo>
                    <a:pt x="67195" y="163893"/>
                  </a:lnTo>
                  <a:lnTo>
                    <a:pt x="65557" y="168808"/>
                  </a:lnTo>
                  <a:lnTo>
                    <a:pt x="63919" y="175361"/>
                  </a:lnTo>
                  <a:lnTo>
                    <a:pt x="72110" y="181889"/>
                  </a:lnTo>
                  <a:lnTo>
                    <a:pt x="78663" y="181889"/>
                  </a:lnTo>
                  <a:lnTo>
                    <a:pt x="80302" y="178612"/>
                  </a:lnTo>
                  <a:close/>
                </a:path>
                <a:path w="105410" h="596900">
                  <a:moveTo>
                    <a:pt x="86842" y="257302"/>
                  </a:moveTo>
                  <a:lnTo>
                    <a:pt x="83578" y="254025"/>
                  </a:lnTo>
                  <a:lnTo>
                    <a:pt x="81940" y="249110"/>
                  </a:lnTo>
                  <a:lnTo>
                    <a:pt x="78663" y="244195"/>
                  </a:lnTo>
                  <a:lnTo>
                    <a:pt x="78663" y="242493"/>
                  </a:lnTo>
                  <a:lnTo>
                    <a:pt x="75387" y="242493"/>
                  </a:lnTo>
                  <a:lnTo>
                    <a:pt x="72110" y="247472"/>
                  </a:lnTo>
                  <a:lnTo>
                    <a:pt x="70472" y="249110"/>
                  </a:lnTo>
                  <a:lnTo>
                    <a:pt x="72110" y="252387"/>
                  </a:lnTo>
                  <a:lnTo>
                    <a:pt x="75387" y="255663"/>
                  </a:lnTo>
                  <a:lnTo>
                    <a:pt x="80302" y="258940"/>
                  </a:lnTo>
                  <a:lnTo>
                    <a:pt x="85204" y="260578"/>
                  </a:lnTo>
                  <a:lnTo>
                    <a:pt x="86842" y="257302"/>
                  </a:lnTo>
                  <a:close/>
                </a:path>
                <a:path w="105410" h="596900">
                  <a:moveTo>
                    <a:pt x="91757" y="335965"/>
                  </a:moveTo>
                  <a:lnTo>
                    <a:pt x="86842" y="327710"/>
                  </a:lnTo>
                  <a:lnTo>
                    <a:pt x="86842" y="322795"/>
                  </a:lnTo>
                  <a:lnTo>
                    <a:pt x="83578" y="324434"/>
                  </a:lnTo>
                  <a:lnTo>
                    <a:pt x="81940" y="327710"/>
                  </a:lnTo>
                  <a:lnTo>
                    <a:pt x="80302" y="332625"/>
                  </a:lnTo>
                  <a:lnTo>
                    <a:pt x="86842" y="340880"/>
                  </a:lnTo>
                  <a:lnTo>
                    <a:pt x="90119" y="340880"/>
                  </a:lnTo>
                  <a:lnTo>
                    <a:pt x="91757" y="335965"/>
                  </a:lnTo>
                  <a:close/>
                </a:path>
                <a:path w="105410" h="596900">
                  <a:moveTo>
                    <a:pt x="104863" y="222834"/>
                  </a:moveTo>
                  <a:lnTo>
                    <a:pt x="96672" y="216281"/>
                  </a:lnTo>
                  <a:lnTo>
                    <a:pt x="93395" y="213004"/>
                  </a:lnTo>
                  <a:lnTo>
                    <a:pt x="91757" y="213004"/>
                  </a:lnTo>
                  <a:lnTo>
                    <a:pt x="86842" y="216281"/>
                  </a:lnTo>
                  <a:lnTo>
                    <a:pt x="86842" y="219557"/>
                  </a:lnTo>
                  <a:lnTo>
                    <a:pt x="90119" y="224472"/>
                  </a:lnTo>
                  <a:lnTo>
                    <a:pt x="91757" y="224472"/>
                  </a:lnTo>
                  <a:lnTo>
                    <a:pt x="96672" y="227749"/>
                  </a:lnTo>
                  <a:lnTo>
                    <a:pt x="101587" y="229387"/>
                  </a:lnTo>
                  <a:lnTo>
                    <a:pt x="104863" y="229387"/>
                  </a:lnTo>
                  <a:lnTo>
                    <a:pt x="104863" y="222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022875" y="5159781"/>
              <a:ext cx="23495" cy="13335"/>
            </a:xfrm>
            <a:custGeom>
              <a:avLst/>
              <a:gdLst/>
              <a:ahLst/>
              <a:cxnLst/>
              <a:rect l="l" t="t" r="r" b="b"/>
              <a:pathLst>
                <a:path w="23495" h="13335">
                  <a:moveTo>
                    <a:pt x="0" y="0"/>
                  </a:moveTo>
                  <a:lnTo>
                    <a:pt x="0" y="1625"/>
                  </a:lnTo>
                  <a:lnTo>
                    <a:pt x="1638" y="6527"/>
                  </a:lnTo>
                  <a:lnTo>
                    <a:pt x="4914" y="9804"/>
                  </a:lnTo>
                  <a:lnTo>
                    <a:pt x="13106" y="13068"/>
                  </a:lnTo>
                  <a:lnTo>
                    <a:pt x="21297" y="13068"/>
                  </a:lnTo>
                  <a:lnTo>
                    <a:pt x="22936" y="9804"/>
                  </a:lnTo>
                  <a:lnTo>
                    <a:pt x="14744" y="6527"/>
                  </a:lnTo>
                  <a:lnTo>
                    <a:pt x="4914" y="1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001590" y="5112207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22923" y="9829"/>
                  </a:moveTo>
                  <a:lnTo>
                    <a:pt x="14732" y="4914"/>
                  </a:lnTo>
                  <a:lnTo>
                    <a:pt x="4914" y="0"/>
                  </a:lnTo>
                  <a:lnTo>
                    <a:pt x="0" y="0"/>
                  </a:lnTo>
                  <a:lnTo>
                    <a:pt x="1638" y="1638"/>
                  </a:lnTo>
                  <a:lnTo>
                    <a:pt x="6553" y="8191"/>
                  </a:lnTo>
                  <a:lnTo>
                    <a:pt x="11455" y="13106"/>
                  </a:lnTo>
                  <a:lnTo>
                    <a:pt x="21285" y="13106"/>
                  </a:lnTo>
                  <a:lnTo>
                    <a:pt x="22923" y="9829"/>
                  </a:lnTo>
                  <a:close/>
                </a:path>
                <a:path w="95250" h="93979">
                  <a:moveTo>
                    <a:pt x="94970" y="88493"/>
                  </a:moveTo>
                  <a:lnTo>
                    <a:pt x="88442" y="83578"/>
                  </a:lnTo>
                  <a:lnTo>
                    <a:pt x="73698" y="78663"/>
                  </a:lnTo>
                  <a:lnTo>
                    <a:pt x="73698" y="80302"/>
                  </a:lnTo>
                  <a:lnTo>
                    <a:pt x="80251" y="90144"/>
                  </a:lnTo>
                  <a:lnTo>
                    <a:pt x="88442" y="93408"/>
                  </a:lnTo>
                  <a:lnTo>
                    <a:pt x="91719" y="93408"/>
                  </a:lnTo>
                  <a:lnTo>
                    <a:pt x="94970" y="88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073649" y="5398985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8191" y="0"/>
                  </a:moveTo>
                  <a:lnTo>
                    <a:pt x="3276" y="1638"/>
                  </a:lnTo>
                  <a:lnTo>
                    <a:pt x="0" y="4914"/>
                  </a:lnTo>
                  <a:lnTo>
                    <a:pt x="4914" y="14808"/>
                  </a:lnTo>
                  <a:lnTo>
                    <a:pt x="9829" y="18084"/>
                  </a:lnTo>
                  <a:lnTo>
                    <a:pt x="13106" y="13169"/>
                  </a:lnTo>
                  <a:lnTo>
                    <a:pt x="13106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083479" y="5348211"/>
              <a:ext cx="67310" cy="97155"/>
            </a:xfrm>
            <a:custGeom>
              <a:avLst/>
              <a:gdLst/>
              <a:ahLst/>
              <a:cxnLst/>
              <a:rect l="l" t="t" r="r" b="b"/>
              <a:pathLst>
                <a:path w="67310" h="97154">
                  <a:moveTo>
                    <a:pt x="13081" y="22923"/>
                  </a:moveTo>
                  <a:lnTo>
                    <a:pt x="9829" y="22923"/>
                  </a:lnTo>
                  <a:lnTo>
                    <a:pt x="0" y="27838"/>
                  </a:lnTo>
                  <a:lnTo>
                    <a:pt x="3276" y="37668"/>
                  </a:lnTo>
                  <a:lnTo>
                    <a:pt x="8191" y="40944"/>
                  </a:lnTo>
                  <a:lnTo>
                    <a:pt x="11442" y="34391"/>
                  </a:lnTo>
                  <a:lnTo>
                    <a:pt x="11442" y="26200"/>
                  </a:lnTo>
                  <a:lnTo>
                    <a:pt x="13081" y="22923"/>
                  </a:lnTo>
                  <a:close/>
                </a:path>
                <a:path w="67310" h="97154">
                  <a:moveTo>
                    <a:pt x="22910" y="0"/>
                  </a:moveTo>
                  <a:lnTo>
                    <a:pt x="19634" y="0"/>
                  </a:lnTo>
                  <a:lnTo>
                    <a:pt x="14719" y="1638"/>
                  </a:lnTo>
                  <a:lnTo>
                    <a:pt x="9829" y="4914"/>
                  </a:lnTo>
                  <a:lnTo>
                    <a:pt x="9829" y="9817"/>
                  </a:lnTo>
                  <a:lnTo>
                    <a:pt x="11442" y="11468"/>
                  </a:lnTo>
                  <a:lnTo>
                    <a:pt x="17995" y="18008"/>
                  </a:lnTo>
                  <a:lnTo>
                    <a:pt x="21272" y="13093"/>
                  </a:lnTo>
                  <a:lnTo>
                    <a:pt x="21272" y="4914"/>
                  </a:lnTo>
                  <a:lnTo>
                    <a:pt x="22910" y="0"/>
                  </a:lnTo>
                  <a:close/>
                </a:path>
                <a:path w="67310" h="97154">
                  <a:moveTo>
                    <a:pt x="55740" y="37668"/>
                  </a:moveTo>
                  <a:lnTo>
                    <a:pt x="54102" y="32753"/>
                  </a:lnTo>
                  <a:lnTo>
                    <a:pt x="52463" y="31115"/>
                  </a:lnTo>
                  <a:lnTo>
                    <a:pt x="49187" y="29476"/>
                  </a:lnTo>
                  <a:lnTo>
                    <a:pt x="44272" y="31115"/>
                  </a:lnTo>
                  <a:lnTo>
                    <a:pt x="40995" y="34391"/>
                  </a:lnTo>
                  <a:lnTo>
                    <a:pt x="45910" y="44221"/>
                  </a:lnTo>
                  <a:lnTo>
                    <a:pt x="49187" y="47498"/>
                  </a:lnTo>
                  <a:lnTo>
                    <a:pt x="52463" y="45859"/>
                  </a:lnTo>
                  <a:lnTo>
                    <a:pt x="54102" y="42583"/>
                  </a:lnTo>
                  <a:lnTo>
                    <a:pt x="55740" y="37668"/>
                  </a:lnTo>
                  <a:close/>
                </a:path>
                <a:path w="67310" h="97154">
                  <a:moveTo>
                    <a:pt x="67195" y="83578"/>
                  </a:moveTo>
                  <a:lnTo>
                    <a:pt x="63919" y="81940"/>
                  </a:lnTo>
                  <a:lnTo>
                    <a:pt x="59016" y="83578"/>
                  </a:lnTo>
                  <a:lnTo>
                    <a:pt x="55740" y="85217"/>
                  </a:lnTo>
                  <a:lnTo>
                    <a:pt x="59016" y="93408"/>
                  </a:lnTo>
                  <a:lnTo>
                    <a:pt x="62280" y="96685"/>
                  </a:lnTo>
                  <a:lnTo>
                    <a:pt x="65557" y="96685"/>
                  </a:lnTo>
                  <a:lnTo>
                    <a:pt x="65557" y="91770"/>
                  </a:lnTo>
                  <a:lnTo>
                    <a:pt x="67195" y="86855"/>
                  </a:lnTo>
                  <a:lnTo>
                    <a:pt x="67195" y="8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049088" y="5295747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11468" y="0"/>
                  </a:moveTo>
                  <a:lnTo>
                    <a:pt x="6553" y="0"/>
                  </a:lnTo>
                  <a:lnTo>
                    <a:pt x="1638" y="1638"/>
                  </a:lnTo>
                  <a:lnTo>
                    <a:pt x="0" y="8191"/>
                  </a:lnTo>
                  <a:lnTo>
                    <a:pt x="0" y="9829"/>
                  </a:lnTo>
                  <a:lnTo>
                    <a:pt x="4914" y="14744"/>
                  </a:lnTo>
                  <a:lnTo>
                    <a:pt x="9829" y="18021"/>
                  </a:lnTo>
                  <a:lnTo>
                    <a:pt x="13093" y="13106"/>
                  </a:lnTo>
                  <a:lnTo>
                    <a:pt x="13093" y="16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063820" y="5218721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5">
                  <a:moveTo>
                    <a:pt x="11468" y="9893"/>
                  </a:moveTo>
                  <a:lnTo>
                    <a:pt x="8191" y="8267"/>
                  </a:lnTo>
                  <a:lnTo>
                    <a:pt x="4914" y="9893"/>
                  </a:lnTo>
                  <a:lnTo>
                    <a:pt x="0" y="9893"/>
                  </a:lnTo>
                  <a:lnTo>
                    <a:pt x="1638" y="14808"/>
                  </a:lnTo>
                  <a:lnTo>
                    <a:pt x="1638" y="21361"/>
                  </a:lnTo>
                  <a:lnTo>
                    <a:pt x="8191" y="22999"/>
                  </a:lnTo>
                  <a:lnTo>
                    <a:pt x="9829" y="18084"/>
                  </a:lnTo>
                  <a:lnTo>
                    <a:pt x="9829" y="11531"/>
                  </a:lnTo>
                  <a:lnTo>
                    <a:pt x="11468" y="9893"/>
                  </a:lnTo>
                  <a:close/>
                </a:path>
                <a:path w="57785" h="125095">
                  <a:moveTo>
                    <a:pt x="22936" y="42633"/>
                  </a:moveTo>
                  <a:lnTo>
                    <a:pt x="18021" y="42633"/>
                  </a:lnTo>
                  <a:lnTo>
                    <a:pt x="11468" y="44259"/>
                  </a:lnTo>
                  <a:lnTo>
                    <a:pt x="8191" y="47536"/>
                  </a:lnTo>
                  <a:lnTo>
                    <a:pt x="11468" y="55727"/>
                  </a:lnTo>
                  <a:lnTo>
                    <a:pt x="18021" y="59004"/>
                  </a:lnTo>
                  <a:lnTo>
                    <a:pt x="22936" y="54089"/>
                  </a:lnTo>
                  <a:lnTo>
                    <a:pt x="22936" y="42633"/>
                  </a:lnTo>
                  <a:close/>
                </a:path>
                <a:path w="57785" h="125095">
                  <a:moveTo>
                    <a:pt x="34378" y="0"/>
                  </a:moveTo>
                  <a:lnTo>
                    <a:pt x="27851" y="0"/>
                  </a:lnTo>
                  <a:lnTo>
                    <a:pt x="22936" y="1638"/>
                  </a:lnTo>
                  <a:lnTo>
                    <a:pt x="22936" y="8267"/>
                  </a:lnTo>
                  <a:lnTo>
                    <a:pt x="24574" y="8267"/>
                  </a:lnTo>
                  <a:lnTo>
                    <a:pt x="26212" y="11531"/>
                  </a:lnTo>
                  <a:lnTo>
                    <a:pt x="31102" y="14808"/>
                  </a:lnTo>
                  <a:lnTo>
                    <a:pt x="34378" y="9893"/>
                  </a:lnTo>
                  <a:lnTo>
                    <a:pt x="34378" y="0"/>
                  </a:lnTo>
                  <a:close/>
                </a:path>
                <a:path w="57785" h="125095">
                  <a:moveTo>
                    <a:pt x="39293" y="88493"/>
                  </a:moveTo>
                  <a:lnTo>
                    <a:pt x="34378" y="86855"/>
                  </a:lnTo>
                  <a:lnTo>
                    <a:pt x="31102" y="88493"/>
                  </a:lnTo>
                  <a:lnTo>
                    <a:pt x="26212" y="88493"/>
                  </a:lnTo>
                  <a:lnTo>
                    <a:pt x="26212" y="96685"/>
                  </a:lnTo>
                  <a:lnTo>
                    <a:pt x="29489" y="101663"/>
                  </a:lnTo>
                  <a:lnTo>
                    <a:pt x="34378" y="104940"/>
                  </a:lnTo>
                  <a:lnTo>
                    <a:pt x="37655" y="100025"/>
                  </a:lnTo>
                  <a:lnTo>
                    <a:pt x="37655" y="91770"/>
                  </a:lnTo>
                  <a:lnTo>
                    <a:pt x="39293" y="88493"/>
                  </a:lnTo>
                  <a:close/>
                </a:path>
                <a:path w="57785" h="125095">
                  <a:moveTo>
                    <a:pt x="40932" y="63919"/>
                  </a:moveTo>
                  <a:lnTo>
                    <a:pt x="32740" y="63919"/>
                  </a:lnTo>
                  <a:lnTo>
                    <a:pt x="29489" y="67195"/>
                  </a:lnTo>
                  <a:lnTo>
                    <a:pt x="32740" y="75387"/>
                  </a:lnTo>
                  <a:lnTo>
                    <a:pt x="34378" y="75387"/>
                  </a:lnTo>
                  <a:lnTo>
                    <a:pt x="34378" y="77025"/>
                  </a:lnTo>
                  <a:lnTo>
                    <a:pt x="39293" y="77025"/>
                  </a:lnTo>
                  <a:lnTo>
                    <a:pt x="39293" y="65557"/>
                  </a:lnTo>
                  <a:lnTo>
                    <a:pt x="40932" y="63919"/>
                  </a:lnTo>
                  <a:close/>
                </a:path>
                <a:path w="57785" h="125095">
                  <a:moveTo>
                    <a:pt x="42570" y="21361"/>
                  </a:moveTo>
                  <a:lnTo>
                    <a:pt x="39293" y="19723"/>
                  </a:lnTo>
                  <a:lnTo>
                    <a:pt x="34378" y="21361"/>
                  </a:lnTo>
                  <a:lnTo>
                    <a:pt x="29489" y="24638"/>
                  </a:lnTo>
                  <a:lnTo>
                    <a:pt x="32740" y="32804"/>
                  </a:lnTo>
                  <a:lnTo>
                    <a:pt x="39293" y="34442"/>
                  </a:lnTo>
                  <a:lnTo>
                    <a:pt x="42570" y="29552"/>
                  </a:lnTo>
                  <a:lnTo>
                    <a:pt x="42570" y="21361"/>
                  </a:lnTo>
                  <a:close/>
                </a:path>
                <a:path w="57785" h="125095">
                  <a:moveTo>
                    <a:pt x="52400" y="113131"/>
                  </a:moveTo>
                  <a:lnTo>
                    <a:pt x="49123" y="111493"/>
                  </a:lnTo>
                  <a:lnTo>
                    <a:pt x="45847" y="111493"/>
                  </a:lnTo>
                  <a:lnTo>
                    <a:pt x="42570" y="113131"/>
                  </a:lnTo>
                  <a:lnTo>
                    <a:pt x="47485" y="121297"/>
                  </a:lnTo>
                  <a:lnTo>
                    <a:pt x="52400" y="124574"/>
                  </a:lnTo>
                  <a:lnTo>
                    <a:pt x="52400" y="113131"/>
                  </a:lnTo>
                  <a:close/>
                </a:path>
                <a:path w="57785" h="125095">
                  <a:moveTo>
                    <a:pt x="57378" y="81940"/>
                  </a:moveTo>
                  <a:lnTo>
                    <a:pt x="54102" y="81940"/>
                  </a:lnTo>
                  <a:lnTo>
                    <a:pt x="44208" y="85217"/>
                  </a:lnTo>
                  <a:lnTo>
                    <a:pt x="44208" y="91770"/>
                  </a:lnTo>
                  <a:lnTo>
                    <a:pt x="47485" y="95046"/>
                  </a:lnTo>
                  <a:lnTo>
                    <a:pt x="54102" y="98386"/>
                  </a:lnTo>
                  <a:lnTo>
                    <a:pt x="55740" y="93408"/>
                  </a:lnTo>
                  <a:lnTo>
                    <a:pt x="55740" y="85217"/>
                  </a:lnTo>
                  <a:lnTo>
                    <a:pt x="57378" y="81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011407" y="5190870"/>
              <a:ext cx="19685" cy="16510"/>
            </a:xfrm>
            <a:custGeom>
              <a:avLst/>
              <a:gdLst/>
              <a:ahLst/>
              <a:cxnLst/>
              <a:rect l="l" t="t" r="r" b="b"/>
              <a:pathLst>
                <a:path w="19685" h="16510">
                  <a:moveTo>
                    <a:pt x="3276" y="0"/>
                  </a:moveTo>
                  <a:lnTo>
                    <a:pt x="1638" y="0"/>
                  </a:lnTo>
                  <a:lnTo>
                    <a:pt x="0" y="3276"/>
                  </a:lnTo>
                  <a:lnTo>
                    <a:pt x="0" y="6553"/>
                  </a:lnTo>
                  <a:lnTo>
                    <a:pt x="4914" y="13106"/>
                  </a:lnTo>
                  <a:lnTo>
                    <a:pt x="8191" y="13106"/>
                  </a:lnTo>
                  <a:lnTo>
                    <a:pt x="13106" y="16382"/>
                  </a:lnTo>
                  <a:lnTo>
                    <a:pt x="18021" y="16382"/>
                  </a:lnTo>
                  <a:lnTo>
                    <a:pt x="19659" y="14744"/>
                  </a:lnTo>
                  <a:lnTo>
                    <a:pt x="16383" y="11468"/>
                  </a:lnTo>
                  <a:lnTo>
                    <a:pt x="14744" y="8191"/>
                  </a:lnTo>
                  <a:lnTo>
                    <a:pt x="6553" y="1638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129390" y="5654639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1468" y="0"/>
                  </a:moveTo>
                  <a:lnTo>
                    <a:pt x="8191" y="0"/>
                  </a:lnTo>
                  <a:lnTo>
                    <a:pt x="3276" y="1638"/>
                  </a:lnTo>
                  <a:lnTo>
                    <a:pt x="0" y="4913"/>
                  </a:lnTo>
                  <a:lnTo>
                    <a:pt x="3276" y="9828"/>
                  </a:lnTo>
                  <a:lnTo>
                    <a:pt x="13106" y="16379"/>
                  </a:lnTo>
                  <a:lnTo>
                    <a:pt x="18008" y="16379"/>
                  </a:lnTo>
                  <a:lnTo>
                    <a:pt x="18008" y="9828"/>
                  </a:lnTo>
                  <a:lnTo>
                    <a:pt x="14744" y="3276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4976977" y="5177764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18059" y="16383"/>
                  </a:moveTo>
                  <a:lnTo>
                    <a:pt x="1638" y="0"/>
                  </a:lnTo>
                  <a:lnTo>
                    <a:pt x="1638" y="1638"/>
                  </a:lnTo>
                  <a:lnTo>
                    <a:pt x="0" y="6553"/>
                  </a:lnTo>
                  <a:lnTo>
                    <a:pt x="0" y="9829"/>
                  </a:lnTo>
                  <a:lnTo>
                    <a:pt x="1638" y="13106"/>
                  </a:lnTo>
                  <a:lnTo>
                    <a:pt x="6540" y="16383"/>
                  </a:lnTo>
                  <a:lnTo>
                    <a:pt x="13093" y="19672"/>
                  </a:lnTo>
                  <a:lnTo>
                    <a:pt x="18059" y="19672"/>
                  </a:lnTo>
                  <a:lnTo>
                    <a:pt x="18059" y="16383"/>
                  </a:lnTo>
                  <a:close/>
                </a:path>
                <a:path w="80645" h="80645">
                  <a:moveTo>
                    <a:pt x="80302" y="68872"/>
                  </a:moveTo>
                  <a:lnTo>
                    <a:pt x="77025" y="60680"/>
                  </a:lnTo>
                  <a:lnTo>
                    <a:pt x="77025" y="59042"/>
                  </a:lnTo>
                  <a:lnTo>
                    <a:pt x="73748" y="59042"/>
                  </a:lnTo>
                  <a:lnTo>
                    <a:pt x="70472" y="65595"/>
                  </a:lnTo>
                  <a:lnTo>
                    <a:pt x="67195" y="73761"/>
                  </a:lnTo>
                  <a:lnTo>
                    <a:pt x="73748" y="80314"/>
                  </a:lnTo>
                  <a:lnTo>
                    <a:pt x="80302" y="75399"/>
                  </a:lnTo>
                  <a:lnTo>
                    <a:pt x="80302" y="68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473452" y="5099100"/>
              <a:ext cx="2705100" cy="637540"/>
            </a:xfrm>
            <a:custGeom>
              <a:avLst/>
              <a:gdLst/>
              <a:ahLst/>
              <a:cxnLst/>
              <a:rect l="l" t="t" r="r" b="b"/>
              <a:pathLst>
                <a:path w="2705100" h="637539">
                  <a:moveTo>
                    <a:pt x="11455" y="213029"/>
                  </a:moveTo>
                  <a:lnTo>
                    <a:pt x="9817" y="209753"/>
                  </a:lnTo>
                  <a:lnTo>
                    <a:pt x="9817" y="208114"/>
                  </a:lnTo>
                  <a:lnTo>
                    <a:pt x="6553" y="203200"/>
                  </a:lnTo>
                  <a:lnTo>
                    <a:pt x="3276" y="201561"/>
                  </a:lnTo>
                  <a:lnTo>
                    <a:pt x="0" y="203200"/>
                  </a:lnTo>
                  <a:lnTo>
                    <a:pt x="0" y="204838"/>
                  </a:lnTo>
                  <a:lnTo>
                    <a:pt x="1638" y="208114"/>
                  </a:lnTo>
                  <a:lnTo>
                    <a:pt x="4914" y="218008"/>
                  </a:lnTo>
                  <a:lnTo>
                    <a:pt x="6553" y="221284"/>
                  </a:lnTo>
                  <a:lnTo>
                    <a:pt x="6553" y="222923"/>
                  </a:lnTo>
                  <a:lnTo>
                    <a:pt x="8191" y="219646"/>
                  </a:lnTo>
                  <a:lnTo>
                    <a:pt x="11455" y="213029"/>
                  </a:lnTo>
                  <a:close/>
                </a:path>
                <a:path w="2705100" h="637539">
                  <a:moveTo>
                    <a:pt x="24561" y="224561"/>
                  </a:moveTo>
                  <a:lnTo>
                    <a:pt x="21285" y="219646"/>
                  </a:lnTo>
                  <a:lnTo>
                    <a:pt x="18008" y="218008"/>
                  </a:lnTo>
                  <a:lnTo>
                    <a:pt x="14732" y="219646"/>
                  </a:lnTo>
                  <a:lnTo>
                    <a:pt x="14732" y="224561"/>
                  </a:lnTo>
                  <a:lnTo>
                    <a:pt x="16370" y="236029"/>
                  </a:lnTo>
                  <a:lnTo>
                    <a:pt x="19646" y="242557"/>
                  </a:lnTo>
                  <a:lnTo>
                    <a:pt x="24561" y="240919"/>
                  </a:lnTo>
                  <a:lnTo>
                    <a:pt x="24561" y="224561"/>
                  </a:lnTo>
                  <a:close/>
                </a:path>
                <a:path w="2705100" h="637539">
                  <a:moveTo>
                    <a:pt x="2554338" y="3276"/>
                  </a:moveTo>
                  <a:lnTo>
                    <a:pt x="2551061" y="1638"/>
                  </a:lnTo>
                  <a:lnTo>
                    <a:pt x="2546146" y="1638"/>
                  </a:lnTo>
                  <a:lnTo>
                    <a:pt x="2537955" y="0"/>
                  </a:lnTo>
                  <a:lnTo>
                    <a:pt x="2531414" y="0"/>
                  </a:lnTo>
                  <a:lnTo>
                    <a:pt x="2529776" y="1638"/>
                  </a:lnTo>
                  <a:lnTo>
                    <a:pt x="2531414" y="4914"/>
                  </a:lnTo>
                  <a:lnTo>
                    <a:pt x="2541232" y="8191"/>
                  </a:lnTo>
                  <a:lnTo>
                    <a:pt x="2547785" y="8191"/>
                  </a:lnTo>
                  <a:lnTo>
                    <a:pt x="2552700" y="4914"/>
                  </a:lnTo>
                  <a:lnTo>
                    <a:pt x="2554338" y="3276"/>
                  </a:lnTo>
                  <a:close/>
                </a:path>
                <a:path w="2705100" h="637539">
                  <a:moveTo>
                    <a:pt x="2580551" y="44297"/>
                  </a:moveTo>
                  <a:lnTo>
                    <a:pt x="2577274" y="39382"/>
                  </a:lnTo>
                  <a:lnTo>
                    <a:pt x="2567444" y="29489"/>
                  </a:lnTo>
                  <a:lnTo>
                    <a:pt x="2565806" y="31127"/>
                  </a:lnTo>
                  <a:lnTo>
                    <a:pt x="2567444" y="37680"/>
                  </a:lnTo>
                  <a:lnTo>
                    <a:pt x="2567444" y="41021"/>
                  </a:lnTo>
                  <a:lnTo>
                    <a:pt x="2575636" y="45935"/>
                  </a:lnTo>
                  <a:lnTo>
                    <a:pt x="2580551" y="44297"/>
                  </a:lnTo>
                  <a:close/>
                </a:path>
                <a:path w="2705100" h="637539">
                  <a:moveTo>
                    <a:pt x="2600198" y="36042"/>
                  </a:moveTo>
                  <a:lnTo>
                    <a:pt x="2598559" y="32766"/>
                  </a:lnTo>
                  <a:lnTo>
                    <a:pt x="2596921" y="31127"/>
                  </a:lnTo>
                  <a:lnTo>
                    <a:pt x="2592006" y="32766"/>
                  </a:lnTo>
                  <a:lnTo>
                    <a:pt x="2585466" y="36042"/>
                  </a:lnTo>
                  <a:lnTo>
                    <a:pt x="2582189" y="36042"/>
                  </a:lnTo>
                  <a:lnTo>
                    <a:pt x="2582189" y="39382"/>
                  </a:lnTo>
                  <a:lnTo>
                    <a:pt x="2583827" y="39382"/>
                  </a:lnTo>
                  <a:lnTo>
                    <a:pt x="2588730" y="42659"/>
                  </a:lnTo>
                  <a:lnTo>
                    <a:pt x="2593644" y="41021"/>
                  </a:lnTo>
                  <a:lnTo>
                    <a:pt x="2596921" y="39382"/>
                  </a:lnTo>
                  <a:lnTo>
                    <a:pt x="2598559" y="37680"/>
                  </a:lnTo>
                  <a:lnTo>
                    <a:pt x="2600198" y="36042"/>
                  </a:lnTo>
                  <a:close/>
                </a:path>
                <a:path w="2705100" h="637539">
                  <a:moveTo>
                    <a:pt x="2642768" y="162255"/>
                  </a:moveTo>
                  <a:lnTo>
                    <a:pt x="2639491" y="160616"/>
                  </a:lnTo>
                  <a:lnTo>
                    <a:pt x="2632938" y="162255"/>
                  </a:lnTo>
                  <a:lnTo>
                    <a:pt x="2629662" y="165519"/>
                  </a:lnTo>
                  <a:lnTo>
                    <a:pt x="2634577" y="173710"/>
                  </a:lnTo>
                  <a:lnTo>
                    <a:pt x="2636215" y="173710"/>
                  </a:lnTo>
                  <a:lnTo>
                    <a:pt x="2637853" y="175348"/>
                  </a:lnTo>
                  <a:lnTo>
                    <a:pt x="2641130" y="173710"/>
                  </a:lnTo>
                  <a:lnTo>
                    <a:pt x="2641130" y="163880"/>
                  </a:lnTo>
                  <a:lnTo>
                    <a:pt x="2642768" y="162255"/>
                  </a:lnTo>
                  <a:close/>
                </a:path>
                <a:path w="2705100" h="637539">
                  <a:moveTo>
                    <a:pt x="2646108" y="626021"/>
                  </a:moveTo>
                  <a:lnTo>
                    <a:pt x="2644470" y="624382"/>
                  </a:lnTo>
                  <a:lnTo>
                    <a:pt x="2637853" y="622744"/>
                  </a:lnTo>
                  <a:lnTo>
                    <a:pt x="2632938" y="626021"/>
                  </a:lnTo>
                  <a:lnTo>
                    <a:pt x="2632938" y="637489"/>
                  </a:lnTo>
                  <a:lnTo>
                    <a:pt x="2636215" y="637489"/>
                  </a:lnTo>
                  <a:lnTo>
                    <a:pt x="2641130" y="634212"/>
                  </a:lnTo>
                  <a:lnTo>
                    <a:pt x="2644470" y="627659"/>
                  </a:lnTo>
                  <a:lnTo>
                    <a:pt x="2646108" y="626021"/>
                  </a:lnTo>
                  <a:close/>
                </a:path>
                <a:path w="2705100" h="637539">
                  <a:moveTo>
                    <a:pt x="2646108" y="117995"/>
                  </a:moveTo>
                  <a:lnTo>
                    <a:pt x="2637853" y="117995"/>
                  </a:lnTo>
                  <a:lnTo>
                    <a:pt x="2634577" y="121259"/>
                  </a:lnTo>
                  <a:lnTo>
                    <a:pt x="2637853" y="129514"/>
                  </a:lnTo>
                  <a:lnTo>
                    <a:pt x="2639491" y="129514"/>
                  </a:lnTo>
                  <a:lnTo>
                    <a:pt x="2641130" y="131152"/>
                  </a:lnTo>
                  <a:lnTo>
                    <a:pt x="2644470" y="129514"/>
                  </a:lnTo>
                  <a:lnTo>
                    <a:pt x="2646108" y="126174"/>
                  </a:lnTo>
                  <a:lnTo>
                    <a:pt x="2646108" y="117995"/>
                  </a:lnTo>
                  <a:close/>
                </a:path>
                <a:path w="2705100" h="637539">
                  <a:moveTo>
                    <a:pt x="2649385" y="183540"/>
                  </a:moveTo>
                  <a:lnTo>
                    <a:pt x="2646108" y="181902"/>
                  </a:lnTo>
                  <a:lnTo>
                    <a:pt x="2641130" y="183540"/>
                  </a:lnTo>
                  <a:lnTo>
                    <a:pt x="2637853" y="183540"/>
                  </a:lnTo>
                  <a:lnTo>
                    <a:pt x="2637853" y="191731"/>
                  </a:lnTo>
                  <a:lnTo>
                    <a:pt x="2641130" y="196646"/>
                  </a:lnTo>
                  <a:lnTo>
                    <a:pt x="2646108" y="199923"/>
                  </a:lnTo>
                  <a:lnTo>
                    <a:pt x="2649385" y="195008"/>
                  </a:lnTo>
                  <a:lnTo>
                    <a:pt x="2649385" y="183540"/>
                  </a:lnTo>
                  <a:close/>
                </a:path>
                <a:path w="2705100" h="637539">
                  <a:moveTo>
                    <a:pt x="2655938" y="604723"/>
                  </a:moveTo>
                  <a:lnTo>
                    <a:pt x="2652661" y="603084"/>
                  </a:lnTo>
                  <a:lnTo>
                    <a:pt x="2647746" y="601446"/>
                  </a:lnTo>
                  <a:lnTo>
                    <a:pt x="2642768" y="604723"/>
                  </a:lnTo>
                  <a:lnTo>
                    <a:pt x="2642768" y="611276"/>
                  </a:lnTo>
                  <a:lnTo>
                    <a:pt x="2646108" y="616191"/>
                  </a:lnTo>
                  <a:lnTo>
                    <a:pt x="2652661" y="611276"/>
                  </a:lnTo>
                  <a:lnTo>
                    <a:pt x="2654300" y="606361"/>
                  </a:lnTo>
                  <a:lnTo>
                    <a:pt x="2655938" y="604723"/>
                  </a:lnTo>
                  <a:close/>
                </a:path>
                <a:path w="2705100" h="637539">
                  <a:moveTo>
                    <a:pt x="2662491" y="150787"/>
                  </a:moveTo>
                  <a:lnTo>
                    <a:pt x="2660853" y="147535"/>
                  </a:lnTo>
                  <a:lnTo>
                    <a:pt x="2654300" y="140982"/>
                  </a:lnTo>
                  <a:lnTo>
                    <a:pt x="2649385" y="137706"/>
                  </a:lnTo>
                  <a:lnTo>
                    <a:pt x="2647746" y="137706"/>
                  </a:lnTo>
                  <a:lnTo>
                    <a:pt x="2644470" y="139344"/>
                  </a:lnTo>
                  <a:lnTo>
                    <a:pt x="2641130" y="142621"/>
                  </a:lnTo>
                  <a:lnTo>
                    <a:pt x="2641130" y="149174"/>
                  </a:lnTo>
                  <a:lnTo>
                    <a:pt x="2646108" y="154063"/>
                  </a:lnTo>
                  <a:lnTo>
                    <a:pt x="2649385" y="155702"/>
                  </a:lnTo>
                  <a:lnTo>
                    <a:pt x="2654300" y="158978"/>
                  </a:lnTo>
                  <a:lnTo>
                    <a:pt x="2659215" y="155702"/>
                  </a:lnTo>
                  <a:lnTo>
                    <a:pt x="2662491" y="154063"/>
                  </a:lnTo>
                  <a:lnTo>
                    <a:pt x="2662491" y="150787"/>
                  </a:lnTo>
                  <a:close/>
                </a:path>
                <a:path w="2705100" h="637539">
                  <a:moveTo>
                    <a:pt x="2670683" y="589991"/>
                  </a:moveTo>
                  <a:lnTo>
                    <a:pt x="2669044" y="586740"/>
                  </a:lnTo>
                  <a:lnTo>
                    <a:pt x="2659215" y="576910"/>
                  </a:lnTo>
                  <a:lnTo>
                    <a:pt x="2657576" y="576910"/>
                  </a:lnTo>
                  <a:lnTo>
                    <a:pt x="2652661" y="578548"/>
                  </a:lnTo>
                  <a:lnTo>
                    <a:pt x="2649385" y="581825"/>
                  </a:lnTo>
                  <a:lnTo>
                    <a:pt x="2649385" y="586740"/>
                  </a:lnTo>
                  <a:lnTo>
                    <a:pt x="2651023" y="589991"/>
                  </a:lnTo>
                  <a:lnTo>
                    <a:pt x="2657576" y="593267"/>
                  </a:lnTo>
                  <a:lnTo>
                    <a:pt x="2662491" y="596544"/>
                  </a:lnTo>
                  <a:lnTo>
                    <a:pt x="2665768" y="594906"/>
                  </a:lnTo>
                  <a:lnTo>
                    <a:pt x="2670683" y="593267"/>
                  </a:lnTo>
                  <a:lnTo>
                    <a:pt x="2670683" y="589991"/>
                  </a:lnTo>
                  <a:close/>
                </a:path>
                <a:path w="2705100" h="637539">
                  <a:moveTo>
                    <a:pt x="2675585" y="539165"/>
                  </a:moveTo>
                  <a:lnTo>
                    <a:pt x="2667406" y="530974"/>
                  </a:lnTo>
                  <a:lnTo>
                    <a:pt x="2665768" y="527697"/>
                  </a:lnTo>
                  <a:lnTo>
                    <a:pt x="2662491" y="527697"/>
                  </a:lnTo>
                  <a:lnTo>
                    <a:pt x="2657576" y="529336"/>
                  </a:lnTo>
                  <a:lnTo>
                    <a:pt x="2654300" y="532612"/>
                  </a:lnTo>
                  <a:lnTo>
                    <a:pt x="2655938" y="537527"/>
                  </a:lnTo>
                  <a:lnTo>
                    <a:pt x="2660853" y="542442"/>
                  </a:lnTo>
                  <a:lnTo>
                    <a:pt x="2664129" y="544080"/>
                  </a:lnTo>
                  <a:lnTo>
                    <a:pt x="2667406" y="547357"/>
                  </a:lnTo>
                  <a:lnTo>
                    <a:pt x="2672308" y="545719"/>
                  </a:lnTo>
                  <a:lnTo>
                    <a:pt x="2675585" y="544080"/>
                  </a:lnTo>
                  <a:lnTo>
                    <a:pt x="2675585" y="539165"/>
                  </a:lnTo>
                  <a:close/>
                </a:path>
                <a:path w="2705100" h="637539">
                  <a:moveTo>
                    <a:pt x="2682138" y="191731"/>
                  </a:moveTo>
                  <a:lnTo>
                    <a:pt x="2680500" y="188455"/>
                  </a:lnTo>
                  <a:lnTo>
                    <a:pt x="2678861" y="183540"/>
                  </a:lnTo>
                  <a:lnTo>
                    <a:pt x="2672308" y="176987"/>
                  </a:lnTo>
                  <a:lnTo>
                    <a:pt x="2669044" y="175348"/>
                  </a:lnTo>
                  <a:lnTo>
                    <a:pt x="2662491" y="175348"/>
                  </a:lnTo>
                  <a:lnTo>
                    <a:pt x="2659215" y="180263"/>
                  </a:lnTo>
                  <a:lnTo>
                    <a:pt x="2659215" y="183540"/>
                  </a:lnTo>
                  <a:lnTo>
                    <a:pt x="2665768" y="190093"/>
                  </a:lnTo>
                  <a:lnTo>
                    <a:pt x="2670683" y="191731"/>
                  </a:lnTo>
                  <a:lnTo>
                    <a:pt x="2673947" y="195008"/>
                  </a:lnTo>
                  <a:lnTo>
                    <a:pt x="2678861" y="191731"/>
                  </a:lnTo>
                  <a:lnTo>
                    <a:pt x="2682138" y="191731"/>
                  </a:lnTo>
                  <a:close/>
                </a:path>
                <a:path w="2705100" h="637539">
                  <a:moveTo>
                    <a:pt x="2683776" y="434289"/>
                  </a:moveTo>
                  <a:lnTo>
                    <a:pt x="2680500" y="432650"/>
                  </a:lnTo>
                  <a:lnTo>
                    <a:pt x="2675585" y="432650"/>
                  </a:lnTo>
                  <a:lnTo>
                    <a:pt x="2670683" y="435927"/>
                  </a:lnTo>
                  <a:lnTo>
                    <a:pt x="2670683" y="444119"/>
                  </a:lnTo>
                  <a:lnTo>
                    <a:pt x="2673947" y="445744"/>
                  </a:lnTo>
                  <a:lnTo>
                    <a:pt x="2675585" y="447382"/>
                  </a:lnTo>
                  <a:lnTo>
                    <a:pt x="2678861" y="442480"/>
                  </a:lnTo>
                  <a:lnTo>
                    <a:pt x="2682138" y="435927"/>
                  </a:lnTo>
                  <a:lnTo>
                    <a:pt x="2683776" y="434289"/>
                  </a:lnTo>
                  <a:close/>
                </a:path>
                <a:path w="2705100" h="637539">
                  <a:moveTo>
                    <a:pt x="2685415" y="222923"/>
                  </a:moveTo>
                  <a:lnTo>
                    <a:pt x="2683776" y="219646"/>
                  </a:lnTo>
                  <a:lnTo>
                    <a:pt x="2683776" y="216306"/>
                  </a:lnTo>
                  <a:lnTo>
                    <a:pt x="2675585" y="209753"/>
                  </a:lnTo>
                  <a:lnTo>
                    <a:pt x="2673947" y="208114"/>
                  </a:lnTo>
                  <a:lnTo>
                    <a:pt x="2665768" y="208114"/>
                  </a:lnTo>
                  <a:lnTo>
                    <a:pt x="2662491" y="213029"/>
                  </a:lnTo>
                  <a:lnTo>
                    <a:pt x="2662491" y="216306"/>
                  </a:lnTo>
                  <a:lnTo>
                    <a:pt x="2664129" y="218008"/>
                  </a:lnTo>
                  <a:lnTo>
                    <a:pt x="2667406" y="221284"/>
                  </a:lnTo>
                  <a:lnTo>
                    <a:pt x="2672308" y="224561"/>
                  </a:lnTo>
                  <a:lnTo>
                    <a:pt x="2677223" y="226199"/>
                  </a:lnTo>
                  <a:lnTo>
                    <a:pt x="2682138" y="224561"/>
                  </a:lnTo>
                  <a:lnTo>
                    <a:pt x="2685415" y="222923"/>
                  </a:lnTo>
                  <a:close/>
                </a:path>
                <a:path w="2705100" h="637539">
                  <a:moveTo>
                    <a:pt x="2690330" y="363804"/>
                  </a:moveTo>
                  <a:lnTo>
                    <a:pt x="2687053" y="362165"/>
                  </a:lnTo>
                  <a:lnTo>
                    <a:pt x="2682138" y="362165"/>
                  </a:lnTo>
                  <a:lnTo>
                    <a:pt x="2677223" y="363804"/>
                  </a:lnTo>
                  <a:lnTo>
                    <a:pt x="2677223" y="371995"/>
                  </a:lnTo>
                  <a:lnTo>
                    <a:pt x="2680500" y="375272"/>
                  </a:lnTo>
                  <a:lnTo>
                    <a:pt x="2687053" y="371995"/>
                  </a:lnTo>
                  <a:lnTo>
                    <a:pt x="2688691" y="365442"/>
                  </a:lnTo>
                  <a:lnTo>
                    <a:pt x="2690330" y="363804"/>
                  </a:lnTo>
                  <a:close/>
                </a:path>
                <a:path w="2705100" h="637539">
                  <a:moveTo>
                    <a:pt x="2691968" y="250748"/>
                  </a:moveTo>
                  <a:lnTo>
                    <a:pt x="2687053" y="244195"/>
                  </a:lnTo>
                  <a:lnTo>
                    <a:pt x="2687053" y="240919"/>
                  </a:lnTo>
                  <a:lnTo>
                    <a:pt x="2678861" y="240919"/>
                  </a:lnTo>
                  <a:lnTo>
                    <a:pt x="2675585" y="244195"/>
                  </a:lnTo>
                  <a:lnTo>
                    <a:pt x="2677223" y="249110"/>
                  </a:lnTo>
                  <a:lnTo>
                    <a:pt x="2678861" y="250748"/>
                  </a:lnTo>
                  <a:lnTo>
                    <a:pt x="2680500" y="254025"/>
                  </a:lnTo>
                  <a:lnTo>
                    <a:pt x="2687053" y="255663"/>
                  </a:lnTo>
                  <a:lnTo>
                    <a:pt x="2691968" y="255663"/>
                  </a:lnTo>
                  <a:lnTo>
                    <a:pt x="2691968" y="250748"/>
                  </a:lnTo>
                  <a:close/>
                </a:path>
                <a:path w="2705100" h="637539">
                  <a:moveTo>
                    <a:pt x="2693606" y="530974"/>
                  </a:moveTo>
                  <a:lnTo>
                    <a:pt x="2690330" y="524421"/>
                  </a:lnTo>
                  <a:lnTo>
                    <a:pt x="2683776" y="519506"/>
                  </a:lnTo>
                  <a:lnTo>
                    <a:pt x="2680500" y="516229"/>
                  </a:lnTo>
                  <a:lnTo>
                    <a:pt x="2678861" y="517867"/>
                  </a:lnTo>
                  <a:lnTo>
                    <a:pt x="2678861" y="527697"/>
                  </a:lnTo>
                  <a:lnTo>
                    <a:pt x="2683776" y="534250"/>
                  </a:lnTo>
                  <a:lnTo>
                    <a:pt x="2688691" y="534250"/>
                  </a:lnTo>
                  <a:lnTo>
                    <a:pt x="2693606" y="530974"/>
                  </a:lnTo>
                  <a:close/>
                </a:path>
                <a:path w="2705100" h="637539">
                  <a:moveTo>
                    <a:pt x="2696883" y="506412"/>
                  </a:moveTo>
                  <a:lnTo>
                    <a:pt x="2695244" y="503135"/>
                  </a:lnTo>
                  <a:lnTo>
                    <a:pt x="2695244" y="498233"/>
                  </a:lnTo>
                  <a:lnTo>
                    <a:pt x="2691968" y="490054"/>
                  </a:lnTo>
                  <a:lnTo>
                    <a:pt x="2688691" y="488403"/>
                  </a:lnTo>
                  <a:lnTo>
                    <a:pt x="2687053" y="488403"/>
                  </a:lnTo>
                  <a:lnTo>
                    <a:pt x="2683776" y="490054"/>
                  </a:lnTo>
                  <a:lnTo>
                    <a:pt x="2678861" y="493331"/>
                  </a:lnTo>
                  <a:lnTo>
                    <a:pt x="2678861" y="499872"/>
                  </a:lnTo>
                  <a:lnTo>
                    <a:pt x="2683776" y="504774"/>
                  </a:lnTo>
                  <a:lnTo>
                    <a:pt x="2687053" y="506412"/>
                  </a:lnTo>
                  <a:lnTo>
                    <a:pt x="2690330" y="509676"/>
                  </a:lnTo>
                  <a:lnTo>
                    <a:pt x="2695244" y="506412"/>
                  </a:lnTo>
                  <a:lnTo>
                    <a:pt x="2696883" y="506412"/>
                  </a:lnTo>
                  <a:close/>
                </a:path>
                <a:path w="2705100" h="637539">
                  <a:moveTo>
                    <a:pt x="2698521" y="327774"/>
                  </a:moveTo>
                  <a:lnTo>
                    <a:pt x="2695244" y="326136"/>
                  </a:lnTo>
                  <a:lnTo>
                    <a:pt x="2690330" y="326136"/>
                  </a:lnTo>
                  <a:lnTo>
                    <a:pt x="2683776" y="327774"/>
                  </a:lnTo>
                  <a:lnTo>
                    <a:pt x="2683776" y="335965"/>
                  </a:lnTo>
                  <a:lnTo>
                    <a:pt x="2687053" y="339242"/>
                  </a:lnTo>
                  <a:lnTo>
                    <a:pt x="2691968" y="335965"/>
                  </a:lnTo>
                  <a:lnTo>
                    <a:pt x="2695244" y="329412"/>
                  </a:lnTo>
                  <a:lnTo>
                    <a:pt x="2698521" y="327774"/>
                  </a:lnTo>
                  <a:close/>
                </a:path>
                <a:path w="2705100" h="637539">
                  <a:moveTo>
                    <a:pt x="2700159" y="462127"/>
                  </a:moveTo>
                  <a:lnTo>
                    <a:pt x="2696883" y="452297"/>
                  </a:lnTo>
                  <a:lnTo>
                    <a:pt x="2695244" y="449021"/>
                  </a:lnTo>
                  <a:lnTo>
                    <a:pt x="2693606" y="449021"/>
                  </a:lnTo>
                  <a:lnTo>
                    <a:pt x="2688691" y="452297"/>
                  </a:lnTo>
                  <a:lnTo>
                    <a:pt x="2685415" y="455574"/>
                  </a:lnTo>
                  <a:lnTo>
                    <a:pt x="2687053" y="460489"/>
                  </a:lnTo>
                  <a:lnTo>
                    <a:pt x="2687053" y="462127"/>
                  </a:lnTo>
                  <a:lnTo>
                    <a:pt x="2690330" y="465404"/>
                  </a:lnTo>
                  <a:lnTo>
                    <a:pt x="2700159" y="468680"/>
                  </a:lnTo>
                  <a:lnTo>
                    <a:pt x="2700159" y="462127"/>
                  </a:lnTo>
                  <a:close/>
                </a:path>
                <a:path w="2705100" h="637539">
                  <a:moveTo>
                    <a:pt x="2700159" y="413016"/>
                  </a:moveTo>
                  <a:lnTo>
                    <a:pt x="2695244" y="411378"/>
                  </a:lnTo>
                  <a:lnTo>
                    <a:pt x="2691968" y="411378"/>
                  </a:lnTo>
                  <a:lnTo>
                    <a:pt x="2685415" y="413016"/>
                  </a:lnTo>
                  <a:lnTo>
                    <a:pt x="2683776" y="419544"/>
                  </a:lnTo>
                  <a:lnTo>
                    <a:pt x="2683776" y="424459"/>
                  </a:lnTo>
                  <a:lnTo>
                    <a:pt x="2687053" y="427736"/>
                  </a:lnTo>
                  <a:lnTo>
                    <a:pt x="2691968" y="424459"/>
                  </a:lnTo>
                  <a:lnTo>
                    <a:pt x="2696883" y="416267"/>
                  </a:lnTo>
                  <a:lnTo>
                    <a:pt x="2700159" y="413016"/>
                  </a:lnTo>
                  <a:close/>
                </a:path>
                <a:path w="2705100" h="637539">
                  <a:moveTo>
                    <a:pt x="2700159" y="391655"/>
                  </a:moveTo>
                  <a:lnTo>
                    <a:pt x="2695244" y="386740"/>
                  </a:lnTo>
                  <a:lnTo>
                    <a:pt x="2688691" y="381825"/>
                  </a:lnTo>
                  <a:lnTo>
                    <a:pt x="2687053" y="378548"/>
                  </a:lnTo>
                  <a:lnTo>
                    <a:pt x="2685415" y="380187"/>
                  </a:lnTo>
                  <a:lnTo>
                    <a:pt x="2683776" y="385102"/>
                  </a:lnTo>
                  <a:lnTo>
                    <a:pt x="2685415" y="390017"/>
                  </a:lnTo>
                  <a:lnTo>
                    <a:pt x="2690330" y="394931"/>
                  </a:lnTo>
                  <a:lnTo>
                    <a:pt x="2695244" y="394931"/>
                  </a:lnTo>
                  <a:lnTo>
                    <a:pt x="2700159" y="391655"/>
                  </a:lnTo>
                  <a:close/>
                </a:path>
                <a:path w="2705100" h="637539">
                  <a:moveTo>
                    <a:pt x="2701798" y="301523"/>
                  </a:moveTo>
                  <a:lnTo>
                    <a:pt x="2693606" y="301523"/>
                  </a:lnTo>
                  <a:lnTo>
                    <a:pt x="2687053" y="303161"/>
                  </a:lnTo>
                  <a:lnTo>
                    <a:pt x="2687053" y="309778"/>
                  </a:lnTo>
                  <a:lnTo>
                    <a:pt x="2688691" y="311416"/>
                  </a:lnTo>
                  <a:lnTo>
                    <a:pt x="2691968" y="313055"/>
                  </a:lnTo>
                  <a:lnTo>
                    <a:pt x="2695244" y="309778"/>
                  </a:lnTo>
                  <a:lnTo>
                    <a:pt x="2700159" y="303161"/>
                  </a:lnTo>
                  <a:lnTo>
                    <a:pt x="2701798" y="301523"/>
                  </a:lnTo>
                  <a:close/>
                </a:path>
                <a:path w="2705100" h="637539">
                  <a:moveTo>
                    <a:pt x="2705074" y="347433"/>
                  </a:moveTo>
                  <a:lnTo>
                    <a:pt x="2701798" y="345795"/>
                  </a:lnTo>
                  <a:lnTo>
                    <a:pt x="2696883" y="345795"/>
                  </a:lnTo>
                  <a:lnTo>
                    <a:pt x="2691968" y="347433"/>
                  </a:lnTo>
                  <a:lnTo>
                    <a:pt x="2691968" y="357251"/>
                  </a:lnTo>
                  <a:lnTo>
                    <a:pt x="2696883" y="357251"/>
                  </a:lnTo>
                  <a:lnTo>
                    <a:pt x="2700159" y="353987"/>
                  </a:lnTo>
                  <a:lnTo>
                    <a:pt x="2703436" y="349072"/>
                  </a:lnTo>
                  <a:lnTo>
                    <a:pt x="2705074" y="347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476728" y="5233530"/>
              <a:ext cx="6985" cy="23495"/>
            </a:xfrm>
            <a:custGeom>
              <a:avLst/>
              <a:gdLst/>
              <a:ahLst/>
              <a:cxnLst/>
              <a:rect l="l" t="t" r="r" b="b"/>
              <a:pathLst>
                <a:path w="6985" h="23495">
                  <a:moveTo>
                    <a:pt x="0" y="0"/>
                  </a:moveTo>
                  <a:lnTo>
                    <a:pt x="0" y="22910"/>
                  </a:lnTo>
                  <a:lnTo>
                    <a:pt x="3276" y="21272"/>
                  </a:lnTo>
                  <a:lnTo>
                    <a:pt x="3276" y="17995"/>
                  </a:lnTo>
                  <a:lnTo>
                    <a:pt x="6540" y="17995"/>
                  </a:lnTo>
                  <a:lnTo>
                    <a:pt x="3276" y="4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2463622" y="5233530"/>
              <a:ext cx="15240" cy="49530"/>
            </a:xfrm>
            <a:custGeom>
              <a:avLst/>
              <a:gdLst/>
              <a:ahLst/>
              <a:cxnLst/>
              <a:rect l="l" t="t" r="r" b="b"/>
              <a:pathLst>
                <a:path w="15239" h="49529">
                  <a:moveTo>
                    <a:pt x="6553" y="11468"/>
                  </a:moveTo>
                  <a:lnTo>
                    <a:pt x="4914" y="6553"/>
                  </a:lnTo>
                  <a:lnTo>
                    <a:pt x="3276" y="0"/>
                  </a:lnTo>
                  <a:lnTo>
                    <a:pt x="1638" y="0"/>
                  </a:lnTo>
                  <a:lnTo>
                    <a:pt x="0" y="3276"/>
                  </a:lnTo>
                  <a:lnTo>
                    <a:pt x="0" y="19634"/>
                  </a:lnTo>
                  <a:lnTo>
                    <a:pt x="4914" y="19634"/>
                  </a:lnTo>
                  <a:lnTo>
                    <a:pt x="6553" y="11468"/>
                  </a:lnTo>
                  <a:close/>
                </a:path>
                <a:path w="15239" h="49529">
                  <a:moveTo>
                    <a:pt x="14744" y="37642"/>
                  </a:moveTo>
                  <a:lnTo>
                    <a:pt x="13106" y="32727"/>
                  </a:lnTo>
                  <a:lnTo>
                    <a:pt x="8191" y="26187"/>
                  </a:lnTo>
                  <a:lnTo>
                    <a:pt x="8191" y="47472"/>
                  </a:lnTo>
                  <a:lnTo>
                    <a:pt x="9829" y="49110"/>
                  </a:lnTo>
                  <a:lnTo>
                    <a:pt x="13106" y="45834"/>
                  </a:lnTo>
                  <a:lnTo>
                    <a:pt x="14744" y="37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457068" y="5184317"/>
              <a:ext cx="6985" cy="23495"/>
            </a:xfrm>
            <a:custGeom>
              <a:avLst/>
              <a:gdLst/>
              <a:ahLst/>
              <a:cxnLst/>
              <a:rect l="l" t="t" r="r" b="b"/>
              <a:pathLst>
                <a:path w="6985" h="23495">
                  <a:moveTo>
                    <a:pt x="1638" y="0"/>
                  </a:moveTo>
                  <a:lnTo>
                    <a:pt x="0" y="3276"/>
                  </a:lnTo>
                  <a:lnTo>
                    <a:pt x="0" y="14744"/>
                  </a:lnTo>
                  <a:lnTo>
                    <a:pt x="1638" y="21297"/>
                  </a:lnTo>
                  <a:lnTo>
                    <a:pt x="1638" y="22936"/>
                  </a:lnTo>
                  <a:lnTo>
                    <a:pt x="4914" y="21297"/>
                  </a:lnTo>
                  <a:lnTo>
                    <a:pt x="6553" y="11468"/>
                  </a:lnTo>
                  <a:lnTo>
                    <a:pt x="4914" y="6553"/>
                  </a:lnTo>
                  <a:lnTo>
                    <a:pt x="1638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429230" y="5163032"/>
              <a:ext cx="83820" cy="203200"/>
            </a:xfrm>
            <a:custGeom>
              <a:avLst/>
              <a:gdLst/>
              <a:ahLst/>
              <a:cxnLst/>
              <a:rect l="l" t="t" r="r" b="b"/>
              <a:pathLst>
                <a:path w="83819" h="203200">
                  <a:moveTo>
                    <a:pt x="9817" y="16370"/>
                  </a:moveTo>
                  <a:lnTo>
                    <a:pt x="4902" y="8191"/>
                  </a:lnTo>
                  <a:lnTo>
                    <a:pt x="1625" y="3276"/>
                  </a:lnTo>
                  <a:lnTo>
                    <a:pt x="0" y="0"/>
                  </a:lnTo>
                  <a:lnTo>
                    <a:pt x="0" y="3276"/>
                  </a:lnTo>
                  <a:lnTo>
                    <a:pt x="1625" y="11455"/>
                  </a:lnTo>
                  <a:lnTo>
                    <a:pt x="4902" y="19646"/>
                  </a:lnTo>
                  <a:lnTo>
                    <a:pt x="9817" y="21285"/>
                  </a:lnTo>
                  <a:lnTo>
                    <a:pt x="9817" y="16370"/>
                  </a:lnTo>
                  <a:close/>
                </a:path>
                <a:path w="83819" h="203200">
                  <a:moveTo>
                    <a:pt x="83527" y="196646"/>
                  </a:moveTo>
                  <a:lnTo>
                    <a:pt x="80251" y="183540"/>
                  </a:lnTo>
                  <a:lnTo>
                    <a:pt x="76974" y="178625"/>
                  </a:lnTo>
                  <a:lnTo>
                    <a:pt x="75336" y="176987"/>
                  </a:lnTo>
                  <a:lnTo>
                    <a:pt x="75336" y="181902"/>
                  </a:lnTo>
                  <a:lnTo>
                    <a:pt x="76974" y="193357"/>
                  </a:lnTo>
                  <a:lnTo>
                    <a:pt x="78613" y="203187"/>
                  </a:lnTo>
                  <a:lnTo>
                    <a:pt x="81889" y="201549"/>
                  </a:lnTo>
                  <a:lnTo>
                    <a:pt x="83527" y="198272"/>
                  </a:lnTo>
                  <a:lnTo>
                    <a:pt x="83527" y="196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445600" y="5174488"/>
              <a:ext cx="6985" cy="21590"/>
            </a:xfrm>
            <a:custGeom>
              <a:avLst/>
              <a:gdLst/>
              <a:ahLst/>
              <a:cxnLst/>
              <a:rect l="l" t="t" r="r" b="b"/>
              <a:pathLst>
                <a:path w="6985" h="21589">
                  <a:moveTo>
                    <a:pt x="1638" y="0"/>
                  </a:moveTo>
                  <a:lnTo>
                    <a:pt x="0" y="4914"/>
                  </a:lnTo>
                  <a:lnTo>
                    <a:pt x="0" y="21297"/>
                  </a:lnTo>
                  <a:lnTo>
                    <a:pt x="4914" y="19659"/>
                  </a:lnTo>
                  <a:lnTo>
                    <a:pt x="4914" y="13106"/>
                  </a:lnTo>
                  <a:lnTo>
                    <a:pt x="6553" y="8191"/>
                  </a:lnTo>
                  <a:lnTo>
                    <a:pt x="1638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558669" y="5330215"/>
              <a:ext cx="29845" cy="154305"/>
            </a:xfrm>
            <a:custGeom>
              <a:avLst/>
              <a:gdLst/>
              <a:ahLst/>
              <a:cxnLst/>
              <a:rect l="l" t="t" r="r" b="b"/>
              <a:pathLst>
                <a:path w="29844" h="154304">
                  <a:moveTo>
                    <a:pt x="8178" y="9804"/>
                  </a:moveTo>
                  <a:lnTo>
                    <a:pt x="6540" y="4914"/>
                  </a:lnTo>
                  <a:lnTo>
                    <a:pt x="6540" y="3276"/>
                  </a:lnTo>
                  <a:lnTo>
                    <a:pt x="3276" y="0"/>
                  </a:lnTo>
                  <a:lnTo>
                    <a:pt x="1638" y="1638"/>
                  </a:lnTo>
                  <a:lnTo>
                    <a:pt x="0" y="6553"/>
                  </a:lnTo>
                  <a:lnTo>
                    <a:pt x="0" y="9804"/>
                  </a:lnTo>
                  <a:lnTo>
                    <a:pt x="1638" y="11442"/>
                  </a:lnTo>
                  <a:lnTo>
                    <a:pt x="4902" y="16357"/>
                  </a:lnTo>
                  <a:lnTo>
                    <a:pt x="8178" y="16357"/>
                  </a:lnTo>
                  <a:lnTo>
                    <a:pt x="8178" y="9804"/>
                  </a:lnTo>
                  <a:close/>
                </a:path>
                <a:path w="29844" h="154304">
                  <a:moveTo>
                    <a:pt x="29476" y="152349"/>
                  </a:moveTo>
                  <a:lnTo>
                    <a:pt x="27838" y="147434"/>
                  </a:lnTo>
                  <a:lnTo>
                    <a:pt x="24561" y="139242"/>
                  </a:lnTo>
                  <a:lnTo>
                    <a:pt x="21285" y="135966"/>
                  </a:lnTo>
                  <a:lnTo>
                    <a:pt x="21285" y="139242"/>
                  </a:lnTo>
                  <a:lnTo>
                    <a:pt x="19646" y="142519"/>
                  </a:lnTo>
                  <a:lnTo>
                    <a:pt x="19646" y="147434"/>
                  </a:lnTo>
                  <a:lnTo>
                    <a:pt x="21285" y="147434"/>
                  </a:lnTo>
                  <a:lnTo>
                    <a:pt x="22923" y="150710"/>
                  </a:lnTo>
                  <a:lnTo>
                    <a:pt x="24561" y="150710"/>
                  </a:lnTo>
                  <a:lnTo>
                    <a:pt x="29476" y="153987"/>
                  </a:lnTo>
                  <a:lnTo>
                    <a:pt x="29476" y="15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2601252" y="5413793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4" h="24764">
                  <a:moveTo>
                    <a:pt x="9804" y="17995"/>
                  </a:moveTo>
                  <a:lnTo>
                    <a:pt x="6527" y="9829"/>
                  </a:lnTo>
                  <a:lnTo>
                    <a:pt x="3276" y="6553"/>
                  </a:lnTo>
                  <a:lnTo>
                    <a:pt x="3276" y="9829"/>
                  </a:lnTo>
                  <a:lnTo>
                    <a:pt x="0" y="13081"/>
                  </a:lnTo>
                  <a:lnTo>
                    <a:pt x="0" y="17995"/>
                  </a:lnTo>
                  <a:lnTo>
                    <a:pt x="6527" y="24549"/>
                  </a:lnTo>
                  <a:lnTo>
                    <a:pt x="9804" y="24549"/>
                  </a:lnTo>
                  <a:lnTo>
                    <a:pt x="9804" y="17995"/>
                  </a:lnTo>
                  <a:close/>
                </a:path>
                <a:path w="36194" h="24764">
                  <a:moveTo>
                    <a:pt x="36004" y="17995"/>
                  </a:moveTo>
                  <a:lnTo>
                    <a:pt x="34366" y="13081"/>
                  </a:lnTo>
                  <a:lnTo>
                    <a:pt x="34366" y="9829"/>
                  </a:lnTo>
                  <a:lnTo>
                    <a:pt x="32727" y="4914"/>
                  </a:lnTo>
                  <a:lnTo>
                    <a:pt x="27813" y="0"/>
                  </a:lnTo>
                  <a:lnTo>
                    <a:pt x="27813" y="3276"/>
                  </a:lnTo>
                  <a:lnTo>
                    <a:pt x="26174" y="8191"/>
                  </a:lnTo>
                  <a:lnTo>
                    <a:pt x="26174" y="11442"/>
                  </a:lnTo>
                  <a:lnTo>
                    <a:pt x="27813" y="13081"/>
                  </a:lnTo>
                  <a:lnTo>
                    <a:pt x="31089" y="17995"/>
                  </a:lnTo>
                  <a:lnTo>
                    <a:pt x="36004" y="17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537371" y="5415432"/>
              <a:ext cx="33020" cy="18415"/>
            </a:xfrm>
            <a:custGeom>
              <a:avLst/>
              <a:gdLst/>
              <a:ahLst/>
              <a:cxnLst/>
              <a:rect l="l" t="t" r="r" b="b"/>
              <a:pathLst>
                <a:path w="33019" h="18414">
                  <a:moveTo>
                    <a:pt x="11468" y="16357"/>
                  </a:moveTo>
                  <a:lnTo>
                    <a:pt x="9829" y="11442"/>
                  </a:lnTo>
                  <a:lnTo>
                    <a:pt x="9829" y="8191"/>
                  </a:lnTo>
                  <a:lnTo>
                    <a:pt x="8191" y="3276"/>
                  </a:lnTo>
                  <a:lnTo>
                    <a:pt x="8191" y="1638"/>
                  </a:lnTo>
                  <a:lnTo>
                    <a:pt x="4914" y="0"/>
                  </a:lnTo>
                  <a:lnTo>
                    <a:pt x="1638" y="3276"/>
                  </a:lnTo>
                  <a:lnTo>
                    <a:pt x="0" y="8191"/>
                  </a:lnTo>
                  <a:lnTo>
                    <a:pt x="0" y="9804"/>
                  </a:lnTo>
                  <a:lnTo>
                    <a:pt x="1638" y="11442"/>
                  </a:lnTo>
                  <a:lnTo>
                    <a:pt x="8191" y="16357"/>
                  </a:lnTo>
                  <a:lnTo>
                    <a:pt x="11468" y="16357"/>
                  </a:lnTo>
                  <a:close/>
                </a:path>
                <a:path w="33019" h="18414">
                  <a:moveTo>
                    <a:pt x="32753" y="17995"/>
                  </a:moveTo>
                  <a:lnTo>
                    <a:pt x="31115" y="14719"/>
                  </a:lnTo>
                  <a:lnTo>
                    <a:pt x="31115" y="9804"/>
                  </a:lnTo>
                  <a:lnTo>
                    <a:pt x="29476" y="6553"/>
                  </a:lnTo>
                  <a:lnTo>
                    <a:pt x="29476" y="3276"/>
                  </a:lnTo>
                  <a:lnTo>
                    <a:pt x="24574" y="0"/>
                  </a:lnTo>
                  <a:lnTo>
                    <a:pt x="24574" y="3276"/>
                  </a:lnTo>
                  <a:lnTo>
                    <a:pt x="22936" y="8191"/>
                  </a:lnTo>
                  <a:lnTo>
                    <a:pt x="22936" y="11442"/>
                  </a:lnTo>
                  <a:lnTo>
                    <a:pt x="29476" y="17995"/>
                  </a:lnTo>
                  <a:lnTo>
                    <a:pt x="32753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2571762" y="5398985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4" h="16510">
                  <a:moveTo>
                    <a:pt x="4914" y="0"/>
                  </a:moveTo>
                  <a:lnTo>
                    <a:pt x="3276" y="0"/>
                  </a:lnTo>
                  <a:lnTo>
                    <a:pt x="1638" y="3276"/>
                  </a:lnTo>
                  <a:lnTo>
                    <a:pt x="0" y="8254"/>
                  </a:lnTo>
                  <a:lnTo>
                    <a:pt x="0" y="11531"/>
                  </a:lnTo>
                  <a:lnTo>
                    <a:pt x="1638" y="11531"/>
                  </a:lnTo>
                  <a:lnTo>
                    <a:pt x="6553" y="16446"/>
                  </a:lnTo>
                  <a:lnTo>
                    <a:pt x="9829" y="16446"/>
                  </a:lnTo>
                  <a:lnTo>
                    <a:pt x="11468" y="14808"/>
                  </a:lnTo>
                  <a:lnTo>
                    <a:pt x="11468" y="11531"/>
                  </a:lnTo>
                  <a:lnTo>
                    <a:pt x="9829" y="8254"/>
                  </a:lnTo>
                  <a:lnTo>
                    <a:pt x="6553" y="3276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2504567" y="5290832"/>
              <a:ext cx="83820" cy="165735"/>
            </a:xfrm>
            <a:custGeom>
              <a:avLst/>
              <a:gdLst/>
              <a:ahLst/>
              <a:cxnLst/>
              <a:rect l="l" t="t" r="r" b="b"/>
              <a:pathLst>
                <a:path w="83819" h="165735">
                  <a:moveTo>
                    <a:pt x="9829" y="91770"/>
                  </a:moveTo>
                  <a:lnTo>
                    <a:pt x="6553" y="86855"/>
                  </a:lnTo>
                  <a:lnTo>
                    <a:pt x="4914" y="83578"/>
                  </a:lnTo>
                  <a:lnTo>
                    <a:pt x="3276" y="86855"/>
                  </a:lnTo>
                  <a:lnTo>
                    <a:pt x="1638" y="91770"/>
                  </a:lnTo>
                  <a:lnTo>
                    <a:pt x="0" y="95046"/>
                  </a:lnTo>
                  <a:lnTo>
                    <a:pt x="1638" y="95046"/>
                  </a:lnTo>
                  <a:lnTo>
                    <a:pt x="6553" y="99961"/>
                  </a:lnTo>
                  <a:lnTo>
                    <a:pt x="9829" y="99961"/>
                  </a:lnTo>
                  <a:lnTo>
                    <a:pt x="9829" y="91770"/>
                  </a:lnTo>
                  <a:close/>
                </a:path>
                <a:path w="83819" h="165735">
                  <a:moveTo>
                    <a:pt x="16357" y="29552"/>
                  </a:moveTo>
                  <a:lnTo>
                    <a:pt x="14719" y="21297"/>
                  </a:lnTo>
                  <a:lnTo>
                    <a:pt x="14719" y="16383"/>
                  </a:lnTo>
                  <a:lnTo>
                    <a:pt x="8191" y="13106"/>
                  </a:lnTo>
                  <a:lnTo>
                    <a:pt x="6553" y="13106"/>
                  </a:lnTo>
                  <a:lnTo>
                    <a:pt x="8191" y="16383"/>
                  </a:lnTo>
                  <a:lnTo>
                    <a:pt x="11468" y="27914"/>
                  </a:lnTo>
                  <a:lnTo>
                    <a:pt x="13106" y="31191"/>
                  </a:lnTo>
                  <a:lnTo>
                    <a:pt x="13106" y="32829"/>
                  </a:lnTo>
                  <a:lnTo>
                    <a:pt x="14719" y="32829"/>
                  </a:lnTo>
                  <a:lnTo>
                    <a:pt x="16357" y="29552"/>
                  </a:lnTo>
                  <a:close/>
                </a:path>
                <a:path w="83819" h="165735">
                  <a:moveTo>
                    <a:pt x="21336" y="62293"/>
                  </a:moveTo>
                  <a:lnTo>
                    <a:pt x="18059" y="55740"/>
                  </a:lnTo>
                  <a:lnTo>
                    <a:pt x="16357" y="54102"/>
                  </a:lnTo>
                  <a:lnTo>
                    <a:pt x="13106" y="52463"/>
                  </a:lnTo>
                  <a:lnTo>
                    <a:pt x="13106" y="55740"/>
                  </a:lnTo>
                  <a:lnTo>
                    <a:pt x="9829" y="60655"/>
                  </a:lnTo>
                  <a:lnTo>
                    <a:pt x="9829" y="63931"/>
                  </a:lnTo>
                  <a:lnTo>
                    <a:pt x="11468" y="65557"/>
                  </a:lnTo>
                  <a:lnTo>
                    <a:pt x="16357" y="67195"/>
                  </a:lnTo>
                  <a:lnTo>
                    <a:pt x="21336" y="70472"/>
                  </a:lnTo>
                  <a:lnTo>
                    <a:pt x="21336" y="62293"/>
                  </a:lnTo>
                  <a:close/>
                </a:path>
                <a:path w="83819" h="165735">
                  <a:moveTo>
                    <a:pt x="24612" y="18021"/>
                  </a:moveTo>
                  <a:lnTo>
                    <a:pt x="22974" y="13106"/>
                  </a:lnTo>
                  <a:lnTo>
                    <a:pt x="21336" y="9829"/>
                  </a:lnTo>
                  <a:lnTo>
                    <a:pt x="19697" y="3276"/>
                  </a:lnTo>
                  <a:lnTo>
                    <a:pt x="18059" y="0"/>
                  </a:lnTo>
                  <a:lnTo>
                    <a:pt x="14719" y="0"/>
                  </a:lnTo>
                  <a:lnTo>
                    <a:pt x="14719" y="4914"/>
                  </a:lnTo>
                  <a:lnTo>
                    <a:pt x="18059" y="14744"/>
                  </a:lnTo>
                  <a:lnTo>
                    <a:pt x="21336" y="21297"/>
                  </a:lnTo>
                  <a:lnTo>
                    <a:pt x="24612" y="18021"/>
                  </a:lnTo>
                  <a:close/>
                </a:path>
                <a:path w="83819" h="165735">
                  <a:moveTo>
                    <a:pt x="32804" y="65557"/>
                  </a:moveTo>
                  <a:lnTo>
                    <a:pt x="31165" y="65557"/>
                  </a:lnTo>
                  <a:lnTo>
                    <a:pt x="27889" y="62293"/>
                  </a:lnTo>
                  <a:lnTo>
                    <a:pt x="24612" y="68846"/>
                  </a:lnTo>
                  <a:lnTo>
                    <a:pt x="24612" y="70472"/>
                  </a:lnTo>
                  <a:lnTo>
                    <a:pt x="26250" y="72110"/>
                  </a:lnTo>
                  <a:lnTo>
                    <a:pt x="31165" y="75387"/>
                  </a:lnTo>
                  <a:lnTo>
                    <a:pt x="32804" y="75387"/>
                  </a:lnTo>
                  <a:lnTo>
                    <a:pt x="32804" y="65557"/>
                  </a:lnTo>
                  <a:close/>
                </a:path>
                <a:path w="83819" h="165735">
                  <a:moveTo>
                    <a:pt x="37719" y="90131"/>
                  </a:moveTo>
                  <a:lnTo>
                    <a:pt x="32804" y="83578"/>
                  </a:lnTo>
                  <a:lnTo>
                    <a:pt x="29527" y="83578"/>
                  </a:lnTo>
                  <a:lnTo>
                    <a:pt x="27889" y="86855"/>
                  </a:lnTo>
                  <a:lnTo>
                    <a:pt x="27889" y="90131"/>
                  </a:lnTo>
                  <a:lnTo>
                    <a:pt x="32804" y="95046"/>
                  </a:lnTo>
                  <a:lnTo>
                    <a:pt x="36080" y="96685"/>
                  </a:lnTo>
                  <a:lnTo>
                    <a:pt x="37719" y="95046"/>
                  </a:lnTo>
                  <a:lnTo>
                    <a:pt x="37719" y="90131"/>
                  </a:lnTo>
                  <a:close/>
                </a:path>
                <a:path w="83819" h="165735">
                  <a:moveTo>
                    <a:pt x="47548" y="114769"/>
                  </a:moveTo>
                  <a:lnTo>
                    <a:pt x="45910" y="109791"/>
                  </a:lnTo>
                  <a:lnTo>
                    <a:pt x="42633" y="103238"/>
                  </a:lnTo>
                  <a:lnTo>
                    <a:pt x="40995" y="101600"/>
                  </a:lnTo>
                  <a:lnTo>
                    <a:pt x="40995" y="103238"/>
                  </a:lnTo>
                  <a:lnTo>
                    <a:pt x="39357" y="108153"/>
                  </a:lnTo>
                  <a:lnTo>
                    <a:pt x="39357" y="111429"/>
                  </a:lnTo>
                  <a:lnTo>
                    <a:pt x="42633" y="114769"/>
                  </a:lnTo>
                  <a:lnTo>
                    <a:pt x="45910" y="116408"/>
                  </a:lnTo>
                  <a:lnTo>
                    <a:pt x="47548" y="116408"/>
                  </a:lnTo>
                  <a:lnTo>
                    <a:pt x="47548" y="114769"/>
                  </a:lnTo>
                  <a:close/>
                </a:path>
                <a:path w="83819" h="165735">
                  <a:moveTo>
                    <a:pt x="50825" y="75387"/>
                  </a:moveTo>
                  <a:lnTo>
                    <a:pt x="49187" y="72110"/>
                  </a:lnTo>
                  <a:lnTo>
                    <a:pt x="49187" y="70472"/>
                  </a:lnTo>
                  <a:lnTo>
                    <a:pt x="45910" y="68846"/>
                  </a:lnTo>
                  <a:lnTo>
                    <a:pt x="44272" y="70472"/>
                  </a:lnTo>
                  <a:lnTo>
                    <a:pt x="42633" y="75387"/>
                  </a:lnTo>
                  <a:lnTo>
                    <a:pt x="42633" y="77025"/>
                  </a:lnTo>
                  <a:lnTo>
                    <a:pt x="44272" y="78663"/>
                  </a:lnTo>
                  <a:lnTo>
                    <a:pt x="49187" y="81940"/>
                  </a:lnTo>
                  <a:lnTo>
                    <a:pt x="50825" y="81940"/>
                  </a:lnTo>
                  <a:lnTo>
                    <a:pt x="50825" y="75387"/>
                  </a:lnTo>
                  <a:close/>
                </a:path>
                <a:path w="83819" h="165735">
                  <a:moveTo>
                    <a:pt x="60642" y="103238"/>
                  </a:moveTo>
                  <a:lnTo>
                    <a:pt x="57378" y="98323"/>
                  </a:lnTo>
                  <a:lnTo>
                    <a:pt x="54102" y="95046"/>
                  </a:lnTo>
                  <a:lnTo>
                    <a:pt x="52463" y="95046"/>
                  </a:lnTo>
                  <a:lnTo>
                    <a:pt x="50825" y="99961"/>
                  </a:lnTo>
                  <a:lnTo>
                    <a:pt x="50825" y="104876"/>
                  </a:lnTo>
                  <a:lnTo>
                    <a:pt x="57378" y="111429"/>
                  </a:lnTo>
                  <a:lnTo>
                    <a:pt x="60642" y="111429"/>
                  </a:lnTo>
                  <a:lnTo>
                    <a:pt x="60642" y="103238"/>
                  </a:lnTo>
                  <a:close/>
                </a:path>
                <a:path w="83819" h="165735">
                  <a:moveTo>
                    <a:pt x="65557" y="157340"/>
                  </a:moveTo>
                  <a:lnTo>
                    <a:pt x="62280" y="150787"/>
                  </a:lnTo>
                  <a:lnTo>
                    <a:pt x="57378" y="147510"/>
                  </a:lnTo>
                  <a:lnTo>
                    <a:pt x="57378" y="150787"/>
                  </a:lnTo>
                  <a:lnTo>
                    <a:pt x="55740" y="155702"/>
                  </a:lnTo>
                  <a:lnTo>
                    <a:pt x="55740" y="158965"/>
                  </a:lnTo>
                  <a:lnTo>
                    <a:pt x="57378" y="162255"/>
                  </a:lnTo>
                  <a:lnTo>
                    <a:pt x="62280" y="165519"/>
                  </a:lnTo>
                  <a:lnTo>
                    <a:pt x="65557" y="165519"/>
                  </a:lnTo>
                  <a:lnTo>
                    <a:pt x="65557" y="157340"/>
                  </a:lnTo>
                  <a:close/>
                </a:path>
                <a:path w="83819" h="165735">
                  <a:moveTo>
                    <a:pt x="83578" y="157340"/>
                  </a:moveTo>
                  <a:lnTo>
                    <a:pt x="78663" y="149148"/>
                  </a:lnTo>
                  <a:lnTo>
                    <a:pt x="77025" y="149148"/>
                  </a:lnTo>
                  <a:lnTo>
                    <a:pt x="77025" y="157340"/>
                  </a:lnTo>
                  <a:lnTo>
                    <a:pt x="78663" y="160616"/>
                  </a:lnTo>
                  <a:lnTo>
                    <a:pt x="80302" y="162255"/>
                  </a:lnTo>
                  <a:lnTo>
                    <a:pt x="83578" y="163880"/>
                  </a:lnTo>
                  <a:lnTo>
                    <a:pt x="83578" y="15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2504566" y="5269534"/>
              <a:ext cx="8255" cy="21590"/>
            </a:xfrm>
            <a:custGeom>
              <a:avLst/>
              <a:gdLst/>
              <a:ahLst/>
              <a:cxnLst/>
              <a:rect l="l" t="t" r="r" b="b"/>
              <a:pathLst>
                <a:path w="8255" h="21589">
                  <a:moveTo>
                    <a:pt x="1638" y="0"/>
                  </a:moveTo>
                  <a:lnTo>
                    <a:pt x="0" y="1638"/>
                  </a:lnTo>
                  <a:lnTo>
                    <a:pt x="1638" y="8191"/>
                  </a:lnTo>
                  <a:lnTo>
                    <a:pt x="3276" y="13106"/>
                  </a:lnTo>
                  <a:lnTo>
                    <a:pt x="6553" y="19659"/>
                  </a:lnTo>
                  <a:lnTo>
                    <a:pt x="8191" y="21297"/>
                  </a:lnTo>
                  <a:lnTo>
                    <a:pt x="8191" y="9829"/>
                  </a:lnTo>
                  <a:lnTo>
                    <a:pt x="6553" y="4914"/>
                  </a:lnTo>
                  <a:lnTo>
                    <a:pt x="4914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2489822" y="5282641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6553" y="0"/>
                  </a:moveTo>
                  <a:lnTo>
                    <a:pt x="3276" y="1638"/>
                  </a:lnTo>
                  <a:lnTo>
                    <a:pt x="0" y="4914"/>
                  </a:lnTo>
                  <a:lnTo>
                    <a:pt x="0" y="6553"/>
                  </a:lnTo>
                  <a:lnTo>
                    <a:pt x="1638" y="9829"/>
                  </a:lnTo>
                  <a:lnTo>
                    <a:pt x="4914" y="18021"/>
                  </a:lnTo>
                  <a:lnTo>
                    <a:pt x="6553" y="21297"/>
                  </a:lnTo>
                  <a:lnTo>
                    <a:pt x="9829" y="21297"/>
                  </a:lnTo>
                  <a:lnTo>
                    <a:pt x="11468" y="16382"/>
                  </a:lnTo>
                  <a:lnTo>
                    <a:pt x="11468" y="11468"/>
                  </a:lnTo>
                  <a:lnTo>
                    <a:pt x="9829" y="6553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2498013" y="5212168"/>
              <a:ext cx="10160" cy="20320"/>
            </a:xfrm>
            <a:custGeom>
              <a:avLst/>
              <a:gdLst/>
              <a:ahLst/>
              <a:cxnLst/>
              <a:rect l="l" t="t" r="r" b="b"/>
              <a:pathLst>
                <a:path w="10160" h="20320">
                  <a:moveTo>
                    <a:pt x="4914" y="0"/>
                  </a:moveTo>
                  <a:lnTo>
                    <a:pt x="0" y="0"/>
                  </a:lnTo>
                  <a:lnTo>
                    <a:pt x="0" y="3276"/>
                  </a:lnTo>
                  <a:lnTo>
                    <a:pt x="1638" y="9829"/>
                  </a:lnTo>
                  <a:lnTo>
                    <a:pt x="3276" y="14808"/>
                  </a:lnTo>
                  <a:lnTo>
                    <a:pt x="6553" y="19723"/>
                  </a:lnTo>
                  <a:lnTo>
                    <a:pt x="9829" y="16446"/>
                  </a:lnTo>
                  <a:lnTo>
                    <a:pt x="8191" y="4914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2489822" y="5258079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3276" y="0"/>
                  </a:moveTo>
                  <a:lnTo>
                    <a:pt x="0" y="0"/>
                  </a:lnTo>
                  <a:lnTo>
                    <a:pt x="1638" y="3276"/>
                  </a:lnTo>
                  <a:lnTo>
                    <a:pt x="4914" y="14732"/>
                  </a:lnTo>
                  <a:lnTo>
                    <a:pt x="8191" y="21285"/>
                  </a:lnTo>
                  <a:lnTo>
                    <a:pt x="9829" y="19646"/>
                  </a:lnTo>
                  <a:lnTo>
                    <a:pt x="11468" y="16370"/>
                  </a:lnTo>
                  <a:lnTo>
                    <a:pt x="11468" y="9817"/>
                  </a:lnTo>
                  <a:lnTo>
                    <a:pt x="9829" y="654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2483269" y="5202339"/>
              <a:ext cx="10160" cy="21590"/>
            </a:xfrm>
            <a:custGeom>
              <a:avLst/>
              <a:gdLst/>
              <a:ahLst/>
              <a:cxnLst/>
              <a:rect l="l" t="t" r="r" b="b"/>
              <a:pathLst>
                <a:path w="10160" h="21589">
                  <a:moveTo>
                    <a:pt x="1638" y="0"/>
                  </a:moveTo>
                  <a:lnTo>
                    <a:pt x="0" y="1638"/>
                  </a:lnTo>
                  <a:lnTo>
                    <a:pt x="0" y="3276"/>
                  </a:lnTo>
                  <a:lnTo>
                    <a:pt x="1638" y="9829"/>
                  </a:lnTo>
                  <a:lnTo>
                    <a:pt x="3276" y="14744"/>
                  </a:lnTo>
                  <a:lnTo>
                    <a:pt x="4914" y="21297"/>
                  </a:lnTo>
                  <a:lnTo>
                    <a:pt x="6553" y="21297"/>
                  </a:lnTo>
                  <a:lnTo>
                    <a:pt x="9829" y="18021"/>
                  </a:lnTo>
                  <a:lnTo>
                    <a:pt x="8191" y="11468"/>
                  </a:lnTo>
                  <a:lnTo>
                    <a:pt x="8191" y="6553"/>
                  </a:lnTo>
                  <a:lnTo>
                    <a:pt x="4914" y="3276"/>
                  </a:lnTo>
                  <a:lnTo>
                    <a:pt x="4914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2501290" y="5318747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1638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1638" y="4914"/>
                  </a:lnTo>
                  <a:lnTo>
                    <a:pt x="3276" y="9829"/>
                  </a:lnTo>
                  <a:lnTo>
                    <a:pt x="6553" y="16383"/>
                  </a:lnTo>
                  <a:lnTo>
                    <a:pt x="9829" y="21272"/>
                  </a:lnTo>
                  <a:lnTo>
                    <a:pt x="11468" y="18021"/>
                  </a:lnTo>
                  <a:lnTo>
                    <a:pt x="11468" y="11468"/>
                  </a:lnTo>
                  <a:lnTo>
                    <a:pt x="9829" y="6553"/>
                  </a:lnTo>
                  <a:lnTo>
                    <a:pt x="8191" y="3276"/>
                  </a:lnTo>
                  <a:lnTo>
                    <a:pt x="6553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2547200" y="530721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5" h="12064">
                  <a:moveTo>
                    <a:pt x="8191" y="0"/>
                  </a:moveTo>
                  <a:lnTo>
                    <a:pt x="0" y="0"/>
                  </a:lnTo>
                  <a:lnTo>
                    <a:pt x="1638" y="1638"/>
                  </a:lnTo>
                  <a:lnTo>
                    <a:pt x="6553" y="8191"/>
                  </a:lnTo>
                  <a:lnTo>
                    <a:pt x="9829" y="11531"/>
                  </a:lnTo>
                  <a:lnTo>
                    <a:pt x="13106" y="8191"/>
                  </a:lnTo>
                  <a:lnTo>
                    <a:pt x="11468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2419400" y="5181041"/>
              <a:ext cx="70485" cy="126364"/>
            </a:xfrm>
            <a:custGeom>
              <a:avLst/>
              <a:gdLst/>
              <a:ahLst/>
              <a:cxnLst/>
              <a:rect l="l" t="t" r="r" b="b"/>
              <a:pathLst>
                <a:path w="70485" h="126364">
                  <a:moveTo>
                    <a:pt x="11455" y="6553"/>
                  </a:moveTo>
                  <a:lnTo>
                    <a:pt x="6553" y="1638"/>
                  </a:lnTo>
                  <a:lnTo>
                    <a:pt x="1638" y="0"/>
                  </a:lnTo>
                  <a:lnTo>
                    <a:pt x="0" y="0"/>
                  </a:lnTo>
                  <a:lnTo>
                    <a:pt x="1638" y="3276"/>
                  </a:lnTo>
                  <a:lnTo>
                    <a:pt x="6553" y="14744"/>
                  </a:lnTo>
                  <a:lnTo>
                    <a:pt x="8191" y="21310"/>
                  </a:lnTo>
                  <a:lnTo>
                    <a:pt x="11455" y="16395"/>
                  </a:lnTo>
                  <a:lnTo>
                    <a:pt x="11455" y="6553"/>
                  </a:lnTo>
                  <a:close/>
                </a:path>
                <a:path w="70485" h="126364">
                  <a:moveTo>
                    <a:pt x="55689" y="36055"/>
                  </a:moveTo>
                  <a:lnTo>
                    <a:pt x="50774" y="31140"/>
                  </a:lnTo>
                  <a:lnTo>
                    <a:pt x="49136" y="31140"/>
                  </a:lnTo>
                  <a:lnTo>
                    <a:pt x="49136" y="34404"/>
                  </a:lnTo>
                  <a:lnTo>
                    <a:pt x="50774" y="42595"/>
                  </a:lnTo>
                  <a:lnTo>
                    <a:pt x="52412" y="47574"/>
                  </a:lnTo>
                  <a:lnTo>
                    <a:pt x="55689" y="42595"/>
                  </a:lnTo>
                  <a:lnTo>
                    <a:pt x="55689" y="36055"/>
                  </a:lnTo>
                  <a:close/>
                </a:path>
                <a:path w="70485" h="126364">
                  <a:moveTo>
                    <a:pt x="70421" y="122897"/>
                  </a:moveTo>
                  <a:lnTo>
                    <a:pt x="68783" y="114706"/>
                  </a:lnTo>
                  <a:lnTo>
                    <a:pt x="67144" y="108153"/>
                  </a:lnTo>
                  <a:lnTo>
                    <a:pt x="62242" y="106514"/>
                  </a:lnTo>
                  <a:lnTo>
                    <a:pt x="60604" y="106514"/>
                  </a:lnTo>
                  <a:lnTo>
                    <a:pt x="60604" y="109791"/>
                  </a:lnTo>
                  <a:lnTo>
                    <a:pt x="65506" y="119621"/>
                  </a:lnTo>
                  <a:lnTo>
                    <a:pt x="67144" y="126174"/>
                  </a:lnTo>
                  <a:lnTo>
                    <a:pt x="70421" y="122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2434132" y="5149951"/>
              <a:ext cx="5080" cy="13335"/>
            </a:xfrm>
            <a:custGeom>
              <a:avLst/>
              <a:gdLst/>
              <a:ahLst/>
              <a:cxnLst/>
              <a:rect l="l" t="t" r="r" b="b"/>
              <a:pathLst>
                <a:path w="5080" h="13335">
                  <a:moveTo>
                    <a:pt x="1638" y="0"/>
                  </a:moveTo>
                  <a:lnTo>
                    <a:pt x="0" y="0"/>
                  </a:lnTo>
                  <a:lnTo>
                    <a:pt x="0" y="8191"/>
                  </a:lnTo>
                  <a:lnTo>
                    <a:pt x="1638" y="13080"/>
                  </a:lnTo>
                  <a:lnTo>
                    <a:pt x="4914" y="9829"/>
                  </a:lnTo>
                  <a:lnTo>
                    <a:pt x="4914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2443962" y="5202351"/>
              <a:ext cx="19685" cy="72390"/>
            </a:xfrm>
            <a:custGeom>
              <a:avLst/>
              <a:gdLst/>
              <a:ahLst/>
              <a:cxnLst/>
              <a:rect l="l" t="t" r="r" b="b"/>
              <a:pathLst>
                <a:path w="19685" h="72389">
                  <a:moveTo>
                    <a:pt x="8191" y="14744"/>
                  </a:moveTo>
                  <a:lnTo>
                    <a:pt x="6553" y="4914"/>
                  </a:lnTo>
                  <a:lnTo>
                    <a:pt x="1638" y="0"/>
                  </a:lnTo>
                  <a:lnTo>
                    <a:pt x="0" y="0"/>
                  </a:lnTo>
                  <a:lnTo>
                    <a:pt x="1638" y="1625"/>
                  </a:lnTo>
                  <a:lnTo>
                    <a:pt x="3276" y="9829"/>
                  </a:lnTo>
                  <a:lnTo>
                    <a:pt x="6553" y="18008"/>
                  </a:lnTo>
                  <a:lnTo>
                    <a:pt x="8191" y="14744"/>
                  </a:lnTo>
                  <a:close/>
                </a:path>
                <a:path w="19685" h="72389">
                  <a:moveTo>
                    <a:pt x="19659" y="68821"/>
                  </a:moveTo>
                  <a:lnTo>
                    <a:pt x="18021" y="59004"/>
                  </a:lnTo>
                  <a:lnTo>
                    <a:pt x="14744" y="54089"/>
                  </a:lnTo>
                  <a:lnTo>
                    <a:pt x="11468" y="52451"/>
                  </a:lnTo>
                  <a:lnTo>
                    <a:pt x="9829" y="52451"/>
                  </a:lnTo>
                  <a:lnTo>
                    <a:pt x="11468" y="55727"/>
                  </a:lnTo>
                  <a:lnTo>
                    <a:pt x="14744" y="63906"/>
                  </a:lnTo>
                  <a:lnTo>
                    <a:pt x="16383" y="72097"/>
                  </a:lnTo>
                  <a:lnTo>
                    <a:pt x="19659" y="6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452154" y="5128590"/>
              <a:ext cx="6985" cy="18415"/>
            </a:xfrm>
            <a:custGeom>
              <a:avLst/>
              <a:gdLst/>
              <a:ahLst/>
              <a:cxnLst/>
              <a:rect l="l" t="t" r="r" b="b"/>
              <a:pathLst>
                <a:path w="6985" h="18414">
                  <a:moveTo>
                    <a:pt x="1638" y="0"/>
                  </a:moveTo>
                  <a:lnTo>
                    <a:pt x="0" y="1638"/>
                  </a:lnTo>
                  <a:lnTo>
                    <a:pt x="0" y="4914"/>
                  </a:lnTo>
                  <a:lnTo>
                    <a:pt x="1638" y="13169"/>
                  </a:lnTo>
                  <a:lnTo>
                    <a:pt x="3276" y="18084"/>
                  </a:lnTo>
                  <a:lnTo>
                    <a:pt x="6553" y="16446"/>
                  </a:lnTo>
                  <a:lnTo>
                    <a:pt x="6553" y="6553"/>
                  </a:lnTo>
                  <a:lnTo>
                    <a:pt x="3276" y="3276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368575" y="5099100"/>
              <a:ext cx="82550" cy="159385"/>
            </a:xfrm>
            <a:custGeom>
              <a:avLst/>
              <a:gdLst/>
              <a:ahLst/>
              <a:cxnLst/>
              <a:rect l="l" t="t" r="r" b="b"/>
              <a:pathLst>
                <a:path w="82550" h="159385">
                  <a:moveTo>
                    <a:pt x="8191" y="14744"/>
                  </a:moveTo>
                  <a:lnTo>
                    <a:pt x="6553" y="4914"/>
                  </a:lnTo>
                  <a:lnTo>
                    <a:pt x="4914" y="1638"/>
                  </a:lnTo>
                  <a:lnTo>
                    <a:pt x="0" y="0"/>
                  </a:lnTo>
                  <a:lnTo>
                    <a:pt x="0" y="11468"/>
                  </a:lnTo>
                  <a:lnTo>
                    <a:pt x="3276" y="18021"/>
                  </a:lnTo>
                  <a:lnTo>
                    <a:pt x="4914" y="18021"/>
                  </a:lnTo>
                  <a:lnTo>
                    <a:pt x="8191" y="14744"/>
                  </a:lnTo>
                  <a:close/>
                </a:path>
                <a:path w="82550" h="159385">
                  <a:moveTo>
                    <a:pt x="16383" y="27851"/>
                  </a:moveTo>
                  <a:lnTo>
                    <a:pt x="14744" y="24574"/>
                  </a:lnTo>
                  <a:lnTo>
                    <a:pt x="9829" y="22936"/>
                  </a:lnTo>
                  <a:lnTo>
                    <a:pt x="8191" y="24574"/>
                  </a:lnTo>
                  <a:lnTo>
                    <a:pt x="9829" y="26212"/>
                  </a:lnTo>
                  <a:lnTo>
                    <a:pt x="11468" y="29489"/>
                  </a:lnTo>
                  <a:lnTo>
                    <a:pt x="11468" y="34404"/>
                  </a:lnTo>
                  <a:lnTo>
                    <a:pt x="13106" y="41021"/>
                  </a:lnTo>
                  <a:lnTo>
                    <a:pt x="14744" y="42659"/>
                  </a:lnTo>
                  <a:lnTo>
                    <a:pt x="16383" y="37680"/>
                  </a:lnTo>
                  <a:lnTo>
                    <a:pt x="16383" y="27851"/>
                  </a:lnTo>
                  <a:close/>
                </a:path>
                <a:path w="82550" h="159385">
                  <a:moveTo>
                    <a:pt x="44272" y="81940"/>
                  </a:moveTo>
                  <a:lnTo>
                    <a:pt x="42633" y="75387"/>
                  </a:lnTo>
                  <a:lnTo>
                    <a:pt x="42633" y="72123"/>
                  </a:lnTo>
                  <a:lnTo>
                    <a:pt x="40995" y="67208"/>
                  </a:lnTo>
                  <a:lnTo>
                    <a:pt x="37719" y="65570"/>
                  </a:lnTo>
                  <a:lnTo>
                    <a:pt x="36080" y="67208"/>
                  </a:lnTo>
                  <a:lnTo>
                    <a:pt x="36080" y="73748"/>
                  </a:lnTo>
                  <a:lnTo>
                    <a:pt x="37719" y="78663"/>
                  </a:lnTo>
                  <a:lnTo>
                    <a:pt x="37719" y="83578"/>
                  </a:lnTo>
                  <a:lnTo>
                    <a:pt x="40995" y="85217"/>
                  </a:lnTo>
                  <a:lnTo>
                    <a:pt x="44272" y="81940"/>
                  </a:lnTo>
                  <a:close/>
                </a:path>
                <a:path w="82550" h="159385">
                  <a:moveTo>
                    <a:pt x="45910" y="41021"/>
                  </a:moveTo>
                  <a:lnTo>
                    <a:pt x="40995" y="37680"/>
                  </a:lnTo>
                  <a:lnTo>
                    <a:pt x="32804" y="37680"/>
                  </a:lnTo>
                  <a:lnTo>
                    <a:pt x="32804" y="39382"/>
                  </a:lnTo>
                  <a:lnTo>
                    <a:pt x="36080" y="45935"/>
                  </a:lnTo>
                  <a:lnTo>
                    <a:pt x="39357" y="49212"/>
                  </a:lnTo>
                  <a:lnTo>
                    <a:pt x="45910" y="45935"/>
                  </a:lnTo>
                  <a:lnTo>
                    <a:pt x="45910" y="41021"/>
                  </a:lnTo>
                  <a:close/>
                </a:path>
                <a:path w="82550" h="159385">
                  <a:moveTo>
                    <a:pt x="73748" y="129514"/>
                  </a:moveTo>
                  <a:lnTo>
                    <a:pt x="72110" y="117995"/>
                  </a:lnTo>
                  <a:lnTo>
                    <a:pt x="70472" y="113080"/>
                  </a:lnTo>
                  <a:lnTo>
                    <a:pt x="65557" y="113080"/>
                  </a:lnTo>
                  <a:lnTo>
                    <a:pt x="65557" y="121259"/>
                  </a:lnTo>
                  <a:lnTo>
                    <a:pt x="68834" y="126174"/>
                  </a:lnTo>
                  <a:lnTo>
                    <a:pt x="70472" y="131152"/>
                  </a:lnTo>
                  <a:lnTo>
                    <a:pt x="73748" y="132803"/>
                  </a:lnTo>
                  <a:lnTo>
                    <a:pt x="73748" y="129514"/>
                  </a:lnTo>
                  <a:close/>
                </a:path>
                <a:path w="82550" h="159385">
                  <a:moveTo>
                    <a:pt x="81940" y="155702"/>
                  </a:moveTo>
                  <a:lnTo>
                    <a:pt x="80302" y="147535"/>
                  </a:lnTo>
                  <a:lnTo>
                    <a:pt x="77025" y="142621"/>
                  </a:lnTo>
                  <a:lnTo>
                    <a:pt x="73748" y="140982"/>
                  </a:lnTo>
                  <a:lnTo>
                    <a:pt x="72110" y="140982"/>
                  </a:lnTo>
                  <a:lnTo>
                    <a:pt x="72110" y="142621"/>
                  </a:lnTo>
                  <a:lnTo>
                    <a:pt x="73748" y="145897"/>
                  </a:lnTo>
                  <a:lnTo>
                    <a:pt x="73748" y="150787"/>
                  </a:lnTo>
                  <a:lnTo>
                    <a:pt x="78663" y="155702"/>
                  </a:lnTo>
                  <a:lnTo>
                    <a:pt x="80302" y="158978"/>
                  </a:lnTo>
                  <a:lnTo>
                    <a:pt x="81940" y="155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429230" y="5130228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60" h="16510">
                  <a:moveTo>
                    <a:pt x="4902" y="0"/>
                  </a:moveTo>
                  <a:lnTo>
                    <a:pt x="0" y="4914"/>
                  </a:lnTo>
                  <a:lnTo>
                    <a:pt x="1625" y="8254"/>
                  </a:lnTo>
                  <a:lnTo>
                    <a:pt x="4902" y="14808"/>
                  </a:lnTo>
                  <a:lnTo>
                    <a:pt x="4902" y="16446"/>
                  </a:lnTo>
                  <a:lnTo>
                    <a:pt x="8178" y="16446"/>
                  </a:lnTo>
                  <a:lnTo>
                    <a:pt x="9817" y="11531"/>
                  </a:lnTo>
                  <a:lnTo>
                    <a:pt x="8178" y="3276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2388235" y="5112207"/>
              <a:ext cx="34925" cy="95250"/>
            </a:xfrm>
            <a:custGeom>
              <a:avLst/>
              <a:gdLst/>
              <a:ahLst/>
              <a:cxnLst/>
              <a:rect l="l" t="t" r="r" b="b"/>
              <a:pathLst>
                <a:path w="34925" h="95250">
                  <a:moveTo>
                    <a:pt x="9867" y="45935"/>
                  </a:moveTo>
                  <a:lnTo>
                    <a:pt x="6553" y="37744"/>
                  </a:lnTo>
                  <a:lnTo>
                    <a:pt x="4914" y="36106"/>
                  </a:lnTo>
                  <a:lnTo>
                    <a:pt x="1638" y="37744"/>
                  </a:lnTo>
                  <a:lnTo>
                    <a:pt x="0" y="39382"/>
                  </a:lnTo>
                  <a:lnTo>
                    <a:pt x="0" y="41021"/>
                  </a:lnTo>
                  <a:lnTo>
                    <a:pt x="3276" y="45935"/>
                  </a:lnTo>
                  <a:lnTo>
                    <a:pt x="4914" y="49199"/>
                  </a:lnTo>
                  <a:lnTo>
                    <a:pt x="8191" y="52463"/>
                  </a:lnTo>
                  <a:lnTo>
                    <a:pt x="9867" y="50825"/>
                  </a:lnTo>
                  <a:lnTo>
                    <a:pt x="9867" y="45935"/>
                  </a:lnTo>
                  <a:close/>
                </a:path>
                <a:path w="34925" h="95250">
                  <a:moveTo>
                    <a:pt x="34442" y="90144"/>
                  </a:moveTo>
                  <a:lnTo>
                    <a:pt x="31165" y="83578"/>
                  </a:lnTo>
                  <a:lnTo>
                    <a:pt x="29527" y="78663"/>
                  </a:lnTo>
                  <a:lnTo>
                    <a:pt x="27889" y="77025"/>
                  </a:lnTo>
                  <a:lnTo>
                    <a:pt x="26250" y="78663"/>
                  </a:lnTo>
                  <a:lnTo>
                    <a:pt x="22974" y="78663"/>
                  </a:lnTo>
                  <a:lnTo>
                    <a:pt x="21336" y="81940"/>
                  </a:lnTo>
                  <a:lnTo>
                    <a:pt x="26250" y="86855"/>
                  </a:lnTo>
                  <a:lnTo>
                    <a:pt x="27889" y="91770"/>
                  </a:lnTo>
                  <a:lnTo>
                    <a:pt x="31165" y="95059"/>
                  </a:lnTo>
                  <a:lnTo>
                    <a:pt x="32804" y="93408"/>
                  </a:lnTo>
                  <a:lnTo>
                    <a:pt x="34442" y="90144"/>
                  </a:lnTo>
                  <a:close/>
                </a:path>
                <a:path w="34925" h="95250">
                  <a:moveTo>
                    <a:pt x="34442" y="11468"/>
                  </a:moveTo>
                  <a:lnTo>
                    <a:pt x="32804" y="4914"/>
                  </a:lnTo>
                  <a:lnTo>
                    <a:pt x="31165" y="1638"/>
                  </a:lnTo>
                  <a:lnTo>
                    <a:pt x="29527" y="0"/>
                  </a:lnTo>
                  <a:lnTo>
                    <a:pt x="27889" y="1638"/>
                  </a:lnTo>
                  <a:lnTo>
                    <a:pt x="22974" y="3276"/>
                  </a:lnTo>
                  <a:lnTo>
                    <a:pt x="21336" y="4914"/>
                  </a:lnTo>
                  <a:lnTo>
                    <a:pt x="22974" y="8191"/>
                  </a:lnTo>
                  <a:lnTo>
                    <a:pt x="27889" y="14744"/>
                  </a:lnTo>
                  <a:lnTo>
                    <a:pt x="31165" y="16383"/>
                  </a:lnTo>
                  <a:lnTo>
                    <a:pt x="34442" y="11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2394788" y="5040096"/>
              <a:ext cx="13335" cy="15240"/>
            </a:xfrm>
            <a:custGeom>
              <a:avLst/>
              <a:gdLst/>
              <a:ahLst/>
              <a:cxnLst/>
              <a:rect l="l" t="t" r="r" b="b"/>
              <a:pathLst>
                <a:path w="13335" h="15239">
                  <a:moveTo>
                    <a:pt x="8229" y="0"/>
                  </a:moveTo>
                  <a:lnTo>
                    <a:pt x="4952" y="1638"/>
                  </a:lnTo>
                  <a:lnTo>
                    <a:pt x="1638" y="1638"/>
                  </a:lnTo>
                  <a:lnTo>
                    <a:pt x="0" y="4914"/>
                  </a:lnTo>
                  <a:lnTo>
                    <a:pt x="1638" y="6540"/>
                  </a:lnTo>
                  <a:lnTo>
                    <a:pt x="6591" y="13169"/>
                  </a:lnTo>
                  <a:lnTo>
                    <a:pt x="9867" y="14808"/>
                  </a:lnTo>
                  <a:lnTo>
                    <a:pt x="13144" y="9893"/>
                  </a:lnTo>
                  <a:lnTo>
                    <a:pt x="11506" y="6540"/>
                  </a:lnTo>
                  <a:lnTo>
                    <a:pt x="11506" y="3276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2278494" y="4982781"/>
              <a:ext cx="2577465" cy="1091565"/>
            </a:xfrm>
            <a:custGeom>
              <a:avLst/>
              <a:gdLst/>
              <a:ahLst/>
              <a:cxnLst/>
              <a:rect l="l" t="t" r="r" b="b"/>
              <a:pathLst>
                <a:path w="2577465" h="1091564">
                  <a:moveTo>
                    <a:pt x="13106" y="31102"/>
                  </a:moveTo>
                  <a:lnTo>
                    <a:pt x="9829" y="26187"/>
                  </a:lnTo>
                  <a:lnTo>
                    <a:pt x="3276" y="26187"/>
                  </a:lnTo>
                  <a:lnTo>
                    <a:pt x="3276" y="27825"/>
                  </a:lnTo>
                  <a:lnTo>
                    <a:pt x="1638" y="31102"/>
                  </a:lnTo>
                  <a:lnTo>
                    <a:pt x="0" y="39293"/>
                  </a:lnTo>
                  <a:lnTo>
                    <a:pt x="1638" y="44208"/>
                  </a:lnTo>
                  <a:lnTo>
                    <a:pt x="9829" y="42570"/>
                  </a:lnTo>
                  <a:lnTo>
                    <a:pt x="9829" y="39293"/>
                  </a:lnTo>
                  <a:lnTo>
                    <a:pt x="11468" y="36017"/>
                  </a:lnTo>
                  <a:lnTo>
                    <a:pt x="11468" y="31102"/>
                  </a:lnTo>
                  <a:lnTo>
                    <a:pt x="13106" y="31102"/>
                  </a:lnTo>
                  <a:close/>
                </a:path>
                <a:path w="2577465" h="1091564">
                  <a:moveTo>
                    <a:pt x="16383" y="6527"/>
                  </a:moveTo>
                  <a:lnTo>
                    <a:pt x="14744" y="4889"/>
                  </a:lnTo>
                  <a:lnTo>
                    <a:pt x="13106" y="4889"/>
                  </a:lnTo>
                  <a:lnTo>
                    <a:pt x="9829" y="0"/>
                  </a:lnTo>
                  <a:lnTo>
                    <a:pt x="3276" y="3251"/>
                  </a:lnTo>
                  <a:lnTo>
                    <a:pt x="3276" y="6527"/>
                  </a:lnTo>
                  <a:lnTo>
                    <a:pt x="9829" y="9804"/>
                  </a:lnTo>
                  <a:lnTo>
                    <a:pt x="14744" y="9804"/>
                  </a:lnTo>
                  <a:lnTo>
                    <a:pt x="16383" y="6527"/>
                  </a:lnTo>
                  <a:close/>
                </a:path>
                <a:path w="2577465" h="1091564">
                  <a:moveTo>
                    <a:pt x="32753" y="60591"/>
                  </a:moveTo>
                  <a:lnTo>
                    <a:pt x="27838" y="55676"/>
                  </a:lnTo>
                  <a:lnTo>
                    <a:pt x="24561" y="55676"/>
                  </a:lnTo>
                  <a:lnTo>
                    <a:pt x="21285" y="58953"/>
                  </a:lnTo>
                  <a:lnTo>
                    <a:pt x="21285" y="60591"/>
                  </a:lnTo>
                  <a:lnTo>
                    <a:pt x="22923" y="62230"/>
                  </a:lnTo>
                  <a:lnTo>
                    <a:pt x="27838" y="63855"/>
                  </a:lnTo>
                  <a:lnTo>
                    <a:pt x="31115" y="63855"/>
                  </a:lnTo>
                  <a:lnTo>
                    <a:pt x="32753" y="62230"/>
                  </a:lnTo>
                  <a:lnTo>
                    <a:pt x="32753" y="60591"/>
                  </a:lnTo>
                  <a:close/>
                </a:path>
                <a:path w="2577465" h="1091564">
                  <a:moveTo>
                    <a:pt x="36029" y="39293"/>
                  </a:moveTo>
                  <a:lnTo>
                    <a:pt x="34391" y="32740"/>
                  </a:lnTo>
                  <a:lnTo>
                    <a:pt x="31115" y="32740"/>
                  </a:lnTo>
                  <a:lnTo>
                    <a:pt x="26200" y="34378"/>
                  </a:lnTo>
                  <a:lnTo>
                    <a:pt x="24561" y="36017"/>
                  </a:lnTo>
                  <a:lnTo>
                    <a:pt x="29476" y="40932"/>
                  </a:lnTo>
                  <a:lnTo>
                    <a:pt x="32753" y="42570"/>
                  </a:lnTo>
                  <a:lnTo>
                    <a:pt x="36029" y="42570"/>
                  </a:lnTo>
                  <a:lnTo>
                    <a:pt x="36029" y="39293"/>
                  </a:lnTo>
                  <a:close/>
                </a:path>
                <a:path w="2577465" h="1091564">
                  <a:moveTo>
                    <a:pt x="44221" y="98298"/>
                  </a:moveTo>
                  <a:lnTo>
                    <a:pt x="40944" y="93383"/>
                  </a:lnTo>
                  <a:lnTo>
                    <a:pt x="36029" y="95034"/>
                  </a:lnTo>
                  <a:lnTo>
                    <a:pt x="32753" y="98298"/>
                  </a:lnTo>
                  <a:lnTo>
                    <a:pt x="32753" y="101574"/>
                  </a:lnTo>
                  <a:lnTo>
                    <a:pt x="34391" y="101574"/>
                  </a:lnTo>
                  <a:lnTo>
                    <a:pt x="39306" y="104851"/>
                  </a:lnTo>
                  <a:lnTo>
                    <a:pt x="42583" y="104851"/>
                  </a:lnTo>
                  <a:lnTo>
                    <a:pt x="44221" y="101574"/>
                  </a:lnTo>
                  <a:lnTo>
                    <a:pt x="44221" y="98298"/>
                  </a:lnTo>
                  <a:close/>
                </a:path>
                <a:path w="2577465" h="1091564">
                  <a:moveTo>
                    <a:pt x="49136" y="77038"/>
                  </a:moveTo>
                  <a:lnTo>
                    <a:pt x="45859" y="72123"/>
                  </a:lnTo>
                  <a:lnTo>
                    <a:pt x="42583" y="73761"/>
                  </a:lnTo>
                  <a:lnTo>
                    <a:pt x="39306" y="77038"/>
                  </a:lnTo>
                  <a:lnTo>
                    <a:pt x="37668" y="77038"/>
                  </a:lnTo>
                  <a:lnTo>
                    <a:pt x="39306" y="78676"/>
                  </a:lnTo>
                  <a:lnTo>
                    <a:pt x="44221" y="81953"/>
                  </a:lnTo>
                  <a:lnTo>
                    <a:pt x="49136" y="81953"/>
                  </a:lnTo>
                  <a:lnTo>
                    <a:pt x="49136" y="77038"/>
                  </a:lnTo>
                  <a:close/>
                </a:path>
                <a:path w="2577465" h="1091564">
                  <a:moveTo>
                    <a:pt x="57327" y="116319"/>
                  </a:moveTo>
                  <a:lnTo>
                    <a:pt x="55689" y="116319"/>
                  </a:lnTo>
                  <a:lnTo>
                    <a:pt x="52412" y="109766"/>
                  </a:lnTo>
                  <a:lnTo>
                    <a:pt x="49136" y="113042"/>
                  </a:lnTo>
                  <a:lnTo>
                    <a:pt x="44221" y="113042"/>
                  </a:lnTo>
                  <a:lnTo>
                    <a:pt x="44221" y="117957"/>
                  </a:lnTo>
                  <a:lnTo>
                    <a:pt x="50774" y="119595"/>
                  </a:lnTo>
                  <a:lnTo>
                    <a:pt x="55689" y="121234"/>
                  </a:lnTo>
                  <a:lnTo>
                    <a:pt x="57327" y="117957"/>
                  </a:lnTo>
                  <a:lnTo>
                    <a:pt x="57327" y="116319"/>
                  </a:lnTo>
                  <a:close/>
                </a:path>
                <a:path w="2577465" h="1091564">
                  <a:moveTo>
                    <a:pt x="58966" y="63855"/>
                  </a:moveTo>
                  <a:lnTo>
                    <a:pt x="57327" y="57315"/>
                  </a:lnTo>
                  <a:lnTo>
                    <a:pt x="52412" y="57315"/>
                  </a:lnTo>
                  <a:lnTo>
                    <a:pt x="49136" y="58953"/>
                  </a:lnTo>
                  <a:lnTo>
                    <a:pt x="49136" y="62230"/>
                  </a:lnTo>
                  <a:lnTo>
                    <a:pt x="52412" y="67208"/>
                  </a:lnTo>
                  <a:lnTo>
                    <a:pt x="54051" y="68846"/>
                  </a:lnTo>
                  <a:lnTo>
                    <a:pt x="57327" y="68846"/>
                  </a:lnTo>
                  <a:lnTo>
                    <a:pt x="57327" y="67208"/>
                  </a:lnTo>
                  <a:lnTo>
                    <a:pt x="58966" y="63855"/>
                  </a:lnTo>
                  <a:close/>
                </a:path>
                <a:path w="2577465" h="1091564">
                  <a:moveTo>
                    <a:pt x="63881" y="88493"/>
                  </a:moveTo>
                  <a:lnTo>
                    <a:pt x="57327" y="85217"/>
                  </a:lnTo>
                  <a:lnTo>
                    <a:pt x="52412" y="86855"/>
                  </a:lnTo>
                  <a:lnTo>
                    <a:pt x="52412" y="103212"/>
                  </a:lnTo>
                  <a:lnTo>
                    <a:pt x="58966" y="101574"/>
                  </a:lnTo>
                  <a:lnTo>
                    <a:pt x="60604" y="98298"/>
                  </a:lnTo>
                  <a:lnTo>
                    <a:pt x="60604" y="95034"/>
                  </a:lnTo>
                  <a:lnTo>
                    <a:pt x="63881" y="88493"/>
                  </a:lnTo>
                  <a:close/>
                </a:path>
                <a:path w="2577465" h="1091564">
                  <a:moveTo>
                    <a:pt x="70434" y="140893"/>
                  </a:moveTo>
                  <a:lnTo>
                    <a:pt x="65519" y="134340"/>
                  </a:lnTo>
                  <a:lnTo>
                    <a:pt x="63881" y="137617"/>
                  </a:lnTo>
                  <a:lnTo>
                    <a:pt x="60604" y="139255"/>
                  </a:lnTo>
                  <a:lnTo>
                    <a:pt x="58966" y="142532"/>
                  </a:lnTo>
                  <a:lnTo>
                    <a:pt x="60604" y="144170"/>
                  </a:lnTo>
                  <a:lnTo>
                    <a:pt x="65519" y="145808"/>
                  </a:lnTo>
                  <a:lnTo>
                    <a:pt x="68795" y="145808"/>
                  </a:lnTo>
                  <a:lnTo>
                    <a:pt x="70434" y="142532"/>
                  </a:lnTo>
                  <a:lnTo>
                    <a:pt x="70434" y="140893"/>
                  </a:lnTo>
                  <a:close/>
                </a:path>
                <a:path w="2577465" h="1091564">
                  <a:moveTo>
                    <a:pt x="76974" y="80302"/>
                  </a:moveTo>
                  <a:lnTo>
                    <a:pt x="73698" y="75399"/>
                  </a:lnTo>
                  <a:lnTo>
                    <a:pt x="68795" y="77038"/>
                  </a:lnTo>
                  <a:lnTo>
                    <a:pt x="65519" y="77038"/>
                  </a:lnTo>
                  <a:lnTo>
                    <a:pt x="65519" y="81953"/>
                  </a:lnTo>
                  <a:lnTo>
                    <a:pt x="70434" y="88493"/>
                  </a:lnTo>
                  <a:lnTo>
                    <a:pt x="73698" y="88493"/>
                  </a:lnTo>
                  <a:lnTo>
                    <a:pt x="76974" y="83591"/>
                  </a:lnTo>
                  <a:lnTo>
                    <a:pt x="76974" y="80302"/>
                  </a:lnTo>
                  <a:close/>
                </a:path>
                <a:path w="2577465" h="1091564">
                  <a:moveTo>
                    <a:pt x="81889" y="167170"/>
                  </a:moveTo>
                  <a:lnTo>
                    <a:pt x="76974" y="162255"/>
                  </a:lnTo>
                  <a:lnTo>
                    <a:pt x="73698" y="163893"/>
                  </a:lnTo>
                  <a:lnTo>
                    <a:pt x="73698" y="167170"/>
                  </a:lnTo>
                  <a:lnTo>
                    <a:pt x="75349" y="175361"/>
                  </a:lnTo>
                  <a:lnTo>
                    <a:pt x="78613" y="178625"/>
                  </a:lnTo>
                  <a:lnTo>
                    <a:pt x="81889" y="172085"/>
                  </a:lnTo>
                  <a:lnTo>
                    <a:pt x="81889" y="167170"/>
                  </a:lnTo>
                  <a:close/>
                </a:path>
                <a:path w="2577465" h="1091564">
                  <a:moveTo>
                    <a:pt x="81889" y="113042"/>
                  </a:moveTo>
                  <a:lnTo>
                    <a:pt x="78613" y="108127"/>
                  </a:lnTo>
                  <a:lnTo>
                    <a:pt x="75349" y="106489"/>
                  </a:lnTo>
                  <a:lnTo>
                    <a:pt x="72059" y="106489"/>
                  </a:lnTo>
                  <a:lnTo>
                    <a:pt x="70434" y="108127"/>
                  </a:lnTo>
                  <a:lnTo>
                    <a:pt x="68795" y="111404"/>
                  </a:lnTo>
                  <a:lnTo>
                    <a:pt x="68795" y="119595"/>
                  </a:lnTo>
                  <a:lnTo>
                    <a:pt x="72059" y="124510"/>
                  </a:lnTo>
                  <a:lnTo>
                    <a:pt x="78613" y="122872"/>
                  </a:lnTo>
                  <a:lnTo>
                    <a:pt x="78613" y="121234"/>
                  </a:lnTo>
                  <a:lnTo>
                    <a:pt x="80251" y="117957"/>
                  </a:lnTo>
                  <a:lnTo>
                    <a:pt x="81889" y="113042"/>
                  </a:lnTo>
                  <a:close/>
                </a:path>
                <a:path w="2577465" h="1091564">
                  <a:moveTo>
                    <a:pt x="90081" y="144170"/>
                  </a:moveTo>
                  <a:lnTo>
                    <a:pt x="86804" y="139255"/>
                  </a:lnTo>
                  <a:lnTo>
                    <a:pt x="81889" y="139255"/>
                  </a:lnTo>
                  <a:lnTo>
                    <a:pt x="80251" y="140893"/>
                  </a:lnTo>
                  <a:lnTo>
                    <a:pt x="80251" y="144170"/>
                  </a:lnTo>
                  <a:lnTo>
                    <a:pt x="81889" y="152361"/>
                  </a:lnTo>
                  <a:lnTo>
                    <a:pt x="83527" y="155702"/>
                  </a:lnTo>
                  <a:lnTo>
                    <a:pt x="86804" y="155702"/>
                  </a:lnTo>
                  <a:lnTo>
                    <a:pt x="86804" y="154000"/>
                  </a:lnTo>
                  <a:lnTo>
                    <a:pt x="90081" y="147447"/>
                  </a:lnTo>
                  <a:lnTo>
                    <a:pt x="90081" y="144170"/>
                  </a:lnTo>
                  <a:close/>
                </a:path>
                <a:path w="2577465" h="1091564">
                  <a:moveTo>
                    <a:pt x="94996" y="93383"/>
                  </a:moveTo>
                  <a:lnTo>
                    <a:pt x="90081" y="88493"/>
                  </a:lnTo>
                  <a:lnTo>
                    <a:pt x="86804" y="88493"/>
                  </a:lnTo>
                  <a:lnTo>
                    <a:pt x="83527" y="90131"/>
                  </a:lnTo>
                  <a:lnTo>
                    <a:pt x="81889" y="93383"/>
                  </a:lnTo>
                  <a:lnTo>
                    <a:pt x="83527" y="95034"/>
                  </a:lnTo>
                  <a:lnTo>
                    <a:pt x="88442" y="101574"/>
                  </a:lnTo>
                  <a:lnTo>
                    <a:pt x="93357" y="104851"/>
                  </a:lnTo>
                  <a:lnTo>
                    <a:pt x="94996" y="98298"/>
                  </a:lnTo>
                  <a:lnTo>
                    <a:pt x="94996" y="93383"/>
                  </a:lnTo>
                  <a:close/>
                </a:path>
                <a:path w="2577465" h="1091564">
                  <a:moveTo>
                    <a:pt x="94996" y="77038"/>
                  </a:moveTo>
                  <a:lnTo>
                    <a:pt x="93357" y="68846"/>
                  </a:lnTo>
                  <a:lnTo>
                    <a:pt x="90081" y="68846"/>
                  </a:lnTo>
                  <a:lnTo>
                    <a:pt x="85166" y="70485"/>
                  </a:lnTo>
                  <a:lnTo>
                    <a:pt x="83527" y="72123"/>
                  </a:lnTo>
                  <a:lnTo>
                    <a:pt x="85166" y="72123"/>
                  </a:lnTo>
                  <a:lnTo>
                    <a:pt x="88442" y="77038"/>
                  </a:lnTo>
                  <a:lnTo>
                    <a:pt x="91719" y="80302"/>
                  </a:lnTo>
                  <a:lnTo>
                    <a:pt x="94996" y="77038"/>
                  </a:lnTo>
                  <a:close/>
                </a:path>
                <a:path w="2577465" h="1091564">
                  <a:moveTo>
                    <a:pt x="104825" y="176999"/>
                  </a:moveTo>
                  <a:lnTo>
                    <a:pt x="98272" y="172085"/>
                  </a:lnTo>
                  <a:lnTo>
                    <a:pt x="94996" y="173723"/>
                  </a:lnTo>
                  <a:lnTo>
                    <a:pt x="94996" y="185166"/>
                  </a:lnTo>
                  <a:lnTo>
                    <a:pt x="98272" y="191706"/>
                  </a:lnTo>
                  <a:lnTo>
                    <a:pt x="104825" y="190068"/>
                  </a:lnTo>
                  <a:lnTo>
                    <a:pt x="104825" y="176999"/>
                  </a:lnTo>
                  <a:close/>
                </a:path>
                <a:path w="2577465" h="1091564">
                  <a:moveTo>
                    <a:pt x="109740" y="117957"/>
                  </a:moveTo>
                  <a:lnTo>
                    <a:pt x="106464" y="109766"/>
                  </a:lnTo>
                  <a:lnTo>
                    <a:pt x="104825" y="109766"/>
                  </a:lnTo>
                  <a:lnTo>
                    <a:pt x="101549" y="111404"/>
                  </a:lnTo>
                  <a:lnTo>
                    <a:pt x="101549" y="114681"/>
                  </a:lnTo>
                  <a:lnTo>
                    <a:pt x="103187" y="117957"/>
                  </a:lnTo>
                  <a:lnTo>
                    <a:pt x="103187" y="119595"/>
                  </a:lnTo>
                  <a:lnTo>
                    <a:pt x="106464" y="121234"/>
                  </a:lnTo>
                  <a:lnTo>
                    <a:pt x="108102" y="121234"/>
                  </a:lnTo>
                  <a:lnTo>
                    <a:pt x="109740" y="117957"/>
                  </a:lnTo>
                  <a:close/>
                </a:path>
                <a:path w="2577465" h="1091564">
                  <a:moveTo>
                    <a:pt x="116293" y="204812"/>
                  </a:moveTo>
                  <a:lnTo>
                    <a:pt x="114655" y="204812"/>
                  </a:lnTo>
                  <a:lnTo>
                    <a:pt x="111379" y="196621"/>
                  </a:lnTo>
                  <a:lnTo>
                    <a:pt x="106464" y="198259"/>
                  </a:lnTo>
                  <a:lnTo>
                    <a:pt x="103187" y="199898"/>
                  </a:lnTo>
                  <a:lnTo>
                    <a:pt x="103187" y="204812"/>
                  </a:lnTo>
                  <a:lnTo>
                    <a:pt x="104825" y="204812"/>
                  </a:lnTo>
                  <a:lnTo>
                    <a:pt x="111379" y="208089"/>
                  </a:lnTo>
                  <a:lnTo>
                    <a:pt x="114655" y="208089"/>
                  </a:lnTo>
                  <a:lnTo>
                    <a:pt x="116293" y="204812"/>
                  </a:lnTo>
                  <a:close/>
                </a:path>
                <a:path w="2577465" h="1091564">
                  <a:moveTo>
                    <a:pt x="119608" y="224485"/>
                  </a:moveTo>
                  <a:lnTo>
                    <a:pt x="114655" y="216281"/>
                  </a:lnTo>
                  <a:lnTo>
                    <a:pt x="111379" y="216281"/>
                  </a:lnTo>
                  <a:lnTo>
                    <a:pt x="109740" y="221195"/>
                  </a:lnTo>
                  <a:lnTo>
                    <a:pt x="109740" y="222834"/>
                  </a:lnTo>
                  <a:lnTo>
                    <a:pt x="111379" y="224485"/>
                  </a:lnTo>
                  <a:lnTo>
                    <a:pt x="114655" y="229400"/>
                  </a:lnTo>
                  <a:lnTo>
                    <a:pt x="119608" y="229400"/>
                  </a:lnTo>
                  <a:lnTo>
                    <a:pt x="119608" y="224485"/>
                  </a:lnTo>
                  <a:close/>
                </a:path>
                <a:path w="2577465" h="1091564">
                  <a:moveTo>
                    <a:pt x="131076" y="216281"/>
                  </a:moveTo>
                  <a:lnTo>
                    <a:pt x="129438" y="214655"/>
                  </a:lnTo>
                  <a:lnTo>
                    <a:pt x="126161" y="213004"/>
                  </a:lnTo>
                  <a:lnTo>
                    <a:pt x="122885" y="214655"/>
                  </a:lnTo>
                  <a:lnTo>
                    <a:pt x="119608" y="217919"/>
                  </a:lnTo>
                  <a:lnTo>
                    <a:pt x="119608" y="221195"/>
                  </a:lnTo>
                  <a:lnTo>
                    <a:pt x="121246" y="221195"/>
                  </a:lnTo>
                  <a:lnTo>
                    <a:pt x="131076" y="226110"/>
                  </a:lnTo>
                  <a:lnTo>
                    <a:pt x="131076" y="216281"/>
                  </a:lnTo>
                  <a:close/>
                </a:path>
                <a:path w="2577465" h="1091564">
                  <a:moveTo>
                    <a:pt x="139268" y="240855"/>
                  </a:moveTo>
                  <a:lnTo>
                    <a:pt x="135991" y="234315"/>
                  </a:lnTo>
                  <a:lnTo>
                    <a:pt x="131076" y="235940"/>
                  </a:lnTo>
                  <a:lnTo>
                    <a:pt x="127800" y="239229"/>
                  </a:lnTo>
                  <a:lnTo>
                    <a:pt x="127800" y="240855"/>
                  </a:lnTo>
                  <a:lnTo>
                    <a:pt x="129438" y="242493"/>
                  </a:lnTo>
                  <a:lnTo>
                    <a:pt x="134353" y="245833"/>
                  </a:lnTo>
                  <a:lnTo>
                    <a:pt x="137629" y="247472"/>
                  </a:lnTo>
                  <a:lnTo>
                    <a:pt x="139268" y="245833"/>
                  </a:lnTo>
                  <a:lnTo>
                    <a:pt x="139268" y="240855"/>
                  </a:lnTo>
                  <a:close/>
                </a:path>
                <a:path w="2577465" h="1091564">
                  <a:moveTo>
                    <a:pt x="145821" y="270383"/>
                  </a:moveTo>
                  <a:lnTo>
                    <a:pt x="144183" y="265493"/>
                  </a:lnTo>
                  <a:lnTo>
                    <a:pt x="139268" y="258940"/>
                  </a:lnTo>
                  <a:lnTo>
                    <a:pt x="135991" y="258940"/>
                  </a:lnTo>
                  <a:lnTo>
                    <a:pt x="135991" y="265493"/>
                  </a:lnTo>
                  <a:lnTo>
                    <a:pt x="140906" y="268744"/>
                  </a:lnTo>
                  <a:lnTo>
                    <a:pt x="144183" y="270383"/>
                  </a:lnTo>
                  <a:lnTo>
                    <a:pt x="145821" y="270383"/>
                  </a:lnTo>
                  <a:close/>
                </a:path>
                <a:path w="2577465" h="1091564">
                  <a:moveTo>
                    <a:pt x="155638" y="247472"/>
                  </a:moveTo>
                  <a:lnTo>
                    <a:pt x="150736" y="240855"/>
                  </a:lnTo>
                  <a:lnTo>
                    <a:pt x="147459" y="240855"/>
                  </a:lnTo>
                  <a:lnTo>
                    <a:pt x="144183" y="245833"/>
                  </a:lnTo>
                  <a:lnTo>
                    <a:pt x="144183" y="249123"/>
                  </a:lnTo>
                  <a:lnTo>
                    <a:pt x="154000" y="252387"/>
                  </a:lnTo>
                  <a:lnTo>
                    <a:pt x="155638" y="247472"/>
                  </a:lnTo>
                  <a:close/>
                </a:path>
                <a:path w="2577465" h="1091564">
                  <a:moveTo>
                    <a:pt x="160553" y="275297"/>
                  </a:moveTo>
                  <a:lnTo>
                    <a:pt x="158915" y="268744"/>
                  </a:lnTo>
                  <a:lnTo>
                    <a:pt x="155638" y="263855"/>
                  </a:lnTo>
                  <a:lnTo>
                    <a:pt x="154000" y="258940"/>
                  </a:lnTo>
                  <a:lnTo>
                    <a:pt x="152361" y="258940"/>
                  </a:lnTo>
                  <a:lnTo>
                    <a:pt x="152361" y="280200"/>
                  </a:lnTo>
                  <a:lnTo>
                    <a:pt x="158915" y="280200"/>
                  </a:lnTo>
                  <a:lnTo>
                    <a:pt x="158915" y="278574"/>
                  </a:lnTo>
                  <a:lnTo>
                    <a:pt x="160553" y="275297"/>
                  </a:lnTo>
                  <a:close/>
                </a:path>
                <a:path w="2577465" h="1091564">
                  <a:moveTo>
                    <a:pt x="180213" y="299859"/>
                  </a:moveTo>
                  <a:lnTo>
                    <a:pt x="176936" y="296583"/>
                  </a:lnTo>
                  <a:lnTo>
                    <a:pt x="175298" y="293306"/>
                  </a:lnTo>
                  <a:lnTo>
                    <a:pt x="172021" y="291668"/>
                  </a:lnTo>
                  <a:lnTo>
                    <a:pt x="165468" y="298221"/>
                  </a:lnTo>
                  <a:lnTo>
                    <a:pt x="165468" y="299859"/>
                  </a:lnTo>
                  <a:lnTo>
                    <a:pt x="168744" y="301498"/>
                  </a:lnTo>
                  <a:lnTo>
                    <a:pt x="173659" y="304774"/>
                  </a:lnTo>
                  <a:lnTo>
                    <a:pt x="178574" y="304774"/>
                  </a:lnTo>
                  <a:lnTo>
                    <a:pt x="180213" y="299859"/>
                  </a:lnTo>
                  <a:close/>
                </a:path>
                <a:path w="2577465" h="1091564">
                  <a:moveTo>
                    <a:pt x="186766" y="326072"/>
                  </a:moveTo>
                  <a:lnTo>
                    <a:pt x="183489" y="321157"/>
                  </a:lnTo>
                  <a:lnTo>
                    <a:pt x="181851" y="317881"/>
                  </a:lnTo>
                  <a:lnTo>
                    <a:pt x="180213" y="316242"/>
                  </a:lnTo>
                  <a:lnTo>
                    <a:pt x="176936" y="322795"/>
                  </a:lnTo>
                  <a:lnTo>
                    <a:pt x="176936" y="326072"/>
                  </a:lnTo>
                  <a:lnTo>
                    <a:pt x="178574" y="326072"/>
                  </a:lnTo>
                  <a:lnTo>
                    <a:pt x="183489" y="329349"/>
                  </a:lnTo>
                  <a:lnTo>
                    <a:pt x="186766" y="332625"/>
                  </a:lnTo>
                  <a:lnTo>
                    <a:pt x="186766" y="326072"/>
                  </a:lnTo>
                  <a:close/>
                </a:path>
                <a:path w="2577465" h="1091564">
                  <a:moveTo>
                    <a:pt x="194957" y="311327"/>
                  </a:moveTo>
                  <a:lnTo>
                    <a:pt x="190042" y="304774"/>
                  </a:lnTo>
                  <a:lnTo>
                    <a:pt x="188404" y="304774"/>
                  </a:lnTo>
                  <a:lnTo>
                    <a:pt x="185127" y="308051"/>
                  </a:lnTo>
                  <a:lnTo>
                    <a:pt x="185127" y="311327"/>
                  </a:lnTo>
                  <a:lnTo>
                    <a:pt x="186766" y="312966"/>
                  </a:lnTo>
                  <a:lnTo>
                    <a:pt x="193319" y="316242"/>
                  </a:lnTo>
                  <a:lnTo>
                    <a:pt x="194957" y="314604"/>
                  </a:lnTo>
                  <a:lnTo>
                    <a:pt x="194957" y="311327"/>
                  </a:lnTo>
                  <a:close/>
                </a:path>
                <a:path w="2577465" h="1091564">
                  <a:moveTo>
                    <a:pt x="201510" y="345795"/>
                  </a:moveTo>
                  <a:lnTo>
                    <a:pt x="198234" y="339242"/>
                  </a:lnTo>
                  <a:lnTo>
                    <a:pt x="194957" y="340880"/>
                  </a:lnTo>
                  <a:lnTo>
                    <a:pt x="193319" y="342519"/>
                  </a:lnTo>
                  <a:lnTo>
                    <a:pt x="193319" y="347433"/>
                  </a:lnTo>
                  <a:lnTo>
                    <a:pt x="198234" y="350710"/>
                  </a:lnTo>
                  <a:lnTo>
                    <a:pt x="201510" y="353987"/>
                  </a:lnTo>
                  <a:lnTo>
                    <a:pt x="201510" y="345795"/>
                  </a:lnTo>
                  <a:close/>
                </a:path>
                <a:path w="2577465" h="1091564">
                  <a:moveTo>
                    <a:pt x="222796" y="375246"/>
                  </a:moveTo>
                  <a:lnTo>
                    <a:pt x="221157" y="375246"/>
                  </a:lnTo>
                  <a:lnTo>
                    <a:pt x="217881" y="370344"/>
                  </a:lnTo>
                  <a:lnTo>
                    <a:pt x="217881" y="367068"/>
                  </a:lnTo>
                  <a:lnTo>
                    <a:pt x="214604" y="365429"/>
                  </a:lnTo>
                  <a:lnTo>
                    <a:pt x="214604" y="376897"/>
                  </a:lnTo>
                  <a:lnTo>
                    <a:pt x="217881" y="380161"/>
                  </a:lnTo>
                  <a:lnTo>
                    <a:pt x="222796" y="381800"/>
                  </a:lnTo>
                  <a:lnTo>
                    <a:pt x="222796" y="375246"/>
                  </a:lnTo>
                  <a:close/>
                </a:path>
                <a:path w="2577465" h="1091564">
                  <a:moveTo>
                    <a:pt x="250685" y="398183"/>
                  </a:moveTo>
                  <a:lnTo>
                    <a:pt x="247408" y="394906"/>
                  </a:lnTo>
                  <a:lnTo>
                    <a:pt x="242430" y="386715"/>
                  </a:lnTo>
                  <a:lnTo>
                    <a:pt x="242430" y="389991"/>
                  </a:lnTo>
                  <a:lnTo>
                    <a:pt x="240792" y="393268"/>
                  </a:lnTo>
                  <a:lnTo>
                    <a:pt x="240792" y="396544"/>
                  </a:lnTo>
                  <a:lnTo>
                    <a:pt x="242430" y="398183"/>
                  </a:lnTo>
                  <a:lnTo>
                    <a:pt x="245770" y="399821"/>
                  </a:lnTo>
                  <a:lnTo>
                    <a:pt x="247408" y="399821"/>
                  </a:lnTo>
                  <a:lnTo>
                    <a:pt x="250685" y="398183"/>
                  </a:lnTo>
                  <a:close/>
                </a:path>
                <a:path w="2577465" h="1091564">
                  <a:moveTo>
                    <a:pt x="255600" y="419481"/>
                  </a:moveTo>
                  <a:lnTo>
                    <a:pt x="250685" y="411289"/>
                  </a:lnTo>
                  <a:lnTo>
                    <a:pt x="249047" y="411289"/>
                  </a:lnTo>
                  <a:lnTo>
                    <a:pt x="247408" y="416204"/>
                  </a:lnTo>
                  <a:lnTo>
                    <a:pt x="247408" y="419481"/>
                  </a:lnTo>
                  <a:lnTo>
                    <a:pt x="249047" y="419481"/>
                  </a:lnTo>
                  <a:lnTo>
                    <a:pt x="250685" y="424459"/>
                  </a:lnTo>
                  <a:lnTo>
                    <a:pt x="253961" y="424459"/>
                  </a:lnTo>
                  <a:lnTo>
                    <a:pt x="255600" y="426097"/>
                  </a:lnTo>
                  <a:lnTo>
                    <a:pt x="255600" y="419481"/>
                  </a:lnTo>
                  <a:close/>
                </a:path>
                <a:path w="2577465" h="1091564">
                  <a:moveTo>
                    <a:pt x="255600" y="350710"/>
                  </a:moveTo>
                  <a:lnTo>
                    <a:pt x="252323" y="345795"/>
                  </a:lnTo>
                  <a:lnTo>
                    <a:pt x="250685" y="342519"/>
                  </a:lnTo>
                  <a:lnTo>
                    <a:pt x="249047" y="340880"/>
                  </a:lnTo>
                  <a:lnTo>
                    <a:pt x="249047" y="344157"/>
                  </a:lnTo>
                  <a:lnTo>
                    <a:pt x="247408" y="347433"/>
                  </a:lnTo>
                  <a:lnTo>
                    <a:pt x="247408" y="350710"/>
                  </a:lnTo>
                  <a:lnTo>
                    <a:pt x="250685" y="353987"/>
                  </a:lnTo>
                  <a:lnTo>
                    <a:pt x="253961" y="355600"/>
                  </a:lnTo>
                  <a:lnTo>
                    <a:pt x="255600" y="357238"/>
                  </a:lnTo>
                  <a:lnTo>
                    <a:pt x="255600" y="350710"/>
                  </a:lnTo>
                  <a:close/>
                </a:path>
                <a:path w="2577465" h="1091564">
                  <a:moveTo>
                    <a:pt x="2544470" y="1091399"/>
                  </a:moveTo>
                  <a:lnTo>
                    <a:pt x="2537917" y="1084859"/>
                  </a:lnTo>
                  <a:lnTo>
                    <a:pt x="2533002" y="1083221"/>
                  </a:lnTo>
                  <a:lnTo>
                    <a:pt x="2533002" y="1084859"/>
                  </a:lnTo>
                  <a:lnTo>
                    <a:pt x="2539555" y="1091399"/>
                  </a:lnTo>
                  <a:lnTo>
                    <a:pt x="2544470" y="1091399"/>
                  </a:lnTo>
                  <a:close/>
                </a:path>
                <a:path w="2577465" h="1091564">
                  <a:moveTo>
                    <a:pt x="2557576" y="1075029"/>
                  </a:moveTo>
                  <a:lnTo>
                    <a:pt x="2554300" y="1073391"/>
                  </a:lnTo>
                  <a:lnTo>
                    <a:pt x="2547747" y="1075029"/>
                  </a:lnTo>
                  <a:lnTo>
                    <a:pt x="2547747" y="1076667"/>
                  </a:lnTo>
                  <a:lnTo>
                    <a:pt x="2546108" y="1078306"/>
                  </a:lnTo>
                  <a:lnTo>
                    <a:pt x="2551023" y="1083221"/>
                  </a:lnTo>
                  <a:lnTo>
                    <a:pt x="2555938" y="1081582"/>
                  </a:lnTo>
                  <a:lnTo>
                    <a:pt x="2555938" y="1076667"/>
                  </a:lnTo>
                  <a:lnTo>
                    <a:pt x="2557576" y="1075029"/>
                  </a:lnTo>
                  <a:close/>
                </a:path>
                <a:path w="2577465" h="1091564">
                  <a:moveTo>
                    <a:pt x="2577223" y="1070114"/>
                  </a:moveTo>
                  <a:lnTo>
                    <a:pt x="2572308" y="1066838"/>
                  </a:lnTo>
                  <a:lnTo>
                    <a:pt x="2564130" y="1068476"/>
                  </a:lnTo>
                  <a:lnTo>
                    <a:pt x="2564130" y="1070114"/>
                  </a:lnTo>
                  <a:lnTo>
                    <a:pt x="2565768" y="1075029"/>
                  </a:lnTo>
                  <a:lnTo>
                    <a:pt x="2570670" y="1075029"/>
                  </a:lnTo>
                  <a:lnTo>
                    <a:pt x="2573947" y="1070114"/>
                  </a:lnTo>
                  <a:lnTo>
                    <a:pt x="2577223" y="1070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4847526" y="6020084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4" h="10160">
                  <a:moveTo>
                    <a:pt x="8191" y="0"/>
                  </a:moveTo>
                  <a:lnTo>
                    <a:pt x="3276" y="0"/>
                  </a:lnTo>
                  <a:lnTo>
                    <a:pt x="0" y="1637"/>
                  </a:lnTo>
                  <a:lnTo>
                    <a:pt x="0" y="6551"/>
                  </a:lnTo>
                  <a:lnTo>
                    <a:pt x="1638" y="8188"/>
                  </a:lnTo>
                  <a:lnTo>
                    <a:pt x="3276" y="9895"/>
                  </a:lnTo>
                  <a:lnTo>
                    <a:pt x="6553" y="8188"/>
                  </a:lnTo>
                  <a:lnTo>
                    <a:pt x="6553" y="1637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4850803" y="602664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8191" y="9893"/>
                  </a:moveTo>
                  <a:lnTo>
                    <a:pt x="4914" y="8255"/>
                  </a:lnTo>
                  <a:lnTo>
                    <a:pt x="1638" y="8255"/>
                  </a:lnTo>
                  <a:lnTo>
                    <a:pt x="0" y="9893"/>
                  </a:lnTo>
                  <a:lnTo>
                    <a:pt x="1638" y="14782"/>
                  </a:lnTo>
                  <a:lnTo>
                    <a:pt x="4914" y="16421"/>
                  </a:lnTo>
                  <a:lnTo>
                    <a:pt x="8191" y="13169"/>
                  </a:lnTo>
                  <a:lnTo>
                    <a:pt x="8191" y="9893"/>
                  </a:lnTo>
                  <a:close/>
                </a:path>
                <a:path w="16510" h="16510">
                  <a:moveTo>
                    <a:pt x="16383" y="0"/>
                  </a:moveTo>
                  <a:lnTo>
                    <a:pt x="11468" y="0"/>
                  </a:lnTo>
                  <a:lnTo>
                    <a:pt x="9829" y="1638"/>
                  </a:lnTo>
                  <a:lnTo>
                    <a:pt x="11468" y="6616"/>
                  </a:lnTo>
                  <a:lnTo>
                    <a:pt x="14744" y="8255"/>
                  </a:lnTo>
                  <a:lnTo>
                    <a:pt x="16383" y="4978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4872151" y="600698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9817" y="0"/>
                  </a:moveTo>
                  <a:lnTo>
                    <a:pt x="3276" y="0"/>
                  </a:lnTo>
                  <a:lnTo>
                    <a:pt x="0" y="1638"/>
                  </a:lnTo>
                  <a:lnTo>
                    <a:pt x="3276" y="8190"/>
                  </a:lnTo>
                  <a:lnTo>
                    <a:pt x="4902" y="9827"/>
                  </a:lnTo>
                  <a:lnTo>
                    <a:pt x="8178" y="8190"/>
                  </a:lnTo>
                  <a:lnTo>
                    <a:pt x="8178" y="3275"/>
                  </a:lnTo>
                  <a:lnTo>
                    <a:pt x="9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4806581" y="6011900"/>
              <a:ext cx="113664" cy="51435"/>
            </a:xfrm>
            <a:custGeom>
              <a:avLst/>
              <a:gdLst/>
              <a:ahLst/>
              <a:cxnLst/>
              <a:rect l="l" t="t" r="r" b="b"/>
              <a:pathLst>
                <a:path w="113664" h="51435">
                  <a:moveTo>
                    <a:pt x="8191" y="42633"/>
                  </a:moveTo>
                  <a:lnTo>
                    <a:pt x="6553" y="40995"/>
                  </a:lnTo>
                  <a:lnTo>
                    <a:pt x="0" y="40995"/>
                  </a:lnTo>
                  <a:lnTo>
                    <a:pt x="0" y="47548"/>
                  </a:lnTo>
                  <a:lnTo>
                    <a:pt x="3276" y="49187"/>
                  </a:lnTo>
                  <a:lnTo>
                    <a:pt x="4914" y="50825"/>
                  </a:lnTo>
                  <a:lnTo>
                    <a:pt x="6553" y="49187"/>
                  </a:lnTo>
                  <a:lnTo>
                    <a:pt x="6553" y="44272"/>
                  </a:lnTo>
                  <a:lnTo>
                    <a:pt x="8191" y="42633"/>
                  </a:lnTo>
                  <a:close/>
                </a:path>
                <a:path w="113664" h="51435">
                  <a:moveTo>
                    <a:pt x="39319" y="14744"/>
                  </a:moveTo>
                  <a:lnTo>
                    <a:pt x="36042" y="14744"/>
                  </a:lnTo>
                  <a:lnTo>
                    <a:pt x="32766" y="16383"/>
                  </a:lnTo>
                  <a:lnTo>
                    <a:pt x="27851" y="18084"/>
                  </a:lnTo>
                  <a:lnTo>
                    <a:pt x="31127" y="24638"/>
                  </a:lnTo>
                  <a:lnTo>
                    <a:pt x="36042" y="24638"/>
                  </a:lnTo>
                  <a:lnTo>
                    <a:pt x="37680" y="16383"/>
                  </a:lnTo>
                  <a:lnTo>
                    <a:pt x="39319" y="14744"/>
                  </a:lnTo>
                  <a:close/>
                </a:path>
                <a:path w="113664" h="51435">
                  <a:moveTo>
                    <a:pt x="73748" y="11468"/>
                  </a:moveTo>
                  <a:lnTo>
                    <a:pt x="68846" y="11468"/>
                  </a:lnTo>
                  <a:lnTo>
                    <a:pt x="65570" y="16383"/>
                  </a:lnTo>
                  <a:lnTo>
                    <a:pt x="65570" y="18084"/>
                  </a:lnTo>
                  <a:lnTo>
                    <a:pt x="67208" y="21361"/>
                  </a:lnTo>
                  <a:lnTo>
                    <a:pt x="68846" y="22999"/>
                  </a:lnTo>
                  <a:lnTo>
                    <a:pt x="72123" y="19723"/>
                  </a:lnTo>
                  <a:lnTo>
                    <a:pt x="72123" y="13106"/>
                  </a:lnTo>
                  <a:lnTo>
                    <a:pt x="73748" y="11468"/>
                  </a:lnTo>
                  <a:close/>
                </a:path>
                <a:path w="113664" h="51435">
                  <a:moveTo>
                    <a:pt x="113068" y="0"/>
                  </a:moveTo>
                  <a:lnTo>
                    <a:pt x="103238" y="0"/>
                  </a:lnTo>
                  <a:lnTo>
                    <a:pt x="98323" y="1638"/>
                  </a:lnTo>
                  <a:lnTo>
                    <a:pt x="98323" y="3276"/>
                  </a:lnTo>
                  <a:lnTo>
                    <a:pt x="101600" y="4914"/>
                  </a:lnTo>
                  <a:lnTo>
                    <a:pt x="106514" y="3276"/>
                  </a:lnTo>
                  <a:lnTo>
                    <a:pt x="11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4632947" y="6008623"/>
              <a:ext cx="264160" cy="24765"/>
            </a:xfrm>
            <a:custGeom>
              <a:avLst/>
              <a:gdLst/>
              <a:ahLst/>
              <a:cxnLst/>
              <a:rect l="l" t="t" r="r" b="b"/>
              <a:pathLst>
                <a:path w="264160" h="24764">
                  <a:moveTo>
                    <a:pt x="16357" y="24638"/>
                  </a:moveTo>
                  <a:lnTo>
                    <a:pt x="11468" y="19659"/>
                  </a:lnTo>
                  <a:lnTo>
                    <a:pt x="8191" y="16383"/>
                  </a:lnTo>
                  <a:lnTo>
                    <a:pt x="3276" y="19659"/>
                  </a:lnTo>
                  <a:lnTo>
                    <a:pt x="0" y="19659"/>
                  </a:lnTo>
                  <a:lnTo>
                    <a:pt x="6553" y="22999"/>
                  </a:lnTo>
                  <a:lnTo>
                    <a:pt x="11468" y="22999"/>
                  </a:lnTo>
                  <a:lnTo>
                    <a:pt x="16357" y="24638"/>
                  </a:lnTo>
                  <a:close/>
                </a:path>
                <a:path w="264160" h="24764">
                  <a:moveTo>
                    <a:pt x="263766" y="0"/>
                  </a:moveTo>
                  <a:lnTo>
                    <a:pt x="255574" y="0"/>
                  </a:lnTo>
                  <a:lnTo>
                    <a:pt x="255574" y="3276"/>
                  </a:lnTo>
                  <a:lnTo>
                    <a:pt x="260489" y="8191"/>
                  </a:lnTo>
                  <a:lnTo>
                    <a:pt x="263766" y="6553"/>
                  </a:lnTo>
                  <a:lnTo>
                    <a:pt x="263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4646053" y="604961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11442" y="16383"/>
                  </a:moveTo>
                  <a:lnTo>
                    <a:pt x="9804" y="11468"/>
                  </a:lnTo>
                  <a:lnTo>
                    <a:pt x="4889" y="9829"/>
                  </a:lnTo>
                  <a:lnTo>
                    <a:pt x="1638" y="11468"/>
                  </a:lnTo>
                  <a:lnTo>
                    <a:pt x="0" y="14744"/>
                  </a:lnTo>
                  <a:lnTo>
                    <a:pt x="8166" y="16383"/>
                  </a:lnTo>
                  <a:lnTo>
                    <a:pt x="11442" y="16383"/>
                  </a:lnTo>
                  <a:close/>
                </a:path>
                <a:path w="57785" h="16510">
                  <a:moveTo>
                    <a:pt x="57302" y="8191"/>
                  </a:moveTo>
                  <a:lnTo>
                    <a:pt x="52387" y="3276"/>
                  </a:lnTo>
                  <a:lnTo>
                    <a:pt x="47472" y="0"/>
                  </a:lnTo>
                  <a:lnTo>
                    <a:pt x="44196" y="0"/>
                  </a:lnTo>
                  <a:lnTo>
                    <a:pt x="44196" y="1638"/>
                  </a:lnTo>
                  <a:lnTo>
                    <a:pt x="40919" y="3276"/>
                  </a:lnTo>
                  <a:lnTo>
                    <a:pt x="45834" y="4914"/>
                  </a:lnTo>
                  <a:lnTo>
                    <a:pt x="52387" y="6553"/>
                  </a:lnTo>
                  <a:lnTo>
                    <a:pt x="57302" y="8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4628032" y="6003704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4914" y="0"/>
                  </a:moveTo>
                  <a:lnTo>
                    <a:pt x="3276" y="0"/>
                  </a:lnTo>
                  <a:lnTo>
                    <a:pt x="0" y="3276"/>
                  </a:lnTo>
                  <a:lnTo>
                    <a:pt x="4914" y="4914"/>
                  </a:lnTo>
                  <a:lnTo>
                    <a:pt x="13106" y="6551"/>
                  </a:lnTo>
                  <a:lnTo>
                    <a:pt x="16383" y="8190"/>
                  </a:lnTo>
                  <a:lnTo>
                    <a:pt x="13106" y="3276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4839347" y="6065992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6553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3276" y="3275"/>
                  </a:lnTo>
                  <a:lnTo>
                    <a:pt x="8178" y="6551"/>
                  </a:lnTo>
                  <a:lnTo>
                    <a:pt x="13093" y="6551"/>
                  </a:lnTo>
                  <a:lnTo>
                    <a:pt x="16370" y="8188"/>
                  </a:lnTo>
                  <a:lnTo>
                    <a:pt x="13093" y="4913"/>
                  </a:lnTo>
                  <a:lnTo>
                    <a:pt x="11455" y="1638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4668951" y="6024998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8191" y="0"/>
                  </a:moveTo>
                  <a:lnTo>
                    <a:pt x="3276" y="1638"/>
                  </a:lnTo>
                  <a:lnTo>
                    <a:pt x="0" y="3275"/>
                  </a:lnTo>
                  <a:lnTo>
                    <a:pt x="4914" y="6620"/>
                  </a:lnTo>
                  <a:lnTo>
                    <a:pt x="13106" y="6620"/>
                  </a:lnTo>
                  <a:lnTo>
                    <a:pt x="16382" y="8257"/>
                  </a:lnTo>
                  <a:lnTo>
                    <a:pt x="14744" y="6620"/>
                  </a:lnTo>
                  <a:lnTo>
                    <a:pt x="13106" y="3275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4700079" y="605125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4732" y="21297"/>
                  </a:moveTo>
                  <a:lnTo>
                    <a:pt x="11468" y="16383"/>
                  </a:lnTo>
                  <a:lnTo>
                    <a:pt x="6553" y="13106"/>
                  </a:lnTo>
                  <a:lnTo>
                    <a:pt x="4914" y="13106"/>
                  </a:lnTo>
                  <a:lnTo>
                    <a:pt x="3276" y="14744"/>
                  </a:lnTo>
                  <a:lnTo>
                    <a:pt x="0" y="16383"/>
                  </a:lnTo>
                  <a:lnTo>
                    <a:pt x="4914" y="18021"/>
                  </a:lnTo>
                  <a:lnTo>
                    <a:pt x="11468" y="19659"/>
                  </a:lnTo>
                  <a:lnTo>
                    <a:pt x="14732" y="21297"/>
                  </a:lnTo>
                  <a:close/>
                </a:path>
                <a:path w="29845" h="21589">
                  <a:moveTo>
                    <a:pt x="29476" y="6553"/>
                  </a:moveTo>
                  <a:lnTo>
                    <a:pt x="24561" y="3276"/>
                  </a:lnTo>
                  <a:lnTo>
                    <a:pt x="18008" y="0"/>
                  </a:lnTo>
                  <a:lnTo>
                    <a:pt x="14732" y="0"/>
                  </a:lnTo>
                  <a:lnTo>
                    <a:pt x="14732" y="1638"/>
                  </a:lnTo>
                  <a:lnTo>
                    <a:pt x="11468" y="3276"/>
                  </a:lnTo>
                  <a:lnTo>
                    <a:pt x="18008" y="6553"/>
                  </a:lnTo>
                  <a:lnTo>
                    <a:pt x="29476" y="6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4711547" y="6034893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8178" y="0"/>
                  </a:moveTo>
                  <a:lnTo>
                    <a:pt x="3263" y="1638"/>
                  </a:lnTo>
                  <a:lnTo>
                    <a:pt x="1638" y="1638"/>
                  </a:lnTo>
                  <a:lnTo>
                    <a:pt x="0" y="4913"/>
                  </a:lnTo>
                  <a:lnTo>
                    <a:pt x="1638" y="4913"/>
                  </a:lnTo>
                  <a:lnTo>
                    <a:pt x="8178" y="6529"/>
                  </a:lnTo>
                  <a:lnTo>
                    <a:pt x="11455" y="6529"/>
                  </a:lnTo>
                  <a:lnTo>
                    <a:pt x="16370" y="8167"/>
                  </a:lnTo>
                  <a:lnTo>
                    <a:pt x="14732" y="4913"/>
                  </a:lnTo>
                  <a:lnTo>
                    <a:pt x="11455" y="1638"/>
                  </a:lnTo>
                  <a:lnTo>
                    <a:pt x="8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4683696" y="6020092"/>
              <a:ext cx="118110" cy="57785"/>
            </a:xfrm>
            <a:custGeom>
              <a:avLst/>
              <a:gdLst/>
              <a:ahLst/>
              <a:cxnLst/>
              <a:rect l="l" t="t" r="r" b="b"/>
              <a:pathLst>
                <a:path w="118110" h="57785">
                  <a:moveTo>
                    <a:pt x="9829" y="55727"/>
                  </a:moveTo>
                  <a:lnTo>
                    <a:pt x="8191" y="52463"/>
                  </a:lnTo>
                  <a:lnTo>
                    <a:pt x="1638" y="52463"/>
                  </a:lnTo>
                  <a:lnTo>
                    <a:pt x="0" y="54089"/>
                  </a:lnTo>
                  <a:lnTo>
                    <a:pt x="6553" y="55727"/>
                  </a:lnTo>
                  <a:lnTo>
                    <a:pt x="9829" y="55727"/>
                  </a:lnTo>
                  <a:close/>
                </a:path>
                <a:path w="118110" h="57785">
                  <a:moveTo>
                    <a:pt x="60604" y="57365"/>
                  </a:moveTo>
                  <a:lnTo>
                    <a:pt x="58966" y="54089"/>
                  </a:lnTo>
                  <a:lnTo>
                    <a:pt x="55689" y="52463"/>
                  </a:lnTo>
                  <a:lnTo>
                    <a:pt x="52412" y="49187"/>
                  </a:lnTo>
                  <a:lnTo>
                    <a:pt x="47498" y="49187"/>
                  </a:lnTo>
                  <a:lnTo>
                    <a:pt x="44221" y="52463"/>
                  </a:lnTo>
                  <a:lnTo>
                    <a:pt x="57327" y="55727"/>
                  </a:lnTo>
                  <a:lnTo>
                    <a:pt x="60604" y="57365"/>
                  </a:lnTo>
                  <a:close/>
                </a:path>
                <a:path w="118110" h="57785">
                  <a:moveTo>
                    <a:pt x="63919" y="36080"/>
                  </a:moveTo>
                  <a:lnTo>
                    <a:pt x="62242" y="32804"/>
                  </a:lnTo>
                  <a:lnTo>
                    <a:pt x="57327" y="31165"/>
                  </a:lnTo>
                  <a:lnTo>
                    <a:pt x="52412" y="32804"/>
                  </a:lnTo>
                  <a:lnTo>
                    <a:pt x="52412" y="34442"/>
                  </a:lnTo>
                  <a:lnTo>
                    <a:pt x="55689" y="37719"/>
                  </a:lnTo>
                  <a:lnTo>
                    <a:pt x="63919" y="37719"/>
                  </a:lnTo>
                  <a:lnTo>
                    <a:pt x="63919" y="36080"/>
                  </a:lnTo>
                  <a:close/>
                </a:path>
                <a:path w="118110" h="57785">
                  <a:moveTo>
                    <a:pt x="70472" y="26250"/>
                  </a:moveTo>
                  <a:lnTo>
                    <a:pt x="68834" y="24612"/>
                  </a:lnTo>
                  <a:lnTo>
                    <a:pt x="67195" y="21336"/>
                  </a:lnTo>
                  <a:lnTo>
                    <a:pt x="63919" y="18084"/>
                  </a:lnTo>
                  <a:lnTo>
                    <a:pt x="60604" y="19723"/>
                  </a:lnTo>
                  <a:lnTo>
                    <a:pt x="55689" y="19723"/>
                  </a:lnTo>
                  <a:lnTo>
                    <a:pt x="55689" y="21336"/>
                  </a:lnTo>
                  <a:lnTo>
                    <a:pt x="60604" y="24612"/>
                  </a:lnTo>
                  <a:lnTo>
                    <a:pt x="67195" y="24612"/>
                  </a:lnTo>
                  <a:lnTo>
                    <a:pt x="70472" y="26250"/>
                  </a:lnTo>
                  <a:close/>
                </a:path>
                <a:path w="118110" h="57785">
                  <a:moveTo>
                    <a:pt x="81940" y="37719"/>
                  </a:moveTo>
                  <a:lnTo>
                    <a:pt x="78663" y="32804"/>
                  </a:lnTo>
                  <a:lnTo>
                    <a:pt x="72110" y="31165"/>
                  </a:lnTo>
                  <a:lnTo>
                    <a:pt x="70472" y="31165"/>
                  </a:lnTo>
                  <a:lnTo>
                    <a:pt x="68834" y="32804"/>
                  </a:lnTo>
                  <a:lnTo>
                    <a:pt x="72110" y="34442"/>
                  </a:lnTo>
                  <a:lnTo>
                    <a:pt x="78663" y="36080"/>
                  </a:lnTo>
                  <a:lnTo>
                    <a:pt x="81940" y="37719"/>
                  </a:lnTo>
                  <a:close/>
                </a:path>
                <a:path w="118110" h="57785">
                  <a:moveTo>
                    <a:pt x="83578" y="52463"/>
                  </a:moveTo>
                  <a:lnTo>
                    <a:pt x="81940" y="49187"/>
                  </a:lnTo>
                  <a:lnTo>
                    <a:pt x="80302" y="47548"/>
                  </a:lnTo>
                  <a:lnTo>
                    <a:pt x="77025" y="45910"/>
                  </a:lnTo>
                  <a:lnTo>
                    <a:pt x="72110" y="45910"/>
                  </a:lnTo>
                  <a:lnTo>
                    <a:pt x="72110" y="49187"/>
                  </a:lnTo>
                  <a:lnTo>
                    <a:pt x="77025" y="52463"/>
                  </a:lnTo>
                  <a:lnTo>
                    <a:pt x="83578" y="52463"/>
                  </a:lnTo>
                  <a:close/>
                </a:path>
                <a:path w="118110" h="57785">
                  <a:moveTo>
                    <a:pt x="101600" y="47548"/>
                  </a:moveTo>
                  <a:lnTo>
                    <a:pt x="98323" y="45910"/>
                  </a:lnTo>
                  <a:lnTo>
                    <a:pt x="95046" y="42633"/>
                  </a:lnTo>
                  <a:lnTo>
                    <a:pt x="91770" y="44272"/>
                  </a:lnTo>
                  <a:lnTo>
                    <a:pt x="91770" y="45910"/>
                  </a:lnTo>
                  <a:lnTo>
                    <a:pt x="90131" y="47548"/>
                  </a:lnTo>
                  <a:lnTo>
                    <a:pt x="95046" y="49187"/>
                  </a:lnTo>
                  <a:lnTo>
                    <a:pt x="101600" y="49187"/>
                  </a:lnTo>
                  <a:lnTo>
                    <a:pt x="101600" y="47548"/>
                  </a:lnTo>
                  <a:close/>
                </a:path>
                <a:path w="118110" h="57785">
                  <a:moveTo>
                    <a:pt x="101600" y="37719"/>
                  </a:moveTo>
                  <a:lnTo>
                    <a:pt x="96685" y="32804"/>
                  </a:lnTo>
                  <a:lnTo>
                    <a:pt x="91770" y="31165"/>
                  </a:lnTo>
                  <a:lnTo>
                    <a:pt x="88493" y="31165"/>
                  </a:lnTo>
                  <a:lnTo>
                    <a:pt x="86855" y="32804"/>
                  </a:lnTo>
                  <a:lnTo>
                    <a:pt x="101600" y="37719"/>
                  </a:lnTo>
                  <a:close/>
                </a:path>
                <a:path w="118110" h="57785">
                  <a:moveTo>
                    <a:pt x="116332" y="3276"/>
                  </a:moveTo>
                  <a:lnTo>
                    <a:pt x="113055" y="3276"/>
                  </a:lnTo>
                  <a:lnTo>
                    <a:pt x="106514" y="0"/>
                  </a:lnTo>
                  <a:lnTo>
                    <a:pt x="104876" y="3276"/>
                  </a:lnTo>
                  <a:lnTo>
                    <a:pt x="101600" y="4914"/>
                  </a:lnTo>
                  <a:lnTo>
                    <a:pt x="101600" y="6553"/>
                  </a:lnTo>
                  <a:lnTo>
                    <a:pt x="104876" y="8191"/>
                  </a:lnTo>
                  <a:lnTo>
                    <a:pt x="109791" y="8191"/>
                  </a:lnTo>
                  <a:lnTo>
                    <a:pt x="113055" y="4914"/>
                  </a:lnTo>
                  <a:lnTo>
                    <a:pt x="116332" y="3276"/>
                  </a:lnTo>
                  <a:close/>
                </a:path>
                <a:path w="118110" h="57785">
                  <a:moveTo>
                    <a:pt x="117970" y="44272"/>
                  </a:moveTo>
                  <a:lnTo>
                    <a:pt x="114693" y="40995"/>
                  </a:lnTo>
                  <a:lnTo>
                    <a:pt x="109791" y="37719"/>
                  </a:lnTo>
                  <a:lnTo>
                    <a:pt x="106514" y="37719"/>
                  </a:lnTo>
                  <a:lnTo>
                    <a:pt x="103238" y="39357"/>
                  </a:lnTo>
                  <a:lnTo>
                    <a:pt x="117970" y="44272"/>
                  </a:lnTo>
                  <a:close/>
                </a:path>
                <a:path w="118110" h="57785">
                  <a:moveTo>
                    <a:pt x="117970" y="37719"/>
                  </a:moveTo>
                  <a:lnTo>
                    <a:pt x="116332" y="34442"/>
                  </a:lnTo>
                  <a:lnTo>
                    <a:pt x="109791" y="27889"/>
                  </a:lnTo>
                  <a:lnTo>
                    <a:pt x="104876" y="29527"/>
                  </a:lnTo>
                  <a:lnTo>
                    <a:pt x="101600" y="29527"/>
                  </a:lnTo>
                  <a:lnTo>
                    <a:pt x="101600" y="31165"/>
                  </a:lnTo>
                  <a:lnTo>
                    <a:pt x="103238" y="32804"/>
                  </a:lnTo>
                  <a:lnTo>
                    <a:pt x="109791" y="34442"/>
                  </a:lnTo>
                  <a:lnTo>
                    <a:pt x="113055" y="36080"/>
                  </a:lnTo>
                  <a:lnTo>
                    <a:pt x="117970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4778743" y="6031618"/>
              <a:ext cx="12065" cy="8255"/>
            </a:xfrm>
            <a:custGeom>
              <a:avLst/>
              <a:gdLst/>
              <a:ahLst/>
              <a:cxnLst/>
              <a:rect l="l" t="t" r="r" b="b"/>
              <a:pathLst>
                <a:path w="12064" h="8254">
                  <a:moveTo>
                    <a:pt x="9829" y="0"/>
                  </a:moveTo>
                  <a:lnTo>
                    <a:pt x="1638" y="0"/>
                  </a:lnTo>
                  <a:lnTo>
                    <a:pt x="0" y="4913"/>
                  </a:lnTo>
                  <a:lnTo>
                    <a:pt x="1638" y="8188"/>
                  </a:lnTo>
                  <a:lnTo>
                    <a:pt x="6553" y="4913"/>
                  </a:lnTo>
                  <a:lnTo>
                    <a:pt x="9829" y="3275"/>
                  </a:lnTo>
                  <a:lnTo>
                    <a:pt x="11468" y="1637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4796751" y="6031618"/>
              <a:ext cx="10160" cy="6985"/>
            </a:xfrm>
            <a:custGeom>
              <a:avLst/>
              <a:gdLst/>
              <a:ahLst/>
              <a:cxnLst/>
              <a:rect l="l" t="t" r="r" b="b"/>
              <a:pathLst>
                <a:path w="10160" h="6985">
                  <a:moveTo>
                    <a:pt x="8191" y="0"/>
                  </a:moveTo>
                  <a:lnTo>
                    <a:pt x="0" y="0"/>
                  </a:lnTo>
                  <a:lnTo>
                    <a:pt x="0" y="6551"/>
                  </a:lnTo>
                  <a:lnTo>
                    <a:pt x="4914" y="6551"/>
                  </a:lnTo>
                  <a:lnTo>
                    <a:pt x="9829" y="1637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4804943" y="6020084"/>
              <a:ext cx="13335" cy="8255"/>
            </a:xfrm>
            <a:custGeom>
              <a:avLst/>
              <a:gdLst/>
              <a:ahLst/>
              <a:cxnLst/>
              <a:rect l="l" t="t" r="r" b="b"/>
              <a:pathLst>
                <a:path w="13335" h="8254">
                  <a:moveTo>
                    <a:pt x="11468" y="0"/>
                  </a:moveTo>
                  <a:lnTo>
                    <a:pt x="1638" y="0"/>
                  </a:lnTo>
                  <a:lnTo>
                    <a:pt x="0" y="3275"/>
                  </a:lnTo>
                  <a:lnTo>
                    <a:pt x="0" y="6551"/>
                  </a:lnTo>
                  <a:lnTo>
                    <a:pt x="4914" y="8188"/>
                  </a:lnTo>
                  <a:lnTo>
                    <a:pt x="9829" y="3275"/>
                  </a:lnTo>
                  <a:lnTo>
                    <a:pt x="13106" y="1637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4821326" y="6031618"/>
              <a:ext cx="15240" cy="8255"/>
            </a:xfrm>
            <a:custGeom>
              <a:avLst/>
              <a:gdLst/>
              <a:ahLst/>
              <a:cxnLst/>
              <a:rect l="l" t="t" r="r" b="b"/>
              <a:pathLst>
                <a:path w="15239" h="8254">
                  <a:moveTo>
                    <a:pt x="4914" y="0"/>
                  </a:moveTo>
                  <a:lnTo>
                    <a:pt x="3276" y="1637"/>
                  </a:lnTo>
                  <a:lnTo>
                    <a:pt x="0" y="3275"/>
                  </a:lnTo>
                  <a:lnTo>
                    <a:pt x="0" y="4913"/>
                  </a:lnTo>
                  <a:lnTo>
                    <a:pt x="1638" y="8188"/>
                  </a:lnTo>
                  <a:lnTo>
                    <a:pt x="8191" y="8188"/>
                  </a:lnTo>
                  <a:lnTo>
                    <a:pt x="13106" y="6551"/>
                  </a:lnTo>
                  <a:lnTo>
                    <a:pt x="14744" y="4913"/>
                  </a:lnTo>
                  <a:lnTo>
                    <a:pt x="13106" y="3275"/>
                  </a:lnTo>
                  <a:lnTo>
                    <a:pt x="9829" y="1637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4816411" y="5997153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6553" y="0"/>
                  </a:moveTo>
                  <a:lnTo>
                    <a:pt x="1638" y="0"/>
                  </a:lnTo>
                  <a:lnTo>
                    <a:pt x="0" y="3275"/>
                  </a:lnTo>
                  <a:lnTo>
                    <a:pt x="3276" y="6550"/>
                  </a:lnTo>
                  <a:lnTo>
                    <a:pt x="9829" y="6550"/>
                  </a:lnTo>
                  <a:lnTo>
                    <a:pt x="13106" y="1637"/>
                  </a:lnTo>
                  <a:lnTo>
                    <a:pt x="11468" y="1637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4821326" y="6021721"/>
              <a:ext cx="15240" cy="6985"/>
            </a:xfrm>
            <a:custGeom>
              <a:avLst/>
              <a:gdLst/>
              <a:ahLst/>
              <a:cxnLst/>
              <a:rect l="l" t="t" r="r" b="b"/>
              <a:pathLst>
                <a:path w="15239" h="6985">
                  <a:moveTo>
                    <a:pt x="9829" y="0"/>
                  </a:moveTo>
                  <a:lnTo>
                    <a:pt x="3276" y="0"/>
                  </a:lnTo>
                  <a:lnTo>
                    <a:pt x="0" y="1638"/>
                  </a:lnTo>
                  <a:lnTo>
                    <a:pt x="0" y="4914"/>
                  </a:lnTo>
                  <a:lnTo>
                    <a:pt x="1638" y="6551"/>
                  </a:lnTo>
                  <a:lnTo>
                    <a:pt x="8191" y="6551"/>
                  </a:lnTo>
                  <a:lnTo>
                    <a:pt x="13106" y="3276"/>
                  </a:lnTo>
                  <a:lnTo>
                    <a:pt x="14744" y="1638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4785296" y="6000432"/>
              <a:ext cx="66040" cy="12065"/>
            </a:xfrm>
            <a:custGeom>
              <a:avLst/>
              <a:gdLst/>
              <a:ahLst/>
              <a:cxnLst/>
              <a:rect l="l" t="t" r="r" b="b"/>
              <a:pathLst>
                <a:path w="66039" h="12064">
                  <a:moveTo>
                    <a:pt x="11455" y="6553"/>
                  </a:moveTo>
                  <a:lnTo>
                    <a:pt x="9817" y="4914"/>
                  </a:lnTo>
                  <a:lnTo>
                    <a:pt x="4914" y="3276"/>
                  </a:lnTo>
                  <a:lnTo>
                    <a:pt x="0" y="4914"/>
                  </a:lnTo>
                  <a:lnTo>
                    <a:pt x="0" y="11468"/>
                  </a:lnTo>
                  <a:lnTo>
                    <a:pt x="3276" y="11468"/>
                  </a:lnTo>
                  <a:lnTo>
                    <a:pt x="11455" y="8191"/>
                  </a:lnTo>
                  <a:lnTo>
                    <a:pt x="11455" y="6553"/>
                  </a:lnTo>
                  <a:close/>
                </a:path>
                <a:path w="66039" h="12064">
                  <a:moveTo>
                    <a:pt x="65506" y="3276"/>
                  </a:moveTo>
                  <a:lnTo>
                    <a:pt x="62230" y="1638"/>
                  </a:lnTo>
                  <a:lnTo>
                    <a:pt x="57327" y="0"/>
                  </a:lnTo>
                  <a:lnTo>
                    <a:pt x="54051" y="1638"/>
                  </a:lnTo>
                  <a:lnTo>
                    <a:pt x="52412" y="6553"/>
                  </a:lnTo>
                  <a:lnTo>
                    <a:pt x="54051" y="8191"/>
                  </a:lnTo>
                  <a:lnTo>
                    <a:pt x="60604" y="6553"/>
                  </a:lnTo>
                  <a:lnTo>
                    <a:pt x="63868" y="3276"/>
                  </a:lnTo>
                  <a:lnTo>
                    <a:pt x="65506" y="3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4804943" y="6043061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6553" y="0"/>
                  </a:moveTo>
                  <a:lnTo>
                    <a:pt x="1638" y="0"/>
                  </a:lnTo>
                  <a:lnTo>
                    <a:pt x="0" y="3275"/>
                  </a:lnTo>
                  <a:lnTo>
                    <a:pt x="1638" y="6551"/>
                  </a:lnTo>
                  <a:lnTo>
                    <a:pt x="8191" y="6551"/>
                  </a:lnTo>
                  <a:lnTo>
                    <a:pt x="13106" y="1637"/>
                  </a:lnTo>
                  <a:lnTo>
                    <a:pt x="11468" y="1637"/>
                  </a:lnTo>
                  <a:lnTo>
                    <a:pt x="6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4754168" y="6023368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14744" y="13169"/>
                  </a:moveTo>
                  <a:lnTo>
                    <a:pt x="9829" y="9893"/>
                  </a:lnTo>
                  <a:lnTo>
                    <a:pt x="1638" y="8255"/>
                  </a:lnTo>
                  <a:lnTo>
                    <a:pt x="0" y="9893"/>
                  </a:lnTo>
                  <a:lnTo>
                    <a:pt x="1638" y="13169"/>
                  </a:lnTo>
                  <a:lnTo>
                    <a:pt x="14744" y="13169"/>
                  </a:lnTo>
                  <a:close/>
                </a:path>
                <a:path w="26670" h="13335">
                  <a:moveTo>
                    <a:pt x="26212" y="3276"/>
                  </a:moveTo>
                  <a:lnTo>
                    <a:pt x="22936" y="1638"/>
                  </a:lnTo>
                  <a:lnTo>
                    <a:pt x="18021" y="0"/>
                  </a:lnTo>
                  <a:lnTo>
                    <a:pt x="14744" y="0"/>
                  </a:lnTo>
                  <a:lnTo>
                    <a:pt x="14744" y="4914"/>
                  </a:lnTo>
                  <a:lnTo>
                    <a:pt x="16383" y="6616"/>
                  </a:lnTo>
                  <a:lnTo>
                    <a:pt x="21297" y="6616"/>
                  </a:lnTo>
                  <a:lnTo>
                    <a:pt x="24574" y="4914"/>
                  </a:lnTo>
                  <a:lnTo>
                    <a:pt x="26212" y="3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4836071" y="6013538"/>
              <a:ext cx="88900" cy="34925"/>
            </a:xfrm>
            <a:custGeom>
              <a:avLst/>
              <a:gdLst/>
              <a:ahLst/>
              <a:cxnLst/>
              <a:rect l="l" t="t" r="r" b="b"/>
              <a:pathLst>
                <a:path w="88900" h="34925">
                  <a:moveTo>
                    <a:pt x="11455" y="29527"/>
                  </a:moveTo>
                  <a:lnTo>
                    <a:pt x="8191" y="27889"/>
                  </a:lnTo>
                  <a:lnTo>
                    <a:pt x="0" y="27889"/>
                  </a:lnTo>
                  <a:lnTo>
                    <a:pt x="0" y="31165"/>
                  </a:lnTo>
                  <a:lnTo>
                    <a:pt x="1638" y="34442"/>
                  </a:lnTo>
                  <a:lnTo>
                    <a:pt x="11455" y="29527"/>
                  </a:lnTo>
                  <a:close/>
                </a:path>
                <a:path w="88900" h="34925">
                  <a:moveTo>
                    <a:pt x="31115" y="1638"/>
                  </a:moveTo>
                  <a:lnTo>
                    <a:pt x="27838" y="0"/>
                  </a:lnTo>
                  <a:lnTo>
                    <a:pt x="22923" y="1638"/>
                  </a:lnTo>
                  <a:lnTo>
                    <a:pt x="21285" y="1638"/>
                  </a:lnTo>
                  <a:lnTo>
                    <a:pt x="22923" y="4914"/>
                  </a:lnTo>
                  <a:lnTo>
                    <a:pt x="22923" y="6553"/>
                  </a:lnTo>
                  <a:lnTo>
                    <a:pt x="27838" y="4914"/>
                  </a:lnTo>
                  <a:lnTo>
                    <a:pt x="29476" y="1638"/>
                  </a:lnTo>
                  <a:lnTo>
                    <a:pt x="31115" y="1638"/>
                  </a:lnTo>
                  <a:close/>
                </a:path>
                <a:path w="88900" h="34925">
                  <a:moveTo>
                    <a:pt x="88493" y="9829"/>
                  </a:moveTo>
                  <a:lnTo>
                    <a:pt x="85217" y="9829"/>
                  </a:lnTo>
                  <a:lnTo>
                    <a:pt x="80302" y="8191"/>
                  </a:lnTo>
                  <a:lnTo>
                    <a:pt x="77025" y="8191"/>
                  </a:lnTo>
                  <a:lnTo>
                    <a:pt x="77025" y="14744"/>
                  </a:lnTo>
                  <a:lnTo>
                    <a:pt x="81940" y="14744"/>
                  </a:lnTo>
                  <a:lnTo>
                    <a:pt x="86855" y="11468"/>
                  </a:lnTo>
                  <a:lnTo>
                    <a:pt x="88493" y="9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4908181" y="6002066"/>
              <a:ext cx="10160" cy="6985"/>
            </a:xfrm>
            <a:custGeom>
              <a:avLst/>
              <a:gdLst/>
              <a:ahLst/>
              <a:cxnLst/>
              <a:rect l="l" t="t" r="r" b="b"/>
              <a:pathLst>
                <a:path w="10160" h="6985">
                  <a:moveTo>
                    <a:pt x="8191" y="0"/>
                  </a:moveTo>
                  <a:lnTo>
                    <a:pt x="0" y="0"/>
                  </a:lnTo>
                  <a:lnTo>
                    <a:pt x="0" y="4913"/>
                  </a:lnTo>
                  <a:lnTo>
                    <a:pt x="1638" y="6551"/>
                  </a:lnTo>
                  <a:lnTo>
                    <a:pt x="8191" y="3275"/>
                  </a:lnTo>
                  <a:lnTo>
                    <a:pt x="8191" y="1637"/>
                  </a:lnTo>
                  <a:lnTo>
                    <a:pt x="9829" y="1637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4867186" y="6020092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13144" y="21336"/>
                  </a:moveTo>
                  <a:lnTo>
                    <a:pt x="9867" y="19723"/>
                  </a:lnTo>
                  <a:lnTo>
                    <a:pt x="1638" y="19723"/>
                  </a:lnTo>
                  <a:lnTo>
                    <a:pt x="0" y="24612"/>
                  </a:lnTo>
                  <a:lnTo>
                    <a:pt x="3327" y="26250"/>
                  </a:lnTo>
                  <a:lnTo>
                    <a:pt x="8242" y="24612"/>
                  </a:lnTo>
                  <a:lnTo>
                    <a:pt x="9867" y="21336"/>
                  </a:lnTo>
                  <a:lnTo>
                    <a:pt x="13144" y="21336"/>
                  </a:lnTo>
                  <a:close/>
                </a:path>
                <a:path w="27939" h="26670">
                  <a:moveTo>
                    <a:pt x="27889" y="1638"/>
                  </a:moveTo>
                  <a:lnTo>
                    <a:pt x="24612" y="0"/>
                  </a:lnTo>
                  <a:lnTo>
                    <a:pt x="16421" y="0"/>
                  </a:lnTo>
                  <a:lnTo>
                    <a:pt x="16421" y="3276"/>
                  </a:lnTo>
                  <a:lnTo>
                    <a:pt x="18059" y="6553"/>
                  </a:lnTo>
                  <a:lnTo>
                    <a:pt x="24612" y="6553"/>
                  </a:lnTo>
                  <a:lnTo>
                    <a:pt x="24612" y="3276"/>
                  </a:lnTo>
                  <a:lnTo>
                    <a:pt x="27889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4888521" y="5984049"/>
              <a:ext cx="12065" cy="6985"/>
            </a:xfrm>
            <a:custGeom>
              <a:avLst/>
              <a:gdLst/>
              <a:ahLst/>
              <a:cxnLst/>
              <a:rect l="l" t="t" r="r" b="b"/>
              <a:pathLst>
                <a:path w="12064" h="6985">
                  <a:moveTo>
                    <a:pt x="9829" y="0"/>
                  </a:moveTo>
                  <a:lnTo>
                    <a:pt x="6553" y="0"/>
                  </a:lnTo>
                  <a:lnTo>
                    <a:pt x="1638" y="1638"/>
                  </a:lnTo>
                  <a:lnTo>
                    <a:pt x="0" y="6551"/>
                  </a:lnTo>
                  <a:lnTo>
                    <a:pt x="6553" y="6551"/>
                  </a:lnTo>
                  <a:lnTo>
                    <a:pt x="11468" y="1638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4860633" y="5974232"/>
              <a:ext cx="242570" cy="92075"/>
            </a:xfrm>
            <a:custGeom>
              <a:avLst/>
              <a:gdLst/>
              <a:ahLst/>
              <a:cxnLst/>
              <a:rect l="l" t="t" r="r" b="b"/>
              <a:pathLst>
                <a:path w="242570" h="92075">
                  <a:moveTo>
                    <a:pt x="16421" y="91770"/>
                  </a:moveTo>
                  <a:lnTo>
                    <a:pt x="13157" y="86855"/>
                  </a:lnTo>
                  <a:lnTo>
                    <a:pt x="6553" y="83578"/>
                  </a:lnTo>
                  <a:lnTo>
                    <a:pt x="3276" y="83578"/>
                  </a:lnTo>
                  <a:lnTo>
                    <a:pt x="1638" y="86855"/>
                  </a:lnTo>
                  <a:lnTo>
                    <a:pt x="0" y="86855"/>
                  </a:lnTo>
                  <a:lnTo>
                    <a:pt x="6553" y="90131"/>
                  </a:lnTo>
                  <a:lnTo>
                    <a:pt x="13157" y="91770"/>
                  </a:lnTo>
                  <a:lnTo>
                    <a:pt x="16421" y="91770"/>
                  </a:lnTo>
                  <a:close/>
                </a:path>
                <a:path w="242570" h="92075">
                  <a:moveTo>
                    <a:pt x="34442" y="67195"/>
                  </a:moveTo>
                  <a:lnTo>
                    <a:pt x="31165" y="65582"/>
                  </a:lnTo>
                  <a:lnTo>
                    <a:pt x="22974" y="65582"/>
                  </a:lnTo>
                  <a:lnTo>
                    <a:pt x="22974" y="68834"/>
                  </a:lnTo>
                  <a:lnTo>
                    <a:pt x="24612" y="70472"/>
                  </a:lnTo>
                  <a:lnTo>
                    <a:pt x="27889" y="70472"/>
                  </a:lnTo>
                  <a:lnTo>
                    <a:pt x="31165" y="67195"/>
                  </a:lnTo>
                  <a:lnTo>
                    <a:pt x="34442" y="67195"/>
                  </a:lnTo>
                  <a:close/>
                </a:path>
                <a:path w="242570" h="92075">
                  <a:moveTo>
                    <a:pt x="47548" y="57391"/>
                  </a:moveTo>
                  <a:lnTo>
                    <a:pt x="44272" y="55753"/>
                  </a:lnTo>
                  <a:lnTo>
                    <a:pt x="39357" y="54051"/>
                  </a:lnTo>
                  <a:lnTo>
                    <a:pt x="34442" y="54051"/>
                  </a:lnTo>
                  <a:lnTo>
                    <a:pt x="34442" y="59029"/>
                  </a:lnTo>
                  <a:lnTo>
                    <a:pt x="36080" y="62306"/>
                  </a:lnTo>
                  <a:lnTo>
                    <a:pt x="44272" y="62306"/>
                  </a:lnTo>
                  <a:lnTo>
                    <a:pt x="45910" y="57391"/>
                  </a:lnTo>
                  <a:lnTo>
                    <a:pt x="47548" y="57391"/>
                  </a:lnTo>
                  <a:close/>
                </a:path>
                <a:path w="242570" h="92075">
                  <a:moveTo>
                    <a:pt x="81940" y="49136"/>
                  </a:moveTo>
                  <a:lnTo>
                    <a:pt x="77025" y="47498"/>
                  </a:lnTo>
                  <a:lnTo>
                    <a:pt x="73748" y="49136"/>
                  </a:lnTo>
                  <a:lnTo>
                    <a:pt x="73748" y="54051"/>
                  </a:lnTo>
                  <a:lnTo>
                    <a:pt x="77025" y="55753"/>
                  </a:lnTo>
                  <a:lnTo>
                    <a:pt x="81940" y="52412"/>
                  </a:lnTo>
                  <a:lnTo>
                    <a:pt x="81940" y="49136"/>
                  </a:lnTo>
                  <a:close/>
                </a:path>
                <a:path w="242570" h="92075">
                  <a:moveTo>
                    <a:pt x="93408" y="37668"/>
                  </a:moveTo>
                  <a:lnTo>
                    <a:pt x="90131" y="36029"/>
                  </a:lnTo>
                  <a:lnTo>
                    <a:pt x="83578" y="34391"/>
                  </a:lnTo>
                  <a:lnTo>
                    <a:pt x="78663" y="32753"/>
                  </a:lnTo>
                  <a:lnTo>
                    <a:pt x="77025" y="37668"/>
                  </a:lnTo>
                  <a:lnTo>
                    <a:pt x="80302" y="37668"/>
                  </a:lnTo>
                  <a:lnTo>
                    <a:pt x="85217" y="39306"/>
                  </a:lnTo>
                  <a:lnTo>
                    <a:pt x="90131" y="37668"/>
                  </a:lnTo>
                  <a:lnTo>
                    <a:pt x="93408" y="37668"/>
                  </a:lnTo>
                  <a:close/>
                </a:path>
                <a:path w="242570" h="92075">
                  <a:moveTo>
                    <a:pt x="117983" y="40944"/>
                  </a:moveTo>
                  <a:lnTo>
                    <a:pt x="116344" y="39306"/>
                  </a:lnTo>
                  <a:lnTo>
                    <a:pt x="113068" y="37668"/>
                  </a:lnTo>
                  <a:lnTo>
                    <a:pt x="108153" y="39306"/>
                  </a:lnTo>
                  <a:lnTo>
                    <a:pt x="108153" y="44221"/>
                  </a:lnTo>
                  <a:lnTo>
                    <a:pt x="109791" y="45859"/>
                  </a:lnTo>
                  <a:lnTo>
                    <a:pt x="116344" y="40944"/>
                  </a:lnTo>
                  <a:lnTo>
                    <a:pt x="117983" y="40944"/>
                  </a:lnTo>
                  <a:close/>
                </a:path>
                <a:path w="242570" h="92075">
                  <a:moveTo>
                    <a:pt x="134404" y="32753"/>
                  </a:moveTo>
                  <a:lnTo>
                    <a:pt x="132765" y="31115"/>
                  </a:lnTo>
                  <a:lnTo>
                    <a:pt x="127800" y="31115"/>
                  </a:lnTo>
                  <a:lnTo>
                    <a:pt x="122885" y="32753"/>
                  </a:lnTo>
                  <a:lnTo>
                    <a:pt x="122885" y="37668"/>
                  </a:lnTo>
                  <a:lnTo>
                    <a:pt x="126161" y="39306"/>
                  </a:lnTo>
                  <a:lnTo>
                    <a:pt x="134404" y="37668"/>
                  </a:lnTo>
                  <a:lnTo>
                    <a:pt x="134404" y="32753"/>
                  </a:lnTo>
                  <a:close/>
                </a:path>
                <a:path w="242570" h="92075">
                  <a:moveTo>
                    <a:pt x="237566" y="19646"/>
                  </a:moveTo>
                  <a:lnTo>
                    <a:pt x="234289" y="16370"/>
                  </a:lnTo>
                  <a:lnTo>
                    <a:pt x="229400" y="19646"/>
                  </a:lnTo>
                  <a:lnTo>
                    <a:pt x="229400" y="21285"/>
                  </a:lnTo>
                  <a:lnTo>
                    <a:pt x="231038" y="26200"/>
                  </a:lnTo>
                  <a:lnTo>
                    <a:pt x="234289" y="24561"/>
                  </a:lnTo>
                  <a:lnTo>
                    <a:pt x="237566" y="21285"/>
                  </a:lnTo>
                  <a:lnTo>
                    <a:pt x="237566" y="19646"/>
                  </a:lnTo>
                  <a:close/>
                </a:path>
                <a:path w="242570" h="92075">
                  <a:moveTo>
                    <a:pt x="242481" y="1638"/>
                  </a:moveTo>
                  <a:lnTo>
                    <a:pt x="237566" y="0"/>
                  </a:lnTo>
                  <a:lnTo>
                    <a:pt x="232676" y="4914"/>
                  </a:lnTo>
                  <a:lnTo>
                    <a:pt x="232676" y="6540"/>
                  </a:lnTo>
                  <a:lnTo>
                    <a:pt x="234289" y="11455"/>
                  </a:lnTo>
                  <a:lnTo>
                    <a:pt x="239204" y="13093"/>
                  </a:lnTo>
                  <a:lnTo>
                    <a:pt x="242481" y="8178"/>
                  </a:lnTo>
                  <a:lnTo>
                    <a:pt x="242481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080203" y="5913572"/>
              <a:ext cx="6985" cy="12065"/>
            </a:xfrm>
            <a:custGeom>
              <a:avLst/>
              <a:gdLst/>
              <a:ahLst/>
              <a:cxnLst/>
              <a:rect l="l" t="t" r="r" b="b"/>
              <a:pathLst>
                <a:path w="6985" h="12064">
                  <a:moveTo>
                    <a:pt x="3276" y="0"/>
                  </a:moveTo>
                  <a:lnTo>
                    <a:pt x="0" y="1638"/>
                  </a:lnTo>
                  <a:lnTo>
                    <a:pt x="0" y="8190"/>
                  </a:lnTo>
                  <a:lnTo>
                    <a:pt x="1638" y="11465"/>
                  </a:lnTo>
                  <a:lnTo>
                    <a:pt x="4914" y="11465"/>
                  </a:lnTo>
                  <a:lnTo>
                    <a:pt x="6553" y="6551"/>
                  </a:lnTo>
                  <a:lnTo>
                    <a:pt x="3276" y="1638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080203" y="5949683"/>
              <a:ext cx="77470" cy="38100"/>
            </a:xfrm>
            <a:custGeom>
              <a:avLst/>
              <a:gdLst/>
              <a:ahLst/>
              <a:cxnLst/>
              <a:rect l="l" t="t" r="r" b="b"/>
              <a:pathLst>
                <a:path w="77470" h="38100">
                  <a:moveTo>
                    <a:pt x="6553" y="32727"/>
                  </a:moveTo>
                  <a:lnTo>
                    <a:pt x="3276" y="27825"/>
                  </a:lnTo>
                  <a:lnTo>
                    <a:pt x="3276" y="26187"/>
                  </a:lnTo>
                  <a:lnTo>
                    <a:pt x="0" y="29464"/>
                  </a:lnTo>
                  <a:lnTo>
                    <a:pt x="0" y="36004"/>
                  </a:lnTo>
                  <a:lnTo>
                    <a:pt x="3276" y="37642"/>
                  </a:lnTo>
                  <a:lnTo>
                    <a:pt x="6553" y="37642"/>
                  </a:lnTo>
                  <a:lnTo>
                    <a:pt x="6553" y="32727"/>
                  </a:lnTo>
                  <a:close/>
                </a:path>
                <a:path w="77470" h="38100">
                  <a:moveTo>
                    <a:pt x="67195" y="22910"/>
                  </a:moveTo>
                  <a:lnTo>
                    <a:pt x="63931" y="17995"/>
                  </a:lnTo>
                  <a:lnTo>
                    <a:pt x="63931" y="16357"/>
                  </a:lnTo>
                  <a:lnTo>
                    <a:pt x="62293" y="16357"/>
                  </a:lnTo>
                  <a:lnTo>
                    <a:pt x="60655" y="21272"/>
                  </a:lnTo>
                  <a:lnTo>
                    <a:pt x="59016" y="22910"/>
                  </a:lnTo>
                  <a:lnTo>
                    <a:pt x="62293" y="26187"/>
                  </a:lnTo>
                  <a:lnTo>
                    <a:pt x="65557" y="26187"/>
                  </a:lnTo>
                  <a:lnTo>
                    <a:pt x="67195" y="22910"/>
                  </a:lnTo>
                  <a:close/>
                </a:path>
                <a:path w="77470" h="38100">
                  <a:moveTo>
                    <a:pt x="77025" y="0"/>
                  </a:moveTo>
                  <a:lnTo>
                    <a:pt x="72110" y="1638"/>
                  </a:lnTo>
                  <a:lnTo>
                    <a:pt x="70472" y="8166"/>
                  </a:lnTo>
                  <a:lnTo>
                    <a:pt x="73748" y="11442"/>
                  </a:lnTo>
                  <a:lnTo>
                    <a:pt x="77025" y="11442"/>
                  </a:lnTo>
                  <a:lnTo>
                    <a:pt x="77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4909819" y="5993876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4914" y="0"/>
                  </a:moveTo>
                  <a:lnTo>
                    <a:pt x="3276" y="3276"/>
                  </a:lnTo>
                  <a:lnTo>
                    <a:pt x="0" y="6551"/>
                  </a:lnTo>
                  <a:lnTo>
                    <a:pt x="4914" y="6551"/>
                  </a:lnTo>
                  <a:lnTo>
                    <a:pt x="9829" y="4913"/>
                  </a:lnTo>
                  <a:lnTo>
                    <a:pt x="13106" y="4913"/>
                  </a:lnTo>
                  <a:lnTo>
                    <a:pt x="11468" y="3276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4921288" y="5993879"/>
              <a:ext cx="52705" cy="43180"/>
            </a:xfrm>
            <a:custGeom>
              <a:avLst/>
              <a:gdLst/>
              <a:ahLst/>
              <a:cxnLst/>
              <a:rect l="l" t="t" r="r" b="b"/>
              <a:pathLst>
                <a:path w="52704" h="43179">
                  <a:moveTo>
                    <a:pt x="11455" y="39382"/>
                  </a:moveTo>
                  <a:lnTo>
                    <a:pt x="9817" y="37744"/>
                  </a:lnTo>
                  <a:lnTo>
                    <a:pt x="8191" y="34404"/>
                  </a:lnTo>
                  <a:lnTo>
                    <a:pt x="3276" y="34404"/>
                  </a:lnTo>
                  <a:lnTo>
                    <a:pt x="0" y="37744"/>
                  </a:lnTo>
                  <a:lnTo>
                    <a:pt x="0" y="41021"/>
                  </a:lnTo>
                  <a:lnTo>
                    <a:pt x="8191" y="42659"/>
                  </a:lnTo>
                  <a:lnTo>
                    <a:pt x="9817" y="39382"/>
                  </a:lnTo>
                  <a:lnTo>
                    <a:pt x="11455" y="39382"/>
                  </a:lnTo>
                  <a:close/>
                </a:path>
                <a:path w="52704" h="43179">
                  <a:moveTo>
                    <a:pt x="16370" y="24574"/>
                  </a:moveTo>
                  <a:lnTo>
                    <a:pt x="14732" y="21297"/>
                  </a:lnTo>
                  <a:lnTo>
                    <a:pt x="8191" y="18021"/>
                  </a:lnTo>
                  <a:lnTo>
                    <a:pt x="3276" y="21297"/>
                  </a:lnTo>
                  <a:lnTo>
                    <a:pt x="4914" y="26212"/>
                  </a:lnTo>
                  <a:lnTo>
                    <a:pt x="13093" y="26212"/>
                  </a:lnTo>
                  <a:lnTo>
                    <a:pt x="16370" y="24574"/>
                  </a:lnTo>
                  <a:close/>
                </a:path>
                <a:path w="52704" h="43179">
                  <a:moveTo>
                    <a:pt x="27838" y="4914"/>
                  </a:moveTo>
                  <a:lnTo>
                    <a:pt x="21285" y="1638"/>
                  </a:lnTo>
                  <a:lnTo>
                    <a:pt x="16370" y="0"/>
                  </a:lnTo>
                  <a:lnTo>
                    <a:pt x="11455" y="4914"/>
                  </a:lnTo>
                  <a:lnTo>
                    <a:pt x="27838" y="4914"/>
                  </a:lnTo>
                  <a:close/>
                </a:path>
                <a:path w="52704" h="43179">
                  <a:moveTo>
                    <a:pt x="42583" y="29489"/>
                  </a:moveTo>
                  <a:lnTo>
                    <a:pt x="40944" y="27851"/>
                  </a:lnTo>
                  <a:lnTo>
                    <a:pt x="37668" y="26212"/>
                  </a:lnTo>
                  <a:lnTo>
                    <a:pt x="32753" y="24574"/>
                  </a:lnTo>
                  <a:lnTo>
                    <a:pt x="31115" y="27851"/>
                  </a:lnTo>
                  <a:lnTo>
                    <a:pt x="31115" y="31127"/>
                  </a:lnTo>
                  <a:lnTo>
                    <a:pt x="37668" y="32766"/>
                  </a:lnTo>
                  <a:lnTo>
                    <a:pt x="40944" y="29489"/>
                  </a:lnTo>
                  <a:lnTo>
                    <a:pt x="42583" y="29489"/>
                  </a:lnTo>
                  <a:close/>
                </a:path>
                <a:path w="52704" h="43179">
                  <a:moveTo>
                    <a:pt x="45859" y="4914"/>
                  </a:moveTo>
                  <a:lnTo>
                    <a:pt x="40944" y="1638"/>
                  </a:lnTo>
                  <a:lnTo>
                    <a:pt x="32753" y="1638"/>
                  </a:lnTo>
                  <a:lnTo>
                    <a:pt x="32753" y="6553"/>
                  </a:lnTo>
                  <a:lnTo>
                    <a:pt x="37668" y="6553"/>
                  </a:lnTo>
                  <a:lnTo>
                    <a:pt x="42583" y="4914"/>
                  </a:lnTo>
                  <a:lnTo>
                    <a:pt x="45859" y="4914"/>
                  </a:lnTo>
                  <a:close/>
                </a:path>
                <a:path w="52704" h="43179">
                  <a:moveTo>
                    <a:pt x="52412" y="14744"/>
                  </a:moveTo>
                  <a:lnTo>
                    <a:pt x="49136" y="13106"/>
                  </a:lnTo>
                  <a:lnTo>
                    <a:pt x="45859" y="9829"/>
                  </a:lnTo>
                  <a:lnTo>
                    <a:pt x="40944" y="8191"/>
                  </a:lnTo>
                  <a:lnTo>
                    <a:pt x="37668" y="11468"/>
                  </a:lnTo>
                  <a:lnTo>
                    <a:pt x="37668" y="14744"/>
                  </a:lnTo>
                  <a:lnTo>
                    <a:pt x="52412" y="14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4970424" y="5966031"/>
              <a:ext cx="13335" cy="8255"/>
            </a:xfrm>
            <a:custGeom>
              <a:avLst/>
              <a:gdLst/>
              <a:ahLst/>
              <a:cxnLst/>
              <a:rect l="l" t="t" r="r" b="b"/>
              <a:pathLst>
                <a:path w="13335" h="8254">
                  <a:moveTo>
                    <a:pt x="4914" y="0"/>
                  </a:moveTo>
                  <a:lnTo>
                    <a:pt x="1638" y="1638"/>
                  </a:lnTo>
                  <a:lnTo>
                    <a:pt x="0" y="4913"/>
                  </a:lnTo>
                  <a:lnTo>
                    <a:pt x="0" y="8190"/>
                  </a:lnTo>
                  <a:lnTo>
                    <a:pt x="4914" y="8190"/>
                  </a:lnTo>
                  <a:lnTo>
                    <a:pt x="9829" y="6551"/>
                  </a:lnTo>
                  <a:lnTo>
                    <a:pt x="13093" y="6551"/>
                  </a:lnTo>
                  <a:lnTo>
                    <a:pt x="9829" y="3275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4975339" y="5934874"/>
              <a:ext cx="185420" cy="69215"/>
            </a:xfrm>
            <a:custGeom>
              <a:avLst/>
              <a:gdLst/>
              <a:ahLst/>
              <a:cxnLst/>
              <a:rect l="l" t="t" r="r" b="b"/>
              <a:pathLst>
                <a:path w="185420" h="69214">
                  <a:moveTo>
                    <a:pt x="8178" y="65557"/>
                  </a:moveTo>
                  <a:lnTo>
                    <a:pt x="4914" y="62280"/>
                  </a:lnTo>
                  <a:lnTo>
                    <a:pt x="0" y="65557"/>
                  </a:lnTo>
                  <a:lnTo>
                    <a:pt x="1638" y="68834"/>
                  </a:lnTo>
                  <a:lnTo>
                    <a:pt x="8178" y="68834"/>
                  </a:lnTo>
                  <a:lnTo>
                    <a:pt x="8178" y="65557"/>
                  </a:lnTo>
                  <a:close/>
                </a:path>
                <a:path w="185420" h="69214">
                  <a:moveTo>
                    <a:pt x="16370" y="47536"/>
                  </a:moveTo>
                  <a:lnTo>
                    <a:pt x="14732" y="44272"/>
                  </a:lnTo>
                  <a:lnTo>
                    <a:pt x="11455" y="40995"/>
                  </a:lnTo>
                  <a:lnTo>
                    <a:pt x="6540" y="39357"/>
                  </a:lnTo>
                  <a:lnTo>
                    <a:pt x="3276" y="44272"/>
                  </a:lnTo>
                  <a:lnTo>
                    <a:pt x="1638" y="44272"/>
                  </a:lnTo>
                  <a:lnTo>
                    <a:pt x="1638" y="47536"/>
                  </a:lnTo>
                  <a:lnTo>
                    <a:pt x="16370" y="47536"/>
                  </a:lnTo>
                  <a:close/>
                </a:path>
                <a:path w="185420" h="69214">
                  <a:moveTo>
                    <a:pt x="32804" y="63919"/>
                  </a:moveTo>
                  <a:lnTo>
                    <a:pt x="27889" y="60642"/>
                  </a:lnTo>
                  <a:lnTo>
                    <a:pt x="19697" y="60642"/>
                  </a:lnTo>
                  <a:lnTo>
                    <a:pt x="19697" y="62280"/>
                  </a:lnTo>
                  <a:lnTo>
                    <a:pt x="18059" y="65557"/>
                  </a:lnTo>
                  <a:lnTo>
                    <a:pt x="24612" y="65557"/>
                  </a:lnTo>
                  <a:lnTo>
                    <a:pt x="27889" y="63919"/>
                  </a:lnTo>
                  <a:lnTo>
                    <a:pt x="32804" y="63919"/>
                  </a:lnTo>
                  <a:close/>
                </a:path>
                <a:path w="185420" h="69214">
                  <a:moveTo>
                    <a:pt x="54089" y="49174"/>
                  </a:moveTo>
                  <a:lnTo>
                    <a:pt x="49174" y="44272"/>
                  </a:lnTo>
                  <a:lnTo>
                    <a:pt x="45897" y="44272"/>
                  </a:lnTo>
                  <a:lnTo>
                    <a:pt x="44259" y="47536"/>
                  </a:lnTo>
                  <a:lnTo>
                    <a:pt x="44259" y="49174"/>
                  </a:lnTo>
                  <a:lnTo>
                    <a:pt x="54089" y="49174"/>
                  </a:lnTo>
                  <a:close/>
                </a:path>
                <a:path w="185420" h="69214">
                  <a:moveTo>
                    <a:pt x="72110" y="60642"/>
                  </a:moveTo>
                  <a:lnTo>
                    <a:pt x="67195" y="57365"/>
                  </a:lnTo>
                  <a:lnTo>
                    <a:pt x="60642" y="59004"/>
                  </a:lnTo>
                  <a:lnTo>
                    <a:pt x="59004" y="60642"/>
                  </a:lnTo>
                  <a:lnTo>
                    <a:pt x="60642" y="60642"/>
                  </a:lnTo>
                  <a:lnTo>
                    <a:pt x="65557" y="62280"/>
                  </a:lnTo>
                  <a:lnTo>
                    <a:pt x="68834" y="60642"/>
                  </a:lnTo>
                  <a:lnTo>
                    <a:pt x="72110" y="60642"/>
                  </a:lnTo>
                  <a:close/>
                </a:path>
                <a:path w="185420" h="69214">
                  <a:moveTo>
                    <a:pt x="73748" y="36080"/>
                  </a:moveTo>
                  <a:lnTo>
                    <a:pt x="70472" y="31165"/>
                  </a:lnTo>
                  <a:lnTo>
                    <a:pt x="63919" y="31165"/>
                  </a:lnTo>
                  <a:lnTo>
                    <a:pt x="62280" y="34442"/>
                  </a:lnTo>
                  <a:lnTo>
                    <a:pt x="62280" y="36080"/>
                  </a:lnTo>
                  <a:lnTo>
                    <a:pt x="73748" y="36080"/>
                  </a:lnTo>
                  <a:close/>
                </a:path>
                <a:path w="185420" h="69214">
                  <a:moveTo>
                    <a:pt x="78663" y="50812"/>
                  </a:moveTo>
                  <a:lnTo>
                    <a:pt x="75387" y="47536"/>
                  </a:lnTo>
                  <a:lnTo>
                    <a:pt x="68834" y="47536"/>
                  </a:lnTo>
                  <a:lnTo>
                    <a:pt x="65557" y="45897"/>
                  </a:lnTo>
                  <a:lnTo>
                    <a:pt x="62280" y="49174"/>
                  </a:lnTo>
                  <a:lnTo>
                    <a:pt x="62280" y="52451"/>
                  </a:lnTo>
                  <a:lnTo>
                    <a:pt x="68834" y="52451"/>
                  </a:lnTo>
                  <a:lnTo>
                    <a:pt x="73748" y="50812"/>
                  </a:lnTo>
                  <a:lnTo>
                    <a:pt x="78663" y="50812"/>
                  </a:lnTo>
                  <a:close/>
                </a:path>
                <a:path w="185420" h="69214">
                  <a:moveTo>
                    <a:pt x="86842" y="59004"/>
                  </a:moveTo>
                  <a:lnTo>
                    <a:pt x="83578" y="55727"/>
                  </a:lnTo>
                  <a:lnTo>
                    <a:pt x="75387" y="55727"/>
                  </a:lnTo>
                  <a:lnTo>
                    <a:pt x="73748" y="59004"/>
                  </a:lnTo>
                  <a:lnTo>
                    <a:pt x="86842" y="59004"/>
                  </a:lnTo>
                  <a:close/>
                </a:path>
                <a:path w="185420" h="69214">
                  <a:moveTo>
                    <a:pt x="98310" y="47536"/>
                  </a:moveTo>
                  <a:lnTo>
                    <a:pt x="96672" y="44272"/>
                  </a:lnTo>
                  <a:lnTo>
                    <a:pt x="93395" y="42633"/>
                  </a:lnTo>
                  <a:lnTo>
                    <a:pt x="88480" y="40995"/>
                  </a:lnTo>
                  <a:lnTo>
                    <a:pt x="85217" y="45897"/>
                  </a:lnTo>
                  <a:lnTo>
                    <a:pt x="83578" y="45897"/>
                  </a:lnTo>
                  <a:lnTo>
                    <a:pt x="83578" y="47536"/>
                  </a:lnTo>
                  <a:lnTo>
                    <a:pt x="98310" y="47536"/>
                  </a:lnTo>
                  <a:close/>
                </a:path>
                <a:path w="185420" h="69214">
                  <a:moveTo>
                    <a:pt x="165519" y="27889"/>
                  </a:moveTo>
                  <a:lnTo>
                    <a:pt x="160604" y="22974"/>
                  </a:lnTo>
                  <a:lnTo>
                    <a:pt x="157327" y="21336"/>
                  </a:lnTo>
                  <a:lnTo>
                    <a:pt x="154051" y="22974"/>
                  </a:lnTo>
                  <a:lnTo>
                    <a:pt x="152412" y="22974"/>
                  </a:lnTo>
                  <a:lnTo>
                    <a:pt x="152412" y="27889"/>
                  </a:lnTo>
                  <a:lnTo>
                    <a:pt x="165519" y="27889"/>
                  </a:lnTo>
                  <a:close/>
                </a:path>
                <a:path w="185420" h="69214">
                  <a:moveTo>
                    <a:pt x="185166" y="4914"/>
                  </a:moveTo>
                  <a:lnTo>
                    <a:pt x="181889" y="1638"/>
                  </a:lnTo>
                  <a:lnTo>
                    <a:pt x="176974" y="0"/>
                  </a:lnTo>
                  <a:lnTo>
                    <a:pt x="172059" y="1638"/>
                  </a:lnTo>
                  <a:lnTo>
                    <a:pt x="172059" y="3276"/>
                  </a:lnTo>
                  <a:lnTo>
                    <a:pt x="176974" y="4914"/>
                  </a:lnTo>
                  <a:lnTo>
                    <a:pt x="185166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029428" y="5934864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9829" y="1638"/>
                  </a:moveTo>
                  <a:lnTo>
                    <a:pt x="1638" y="1638"/>
                  </a:lnTo>
                  <a:lnTo>
                    <a:pt x="0" y="4914"/>
                  </a:lnTo>
                  <a:lnTo>
                    <a:pt x="0" y="6620"/>
                  </a:lnTo>
                  <a:lnTo>
                    <a:pt x="3276" y="6620"/>
                  </a:lnTo>
                  <a:lnTo>
                    <a:pt x="4914" y="9895"/>
                  </a:lnTo>
                  <a:lnTo>
                    <a:pt x="6553" y="6620"/>
                  </a:lnTo>
                  <a:lnTo>
                    <a:pt x="9829" y="1638"/>
                  </a:lnTo>
                  <a:close/>
                </a:path>
                <a:path w="12064" h="10160">
                  <a:moveTo>
                    <a:pt x="8191" y="0"/>
                  </a:moveTo>
                  <a:lnTo>
                    <a:pt x="4914" y="1638"/>
                  </a:lnTo>
                  <a:lnTo>
                    <a:pt x="11468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5104752" y="5964393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638" y="0"/>
                  </a:moveTo>
                  <a:lnTo>
                    <a:pt x="1638" y="1638"/>
                  </a:lnTo>
                  <a:lnTo>
                    <a:pt x="0" y="4913"/>
                  </a:lnTo>
                  <a:lnTo>
                    <a:pt x="1638" y="8190"/>
                  </a:lnTo>
                  <a:lnTo>
                    <a:pt x="4914" y="9828"/>
                  </a:lnTo>
                  <a:lnTo>
                    <a:pt x="8191" y="9828"/>
                  </a:lnTo>
                  <a:lnTo>
                    <a:pt x="9829" y="6551"/>
                  </a:lnTo>
                  <a:lnTo>
                    <a:pt x="11468" y="4913"/>
                  </a:lnTo>
                  <a:lnTo>
                    <a:pt x="9829" y="1638"/>
                  </a:lnTo>
                  <a:lnTo>
                    <a:pt x="6553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5021237" y="5918485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8191" y="0"/>
                  </a:moveTo>
                  <a:lnTo>
                    <a:pt x="3276" y="1638"/>
                  </a:lnTo>
                  <a:lnTo>
                    <a:pt x="0" y="1638"/>
                  </a:lnTo>
                  <a:lnTo>
                    <a:pt x="1638" y="8190"/>
                  </a:lnTo>
                  <a:lnTo>
                    <a:pt x="6553" y="9827"/>
                  </a:lnTo>
                  <a:lnTo>
                    <a:pt x="11468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5106390" y="5980772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8191" y="0"/>
                  </a:moveTo>
                  <a:lnTo>
                    <a:pt x="4914" y="1638"/>
                  </a:lnTo>
                  <a:lnTo>
                    <a:pt x="0" y="3276"/>
                  </a:lnTo>
                  <a:lnTo>
                    <a:pt x="1638" y="9828"/>
                  </a:lnTo>
                  <a:lnTo>
                    <a:pt x="8191" y="9828"/>
                  </a:lnTo>
                  <a:lnTo>
                    <a:pt x="9829" y="3276"/>
                  </a:lnTo>
                  <a:lnTo>
                    <a:pt x="11531" y="1638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5008143" y="5957841"/>
              <a:ext cx="16510" cy="5080"/>
            </a:xfrm>
            <a:custGeom>
              <a:avLst/>
              <a:gdLst/>
              <a:ahLst/>
              <a:cxnLst/>
              <a:rect l="l" t="t" r="r" b="b"/>
              <a:pathLst>
                <a:path w="16510" h="5079">
                  <a:moveTo>
                    <a:pt x="13093" y="0"/>
                  </a:moveTo>
                  <a:lnTo>
                    <a:pt x="0" y="0"/>
                  </a:lnTo>
                  <a:lnTo>
                    <a:pt x="1625" y="3276"/>
                  </a:lnTo>
                  <a:lnTo>
                    <a:pt x="3263" y="4913"/>
                  </a:lnTo>
                  <a:lnTo>
                    <a:pt x="9817" y="4913"/>
                  </a:lnTo>
                  <a:lnTo>
                    <a:pt x="14732" y="1638"/>
                  </a:lnTo>
                  <a:lnTo>
                    <a:pt x="16370" y="1638"/>
                  </a:lnTo>
                  <a:lnTo>
                    <a:pt x="1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4855718" y="5967679"/>
              <a:ext cx="306705" cy="90170"/>
            </a:xfrm>
            <a:custGeom>
              <a:avLst/>
              <a:gdLst/>
              <a:ahLst/>
              <a:cxnLst/>
              <a:rect l="l" t="t" r="r" b="b"/>
              <a:pathLst>
                <a:path w="306704" h="90170">
                  <a:moveTo>
                    <a:pt x="11468" y="86855"/>
                  </a:moveTo>
                  <a:lnTo>
                    <a:pt x="9829" y="85217"/>
                  </a:lnTo>
                  <a:lnTo>
                    <a:pt x="8191" y="81940"/>
                  </a:lnTo>
                  <a:lnTo>
                    <a:pt x="4914" y="80302"/>
                  </a:lnTo>
                  <a:lnTo>
                    <a:pt x="1638" y="81940"/>
                  </a:lnTo>
                  <a:lnTo>
                    <a:pt x="0" y="81940"/>
                  </a:lnTo>
                  <a:lnTo>
                    <a:pt x="0" y="85217"/>
                  </a:lnTo>
                  <a:lnTo>
                    <a:pt x="8191" y="85217"/>
                  </a:lnTo>
                  <a:lnTo>
                    <a:pt x="11468" y="86855"/>
                  </a:lnTo>
                  <a:close/>
                </a:path>
                <a:path w="306704" h="90170">
                  <a:moveTo>
                    <a:pt x="32804" y="90131"/>
                  </a:moveTo>
                  <a:lnTo>
                    <a:pt x="29527" y="86855"/>
                  </a:lnTo>
                  <a:lnTo>
                    <a:pt x="21336" y="83578"/>
                  </a:lnTo>
                  <a:lnTo>
                    <a:pt x="19710" y="83578"/>
                  </a:lnTo>
                  <a:lnTo>
                    <a:pt x="16433" y="86855"/>
                  </a:lnTo>
                  <a:lnTo>
                    <a:pt x="22987" y="90131"/>
                  </a:lnTo>
                  <a:lnTo>
                    <a:pt x="32804" y="90131"/>
                  </a:lnTo>
                  <a:close/>
                </a:path>
                <a:path w="306704" h="90170">
                  <a:moveTo>
                    <a:pt x="50825" y="78663"/>
                  </a:moveTo>
                  <a:lnTo>
                    <a:pt x="49187" y="77025"/>
                  </a:lnTo>
                  <a:lnTo>
                    <a:pt x="44272" y="78663"/>
                  </a:lnTo>
                  <a:lnTo>
                    <a:pt x="40995" y="78663"/>
                  </a:lnTo>
                  <a:lnTo>
                    <a:pt x="40995" y="85217"/>
                  </a:lnTo>
                  <a:lnTo>
                    <a:pt x="42633" y="86855"/>
                  </a:lnTo>
                  <a:lnTo>
                    <a:pt x="45910" y="88493"/>
                  </a:lnTo>
                  <a:lnTo>
                    <a:pt x="49187" y="85217"/>
                  </a:lnTo>
                  <a:lnTo>
                    <a:pt x="49187" y="80302"/>
                  </a:lnTo>
                  <a:lnTo>
                    <a:pt x="50825" y="78663"/>
                  </a:lnTo>
                  <a:close/>
                </a:path>
                <a:path w="306704" h="90170">
                  <a:moveTo>
                    <a:pt x="60655" y="77025"/>
                  </a:moveTo>
                  <a:lnTo>
                    <a:pt x="59016" y="75387"/>
                  </a:lnTo>
                  <a:lnTo>
                    <a:pt x="57378" y="72136"/>
                  </a:lnTo>
                  <a:lnTo>
                    <a:pt x="52463" y="70497"/>
                  </a:lnTo>
                  <a:lnTo>
                    <a:pt x="49187" y="72136"/>
                  </a:lnTo>
                  <a:lnTo>
                    <a:pt x="49187" y="73748"/>
                  </a:lnTo>
                  <a:lnTo>
                    <a:pt x="54102" y="77025"/>
                  </a:lnTo>
                  <a:lnTo>
                    <a:pt x="60655" y="77025"/>
                  </a:lnTo>
                  <a:close/>
                </a:path>
                <a:path w="306704" h="90170">
                  <a:moveTo>
                    <a:pt x="78663" y="83578"/>
                  </a:moveTo>
                  <a:lnTo>
                    <a:pt x="77025" y="81940"/>
                  </a:lnTo>
                  <a:lnTo>
                    <a:pt x="75387" y="78663"/>
                  </a:lnTo>
                  <a:lnTo>
                    <a:pt x="72123" y="77025"/>
                  </a:lnTo>
                  <a:lnTo>
                    <a:pt x="65570" y="77025"/>
                  </a:lnTo>
                  <a:lnTo>
                    <a:pt x="65570" y="80302"/>
                  </a:lnTo>
                  <a:lnTo>
                    <a:pt x="70485" y="81940"/>
                  </a:lnTo>
                  <a:lnTo>
                    <a:pt x="75387" y="81940"/>
                  </a:lnTo>
                  <a:lnTo>
                    <a:pt x="78663" y="83578"/>
                  </a:lnTo>
                  <a:close/>
                </a:path>
                <a:path w="306704" h="90170">
                  <a:moveTo>
                    <a:pt x="88493" y="75387"/>
                  </a:moveTo>
                  <a:lnTo>
                    <a:pt x="85217" y="72136"/>
                  </a:lnTo>
                  <a:lnTo>
                    <a:pt x="78663" y="68859"/>
                  </a:lnTo>
                  <a:lnTo>
                    <a:pt x="77025" y="68859"/>
                  </a:lnTo>
                  <a:lnTo>
                    <a:pt x="73761" y="72136"/>
                  </a:lnTo>
                  <a:lnTo>
                    <a:pt x="78663" y="73748"/>
                  </a:lnTo>
                  <a:lnTo>
                    <a:pt x="85217" y="73748"/>
                  </a:lnTo>
                  <a:lnTo>
                    <a:pt x="88493" y="75387"/>
                  </a:lnTo>
                  <a:close/>
                </a:path>
                <a:path w="306704" h="90170">
                  <a:moveTo>
                    <a:pt x="108153" y="72136"/>
                  </a:moveTo>
                  <a:lnTo>
                    <a:pt x="106514" y="68859"/>
                  </a:lnTo>
                  <a:lnTo>
                    <a:pt x="103238" y="68859"/>
                  </a:lnTo>
                  <a:lnTo>
                    <a:pt x="99961" y="65582"/>
                  </a:lnTo>
                  <a:lnTo>
                    <a:pt x="96685" y="68859"/>
                  </a:lnTo>
                  <a:lnTo>
                    <a:pt x="95046" y="68859"/>
                  </a:lnTo>
                  <a:lnTo>
                    <a:pt x="98323" y="70497"/>
                  </a:lnTo>
                  <a:lnTo>
                    <a:pt x="104876" y="70497"/>
                  </a:lnTo>
                  <a:lnTo>
                    <a:pt x="108153" y="72136"/>
                  </a:lnTo>
                  <a:close/>
                </a:path>
                <a:path w="306704" h="90170">
                  <a:moveTo>
                    <a:pt x="121259" y="63944"/>
                  </a:moveTo>
                  <a:lnTo>
                    <a:pt x="116344" y="60604"/>
                  </a:lnTo>
                  <a:lnTo>
                    <a:pt x="109791" y="62306"/>
                  </a:lnTo>
                  <a:lnTo>
                    <a:pt x="108153" y="63944"/>
                  </a:lnTo>
                  <a:lnTo>
                    <a:pt x="109791" y="68859"/>
                  </a:lnTo>
                  <a:lnTo>
                    <a:pt x="114706" y="70497"/>
                  </a:lnTo>
                  <a:lnTo>
                    <a:pt x="119621" y="68859"/>
                  </a:lnTo>
                  <a:lnTo>
                    <a:pt x="119621" y="63944"/>
                  </a:lnTo>
                  <a:lnTo>
                    <a:pt x="121259" y="63944"/>
                  </a:lnTo>
                  <a:close/>
                </a:path>
                <a:path w="306704" h="90170">
                  <a:moveTo>
                    <a:pt x="142595" y="54051"/>
                  </a:moveTo>
                  <a:lnTo>
                    <a:pt x="137680" y="52412"/>
                  </a:lnTo>
                  <a:lnTo>
                    <a:pt x="131076" y="52412"/>
                  </a:lnTo>
                  <a:lnTo>
                    <a:pt x="131076" y="60604"/>
                  </a:lnTo>
                  <a:lnTo>
                    <a:pt x="135991" y="58966"/>
                  </a:lnTo>
                  <a:lnTo>
                    <a:pt x="139319" y="55689"/>
                  </a:lnTo>
                  <a:lnTo>
                    <a:pt x="142595" y="54051"/>
                  </a:lnTo>
                  <a:close/>
                </a:path>
                <a:path w="306704" h="90170">
                  <a:moveTo>
                    <a:pt x="147510" y="65582"/>
                  </a:moveTo>
                  <a:lnTo>
                    <a:pt x="144233" y="62306"/>
                  </a:lnTo>
                  <a:lnTo>
                    <a:pt x="139319" y="63944"/>
                  </a:lnTo>
                  <a:lnTo>
                    <a:pt x="135991" y="65582"/>
                  </a:lnTo>
                  <a:lnTo>
                    <a:pt x="135991" y="68859"/>
                  </a:lnTo>
                  <a:lnTo>
                    <a:pt x="140957" y="72136"/>
                  </a:lnTo>
                  <a:lnTo>
                    <a:pt x="145872" y="70497"/>
                  </a:lnTo>
                  <a:lnTo>
                    <a:pt x="147510" y="67221"/>
                  </a:lnTo>
                  <a:lnTo>
                    <a:pt x="147510" y="65582"/>
                  </a:lnTo>
                  <a:close/>
                </a:path>
                <a:path w="306704" h="90170">
                  <a:moveTo>
                    <a:pt x="158965" y="44221"/>
                  </a:moveTo>
                  <a:lnTo>
                    <a:pt x="154051" y="39306"/>
                  </a:lnTo>
                  <a:lnTo>
                    <a:pt x="149148" y="40944"/>
                  </a:lnTo>
                  <a:lnTo>
                    <a:pt x="147510" y="44221"/>
                  </a:lnTo>
                  <a:lnTo>
                    <a:pt x="147510" y="47498"/>
                  </a:lnTo>
                  <a:lnTo>
                    <a:pt x="152425" y="50774"/>
                  </a:lnTo>
                  <a:lnTo>
                    <a:pt x="155689" y="49136"/>
                  </a:lnTo>
                  <a:lnTo>
                    <a:pt x="157327" y="44221"/>
                  </a:lnTo>
                  <a:lnTo>
                    <a:pt x="158965" y="44221"/>
                  </a:lnTo>
                  <a:close/>
                </a:path>
                <a:path w="306704" h="90170">
                  <a:moveTo>
                    <a:pt x="167157" y="60604"/>
                  </a:moveTo>
                  <a:lnTo>
                    <a:pt x="162242" y="55689"/>
                  </a:lnTo>
                  <a:lnTo>
                    <a:pt x="152425" y="55689"/>
                  </a:lnTo>
                  <a:lnTo>
                    <a:pt x="152425" y="60604"/>
                  </a:lnTo>
                  <a:lnTo>
                    <a:pt x="167157" y="60604"/>
                  </a:lnTo>
                  <a:close/>
                </a:path>
                <a:path w="306704" h="90170">
                  <a:moveTo>
                    <a:pt x="167157" y="29476"/>
                  </a:moveTo>
                  <a:lnTo>
                    <a:pt x="162242" y="26200"/>
                  </a:lnTo>
                  <a:lnTo>
                    <a:pt x="155689" y="22923"/>
                  </a:lnTo>
                  <a:lnTo>
                    <a:pt x="154051" y="26200"/>
                  </a:lnTo>
                  <a:lnTo>
                    <a:pt x="154051" y="27838"/>
                  </a:lnTo>
                  <a:lnTo>
                    <a:pt x="152425" y="31115"/>
                  </a:lnTo>
                  <a:lnTo>
                    <a:pt x="157327" y="31115"/>
                  </a:lnTo>
                  <a:lnTo>
                    <a:pt x="163880" y="29476"/>
                  </a:lnTo>
                  <a:lnTo>
                    <a:pt x="167157" y="29476"/>
                  </a:lnTo>
                  <a:close/>
                </a:path>
                <a:path w="306704" h="90170">
                  <a:moveTo>
                    <a:pt x="176987" y="37668"/>
                  </a:moveTo>
                  <a:lnTo>
                    <a:pt x="172072" y="34391"/>
                  </a:lnTo>
                  <a:lnTo>
                    <a:pt x="163880" y="32753"/>
                  </a:lnTo>
                  <a:lnTo>
                    <a:pt x="163880" y="40944"/>
                  </a:lnTo>
                  <a:lnTo>
                    <a:pt x="168795" y="44221"/>
                  </a:lnTo>
                  <a:lnTo>
                    <a:pt x="173710" y="42583"/>
                  </a:lnTo>
                  <a:lnTo>
                    <a:pt x="175348" y="39306"/>
                  </a:lnTo>
                  <a:lnTo>
                    <a:pt x="176987" y="37668"/>
                  </a:lnTo>
                  <a:close/>
                </a:path>
                <a:path w="306704" h="90170">
                  <a:moveTo>
                    <a:pt x="178625" y="22923"/>
                  </a:moveTo>
                  <a:lnTo>
                    <a:pt x="173710" y="19646"/>
                  </a:lnTo>
                  <a:lnTo>
                    <a:pt x="167157" y="19646"/>
                  </a:lnTo>
                  <a:lnTo>
                    <a:pt x="167157" y="22923"/>
                  </a:lnTo>
                  <a:lnTo>
                    <a:pt x="178625" y="22923"/>
                  </a:lnTo>
                  <a:close/>
                </a:path>
                <a:path w="306704" h="90170">
                  <a:moveTo>
                    <a:pt x="185178" y="58966"/>
                  </a:moveTo>
                  <a:lnTo>
                    <a:pt x="180263" y="55689"/>
                  </a:lnTo>
                  <a:lnTo>
                    <a:pt x="176987" y="55689"/>
                  </a:lnTo>
                  <a:lnTo>
                    <a:pt x="173710" y="58966"/>
                  </a:lnTo>
                  <a:lnTo>
                    <a:pt x="173710" y="63944"/>
                  </a:lnTo>
                  <a:lnTo>
                    <a:pt x="180263" y="65582"/>
                  </a:lnTo>
                  <a:lnTo>
                    <a:pt x="183540" y="63944"/>
                  </a:lnTo>
                  <a:lnTo>
                    <a:pt x="185178" y="60604"/>
                  </a:lnTo>
                  <a:lnTo>
                    <a:pt x="185178" y="58966"/>
                  </a:lnTo>
                  <a:close/>
                </a:path>
                <a:path w="306704" h="90170">
                  <a:moveTo>
                    <a:pt x="188455" y="47498"/>
                  </a:moveTo>
                  <a:lnTo>
                    <a:pt x="183540" y="45859"/>
                  </a:lnTo>
                  <a:lnTo>
                    <a:pt x="176987" y="44221"/>
                  </a:lnTo>
                  <a:lnTo>
                    <a:pt x="173710" y="45859"/>
                  </a:lnTo>
                  <a:lnTo>
                    <a:pt x="172072" y="47498"/>
                  </a:lnTo>
                  <a:lnTo>
                    <a:pt x="172072" y="49136"/>
                  </a:lnTo>
                  <a:lnTo>
                    <a:pt x="178625" y="49136"/>
                  </a:lnTo>
                  <a:lnTo>
                    <a:pt x="185178" y="47498"/>
                  </a:lnTo>
                  <a:lnTo>
                    <a:pt x="188455" y="47498"/>
                  </a:lnTo>
                  <a:close/>
                </a:path>
                <a:path w="306704" h="90170">
                  <a:moveTo>
                    <a:pt x="195008" y="36029"/>
                  </a:moveTo>
                  <a:lnTo>
                    <a:pt x="193370" y="32753"/>
                  </a:lnTo>
                  <a:lnTo>
                    <a:pt x="191731" y="31115"/>
                  </a:lnTo>
                  <a:lnTo>
                    <a:pt x="186817" y="31115"/>
                  </a:lnTo>
                  <a:lnTo>
                    <a:pt x="185178" y="32753"/>
                  </a:lnTo>
                  <a:lnTo>
                    <a:pt x="185178" y="36029"/>
                  </a:lnTo>
                  <a:lnTo>
                    <a:pt x="195008" y="36029"/>
                  </a:lnTo>
                  <a:close/>
                </a:path>
                <a:path w="306704" h="90170">
                  <a:moveTo>
                    <a:pt x="203200" y="52412"/>
                  </a:moveTo>
                  <a:lnTo>
                    <a:pt x="198285" y="47498"/>
                  </a:lnTo>
                  <a:lnTo>
                    <a:pt x="193370" y="47498"/>
                  </a:lnTo>
                  <a:lnTo>
                    <a:pt x="191731" y="50774"/>
                  </a:lnTo>
                  <a:lnTo>
                    <a:pt x="190093" y="50774"/>
                  </a:lnTo>
                  <a:lnTo>
                    <a:pt x="188455" y="52412"/>
                  </a:lnTo>
                  <a:lnTo>
                    <a:pt x="190093" y="52412"/>
                  </a:lnTo>
                  <a:lnTo>
                    <a:pt x="196646" y="54051"/>
                  </a:lnTo>
                  <a:lnTo>
                    <a:pt x="201561" y="52412"/>
                  </a:lnTo>
                  <a:lnTo>
                    <a:pt x="203200" y="52412"/>
                  </a:lnTo>
                  <a:close/>
                </a:path>
                <a:path w="306704" h="90170">
                  <a:moveTo>
                    <a:pt x="209740" y="39306"/>
                  </a:moveTo>
                  <a:lnTo>
                    <a:pt x="206463" y="36029"/>
                  </a:lnTo>
                  <a:lnTo>
                    <a:pt x="199923" y="37668"/>
                  </a:lnTo>
                  <a:lnTo>
                    <a:pt x="198285" y="39306"/>
                  </a:lnTo>
                  <a:lnTo>
                    <a:pt x="199923" y="44221"/>
                  </a:lnTo>
                  <a:lnTo>
                    <a:pt x="204838" y="47498"/>
                  </a:lnTo>
                  <a:lnTo>
                    <a:pt x="208102" y="44221"/>
                  </a:lnTo>
                  <a:lnTo>
                    <a:pt x="209740" y="39306"/>
                  </a:lnTo>
                  <a:close/>
                </a:path>
                <a:path w="306704" h="90170">
                  <a:moveTo>
                    <a:pt x="226123" y="26200"/>
                  </a:moveTo>
                  <a:lnTo>
                    <a:pt x="221208" y="22923"/>
                  </a:lnTo>
                  <a:lnTo>
                    <a:pt x="214655" y="22923"/>
                  </a:lnTo>
                  <a:lnTo>
                    <a:pt x="214655" y="31115"/>
                  </a:lnTo>
                  <a:lnTo>
                    <a:pt x="219570" y="34391"/>
                  </a:lnTo>
                  <a:lnTo>
                    <a:pt x="222846" y="31115"/>
                  </a:lnTo>
                  <a:lnTo>
                    <a:pt x="224485" y="27838"/>
                  </a:lnTo>
                  <a:lnTo>
                    <a:pt x="226123" y="26200"/>
                  </a:lnTo>
                  <a:close/>
                </a:path>
                <a:path w="306704" h="90170">
                  <a:moveTo>
                    <a:pt x="231038" y="44221"/>
                  </a:moveTo>
                  <a:lnTo>
                    <a:pt x="227761" y="40944"/>
                  </a:lnTo>
                  <a:lnTo>
                    <a:pt x="222846" y="39306"/>
                  </a:lnTo>
                  <a:lnTo>
                    <a:pt x="219570" y="44221"/>
                  </a:lnTo>
                  <a:lnTo>
                    <a:pt x="217932" y="44221"/>
                  </a:lnTo>
                  <a:lnTo>
                    <a:pt x="222846" y="45859"/>
                  </a:lnTo>
                  <a:lnTo>
                    <a:pt x="227761" y="44221"/>
                  </a:lnTo>
                  <a:lnTo>
                    <a:pt x="231038" y="44221"/>
                  </a:lnTo>
                  <a:close/>
                </a:path>
                <a:path w="306704" h="90170">
                  <a:moveTo>
                    <a:pt x="255587" y="31115"/>
                  </a:moveTo>
                  <a:lnTo>
                    <a:pt x="249034" y="31115"/>
                  </a:lnTo>
                  <a:lnTo>
                    <a:pt x="247396" y="34391"/>
                  </a:lnTo>
                  <a:lnTo>
                    <a:pt x="247396" y="37668"/>
                  </a:lnTo>
                  <a:lnTo>
                    <a:pt x="249034" y="39306"/>
                  </a:lnTo>
                  <a:lnTo>
                    <a:pt x="252310" y="36029"/>
                  </a:lnTo>
                  <a:lnTo>
                    <a:pt x="253949" y="32753"/>
                  </a:lnTo>
                  <a:lnTo>
                    <a:pt x="255587" y="31115"/>
                  </a:lnTo>
                  <a:close/>
                </a:path>
                <a:path w="306704" h="90170">
                  <a:moveTo>
                    <a:pt x="270395" y="22923"/>
                  </a:moveTo>
                  <a:lnTo>
                    <a:pt x="265480" y="22923"/>
                  </a:lnTo>
                  <a:lnTo>
                    <a:pt x="263842" y="24561"/>
                  </a:lnTo>
                  <a:lnTo>
                    <a:pt x="263842" y="27838"/>
                  </a:lnTo>
                  <a:lnTo>
                    <a:pt x="267119" y="29476"/>
                  </a:lnTo>
                  <a:lnTo>
                    <a:pt x="268757" y="27838"/>
                  </a:lnTo>
                  <a:lnTo>
                    <a:pt x="270395" y="22923"/>
                  </a:lnTo>
                  <a:close/>
                </a:path>
                <a:path w="306704" h="90170">
                  <a:moveTo>
                    <a:pt x="275310" y="1638"/>
                  </a:moveTo>
                  <a:lnTo>
                    <a:pt x="273672" y="0"/>
                  </a:lnTo>
                  <a:lnTo>
                    <a:pt x="268757" y="0"/>
                  </a:lnTo>
                  <a:lnTo>
                    <a:pt x="263842" y="1638"/>
                  </a:lnTo>
                  <a:lnTo>
                    <a:pt x="265480" y="6553"/>
                  </a:lnTo>
                  <a:lnTo>
                    <a:pt x="268757" y="8191"/>
                  </a:lnTo>
                  <a:lnTo>
                    <a:pt x="272034" y="4914"/>
                  </a:lnTo>
                  <a:lnTo>
                    <a:pt x="273672" y="1638"/>
                  </a:lnTo>
                  <a:lnTo>
                    <a:pt x="275310" y="1638"/>
                  </a:lnTo>
                  <a:close/>
                </a:path>
                <a:path w="306704" h="90170">
                  <a:moveTo>
                    <a:pt x="283502" y="13093"/>
                  </a:moveTo>
                  <a:lnTo>
                    <a:pt x="276948" y="13093"/>
                  </a:lnTo>
                  <a:lnTo>
                    <a:pt x="275310" y="14732"/>
                  </a:lnTo>
                  <a:lnTo>
                    <a:pt x="275310" y="18008"/>
                  </a:lnTo>
                  <a:lnTo>
                    <a:pt x="278587" y="19646"/>
                  </a:lnTo>
                  <a:lnTo>
                    <a:pt x="280225" y="18008"/>
                  </a:lnTo>
                  <a:lnTo>
                    <a:pt x="281863" y="14732"/>
                  </a:lnTo>
                  <a:lnTo>
                    <a:pt x="283502" y="13093"/>
                  </a:lnTo>
                  <a:close/>
                </a:path>
                <a:path w="306704" h="90170">
                  <a:moveTo>
                    <a:pt x="294957" y="16370"/>
                  </a:moveTo>
                  <a:lnTo>
                    <a:pt x="288417" y="16370"/>
                  </a:lnTo>
                  <a:lnTo>
                    <a:pt x="285140" y="19646"/>
                  </a:lnTo>
                  <a:lnTo>
                    <a:pt x="286778" y="22923"/>
                  </a:lnTo>
                  <a:lnTo>
                    <a:pt x="288417" y="22923"/>
                  </a:lnTo>
                  <a:lnTo>
                    <a:pt x="291680" y="21285"/>
                  </a:lnTo>
                  <a:lnTo>
                    <a:pt x="293319" y="18008"/>
                  </a:lnTo>
                  <a:lnTo>
                    <a:pt x="294957" y="16370"/>
                  </a:lnTo>
                  <a:close/>
                </a:path>
                <a:path w="306704" h="90170">
                  <a:moveTo>
                    <a:pt x="306425" y="3276"/>
                  </a:moveTo>
                  <a:lnTo>
                    <a:pt x="304787" y="3276"/>
                  </a:lnTo>
                  <a:lnTo>
                    <a:pt x="301510" y="4914"/>
                  </a:lnTo>
                  <a:lnTo>
                    <a:pt x="299872" y="6553"/>
                  </a:lnTo>
                  <a:lnTo>
                    <a:pt x="301510" y="11468"/>
                  </a:lnTo>
                  <a:lnTo>
                    <a:pt x="303149" y="11468"/>
                  </a:lnTo>
                  <a:lnTo>
                    <a:pt x="304787" y="8191"/>
                  </a:lnTo>
                  <a:lnTo>
                    <a:pt x="306425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2799499" y="4802517"/>
              <a:ext cx="229400" cy="3572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3810431" y="6362598"/>
              <a:ext cx="346075" cy="413384"/>
            </a:xfrm>
            <a:custGeom>
              <a:avLst/>
              <a:gdLst/>
              <a:ahLst/>
              <a:cxnLst/>
              <a:rect l="l" t="t" r="r" b="b"/>
              <a:pathLst>
                <a:path w="346075" h="413384">
                  <a:moveTo>
                    <a:pt x="4902" y="332701"/>
                  </a:moveTo>
                  <a:lnTo>
                    <a:pt x="1638" y="331063"/>
                  </a:lnTo>
                  <a:lnTo>
                    <a:pt x="0" y="332701"/>
                  </a:lnTo>
                  <a:lnTo>
                    <a:pt x="0" y="337616"/>
                  </a:lnTo>
                  <a:lnTo>
                    <a:pt x="1638" y="337616"/>
                  </a:lnTo>
                  <a:lnTo>
                    <a:pt x="1638" y="339242"/>
                  </a:lnTo>
                  <a:lnTo>
                    <a:pt x="4902" y="339242"/>
                  </a:lnTo>
                  <a:lnTo>
                    <a:pt x="4902" y="332701"/>
                  </a:lnTo>
                  <a:close/>
                </a:path>
                <a:path w="346075" h="413384">
                  <a:moveTo>
                    <a:pt x="47472" y="308127"/>
                  </a:moveTo>
                  <a:lnTo>
                    <a:pt x="45834" y="301574"/>
                  </a:lnTo>
                  <a:lnTo>
                    <a:pt x="42557" y="303212"/>
                  </a:lnTo>
                  <a:lnTo>
                    <a:pt x="40919" y="304850"/>
                  </a:lnTo>
                  <a:lnTo>
                    <a:pt x="42557" y="306489"/>
                  </a:lnTo>
                  <a:lnTo>
                    <a:pt x="42557" y="308127"/>
                  </a:lnTo>
                  <a:lnTo>
                    <a:pt x="47472" y="308127"/>
                  </a:lnTo>
                  <a:close/>
                </a:path>
                <a:path w="346075" h="413384">
                  <a:moveTo>
                    <a:pt x="75387" y="304850"/>
                  </a:moveTo>
                  <a:lnTo>
                    <a:pt x="72110" y="306489"/>
                  </a:lnTo>
                  <a:lnTo>
                    <a:pt x="72110" y="311404"/>
                  </a:lnTo>
                  <a:lnTo>
                    <a:pt x="75387" y="311404"/>
                  </a:lnTo>
                  <a:lnTo>
                    <a:pt x="75387" y="304850"/>
                  </a:lnTo>
                  <a:close/>
                </a:path>
                <a:path w="346075" h="413384">
                  <a:moveTo>
                    <a:pt x="86842" y="303212"/>
                  </a:moveTo>
                  <a:lnTo>
                    <a:pt x="83566" y="298310"/>
                  </a:lnTo>
                  <a:lnTo>
                    <a:pt x="83566" y="296672"/>
                  </a:lnTo>
                  <a:lnTo>
                    <a:pt x="80302" y="299948"/>
                  </a:lnTo>
                  <a:lnTo>
                    <a:pt x="80302" y="304850"/>
                  </a:lnTo>
                  <a:lnTo>
                    <a:pt x="81940" y="304850"/>
                  </a:lnTo>
                  <a:lnTo>
                    <a:pt x="86842" y="306489"/>
                  </a:lnTo>
                  <a:lnTo>
                    <a:pt x="86842" y="303212"/>
                  </a:lnTo>
                  <a:close/>
                </a:path>
                <a:path w="346075" h="413384">
                  <a:moveTo>
                    <a:pt x="88480" y="270408"/>
                  </a:moveTo>
                  <a:lnTo>
                    <a:pt x="86842" y="262216"/>
                  </a:lnTo>
                  <a:lnTo>
                    <a:pt x="83566" y="258940"/>
                  </a:lnTo>
                  <a:lnTo>
                    <a:pt x="78663" y="258940"/>
                  </a:lnTo>
                  <a:lnTo>
                    <a:pt x="78663" y="265493"/>
                  </a:lnTo>
                  <a:lnTo>
                    <a:pt x="81940" y="268770"/>
                  </a:lnTo>
                  <a:lnTo>
                    <a:pt x="83566" y="268770"/>
                  </a:lnTo>
                  <a:lnTo>
                    <a:pt x="88480" y="270408"/>
                  </a:lnTo>
                  <a:close/>
                </a:path>
                <a:path w="346075" h="413384">
                  <a:moveTo>
                    <a:pt x="88480" y="245833"/>
                  </a:moveTo>
                  <a:lnTo>
                    <a:pt x="83566" y="245833"/>
                  </a:lnTo>
                  <a:lnTo>
                    <a:pt x="83566" y="250748"/>
                  </a:lnTo>
                  <a:lnTo>
                    <a:pt x="88480" y="250748"/>
                  </a:lnTo>
                  <a:lnTo>
                    <a:pt x="88480" y="245833"/>
                  </a:lnTo>
                  <a:close/>
                </a:path>
                <a:path w="346075" h="413384">
                  <a:moveTo>
                    <a:pt x="90119" y="198285"/>
                  </a:moveTo>
                  <a:lnTo>
                    <a:pt x="85204" y="196646"/>
                  </a:lnTo>
                  <a:lnTo>
                    <a:pt x="83566" y="201561"/>
                  </a:lnTo>
                  <a:lnTo>
                    <a:pt x="88480" y="201561"/>
                  </a:lnTo>
                  <a:lnTo>
                    <a:pt x="90119" y="203263"/>
                  </a:lnTo>
                  <a:lnTo>
                    <a:pt x="90119" y="198285"/>
                  </a:lnTo>
                  <a:close/>
                </a:path>
                <a:path w="346075" h="413384">
                  <a:moveTo>
                    <a:pt x="96672" y="16383"/>
                  </a:moveTo>
                  <a:lnTo>
                    <a:pt x="90119" y="9829"/>
                  </a:lnTo>
                  <a:lnTo>
                    <a:pt x="83566" y="6553"/>
                  </a:lnTo>
                  <a:lnTo>
                    <a:pt x="81940" y="9829"/>
                  </a:lnTo>
                  <a:lnTo>
                    <a:pt x="80302" y="16383"/>
                  </a:lnTo>
                  <a:lnTo>
                    <a:pt x="83566" y="21297"/>
                  </a:lnTo>
                  <a:lnTo>
                    <a:pt x="90119" y="19659"/>
                  </a:lnTo>
                  <a:lnTo>
                    <a:pt x="96672" y="16383"/>
                  </a:lnTo>
                  <a:close/>
                </a:path>
                <a:path w="346075" h="413384">
                  <a:moveTo>
                    <a:pt x="137604" y="413004"/>
                  </a:moveTo>
                  <a:lnTo>
                    <a:pt x="135966" y="408089"/>
                  </a:lnTo>
                  <a:lnTo>
                    <a:pt x="135966" y="406450"/>
                  </a:lnTo>
                  <a:lnTo>
                    <a:pt x="129413" y="399897"/>
                  </a:lnTo>
                  <a:lnTo>
                    <a:pt x="122885" y="401535"/>
                  </a:lnTo>
                  <a:lnTo>
                    <a:pt x="119608" y="406450"/>
                  </a:lnTo>
                  <a:lnTo>
                    <a:pt x="124523" y="413004"/>
                  </a:lnTo>
                  <a:lnTo>
                    <a:pt x="137604" y="413004"/>
                  </a:lnTo>
                  <a:close/>
                </a:path>
                <a:path w="346075" h="413384">
                  <a:moveTo>
                    <a:pt x="137604" y="16383"/>
                  </a:moveTo>
                  <a:lnTo>
                    <a:pt x="134327" y="11468"/>
                  </a:lnTo>
                  <a:lnTo>
                    <a:pt x="132689" y="9829"/>
                  </a:lnTo>
                  <a:lnTo>
                    <a:pt x="127774" y="6553"/>
                  </a:lnTo>
                  <a:lnTo>
                    <a:pt x="124523" y="9829"/>
                  </a:lnTo>
                  <a:lnTo>
                    <a:pt x="124523" y="16383"/>
                  </a:lnTo>
                  <a:lnTo>
                    <a:pt x="127774" y="21297"/>
                  </a:lnTo>
                  <a:lnTo>
                    <a:pt x="137604" y="16383"/>
                  </a:lnTo>
                  <a:close/>
                </a:path>
                <a:path w="346075" h="413384">
                  <a:moveTo>
                    <a:pt x="139242" y="34442"/>
                  </a:moveTo>
                  <a:lnTo>
                    <a:pt x="137604" y="31165"/>
                  </a:lnTo>
                  <a:lnTo>
                    <a:pt x="135966" y="29552"/>
                  </a:lnTo>
                  <a:lnTo>
                    <a:pt x="129413" y="27914"/>
                  </a:lnTo>
                  <a:lnTo>
                    <a:pt x="126161" y="29552"/>
                  </a:lnTo>
                  <a:lnTo>
                    <a:pt x="124523" y="34442"/>
                  </a:lnTo>
                  <a:lnTo>
                    <a:pt x="129413" y="40995"/>
                  </a:lnTo>
                  <a:lnTo>
                    <a:pt x="134327" y="39357"/>
                  </a:lnTo>
                  <a:lnTo>
                    <a:pt x="139242" y="34442"/>
                  </a:lnTo>
                  <a:close/>
                </a:path>
                <a:path w="346075" h="413384">
                  <a:moveTo>
                    <a:pt x="162166" y="42633"/>
                  </a:moveTo>
                  <a:lnTo>
                    <a:pt x="158889" y="37719"/>
                  </a:lnTo>
                  <a:lnTo>
                    <a:pt x="157251" y="34442"/>
                  </a:lnTo>
                  <a:lnTo>
                    <a:pt x="150698" y="34442"/>
                  </a:lnTo>
                  <a:lnTo>
                    <a:pt x="149059" y="37719"/>
                  </a:lnTo>
                  <a:lnTo>
                    <a:pt x="147434" y="42633"/>
                  </a:lnTo>
                  <a:lnTo>
                    <a:pt x="150698" y="49187"/>
                  </a:lnTo>
                  <a:lnTo>
                    <a:pt x="155613" y="45910"/>
                  </a:lnTo>
                  <a:lnTo>
                    <a:pt x="162166" y="42633"/>
                  </a:lnTo>
                  <a:close/>
                </a:path>
                <a:path w="346075" h="413384">
                  <a:moveTo>
                    <a:pt x="167081" y="401535"/>
                  </a:moveTo>
                  <a:lnTo>
                    <a:pt x="162166" y="393344"/>
                  </a:lnTo>
                  <a:lnTo>
                    <a:pt x="158889" y="394982"/>
                  </a:lnTo>
                  <a:lnTo>
                    <a:pt x="157251" y="399897"/>
                  </a:lnTo>
                  <a:lnTo>
                    <a:pt x="160528" y="406450"/>
                  </a:lnTo>
                  <a:lnTo>
                    <a:pt x="163804" y="406450"/>
                  </a:lnTo>
                  <a:lnTo>
                    <a:pt x="165442" y="403174"/>
                  </a:lnTo>
                  <a:lnTo>
                    <a:pt x="167081" y="401535"/>
                  </a:lnTo>
                  <a:close/>
                </a:path>
                <a:path w="346075" h="413384">
                  <a:moveTo>
                    <a:pt x="167081" y="21297"/>
                  </a:moveTo>
                  <a:lnTo>
                    <a:pt x="165442" y="18021"/>
                  </a:lnTo>
                  <a:lnTo>
                    <a:pt x="155613" y="13106"/>
                  </a:lnTo>
                  <a:lnTo>
                    <a:pt x="153974" y="18021"/>
                  </a:lnTo>
                  <a:lnTo>
                    <a:pt x="152336" y="21297"/>
                  </a:lnTo>
                  <a:lnTo>
                    <a:pt x="157251" y="27914"/>
                  </a:lnTo>
                  <a:lnTo>
                    <a:pt x="162166" y="26276"/>
                  </a:lnTo>
                  <a:lnTo>
                    <a:pt x="167081" y="21297"/>
                  </a:lnTo>
                  <a:close/>
                </a:path>
                <a:path w="346075" h="413384">
                  <a:moveTo>
                    <a:pt x="181825" y="63931"/>
                  </a:moveTo>
                  <a:lnTo>
                    <a:pt x="178549" y="59016"/>
                  </a:lnTo>
                  <a:lnTo>
                    <a:pt x="175272" y="55740"/>
                  </a:lnTo>
                  <a:lnTo>
                    <a:pt x="170357" y="54102"/>
                  </a:lnTo>
                  <a:lnTo>
                    <a:pt x="167081" y="57378"/>
                  </a:lnTo>
                  <a:lnTo>
                    <a:pt x="167081" y="63931"/>
                  </a:lnTo>
                  <a:lnTo>
                    <a:pt x="170357" y="70485"/>
                  </a:lnTo>
                  <a:lnTo>
                    <a:pt x="175272" y="67208"/>
                  </a:lnTo>
                  <a:lnTo>
                    <a:pt x="181825" y="63931"/>
                  </a:lnTo>
                  <a:close/>
                </a:path>
                <a:path w="346075" h="413384">
                  <a:moveTo>
                    <a:pt x="185102" y="37719"/>
                  </a:moveTo>
                  <a:lnTo>
                    <a:pt x="181825" y="32804"/>
                  </a:lnTo>
                  <a:lnTo>
                    <a:pt x="178549" y="31165"/>
                  </a:lnTo>
                  <a:lnTo>
                    <a:pt x="173634" y="29552"/>
                  </a:lnTo>
                  <a:lnTo>
                    <a:pt x="170357" y="32804"/>
                  </a:lnTo>
                  <a:lnTo>
                    <a:pt x="170357" y="37719"/>
                  </a:lnTo>
                  <a:lnTo>
                    <a:pt x="173634" y="42633"/>
                  </a:lnTo>
                  <a:lnTo>
                    <a:pt x="178549" y="40995"/>
                  </a:lnTo>
                  <a:lnTo>
                    <a:pt x="185102" y="37719"/>
                  </a:lnTo>
                  <a:close/>
                </a:path>
                <a:path w="346075" h="413384">
                  <a:moveTo>
                    <a:pt x="191655" y="390080"/>
                  </a:moveTo>
                  <a:lnTo>
                    <a:pt x="190017" y="386803"/>
                  </a:lnTo>
                  <a:lnTo>
                    <a:pt x="181825" y="378548"/>
                  </a:lnTo>
                  <a:lnTo>
                    <a:pt x="175272" y="378548"/>
                  </a:lnTo>
                  <a:lnTo>
                    <a:pt x="173634" y="381889"/>
                  </a:lnTo>
                  <a:lnTo>
                    <a:pt x="178549" y="390080"/>
                  </a:lnTo>
                  <a:lnTo>
                    <a:pt x="191655" y="390080"/>
                  </a:lnTo>
                  <a:close/>
                </a:path>
                <a:path w="346075" h="413384">
                  <a:moveTo>
                    <a:pt x="193294" y="4914"/>
                  </a:moveTo>
                  <a:lnTo>
                    <a:pt x="190017" y="1638"/>
                  </a:lnTo>
                  <a:lnTo>
                    <a:pt x="186740" y="0"/>
                  </a:lnTo>
                  <a:lnTo>
                    <a:pt x="180187" y="3276"/>
                  </a:lnTo>
                  <a:lnTo>
                    <a:pt x="183464" y="9829"/>
                  </a:lnTo>
                  <a:lnTo>
                    <a:pt x="186740" y="6553"/>
                  </a:lnTo>
                  <a:lnTo>
                    <a:pt x="193294" y="4914"/>
                  </a:lnTo>
                  <a:close/>
                </a:path>
                <a:path w="346075" h="413384">
                  <a:moveTo>
                    <a:pt x="203187" y="83591"/>
                  </a:moveTo>
                  <a:lnTo>
                    <a:pt x="198272" y="75399"/>
                  </a:lnTo>
                  <a:lnTo>
                    <a:pt x="194995" y="75399"/>
                  </a:lnTo>
                  <a:lnTo>
                    <a:pt x="191655" y="77038"/>
                  </a:lnTo>
                  <a:lnTo>
                    <a:pt x="188379" y="80314"/>
                  </a:lnTo>
                  <a:lnTo>
                    <a:pt x="188379" y="83591"/>
                  </a:lnTo>
                  <a:lnTo>
                    <a:pt x="193294" y="88493"/>
                  </a:lnTo>
                  <a:lnTo>
                    <a:pt x="198272" y="86868"/>
                  </a:lnTo>
                  <a:lnTo>
                    <a:pt x="203187" y="83591"/>
                  </a:lnTo>
                  <a:close/>
                </a:path>
                <a:path w="346075" h="413384">
                  <a:moveTo>
                    <a:pt x="203187" y="63931"/>
                  </a:moveTo>
                  <a:lnTo>
                    <a:pt x="198272" y="57378"/>
                  </a:lnTo>
                  <a:lnTo>
                    <a:pt x="194995" y="55740"/>
                  </a:lnTo>
                  <a:lnTo>
                    <a:pt x="191655" y="55740"/>
                  </a:lnTo>
                  <a:lnTo>
                    <a:pt x="191655" y="59016"/>
                  </a:lnTo>
                  <a:lnTo>
                    <a:pt x="190017" y="63931"/>
                  </a:lnTo>
                  <a:lnTo>
                    <a:pt x="194995" y="67208"/>
                  </a:lnTo>
                  <a:lnTo>
                    <a:pt x="199910" y="67208"/>
                  </a:lnTo>
                  <a:lnTo>
                    <a:pt x="203187" y="63931"/>
                  </a:lnTo>
                  <a:close/>
                </a:path>
                <a:path w="346075" h="413384">
                  <a:moveTo>
                    <a:pt x="208102" y="399897"/>
                  </a:moveTo>
                  <a:lnTo>
                    <a:pt x="204825" y="394982"/>
                  </a:lnTo>
                  <a:lnTo>
                    <a:pt x="199910" y="390080"/>
                  </a:lnTo>
                  <a:lnTo>
                    <a:pt x="199910" y="393344"/>
                  </a:lnTo>
                  <a:lnTo>
                    <a:pt x="196634" y="398259"/>
                  </a:lnTo>
                  <a:lnTo>
                    <a:pt x="199910" y="403174"/>
                  </a:lnTo>
                  <a:lnTo>
                    <a:pt x="203187" y="403174"/>
                  </a:lnTo>
                  <a:lnTo>
                    <a:pt x="206463" y="401535"/>
                  </a:lnTo>
                  <a:lnTo>
                    <a:pt x="208102" y="399897"/>
                  </a:lnTo>
                  <a:close/>
                </a:path>
                <a:path w="346075" h="413384">
                  <a:moveTo>
                    <a:pt x="208102" y="370370"/>
                  </a:moveTo>
                  <a:lnTo>
                    <a:pt x="204825" y="363816"/>
                  </a:lnTo>
                  <a:lnTo>
                    <a:pt x="198272" y="357263"/>
                  </a:lnTo>
                  <a:lnTo>
                    <a:pt x="194995" y="360540"/>
                  </a:lnTo>
                  <a:lnTo>
                    <a:pt x="193294" y="367093"/>
                  </a:lnTo>
                  <a:lnTo>
                    <a:pt x="196634" y="375272"/>
                  </a:lnTo>
                  <a:lnTo>
                    <a:pt x="203187" y="375272"/>
                  </a:lnTo>
                  <a:lnTo>
                    <a:pt x="208102" y="370370"/>
                  </a:lnTo>
                  <a:close/>
                </a:path>
                <a:path w="346075" h="413384">
                  <a:moveTo>
                    <a:pt x="208102" y="40995"/>
                  </a:moveTo>
                  <a:lnTo>
                    <a:pt x="204825" y="36080"/>
                  </a:lnTo>
                  <a:lnTo>
                    <a:pt x="203187" y="34442"/>
                  </a:lnTo>
                  <a:lnTo>
                    <a:pt x="196634" y="31165"/>
                  </a:lnTo>
                  <a:lnTo>
                    <a:pt x="194995" y="34442"/>
                  </a:lnTo>
                  <a:lnTo>
                    <a:pt x="193294" y="40995"/>
                  </a:lnTo>
                  <a:lnTo>
                    <a:pt x="196634" y="45910"/>
                  </a:lnTo>
                  <a:lnTo>
                    <a:pt x="201549" y="44272"/>
                  </a:lnTo>
                  <a:lnTo>
                    <a:pt x="208102" y="40995"/>
                  </a:lnTo>
                  <a:close/>
                </a:path>
                <a:path w="346075" h="413384">
                  <a:moveTo>
                    <a:pt x="219544" y="96685"/>
                  </a:moveTo>
                  <a:lnTo>
                    <a:pt x="216268" y="91770"/>
                  </a:lnTo>
                  <a:lnTo>
                    <a:pt x="213017" y="88493"/>
                  </a:lnTo>
                  <a:lnTo>
                    <a:pt x="208102" y="88493"/>
                  </a:lnTo>
                  <a:lnTo>
                    <a:pt x="206463" y="91770"/>
                  </a:lnTo>
                  <a:lnTo>
                    <a:pt x="204825" y="96685"/>
                  </a:lnTo>
                  <a:lnTo>
                    <a:pt x="208102" y="101600"/>
                  </a:lnTo>
                  <a:lnTo>
                    <a:pt x="213017" y="99961"/>
                  </a:lnTo>
                  <a:lnTo>
                    <a:pt x="219544" y="96685"/>
                  </a:lnTo>
                  <a:close/>
                </a:path>
                <a:path w="346075" h="413384">
                  <a:moveTo>
                    <a:pt x="224459" y="329425"/>
                  </a:moveTo>
                  <a:lnTo>
                    <a:pt x="216268" y="324510"/>
                  </a:lnTo>
                  <a:lnTo>
                    <a:pt x="211378" y="326148"/>
                  </a:lnTo>
                  <a:lnTo>
                    <a:pt x="208102" y="331063"/>
                  </a:lnTo>
                  <a:lnTo>
                    <a:pt x="211378" y="337616"/>
                  </a:lnTo>
                  <a:lnTo>
                    <a:pt x="224459" y="337616"/>
                  </a:lnTo>
                  <a:lnTo>
                    <a:pt x="224459" y="329425"/>
                  </a:lnTo>
                  <a:close/>
                </a:path>
                <a:path w="346075" h="413384">
                  <a:moveTo>
                    <a:pt x="227723" y="65570"/>
                  </a:moveTo>
                  <a:lnTo>
                    <a:pt x="221183" y="59016"/>
                  </a:lnTo>
                  <a:lnTo>
                    <a:pt x="217906" y="57378"/>
                  </a:lnTo>
                  <a:lnTo>
                    <a:pt x="213017" y="57378"/>
                  </a:lnTo>
                  <a:lnTo>
                    <a:pt x="213017" y="62293"/>
                  </a:lnTo>
                  <a:lnTo>
                    <a:pt x="211378" y="65570"/>
                  </a:lnTo>
                  <a:lnTo>
                    <a:pt x="217906" y="72123"/>
                  </a:lnTo>
                  <a:lnTo>
                    <a:pt x="221183" y="70485"/>
                  </a:lnTo>
                  <a:lnTo>
                    <a:pt x="227723" y="65570"/>
                  </a:lnTo>
                  <a:close/>
                </a:path>
                <a:path w="346075" h="413384">
                  <a:moveTo>
                    <a:pt x="232638" y="83591"/>
                  </a:moveTo>
                  <a:lnTo>
                    <a:pt x="229362" y="78676"/>
                  </a:lnTo>
                  <a:lnTo>
                    <a:pt x="227723" y="75399"/>
                  </a:lnTo>
                  <a:lnTo>
                    <a:pt x="222821" y="75399"/>
                  </a:lnTo>
                  <a:lnTo>
                    <a:pt x="219544" y="77038"/>
                  </a:lnTo>
                  <a:lnTo>
                    <a:pt x="219544" y="80314"/>
                  </a:lnTo>
                  <a:lnTo>
                    <a:pt x="224459" y="86868"/>
                  </a:lnTo>
                  <a:lnTo>
                    <a:pt x="227723" y="85229"/>
                  </a:lnTo>
                  <a:lnTo>
                    <a:pt x="232638" y="83591"/>
                  </a:lnTo>
                  <a:close/>
                </a:path>
                <a:path w="346075" h="413384">
                  <a:moveTo>
                    <a:pt x="235915" y="352348"/>
                  </a:moveTo>
                  <a:lnTo>
                    <a:pt x="232638" y="347433"/>
                  </a:lnTo>
                  <a:lnTo>
                    <a:pt x="227723" y="345795"/>
                  </a:lnTo>
                  <a:lnTo>
                    <a:pt x="224459" y="344157"/>
                  </a:lnTo>
                  <a:lnTo>
                    <a:pt x="221183" y="347433"/>
                  </a:lnTo>
                  <a:lnTo>
                    <a:pt x="222821" y="353987"/>
                  </a:lnTo>
                  <a:lnTo>
                    <a:pt x="227723" y="360540"/>
                  </a:lnTo>
                  <a:lnTo>
                    <a:pt x="232638" y="357263"/>
                  </a:lnTo>
                  <a:lnTo>
                    <a:pt x="235915" y="352348"/>
                  </a:lnTo>
                  <a:close/>
                </a:path>
                <a:path w="346075" h="413384">
                  <a:moveTo>
                    <a:pt x="239191" y="381889"/>
                  </a:moveTo>
                  <a:lnTo>
                    <a:pt x="235915" y="373646"/>
                  </a:lnTo>
                  <a:lnTo>
                    <a:pt x="234276" y="370370"/>
                  </a:lnTo>
                  <a:lnTo>
                    <a:pt x="227723" y="370370"/>
                  </a:lnTo>
                  <a:lnTo>
                    <a:pt x="224459" y="376910"/>
                  </a:lnTo>
                  <a:lnTo>
                    <a:pt x="227723" y="385165"/>
                  </a:lnTo>
                  <a:lnTo>
                    <a:pt x="232638" y="385165"/>
                  </a:lnTo>
                  <a:lnTo>
                    <a:pt x="235915" y="381889"/>
                  </a:lnTo>
                  <a:lnTo>
                    <a:pt x="239191" y="381889"/>
                  </a:lnTo>
                  <a:close/>
                </a:path>
                <a:path w="346075" h="413384">
                  <a:moveTo>
                    <a:pt x="239191" y="111429"/>
                  </a:moveTo>
                  <a:lnTo>
                    <a:pt x="235915" y="108153"/>
                  </a:lnTo>
                  <a:lnTo>
                    <a:pt x="232638" y="106514"/>
                  </a:lnTo>
                  <a:lnTo>
                    <a:pt x="227723" y="104876"/>
                  </a:lnTo>
                  <a:lnTo>
                    <a:pt x="224459" y="106514"/>
                  </a:lnTo>
                  <a:lnTo>
                    <a:pt x="224459" y="111429"/>
                  </a:lnTo>
                  <a:lnTo>
                    <a:pt x="227723" y="118033"/>
                  </a:lnTo>
                  <a:lnTo>
                    <a:pt x="232638" y="116408"/>
                  </a:lnTo>
                  <a:lnTo>
                    <a:pt x="239191" y="111429"/>
                  </a:lnTo>
                  <a:close/>
                </a:path>
                <a:path w="346075" h="413384">
                  <a:moveTo>
                    <a:pt x="244106" y="311404"/>
                  </a:moveTo>
                  <a:lnTo>
                    <a:pt x="240830" y="308127"/>
                  </a:lnTo>
                  <a:lnTo>
                    <a:pt x="240830" y="304850"/>
                  </a:lnTo>
                  <a:lnTo>
                    <a:pt x="234276" y="298310"/>
                  </a:lnTo>
                  <a:lnTo>
                    <a:pt x="229362" y="299948"/>
                  </a:lnTo>
                  <a:lnTo>
                    <a:pt x="227723" y="308127"/>
                  </a:lnTo>
                  <a:lnTo>
                    <a:pt x="232638" y="316318"/>
                  </a:lnTo>
                  <a:lnTo>
                    <a:pt x="235915" y="316318"/>
                  </a:lnTo>
                  <a:lnTo>
                    <a:pt x="244106" y="311404"/>
                  </a:lnTo>
                  <a:close/>
                </a:path>
                <a:path w="346075" h="413384">
                  <a:moveTo>
                    <a:pt x="244106" y="62293"/>
                  </a:moveTo>
                  <a:lnTo>
                    <a:pt x="239191" y="55740"/>
                  </a:lnTo>
                  <a:lnTo>
                    <a:pt x="235915" y="52463"/>
                  </a:lnTo>
                  <a:lnTo>
                    <a:pt x="232638" y="54102"/>
                  </a:lnTo>
                  <a:lnTo>
                    <a:pt x="231000" y="59016"/>
                  </a:lnTo>
                  <a:lnTo>
                    <a:pt x="229362" y="62293"/>
                  </a:lnTo>
                  <a:lnTo>
                    <a:pt x="234276" y="65570"/>
                  </a:lnTo>
                  <a:lnTo>
                    <a:pt x="239191" y="65570"/>
                  </a:lnTo>
                  <a:lnTo>
                    <a:pt x="244106" y="62293"/>
                  </a:lnTo>
                  <a:close/>
                </a:path>
                <a:path w="346075" h="413384">
                  <a:moveTo>
                    <a:pt x="244106" y="27914"/>
                  </a:moveTo>
                  <a:lnTo>
                    <a:pt x="237553" y="21297"/>
                  </a:lnTo>
                  <a:lnTo>
                    <a:pt x="234276" y="21297"/>
                  </a:lnTo>
                  <a:lnTo>
                    <a:pt x="234276" y="26276"/>
                  </a:lnTo>
                  <a:lnTo>
                    <a:pt x="239191" y="29552"/>
                  </a:lnTo>
                  <a:lnTo>
                    <a:pt x="240830" y="29552"/>
                  </a:lnTo>
                  <a:lnTo>
                    <a:pt x="244106" y="27914"/>
                  </a:lnTo>
                  <a:close/>
                </a:path>
                <a:path w="346075" h="413384">
                  <a:moveTo>
                    <a:pt x="249021" y="273685"/>
                  </a:moveTo>
                  <a:lnTo>
                    <a:pt x="244106" y="267131"/>
                  </a:lnTo>
                  <a:lnTo>
                    <a:pt x="240830" y="267131"/>
                  </a:lnTo>
                  <a:lnTo>
                    <a:pt x="235915" y="268770"/>
                  </a:lnTo>
                  <a:lnTo>
                    <a:pt x="234276" y="272046"/>
                  </a:lnTo>
                  <a:lnTo>
                    <a:pt x="234276" y="275323"/>
                  </a:lnTo>
                  <a:lnTo>
                    <a:pt x="239191" y="278599"/>
                  </a:lnTo>
                  <a:lnTo>
                    <a:pt x="244106" y="276961"/>
                  </a:lnTo>
                  <a:lnTo>
                    <a:pt x="249021" y="273685"/>
                  </a:lnTo>
                  <a:close/>
                </a:path>
                <a:path w="346075" h="413384">
                  <a:moveTo>
                    <a:pt x="249021" y="98323"/>
                  </a:moveTo>
                  <a:lnTo>
                    <a:pt x="244106" y="88493"/>
                  </a:lnTo>
                  <a:lnTo>
                    <a:pt x="237553" y="85229"/>
                  </a:lnTo>
                  <a:lnTo>
                    <a:pt x="235915" y="88493"/>
                  </a:lnTo>
                  <a:lnTo>
                    <a:pt x="235915" y="95046"/>
                  </a:lnTo>
                  <a:lnTo>
                    <a:pt x="242468" y="101600"/>
                  </a:lnTo>
                  <a:lnTo>
                    <a:pt x="244106" y="99961"/>
                  </a:lnTo>
                  <a:lnTo>
                    <a:pt x="249021" y="98323"/>
                  </a:lnTo>
                  <a:close/>
                </a:path>
                <a:path w="346075" h="413384">
                  <a:moveTo>
                    <a:pt x="252298" y="337616"/>
                  </a:moveTo>
                  <a:lnTo>
                    <a:pt x="247383" y="329425"/>
                  </a:lnTo>
                  <a:lnTo>
                    <a:pt x="244106" y="327787"/>
                  </a:lnTo>
                  <a:lnTo>
                    <a:pt x="239191" y="326148"/>
                  </a:lnTo>
                  <a:lnTo>
                    <a:pt x="235915" y="331063"/>
                  </a:lnTo>
                  <a:lnTo>
                    <a:pt x="237553" y="337616"/>
                  </a:lnTo>
                  <a:lnTo>
                    <a:pt x="242468" y="345795"/>
                  </a:lnTo>
                  <a:lnTo>
                    <a:pt x="247383" y="340880"/>
                  </a:lnTo>
                  <a:lnTo>
                    <a:pt x="252298" y="337616"/>
                  </a:lnTo>
                  <a:close/>
                </a:path>
                <a:path w="346075" h="413384">
                  <a:moveTo>
                    <a:pt x="252298" y="142595"/>
                  </a:moveTo>
                  <a:lnTo>
                    <a:pt x="249021" y="137680"/>
                  </a:lnTo>
                  <a:lnTo>
                    <a:pt x="245745" y="137680"/>
                  </a:lnTo>
                  <a:lnTo>
                    <a:pt x="240830" y="134404"/>
                  </a:lnTo>
                  <a:lnTo>
                    <a:pt x="239191" y="137680"/>
                  </a:lnTo>
                  <a:lnTo>
                    <a:pt x="237553" y="142595"/>
                  </a:lnTo>
                  <a:lnTo>
                    <a:pt x="242468" y="147510"/>
                  </a:lnTo>
                  <a:lnTo>
                    <a:pt x="252298" y="142595"/>
                  </a:lnTo>
                  <a:close/>
                </a:path>
                <a:path w="346075" h="413384">
                  <a:moveTo>
                    <a:pt x="253936" y="247472"/>
                  </a:moveTo>
                  <a:lnTo>
                    <a:pt x="250659" y="244195"/>
                  </a:lnTo>
                  <a:lnTo>
                    <a:pt x="249021" y="240919"/>
                  </a:lnTo>
                  <a:lnTo>
                    <a:pt x="244106" y="239280"/>
                  </a:lnTo>
                  <a:lnTo>
                    <a:pt x="240830" y="242557"/>
                  </a:lnTo>
                  <a:lnTo>
                    <a:pt x="239191" y="247472"/>
                  </a:lnTo>
                  <a:lnTo>
                    <a:pt x="242468" y="254025"/>
                  </a:lnTo>
                  <a:lnTo>
                    <a:pt x="247383" y="250748"/>
                  </a:lnTo>
                  <a:lnTo>
                    <a:pt x="253936" y="247472"/>
                  </a:lnTo>
                  <a:close/>
                </a:path>
                <a:path w="346075" h="413384">
                  <a:moveTo>
                    <a:pt x="253936" y="168808"/>
                  </a:moveTo>
                  <a:lnTo>
                    <a:pt x="250659" y="163893"/>
                  </a:lnTo>
                  <a:lnTo>
                    <a:pt x="249021" y="162255"/>
                  </a:lnTo>
                  <a:lnTo>
                    <a:pt x="244106" y="160616"/>
                  </a:lnTo>
                  <a:lnTo>
                    <a:pt x="240830" y="162255"/>
                  </a:lnTo>
                  <a:lnTo>
                    <a:pt x="240830" y="168808"/>
                  </a:lnTo>
                  <a:lnTo>
                    <a:pt x="244106" y="175361"/>
                  </a:lnTo>
                  <a:lnTo>
                    <a:pt x="247383" y="172085"/>
                  </a:lnTo>
                  <a:lnTo>
                    <a:pt x="253936" y="168808"/>
                  </a:lnTo>
                  <a:close/>
                </a:path>
                <a:path w="346075" h="413384">
                  <a:moveTo>
                    <a:pt x="257213" y="199923"/>
                  </a:moveTo>
                  <a:lnTo>
                    <a:pt x="253936" y="195008"/>
                  </a:lnTo>
                  <a:lnTo>
                    <a:pt x="252298" y="191731"/>
                  </a:lnTo>
                  <a:lnTo>
                    <a:pt x="247383" y="191731"/>
                  </a:lnTo>
                  <a:lnTo>
                    <a:pt x="244106" y="195008"/>
                  </a:lnTo>
                  <a:lnTo>
                    <a:pt x="242468" y="199923"/>
                  </a:lnTo>
                  <a:lnTo>
                    <a:pt x="245745" y="204901"/>
                  </a:lnTo>
                  <a:lnTo>
                    <a:pt x="252298" y="203263"/>
                  </a:lnTo>
                  <a:lnTo>
                    <a:pt x="257213" y="199923"/>
                  </a:lnTo>
                  <a:close/>
                </a:path>
                <a:path w="346075" h="413384">
                  <a:moveTo>
                    <a:pt x="257213" y="126212"/>
                  </a:moveTo>
                  <a:lnTo>
                    <a:pt x="253936" y="119672"/>
                  </a:lnTo>
                  <a:lnTo>
                    <a:pt x="252298" y="118033"/>
                  </a:lnTo>
                  <a:lnTo>
                    <a:pt x="245745" y="114769"/>
                  </a:lnTo>
                  <a:lnTo>
                    <a:pt x="244106" y="121297"/>
                  </a:lnTo>
                  <a:lnTo>
                    <a:pt x="244106" y="126212"/>
                  </a:lnTo>
                  <a:lnTo>
                    <a:pt x="249021" y="134404"/>
                  </a:lnTo>
                  <a:lnTo>
                    <a:pt x="253936" y="132765"/>
                  </a:lnTo>
                  <a:lnTo>
                    <a:pt x="257213" y="126212"/>
                  </a:lnTo>
                  <a:close/>
                </a:path>
                <a:path w="346075" h="413384">
                  <a:moveTo>
                    <a:pt x="260489" y="222897"/>
                  </a:moveTo>
                  <a:lnTo>
                    <a:pt x="258851" y="216344"/>
                  </a:lnTo>
                  <a:lnTo>
                    <a:pt x="257213" y="214706"/>
                  </a:lnTo>
                  <a:lnTo>
                    <a:pt x="252298" y="213080"/>
                  </a:lnTo>
                  <a:lnTo>
                    <a:pt x="249021" y="217982"/>
                  </a:lnTo>
                  <a:lnTo>
                    <a:pt x="249021" y="222897"/>
                  </a:lnTo>
                  <a:lnTo>
                    <a:pt x="252298" y="229450"/>
                  </a:lnTo>
                  <a:lnTo>
                    <a:pt x="257213" y="224536"/>
                  </a:lnTo>
                  <a:lnTo>
                    <a:pt x="260489" y="222897"/>
                  </a:lnTo>
                  <a:close/>
                </a:path>
                <a:path w="346075" h="413384">
                  <a:moveTo>
                    <a:pt x="265404" y="362178"/>
                  </a:moveTo>
                  <a:lnTo>
                    <a:pt x="258851" y="353987"/>
                  </a:lnTo>
                  <a:lnTo>
                    <a:pt x="255574" y="353987"/>
                  </a:lnTo>
                  <a:lnTo>
                    <a:pt x="253936" y="360540"/>
                  </a:lnTo>
                  <a:lnTo>
                    <a:pt x="257213" y="365455"/>
                  </a:lnTo>
                  <a:lnTo>
                    <a:pt x="260489" y="365455"/>
                  </a:lnTo>
                  <a:lnTo>
                    <a:pt x="263766" y="363816"/>
                  </a:lnTo>
                  <a:lnTo>
                    <a:pt x="265404" y="362178"/>
                  </a:lnTo>
                  <a:close/>
                </a:path>
                <a:path w="346075" h="413384">
                  <a:moveTo>
                    <a:pt x="265404" y="290055"/>
                  </a:moveTo>
                  <a:lnTo>
                    <a:pt x="262128" y="281876"/>
                  </a:lnTo>
                  <a:lnTo>
                    <a:pt x="260489" y="278599"/>
                  </a:lnTo>
                  <a:lnTo>
                    <a:pt x="257213" y="275323"/>
                  </a:lnTo>
                  <a:lnTo>
                    <a:pt x="252298" y="276961"/>
                  </a:lnTo>
                  <a:lnTo>
                    <a:pt x="249021" y="281876"/>
                  </a:lnTo>
                  <a:lnTo>
                    <a:pt x="249021" y="285140"/>
                  </a:lnTo>
                  <a:lnTo>
                    <a:pt x="253936" y="290055"/>
                  </a:lnTo>
                  <a:lnTo>
                    <a:pt x="265404" y="290055"/>
                  </a:lnTo>
                  <a:close/>
                </a:path>
                <a:path w="346075" h="413384">
                  <a:moveTo>
                    <a:pt x="265404" y="72123"/>
                  </a:moveTo>
                  <a:lnTo>
                    <a:pt x="260489" y="67208"/>
                  </a:lnTo>
                  <a:lnTo>
                    <a:pt x="258851" y="63931"/>
                  </a:lnTo>
                  <a:lnTo>
                    <a:pt x="253936" y="62293"/>
                  </a:lnTo>
                  <a:lnTo>
                    <a:pt x="252298" y="65570"/>
                  </a:lnTo>
                  <a:lnTo>
                    <a:pt x="252298" y="72123"/>
                  </a:lnTo>
                  <a:lnTo>
                    <a:pt x="255574" y="77038"/>
                  </a:lnTo>
                  <a:lnTo>
                    <a:pt x="265404" y="72123"/>
                  </a:lnTo>
                  <a:close/>
                </a:path>
                <a:path w="346075" h="413384">
                  <a:moveTo>
                    <a:pt x="267042" y="188455"/>
                  </a:moveTo>
                  <a:lnTo>
                    <a:pt x="265404" y="178638"/>
                  </a:lnTo>
                  <a:lnTo>
                    <a:pt x="260489" y="175361"/>
                  </a:lnTo>
                  <a:lnTo>
                    <a:pt x="257213" y="175361"/>
                  </a:lnTo>
                  <a:lnTo>
                    <a:pt x="253936" y="180263"/>
                  </a:lnTo>
                  <a:lnTo>
                    <a:pt x="252298" y="183540"/>
                  </a:lnTo>
                  <a:lnTo>
                    <a:pt x="257213" y="190093"/>
                  </a:lnTo>
                  <a:lnTo>
                    <a:pt x="260489" y="188455"/>
                  </a:lnTo>
                  <a:lnTo>
                    <a:pt x="267042" y="188455"/>
                  </a:lnTo>
                  <a:close/>
                </a:path>
                <a:path w="346075" h="413384">
                  <a:moveTo>
                    <a:pt x="270319" y="327787"/>
                  </a:moveTo>
                  <a:lnTo>
                    <a:pt x="263766" y="324510"/>
                  </a:lnTo>
                  <a:lnTo>
                    <a:pt x="253936" y="324510"/>
                  </a:lnTo>
                  <a:lnTo>
                    <a:pt x="252298" y="327787"/>
                  </a:lnTo>
                  <a:lnTo>
                    <a:pt x="255574" y="332701"/>
                  </a:lnTo>
                  <a:lnTo>
                    <a:pt x="260489" y="334340"/>
                  </a:lnTo>
                  <a:lnTo>
                    <a:pt x="267042" y="335978"/>
                  </a:lnTo>
                  <a:lnTo>
                    <a:pt x="270319" y="327787"/>
                  </a:lnTo>
                  <a:close/>
                </a:path>
                <a:path w="346075" h="413384">
                  <a:moveTo>
                    <a:pt x="270319" y="104876"/>
                  </a:moveTo>
                  <a:lnTo>
                    <a:pt x="265404" y="99961"/>
                  </a:lnTo>
                  <a:lnTo>
                    <a:pt x="265404" y="96685"/>
                  </a:lnTo>
                  <a:lnTo>
                    <a:pt x="258851" y="95046"/>
                  </a:lnTo>
                  <a:lnTo>
                    <a:pt x="257213" y="96685"/>
                  </a:lnTo>
                  <a:lnTo>
                    <a:pt x="255574" y="103238"/>
                  </a:lnTo>
                  <a:lnTo>
                    <a:pt x="258851" y="109791"/>
                  </a:lnTo>
                  <a:lnTo>
                    <a:pt x="265404" y="108153"/>
                  </a:lnTo>
                  <a:lnTo>
                    <a:pt x="270319" y="104876"/>
                  </a:lnTo>
                  <a:close/>
                </a:path>
                <a:path w="346075" h="413384">
                  <a:moveTo>
                    <a:pt x="271957" y="306489"/>
                  </a:moveTo>
                  <a:lnTo>
                    <a:pt x="265404" y="301574"/>
                  </a:lnTo>
                  <a:lnTo>
                    <a:pt x="255574" y="299948"/>
                  </a:lnTo>
                  <a:lnTo>
                    <a:pt x="249021" y="304850"/>
                  </a:lnTo>
                  <a:lnTo>
                    <a:pt x="249021" y="308127"/>
                  </a:lnTo>
                  <a:lnTo>
                    <a:pt x="255574" y="316318"/>
                  </a:lnTo>
                  <a:lnTo>
                    <a:pt x="270319" y="316318"/>
                  </a:lnTo>
                  <a:lnTo>
                    <a:pt x="271957" y="306489"/>
                  </a:lnTo>
                  <a:close/>
                </a:path>
                <a:path w="346075" h="413384">
                  <a:moveTo>
                    <a:pt x="273596" y="263855"/>
                  </a:moveTo>
                  <a:lnTo>
                    <a:pt x="271957" y="260578"/>
                  </a:lnTo>
                  <a:lnTo>
                    <a:pt x="265404" y="254025"/>
                  </a:lnTo>
                  <a:lnTo>
                    <a:pt x="258851" y="254025"/>
                  </a:lnTo>
                  <a:lnTo>
                    <a:pt x="257213" y="257302"/>
                  </a:lnTo>
                  <a:lnTo>
                    <a:pt x="257213" y="262216"/>
                  </a:lnTo>
                  <a:lnTo>
                    <a:pt x="263766" y="270408"/>
                  </a:lnTo>
                  <a:lnTo>
                    <a:pt x="270319" y="270408"/>
                  </a:lnTo>
                  <a:lnTo>
                    <a:pt x="273596" y="263855"/>
                  </a:lnTo>
                  <a:close/>
                </a:path>
                <a:path w="346075" h="413384">
                  <a:moveTo>
                    <a:pt x="278511" y="162255"/>
                  </a:moveTo>
                  <a:lnTo>
                    <a:pt x="273596" y="154063"/>
                  </a:lnTo>
                  <a:lnTo>
                    <a:pt x="270319" y="150787"/>
                  </a:lnTo>
                  <a:lnTo>
                    <a:pt x="265404" y="147510"/>
                  </a:lnTo>
                  <a:lnTo>
                    <a:pt x="255574" y="150787"/>
                  </a:lnTo>
                  <a:lnTo>
                    <a:pt x="252298" y="154063"/>
                  </a:lnTo>
                  <a:lnTo>
                    <a:pt x="252298" y="160616"/>
                  </a:lnTo>
                  <a:lnTo>
                    <a:pt x="257213" y="167170"/>
                  </a:lnTo>
                  <a:lnTo>
                    <a:pt x="270319" y="167170"/>
                  </a:lnTo>
                  <a:lnTo>
                    <a:pt x="273596" y="165531"/>
                  </a:lnTo>
                  <a:lnTo>
                    <a:pt x="278511" y="162255"/>
                  </a:lnTo>
                  <a:close/>
                </a:path>
                <a:path w="346075" h="413384">
                  <a:moveTo>
                    <a:pt x="280136" y="237642"/>
                  </a:moveTo>
                  <a:lnTo>
                    <a:pt x="273596" y="232727"/>
                  </a:lnTo>
                  <a:lnTo>
                    <a:pt x="265404" y="231089"/>
                  </a:lnTo>
                  <a:lnTo>
                    <a:pt x="260489" y="232727"/>
                  </a:lnTo>
                  <a:lnTo>
                    <a:pt x="257213" y="236004"/>
                  </a:lnTo>
                  <a:lnTo>
                    <a:pt x="263766" y="244195"/>
                  </a:lnTo>
                  <a:lnTo>
                    <a:pt x="265404" y="244195"/>
                  </a:lnTo>
                  <a:lnTo>
                    <a:pt x="268681" y="245833"/>
                  </a:lnTo>
                  <a:lnTo>
                    <a:pt x="271957" y="245833"/>
                  </a:lnTo>
                  <a:lnTo>
                    <a:pt x="276872" y="247472"/>
                  </a:lnTo>
                  <a:lnTo>
                    <a:pt x="280136" y="237642"/>
                  </a:lnTo>
                  <a:close/>
                </a:path>
                <a:path w="346075" h="413384">
                  <a:moveTo>
                    <a:pt x="280136" y="134404"/>
                  </a:moveTo>
                  <a:lnTo>
                    <a:pt x="275234" y="127850"/>
                  </a:lnTo>
                  <a:lnTo>
                    <a:pt x="273596" y="129489"/>
                  </a:lnTo>
                  <a:lnTo>
                    <a:pt x="271957" y="134404"/>
                  </a:lnTo>
                  <a:lnTo>
                    <a:pt x="273596" y="137680"/>
                  </a:lnTo>
                  <a:lnTo>
                    <a:pt x="278511" y="137680"/>
                  </a:lnTo>
                  <a:lnTo>
                    <a:pt x="278511" y="136042"/>
                  </a:lnTo>
                  <a:lnTo>
                    <a:pt x="280136" y="134404"/>
                  </a:lnTo>
                  <a:close/>
                </a:path>
                <a:path w="346075" h="413384">
                  <a:moveTo>
                    <a:pt x="285051" y="77038"/>
                  </a:moveTo>
                  <a:lnTo>
                    <a:pt x="280136" y="70485"/>
                  </a:lnTo>
                  <a:lnTo>
                    <a:pt x="276872" y="67208"/>
                  </a:lnTo>
                  <a:lnTo>
                    <a:pt x="273596" y="67208"/>
                  </a:lnTo>
                  <a:lnTo>
                    <a:pt x="271957" y="68846"/>
                  </a:lnTo>
                  <a:lnTo>
                    <a:pt x="271957" y="75399"/>
                  </a:lnTo>
                  <a:lnTo>
                    <a:pt x="276872" y="83591"/>
                  </a:lnTo>
                  <a:lnTo>
                    <a:pt x="278511" y="83591"/>
                  </a:lnTo>
                  <a:lnTo>
                    <a:pt x="280136" y="80314"/>
                  </a:lnTo>
                  <a:lnTo>
                    <a:pt x="281774" y="80314"/>
                  </a:lnTo>
                  <a:lnTo>
                    <a:pt x="285051" y="77038"/>
                  </a:lnTo>
                  <a:close/>
                </a:path>
                <a:path w="346075" h="413384">
                  <a:moveTo>
                    <a:pt x="286689" y="208165"/>
                  </a:moveTo>
                  <a:lnTo>
                    <a:pt x="280136" y="201561"/>
                  </a:lnTo>
                  <a:lnTo>
                    <a:pt x="271957" y="199923"/>
                  </a:lnTo>
                  <a:lnTo>
                    <a:pt x="267042" y="201561"/>
                  </a:lnTo>
                  <a:lnTo>
                    <a:pt x="265404" y="204901"/>
                  </a:lnTo>
                  <a:lnTo>
                    <a:pt x="270319" y="213080"/>
                  </a:lnTo>
                  <a:lnTo>
                    <a:pt x="273596" y="213080"/>
                  </a:lnTo>
                  <a:lnTo>
                    <a:pt x="278511" y="214706"/>
                  </a:lnTo>
                  <a:lnTo>
                    <a:pt x="281774" y="216344"/>
                  </a:lnTo>
                  <a:lnTo>
                    <a:pt x="286689" y="216344"/>
                  </a:lnTo>
                  <a:lnTo>
                    <a:pt x="286689" y="208165"/>
                  </a:lnTo>
                  <a:close/>
                </a:path>
                <a:path w="346075" h="413384">
                  <a:moveTo>
                    <a:pt x="288328" y="188455"/>
                  </a:moveTo>
                  <a:lnTo>
                    <a:pt x="283425" y="180263"/>
                  </a:lnTo>
                  <a:lnTo>
                    <a:pt x="278511" y="175361"/>
                  </a:lnTo>
                  <a:lnTo>
                    <a:pt x="275234" y="175361"/>
                  </a:lnTo>
                  <a:lnTo>
                    <a:pt x="273596" y="178638"/>
                  </a:lnTo>
                  <a:lnTo>
                    <a:pt x="273596" y="185178"/>
                  </a:lnTo>
                  <a:lnTo>
                    <a:pt x="278511" y="191731"/>
                  </a:lnTo>
                  <a:lnTo>
                    <a:pt x="288328" y="188455"/>
                  </a:lnTo>
                  <a:close/>
                </a:path>
                <a:path w="346075" h="413384">
                  <a:moveTo>
                    <a:pt x="288328" y="111429"/>
                  </a:moveTo>
                  <a:lnTo>
                    <a:pt x="285051" y="103238"/>
                  </a:lnTo>
                  <a:lnTo>
                    <a:pt x="281774" y="99961"/>
                  </a:lnTo>
                  <a:lnTo>
                    <a:pt x="278511" y="98323"/>
                  </a:lnTo>
                  <a:lnTo>
                    <a:pt x="276872" y="99961"/>
                  </a:lnTo>
                  <a:lnTo>
                    <a:pt x="275234" y="108153"/>
                  </a:lnTo>
                  <a:lnTo>
                    <a:pt x="280136" y="116408"/>
                  </a:lnTo>
                  <a:lnTo>
                    <a:pt x="281774" y="116408"/>
                  </a:lnTo>
                  <a:lnTo>
                    <a:pt x="286689" y="113131"/>
                  </a:lnTo>
                  <a:lnTo>
                    <a:pt x="288328" y="111429"/>
                  </a:lnTo>
                  <a:close/>
                </a:path>
                <a:path w="346075" h="413384">
                  <a:moveTo>
                    <a:pt x="294881" y="306489"/>
                  </a:moveTo>
                  <a:lnTo>
                    <a:pt x="289966" y="299948"/>
                  </a:lnTo>
                  <a:lnTo>
                    <a:pt x="286689" y="295033"/>
                  </a:lnTo>
                  <a:lnTo>
                    <a:pt x="285051" y="290055"/>
                  </a:lnTo>
                  <a:lnTo>
                    <a:pt x="285051" y="286778"/>
                  </a:lnTo>
                  <a:lnTo>
                    <a:pt x="275234" y="281876"/>
                  </a:lnTo>
                  <a:lnTo>
                    <a:pt x="270319" y="280238"/>
                  </a:lnTo>
                  <a:lnTo>
                    <a:pt x="270319" y="281876"/>
                  </a:lnTo>
                  <a:lnTo>
                    <a:pt x="273596" y="295033"/>
                  </a:lnTo>
                  <a:lnTo>
                    <a:pt x="278511" y="301574"/>
                  </a:lnTo>
                  <a:lnTo>
                    <a:pt x="281774" y="308127"/>
                  </a:lnTo>
                  <a:lnTo>
                    <a:pt x="286689" y="311404"/>
                  </a:lnTo>
                  <a:lnTo>
                    <a:pt x="293243" y="311404"/>
                  </a:lnTo>
                  <a:lnTo>
                    <a:pt x="294881" y="306489"/>
                  </a:lnTo>
                  <a:close/>
                </a:path>
                <a:path w="346075" h="413384">
                  <a:moveTo>
                    <a:pt x="294881" y="229450"/>
                  </a:moveTo>
                  <a:lnTo>
                    <a:pt x="291604" y="224536"/>
                  </a:lnTo>
                  <a:lnTo>
                    <a:pt x="289966" y="222897"/>
                  </a:lnTo>
                  <a:lnTo>
                    <a:pt x="286689" y="221259"/>
                  </a:lnTo>
                  <a:lnTo>
                    <a:pt x="285051" y="224536"/>
                  </a:lnTo>
                  <a:lnTo>
                    <a:pt x="285051" y="229450"/>
                  </a:lnTo>
                  <a:lnTo>
                    <a:pt x="288328" y="232727"/>
                  </a:lnTo>
                  <a:lnTo>
                    <a:pt x="289966" y="232727"/>
                  </a:lnTo>
                  <a:lnTo>
                    <a:pt x="294881" y="229450"/>
                  </a:lnTo>
                  <a:close/>
                </a:path>
                <a:path w="346075" h="413384">
                  <a:moveTo>
                    <a:pt x="296519" y="337616"/>
                  </a:moveTo>
                  <a:lnTo>
                    <a:pt x="294881" y="332701"/>
                  </a:lnTo>
                  <a:lnTo>
                    <a:pt x="291604" y="331063"/>
                  </a:lnTo>
                  <a:lnTo>
                    <a:pt x="286689" y="326148"/>
                  </a:lnTo>
                  <a:lnTo>
                    <a:pt x="281774" y="326148"/>
                  </a:lnTo>
                  <a:lnTo>
                    <a:pt x="278511" y="329425"/>
                  </a:lnTo>
                  <a:lnTo>
                    <a:pt x="285051" y="339242"/>
                  </a:lnTo>
                  <a:lnTo>
                    <a:pt x="286689" y="339242"/>
                  </a:lnTo>
                  <a:lnTo>
                    <a:pt x="288328" y="340880"/>
                  </a:lnTo>
                  <a:lnTo>
                    <a:pt x="294881" y="339242"/>
                  </a:lnTo>
                  <a:lnTo>
                    <a:pt x="296519" y="337616"/>
                  </a:lnTo>
                  <a:close/>
                </a:path>
                <a:path w="346075" h="413384">
                  <a:moveTo>
                    <a:pt x="301434" y="272046"/>
                  </a:moveTo>
                  <a:lnTo>
                    <a:pt x="298157" y="265493"/>
                  </a:lnTo>
                  <a:lnTo>
                    <a:pt x="294881" y="262216"/>
                  </a:lnTo>
                  <a:lnTo>
                    <a:pt x="289966" y="258940"/>
                  </a:lnTo>
                  <a:lnTo>
                    <a:pt x="286689" y="260578"/>
                  </a:lnTo>
                  <a:lnTo>
                    <a:pt x="286689" y="272046"/>
                  </a:lnTo>
                  <a:lnTo>
                    <a:pt x="291604" y="278599"/>
                  </a:lnTo>
                  <a:lnTo>
                    <a:pt x="301434" y="272046"/>
                  </a:lnTo>
                  <a:close/>
                </a:path>
                <a:path w="346075" h="413384">
                  <a:moveTo>
                    <a:pt x="304711" y="250748"/>
                  </a:moveTo>
                  <a:lnTo>
                    <a:pt x="303072" y="244195"/>
                  </a:lnTo>
                  <a:lnTo>
                    <a:pt x="298157" y="239280"/>
                  </a:lnTo>
                  <a:lnTo>
                    <a:pt x="296519" y="239280"/>
                  </a:lnTo>
                  <a:lnTo>
                    <a:pt x="293243" y="240919"/>
                  </a:lnTo>
                  <a:lnTo>
                    <a:pt x="291604" y="245833"/>
                  </a:lnTo>
                  <a:lnTo>
                    <a:pt x="291604" y="249110"/>
                  </a:lnTo>
                  <a:lnTo>
                    <a:pt x="294881" y="254025"/>
                  </a:lnTo>
                  <a:lnTo>
                    <a:pt x="298157" y="252387"/>
                  </a:lnTo>
                  <a:lnTo>
                    <a:pt x="304711" y="250748"/>
                  </a:lnTo>
                  <a:close/>
                </a:path>
                <a:path w="346075" h="413384">
                  <a:moveTo>
                    <a:pt x="306349" y="163893"/>
                  </a:moveTo>
                  <a:lnTo>
                    <a:pt x="298157" y="155702"/>
                  </a:lnTo>
                  <a:lnTo>
                    <a:pt x="294881" y="158978"/>
                  </a:lnTo>
                  <a:lnTo>
                    <a:pt x="293243" y="167170"/>
                  </a:lnTo>
                  <a:lnTo>
                    <a:pt x="298157" y="175361"/>
                  </a:lnTo>
                  <a:lnTo>
                    <a:pt x="303072" y="172085"/>
                  </a:lnTo>
                  <a:lnTo>
                    <a:pt x="306349" y="168808"/>
                  </a:lnTo>
                  <a:lnTo>
                    <a:pt x="306349" y="163893"/>
                  </a:lnTo>
                  <a:close/>
                </a:path>
                <a:path w="346075" h="413384">
                  <a:moveTo>
                    <a:pt x="306349" y="142595"/>
                  </a:moveTo>
                  <a:lnTo>
                    <a:pt x="303072" y="134404"/>
                  </a:lnTo>
                  <a:lnTo>
                    <a:pt x="298157" y="129489"/>
                  </a:lnTo>
                  <a:lnTo>
                    <a:pt x="294881" y="131127"/>
                  </a:lnTo>
                  <a:lnTo>
                    <a:pt x="289966" y="136042"/>
                  </a:lnTo>
                  <a:lnTo>
                    <a:pt x="294881" y="144233"/>
                  </a:lnTo>
                  <a:lnTo>
                    <a:pt x="301434" y="144233"/>
                  </a:lnTo>
                  <a:lnTo>
                    <a:pt x="304711" y="142595"/>
                  </a:lnTo>
                  <a:lnTo>
                    <a:pt x="306349" y="142595"/>
                  </a:lnTo>
                  <a:close/>
                </a:path>
                <a:path w="346075" h="413384">
                  <a:moveTo>
                    <a:pt x="311264" y="91770"/>
                  </a:moveTo>
                  <a:lnTo>
                    <a:pt x="304711" y="83591"/>
                  </a:lnTo>
                  <a:lnTo>
                    <a:pt x="303072" y="85229"/>
                  </a:lnTo>
                  <a:lnTo>
                    <a:pt x="301434" y="90131"/>
                  </a:lnTo>
                  <a:lnTo>
                    <a:pt x="304711" y="95046"/>
                  </a:lnTo>
                  <a:lnTo>
                    <a:pt x="306349" y="91770"/>
                  </a:lnTo>
                  <a:lnTo>
                    <a:pt x="311264" y="91770"/>
                  </a:lnTo>
                  <a:close/>
                </a:path>
                <a:path w="346075" h="413384">
                  <a:moveTo>
                    <a:pt x="316179" y="229450"/>
                  </a:moveTo>
                  <a:lnTo>
                    <a:pt x="314540" y="224536"/>
                  </a:lnTo>
                  <a:lnTo>
                    <a:pt x="306349" y="216344"/>
                  </a:lnTo>
                  <a:lnTo>
                    <a:pt x="301434" y="216344"/>
                  </a:lnTo>
                  <a:lnTo>
                    <a:pt x="298157" y="222897"/>
                  </a:lnTo>
                  <a:lnTo>
                    <a:pt x="304711" y="229450"/>
                  </a:lnTo>
                  <a:lnTo>
                    <a:pt x="316179" y="229450"/>
                  </a:lnTo>
                  <a:close/>
                </a:path>
                <a:path w="346075" h="413384">
                  <a:moveTo>
                    <a:pt x="316179" y="193370"/>
                  </a:moveTo>
                  <a:lnTo>
                    <a:pt x="311264" y="188455"/>
                  </a:lnTo>
                  <a:lnTo>
                    <a:pt x="303072" y="188455"/>
                  </a:lnTo>
                  <a:lnTo>
                    <a:pt x="298157" y="193370"/>
                  </a:lnTo>
                  <a:lnTo>
                    <a:pt x="296519" y="196646"/>
                  </a:lnTo>
                  <a:lnTo>
                    <a:pt x="303072" y="204901"/>
                  </a:lnTo>
                  <a:lnTo>
                    <a:pt x="311264" y="204901"/>
                  </a:lnTo>
                  <a:lnTo>
                    <a:pt x="314540" y="203263"/>
                  </a:lnTo>
                  <a:lnTo>
                    <a:pt x="316179" y="193370"/>
                  </a:lnTo>
                  <a:close/>
                </a:path>
                <a:path w="346075" h="413384">
                  <a:moveTo>
                    <a:pt x="324408" y="293395"/>
                  </a:moveTo>
                  <a:lnTo>
                    <a:pt x="319493" y="286778"/>
                  </a:lnTo>
                  <a:lnTo>
                    <a:pt x="314540" y="281876"/>
                  </a:lnTo>
                  <a:lnTo>
                    <a:pt x="311264" y="281876"/>
                  </a:lnTo>
                  <a:lnTo>
                    <a:pt x="309626" y="283502"/>
                  </a:lnTo>
                  <a:lnTo>
                    <a:pt x="306349" y="290055"/>
                  </a:lnTo>
                  <a:lnTo>
                    <a:pt x="312902" y="299948"/>
                  </a:lnTo>
                  <a:lnTo>
                    <a:pt x="314540" y="298310"/>
                  </a:lnTo>
                  <a:lnTo>
                    <a:pt x="319493" y="296672"/>
                  </a:lnTo>
                  <a:lnTo>
                    <a:pt x="322770" y="295033"/>
                  </a:lnTo>
                  <a:lnTo>
                    <a:pt x="324408" y="293395"/>
                  </a:lnTo>
                  <a:close/>
                </a:path>
                <a:path w="346075" h="413384">
                  <a:moveTo>
                    <a:pt x="335876" y="260578"/>
                  </a:moveTo>
                  <a:lnTo>
                    <a:pt x="329323" y="252387"/>
                  </a:lnTo>
                  <a:lnTo>
                    <a:pt x="327685" y="254025"/>
                  </a:lnTo>
                  <a:lnTo>
                    <a:pt x="326047" y="257302"/>
                  </a:lnTo>
                  <a:lnTo>
                    <a:pt x="330962" y="263855"/>
                  </a:lnTo>
                  <a:lnTo>
                    <a:pt x="330962" y="262216"/>
                  </a:lnTo>
                  <a:lnTo>
                    <a:pt x="334238" y="262216"/>
                  </a:lnTo>
                  <a:lnTo>
                    <a:pt x="335876" y="260578"/>
                  </a:lnTo>
                  <a:close/>
                </a:path>
                <a:path w="346075" h="413384">
                  <a:moveTo>
                    <a:pt x="344068" y="193370"/>
                  </a:moveTo>
                  <a:lnTo>
                    <a:pt x="339153" y="185178"/>
                  </a:lnTo>
                  <a:lnTo>
                    <a:pt x="335876" y="181902"/>
                  </a:lnTo>
                  <a:lnTo>
                    <a:pt x="330962" y="180263"/>
                  </a:lnTo>
                  <a:lnTo>
                    <a:pt x="330962" y="183540"/>
                  </a:lnTo>
                  <a:lnTo>
                    <a:pt x="329323" y="190093"/>
                  </a:lnTo>
                  <a:lnTo>
                    <a:pt x="334238" y="199923"/>
                  </a:lnTo>
                  <a:lnTo>
                    <a:pt x="335876" y="199923"/>
                  </a:lnTo>
                  <a:lnTo>
                    <a:pt x="339153" y="198285"/>
                  </a:lnTo>
                  <a:lnTo>
                    <a:pt x="344068" y="193370"/>
                  </a:lnTo>
                  <a:close/>
                </a:path>
                <a:path w="346075" h="413384">
                  <a:moveTo>
                    <a:pt x="345706" y="152425"/>
                  </a:moveTo>
                  <a:lnTo>
                    <a:pt x="342430" y="145872"/>
                  </a:lnTo>
                  <a:lnTo>
                    <a:pt x="340791" y="144233"/>
                  </a:lnTo>
                  <a:lnTo>
                    <a:pt x="337515" y="142595"/>
                  </a:lnTo>
                  <a:lnTo>
                    <a:pt x="335876" y="145872"/>
                  </a:lnTo>
                  <a:lnTo>
                    <a:pt x="335876" y="150787"/>
                  </a:lnTo>
                  <a:lnTo>
                    <a:pt x="339153" y="155702"/>
                  </a:lnTo>
                  <a:lnTo>
                    <a:pt x="345706" y="1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3758019" y="6375704"/>
              <a:ext cx="170815" cy="336550"/>
            </a:xfrm>
            <a:custGeom>
              <a:avLst/>
              <a:gdLst/>
              <a:ahLst/>
              <a:cxnLst/>
              <a:rect l="l" t="t" r="r" b="b"/>
              <a:pathLst>
                <a:path w="170814" h="336550">
                  <a:moveTo>
                    <a:pt x="3276" y="313042"/>
                  </a:moveTo>
                  <a:lnTo>
                    <a:pt x="1638" y="311404"/>
                  </a:lnTo>
                  <a:lnTo>
                    <a:pt x="0" y="314680"/>
                  </a:lnTo>
                  <a:lnTo>
                    <a:pt x="1638" y="317957"/>
                  </a:lnTo>
                  <a:lnTo>
                    <a:pt x="3276" y="317957"/>
                  </a:lnTo>
                  <a:lnTo>
                    <a:pt x="3276" y="313042"/>
                  </a:lnTo>
                  <a:close/>
                </a:path>
                <a:path w="170814" h="336550">
                  <a:moveTo>
                    <a:pt x="13093" y="326136"/>
                  </a:moveTo>
                  <a:lnTo>
                    <a:pt x="9817" y="321233"/>
                  </a:lnTo>
                  <a:lnTo>
                    <a:pt x="8178" y="319595"/>
                  </a:lnTo>
                  <a:lnTo>
                    <a:pt x="8178" y="326136"/>
                  </a:lnTo>
                  <a:lnTo>
                    <a:pt x="13093" y="326136"/>
                  </a:lnTo>
                  <a:close/>
                </a:path>
                <a:path w="170814" h="336550">
                  <a:moveTo>
                    <a:pt x="21285" y="317957"/>
                  </a:moveTo>
                  <a:lnTo>
                    <a:pt x="18008" y="313042"/>
                  </a:lnTo>
                  <a:lnTo>
                    <a:pt x="13093" y="313042"/>
                  </a:lnTo>
                  <a:lnTo>
                    <a:pt x="14732" y="317957"/>
                  </a:lnTo>
                  <a:lnTo>
                    <a:pt x="16370" y="319595"/>
                  </a:lnTo>
                  <a:lnTo>
                    <a:pt x="18008" y="322872"/>
                  </a:lnTo>
                  <a:lnTo>
                    <a:pt x="19646" y="319595"/>
                  </a:lnTo>
                  <a:lnTo>
                    <a:pt x="21285" y="317957"/>
                  </a:lnTo>
                  <a:close/>
                </a:path>
                <a:path w="170814" h="336550">
                  <a:moveTo>
                    <a:pt x="26200" y="326136"/>
                  </a:moveTo>
                  <a:lnTo>
                    <a:pt x="22923" y="321233"/>
                  </a:lnTo>
                  <a:lnTo>
                    <a:pt x="21285" y="326136"/>
                  </a:lnTo>
                  <a:lnTo>
                    <a:pt x="26200" y="326136"/>
                  </a:lnTo>
                  <a:close/>
                </a:path>
                <a:path w="170814" h="336550">
                  <a:moveTo>
                    <a:pt x="27838" y="316318"/>
                  </a:moveTo>
                  <a:lnTo>
                    <a:pt x="24561" y="314680"/>
                  </a:lnTo>
                  <a:lnTo>
                    <a:pt x="21285" y="319595"/>
                  </a:lnTo>
                  <a:lnTo>
                    <a:pt x="27838" y="319595"/>
                  </a:lnTo>
                  <a:lnTo>
                    <a:pt x="27838" y="316318"/>
                  </a:lnTo>
                  <a:close/>
                </a:path>
                <a:path w="170814" h="336550">
                  <a:moveTo>
                    <a:pt x="32753" y="332689"/>
                  </a:moveTo>
                  <a:lnTo>
                    <a:pt x="29476" y="326136"/>
                  </a:lnTo>
                  <a:lnTo>
                    <a:pt x="26200" y="327774"/>
                  </a:lnTo>
                  <a:lnTo>
                    <a:pt x="27838" y="332689"/>
                  </a:lnTo>
                  <a:lnTo>
                    <a:pt x="32753" y="332689"/>
                  </a:lnTo>
                  <a:close/>
                </a:path>
                <a:path w="170814" h="336550">
                  <a:moveTo>
                    <a:pt x="36029" y="326136"/>
                  </a:moveTo>
                  <a:lnTo>
                    <a:pt x="34391" y="319595"/>
                  </a:lnTo>
                  <a:lnTo>
                    <a:pt x="32753" y="319595"/>
                  </a:lnTo>
                  <a:lnTo>
                    <a:pt x="32753" y="326136"/>
                  </a:lnTo>
                  <a:lnTo>
                    <a:pt x="36029" y="326136"/>
                  </a:lnTo>
                  <a:close/>
                </a:path>
                <a:path w="170814" h="336550">
                  <a:moveTo>
                    <a:pt x="37668" y="313042"/>
                  </a:moveTo>
                  <a:lnTo>
                    <a:pt x="36029" y="311404"/>
                  </a:lnTo>
                  <a:lnTo>
                    <a:pt x="32753" y="314680"/>
                  </a:lnTo>
                  <a:lnTo>
                    <a:pt x="32753" y="317957"/>
                  </a:lnTo>
                  <a:lnTo>
                    <a:pt x="37668" y="317957"/>
                  </a:lnTo>
                  <a:lnTo>
                    <a:pt x="37668" y="313042"/>
                  </a:lnTo>
                  <a:close/>
                </a:path>
                <a:path w="170814" h="336550">
                  <a:moveTo>
                    <a:pt x="40944" y="332689"/>
                  </a:moveTo>
                  <a:lnTo>
                    <a:pt x="39306" y="327774"/>
                  </a:lnTo>
                  <a:lnTo>
                    <a:pt x="36029" y="327774"/>
                  </a:lnTo>
                  <a:lnTo>
                    <a:pt x="37668" y="332689"/>
                  </a:lnTo>
                  <a:lnTo>
                    <a:pt x="40944" y="332689"/>
                  </a:lnTo>
                  <a:close/>
                </a:path>
                <a:path w="170814" h="336550">
                  <a:moveTo>
                    <a:pt x="47498" y="324510"/>
                  </a:moveTo>
                  <a:lnTo>
                    <a:pt x="42583" y="317957"/>
                  </a:lnTo>
                  <a:lnTo>
                    <a:pt x="40944" y="324510"/>
                  </a:lnTo>
                  <a:lnTo>
                    <a:pt x="42583" y="324510"/>
                  </a:lnTo>
                  <a:lnTo>
                    <a:pt x="47498" y="326136"/>
                  </a:lnTo>
                  <a:lnTo>
                    <a:pt x="47498" y="324510"/>
                  </a:lnTo>
                  <a:close/>
                </a:path>
                <a:path w="170814" h="336550">
                  <a:moveTo>
                    <a:pt x="50774" y="335965"/>
                  </a:moveTo>
                  <a:lnTo>
                    <a:pt x="49136" y="329412"/>
                  </a:lnTo>
                  <a:lnTo>
                    <a:pt x="47498" y="331050"/>
                  </a:lnTo>
                  <a:lnTo>
                    <a:pt x="47498" y="335965"/>
                  </a:lnTo>
                  <a:lnTo>
                    <a:pt x="50774" y="335965"/>
                  </a:lnTo>
                  <a:close/>
                </a:path>
                <a:path w="170814" h="336550">
                  <a:moveTo>
                    <a:pt x="50774" y="316318"/>
                  </a:moveTo>
                  <a:lnTo>
                    <a:pt x="49136" y="309765"/>
                  </a:lnTo>
                  <a:lnTo>
                    <a:pt x="45859" y="308127"/>
                  </a:lnTo>
                  <a:lnTo>
                    <a:pt x="42583" y="311404"/>
                  </a:lnTo>
                  <a:lnTo>
                    <a:pt x="42583" y="316318"/>
                  </a:lnTo>
                  <a:lnTo>
                    <a:pt x="50774" y="316318"/>
                  </a:lnTo>
                  <a:close/>
                </a:path>
                <a:path w="170814" h="336550">
                  <a:moveTo>
                    <a:pt x="63868" y="311404"/>
                  </a:moveTo>
                  <a:lnTo>
                    <a:pt x="62230" y="308127"/>
                  </a:lnTo>
                  <a:lnTo>
                    <a:pt x="60591" y="306489"/>
                  </a:lnTo>
                  <a:lnTo>
                    <a:pt x="57315" y="306489"/>
                  </a:lnTo>
                  <a:lnTo>
                    <a:pt x="57315" y="313042"/>
                  </a:lnTo>
                  <a:lnTo>
                    <a:pt x="60591" y="314680"/>
                  </a:lnTo>
                  <a:lnTo>
                    <a:pt x="62230" y="314680"/>
                  </a:lnTo>
                  <a:lnTo>
                    <a:pt x="63868" y="311404"/>
                  </a:lnTo>
                  <a:close/>
                </a:path>
                <a:path w="170814" h="336550">
                  <a:moveTo>
                    <a:pt x="65506" y="327774"/>
                  </a:moveTo>
                  <a:lnTo>
                    <a:pt x="62230" y="326136"/>
                  </a:lnTo>
                  <a:lnTo>
                    <a:pt x="60591" y="327774"/>
                  </a:lnTo>
                  <a:lnTo>
                    <a:pt x="60591" y="332689"/>
                  </a:lnTo>
                  <a:lnTo>
                    <a:pt x="63868" y="332689"/>
                  </a:lnTo>
                  <a:lnTo>
                    <a:pt x="65506" y="327774"/>
                  </a:lnTo>
                  <a:close/>
                </a:path>
                <a:path w="170814" h="336550">
                  <a:moveTo>
                    <a:pt x="73698" y="324510"/>
                  </a:moveTo>
                  <a:lnTo>
                    <a:pt x="72059" y="319595"/>
                  </a:lnTo>
                  <a:lnTo>
                    <a:pt x="72059" y="317957"/>
                  </a:lnTo>
                  <a:lnTo>
                    <a:pt x="67144" y="317957"/>
                  </a:lnTo>
                  <a:lnTo>
                    <a:pt x="65506" y="324510"/>
                  </a:lnTo>
                  <a:lnTo>
                    <a:pt x="73698" y="324510"/>
                  </a:lnTo>
                  <a:close/>
                </a:path>
                <a:path w="170814" h="336550">
                  <a:moveTo>
                    <a:pt x="73698" y="311404"/>
                  </a:moveTo>
                  <a:lnTo>
                    <a:pt x="72059" y="306489"/>
                  </a:lnTo>
                  <a:lnTo>
                    <a:pt x="70421" y="304850"/>
                  </a:lnTo>
                  <a:lnTo>
                    <a:pt x="67144" y="306489"/>
                  </a:lnTo>
                  <a:lnTo>
                    <a:pt x="67144" y="311404"/>
                  </a:lnTo>
                  <a:lnTo>
                    <a:pt x="70421" y="311404"/>
                  </a:lnTo>
                  <a:lnTo>
                    <a:pt x="73698" y="314680"/>
                  </a:lnTo>
                  <a:lnTo>
                    <a:pt x="73698" y="311404"/>
                  </a:lnTo>
                  <a:close/>
                </a:path>
                <a:path w="170814" h="336550">
                  <a:moveTo>
                    <a:pt x="78613" y="324510"/>
                  </a:moveTo>
                  <a:lnTo>
                    <a:pt x="75336" y="326136"/>
                  </a:lnTo>
                  <a:lnTo>
                    <a:pt x="75336" y="329412"/>
                  </a:lnTo>
                  <a:lnTo>
                    <a:pt x="78613" y="329412"/>
                  </a:lnTo>
                  <a:lnTo>
                    <a:pt x="78613" y="324510"/>
                  </a:lnTo>
                  <a:close/>
                </a:path>
                <a:path w="170814" h="336550">
                  <a:moveTo>
                    <a:pt x="85166" y="319595"/>
                  </a:moveTo>
                  <a:lnTo>
                    <a:pt x="83527" y="316318"/>
                  </a:lnTo>
                  <a:lnTo>
                    <a:pt x="81889" y="314680"/>
                  </a:lnTo>
                  <a:lnTo>
                    <a:pt x="78613" y="314680"/>
                  </a:lnTo>
                  <a:lnTo>
                    <a:pt x="78613" y="322872"/>
                  </a:lnTo>
                  <a:lnTo>
                    <a:pt x="80251" y="321233"/>
                  </a:lnTo>
                  <a:lnTo>
                    <a:pt x="85166" y="319595"/>
                  </a:lnTo>
                  <a:close/>
                </a:path>
                <a:path w="170814" h="336550">
                  <a:moveTo>
                    <a:pt x="88442" y="304850"/>
                  </a:moveTo>
                  <a:lnTo>
                    <a:pt x="85166" y="299935"/>
                  </a:lnTo>
                  <a:lnTo>
                    <a:pt x="81889" y="306489"/>
                  </a:lnTo>
                  <a:lnTo>
                    <a:pt x="85166" y="306489"/>
                  </a:lnTo>
                  <a:lnTo>
                    <a:pt x="88442" y="308127"/>
                  </a:lnTo>
                  <a:lnTo>
                    <a:pt x="88442" y="304850"/>
                  </a:lnTo>
                  <a:close/>
                </a:path>
                <a:path w="170814" h="336550">
                  <a:moveTo>
                    <a:pt x="93332" y="317957"/>
                  </a:moveTo>
                  <a:lnTo>
                    <a:pt x="88442" y="314680"/>
                  </a:lnTo>
                  <a:lnTo>
                    <a:pt x="86804" y="319595"/>
                  </a:lnTo>
                  <a:lnTo>
                    <a:pt x="88442" y="321233"/>
                  </a:lnTo>
                  <a:lnTo>
                    <a:pt x="90081" y="324510"/>
                  </a:lnTo>
                  <a:lnTo>
                    <a:pt x="93332" y="321233"/>
                  </a:lnTo>
                  <a:lnTo>
                    <a:pt x="93332" y="317957"/>
                  </a:lnTo>
                  <a:close/>
                </a:path>
                <a:path w="170814" h="336550">
                  <a:moveTo>
                    <a:pt x="99885" y="313042"/>
                  </a:moveTo>
                  <a:lnTo>
                    <a:pt x="98247" y="309765"/>
                  </a:lnTo>
                  <a:lnTo>
                    <a:pt x="94970" y="306489"/>
                  </a:lnTo>
                  <a:lnTo>
                    <a:pt x="93332" y="306489"/>
                  </a:lnTo>
                  <a:lnTo>
                    <a:pt x="90081" y="308127"/>
                  </a:lnTo>
                  <a:lnTo>
                    <a:pt x="90081" y="311404"/>
                  </a:lnTo>
                  <a:lnTo>
                    <a:pt x="94970" y="314680"/>
                  </a:lnTo>
                  <a:lnTo>
                    <a:pt x="98247" y="316318"/>
                  </a:lnTo>
                  <a:lnTo>
                    <a:pt x="99885" y="313042"/>
                  </a:lnTo>
                  <a:close/>
                </a:path>
                <a:path w="170814" h="336550">
                  <a:moveTo>
                    <a:pt x="103162" y="327774"/>
                  </a:moveTo>
                  <a:lnTo>
                    <a:pt x="99885" y="322872"/>
                  </a:lnTo>
                  <a:lnTo>
                    <a:pt x="99885" y="327774"/>
                  </a:lnTo>
                  <a:lnTo>
                    <a:pt x="103162" y="329412"/>
                  </a:lnTo>
                  <a:lnTo>
                    <a:pt x="103162" y="327774"/>
                  </a:lnTo>
                  <a:close/>
                </a:path>
                <a:path w="170814" h="336550">
                  <a:moveTo>
                    <a:pt x="103162" y="304850"/>
                  </a:moveTo>
                  <a:lnTo>
                    <a:pt x="101523" y="296659"/>
                  </a:lnTo>
                  <a:lnTo>
                    <a:pt x="98247" y="298297"/>
                  </a:lnTo>
                  <a:lnTo>
                    <a:pt x="96608" y="299935"/>
                  </a:lnTo>
                  <a:lnTo>
                    <a:pt x="96608" y="303212"/>
                  </a:lnTo>
                  <a:lnTo>
                    <a:pt x="98247" y="303212"/>
                  </a:lnTo>
                  <a:lnTo>
                    <a:pt x="103162" y="304850"/>
                  </a:lnTo>
                  <a:close/>
                </a:path>
                <a:path w="170814" h="336550">
                  <a:moveTo>
                    <a:pt x="108077" y="281927"/>
                  </a:moveTo>
                  <a:lnTo>
                    <a:pt x="103162" y="278650"/>
                  </a:lnTo>
                  <a:lnTo>
                    <a:pt x="103162" y="285203"/>
                  </a:lnTo>
                  <a:lnTo>
                    <a:pt x="108077" y="286842"/>
                  </a:lnTo>
                  <a:lnTo>
                    <a:pt x="108077" y="281927"/>
                  </a:lnTo>
                  <a:close/>
                </a:path>
                <a:path w="170814" h="336550">
                  <a:moveTo>
                    <a:pt x="109715" y="308127"/>
                  </a:moveTo>
                  <a:lnTo>
                    <a:pt x="104800" y="301574"/>
                  </a:lnTo>
                  <a:lnTo>
                    <a:pt x="103162" y="306489"/>
                  </a:lnTo>
                  <a:lnTo>
                    <a:pt x="103162" y="319595"/>
                  </a:lnTo>
                  <a:lnTo>
                    <a:pt x="106438" y="321233"/>
                  </a:lnTo>
                  <a:lnTo>
                    <a:pt x="108077" y="317957"/>
                  </a:lnTo>
                  <a:lnTo>
                    <a:pt x="108077" y="313042"/>
                  </a:lnTo>
                  <a:lnTo>
                    <a:pt x="109715" y="308127"/>
                  </a:lnTo>
                  <a:close/>
                </a:path>
                <a:path w="170814" h="336550">
                  <a:moveTo>
                    <a:pt x="109715" y="140957"/>
                  </a:moveTo>
                  <a:lnTo>
                    <a:pt x="106438" y="137680"/>
                  </a:lnTo>
                  <a:lnTo>
                    <a:pt x="103162" y="144233"/>
                  </a:lnTo>
                  <a:lnTo>
                    <a:pt x="109715" y="144233"/>
                  </a:lnTo>
                  <a:lnTo>
                    <a:pt x="109715" y="140957"/>
                  </a:lnTo>
                  <a:close/>
                </a:path>
                <a:path w="170814" h="336550">
                  <a:moveTo>
                    <a:pt x="111353" y="291744"/>
                  </a:moveTo>
                  <a:lnTo>
                    <a:pt x="108077" y="288467"/>
                  </a:lnTo>
                  <a:lnTo>
                    <a:pt x="106438" y="295021"/>
                  </a:lnTo>
                  <a:lnTo>
                    <a:pt x="108077" y="296659"/>
                  </a:lnTo>
                  <a:lnTo>
                    <a:pt x="108077" y="298297"/>
                  </a:lnTo>
                  <a:lnTo>
                    <a:pt x="111353" y="295021"/>
                  </a:lnTo>
                  <a:lnTo>
                    <a:pt x="111353" y="291744"/>
                  </a:lnTo>
                  <a:close/>
                </a:path>
                <a:path w="170814" h="336550">
                  <a:moveTo>
                    <a:pt x="112991" y="8191"/>
                  </a:moveTo>
                  <a:lnTo>
                    <a:pt x="109715" y="1638"/>
                  </a:lnTo>
                  <a:lnTo>
                    <a:pt x="103162" y="0"/>
                  </a:lnTo>
                  <a:lnTo>
                    <a:pt x="101523" y="4914"/>
                  </a:lnTo>
                  <a:lnTo>
                    <a:pt x="99885" y="8191"/>
                  </a:lnTo>
                  <a:lnTo>
                    <a:pt x="103162" y="14808"/>
                  </a:lnTo>
                  <a:lnTo>
                    <a:pt x="108077" y="13169"/>
                  </a:lnTo>
                  <a:lnTo>
                    <a:pt x="112991" y="8191"/>
                  </a:lnTo>
                  <a:close/>
                </a:path>
                <a:path w="170814" h="336550">
                  <a:moveTo>
                    <a:pt x="117894" y="272034"/>
                  </a:moveTo>
                  <a:lnTo>
                    <a:pt x="112991" y="270395"/>
                  </a:lnTo>
                  <a:lnTo>
                    <a:pt x="112991" y="276948"/>
                  </a:lnTo>
                  <a:lnTo>
                    <a:pt x="117894" y="276948"/>
                  </a:lnTo>
                  <a:lnTo>
                    <a:pt x="117894" y="272034"/>
                  </a:lnTo>
                  <a:close/>
                </a:path>
                <a:path w="170814" h="336550">
                  <a:moveTo>
                    <a:pt x="121170" y="306489"/>
                  </a:moveTo>
                  <a:lnTo>
                    <a:pt x="119532" y="299935"/>
                  </a:lnTo>
                  <a:lnTo>
                    <a:pt x="119532" y="298297"/>
                  </a:lnTo>
                  <a:lnTo>
                    <a:pt x="117894" y="298297"/>
                  </a:lnTo>
                  <a:lnTo>
                    <a:pt x="117894" y="301574"/>
                  </a:lnTo>
                  <a:lnTo>
                    <a:pt x="116268" y="303212"/>
                  </a:lnTo>
                  <a:lnTo>
                    <a:pt x="116268" y="306489"/>
                  </a:lnTo>
                  <a:lnTo>
                    <a:pt x="121170" y="306489"/>
                  </a:lnTo>
                  <a:close/>
                </a:path>
                <a:path w="170814" h="336550">
                  <a:moveTo>
                    <a:pt x="121170" y="286842"/>
                  </a:moveTo>
                  <a:lnTo>
                    <a:pt x="119532" y="283565"/>
                  </a:lnTo>
                  <a:lnTo>
                    <a:pt x="114630" y="280289"/>
                  </a:lnTo>
                  <a:lnTo>
                    <a:pt x="111353" y="286842"/>
                  </a:lnTo>
                  <a:lnTo>
                    <a:pt x="114630" y="286842"/>
                  </a:lnTo>
                  <a:lnTo>
                    <a:pt x="117894" y="291744"/>
                  </a:lnTo>
                  <a:lnTo>
                    <a:pt x="121170" y="286842"/>
                  </a:lnTo>
                  <a:close/>
                </a:path>
                <a:path w="170814" h="336550">
                  <a:moveTo>
                    <a:pt x="121170" y="262216"/>
                  </a:moveTo>
                  <a:lnTo>
                    <a:pt x="116268" y="260578"/>
                  </a:lnTo>
                  <a:lnTo>
                    <a:pt x="116268" y="265493"/>
                  </a:lnTo>
                  <a:lnTo>
                    <a:pt x="121170" y="265493"/>
                  </a:lnTo>
                  <a:lnTo>
                    <a:pt x="121170" y="262216"/>
                  </a:lnTo>
                  <a:close/>
                </a:path>
                <a:path w="170814" h="336550">
                  <a:moveTo>
                    <a:pt x="121170" y="152425"/>
                  </a:moveTo>
                  <a:lnTo>
                    <a:pt x="116268" y="150787"/>
                  </a:lnTo>
                  <a:lnTo>
                    <a:pt x="116268" y="155702"/>
                  </a:lnTo>
                  <a:lnTo>
                    <a:pt x="121170" y="155702"/>
                  </a:lnTo>
                  <a:lnTo>
                    <a:pt x="121170" y="152425"/>
                  </a:lnTo>
                  <a:close/>
                </a:path>
                <a:path w="170814" h="336550">
                  <a:moveTo>
                    <a:pt x="127800" y="283565"/>
                  </a:moveTo>
                  <a:lnTo>
                    <a:pt x="126161" y="283565"/>
                  </a:lnTo>
                  <a:lnTo>
                    <a:pt x="124523" y="286842"/>
                  </a:lnTo>
                  <a:lnTo>
                    <a:pt x="126161" y="288467"/>
                  </a:lnTo>
                  <a:lnTo>
                    <a:pt x="127800" y="286842"/>
                  </a:lnTo>
                  <a:lnTo>
                    <a:pt x="127800" y="283565"/>
                  </a:lnTo>
                  <a:close/>
                </a:path>
                <a:path w="170814" h="336550">
                  <a:moveTo>
                    <a:pt x="127800" y="249110"/>
                  </a:moveTo>
                  <a:lnTo>
                    <a:pt x="124523" y="247472"/>
                  </a:lnTo>
                  <a:lnTo>
                    <a:pt x="124523" y="252387"/>
                  </a:lnTo>
                  <a:lnTo>
                    <a:pt x="127800" y="252387"/>
                  </a:lnTo>
                  <a:lnTo>
                    <a:pt x="127800" y="249110"/>
                  </a:lnTo>
                  <a:close/>
                </a:path>
                <a:path w="170814" h="336550">
                  <a:moveTo>
                    <a:pt x="129438" y="257302"/>
                  </a:moveTo>
                  <a:lnTo>
                    <a:pt x="124523" y="257302"/>
                  </a:lnTo>
                  <a:lnTo>
                    <a:pt x="124523" y="262216"/>
                  </a:lnTo>
                  <a:lnTo>
                    <a:pt x="126161" y="262216"/>
                  </a:lnTo>
                  <a:lnTo>
                    <a:pt x="127800" y="265493"/>
                  </a:lnTo>
                  <a:lnTo>
                    <a:pt x="129438" y="257302"/>
                  </a:lnTo>
                  <a:close/>
                </a:path>
                <a:path w="170814" h="336550">
                  <a:moveTo>
                    <a:pt x="131076" y="167157"/>
                  </a:moveTo>
                  <a:lnTo>
                    <a:pt x="126161" y="167157"/>
                  </a:lnTo>
                  <a:lnTo>
                    <a:pt x="124523" y="170434"/>
                  </a:lnTo>
                  <a:lnTo>
                    <a:pt x="131076" y="170434"/>
                  </a:lnTo>
                  <a:lnTo>
                    <a:pt x="131076" y="167157"/>
                  </a:lnTo>
                  <a:close/>
                </a:path>
                <a:path w="170814" h="336550">
                  <a:moveTo>
                    <a:pt x="132715" y="278650"/>
                  </a:moveTo>
                  <a:lnTo>
                    <a:pt x="131076" y="273672"/>
                  </a:lnTo>
                  <a:lnTo>
                    <a:pt x="124523" y="270395"/>
                  </a:lnTo>
                  <a:lnTo>
                    <a:pt x="124523" y="276948"/>
                  </a:lnTo>
                  <a:lnTo>
                    <a:pt x="126161" y="278650"/>
                  </a:lnTo>
                  <a:lnTo>
                    <a:pt x="127800" y="280289"/>
                  </a:lnTo>
                  <a:lnTo>
                    <a:pt x="132715" y="278650"/>
                  </a:lnTo>
                  <a:close/>
                </a:path>
                <a:path w="170814" h="336550">
                  <a:moveTo>
                    <a:pt x="134353" y="237642"/>
                  </a:moveTo>
                  <a:lnTo>
                    <a:pt x="129438" y="236004"/>
                  </a:lnTo>
                  <a:lnTo>
                    <a:pt x="127800" y="240919"/>
                  </a:lnTo>
                  <a:lnTo>
                    <a:pt x="134353" y="240919"/>
                  </a:lnTo>
                  <a:lnTo>
                    <a:pt x="134353" y="237642"/>
                  </a:lnTo>
                  <a:close/>
                </a:path>
                <a:path w="170814" h="336550">
                  <a:moveTo>
                    <a:pt x="134353" y="191795"/>
                  </a:moveTo>
                  <a:lnTo>
                    <a:pt x="131076" y="191795"/>
                  </a:lnTo>
                  <a:lnTo>
                    <a:pt x="127800" y="195059"/>
                  </a:lnTo>
                  <a:lnTo>
                    <a:pt x="131076" y="198335"/>
                  </a:lnTo>
                  <a:lnTo>
                    <a:pt x="134353" y="198335"/>
                  </a:lnTo>
                  <a:lnTo>
                    <a:pt x="134353" y="191795"/>
                  </a:lnTo>
                  <a:close/>
                </a:path>
                <a:path w="170814" h="336550">
                  <a:moveTo>
                    <a:pt x="134353" y="178625"/>
                  </a:moveTo>
                  <a:lnTo>
                    <a:pt x="129438" y="176987"/>
                  </a:lnTo>
                  <a:lnTo>
                    <a:pt x="127800" y="183540"/>
                  </a:lnTo>
                  <a:lnTo>
                    <a:pt x="134353" y="183540"/>
                  </a:lnTo>
                  <a:lnTo>
                    <a:pt x="134353" y="178625"/>
                  </a:lnTo>
                  <a:close/>
                </a:path>
                <a:path w="170814" h="336550">
                  <a:moveTo>
                    <a:pt x="135978" y="158978"/>
                  </a:moveTo>
                  <a:lnTo>
                    <a:pt x="132715" y="157340"/>
                  </a:lnTo>
                  <a:lnTo>
                    <a:pt x="131076" y="163893"/>
                  </a:lnTo>
                  <a:lnTo>
                    <a:pt x="135978" y="163893"/>
                  </a:lnTo>
                  <a:lnTo>
                    <a:pt x="135978" y="158978"/>
                  </a:lnTo>
                  <a:close/>
                </a:path>
                <a:path w="170814" h="336550">
                  <a:moveTo>
                    <a:pt x="139255" y="311404"/>
                  </a:moveTo>
                  <a:lnTo>
                    <a:pt x="135978" y="306489"/>
                  </a:lnTo>
                  <a:lnTo>
                    <a:pt x="134353" y="311404"/>
                  </a:lnTo>
                  <a:lnTo>
                    <a:pt x="139255" y="311404"/>
                  </a:lnTo>
                  <a:close/>
                </a:path>
                <a:path w="170814" h="336550">
                  <a:moveTo>
                    <a:pt x="139255" y="270395"/>
                  </a:moveTo>
                  <a:lnTo>
                    <a:pt x="135978" y="262216"/>
                  </a:lnTo>
                  <a:lnTo>
                    <a:pt x="134353" y="262216"/>
                  </a:lnTo>
                  <a:lnTo>
                    <a:pt x="132715" y="263855"/>
                  </a:lnTo>
                  <a:lnTo>
                    <a:pt x="132715" y="268770"/>
                  </a:lnTo>
                  <a:lnTo>
                    <a:pt x="134353" y="268770"/>
                  </a:lnTo>
                  <a:lnTo>
                    <a:pt x="139255" y="270395"/>
                  </a:lnTo>
                  <a:close/>
                </a:path>
                <a:path w="170814" h="336550">
                  <a:moveTo>
                    <a:pt x="140893" y="232727"/>
                  </a:moveTo>
                  <a:lnTo>
                    <a:pt x="135978" y="232727"/>
                  </a:lnTo>
                  <a:lnTo>
                    <a:pt x="135978" y="237642"/>
                  </a:lnTo>
                  <a:lnTo>
                    <a:pt x="140893" y="237642"/>
                  </a:lnTo>
                  <a:lnTo>
                    <a:pt x="140893" y="232727"/>
                  </a:lnTo>
                  <a:close/>
                </a:path>
                <a:path w="170814" h="336550">
                  <a:moveTo>
                    <a:pt x="140893" y="227812"/>
                  </a:moveTo>
                  <a:lnTo>
                    <a:pt x="139255" y="224536"/>
                  </a:lnTo>
                  <a:lnTo>
                    <a:pt x="135978" y="222897"/>
                  </a:lnTo>
                  <a:lnTo>
                    <a:pt x="134353" y="227812"/>
                  </a:lnTo>
                  <a:lnTo>
                    <a:pt x="140893" y="227812"/>
                  </a:lnTo>
                  <a:close/>
                </a:path>
                <a:path w="170814" h="336550">
                  <a:moveTo>
                    <a:pt x="142532" y="209791"/>
                  </a:moveTo>
                  <a:lnTo>
                    <a:pt x="137617" y="208153"/>
                  </a:lnTo>
                  <a:lnTo>
                    <a:pt x="135978" y="213067"/>
                  </a:lnTo>
                  <a:lnTo>
                    <a:pt x="142532" y="213067"/>
                  </a:lnTo>
                  <a:lnTo>
                    <a:pt x="142532" y="209791"/>
                  </a:lnTo>
                  <a:close/>
                </a:path>
                <a:path w="170814" h="336550">
                  <a:moveTo>
                    <a:pt x="142532" y="175348"/>
                  </a:moveTo>
                  <a:lnTo>
                    <a:pt x="137617" y="172072"/>
                  </a:lnTo>
                  <a:lnTo>
                    <a:pt x="135978" y="178625"/>
                  </a:lnTo>
                  <a:lnTo>
                    <a:pt x="142532" y="178625"/>
                  </a:lnTo>
                  <a:lnTo>
                    <a:pt x="142532" y="175348"/>
                  </a:lnTo>
                  <a:close/>
                </a:path>
                <a:path w="170814" h="336550">
                  <a:moveTo>
                    <a:pt x="144170" y="204876"/>
                  </a:moveTo>
                  <a:lnTo>
                    <a:pt x="142532" y="199974"/>
                  </a:lnTo>
                  <a:lnTo>
                    <a:pt x="139255" y="199974"/>
                  </a:lnTo>
                  <a:lnTo>
                    <a:pt x="139255" y="203238"/>
                  </a:lnTo>
                  <a:lnTo>
                    <a:pt x="140893" y="203238"/>
                  </a:lnTo>
                  <a:lnTo>
                    <a:pt x="144170" y="204876"/>
                  </a:lnTo>
                  <a:close/>
                </a:path>
                <a:path w="170814" h="336550">
                  <a:moveTo>
                    <a:pt x="145808" y="278650"/>
                  </a:moveTo>
                  <a:lnTo>
                    <a:pt x="144170" y="275310"/>
                  </a:lnTo>
                  <a:lnTo>
                    <a:pt x="142532" y="273672"/>
                  </a:lnTo>
                  <a:lnTo>
                    <a:pt x="140893" y="273672"/>
                  </a:lnTo>
                  <a:lnTo>
                    <a:pt x="139255" y="275310"/>
                  </a:lnTo>
                  <a:lnTo>
                    <a:pt x="139255" y="280289"/>
                  </a:lnTo>
                  <a:lnTo>
                    <a:pt x="140893" y="281927"/>
                  </a:lnTo>
                  <a:lnTo>
                    <a:pt x="144170" y="283565"/>
                  </a:lnTo>
                  <a:lnTo>
                    <a:pt x="145808" y="278650"/>
                  </a:lnTo>
                  <a:close/>
                </a:path>
                <a:path w="170814" h="336550">
                  <a:moveTo>
                    <a:pt x="145808" y="214706"/>
                  </a:moveTo>
                  <a:lnTo>
                    <a:pt x="144170" y="216344"/>
                  </a:lnTo>
                  <a:lnTo>
                    <a:pt x="140893" y="216344"/>
                  </a:lnTo>
                  <a:lnTo>
                    <a:pt x="142532" y="219621"/>
                  </a:lnTo>
                  <a:lnTo>
                    <a:pt x="145808" y="219621"/>
                  </a:lnTo>
                  <a:lnTo>
                    <a:pt x="145808" y="214706"/>
                  </a:lnTo>
                  <a:close/>
                </a:path>
                <a:path w="170814" h="336550">
                  <a:moveTo>
                    <a:pt x="145808" y="170434"/>
                  </a:moveTo>
                  <a:lnTo>
                    <a:pt x="144170" y="168795"/>
                  </a:lnTo>
                  <a:lnTo>
                    <a:pt x="144170" y="167157"/>
                  </a:lnTo>
                  <a:lnTo>
                    <a:pt x="140893" y="167157"/>
                  </a:lnTo>
                  <a:lnTo>
                    <a:pt x="140893" y="170434"/>
                  </a:lnTo>
                  <a:lnTo>
                    <a:pt x="145808" y="170434"/>
                  </a:lnTo>
                  <a:close/>
                </a:path>
                <a:path w="170814" h="336550">
                  <a:moveTo>
                    <a:pt x="149085" y="262216"/>
                  </a:moveTo>
                  <a:lnTo>
                    <a:pt x="147447" y="258940"/>
                  </a:lnTo>
                  <a:lnTo>
                    <a:pt x="145808" y="265493"/>
                  </a:lnTo>
                  <a:lnTo>
                    <a:pt x="149085" y="265493"/>
                  </a:lnTo>
                  <a:lnTo>
                    <a:pt x="149085" y="262216"/>
                  </a:lnTo>
                  <a:close/>
                </a:path>
                <a:path w="170814" h="336550">
                  <a:moveTo>
                    <a:pt x="149085" y="245833"/>
                  </a:moveTo>
                  <a:lnTo>
                    <a:pt x="145808" y="240919"/>
                  </a:lnTo>
                  <a:lnTo>
                    <a:pt x="144170" y="245833"/>
                  </a:lnTo>
                  <a:lnTo>
                    <a:pt x="145808" y="247472"/>
                  </a:lnTo>
                  <a:lnTo>
                    <a:pt x="147447" y="245833"/>
                  </a:lnTo>
                  <a:lnTo>
                    <a:pt x="149085" y="245833"/>
                  </a:lnTo>
                  <a:close/>
                </a:path>
                <a:path w="170814" h="336550">
                  <a:moveTo>
                    <a:pt x="149085" y="198335"/>
                  </a:moveTo>
                  <a:lnTo>
                    <a:pt x="147447" y="191795"/>
                  </a:lnTo>
                  <a:lnTo>
                    <a:pt x="144170" y="191795"/>
                  </a:lnTo>
                  <a:lnTo>
                    <a:pt x="142532" y="195059"/>
                  </a:lnTo>
                  <a:lnTo>
                    <a:pt x="144170" y="195059"/>
                  </a:lnTo>
                  <a:lnTo>
                    <a:pt x="145808" y="196697"/>
                  </a:lnTo>
                  <a:lnTo>
                    <a:pt x="149085" y="198335"/>
                  </a:lnTo>
                  <a:close/>
                </a:path>
                <a:path w="170814" h="336550">
                  <a:moveTo>
                    <a:pt x="152361" y="226174"/>
                  </a:moveTo>
                  <a:lnTo>
                    <a:pt x="147447" y="224536"/>
                  </a:lnTo>
                  <a:lnTo>
                    <a:pt x="145808" y="231089"/>
                  </a:lnTo>
                  <a:lnTo>
                    <a:pt x="152361" y="231089"/>
                  </a:lnTo>
                  <a:lnTo>
                    <a:pt x="152361" y="226174"/>
                  </a:lnTo>
                  <a:close/>
                </a:path>
                <a:path w="170814" h="336550">
                  <a:moveTo>
                    <a:pt x="152361" y="208153"/>
                  </a:moveTo>
                  <a:lnTo>
                    <a:pt x="150723" y="201599"/>
                  </a:lnTo>
                  <a:lnTo>
                    <a:pt x="149085" y="201599"/>
                  </a:lnTo>
                  <a:lnTo>
                    <a:pt x="145808" y="203238"/>
                  </a:lnTo>
                  <a:lnTo>
                    <a:pt x="145808" y="208153"/>
                  </a:lnTo>
                  <a:lnTo>
                    <a:pt x="152361" y="208153"/>
                  </a:lnTo>
                  <a:close/>
                </a:path>
                <a:path w="170814" h="336550">
                  <a:moveTo>
                    <a:pt x="152361" y="180263"/>
                  </a:moveTo>
                  <a:lnTo>
                    <a:pt x="149085" y="178625"/>
                  </a:lnTo>
                  <a:lnTo>
                    <a:pt x="149085" y="185178"/>
                  </a:lnTo>
                  <a:lnTo>
                    <a:pt x="152361" y="185178"/>
                  </a:lnTo>
                  <a:lnTo>
                    <a:pt x="152361" y="180263"/>
                  </a:lnTo>
                  <a:close/>
                </a:path>
                <a:path w="170814" h="336550">
                  <a:moveTo>
                    <a:pt x="157276" y="278650"/>
                  </a:moveTo>
                  <a:lnTo>
                    <a:pt x="155638" y="278650"/>
                  </a:lnTo>
                  <a:lnTo>
                    <a:pt x="152361" y="281927"/>
                  </a:lnTo>
                  <a:lnTo>
                    <a:pt x="154000" y="286842"/>
                  </a:lnTo>
                  <a:lnTo>
                    <a:pt x="157276" y="286842"/>
                  </a:lnTo>
                  <a:lnTo>
                    <a:pt x="157276" y="278650"/>
                  </a:lnTo>
                  <a:close/>
                </a:path>
                <a:path w="170814" h="336550">
                  <a:moveTo>
                    <a:pt x="157276" y="249110"/>
                  </a:moveTo>
                  <a:lnTo>
                    <a:pt x="150723" y="249110"/>
                  </a:lnTo>
                  <a:lnTo>
                    <a:pt x="149085" y="252387"/>
                  </a:lnTo>
                  <a:lnTo>
                    <a:pt x="152361" y="254025"/>
                  </a:lnTo>
                  <a:lnTo>
                    <a:pt x="154000" y="255663"/>
                  </a:lnTo>
                  <a:lnTo>
                    <a:pt x="157276" y="255663"/>
                  </a:lnTo>
                  <a:lnTo>
                    <a:pt x="157276" y="249110"/>
                  </a:lnTo>
                  <a:close/>
                </a:path>
                <a:path w="170814" h="336550">
                  <a:moveTo>
                    <a:pt x="157276" y="231089"/>
                  </a:moveTo>
                  <a:lnTo>
                    <a:pt x="154000" y="231089"/>
                  </a:lnTo>
                  <a:lnTo>
                    <a:pt x="152361" y="232727"/>
                  </a:lnTo>
                  <a:lnTo>
                    <a:pt x="152361" y="239280"/>
                  </a:lnTo>
                  <a:lnTo>
                    <a:pt x="155638" y="240919"/>
                  </a:lnTo>
                  <a:lnTo>
                    <a:pt x="157276" y="239280"/>
                  </a:lnTo>
                  <a:lnTo>
                    <a:pt x="157276" y="231089"/>
                  </a:lnTo>
                  <a:close/>
                </a:path>
                <a:path w="170814" h="336550">
                  <a:moveTo>
                    <a:pt x="157276" y="213067"/>
                  </a:moveTo>
                  <a:lnTo>
                    <a:pt x="152361" y="211429"/>
                  </a:lnTo>
                  <a:lnTo>
                    <a:pt x="152361" y="216344"/>
                  </a:lnTo>
                  <a:lnTo>
                    <a:pt x="157276" y="216344"/>
                  </a:lnTo>
                  <a:lnTo>
                    <a:pt x="157276" y="213067"/>
                  </a:lnTo>
                  <a:close/>
                </a:path>
                <a:path w="170814" h="336550">
                  <a:moveTo>
                    <a:pt x="160553" y="195059"/>
                  </a:moveTo>
                  <a:lnTo>
                    <a:pt x="158915" y="190157"/>
                  </a:lnTo>
                  <a:lnTo>
                    <a:pt x="157276" y="190157"/>
                  </a:lnTo>
                  <a:lnTo>
                    <a:pt x="157276" y="195059"/>
                  </a:lnTo>
                  <a:lnTo>
                    <a:pt x="160553" y="195059"/>
                  </a:lnTo>
                  <a:close/>
                </a:path>
                <a:path w="170814" h="336550">
                  <a:moveTo>
                    <a:pt x="163830" y="224536"/>
                  </a:moveTo>
                  <a:lnTo>
                    <a:pt x="162191" y="217982"/>
                  </a:lnTo>
                  <a:lnTo>
                    <a:pt x="160553" y="217982"/>
                  </a:lnTo>
                  <a:lnTo>
                    <a:pt x="157276" y="219621"/>
                  </a:lnTo>
                  <a:lnTo>
                    <a:pt x="158915" y="224536"/>
                  </a:lnTo>
                  <a:lnTo>
                    <a:pt x="163830" y="224536"/>
                  </a:lnTo>
                  <a:close/>
                </a:path>
                <a:path w="170814" h="336550">
                  <a:moveTo>
                    <a:pt x="163830" y="198335"/>
                  </a:moveTo>
                  <a:lnTo>
                    <a:pt x="160553" y="196697"/>
                  </a:lnTo>
                  <a:lnTo>
                    <a:pt x="158915" y="203238"/>
                  </a:lnTo>
                  <a:lnTo>
                    <a:pt x="163830" y="203238"/>
                  </a:lnTo>
                  <a:lnTo>
                    <a:pt x="163830" y="198335"/>
                  </a:lnTo>
                  <a:close/>
                </a:path>
                <a:path w="170814" h="336550">
                  <a:moveTo>
                    <a:pt x="168744" y="18059"/>
                  </a:moveTo>
                  <a:lnTo>
                    <a:pt x="163830" y="13169"/>
                  </a:lnTo>
                  <a:lnTo>
                    <a:pt x="158915" y="9829"/>
                  </a:lnTo>
                  <a:lnTo>
                    <a:pt x="155638" y="13169"/>
                  </a:lnTo>
                  <a:lnTo>
                    <a:pt x="155638" y="18059"/>
                  </a:lnTo>
                  <a:lnTo>
                    <a:pt x="158915" y="24612"/>
                  </a:lnTo>
                  <a:lnTo>
                    <a:pt x="162191" y="21336"/>
                  </a:lnTo>
                  <a:lnTo>
                    <a:pt x="168744" y="18059"/>
                  </a:lnTo>
                  <a:close/>
                </a:path>
                <a:path w="170814" h="336550">
                  <a:moveTo>
                    <a:pt x="170383" y="265493"/>
                  </a:moveTo>
                  <a:lnTo>
                    <a:pt x="167106" y="265493"/>
                  </a:lnTo>
                  <a:lnTo>
                    <a:pt x="167106" y="270395"/>
                  </a:lnTo>
                  <a:lnTo>
                    <a:pt x="168744" y="268770"/>
                  </a:lnTo>
                  <a:lnTo>
                    <a:pt x="168744" y="267131"/>
                  </a:lnTo>
                  <a:lnTo>
                    <a:pt x="170383" y="265493"/>
                  </a:lnTo>
                  <a:close/>
                </a:path>
                <a:path w="170814" h="336550">
                  <a:moveTo>
                    <a:pt x="170383" y="232727"/>
                  </a:moveTo>
                  <a:lnTo>
                    <a:pt x="168744" y="232727"/>
                  </a:lnTo>
                  <a:lnTo>
                    <a:pt x="168744" y="236004"/>
                  </a:lnTo>
                  <a:lnTo>
                    <a:pt x="170383" y="236004"/>
                  </a:lnTo>
                  <a:lnTo>
                    <a:pt x="170383" y="23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3667886" y="4754956"/>
              <a:ext cx="217932" cy="31631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2976435" y="5090909"/>
              <a:ext cx="1086485" cy="1609725"/>
            </a:xfrm>
            <a:custGeom>
              <a:avLst/>
              <a:gdLst/>
              <a:ahLst/>
              <a:cxnLst/>
              <a:rect l="l" t="t" r="r" b="b"/>
              <a:pathLst>
                <a:path w="1086485" h="1609725">
                  <a:moveTo>
                    <a:pt x="14744" y="1601114"/>
                  </a:moveTo>
                  <a:lnTo>
                    <a:pt x="13106" y="1601114"/>
                  </a:lnTo>
                  <a:lnTo>
                    <a:pt x="6553" y="1599476"/>
                  </a:lnTo>
                  <a:lnTo>
                    <a:pt x="3276" y="1599476"/>
                  </a:lnTo>
                  <a:lnTo>
                    <a:pt x="0" y="1601114"/>
                  </a:lnTo>
                  <a:lnTo>
                    <a:pt x="0" y="1602752"/>
                  </a:lnTo>
                  <a:lnTo>
                    <a:pt x="9829" y="1602752"/>
                  </a:lnTo>
                  <a:lnTo>
                    <a:pt x="14744" y="1601114"/>
                  </a:lnTo>
                  <a:close/>
                </a:path>
                <a:path w="1086485" h="1609725">
                  <a:moveTo>
                    <a:pt x="39319" y="1607667"/>
                  </a:moveTo>
                  <a:lnTo>
                    <a:pt x="36042" y="1604391"/>
                  </a:lnTo>
                  <a:lnTo>
                    <a:pt x="27851" y="1602752"/>
                  </a:lnTo>
                  <a:lnTo>
                    <a:pt x="22936" y="1604391"/>
                  </a:lnTo>
                  <a:lnTo>
                    <a:pt x="21297" y="1604391"/>
                  </a:lnTo>
                  <a:lnTo>
                    <a:pt x="21297" y="1607667"/>
                  </a:lnTo>
                  <a:lnTo>
                    <a:pt x="22936" y="1607667"/>
                  </a:lnTo>
                  <a:lnTo>
                    <a:pt x="31127" y="1609305"/>
                  </a:lnTo>
                  <a:lnTo>
                    <a:pt x="39319" y="1607667"/>
                  </a:lnTo>
                  <a:close/>
                </a:path>
                <a:path w="1086485" h="1609725">
                  <a:moveTo>
                    <a:pt x="85217" y="1584731"/>
                  </a:moveTo>
                  <a:lnTo>
                    <a:pt x="81940" y="1583093"/>
                  </a:lnTo>
                  <a:lnTo>
                    <a:pt x="70485" y="1583093"/>
                  </a:lnTo>
                  <a:lnTo>
                    <a:pt x="68846" y="1586369"/>
                  </a:lnTo>
                  <a:lnTo>
                    <a:pt x="67208" y="1586369"/>
                  </a:lnTo>
                  <a:lnTo>
                    <a:pt x="68846" y="1588008"/>
                  </a:lnTo>
                  <a:lnTo>
                    <a:pt x="70485" y="1591284"/>
                  </a:lnTo>
                  <a:lnTo>
                    <a:pt x="73761" y="1592922"/>
                  </a:lnTo>
                  <a:lnTo>
                    <a:pt x="83578" y="1588008"/>
                  </a:lnTo>
                  <a:lnTo>
                    <a:pt x="85217" y="1584731"/>
                  </a:lnTo>
                  <a:close/>
                </a:path>
                <a:path w="1086485" h="1609725">
                  <a:moveTo>
                    <a:pt x="121259" y="1579816"/>
                  </a:moveTo>
                  <a:lnTo>
                    <a:pt x="117983" y="1578178"/>
                  </a:lnTo>
                  <a:lnTo>
                    <a:pt x="106514" y="1576539"/>
                  </a:lnTo>
                  <a:lnTo>
                    <a:pt x="101600" y="1579816"/>
                  </a:lnTo>
                  <a:lnTo>
                    <a:pt x="98323" y="1581454"/>
                  </a:lnTo>
                  <a:lnTo>
                    <a:pt x="98323" y="1583093"/>
                  </a:lnTo>
                  <a:lnTo>
                    <a:pt x="103238" y="1583093"/>
                  </a:lnTo>
                  <a:lnTo>
                    <a:pt x="113068" y="1581454"/>
                  </a:lnTo>
                  <a:lnTo>
                    <a:pt x="121259" y="1579816"/>
                  </a:lnTo>
                  <a:close/>
                </a:path>
                <a:path w="1086485" h="1609725">
                  <a:moveTo>
                    <a:pt x="586574" y="24574"/>
                  </a:moveTo>
                  <a:lnTo>
                    <a:pt x="581660" y="21297"/>
                  </a:lnTo>
                  <a:lnTo>
                    <a:pt x="575106" y="24574"/>
                  </a:lnTo>
                  <a:lnTo>
                    <a:pt x="573468" y="26212"/>
                  </a:lnTo>
                  <a:lnTo>
                    <a:pt x="573468" y="36042"/>
                  </a:lnTo>
                  <a:lnTo>
                    <a:pt x="580021" y="36042"/>
                  </a:lnTo>
                  <a:lnTo>
                    <a:pt x="586574" y="29489"/>
                  </a:lnTo>
                  <a:lnTo>
                    <a:pt x="586574" y="24574"/>
                  </a:lnTo>
                  <a:close/>
                </a:path>
                <a:path w="1086485" h="1609725">
                  <a:moveTo>
                    <a:pt x="591489" y="65595"/>
                  </a:moveTo>
                  <a:lnTo>
                    <a:pt x="584936" y="63957"/>
                  </a:lnTo>
                  <a:lnTo>
                    <a:pt x="580021" y="65595"/>
                  </a:lnTo>
                  <a:lnTo>
                    <a:pt x="580021" y="72123"/>
                  </a:lnTo>
                  <a:lnTo>
                    <a:pt x="583298" y="72123"/>
                  </a:lnTo>
                  <a:lnTo>
                    <a:pt x="588213" y="70497"/>
                  </a:lnTo>
                  <a:lnTo>
                    <a:pt x="591489" y="68872"/>
                  </a:lnTo>
                  <a:lnTo>
                    <a:pt x="591489" y="65595"/>
                  </a:lnTo>
                  <a:close/>
                </a:path>
                <a:path w="1086485" h="1609725">
                  <a:moveTo>
                    <a:pt x="606234" y="83578"/>
                  </a:moveTo>
                  <a:lnTo>
                    <a:pt x="601319" y="80314"/>
                  </a:lnTo>
                  <a:lnTo>
                    <a:pt x="594766" y="83578"/>
                  </a:lnTo>
                  <a:lnTo>
                    <a:pt x="593128" y="85217"/>
                  </a:lnTo>
                  <a:lnTo>
                    <a:pt x="593128" y="96685"/>
                  </a:lnTo>
                  <a:lnTo>
                    <a:pt x="601319" y="96685"/>
                  </a:lnTo>
                  <a:lnTo>
                    <a:pt x="606234" y="90131"/>
                  </a:lnTo>
                  <a:lnTo>
                    <a:pt x="606234" y="83578"/>
                  </a:lnTo>
                  <a:close/>
                </a:path>
                <a:path w="1086485" h="1609725">
                  <a:moveTo>
                    <a:pt x="622604" y="111442"/>
                  </a:moveTo>
                  <a:lnTo>
                    <a:pt x="616064" y="106527"/>
                  </a:lnTo>
                  <a:lnTo>
                    <a:pt x="607872" y="108153"/>
                  </a:lnTo>
                  <a:lnTo>
                    <a:pt x="604596" y="109791"/>
                  </a:lnTo>
                  <a:lnTo>
                    <a:pt x="607872" y="114706"/>
                  </a:lnTo>
                  <a:lnTo>
                    <a:pt x="609511" y="116357"/>
                  </a:lnTo>
                  <a:lnTo>
                    <a:pt x="609511" y="121272"/>
                  </a:lnTo>
                  <a:lnTo>
                    <a:pt x="617702" y="117983"/>
                  </a:lnTo>
                  <a:lnTo>
                    <a:pt x="622604" y="116357"/>
                  </a:lnTo>
                  <a:lnTo>
                    <a:pt x="622604" y="111442"/>
                  </a:lnTo>
                  <a:close/>
                </a:path>
                <a:path w="1086485" h="1609725">
                  <a:moveTo>
                    <a:pt x="635711" y="122897"/>
                  </a:moveTo>
                  <a:lnTo>
                    <a:pt x="629158" y="117983"/>
                  </a:lnTo>
                  <a:lnTo>
                    <a:pt x="619340" y="121272"/>
                  </a:lnTo>
                  <a:lnTo>
                    <a:pt x="619340" y="126187"/>
                  </a:lnTo>
                  <a:lnTo>
                    <a:pt x="620979" y="129451"/>
                  </a:lnTo>
                  <a:lnTo>
                    <a:pt x="622604" y="131102"/>
                  </a:lnTo>
                  <a:lnTo>
                    <a:pt x="629158" y="129451"/>
                  </a:lnTo>
                  <a:lnTo>
                    <a:pt x="634072" y="127812"/>
                  </a:lnTo>
                  <a:lnTo>
                    <a:pt x="635711" y="124536"/>
                  </a:lnTo>
                  <a:lnTo>
                    <a:pt x="635711" y="122897"/>
                  </a:lnTo>
                  <a:close/>
                </a:path>
                <a:path w="1086485" h="1609725">
                  <a:moveTo>
                    <a:pt x="637349" y="142621"/>
                  </a:moveTo>
                  <a:lnTo>
                    <a:pt x="634072" y="139344"/>
                  </a:lnTo>
                  <a:lnTo>
                    <a:pt x="625894" y="137706"/>
                  </a:lnTo>
                  <a:lnTo>
                    <a:pt x="619340" y="142621"/>
                  </a:lnTo>
                  <a:lnTo>
                    <a:pt x="620979" y="147535"/>
                  </a:lnTo>
                  <a:lnTo>
                    <a:pt x="622604" y="150812"/>
                  </a:lnTo>
                  <a:lnTo>
                    <a:pt x="625894" y="154089"/>
                  </a:lnTo>
                  <a:lnTo>
                    <a:pt x="632434" y="150812"/>
                  </a:lnTo>
                  <a:lnTo>
                    <a:pt x="635711" y="145897"/>
                  </a:lnTo>
                  <a:lnTo>
                    <a:pt x="637349" y="142621"/>
                  </a:lnTo>
                  <a:close/>
                </a:path>
                <a:path w="1086485" h="1609725">
                  <a:moveTo>
                    <a:pt x="658685" y="132727"/>
                  </a:moveTo>
                  <a:lnTo>
                    <a:pt x="653732" y="129451"/>
                  </a:lnTo>
                  <a:lnTo>
                    <a:pt x="647179" y="131102"/>
                  </a:lnTo>
                  <a:lnTo>
                    <a:pt x="645541" y="137706"/>
                  </a:lnTo>
                  <a:lnTo>
                    <a:pt x="645541" y="145897"/>
                  </a:lnTo>
                  <a:lnTo>
                    <a:pt x="653732" y="145897"/>
                  </a:lnTo>
                  <a:lnTo>
                    <a:pt x="658685" y="137706"/>
                  </a:lnTo>
                  <a:lnTo>
                    <a:pt x="658685" y="132727"/>
                  </a:lnTo>
                  <a:close/>
                </a:path>
                <a:path w="1086485" h="1609725">
                  <a:moveTo>
                    <a:pt x="668515" y="170446"/>
                  </a:moveTo>
                  <a:lnTo>
                    <a:pt x="663600" y="167170"/>
                  </a:lnTo>
                  <a:lnTo>
                    <a:pt x="657009" y="167170"/>
                  </a:lnTo>
                  <a:lnTo>
                    <a:pt x="650455" y="170446"/>
                  </a:lnTo>
                  <a:lnTo>
                    <a:pt x="650455" y="175348"/>
                  </a:lnTo>
                  <a:lnTo>
                    <a:pt x="657009" y="181902"/>
                  </a:lnTo>
                  <a:lnTo>
                    <a:pt x="663600" y="178625"/>
                  </a:lnTo>
                  <a:lnTo>
                    <a:pt x="668515" y="175348"/>
                  </a:lnTo>
                  <a:lnTo>
                    <a:pt x="668515" y="170446"/>
                  </a:lnTo>
                  <a:close/>
                </a:path>
                <a:path w="1086485" h="1609725">
                  <a:moveTo>
                    <a:pt x="683260" y="152450"/>
                  </a:moveTo>
                  <a:lnTo>
                    <a:pt x="681621" y="147535"/>
                  </a:lnTo>
                  <a:lnTo>
                    <a:pt x="673430" y="144259"/>
                  </a:lnTo>
                  <a:lnTo>
                    <a:pt x="665238" y="149174"/>
                  </a:lnTo>
                  <a:lnTo>
                    <a:pt x="665238" y="152450"/>
                  </a:lnTo>
                  <a:lnTo>
                    <a:pt x="668515" y="160616"/>
                  </a:lnTo>
                  <a:lnTo>
                    <a:pt x="673430" y="158978"/>
                  </a:lnTo>
                  <a:lnTo>
                    <a:pt x="678345" y="158978"/>
                  </a:lnTo>
                  <a:lnTo>
                    <a:pt x="683260" y="152450"/>
                  </a:lnTo>
                  <a:close/>
                </a:path>
                <a:path w="1086485" h="1609725">
                  <a:moveTo>
                    <a:pt x="686536" y="704684"/>
                  </a:moveTo>
                  <a:lnTo>
                    <a:pt x="678345" y="701421"/>
                  </a:lnTo>
                  <a:lnTo>
                    <a:pt x="679983" y="707961"/>
                  </a:lnTo>
                  <a:lnTo>
                    <a:pt x="683260" y="709599"/>
                  </a:lnTo>
                  <a:lnTo>
                    <a:pt x="684898" y="709599"/>
                  </a:lnTo>
                  <a:lnTo>
                    <a:pt x="686536" y="707961"/>
                  </a:lnTo>
                  <a:lnTo>
                    <a:pt x="686536" y="704684"/>
                  </a:lnTo>
                  <a:close/>
                </a:path>
                <a:path w="1086485" h="1609725">
                  <a:moveTo>
                    <a:pt x="693089" y="170446"/>
                  </a:moveTo>
                  <a:lnTo>
                    <a:pt x="691451" y="167170"/>
                  </a:lnTo>
                  <a:lnTo>
                    <a:pt x="684898" y="165531"/>
                  </a:lnTo>
                  <a:lnTo>
                    <a:pt x="679983" y="167170"/>
                  </a:lnTo>
                  <a:lnTo>
                    <a:pt x="679983" y="173710"/>
                  </a:lnTo>
                  <a:lnTo>
                    <a:pt x="683260" y="180263"/>
                  </a:lnTo>
                  <a:lnTo>
                    <a:pt x="688174" y="176987"/>
                  </a:lnTo>
                  <a:lnTo>
                    <a:pt x="691451" y="175348"/>
                  </a:lnTo>
                  <a:lnTo>
                    <a:pt x="693089" y="170446"/>
                  </a:lnTo>
                  <a:close/>
                </a:path>
                <a:path w="1086485" h="1609725">
                  <a:moveTo>
                    <a:pt x="702906" y="709599"/>
                  </a:moveTo>
                  <a:lnTo>
                    <a:pt x="701281" y="709599"/>
                  </a:lnTo>
                  <a:lnTo>
                    <a:pt x="701281" y="707961"/>
                  </a:lnTo>
                  <a:lnTo>
                    <a:pt x="694728" y="704684"/>
                  </a:lnTo>
                  <a:lnTo>
                    <a:pt x="696366" y="709599"/>
                  </a:lnTo>
                  <a:lnTo>
                    <a:pt x="699643" y="712876"/>
                  </a:lnTo>
                  <a:lnTo>
                    <a:pt x="701281" y="712876"/>
                  </a:lnTo>
                  <a:lnTo>
                    <a:pt x="701281" y="711238"/>
                  </a:lnTo>
                  <a:lnTo>
                    <a:pt x="702906" y="709599"/>
                  </a:lnTo>
                  <a:close/>
                </a:path>
                <a:path w="1086485" h="1609725">
                  <a:moveTo>
                    <a:pt x="704545" y="721067"/>
                  </a:moveTo>
                  <a:lnTo>
                    <a:pt x="701281" y="719429"/>
                  </a:lnTo>
                  <a:lnTo>
                    <a:pt x="696366" y="717791"/>
                  </a:lnTo>
                  <a:lnTo>
                    <a:pt x="691451" y="717791"/>
                  </a:lnTo>
                  <a:lnTo>
                    <a:pt x="693089" y="725982"/>
                  </a:lnTo>
                  <a:lnTo>
                    <a:pt x="696366" y="727621"/>
                  </a:lnTo>
                  <a:lnTo>
                    <a:pt x="701281" y="725982"/>
                  </a:lnTo>
                  <a:lnTo>
                    <a:pt x="702906" y="722706"/>
                  </a:lnTo>
                  <a:lnTo>
                    <a:pt x="704545" y="721067"/>
                  </a:lnTo>
                  <a:close/>
                </a:path>
                <a:path w="1086485" h="1609725">
                  <a:moveTo>
                    <a:pt x="706183" y="190093"/>
                  </a:moveTo>
                  <a:lnTo>
                    <a:pt x="704545" y="185178"/>
                  </a:lnTo>
                  <a:lnTo>
                    <a:pt x="701281" y="183540"/>
                  </a:lnTo>
                  <a:lnTo>
                    <a:pt x="696366" y="181902"/>
                  </a:lnTo>
                  <a:lnTo>
                    <a:pt x="693089" y="185178"/>
                  </a:lnTo>
                  <a:lnTo>
                    <a:pt x="693089" y="195008"/>
                  </a:lnTo>
                  <a:lnTo>
                    <a:pt x="698004" y="193370"/>
                  </a:lnTo>
                  <a:lnTo>
                    <a:pt x="702906" y="193370"/>
                  </a:lnTo>
                  <a:lnTo>
                    <a:pt x="706183" y="190093"/>
                  </a:lnTo>
                  <a:close/>
                </a:path>
                <a:path w="1086485" h="1609725">
                  <a:moveTo>
                    <a:pt x="719289" y="176987"/>
                  </a:moveTo>
                  <a:lnTo>
                    <a:pt x="716013" y="172072"/>
                  </a:lnTo>
                  <a:lnTo>
                    <a:pt x="714375" y="170446"/>
                  </a:lnTo>
                  <a:lnTo>
                    <a:pt x="709460" y="167170"/>
                  </a:lnTo>
                  <a:lnTo>
                    <a:pt x="707821" y="172072"/>
                  </a:lnTo>
                  <a:lnTo>
                    <a:pt x="706183" y="173710"/>
                  </a:lnTo>
                  <a:lnTo>
                    <a:pt x="707821" y="178625"/>
                  </a:lnTo>
                  <a:lnTo>
                    <a:pt x="707821" y="181902"/>
                  </a:lnTo>
                  <a:lnTo>
                    <a:pt x="711098" y="185178"/>
                  </a:lnTo>
                  <a:lnTo>
                    <a:pt x="719289" y="176987"/>
                  </a:lnTo>
                  <a:close/>
                </a:path>
                <a:path w="1086485" h="1609725">
                  <a:moveTo>
                    <a:pt x="722566" y="740727"/>
                  </a:moveTo>
                  <a:lnTo>
                    <a:pt x="719289" y="739089"/>
                  </a:lnTo>
                  <a:lnTo>
                    <a:pt x="712736" y="737450"/>
                  </a:lnTo>
                  <a:lnTo>
                    <a:pt x="707821" y="735812"/>
                  </a:lnTo>
                  <a:lnTo>
                    <a:pt x="714375" y="745642"/>
                  </a:lnTo>
                  <a:lnTo>
                    <a:pt x="717651" y="747280"/>
                  </a:lnTo>
                  <a:lnTo>
                    <a:pt x="719289" y="742365"/>
                  </a:lnTo>
                  <a:lnTo>
                    <a:pt x="722566" y="740727"/>
                  </a:lnTo>
                  <a:close/>
                </a:path>
                <a:path w="1086485" h="1609725">
                  <a:moveTo>
                    <a:pt x="729119" y="198285"/>
                  </a:moveTo>
                  <a:lnTo>
                    <a:pt x="727481" y="196646"/>
                  </a:lnTo>
                  <a:lnTo>
                    <a:pt x="722566" y="195008"/>
                  </a:lnTo>
                  <a:lnTo>
                    <a:pt x="714375" y="198285"/>
                  </a:lnTo>
                  <a:lnTo>
                    <a:pt x="711098" y="199923"/>
                  </a:lnTo>
                  <a:lnTo>
                    <a:pt x="711098" y="204838"/>
                  </a:lnTo>
                  <a:lnTo>
                    <a:pt x="716013" y="208114"/>
                  </a:lnTo>
                  <a:lnTo>
                    <a:pt x="720928" y="209753"/>
                  </a:lnTo>
                  <a:lnTo>
                    <a:pt x="724204" y="208114"/>
                  </a:lnTo>
                  <a:lnTo>
                    <a:pt x="729119" y="204838"/>
                  </a:lnTo>
                  <a:lnTo>
                    <a:pt x="729119" y="198285"/>
                  </a:lnTo>
                  <a:close/>
                </a:path>
                <a:path w="1086485" h="1609725">
                  <a:moveTo>
                    <a:pt x="732396" y="725982"/>
                  </a:moveTo>
                  <a:lnTo>
                    <a:pt x="729119" y="725982"/>
                  </a:lnTo>
                  <a:lnTo>
                    <a:pt x="724204" y="724344"/>
                  </a:lnTo>
                  <a:lnTo>
                    <a:pt x="725843" y="729259"/>
                  </a:lnTo>
                  <a:lnTo>
                    <a:pt x="727481" y="730897"/>
                  </a:lnTo>
                  <a:lnTo>
                    <a:pt x="730758" y="729259"/>
                  </a:lnTo>
                  <a:lnTo>
                    <a:pt x="732396" y="727621"/>
                  </a:lnTo>
                  <a:lnTo>
                    <a:pt x="732396" y="725982"/>
                  </a:lnTo>
                  <a:close/>
                </a:path>
                <a:path w="1086485" h="1609725">
                  <a:moveTo>
                    <a:pt x="735672" y="742365"/>
                  </a:moveTo>
                  <a:lnTo>
                    <a:pt x="732396" y="739089"/>
                  </a:lnTo>
                  <a:lnTo>
                    <a:pt x="722566" y="735812"/>
                  </a:lnTo>
                  <a:lnTo>
                    <a:pt x="725843" y="742365"/>
                  </a:lnTo>
                  <a:lnTo>
                    <a:pt x="725843" y="744004"/>
                  </a:lnTo>
                  <a:lnTo>
                    <a:pt x="727481" y="747280"/>
                  </a:lnTo>
                  <a:lnTo>
                    <a:pt x="732396" y="745642"/>
                  </a:lnTo>
                  <a:lnTo>
                    <a:pt x="735672" y="742365"/>
                  </a:lnTo>
                  <a:close/>
                </a:path>
                <a:path w="1086485" h="1609725">
                  <a:moveTo>
                    <a:pt x="742226" y="762088"/>
                  </a:moveTo>
                  <a:lnTo>
                    <a:pt x="738949" y="758748"/>
                  </a:lnTo>
                  <a:lnTo>
                    <a:pt x="732396" y="757110"/>
                  </a:lnTo>
                  <a:lnTo>
                    <a:pt x="727481" y="755472"/>
                  </a:lnTo>
                  <a:lnTo>
                    <a:pt x="732396" y="762088"/>
                  </a:lnTo>
                  <a:lnTo>
                    <a:pt x="732396" y="763727"/>
                  </a:lnTo>
                  <a:lnTo>
                    <a:pt x="735672" y="765365"/>
                  </a:lnTo>
                  <a:lnTo>
                    <a:pt x="740587" y="763727"/>
                  </a:lnTo>
                  <a:lnTo>
                    <a:pt x="742226" y="762088"/>
                  </a:lnTo>
                  <a:close/>
                </a:path>
                <a:path w="1086485" h="1609725">
                  <a:moveTo>
                    <a:pt x="748779" y="183540"/>
                  </a:moveTo>
                  <a:lnTo>
                    <a:pt x="745502" y="180263"/>
                  </a:lnTo>
                  <a:lnTo>
                    <a:pt x="740587" y="178625"/>
                  </a:lnTo>
                  <a:lnTo>
                    <a:pt x="735672" y="181902"/>
                  </a:lnTo>
                  <a:lnTo>
                    <a:pt x="735672" y="186817"/>
                  </a:lnTo>
                  <a:lnTo>
                    <a:pt x="738949" y="191731"/>
                  </a:lnTo>
                  <a:lnTo>
                    <a:pt x="742226" y="191731"/>
                  </a:lnTo>
                  <a:lnTo>
                    <a:pt x="747141" y="188455"/>
                  </a:lnTo>
                  <a:lnTo>
                    <a:pt x="748779" y="183540"/>
                  </a:lnTo>
                  <a:close/>
                </a:path>
                <a:path w="1086485" h="1609725">
                  <a:moveTo>
                    <a:pt x="753694" y="776808"/>
                  </a:moveTo>
                  <a:lnTo>
                    <a:pt x="747141" y="773531"/>
                  </a:lnTo>
                  <a:lnTo>
                    <a:pt x="742226" y="771918"/>
                  </a:lnTo>
                  <a:lnTo>
                    <a:pt x="745502" y="776808"/>
                  </a:lnTo>
                  <a:lnTo>
                    <a:pt x="745502" y="778446"/>
                  </a:lnTo>
                  <a:lnTo>
                    <a:pt x="748779" y="780084"/>
                  </a:lnTo>
                  <a:lnTo>
                    <a:pt x="753694" y="780084"/>
                  </a:lnTo>
                  <a:lnTo>
                    <a:pt x="753694" y="776808"/>
                  </a:lnTo>
                  <a:close/>
                </a:path>
                <a:path w="1086485" h="1609725">
                  <a:moveTo>
                    <a:pt x="756958" y="758748"/>
                  </a:moveTo>
                  <a:lnTo>
                    <a:pt x="753694" y="757110"/>
                  </a:lnTo>
                  <a:lnTo>
                    <a:pt x="748779" y="753833"/>
                  </a:lnTo>
                  <a:lnTo>
                    <a:pt x="745502" y="750557"/>
                  </a:lnTo>
                  <a:lnTo>
                    <a:pt x="742226" y="752195"/>
                  </a:lnTo>
                  <a:lnTo>
                    <a:pt x="745502" y="755472"/>
                  </a:lnTo>
                  <a:lnTo>
                    <a:pt x="750417" y="757110"/>
                  </a:lnTo>
                  <a:lnTo>
                    <a:pt x="753694" y="758748"/>
                  </a:lnTo>
                  <a:lnTo>
                    <a:pt x="756958" y="758748"/>
                  </a:lnTo>
                  <a:close/>
                </a:path>
                <a:path w="1086485" h="1609725">
                  <a:moveTo>
                    <a:pt x="763511" y="778446"/>
                  </a:moveTo>
                  <a:lnTo>
                    <a:pt x="758596" y="768642"/>
                  </a:lnTo>
                  <a:lnTo>
                    <a:pt x="755319" y="765365"/>
                  </a:lnTo>
                  <a:lnTo>
                    <a:pt x="753694" y="768642"/>
                  </a:lnTo>
                  <a:lnTo>
                    <a:pt x="755319" y="773531"/>
                  </a:lnTo>
                  <a:lnTo>
                    <a:pt x="756958" y="776808"/>
                  </a:lnTo>
                  <a:lnTo>
                    <a:pt x="761873" y="776808"/>
                  </a:lnTo>
                  <a:lnTo>
                    <a:pt x="763511" y="778446"/>
                  </a:lnTo>
                  <a:close/>
                </a:path>
                <a:path w="1086485" h="1609725">
                  <a:moveTo>
                    <a:pt x="765149" y="203200"/>
                  </a:moveTo>
                  <a:lnTo>
                    <a:pt x="763511" y="199923"/>
                  </a:lnTo>
                  <a:lnTo>
                    <a:pt x="756958" y="198285"/>
                  </a:lnTo>
                  <a:lnTo>
                    <a:pt x="753694" y="199923"/>
                  </a:lnTo>
                  <a:lnTo>
                    <a:pt x="753694" y="206476"/>
                  </a:lnTo>
                  <a:lnTo>
                    <a:pt x="756958" y="213029"/>
                  </a:lnTo>
                  <a:lnTo>
                    <a:pt x="761873" y="209753"/>
                  </a:lnTo>
                  <a:lnTo>
                    <a:pt x="765149" y="208114"/>
                  </a:lnTo>
                  <a:lnTo>
                    <a:pt x="765149" y="203200"/>
                  </a:lnTo>
                  <a:close/>
                </a:path>
                <a:path w="1086485" h="1609725">
                  <a:moveTo>
                    <a:pt x="770064" y="765365"/>
                  </a:moveTo>
                  <a:lnTo>
                    <a:pt x="760234" y="760450"/>
                  </a:lnTo>
                  <a:lnTo>
                    <a:pt x="761873" y="765365"/>
                  </a:lnTo>
                  <a:lnTo>
                    <a:pt x="761873" y="767003"/>
                  </a:lnTo>
                  <a:lnTo>
                    <a:pt x="763511" y="768642"/>
                  </a:lnTo>
                  <a:lnTo>
                    <a:pt x="768426" y="767003"/>
                  </a:lnTo>
                  <a:lnTo>
                    <a:pt x="770064" y="765365"/>
                  </a:lnTo>
                  <a:close/>
                </a:path>
                <a:path w="1086485" h="1609725">
                  <a:moveTo>
                    <a:pt x="773341" y="185178"/>
                  </a:moveTo>
                  <a:lnTo>
                    <a:pt x="771702" y="181902"/>
                  </a:lnTo>
                  <a:lnTo>
                    <a:pt x="765149" y="180263"/>
                  </a:lnTo>
                  <a:lnTo>
                    <a:pt x="760234" y="183540"/>
                  </a:lnTo>
                  <a:lnTo>
                    <a:pt x="761873" y="186817"/>
                  </a:lnTo>
                  <a:lnTo>
                    <a:pt x="763511" y="195008"/>
                  </a:lnTo>
                  <a:lnTo>
                    <a:pt x="770064" y="191731"/>
                  </a:lnTo>
                  <a:lnTo>
                    <a:pt x="773341" y="191731"/>
                  </a:lnTo>
                  <a:lnTo>
                    <a:pt x="773341" y="185178"/>
                  </a:lnTo>
                  <a:close/>
                </a:path>
                <a:path w="1086485" h="1609725">
                  <a:moveTo>
                    <a:pt x="774979" y="789914"/>
                  </a:moveTo>
                  <a:lnTo>
                    <a:pt x="771702" y="788276"/>
                  </a:lnTo>
                  <a:lnTo>
                    <a:pt x="766787" y="786638"/>
                  </a:lnTo>
                  <a:lnTo>
                    <a:pt x="761873" y="786638"/>
                  </a:lnTo>
                  <a:lnTo>
                    <a:pt x="765149" y="793191"/>
                  </a:lnTo>
                  <a:lnTo>
                    <a:pt x="766787" y="793191"/>
                  </a:lnTo>
                  <a:lnTo>
                    <a:pt x="770064" y="796455"/>
                  </a:lnTo>
                  <a:lnTo>
                    <a:pt x="773341" y="793191"/>
                  </a:lnTo>
                  <a:lnTo>
                    <a:pt x="773341" y="791552"/>
                  </a:lnTo>
                  <a:lnTo>
                    <a:pt x="774979" y="789914"/>
                  </a:lnTo>
                  <a:close/>
                </a:path>
                <a:path w="1086485" h="1609725">
                  <a:moveTo>
                    <a:pt x="788123" y="817753"/>
                  </a:moveTo>
                  <a:lnTo>
                    <a:pt x="786485" y="816114"/>
                  </a:lnTo>
                  <a:lnTo>
                    <a:pt x="784860" y="811199"/>
                  </a:lnTo>
                  <a:lnTo>
                    <a:pt x="778256" y="804646"/>
                  </a:lnTo>
                  <a:lnTo>
                    <a:pt x="778256" y="812838"/>
                  </a:lnTo>
                  <a:lnTo>
                    <a:pt x="781583" y="816114"/>
                  </a:lnTo>
                  <a:lnTo>
                    <a:pt x="786485" y="817753"/>
                  </a:lnTo>
                  <a:lnTo>
                    <a:pt x="788123" y="817753"/>
                  </a:lnTo>
                  <a:close/>
                </a:path>
                <a:path w="1086485" h="1609725">
                  <a:moveTo>
                    <a:pt x="789762" y="206476"/>
                  </a:moveTo>
                  <a:lnTo>
                    <a:pt x="788123" y="203200"/>
                  </a:lnTo>
                  <a:lnTo>
                    <a:pt x="781583" y="201561"/>
                  </a:lnTo>
                  <a:lnTo>
                    <a:pt x="778256" y="204838"/>
                  </a:lnTo>
                  <a:lnTo>
                    <a:pt x="778256" y="209753"/>
                  </a:lnTo>
                  <a:lnTo>
                    <a:pt x="781583" y="216306"/>
                  </a:lnTo>
                  <a:lnTo>
                    <a:pt x="786485" y="213029"/>
                  </a:lnTo>
                  <a:lnTo>
                    <a:pt x="788123" y="213029"/>
                  </a:lnTo>
                  <a:lnTo>
                    <a:pt x="789762" y="206476"/>
                  </a:lnTo>
                  <a:close/>
                </a:path>
                <a:path w="1086485" h="1609725">
                  <a:moveTo>
                    <a:pt x="793038" y="804646"/>
                  </a:moveTo>
                  <a:lnTo>
                    <a:pt x="791400" y="803008"/>
                  </a:lnTo>
                  <a:lnTo>
                    <a:pt x="789762" y="799731"/>
                  </a:lnTo>
                  <a:lnTo>
                    <a:pt x="786485" y="794829"/>
                  </a:lnTo>
                  <a:lnTo>
                    <a:pt x="784860" y="793191"/>
                  </a:lnTo>
                  <a:lnTo>
                    <a:pt x="783221" y="793191"/>
                  </a:lnTo>
                  <a:lnTo>
                    <a:pt x="783221" y="796455"/>
                  </a:lnTo>
                  <a:lnTo>
                    <a:pt x="784860" y="801370"/>
                  </a:lnTo>
                  <a:lnTo>
                    <a:pt x="788123" y="804646"/>
                  </a:lnTo>
                  <a:lnTo>
                    <a:pt x="793038" y="804646"/>
                  </a:lnTo>
                  <a:close/>
                </a:path>
                <a:path w="1086485" h="1609725">
                  <a:moveTo>
                    <a:pt x="799592" y="814476"/>
                  </a:moveTo>
                  <a:lnTo>
                    <a:pt x="797953" y="812838"/>
                  </a:lnTo>
                  <a:lnTo>
                    <a:pt x="791400" y="809561"/>
                  </a:lnTo>
                  <a:lnTo>
                    <a:pt x="794677" y="814476"/>
                  </a:lnTo>
                  <a:lnTo>
                    <a:pt x="796315" y="817753"/>
                  </a:lnTo>
                  <a:lnTo>
                    <a:pt x="797953" y="817753"/>
                  </a:lnTo>
                  <a:lnTo>
                    <a:pt x="797953" y="816114"/>
                  </a:lnTo>
                  <a:lnTo>
                    <a:pt x="799592" y="814476"/>
                  </a:lnTo>
                  <a:close/>
                </a:path>
                <a:path w="1086485" h="1609725">
                  <a:moveTo>
                    <a:pt x="799592" y="181902"/>
                  </a:moveTo>
                  <a:lnTo>
                    <a:pt x="797953" y="175348"/>
                  </a:lnTo>
                  <a:lnTo>
                    <a:pt x="791400" y="173710"/>
                  </a:lnTo>
                  <a:lnTo>
                    <a:pt x="784860" y="176987"/>
                  </a:lnTo>
                  <a:lnTo>
                    <a:pt x="783221" y="180263"/>
                  </a:lnTo>
                  <a:lnTo>
                    <a:pt x="783221" y="191731"/>
                  </a:lnTo>
                  <a:lnTo>
                    <a:pt x="789762" y="196646"/>
                  </a:lnTo>
                  <a:lnTo>
                    <a:pt x="797953" y="191731"/>
                  </a:lnTo>
                  <a:lnTo>
                    <a:pt x="799592" y="181902"/>
                  </a:lnTo>
                  <a:close/>
                </a:path>
                <a:path w="1086485" h="1609725">
                  <a:moveTo>
                    <a:pt x="802868" y="825944"/>
                  </a:moveTo>
                  <a:lnTo>
                    <a:pt x="799592" y="824306"/>
                  </a:lnTo>
                  <a:lnTo>
                    <a:pt x="794677" y="822667"/>
                  </a:lnTo>
                  <a:lnTo>
                    <a:pt x="791400" y="821029"/>
                  </a:lnTo>
                  <a:lnTo>
                    <a:pt x="793038" y="824306"/>
                  </a:lnTo>
                  <a:lnTo>
                    <a:pt x="793038" y="825944"/>
                  </a:lnTo>
                  <a:lnTo>
                    <a:pt x="796315" y="830859"/>
                  </a:lnTo>
                  <a:lnTo>
                    <a:pt x="799592" y="829221"/>
                  </a:lnTo>
                  <a:lnTo>
                    <a:pt x="802868" y="825944"/>
                  </a:lnTo>
                  <a:close/>
                </a:path>
                <a:path w="1086485" h="1609725">
                  <a:moveTo>
                    <a:pt x="811060" y="204838"/>
                  </a:moveTo>
                  <a:lnTo>
                    <a:pt x="809421" y="203200"/>
                  </a:lnTo>
                  <a:lnTo>
                    <a:pt x="804506" y="199923"/>
                  </a:lnTo>
                  <a:lnTo>
                    <a:pt x="799592" y="203200"/>
                  </a:lnTo>
                  <a:lnTo>
                    <a:pt x="799592" y="213029"/>
                  </a:lnTo>
                  <a:lnTo>
                    <a:pt x="806145" y="213029"/>
                  </a:lnTo>
                  <a:lnTo>
                    <a:pt x="811060" y="209753"/>
                  </a:lnTo>
                  <a:lnTo>
                    <a:pt x="811060" y="204838"/>
                  </a:lnTo>
                  <a:close/>
                </a:path>
                <a:path w="1086485" h="1609725">
                  <a:moveTo>
                    <a:pt x="814336" y="848880"/>
                  </a:moveTo>
                  <a:lnTo>
                    <a:pt x="812698" y="845604"/>
                  </a:lnTo>
                  <a:lnTo>
                    <a:pt x="811060" y="839050"/>
                  </a:lnTo>
                  <a:lnTo>
                    <a:pt x="806145" y="835774"/>
                  </a:lnTo>
                  <a:lnTo>
                    <a:pt x="806145" y="845604"/>
                  </a:lnTo>
                  <a:lnTo>
                    <a:pt x="812698" y="848880"/>
                  </a:lnTo>
                  <a:lnTo>
                    <a:pt x="814336" y="848880"/>
                  </a:lnTo>
                  <a:close/>
                </a:path>
                <a:path w="1086485" h="1609725">
                  <a:moveTo>
                    <a:pt x="817613" y="829221"/>
                  </a:moveTo>
                  <a:lnTo>
                    <a:pt x="811060" y="829221"/>
                  </a:lnTo>
                  <a:lnTo>
                    <a:pt x="806145" y="825944"/>
                  </a:lnTo>
                  <a:lnTo>
                    <a:pt x="807783" y="832497"/>
                  </a:lnTo>
                  <a:lnTo>
                    <a:pt x="811060" y="834136"/>
                  </a:lnTo>
                  <a:lnTo>
                    <a:pt x="814336" y="834136"/>
                  </a:lnTo>
                  <a:lnTo>
                    <a:pt x="815975" y="830859"/>
                  </a:lnTo>
                  <a:lnTo>
                    <a:pt x="817613" y="829221"/>
                  </a:lnTo>
                  <a:close/>
                </a:path>
                <a:path w="1086485" h="1609725">
                  <a:moveTo>
                    <a:pt x="824166" y="188455"/>
                  </a:moveTo>
                  <a:lnTo>
                    <a:pt x="822528" y="183540"/>
                  </a:lnTo>
                  <a:lnTo>
                    <a:pt x="815975" y="183540"/>
                  </a:lnTo>
                  <a:lnTo>
                    <a:pt x="811060" y="185178"/>
                  </a:lnTo>
                  <a:lnTo>
                    <a:pt x="812698" y="188455"/>
                  </a:lnTo>
                  <a:lnTo>
                    <a:pt x="814336" y="195008"/>
                  </a:lnTo>
                  <a:lnTo>
                    <a:pt x="824166" y="191731"/>
                  </a:lnTo>
                  <a:lnTo>
                    <a:pt x="824166" y="188455"/>
                  </a:lnTo>
                  <a:close/>
                </a:path>
                <a:path w="1086485" h="1609725">
                  <a:moveTo>
                    <a:pt x="827443" y="845604"/>
                  </a:moveTo>
                  <a:lnTo>
                    <a:pt x="820889" y="842327"/>
                  </a:lnTo>
                  <a:lnTo>
                    <a:pt x="817613" y="842327"/>
                  </a:lnTo>
                  <a:lnTo>
                    <a:pt x="817613" y="845604"/>
                  </a:lnTo>
                  <a:lnTo>
                    <a:pt x="819251" y="847242"/>
                  </a:lnTo>
                  <a:lnTo>
                    <a:pt x="820889" y="850582"/>
                  </a:lnTo>
                  <a:lnTo>
                    <a:pt x="824166" y="850582"/>
                  </a:lnTo>
                  <a:lnTo>
                    <a:pt x="825804" y="845604"/>
                  </a:lnTo>
                  <a:lnTo>
                    <a:pt x="827443" y="845604"/>
                  </a:lnTo>
                  <a:close/>
                </a:path>
                <a:path w="1086485" h="1609725">
                  <a:moveTo>
                    <a:pt x="835634" y="875131"/>
                  </a:moveTo>
                  <a:lnTo>
                    <a:pt x="833996" y="871855"/>
                  </a:lnTo>
                  <a:lnTo>
                    <a:pt x="832358" y="863663"/>
                  </a:lnTo>
                  <a:lnTo>
                    <a:pt x="829081" y="860412"/>
                  </a:lnTo>
                  <a:lnTo>
                    <a:pt x="829081" y="866940"/>
                  </a:lnTo>
                  <a:lnTo>
                    <a:pt x="832358" y="871855"/>
                  </a:lnTo>
                  <a:lnTo>
                    <a:pt x="835634" y="875131"/>
                  </a:lnTo>
                  <a:close/>
                </a:path>
                <a:path w="1086485" h="1609725">
                  <a:moveTo>
                    <a:pt x="842175" y="203200"/>
                  </a:moveTo>
                  <a:lnTo>
                    <a:pt x="838898" y="199923"/>
                  </a:lnTo>
                  <a:lnTo>
                    <a:pt x="833996" y="198285"/>
                  </a:lnTo>
                  <a:lnTo>
                    <a:pt x="829081" y="199923"/>
                  </a:lnTo>
                  <a:lnTo>
                    <a:pt x="830719" y="206476"/>
                  </a:lnTo>
                  <a:lnTo>
                    <a:pt x="833996" y="213029"/>
                  </a:lnTo>
                  <a:lnTo>
                    <a:pt x="838898" y="209753"/>
                  </a:lnTo>
                  <a:lnTo>
                    <a:pt x="842175" y="208114"/>
                  </a:lnTo>
                  <a:lnTo>
                    <a:pt x="842175" y="203200"/>
                  </a:lnTo>
                  <a:close/>
                </a:path>
                <a:path w="1086485" h="1609725">
                  <a:moveTo>
                    <a:pt x="843813" y="858774"/>
                  </a:moveTo>
                  <a:lnTo>
                    <a:pt x="840549" y="857135"/>
                  </a:lnTo>
                  <a:lnTo>
                    <a:pt x="835634" y="853859"/>
                  </a:lnTo>
                  <a:lnTo>
                    <a:pt x="830719" y="853859"/>
                  </a:lnTo>
                  <a:lnTo>
                    <a:pt x="833996" y="860412"/>
                  </a:lnTo>
                  <a:lnTo>
                    <a:pt x="837260" y="863663"/>
                  </a:lnTo>
                  <a:lnTo>
                    <a:pt x="838898" y="863663"/>
                  </a:lnTo>
                  <a:lnTo>
                    <a:pt x="843813" y="860412"/>
                  </a:lnTo>
                  <a:lnTo>
                    <a:pt x="843813" y="858774"/>
                  </a:lnTo>
                  <a:close/>
                </a:path>
                <a:path w="1086485" h="1609725">
                  <a:moveTo>
                    <a:pt x="843813" y="183540"/>
                  </a:moveTo>
                  <a:lnTo>
                    <a:pt x="842175" y="180263"/>
                  </a:lnTo>
                  <a:lnTo>
                    <a:pt x="835634" y="178625"/>
                  </a:lnTo>
                  <a:lnTo>
                    <a:pt x="830719" y="181902"/>
                  </a:lnTo>
                  <a:lnTo>
                    <a:pt x="830719" y="186817"/>
                  </a:lnTo>
                  <a:lnTo>
                    <a:pt x="835634" y="191731"/>
                  </a:lnTo>
                  <a:lnTo>
                    <a:pt x="838898" y="191731"/>
                  </a:lnTo>
                  <a:lnTo>
                    <a:pt x="843813" y="188455"/>
                  </a:lnTo>
                  <a:lnTo>
                    <a:pt x="843813" y="183540"/>
                  </a:lnTo>
                  <a:close/>
                </a:path>
                <a:path w="1086485" h="1609725">
                  <a:moveTo>
                    <a:pt x="855281" y="880046"/>
                  </a:moveTo>
                  <a:lnTo>
                    <a:pt x="852004" y="875131"/>
                  </a:lnTo>
                  <a:lnTo>
                    <a:pt x="848728" y="871855"/>
                  </a:lnTo>
                  <a:lnTo>
                    <a:pt x="847090" y="866940"/>
                  </a:lnTo>
                  <a:lnTo>
                    <a:pt x="845451" y="870216"/>
                  </a:lnTo>
                  <a:lnTo>
                    <a:pt x="847090" y="875131"/>
                  </a:lnTo>
                  <a:lnTo>
                    <a:pt x="850366" y="878408"/>
                  </a:lnTo>
                  <a:lnTo>
                    <a:pt x="852004" y="878408"/>
                  </a:lnTo>
                  <a:lnTo>
                    <a:pt x="855281" y="880046"/>
                  </a:lnTo>
                  <a:close/>
                </a:path>
                <a:path w="1086485" h="1609725">
                  <a:moveTo>
                    <a:pt x="860196" y="896416"/>
                  </a:moveTo>
                  <a:lnTo>
                    <a:pt x="856919" y="893140"/>
                  </a:lnTo>
                  <a:lnTo>
                    <a:pt x="855281" y="888238"/>
                  </a:lnTo>
                  <a:lnTo>
                    <a:pt x="852004" y="884961"/>
                  </a:lnTo>
                  <a:lnTo>
                    <a:pt x="852004" y="891501"/>
                  </a:lnTo>
                  <a:lnTo>
                    <a:pt x="855281" y="896416"/>
                  </a:lnTo>
                  <a:lnTo>
                    <a:pt x="860196" y="896416"/>
                  </a:lnTo>
                  <a:close/>
                </a:path>
                <a:path w="1086485" h="1609725">
                  <a:moveTo>
                    <a:pt x="865111" y="219583"/>
                  </a:moveTo>
                  <a:lnTo>
                    <a:pt x="860196" y="216306"/>
                  </a:lnTo>
                  <a:lnTo>
                    <a:pt x="852004" y="216306"/>
                  </a:lnTo>
                  <a:lnTo>
                    <a:pt x="845451" y="219583"/>
                  </a:lnTo>
                  <a:lnTo>
                    <a:pt x="847090" y="224497"/>
                  </a:lnTo>
                  <a:lnTo>
                    <a:pt x="853643" y="229476"/>
                  </a:lnTo>
                  <a:lnTo>
                    <a:pt x="860196" y="224497"/>
                  </a:lnTo>
                  <a:lnTo>
                    <a:pt x="863473" y="222859"/>
                  </a:lnTo>
                  <a:lnTo>
                    <a:pt x="865111" y="219583"/>
                  </a:lnTo>
                  <a:close/>
                </a:path>
                <a:path w="1086485" h="1609725">
                  <a:moveTo>
                    <a:pt x="865111" y="196646"/>
                  </a:moveTo>
                  <a:lnTo>
                    <a:pt x="863473" y="193370"/>
                  </a:lnTo>
                  <a:lnTo>
                    <a:pt x="858558" y="191731"/>
                  </a:lnTo>
                  <a:lnTo>
                    <a:pt x="853643" y="195008"/>
                  </a:lnTo>
                  <a:lnTo>
                    <a:pt x="853643" y="199923"/>
                  </a:lnTo>
                  <a:lnTo>
                    <a:pt x="856919" y="206476"/>
                  </a:lnTo>
                  <a:lnTo>
                    <a:pt x="861834" y="204838"/>
                  </a:lnTo>
                  <a:lnTo>
                    <a:pt x="863473" y="203200"/>
                  </a:lnTo>
                  <a:lnTo>
                    <a:pt x="865111" y="196646"/>
                  </a:lnTo>
                  <a:close/>
                </a:path>
                <a:path w="1086485" h="1609725">
                  <a:moveTo>
                    <a:pt x="871664" y="896416"/>
                  </a:moveTo>
                  <a:lnTo>
                    <a:pt x="870026" y="893140"/>
                  </a:lnTo>
                  <a:lnTo>
                    <a:pt x="865111" y="889863"/>
                  </a:lnTo>
                  <a:lnTo>
                    <a:pt x="861834" y="888238"/>
                  </a:lnTo>
                  <a:lnTo>
                    <a:pt x="865111" y="898055"/>
                  </a:lnTo>
                  <a:lnTo>
                    <a:pt x="868387" y="899693"/>
                  </a:lnTo>
                  <a:lnTo>
                    <a:pt x="870026" y="896416"/>
                  </a:lnTo>
                  <a:lnTo>
                    <a:pt x="871664" y="896416"/>
                  </a:lnTo>
                  <a:close/>
                </a:path>
                <a:path w="1086485" h="1609725">
                  <a:moveTo>
                    <a:pt x="879830" y="920991"/>
                  </a:moveTo>
                  <a:lnTo>
                    <a:pt x="878192" y="917714"/>
                  </a:lnTo>
                  <a:lnTo>
                    <a:pt x="874915" y="907884"/>
                  </a:lnTo>
                  <a:lnTo>
                    <a:pt x="871664" y="909523"/>
                  </a:lnTo>
                  <a:lnTo>
                    <a:pt x="871664" y="920991"/>
                  </a:lnTo>
                  <a:lnTo>
                    <a:pt x="879830" y="920991"/>
                  </a:lnTo>
                  <a:close/>
                </a:path>
                <a:path w="1086485" h="1609725">
                  <a:moveTo>
                    <a:pt x="883107" y="168808"/>
                  </a:moveTo>
                  <a:lnTo>
                    <a:pt x="878192" y="167170"/>
                  </a:lnTo>
                  <a:lnTo>
                    <a:pt x="870026" y="170446"/>
                  </a:lnTo>
                  <a:lnTo>
                    <a:pt x="868387" y="170446"/>
                  </a:lnTo>
                  <a:lnTo>
                    <a:pt x="866749" y="175348"/>
                  </a:lnTo>
                  <a:lnTo>
                    <a:pt x="863473" y="178625"/>
                  </a:lnTo>
                  <a:lnTo>
                    <a:pt x="863473" y="183540"/>
                  </a:lnTo>
                  <a:lnTo>
                    <a:pt x="868387" y="186817"/>
                  </a:lnTo>
                  <a:lnTo>
                    <a:pt x="873302" y="188455"/>
                  </a:lnTo>
                  <a:lnTo>
                    <a:pt x="876554" y="185178"/>
                  </a:lnTo>
                  <a:lnTo>
                    <a:pt x="881468" y="181902"/>
                  </a:lnTo>
                  <a:lnTo>
                    <a:pt x="883107" y="175348"/>
                  </a:lnTo>
                  <a:lnTo>
                    <a:pt x="883107" y="168808"/>
                  </a:lnTo>
                  <a:close/>
                </a:path>
                <a:path w="1086485" h="1609725">
                  <a:moveTo>
                    <a:pt x="889660" y="909523"/>
                  </a:moveTo>
                  <a:lnTo>
                    <a:pt x="888022" y="906246"/>
                  </a:lnTo>
                  <a:lnTo>
                    <a:pt x="878192" y="899693"/>
                  </a:lnTo>
                  <a:lnTo>
                    <a:pt x="879830" y="906246"/>
                  </a:lnTo>
                  <a:lnTo>
                    <a:pt x="881468" y="911161"/>
                  </a:lnTo>
                  <a:lnTo>
                    <a:pt x="884745" y="912799"/>
                  </a:lnTo>
                  <a:lnTo>
                    <a:pt x="888022" y="911161"/>
                  </a:lnTo>
                  <a:lnTo>
                    <a:pt x="889660" y="909523"/>
                  </a:lnTo>
                  <a:close/>
                </a:path>
                <a:path w="1086485" h="1609725">
                  <a:moveTo>
                    <a:pt x="899477" y="191731"/>
                  </a:moveTo>
                  <a:lnTo>
                    <a:pt x="897851" y="188455"/>
                  </a:lnTo>
                  <a:lnTo>
                    <a:pt x="891298" y="186817"/>
                  </a:lnTo>
                  <a:lnTo>
                    <a:pt x="884745" y="188455"/>
                  </a:lnTo>
                  <a:lnTo>
                    <a:pt x="886383" y="195008"/>
                  </a:lnTo>
                  <a:lnTo>
                    <a:pt x="889660" y="199923"/>
                  </a:lnTo>
                  <a:lnTo>
                    <a:pt x="899477" y="196646"/>
                  </a:lnTo>
                  <a:lnTo>
                    <a:pt x="899477" y="191731"/>
                  </a:lnTo>
                  <a:close/>
                </a:path>
                <a:path w="1086485" h="1609725">
                  <a:moveTo>
                    <a:pt x="911021" y="167170"/>
                  </a:moveTo>
                  <a:lnTo>
                    <a:pt x="909383" y="162255"/>
                  </a:lnTo>
                  <a:lnTo>
                    <a:pt x="906106" y="158978"/>
                  </a:lnTo>
                  <a:lnTo>
                    <a:pt x="897851" y="162255"/>
                  </a:lnTo>
                  <a:lnTo>
                    <a:pt x="892937" y="167170"/>
                  </a:lnTo>
                  <a:lnTo>
                    <a:pt x="891298" y="175348"/>
                  </a:lnTo>
                  <a:lnTo>
                    <a:pt x="896213" y="180263"/>
                  </a:lnTo>
                  <a:lnTo>
                    <a:pt x="901115" y="180263"/>
                  </a:lnTo>
                  <a:lnTo>
                    <a:pt x="906106" y="178625"/>
                  </a:lnTo>
                  <a:lnTo>
                    <a:pt x="909383" y="173710"/>
                  </a:lnTo>
                  <a:lnTo>
                    <a:pt x="911021" y="167170"/>
                  </a:lnTo>
                  <a:close/>
                </a:path>
                <a:path w="1086485" h="1609725">
                  <a:moveTo>
                    <a:pt x="929030" y="183540"/>
                  </a:moveTo>
                  <a:lnTo>
                    <a:pt x="927392" y="180263"/>
                  </a:lnTo>
                  <a:lnTo>
                    <a:pt x="922477" y="178625"/>
                  </a:lnTo>
                  <a:lnTo>
                    <a:pt x="915936" y="181902"/>
                  </a:lnTo>
                  <a:lnTo>
                    <a:pt x="917562" y="186817"/>
                  </a:lnTo>
                  <a:lnTo>
                    <a:pt x="920838" y="191731"/>
                  </a:lnTo>
                  <a:lnTo>
                    <a:pt x="925753" y="190093"/>
                  </a:lnTo>
                  <a:lnTo>
                    <a:pt x="927392" y="188455"/>
                  </a:lnTo>
                  <a:lnTo>
                    <a:pt x="929030" y="183540"/>
                  </a:lnTo>
                  <a:close/>
                </a:path>
                <a:path w="1086485" h="1609725">
                  <a:moveTo>
                    <a:pt x="938860" y="165531"/>
                  </a:moveTo>
                  <a:lnTo>
                    <a:pt x="935583" y="160616"/>
                  </a:lnTo>
                  <a:lnTo>
                    <a:pt x="933945" y="158978"/>
                  </a:lnTo>
                  <a:lnTo>
                    <a:pt x="929030" y="158978"/>
                  </a:lnTo>
                  <a:lnTo>
                    <a:pt x="924115" y="160616"/>
                  </a:lnTo>
                  <a:lnTo>
                    <a:pt x="924115" y="162255"/>
                  </a:lnTo>
                  <a:lnTo>
                    <a:pt x="925753" y="167170"/>
                  </a:lnTo>
                  <a:lnTo>
                    <a:pt x="927392" y="170446"/>
                  </a:lnTo>
                  <a:lnTo>
                    <a:pt x="930668" y="173710"/>
                  </a:lnTo>
                  <a:lnTo>
                    <a:pt x="938860" y="165531"/>
                  </a:lnTo>
                  <a:close/>
                </a:path>
                <a:path w="1086485" h="1609725">
                  <a:moveTo>
                    <a:pt x="951966" y="199923"/>
                  </a:moveTo>
                  <a:lnTo>
                    <a:pt x="950328" y="196646"/>
                  </a:lnTo>
                  <a:lnTo>
                    <a:pt x="948690" y="195008"/>
                  </a:lnTo>
                  <a:lnTo>
                    <a:pt x="942136" y="191731"/>
                  </a:lnTo>
                  <a:lnTo>
                    <a:pt x="937221" y="196646"/>
                  </a:lnTo>
                  <a:lnTo>
                    <a:pt x="938860" y="199923"/>
                  </a:lnTo>
                  <a:lnTo>
                    <a:pt x="940498" y="206476"/>
                  </a:lnTo>
                  <a:lnTo>
                    <a:pt x="947051" y="203200"/>
                  </a:lnTo>
                  <a:lnTo>
                    <a:pt x="951966" y="199923"/>
                  </a:lnTo>
                  <a:close/>
                </a:path>
                <a:path w="1086485" h="1609725">
                  <a:moveTo>
                    <a:pt x="958519" y="175348"/>
                  </a:moveTo>
                  <a:lnTo>
                    <a:pt x="955243" y="172072"/>
                  </a:lnTo>
                  <a:lnTo>
                    <a:pt x="950328" y="170446"/>
                  </a:lnTo>
                  <a:lnTo>
                    <a:pt x="945413" y="173710"/>
                  </a:lnTo>
                  <a:lnTo>
                    <a:pt x="945413" y="180263"/>
                  </a:lnTo>
                  <a:lnTo>
                    <a:pt x="948690" y="185178"/>
                  </a:lnTo>
                  <a:lnTo>
                    <a:pt x="955243" y="181902"/>
                  </a:lnTo>
                  <a:lnTo>
                    <a:pt x="958519" y="178625"/>
                  </a:lnTo>
                  <a:lnTo>
                    <a:pt x="958519" y="175348"/>
                  </a:lnTo>
                  <a:close/>
                </a:path>
                <a:path w="1086485" h="1609725">
                  <a:moveTo>
                    <a:pt x="961771" y="152450"/>
                  </a:moveTo>
                  <a:lnTo>
                    <a:pt x="951966" y="147535"/>
                  </a:lnTo>
                  <a:lnTo>
                    <a:pt x="947051" y="150812"/>
                  </a:lnTo>
                  <a:lnTo>
                    <a:pt x="948690" y="155727"/>
                  </a:lnTo>
                  <a:lnTo>
                    <a:pt x="951966" y="162255"/>
                  </a:lnTo>
                  <a:lnTo>
                    <a:pt x="955243" y="158978"/>
                  </a:lnTo>
                  <a:lnTo>
                    <a:pt x="960158" y="158978"/>
                  </a:lnTo>
                  <a:lnTo>
                    <a:pt x="961771" y="152450"/>
                  </a:lnTo>
                  <a:close/>
                </a:path>
                <a:path w="1086485" h="1609725">
                  <a:moveTo>
                    <a:pt x="986332" y="137706"/>
                  </a:moveTo>
                  <a:lnTo>
                    <a:pt x="983056" y="134366"/>
                  </a:lnTo>
                  <a:lnTo>
                    <a:pt x="978154" y="132727"/>
                  </a:lnTo>
                  <a:lnTo>
                    <a:pt x="971600" y="136080"/>
                  </a:lnTo>
                  <a:lnTo>
                    <a:pt x="973239" y="140995"/>
                  </a:lnTo>
                  <a:lnTo>
                    <a:pt x="976515" y="145897"/>
                  </a:lnTo>
                  <a:lnTo>
                    <a:pt x="983056" y="144259"/>
                  </a:lnTo>
                  <a:lnTo>
                    <a:pt x="984694" y="142621"/>
                  </a:lnTo>
                  <a:lnTo>
                    <a:pt x="986332" y="137706"/>
                  </a:lnTo>
                  <a:close/>
                </a:path>
                <a:path w="1086485" h="1609725">
                  <a:moveTo>
                    <a:pt x="987971" y="162255"/>
                  </a:moveTo>
                  <a:lnTo>
                    <a:pt x="986332" y="158978"/>
                  </a:lnTo>
                  <a:lnTo>
                    <a:pt x="979779" y="157365"/>
                  </a:lnTo>
                  <a:lnTo>
                    <a:pt x="974877" y="160616"/>
                  </a:lnTo>
                  <a:lnTo>
                    <a:pt x="974877" y="165531"/>
                  </a:lnTo>
                  <a:lnTo>
                    <a:pt x="976515" y="168808"/>
                  </a:lnTo>
                  <a:lnTo>
                    <a:pt x="979779" y="172072"/>
                  </a:lnTo>
                  <a:lnTo>
                    <a:pt x="983056" y="168808"/>
                  </a:lnTo>
                  <a:lnTo>
                    <a:pt x="987971" y="167170"/>
                  </a:lnTo>
                  <a:lnTo>
                    <a:pt x="987971" y="162255"/>
                  </a:lnTo>
                  <a:close/>
                </a:path>
                <a:path w="1086485" h="1609725">
                  <a:moveTo>
                    <a:pt x="1001077" y="119621"/>
                  </a:moveTo>
                  <a:lnTo>
                    <a:pt x="999439" y="116357"/>
                  </a:lnTo>
                  <a:lnTo>
                    <a:pt x="992886" y="113068"/>
                  </a:lnTo>
                  <a:lnTo>
                    <a:pt x="986332" y="116357"/>
                  </a:lnTo>
                  <a:lnTo>
                    <a:pt x="987971" y="121272"/>
                  </a:lnTo>
                  <a:lnTo>
                    <a:pt x="992886" y="127812"/>
                  </a:lnTo>
                  <a:lnTo>
                    <a:pt x="997800" y="126187"/>
                  </a:lnTo>
                  <a:lnTo>
                    <a:pt x="1001077" y="124536"/>
                  </a:lnTo>
                  <a:lnTo>
                    <a:pt x="1001077" y="119621"/>
                  </a:lnTo>
                  <a:close/>
                </a:path>
                <a:path w="1086485" h="1609725">
                  <a:moveTo>
                    <a:pt x="1007630" y="145897"/>
                  </a:moveTo>
                  <a:lnTo>
                    <a:pt x="1004354" y="144259"/>
                  </a:lnTo>
                  <a:lnTo>
                    <a:pt x="999439" y="142621"/>
                  </a:lnTo>
                  <a:lnTo>
                    <a:pt x="994524" y="145897"/>
                  </a:lnTo>
                  <a:lnTo>
                    <a:pt x="996162" y="150812"/>
                  </a:lnTo>
                  <a:lnTo>
                    <a:pt x="997800" y="157365"/>
                  </a:lnTo>
                  <a:lnTo>
                    <a:pt x="1002715" y="154089"/>
                  </a:lnTo>
                  <a:lnTo>
                    <a:pt x="1007630" y="152450"/>
                  </a:lnTo>
                  <a:lnTo>
                    <a:pt x="1007630" y="145897"/>
                  </a:lnTo>
                  <a:close/>
                </a:path>
                <a:path w="1086485" h="1609725">
                  <a:moveTo>
                    <a:pt x="1022375" y="117983"/>
                  </a:moveTo>
                  <a:lnTo>
                    <a:pt x="1020737" y="116357"/>
                  </a:lnTo>
                  <a:lnTo>
                    <a:pt x="1014183" y="113068"/>
                  </a:lnTo>
                  <a:lnTo>
                    <a:pt x="1009269" y="116357"/>
                  </a:lnTo>
                  <a:lnTo>
                    <a:pt x="1010907" y="119621"/>
                  </a:lnTo>
                  <a:lnTo>
                    <a:pt x="1012545" y="126187"/>
                  </a:lnTo>
                  <a:lnTo>
                    <a:pt x="1019098" y="124536"/>
                  </a:lnTo>
                  <a:lnTo>
                    <a:pt x="1022375" y="124536"/>
                  </a:lnTo>
                  <a:lnTo>
                    <a:pt x="1022375" y="117983"/>
                  </a:lnTo>
                  <a:close/>
                </a:path>
                <a:path w="1086485" h="1609725">
                  <a:moveTo>
                    <a:pt x="1033907" y="91770"/>
                  </a:moveTo>
                  <a:lnTo>
                    <a:pt x="1032268" y="90131"/>
                  </a:lnTo>
                  <a:lnTo>
                    <a:pt x="1025652" y="88493"/>
                  </a:lnTo>
                  <a:lnTo>
                    <a:pt x="1017460" y="91770"/>
                  </a:lnTo>
                  <a:lnTo>
                    <a:pt x="1017460" y="96685"/>
                  </a:lnTo>
                  <a:lnTo>
                    <a:pt x="1020737" y="99961"/>
                  </a:lnTo>
                  <a:lnTo>
                    <a:pt x="1028992" y="98323"/>
                  </a:lnTo>
                  <a:lnTo>
                    <a:pt x="1033907" y="96685"/>
                  </a:lnTo>
                  <a:lnTo>
                    <a:pt x="1033907" y="91770"/>
                  </a:lnTo>
                  <a:close/>
                </a:path>
                <a:path w="1086485" h="1609725">
                  <a:moveTo>
                    <a:pt x="1050264" y="67233"/>
                  </a:moveTo>
                  <a:lnTo>
                    <a:pt x="1042098" y="65595"/>
                  </a:lnTo>
                  <a:lnTo>
                    <a:pt x="1037183" y="68872"/>
                  </a:lnTo>
                  <a:lnTo>
                    <a:pt x="1037183" y="73761"/>
                  </a:lnTo>
                  <a:lnTo>
                    <a:pt x="1042098" y="80314"/>
                  </a:lnTo>
                  <a:lnTo>
                    <a:pt x="1047013" y="78676"/>
                  </a:lnTo>
                  <a:lnTo>
                    <a:pt x="1050264" y="75399"/>
                  </a:lnTo>
                  <a:lnTo>
                    <a:pt x="1050264" y="67233"/>
                  </a:lnTo>
                  <a:close/>
                </a:path>
                <a:path w="1086485" h="1609725">
                  <a:moveTo>
                    <a:pt x="1066634" y="44234"/>
                  </a:moveTo>
                  <a:lnTo>
                    <a:pt x="1064996" y="40957"/>
                  </a:lnTo>
                  <a:lnTo>
                    <a:pt x="1058456" y="39319"/>
                  </a:lnTo>
                  <a:lnTo>
                    <a:pt x="1051902" y="42595"/>
                  </a:lnTo>
                  <a:lnTo>
                    <a:pt x="1053541" y="45872"/>
                  </a:lnTo>
                  <a:lnTo>
                    <a:pt x="1058456" y="50850"/>
                  </a:lnTo>
                  <a:lnTo>
                    <a:pt x="1064996" y="50850"/>
                  </a:lnTo>
                  <a:lnTo>
                    <a:pt x="1066634" y="44234"/>
                  </a:lnTo>
                  <a:close/>
                </a:path>
                <a:path w="1086485" h="1609725">
                  <a:moveTo>
                    <a:pt x="1086294" y="4914"/>
                  </a:moveTo>
                  <a:lnTo>
                    <a:pt x="1084656" y="1638"/>
                  </a:lnTo>
                  <a:lnTo>
                    <a:pt x="1078103" y="0"/>
                  </a:lnTo>
                  <a:lnTo>
                    <a:pt x="1073188" y="1638"/>
                  </a:lnTo>
                  <a:lnTo>
                    <a:pt x="1073188" y="8191"/>
                  </a:lnTo>
                  <a:lnTo>
                    <a:pt x="1078103" y="13106"/>
                  </a:lnTo>
                  <a:lnTo>
                    <a:pt x="1083017" y="11468"/>
                  </a:lnTo>
                  <a:lnTo>
                    <a:pt x="1086294" y="9829"/>
                  </a:lnTo>
                  <a:lnTo>
                    <a:pt x="1086294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2678277" y="6677278"/>
              <a:ext cx="355600" cy="38100"/>
            </a:xfrm>
            <a:custGeom>
              <a:avLst/>
              <a:gdLst/>
              <a:ahLst/>
              <a:cxnLst/>
              <a:rect l="l" t="t" r="r" b="b"/>
              <a:pathLst>
                <a:path w="355600" h="38100">
                  <a:moveTo>
                    <a:pt x="21272" y="6553"/>
                  </a:moveTo>
                  <a:lnTo>
                    <a:pt x="17995" y="4914"/>
                  </a:lnTo>
                  <a:lnTo>
                    <a:pt x="8191" y="4914"/>
                  </a:lnTo>
                  <a:lnTo>
                    <a:pt x="3276" y="6553"/>
                  </a:lnTo>
                  <a:lnTo>
                    <a:pt x="0" y="9829"/>
                  </a:lnTo>
                  <a:lnTo>
                    <a:pt x="0" y="13106"/>
                  </a:lnTo>
                  <a:lnTo>
                    <a:pt x="6553" y="13106"/>
                  </a:lnTo>
                  <a:lnTo>
                    <a:pt x="13106" y="9829"/>
                  </a:lnTo>
                  <a:lnTo>
                    <a:pt x="19634" y="9829"/>
                  </a:lnTo>
                  <a:lnTo>
                    <a:pt x="21272" y="6553"/>
                  </a:lnTo>
                  <a:close/>
                </a:path>
                <a:path w="355600" h="38100">
                  <a:moveTo>
                    <a:pt x="54025" y="16383"/>
                  </a:moveTo>
                  <a:lnTo>
                    <a:pt x="52387" y="14744"/>
                  </a:lnTo>
                  <a:lnTo>
                    <a:pt x="40919" y="13106"/>
                  </a:lnTo>
                  <a:lnTo>
                    <a:pt x="34366" y="14744"/>
                  </a:lnTo>
                  <a:lnTo>
                    <a:pt x="29451" y="18021"/>
                  </a:lnTo>
                  <a:lnTo>
                    <a:pt x="29451" y="21297"/>
                  </a:lnTo>
                  <a:lnTo>
                    <a:pt x="40919" y="21297"/>
                  </a:lnTo>
                  <a:lnTo>
                    <a:pt x="45834" y="18021"/>
                  </a:lnTo>
                  <a:lnTo>
                    <a:pt x="52387" y="18021"/>
                  </a:lnTo>
                  <a:lnTo>
                    <a:pt x="54025" y="16383"/>
                  </a:lnTo>
                  <a:close/>
                </a:path>
                <a:path w="355600" h="38100">
                  <a:moveTo>
                    <a:pt x="86779" y="14744"/>
                  </a:moveTo>
                  <a:lnTo>
                    <a:pt x="85140" y="13106"/>
                  </a:lnTo>
                  <a:lnTo>
                    <a:pt x="75323" y="9829"/>
                  </a:lnTo>
                  <a:lnTo>
                    <a:pt x="65493" y="13106"/>
                  </a:lnTo>
                  <a:lnTo>
                    <a:pt x="65493" y="16383"/>
                  </a:lnTo>
                  <a:lnTo>
                    <a:pt x="76962" y="16383"/>
                  </a:lnTo>
                  <a:lnTo>
                    <a:pt x="86779" y="14744"/>
                  </a:lnTo>
                  <a:close/>
                </a:path>
                <a:path w="355600" h="38100">
                  <a:moveTo>
                    <a:pt x="90055" y="26200"/>
                  </a:moveTo>
                  <a:lnTo>
                    <a:pt x="88417" y="24561"/>
                  </a:lnTo>
                  <a:lnTo>
                    <a:pt x="78600" y="22936"/>
                  </a:lnTo>
                  <a:lnTo>
                    <a:pt x="70408" y="22936"/>
                  </a:lnTo>
                  <a:lnTo>
                    <a:pt x="65493" y="26200"/>
                  </a:lnTo>
                  <a:lnTo>
                    <a:pt x="65493" y="27838"/>
                  </a:lnTo>
                  <a:lnTo>
                    <a:pt x="75323" y="27838"/>
                  </a:lnTo>
                  <a:lnTo>
                    <a:pt x="81864" y="26200"/>
                  </a:lnTo>
                  <a:lnTo>
                    <a:pt x="90055" y="26200"/>
                  </a:lnTo>
                  <a:close/>
                </a:path>
                <a:path w="355600" h="38100">
                  <a:moveTo>
                    <a:pt x="109766" y="21297"/>
                  </a:moveTo>
                  <a:lnTo>
                    <a:pt x="106489" y="18021"/>
                  </a:lnTo>
                  <a:lnTo>
                    <a:pt x="103225" y="18021"/>
                  </a:lnTo>
                  <a:lnTo>
                    <a:pt x="101600" y="16383"/>
                  </a:lnTo>
                  <a:lnTo>
                    <a:pt x="93408" y="18021"/>
                  </a:lnTo>
                  <a:lnTo>
                    <a:pt x="90055" y="22936"/>
                  </a:lnTo>
                  <a:lnTo>
                    <a:pt x="103225" y="22936"/>
                  </a:lnTo>
                  <a:lnTo>
                    <a:pt x="109766" y="21297"/>
                  </a:lnTo>
                  <a:close/>
                </a:path>
                <a:path w="355600" h="38100">
                  <a:moveTo>
                    <a:pt x="119583" y="31115"/>
                  </a:moveTo>
                  <a:lnTo>
                    <a:pt x="116306" y="26200"/>
                  </a:lnTo>
                  <a:lnTo>
                    <a:pt x="106489" y="26200"/>
                  </a:lnTo>
                  <a:lnTo>
                    <a:pt x="106489" y="27838"/>
                  </a:lnTo>
                  <a:lnTo>
                    <a:pt x="103225" y="29476"/>
                  </a:lnTo>
                  <a:lnTo>
                    <a:pt x="106489" y="34391"/>
                  </a:lnTo>
                  <a:lnTo>
                    <a:pt x="113030" y="34391"/>
                  </a:lnTo>
                  <a:lnTo>
                    <a:pt x="119583" y="31115"/>
                  </a:lnTo>
                  <a:close/>
                </a:path>
                <a:path w="355600" h="38100">
                  <a:moveTo>
                    <a:pt x="139242" y="22936"/>
                  </a:moveTo>
                  <a:lnTo>
                    <a:pt x="135966" y="21297"/>
                  </a:lnTo>
                  <a:lnTo>
                    <a:pt x="127774" y="18021"/>
                  </a:lnTo>
                  <a:lnTo>
                    <a:pt x="121221" y="19659"/>
                  </a:lnTo>
                  <a:lnTo>
                    <a:pt x="116306" y="22936"/>
                  </a:lnTo>
                  <a:lnTo>
                    <a:pt x="116306" y="24561"/>
                  </a:lnTo>
                  <a:lnTo>
                    <a:pt x="124498" y="24561"/>
                  </a:lnTo>
                  <a:lnTo>
                    <a:pt x="131051" y="22936"/>
                  </a:lnTo>
                  <a:lnTo>
                    <a:pt x="139242" y="22936"/>
                  </a:lnTo>
                  <a:close/>
                </a:path>
                <a:path w="355600" h="38100">
                  <a:moveTo>
                    <a:pt x="160540" y="34391"/>
                  </a:moveTo>
                  <a:lnTo>
                    <a:pt x="158902" y="31115"/>
                  </a:lnTo>
                  <a:lnTo>
                    <a:pt x="155625" y="31115"/>
                  </a:lnTo>
                  <a:lnTo>
                    <a:pt x="152349" y="29476"/>
                  </a:lnTo>
                  <a:lnTo>
                    <a:pt x="142519" y="29476"/>
                  </a:lnTo>
                  <a:lnTo>
                    <a:pt x="140881" y="31115"/>
                  </a:lnTo>
                  <a:lnTo>
                    <a:pt x="144157" y="31115"/>
                  </a:lnTo>
                  <a:lnTo>
                    <a:pt x="150710" y="34391"/>
                  </a:lnTo>
                  <a:lnTo>
                    <a:pt x="157264" y="36029"/>
                  </a:lnTo>
                  <a:lnTo>
                    <a:pt x="160540" y="34391"/>
                  </a:lnTo>
                  <a:close/>
                </a:path>
                <a:path w="355600" h="38100">
                  <a:moveTo>
                    <a:pt x="162179" y="21297"/>
                  </a:moveTo>
                  <a:lnTo>
                    <a:pt x="160540" y="16383"/>
                  </a:lnTo>
                  <a:lnTo>
                    <a:pt x="158902" y="16383"/>
                  </a:lnTo>
                  <a:lnTo>
                    <a:pt x="150710" y="14744"/>
                  </a:lnTo>
                  <a:lnTo>
                    <a:pt x="147434" y="16383"/>
                  </a:lnTo>
                  <a:lnTo>
                    <a:pt x="147434" y="18021"/>
                  </a:lnTo>
                  <a:lnTo>
                    <a:pt x="153987" y="21297"/>
                  </a:lnTo>
                  <a:lnTo>
                    <a:pt x="158902" y="22936"/>
                  </a:lnTo>
                  <a:lnTo>
                    <a:pt x="162179" y="21297"/>
                  </a:lnTo>
                  <a:close/>
                </a:path>
                <a:path w="355600" h="38100">
                  <a:moveTo>
                    <a:pt x="199847" y="16383"/>
                  </a:moveTo>
                  <a:lnTo>
                    <a:pt x="186740" y="9829"/>
                  </a:lnTo>
                  <a:lnTo>
                    <a:pt x="180187" y="11468"/>
                  </a:lnTo>
                  <a:lnTo>
                    <a:pt x="175272" y="13106"/>
                  </a:lnTo>
                  <a:lnTo>
                    <a:pt x="173634" y="16383"/>
                  </a:lnTo>
                  <a:lnTo>
                    <a:pt x="176911" y="16383"/>
                  </a:lnTo>
                  <a:lnTo>
                    <a:pt x="183464" y="18021"/>
                  </a:lnTo>
                  <a:lnTo>
                    <a:pt x="196570" y="18021"/>
                  </a:lnTo>
                  <a:lnTo>
                    <a:pt x="199847" y="16383"/>
                  </a:lnTo>
                  <a:close/>
                </a:path>
                <a:path w="355600" h="38100">
                  <a:moveTo>
                    <a:pt x="203123" y="31115"/>
                  </a:moveTo>
                  <a:lnTo>
                    <a:pt x="201485" y="27838"/>
                  </a:lnTo>
                  <a:lnTo>
                    <a:pt x="193294" y="26200"/>
                  </a:lnTo>
                  <a:lnTo>
                    <a:pt x="186740" y="27838"/>
                  </a:lnTo>
                  <a:lnTo>
                    <a:pt x="180187" y="31115"/>
                  </a:lnTo>
                  <a:lnTo>
                    <a:pt x="203123" y="31115"/>
                  </a:lnTo>
                  <a:close/>
                </a:path>
                <a:path w="355600" h="38100">
                  <a:moveTo>
                    <a:pt x="231013" y="22936"/>
                  </a:moveTo>
                  <a:lnTo>
                    <a:pt x="229374" y="21297"/>
                  </a:lnTo>
                  <a:lnTo>
                    <a:pt x="221183" y="18021"/>
                  </a:lnTo>
                  <a:lnTo>
                    <a:pt x="216268" y="21297"/>
                  </a:lnTo>
                  <a:lnTo>
                    <a:pt x="212953" y="22936"/>
                  </a:lnTo>
                  <a:lnTo>
                    <a:pt x="212953" y="24561"/>
                  </a:lnTo>
                  <a:lnTo>
                    <a:pt x="216268" y="22936"/>
                  </a:lnTo>
                  <a:lnTo>
                    <a:pt x="231013" y="22936"/>
                  </a:lnTo>
                  <a:close/>
                </a:path>
                <a:path w="355600" h="38100">
                  <a:moveTo>
                    <a:pt x="247383" y="34391"/>
                  </a:moveTo>
                  <a:lnTo>
                    <a:pt x="235927" y="31115"/>
                  </a:lnTo>
                  <a:lnTo>
                    <a:pt x="231013" y="31115"/>
                  </a:lnTo>
                  <a:lnTo>
                    <a:pt x="226098" y="34391"/>
                  </a:lnTo>
                  <a:lnTo>
                    <a:pt x="226098" y="36029"/>
                  </a:lnTo>
                  <a:lnTo>
                    <a:pt x="229374" y="36029"/>
                  </a:lnTo>
                  <a:lnTo>
                    <a:pt x="239204" y="37668"/>
                  </a:lnTo>
                  <a:lnTo>
                    <a:pt x="247383" y="36029"/>
                  </a:lnTo>
                  <a:lnTo>
                    <a:pt x="247383" y="34391"/>
                  </a:lnTo>
                  <a:close/>
                </a:path>
                <a:path w="355600" h="38100">
                  <a:moveTo>
                    <a:pt x="258851" y="14744"/>
                  </a:moveTo>
                  <a:lnTo>
                    <a:pt x="249021" y="11468"/>
                  </a:lnTo>
                  <a:lnTo>
                    <a:pt x="244106" y="13106"/>
                  </a:lnTo>
                  <a:lnTo>
                    <a:pt x="239204" y="16383"/>
                  </a:lnTo>
                  <a:lnTo>
                    <a:pt x="239204" y="18021"/>
                  </a:lnTo>
                  <a:lnTo>
                    <a:pt x="250659" y="18021"/>
                  </a:lnTo>
                  <a:lnTo>
                    <a:pt x="258851" y="16383"/>
                  </a:lnTo>
                  <a:lnTo>
                    <a:pt x="258851" y="14744"/>
                  </a:lnTo>
                  <a:close/>
                </a:path>
                <a:path w="355600" h="38100">
                  <a:moveTo>
                    <a:pt x="267042" y="24561"/>
                  </a:moveTo>
                  <a:lnTo>
                    <a:pt x="265404" y="22936"/>
                  </a:lnTo>
                  <a:lnTo>
                    <a:pt x="253936" y="22936"/>
                  </a:lnTo>
                  <a:lnTo>
                    <a:pt x="247383" y="24561"/>
                  </a:lnTo>
                  <a:lnTo>
                    <a:pt x="247383" y="27838"/>
                  </a:lnTo>
                  <a:lnTo>
                    <a:pt x="250659" y="26200"/>
                  </a:lnTo>
                  <a:lnTo>
                    <a:pt x="258851" y="26200"/>
                  </a:lnTo>
                  <a:lnTo>
                    <a:pt x="267042" y="24561"/>
                  </a:lnTo>
                  <a:close/>
                </a:path>
                <a:path w="355600" h="38100">
                  <a:moveTo>
                    <a:pt x="288340" y="16383"/>
                  </a:moveTo>
                  <a:lnTo>
                    <a:pt x="286702" y="14744"/>
                  </a:lnTo>
                  <a:lnTo>
                    <a:pt x="276872" y="13106"/>
                  </a:lnTo>
                  <a:lnTo>
                    <a:pt x="271957" y="13106"/>
                  </a:lnTo>
                  <a:lnTo>
                    <a:pt x="268681" y="16383"/>
                  </a:lnTo>
                  <a:lnTo>
                    <a:pt x="268681" y="18021"/>
                  </a:lnTo>
                  <a:lnTo>
                    <a:pt x="283425" y="18021"/>
                  </a:lnTo>
                  <a:lnTo>
                    <a:pt x="288340" y="16383"/>
                  </a:lnTo>
                  <a:close/>
                </a:path>
                <a:path w="355600" h="38100">
                  <a:moveTo>
                    <a:pt x="299796" y="27838"/>
                  </a:moveTo>
                  <a:lnTo>
                    <a:pt x="289979" y="24561"/>
                  </a:lnTo>
                  <a:lnTo>
                    <a:pt x="283425" y="26200"/>
                  </a:lnTo>
                  <a:lnTo>
                    <a:pt x="278511" y="27838"/>
                  </a:lnTo>
                  <a:lnTo>
                    <a:pt x="278511" y="31115"/>
                  </a:lnTo>
                  <a:lnTo>
                    <a:pt x="299796" y="31115"/>
                  </a:lnTo>
                  <a:lnTo>
                    <a:pt x="299796" y="27838"/>
                  </a:lnTo>
                  <a:close/>
                </a:path>
                <a:path w="355600" h="38100">
                  <a:moveTo>
                    <a:pt x="312902" y="14744"/>
                  </a:moveTo>
                  <a:lnTo>
                    <a:pt x="311264" y="14744"/>
                  </a:lnTo>
                  <a:lnTo>
                    <a:pt x="304711" y="13106"/>
                  </a:lnTo>
                  <a:lnTo>
                    <a:pt x="301434" y="13106"/>
                  </a:lnTo>
                  <a:lnTo>
                    <a:pt x="298157" y="14744"/>
                  </a:lnTo>
                  <a:lnTo>
                    <a:pt x="298157" y="16383"/>
                  </a:lnTo>
                  <a:lnTo>
                    <a:pt x="307987" y="16383"/>
                  </a:lnTo>
                  <a:lnTo>
                    <a:pt x="312902" y="14744"/>
                  </a:lnTo>
                  <a:close/>
                </a:path>
                <a:path w="355600" h="38100">
                  <a:moveTo>
                    <a:pt x="355536" y="1638"/>
                  </a:moveTo>
                  <a:lnTo>
                    <a:pt x="353898" y="0"/>
                  </a:lnTo>
                  <a:lnTo>
                    <a:pt x="350621" y="1638"/>
                  </a:lnTo>
                  <a:lnTo>
                    <a:pt x="339153" y="1638"/>
                  </a:lnTo>
                  <a:lnTo>
                    <a:pt x="337477" y="3276"/>
                  </a:lnTo>
                  <a:lnTo>
                    <a:pt x="339153" y="4914"/>
                  </a:lnTo>
                  <a:lnTo>
                    <a:pt x="344068" y="9829"/>
                  </a:lnTo>
                  <a:lnTo>
                    <a:pt x="345706" y="8191"/>
                  </a:lnTo>
                  <a:lnTo>
                    <a:pt x="353898" y="4914"/>
                  </a:lnTo>
                  <a:lnTo>
                    <a:pt x="353898" y="3276"/>
                  </a:lnTo>
                  <a:lnTo>
                    <a:pt x="355536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4991099" y="2857499"/>
              <a:ext cx="6896100" cy="32004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7442199" y="2997199"/>
              <a:ext cx="3416300" cy="28448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6782588" y="2856536"/>
              <a:ext cx="5091143" cy="31749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5006720" y="4765878"/>
              <a:ext cx="176822" cy="17682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5434215" y="4625568"/>
              <a:ext cx="353656" cy="3536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6037668" y="4467567"/>
              <a:ext cx="530466" cy="53046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6782588" y="2847276"/>
              <a:ext cx="5091430" cy="3184525"/>
            </a:xfrm>
            <a:custGeom>
              <a:avLst/>
              <a:gdLst/>
              <a:ahLst/>
              <a:cxnLst/>
              <a:rect l="l" t="t" r="r" b="b"/>
              <a:pathLst>
                <a:path w="5091430" h="3184525">
                  <a:moveTo>
                    <a:pt x="463077" y="1048443"/>
                  </a:moveTo>
                  <a:lnTo>
                    <a:pt x="457708" y="1004137"/>
                  </a:lnTo>
                  <a:lnTo>
                    <a:pt x="455742" y="960212"/>
                  </a:lnTo>
                  <a:lnTo>
                    <a:pt x="457090" y="916769"/>
                  </a:lnTo>
                  <a:lnTo>
                    <a:pt x="461662" y="873909"/>
                  </a:lnTo>
                  <a:lnTo>
                    <a:pt x="469367" y="831732"/>
                  </a:lnTo>
                  <a:lnTo>
                    <a:pt x="480117" y="790338"/>
                  </a:lnTo>
                  <a:lnTo>
                    <a:pt x="493822" y="749828"/>
                  </a:lnTo>
                  <a:lnTo>
                    <a:pt x="510392" y="710302"/>
                  </a:lnTo>
                  <a:lnTo>
                    <a:pt x="529737" y="671861"/>
                  </a:lnTo>
                  <a:lnTo>
                    <a:pt x="551768" y="634605"/>
                  </a:lnTo>
                  <a:lnTo>
                    <a:pt x="576396" y="598635"/>
                  </a:lnTo>
                  <a:lnTo>
                    <a:pt x="603529" y="564050"/>
                  </a:lnTo>
                  <a:lnTo>
                    <a:pt x="633080" y="530953"/>
                  </a:lnTo>
                  <a:lnTo>
                    <a:pt x="664957" y="499441"/>
                  </a:lnTo>
                  <a:lnTo>
                    <a:pt x="699072" y="469618"/>
                  </a:lnTo>
                  <a:lnTo>
                    <a:pt x="735335" y="441582"/>
                  </a:lnTo>
                  <a:lnTo>
                    <a:pt x="773656" y="415434"/>
                  </a:lnTo>
                  <a:lnTo>
                    <a:pt x="813945" y="391274"/>
                  </a:lnTo>
                  <a:lnTo>
                    <a:pt x="856113" y="369204"/>
                  </a:lnTo>
                  <a:lnTo>
                    <a:pt x="900071" y="349323"/>
                  </a:lnTo>
                  <a:lnTo>
                    <a:pt x="945727" y="331732"/>
                  </a:lnTo>
                  <a:lnTo>
                    <a:pt x="992994" y="316531"/>
                  </a:lnTo>
                  <a:lnTo>
                    <a:pt x="1041780" y="303820"/>
                  </a:lnTo>
                  <a:lnTo>
                    <a:pt x="1091998" y="293701"/>
                  </a:lnTo>
                  <a:lnTo>
                    <a:pt x="1143555" y="286274"/>
                  </a:lnTo>
                  <a:lnTo>
                    <a:pt x="1196493" y="281671"/>
                  </a:lnTo>
                  <a:lnTo>
                    <a:pt x="1249436" y="280096"/>
                  </a:lnTo>
                  <a:lnTo>
                    <a:pt x="1302212" y="281519"/>
                  </a:lnTo>
                  <a:lnTo>
                    <a:pt x="1354648" y="285912"/>
                  </a:lnTo>
                  <a:lnTo>
                    <a:pt x="1406573" y="293244"/>
                  </a:lnTo>
                  <a:lnTo>
                    <a:pt x="1457815" y="303487"/>
                  </a:lnTo>
                  <a:lnTo>
                    <a:pt x="1508201" y="316612"/>
                  </a:lnTo>
                  <a:lnTo>
                    <a:pt x="1557559" y="332589"/>
                  </a:lnTo>
                  <a:lnTo>
                    <a:pt x="1605718" y="351388"/>
                  </a:lnTo>
                  <a:lnTo>
                    <a:pt x="1652506" y="372981"/>
                  </a:lnTo>
                  <a:lnTo>
                    <a:pt x="1678496" y="335033"/>
                  </a:lnTo>
                  <a:lnTo>
                    <a:pt x="1707528" y="299571"/>
                  </a:lnTo>
                  <a:lnTo>
                    <a:pt x="1739385" y="266652"/>
                  </a:lnTo>
                  <a:lnTo>
                    <a:pt x="1773847" y="236332"/>
                  </a:lnTo>
                  <a:lnTo>
                    <a:pt x="1810696" y="208668"/>
                  </a:lnTo>
                  <a:lnTo>
                    <a:pt x="1849713" y="183719"/>
                  </a:lnTo>
                  <a:lnTo>
                    <a:pt x="1890681" y="161540"/>
                  </a:lnTo>
                  <a:lnTo>
                    <a:pt x="1933381" y="142188"/>
                  </a:lnTo>
                  <a:lnTo>
                    <a:pt x="1977594" y="125722"/>
                  </a:lnTo>
                  <a:lnTo>
                    <a:pt x="2023102" y="112197"/>
                  </a:lnTo>
                  <a:lnTo>
                    <a:pt x="2069687" y="101672"/>
                  </a:lnTo>
                  <a:lnTo>
                    <a:pt x="2117129" y="94202"/>
                  </a:lnTo>
                  <a:lnTo>
                    <a:pt x="2165211" y="89846"/>
                  </a:lnTo>
                  <a:lnTo>
                    <a:pt x="2213715" y="88659"/>
                  </a:lnTo>
                  <a:lnTo>
                    <a:pt x="2262421" y="90700"/>
                  </a:lnTo>
                  <a:lnTo>
                    <a:pt x="2311111" y="96024"/>
                  </a:lnTo>
                  <a:lnTo>
                    <a:pt x="2359567" y="104690"/>
                  </a:lnTo>
                  <a:lnTo>
                    <a:pt x="2407571" y="116754"/>
                  </a:lnTo>
                  <a:lnTo>
                    <a:pt x="2454903" y="132274"/>
                  </a:lnTo>
                  <a:lnTo>
                    <a:pt x="2501346" y="151306"/>
                  </a:lnTo>
                  <a:lnTo>
                    <a:pt x="2540652" y="170699"/>
                  </a:lnTo>
                  <a:lnTo>
                    <a:pt x="2578164" y="192435"/>
                  </a:lnTo>
                  <a:lnTo>
                    <a:pt x="2613737" y="216424"/>
                  </a:lnTo>
                  <a:lnTo>
                    <a:pt x="2647226" y="242576"/>
                  </a:lnTo>
                  <a:lnTo>
                    <a:pt x="2671418" y="205724"/>
                  </a:lnTo>
                  <a:lnTo>
                    <a:pt x="2699096" y="171622"/>
                  </a:lnTo>
                  <a:lnTo>
                    <a:pt x="2729972" y="140354"/>
                  </a:lnTo>
                  <a:lnTo>
                    <a:pt x="2763758" y="112001"/>
                  </a:lnTo>
                  <a:lnTo>
                    <a:pt x="2800164" y="86645"/>
                  </a:lnTo>
                  <a:lnTo>
                    <a:pt x="2838902" y="64369"/>
                  </a:lnTo>
                  <a:lnTo>
                    <a:pt x="2879683" y="45255"/>
                  </a:lnTo>
                  <a:lnTo>
                    <a:pt x="2922219" y="29386"/>
                  </a:lnTo>
                  <a:lnTo>
                    <a:pt x="2966219" y="16843"/>
                  </a:lnTo>
                  <a:lnTo>
                    <a:pt x="3011397" y="7710"/>
                  </a:lnTo>
                  <a:lnTo>
                    <a:pt x="3057462" y="2068"/>
                  </a:lnTo>
                  <a:lnTo>
                    <a:pt x="3104126" y="0"/>
                  </a:lnTo>
                  <a:lnTo>
                    <a:pt x="3151101" y="1587"/>
                  </a:lnTo>
                  <a:lnTo>
                    <a:pt x="3198097" y="6914"/>
                  </a:lnTo>
                  <a:lnTo>
                    <a:pt x="3244826" y="16061"/>
                  </a:lnTo>
                  <a:lnTo>
                    <a:pt x="3290999" y="29111"/>
                  </a:lnTo>
                  <a:lnTo>
                    <a:pt x="3336327" y="46146"/>
                  </a:lnTo>
                  <a:lnTo>
                    <a:pt x="3387280" y="71009"/>
                  </a:lnTo>
                  <a:lnTo>
                    <a:pt x="3434425" y="100563"/>
                  </a:lnTo>
                  <a:lnTo>
                    <a:pt x="3477324" y="134495"/>
                  </a:lnTo>
                  <a:lnTo>
                    <a:pt x="3515537" y="172495"/>
                  </a:lnTo>
                  <a:lnTo>
                    <a:pt x="3549032" y="141666"/>
                  </a:lnTo>
                  <a:lnTo>
                    <a:pt x="3584888" y="113837"/>
                  </a:lnTo>
                  <a:lnTo>
                    <a:pt x="3622863" y="89023"/>
                  </a:lnTo>
                  <a:lnTo>
                    <a:pt x="3662716" y="67243"/>
                  </a:lnTo>
                  <a:lnTo>
                    <a:pt x="3704204" y="48512"/>
                  </a:lnTo>
                  <a:lnTo>
                    <a:pt x="3747085" y="32848"/>
                  </a:lnTo>
                  <a:lnTo>
                    <a:pt x="3791118" y="20268"/>
                  </a:lnTo>
                  <a:lnTo>
                    <a:pt x="3836060" y="10789"/>
                  </a:lnTo>
                  <a:lnTo>
                    <a:pt x="3881671" y="4427"/>
                  </a:lnTo>
                  <a:lnTo>
                    <a:pt x="3927707" y="1201"/>
                  </a:lnTo>
                  <a:lnTo>
                    <a:pt x="3973928" y="1125"/>
                  </a:lnTo>
                  <a:lnTo>
                    <a:pt x="4020090" y="4219"/>
                  </a:lnTo>
                  <a:lnTo>
                    <a:pt x="4065954" y="10497"/>
                  </a:lnTo>
                  <a:lnTo>
                    <a:pt x="4111275" y="19979"/>
                  </a:lnTo>
                  <a:lnTo>
                    <a:pt x="4155814" y="32679"/>
                  </a:lnTo>
                  <a:lnTo>
                    <a:pt x="4199327" y="48617"/>
                  </a:lnTo>
                  <a:lnTo>
                    <a:pt x="4241573" y="67807"/>
                  </a:lnTo>
                  <a:lnTo>
                    <a:pt x="4282311" y="90268"/>
                  </a:lnTo>
                  <a:lnTo>
                    <a:pt x="4321297" y="116016"/>
                  </a:lnTo>
                  <a:lnTo>
                    <a:pt x="4362627" y="148914"/>
                  </a:lnTo>
                  <a:lnTo>
                    <a:pt x="4399711" y="184897"/>
                  </a:lnTo>
                  <a:lnTo>
                    <a:pt x="4432345" y="223663"/>
                  </a:lnTo>
                  <a:lnTo>
                    <a:pt x="4460325" y="264912"/>
                  </a:lnTo>
                  <a:lnTo>
                    <a:pt x="4483445" y="308341"/>
                  </a:lnTo>
                  <a:lnTo>
                    <a:pt x="4501500" y="353648"/>
                  </a:lnTo>
                  <a:lnTo>
                    <a:pt x="4514287" y="400532"/>
                  </a:lnTo>
                  <a:lnTo>
                    <a:pt x="4563415" y="413792"/>
                  </a:lnTo>
                  <a:lnTo>
                    <a:pt x="4610371" y="430134"/>
                  </a:lnTo>
                  <a:lnTo>
                    <a:pt x="4655043" y="449389"/>
                  </a:lnTo>
                  <a:lnTo>
                    <a:pt x="4697317" y="471387"/>
                  </a:lnTo>
                  <a:lnTo>
                    <a:pt x="4737080" y="495960"/>
                  </a:lnTo>
                  <a:lnTo>
                    <a:pt x="4774218" y="522937"/>
                  </a:lnTo>
                  <a:lnTo>
                    <a:pt x="4808618" y="552151"/>
                  </a:lnTo>
                  <a:lnTo>
                    <a:pt x="4840167" y="583430"/>
                  </a:lnTo>
                  <a:lnTo>
                    <a:pt x="4868750" y="616606"/>
                  </a:lnTo>
                  <a:lnTo>
                    <a:pt x="4894255" y="651511"/>
                  </a:lnTo>
                  <a:lnTo>
                    <a:pt x="4916568" y="687973"/>
                  </a:lnTo>
                  <a:lnTo>
                    <a:pt x="4935576" y="725825"/>
                  </a:lnTo>
                  <a:lnTo>
                    <a:pt x="4951165" y="764897"/>
                  </a:lnTo>
                  <a:lnTo>
                    <a:pt x="4963222" y="805019"/>
                  </a:lnTo>
                  <a:lnTo>
                    <a:pt x="4971634" y="846022"/>
                  </a:lnTo>
                  <a:lnTo>
                    <a:pt x="4976286" y="887738"/>
                  </a:lnTo>
                  <a:lnTo>
                    <a:pt x="4977066" y="929996"/>
                  </a:lnTo>
                  <a:lnTo>
                    <a:pt x="4973860" y="972627"/>
                  </a:lnTo>
                  <a:lnTo>
                    <a:pt x="4966555" y="1015463"/>
                  </a:lnTo>
                  <a:lnTo>
                    <a:pt x="4955038" y="1058333"/>
                  </a:lnTo>
                  <a:lnTo>
                    <a:pt x="4934550" y="1111462"/>
                  </a:lnTo>
                  <a:lnTo>
                    <a:pt x="4926288" y="1128733"/>
                  </a:lnTo>
                  <a:lnTo>
                    <a:pt x="4956880" y="1165035"/>
                  </a:lnTo>
                  <a:lnTo>
                    <a:pt x="4984286" y="1202449"/>
                  </a:lnTo>
                  <a:lnTo>
                    <a:pt x="5008526" y="1240849"/>
                  </a:lnTo>
                  <a:lnTo>
                    <a:pt x="5029617" y="1280110"/>
                  </a:lnTo>
                  <a:lnTo>
                    <a:pt x="5047579" y="1320107"/>
                  </a:lnTo>
                  <a:lnTo>
                    <a:pt x="5062433" y="1360714"/>
                  </a:lnTo>
                  <a:lnTo>
                    <a:pt x="5074196" y="1401806"/>
                  </a:lnTo>
                  <a:lnTo>
                    <a:pt x="5082889" y="1443256"/>
                  </a:lnTo>
                  <a:lnTo>
                    <a:pt x="5088531" y="1484941"/>
                  </a:lnTo>
                  <a:lnTo>
                    <a:pt x="5091141" y="1526733"/>
                  </a:lnTo>
                  <a:lnTo>
                    <a:pt x="5090738" y="1568508"/>
                  </a:lnTo>
                  <a:lnTo>
                    <a:pt x="5087342" y="1610139"/>
                  </a:lnTo>
                  <a:lnTo>
                    <a:pt x="5080972" y="1651503"/>
                  </a:lnTo>
                  <a:lnTo>
                    <a:pt x="5071647" y="1692472"/>
                  </a:lnTo>
                  <a:lnTo>
                    <a:pt x="5059388" y="1732922"/>
                  </a:lnTo>
                  <a:lnTo>
                    <a:pt x="5044212" y="1772727"/>
                  </a:lnTo>
                  <a:lnTo>
                    <a:pt x="5026139" y="1811761"/>
                  </a:lnTo>
                  <a:lnTo>
                    <a:pt x="5005189" y="1849899"/>
                  </a:lnTo>
                  <a:lnTo>
                    <a:pt x="4981381" y="1887016"/>
                  </a:lnTo>
                  <a:lnTo>
                    <a:pt x="4954735" y="1922985"/>
                  </a:lnTo>
                  <a:lnTo>
                    <a:pt x="4925269" y="1957682"/>
                  </a:lnTo>
                  <a:lnTo>
                    <a:pt x="4893003" y="1990981"/>
                  </a:lnTo>
                  <a:lnTo>
                    <a:pt x="4857956" y="2022756"/>
                  </a:lnTo>
                  <a:lnTo>
                    <a:pt x="4820148" y="2052882"/>
                  </a:lnTo>
                  <a:lnTo>
                    <a:pt x="4779597" y="2081234"/>
                  </a:lnTo>
                  <a:lnTo>
                    <a:pt x="4737925" y="2106727"/>
                  </a:lnTo>
                  <a:lnTo>
                    <a:pt x="4694552" y="2129817"/>
                  </a:lnTo>
                  <a:lnTo>
                    <a:pt x="4649623" y="2150451"/>
                  </a:lnTo>
                  <a:lnTo>
                    <a:pt x="4603284" y="2168578"/>
                  </a:lnTo>
                  <a:lnTo>
                    <a:pt x="4555679" y="2184144"/>
                  </a:lnTo>
                  <a:lnTo>
                    <a:pt x="4506955" y="2197099"/>
                  </a:lnTo>
                  <a:lnTo>
                    <a:pt x="4457256" y="2207390"/>
                  </a:lnTo>
                  <a:lnTo>
                    <a:pt x="4406727" y="2214964"/>
                  </a:lnTo>
                  <a:lnTo>
                    <a:pt x="4404453" y="2258207"/>
                  </a:lnTo>
                  <a:lnTo>
                    <a:pt x="4398539" y="2300562"/>
                  </a:lnTo>
                  <a:lnTo>
                    <a:pt x="4389118" y="2341917"/>
                  </a:lnTo>
                  <a:lnTo>
                    <a:pt x="4376324" y="2382161"/>
                  </a:lnTo>
                  <a:lnTo>
                    <a:pt x="4360288" y="2421184"/>
                  </a:lnTo>
                  <a:lnTo>
                    <a:pt x="4341143" y="2458873"/>
                  </a:lnTo>
                  <a:lnTo>
                    <a:pt x="4319023" y="2495119"/>
                  </a:lnTo>
                  <a:lnTo>
                    <a:pt x="4294059" y="2529809"/>
                  </a:lnTo>
                  <a:lnTo>
                    <a:pt x="4266385" y="2562833"/>
                  </a:lnTo>
                  <a:lnTo>
                    <a:pt x="4236134" y="2594078"/>
                  </a:lnTo>
                  <a:lnTo>
                    <a:pt x="4203437" y="2623436"/>
                  </a:lnTo>
                  <a:lnTo>
                    <a:pt x="4168428" y="2650793"/>
                  </a:lnTo>
                  <a:lnTo>
                    <a:pt x="4131240" y="2676038"/>
                  </a:lnTo>
                  <a:lnTo>
                    <a:pt x="4092005" y="2699062"/>
                  </a:lnTo>
                  <a:lnTo>
                    <a:pt x="4050856" y="2719752"/>
                  </a:lnTo>
                  <a:lnTo>
                    <a:pt x="4007925" y="2737997"/>
                  </a:lnTo>
                  <a:lnTo>
                    <a:pt x="3963346" y="2753686"/>
                  </a:lnTo>
                  <a:lnTo>
                    <a:pt x="3917251" y="2766709"/>
                  </a:lnTo>
                  <a:lnTo>
                    <a:pt x="3869773" y="2776953"/>
                  </a:lnTo>
                  <a:lnTo>
                    <a:pt x="3821044" y="2784308"/>
                  </a:lnTo>
                  <a:lnTo>
                    <a:pt x="3771198" y="2788662"/>
                  </a:lnTo>
                  <a:lnTo>
                    <a:pt x="3720367" y="2789904"/>
                  </a:lnTo>
                  <a:lnTo>
                    <a:pt x="3666727" y="2787735"/>
                  </a:lnTo>
                  <a:lnTo>
                    <a:pt x="3613659" y="2782004"/>
                  </a:lnTo>
                  <a:lnTo>
                    <a:pt x="3561400" y="2772770"/>
                  </a:lnTo>
                  <a:lnTo>
                    <a:pt x="3510190" y="2760092"/>
                  </a:lnTo>
                  <a:lnTo>
                    <a:pt x="3460265" y="2744029"/>
                  </a:lnTo>
                  <a:lnTo>
                    <a:pt x="3411864" y="2724640"/>
                  </a:lnTo>
                  <a:lnTo>
                    <a:pt x="3365227" y="2701984"/>
                  </a:lnTo>
                  <a:lnTo>
                    <a:pt x="3349166" y="2742691"/>
                  </a:lnTo>
                  <a:lnTo>
                    <a:pt x="3330412" y="2781960"/>
                  </a:lnTo>
                  <a:lnTo>
                    <a:pt x="3309081" y="2819738"/>
                  </a:lnTo>
                  <a:lnTo>
                    <a:pt x="3285290" y="2855972"/>
                  </a:lnTo>
                  <a:lnTo>
                    <a:pt x="3259154" y="2890608"/>
                  </a:lnTo>
                  <a:lnTo>
                    <a:pt x="3230789" y="2923594"/>
                  </a:lnTo>
                  <a:lnTo>
                    <a:pt x="3200312" y="2954877"/>
                  </a:lnTo>
                  <a:lnTo>
                    <a:pt x="3167839" y="2984404"/>
                  </a:lnTo>
                  <a:lnTo>
                    <a:pt x="3133485" y="3012121"/>
                  </a:lnTo>
                  <a:lnTo>
                    <a:pt x="3097367" y="3037976"/>
                  </a:lnTo>
                  <a:lnTo>
                    <a:pt x="3059601" y="3061915"/>
                  </a:lnTo>
                  <a:lnTo>
                    <a:pt x="3020303" y="3083885"/>
                  </a:lnTo>
                  <a:lnTo>
                    <a:pt x="2979589" y="3103833"/>
                  </a:lnTo>
                  <a:lnTo>
                    <a:pt x="2937575" y="3121707"/>
                  </a:lnTo>
                  <a:lnTo>
                    <a:pt x="2894377" y="3137453"/>
                  </a:lnTo>
                  <a:lnTo>
                    <a:pt x="2850112" y="3151017"/>
                  </a:lnTo>
                  <a:lnTo>
                    <a:pt x="2804895" y="3162348"/>
                  </a:lnTo>
                  <a:lnTo>
                    <a:pt x="2758843" y="3171392"/>
                  </a:lnTo>
                  <a:lnTo>
                    <a:pt x="2712071" y="3178095"/>
                  </a:lnTo>
                  <a:lnTo>
                    <a:pt x="2664696" y="3182405"/>
                  </a:lnTo>
                  <a:lnTo>
                    <a:pt x="2616833" y="3184269"/>
                  </a:lnTo>
                  <a:lnTo>
                    <a:pt x="2568600" y="3183633"/>
                  </a:lnTo>
                  <a:lnTo>
                    <a:pt x="2520111" y="3180445"/>
                  </a:lnTo>
                  <a:lnTo>
                    <a:pt x="2471484" y="3174651"/>
                  </a:lnTo>
                  <a:lnTo>
                    <a:pt x="2422833" y="3166199"/>
                  </a:lnTo>
                  <a:lnTo>
                    <a:pt x="2374276" y="3155035"/>
                  </a:lnTo>
                  <a:lnTo>
                    <a:pt x="2322202" y="3139866"/>
                  </a:lnTo>
                  <a:lnTo>
                    <a:pt x="2271721" y="3121751"/>
                  </a:lnTo>
                  <a:lnTo>
                    <a:pt x="2222989" y="3100787"/>
                  </a:lnTo>
                  <a:lnTo>
                    <a:pt x="2176159" y="3077073"/>
                  </a:lnTo>
                  <a:lnTo>
                    <a:pt x="2131390" y="3050707"/>
                  </a:lnTo>
                  <a:lnTo>
                    <a:pt x="2088835" y="3021788"/>
                  </a:lnTo>
                  <a:lnTo>
                    <a:pt x="2048650" y="2990415"/>
                  </a:lnTo>
                  <a:lnTo>
                    <a:pt x="2010992" y="2956686"/>
                  </a:lnTo>
                  <a:lnTo>
                    <a:pt x="1976015" y="2920700"/>
                  </a:lnTo>
                  <a:lnTo>
                    <a:pt x="1943876" y="2882554"/>
                  </a:lnTo>
                  <a:lnTo>
                    <a:pt x="1900451" y="2903527"/>
                  </a:lnTo>
                  <a:lnTo>
                    <a:pt x="1856268" y="2922253"/>
                  </a:lnTo>
                  <a:lnTo>
                    <a:pt x="1811420" y="2938754"/>
                  </a:lnTo>
                  <a:lnTo>
                    <a:pt x="1766003" y="2953050"/>
                  </a:lnTo>
                  <a:lnTo>
                    <a:pt x="1720112" y="2965160"/>
                  </a:lnTo>
                  <a:lnTo>
                    <a:pt x="1673842" y="2975106"/>
                  </a:lnTo>
                  <a:lnTo>
                    <a:pt x="1627288" y="2982907"/>
                  </a:lnTo>
                  <a:lnTo>
                    <a:pt x="1580546" y="2988584"/>
                  </a:lnTo>
                  <a:lnTo>
                    <a:pt x="1533710" y="2992157"/>
                  </a:lnTo>
                  <a:lnTo>
                    <a:pt x="1486875" y="2993646"/>
                  </a:lnTo>
                  <a:lnTo>
                    <a:pt x="1440136" y="2993071"/>
                  </a:lnTo>
                  <a:lnTo>
                    <a:pt x="1393590" y="2990453"/>
                  </a:lnTo>
                  <a:lnTo>
                    <a:pt x="1347330" y="2985812"/>
                  </a:lnTo>
                  <a:lnTo>
                    <a:pt x="1301451" y="2979168"/>
                  </a:lnTo>
                  <a:lnTo>
                    <a:pt x="1256050" y="2970542"/>
                  </a:lnTo>
                  <a:lnTo>
                    <a:pt x="1211220" y="2959953"/>
                  </a:lnTo>
                  <a:lnTo>
                    <a:pt x="1167057" y="2947422"/>
                  </a:lnTo>
                  <a:lnTo>
                    <a:pt x="1123657" y="2932970"/>
                  </a:lnTo>
                  <a:lnTo>
                    <a:pt x="1081114" y="2916615"/>
                  </a:lnTo>
                  <a:lnTo>
                    <a:pt x="1039522" y="2898380"/>
                  </a:lnTo>
                  <a:lnTo>
                    <a:pt x="998979" y="2878283"/>
                  </a:lnTo>
                  <a:lnTo>
                    <a:pt x="959577" y="2856345"/>
                  </a:lnTo>
                  <a:lnTo>
                    <a:pt x="921413" y="2832587"/>
                  </a:lnTo>
                  <a:lnTo>
                    <a:pt x="884582" y="2807029"/>
                  </a:lnTo>
                  <a:lnTo>
                    <a:pt x="849179" y="2779690"/>
                  </a:lnTo>
                  <a:lnTo>
                    <a:pt x="815298" y="2750592"/>
                  </a:lnTo>
                  <a:lnTo>
                    <a:pt x="783035" y="2719753"/>
                  </a:lnTo>
                  <a:lnTo>
                    <a:pt x="752485" y="2687196"/>
                  </a:lnTo>
                  <a:lnTo>
                    <a:pt x="723743" y="2652940"/>
                  </a:lnTo>
                  <a:lnTo>
                    <a:pt x="696904" y="2617004"/>
                  </a:lnTo>
                  <a:lnTo>
                    <a:pt x="687299" y="2603014"/>
                  </a:lnTo>
                  <a:lnTo>
                    <a:pt x="634877" y="2605975"/>
                  </a:lnTo>
                  <a:lnTo>
                    <a:pt x="583362" y="2604459"/>
                  </a:lnTo>
                  <a:lnTo>
                    <a:pt x="533041" y="2598659"/>
                  </a:lnTo>
                  <a:lnTo>
                    <a:pt x="484201" y="2588766"/>
                  </a:lnTo>
                  <a:lnTo>
                    <a:pt x="437127" y="2574973"/>
                  </a:lnTo>
                  <a:lnTo>
                    <a:pt x="392105" y="2557473"/>
                  </a:lnTo>
                  <a:lnTo>
                    <a:pt x="349423" y="2536456"/>
                  </a:lnTo>
                  <a:lnTo>
                    <a:pt x="309367" y="2512115"/>
                  </a:lnTo>
                  <a:lnTo>
                    <a:pt x="272222" y="2484643"/>
                  </a:lnTo>
                  <a:lnTo>
                    <a:pt x="238274" y="2454232"/>
                  </a:lnTo>
                  <a:lnTo>
                    <a:pt x="207811" y="2421073"/>
                  </a:lnTo>
                  <a:lnTo>
                    <a:pt x="181119" y="2385359"/>
                  </a:lnTo>
                  <a:lnTo>
                    <a:pt x="158483" y="2347282"/>
                  </a:lnTo>
                  <a:lnTo>
                    <a:pt x="140190" y="2307034"/>
                  </a:lnTo>
                  <a:lnTo>
                    <a:pt x="126526" y="2264807"/>
                  </a:lnTo>
                  <a:lnTo>
                    <a:pt x="117778" y="2220794"/>
                  </a:lnTo>
                  <a:lnTo>
                    <a:pt x="114289" y="2173050"/>
                  </a:lnTo>
                  <a:lnTo>
                    <a:pt x="116928" y="2125694"/>
                  </a:lnTo>
                  <a:lnTo>
                    <a:pt x="125540" y="2079125"/>
                  </a:lnTo>
                  <a:lnTo>
                    <a:pt x="139971" y="2033740"/>
                  </a:lnTo>
                  <a:lnTo>
                    <a:pt x="160067" y="1989938"/>
                  </a:lnTo>
                  <a:lnTo>
                    <a:pt x="185673" y="1948118"/>
                  </a:lnTo>
                  <a:lnTo>
                    <a:pt x="216636" y="1908677"/>
                  </a:lnTo>
                  <a:lnTo>
                    <a:pt x="252801" y="1872014"/>
                  </a:lnTo>
                  <a:lnTo>
                    <a:pt x="209012" y="1847432"/>
                  </a:lnTo>
                  <a:lnTo>
                    <a:pt x="169110" y="1819728"/>
                  </a:lnTo>
                  <a:lnTo>
                    <a:pt x="133184" y="1789203"/>
                  </a:lnTo>
                  <a:lnTo>
                    <a:pt x="101328" y="1756157"/>
                  </a:lnTo>
                  <a:lnTo>
                    <a:pt x="73633" y="1720893"/>
                  </a:lnTo>
                  <a:lnTo>
                    <a:pt x="50192" y="1683711"/>
                  </a:lnTo>
                  <a:lnTo>
                    <a:pt x="31095" y="1644913"/>
                  </a:lnTo>
                  <a:lnTo>
                    <a:pt x="16436" y="1604800"/>
                  </a:lnTo>
                  <a:lnTo>
                    <a:pt x="6306" y="1563673"/>
                  </a:lnTo>
                  <a:lnTo>
                    <a:pt x="796" y="1521834"/>
                  </a:lnTo>
                  <a:lnTo>
                    <a:pt x="0" y="1479583"/>
                  </a:lnTo>
                  <a:lnTo>
                    <a:pt x="4008" y="1437222"/>
                  </a:lnTo>
                  <a:lnTo>
                    <a:pt x="12912" y="1395053"/>
                  </a:lnTo>
                  <a:lnTo>
                    <a:pt x="26806" y="1353375"/>
                  </a:lnTo>
                  <a:lnTo>
                    <a:pt x="45780" y="1312492"/>
                  </a:lnTo>
                  <a:lnTo>
                    <a:pt x="69926" y="1272703"/>
                  </a:lnTo>
                  <a:lnTo>
                    <a:pt x="99614" y="1234108"/>
                  </a:lnTo>
                  <a:lnTo>
                    <a:pt x="133534" y="1198737"/>
                  </a:lnTo>
                  <a:lnTo>
                    <a:pt x="171322" y="1166791"/>
                  </a:lnTo>
                  <a:lnTo>
                    <a:pt x="212611" y="1138473"/>
                  </a:lnTo>
                  <a:lnTo>
                    <a:pt x="257037" y="1113984"/>
                  </a:lnTo>
                  <a:lnTo>
                    <a:pt x="304234" y="1093526"/>
                  </a:lnTo>
                  <a:lnTo>
                    <a:pt x="353836" y="1077300"/>
                  </a:lnTo>
                  <a:lnTo>
                    <a:pt x="405478" y="1065509"/>
                  </a:lnTo>
                  <a:lnTo>
                    <a:pt x="458794" y="1058353"/>
                  </a:lnTo>
                  <a:lnTo>
                    <a:pt x="463077" y="1048443"/>
                  </a:lnTo>
                  <a:close/>
                </a:path>
              </a:pathLst>
            </a:custGeom>
            <a:ln w="9525">
              <a:solidFill>
                <a:srgbClr val="EA0F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001949" y="4761118"/>
              <a:ext cx="186355" cy="1863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5434222" y="3009425"/>
              <a:ext cx="6272530" cy="2707640"/>
            </a:xfrm>
            <a:custGeom>
              <a:avLst/>
              <a:gdLst/>
              <a:ahLst/>
              <a:cxnLst/>
              <a:rect l="l" t="t" r="r" b="b"/>
              <a:pathLst>
                <a:path w="6272530" h="2707640">
                  <a:moveTo>
                    <a:pt x="353647" y="1792975"/>
                  </a:moveTo>
                  <a:lnTo>
                    <a:pt x="347330" y="1839979"/>
                  </a:lnTo>
                  <a:lnTo>
                    <a:pt x="329505" y="1882217"/>
                  </a:lnTo>
                  <a:lnTo>
                    <a:pt x="301856" y="1918003"/>
                  </a:lnTo>
                  <a:lnTo>
                    <a:pt x="266068" y="1945652"/>
                  </a:lnTo>
                  <a:lnTo>
                    <a:pt x="223828" y="1963478"/>
                  </a:lnTo>
                  <a:lnTo>
                    <a:pt x="176820" y="1969795"/>
                  </a:lnTo>
                  <a:lnTo>
                    <a:pt x="129812" y="1963478"/>
                  </a:lnTo>
                  <a:lnTo>
                    <a:pt x="87573" y="1945652"/>
                  </a:lnTo>
                  <a:lnTo>
                    <a:pt x="51787" y="1918003"/>
                  </a:lnTo>
                  <a:lnTo>
                    <a:pt x="24140" y="1882217"/>
                  </a:lnTo>
                  <a:lnTo>
                    <a:pt x="6315" y="1839979"/>
                  </a:lnTo>
                  <a:lnTo>
                    <a:pt x="0" y="1792975"/>
                  </a:lnTo>
                  <a:lnTo>
                    <a:pt x="6315" y="1745966"/>
                  </a:lnTo>
                  <a:lnTo>
                    <a:pt x="24140" y="1703725"/>
                  </a:lnTo>
                  <a:lnTo>
                    <a:pt x="51787" y="1667937"/>
                  </a:lnTo>
                  <a:lnTo>
                    <a:pt x="87573" y="1640287"/>
                  </a:lnTo>
                  <a:lnTo>
                    <a:pt x="129812" y="1622461"/>
                  </a:lnTo>
                  <a:lnTo>
                    <a:pt x="176820" y="1616144"/>
                  </a:lnTo>
                  <a:lnTo>
                    <a:pt x="223828" y="1622461"/>
                  </a:lnTo>
                  <a:lnTo>
                    <a:pt x="266068" y="1640287"/>
                  </a:lnTo>
                  <a:lnTo>
                    <a:pt x="301856" y="1667937"/>
                  </a:lnTo>
                  <a:lnTo>
                    <a:pt x="329505" y="1703725"/>
                  </a:lnTo>
                  <a:lnTo>
                    <a:pt x="347330" y="1745966"/>
                  </a:lnTo>
                  <a:lnTo>
                    <a:pt x="353647" y="1792975"/>
                  </a:lnTo>
                  <a:close/>
                </a:path>
                <a:path w="6272530" h="2707640">
                  <a:moveTo>
                    <a:pt x="1133913" y="1723374"/>
                  </a:moveTo>
                  <a:lnTo>
                    <a:pt x="1129640" y="1771052"/>
                  </a:lnTo>
                  <a:lnTo>
                    <a:pt x="1117320" y="1815925"/>
                  </a:lnTo>
                  <a:lnTo>
                    <a:pt x="1097701" y="1857245"/>
                  </a:lnTo>
                  <a:lnTo>
                    <a:pt x="1071534" y="1894262"/>
                  </a:lnTo>
                  <a:lnTo>
                    <a:pt x="1039567" y="1926228"/>
                  </a:lnTo>
                  <a:lnTo>
                    <a:pt x="1002549" y="1952395"/>
                  </a:lnTo>
                  <a:lnTo>
                    <a:pt x="961229" y="1972012"/>
                  </a:lnTo>
                  <a:lnTo>
                    <a:pt x="916357" y="1984332"/>
                  </a:lnTo>
                  <a:lnTo>
                    <a:pt x="868681" y="1988605"/>
                  </a:lnTo>
                  <a:lnTo>
                    <a:pt x="821005" y="1984332"/>
                  </a:lnTo>
                  <a:lnTo>
                    <a:pt x="776133" y="1972012"/>
                  </a:lnTo>
                  <a:lnTo>
                    <a:pt x="734813" y="1952395"/>
                  </a:lnTo>
                  <a:lnTo>
                    <a:pt x="697795" y="1926228"/>
                  </a:lnTo>
                  <a:lnTo>
                    <a:pt x="665827" y="1894262"/>
                  </a:lnTo>
                  <a:lnTo>
                    <a:pt x="639660" y="1857245"/>
                  </a:lnTo>
                  <a:lnTo>
                    <a:pt x="620042" y="1815925"/>
                  </a:lnTo>
                  <a:lnTo>
                    <a:pt x="607721" y="1771052"/>
                  </a:lnTo>
                  <a:lnTo>
                    <a:pt x="603448" y="1723374"/>
                  </a:lnTo>
                  <a:lnTo>
                    <a:pt x="607721" y="1675700"/>
                  </a:lnTo>
                  <a:lnTo>
                    <a:pt x="620042" y="1630828"/>
                  </a:lnTo>
                  <a:lnTo>
                    <a:pt x="639660" y="1589509"/>
                  </a:lnTo>
                  <a:lnTo>
                    <a:pt x="665827" y="1552491"/>
                  </a:lnTo>
                  <a:lnTo>
                    <a:pt x="697795" y="1520524"/>
                  </a:lnTo>
                  <a:lnTo>
                    <a:pt x="734813" y="1494357"/>
                  </a:lnTo>
                  <a:lnTo>
                    <a:pt x="776133" y="1474738"/>
                  </a:lnTo>
                  <a:lnTo>
                    <a:pt x="821005" y="1462418"/>
                  </a:lnTo>
                  <a:lnTo>
                    <a:pt x="868681" y="1458144"/>
                  </a:lnTo>
                  <a:lnTo>
                    <a:pt x="916357" y="1462418"/>
                  </a:lnTo>
                  <a:lnTo>
                    <a:pt x="961229" y="1474738"/>
                  </a:lnTo>
                  <a:lnTo>
                    <a:pt x="1002549" y="1494357"/>
                  </a:lnTo>
                  <a:lnTo>
                    <a:pt x="1039567" y="1520524"/>
                  </a:lnTo>
                  <a:lnTo>
                    <a:pt x="1071534" y="1552491"/>
                  </a:lnTo>
                  <a:lnTo>
                    <a:pt x="1097701" y="1589509"/>
                  </a:lnTo>
                  <a:lnTo>
                    <a:pt x="1117320" y="1630828"/>
                  </a:lnTo>
                  <a:lnTo>
                    <a:pt x="1129640" y="1675700"/>
                  </a:lnTo>
                  <a:lnTo>
                    <a:pt x="1133913" y="1723374"/>
                  </a:lnTo>
                  <a:close/>
                </a:path>
                <a:path w="6272530" h="2707640">
                  <a:moveTo>
                    <a:pt x="1904784" y="1756184"/>
                  </a:moveTo>
                  <a:lnTo>
                    <a:pt x="1852822" y="1757386"/>
                  </a:lnTo>
                  <a:lnTo>
                    <a:pt x="1801250" y="1754090"/>
                  </a:lnTo>
                  <a:lnTo>
                    <a:pt x="1750455" y="1746373"/>
                  </a:lnTo>
                  <a:lnTo>
                    <a:pt x="1700827" y="1734313"/>
                  </a:lnTo>
                  <a:lnTo>
                    <a:pt x="1652753" y="1717984"/>
                  </a:lnTo>
                  <a:lnTo>
                    <a:pt x="1606621" y="1697464"/>
                  </a:lnTo>
                </a:path>
                <a:path w="6272530" h="2707640">
                  <a:moveTo>
                    <a:pt x="2167856" y="2398795"/>
                  </a:moveTo>
                  <a:lnTo>
                    <a:pt x="2136112" y="2408545"/>
                  </a:lnTo>
                  <a:lnTo>
                    <a:pt x="2103718" y="2416494"/>
                  </a:lnTo>
                  <a:lnTo>
                    <a:pt x="2070780" y="2422618"/>
                  </a:lnTo>
                  <a:lnTo>
                    <a:pt x="2037404" y="2426895"/>
                  </a:lnTo>
                </a:path>
                <a:path w="6272530" h="2707640">
                  <a:moveTo>
                    <a:pt x="3291941" y="2707575"/>
                  </a:moveTo>
                  <a:lnTo>
                    <a:pt x="3269306" y="2676904"/>
                  </a:lnTo>
                  <a:lnTo>
                    <a:pt x="3248633" y="2645268"/>
                  </a:lnTo>
                  <a:lnTo>
                    <a:pt x="3229964" y="2612735"/>
                  </a:lnTo>
                  <a:lnTo>
                    <a:pt x="3213341" y="2579375"/>
                  </a:lnTo>
                </a:path>
                <a:path w="6272530" h="2707640">
                  <a:moveTo>
                    <a:pt x="4745492" y="2387885"/>
                  </a:moveTo>
                  <a:lnTo>
                    <a:pt x="4740918" y="2423550"/>
                  </a:lnTo>
                  <a:lnTo>
                    <a:pt x="4734151" y="2458932"/>
                  </a:lnTo>
                  <a:lnTo>
                    <a:pt x="4725207" y="2493958"/>
                  </a:lnTo>
                  <a:lnTo>
                    <a:pt x="4714102" y="2528555"/>
                  </a:lnTo>
                </a:path>
                <a:path w="6272530" h="2707640">
                  <a:moveTo>
                    <a:pt x="5369573" y="1518734"/>
                  </a:moveTo>
                  <a:lnTo>
                    <a:pt x="5418771" y="1541297"/>
                  </a:lnTo>
                  <a:lnTo>
                    <a:pt x="5465166" y="1566934"/>
                  </a:lnTo>
                  <a:lnTo>
                    <a:pt x="5508617" y="1595454"/>
                  </a:lnTo>
                  <a:lnTo>
                    <a:pt x="5548985" y="1626664"/>
                  </a:lnTo>
                  <a:lnTo>
                    <a:pt x="5586128" y="1660372"/>
                  </a:lnTo>
                  <a:lnTo>
                    <a:pt x="5619908" y="1696386"/>
                  </a:lnTo>
                  <a:lnTo>
                    <a:pt x="5650185" y="1734513"/>
                  </a:lnTo>
                  <a:lnTo>
                    <a:pt x="5676819" y="1774563"/>
                  </a:lnTo>
                  <a:lnTo>
                    <a:pt x="5699670" y="1816342"/>
                  </a:lnTo>
                  <a:lnTo>
                    <a:pt x="5718597" y="1859658"/>
                  </a:lnTo>
                  <a:lnTo>
                    <a:pt x="5733462" y="1904320"/>
                  </a:lnTo>
                  <a:lnTo>
                    <a:pt x="5744125" y="1950134"/>
                  </a:lnTo>
                  <a:lnTo>
                    <a:pt x="5750445" y="1996910"/>
                  </a:lnTo>
                  <a:lnTo>
                    <a:pt x="5752283" y="2044455"/>
                  </a:lnTo>
                </a:path>
                <a:path w="6272530" h="2707640">
                  <a:moveTo>
                    <a:pt x="6272253" y="958794"/>
                  </a:moveTo>
                  <a:lnTo>
                    <a:pt x="6246949" y="1003357"/>
                  </a:lnTo>
                  <a:lnTo>
                    <a:pt x="6217037" y="1045605"/>
                  </a:lnTo>
                  <a:lnTo>
                    <a:pt x="6182735" y="1085284"/>
                  </a:lnTo>
                  <a:lnTo>
                    <a:pt x="6144264" y="1122142"/>
                  </a:lnTo>
                  <a:lnTo>
                    <a:pt x="6101843" y="1155924"/>
                  </a:lnTo>
                </a:path>
                <a:path w="6272530" h="2707640">
                  <a:moveTo>
                    <a:pt x="5863343" y="227332"/>
                  </a:moveTo>
                  <a:lnTo>
                    <a:pt x="5867570" y="250449"/>
                  </a:lnTo>
                  <a:lnTo>
                    <a:pt x="5870483" y="273698"/>
                  </a:lnTo>
                  <a:lnTo>
                    <a:pt x="5872076" y="297040"/>
                  </a:lnTo>
                  <a:lnTo>
                    <a:pt x="5872343" y="320433"/>
                  </a:lnTo>
                </a:path>
                <a:path w="6272530" h="2707640">
                  <a:moveTo>
                    <a:pt x="4775032" y="118733"/>
                  </a:moveTo>
                  <a:lnTo>
                    <a:pt x="4793024" y="87093"/>
                  </a:lnTo>
                  <a:lnTo>
                    <a:pt x="4813627" y="56680"/>
                  </a:lnTo>
                  <a:lnTo>
                    <a:pt x="4836758" y="27609"/>
                  </a:lnTo>
                  <a:lnTo>
                    <a:pt x="4862332" y="0"/>
                  </a:lnTo>
                </a:path>
                <a:path w="6272530" h="2707640">
                  <a:moveTo>
                    <a:pt x="3958512" y="175316"/>
                  </a:moveTo>
                  <a:lnTo>
                    <a:pt x="3966266" y="148913"/>
                  </a:lnTo>
                  <a:lnTo>
                    <a:pt x="3975917" y="122996"/>
                  </a:lnTo>
                  <a:lnTo>
                    <a:pt x="3987436" y="97639"/>
                  </a:lnTo>
                  <a:lnTo>
                    <a:pt x="4000792" y="72918"/>
                  </a:lnTo>
                </a:path>
                <a:path w="6272530" h="2707640">
                  <a:moveTo>
                    <a:pt x="3000271" y="210091"/>
                  </a:moveTo>
                  <a:lnTo>
                    <a:pt x="3041123" y="231924"/>
                  </a:lnTo>
                  <a:lnTo>
                    <a:pt x="3080311" y="255805"/>
                  </a:lnTo>
                  <a:lnTo>
                    <a:pt x="3117730" y="281665"/>
                  </a:lnTo>
                  <a:lnTo>
                    <a:pt x="3153271" y="309435"/>
                  </a:lnTo>
                </a:path>
                <a:path w="6272530" h="2707640">
                  <a:moveTo>
                    <a:pt x="1838162" y="990844"/>
                  </a:moveTo>
                  <a:lnTo>
                    <a:pt x="1829670" y="965064"/>
                  </a:lnTo>
                  <a:lnTo>
                    <a:pt x="1822384" y="939029"/>
                  </a:lnTo>
                  <a:lnTo>
                    <a:pt x="1816312" y="912769"/>
                  </a:lnTo>
                  <a:lnTo>
                    <a:pt x="1811461" y="886314"/>
                  </a:lnTo>
                </a:path>
              </a:pathLst>
            </a:custGeom>
            <a:ln w="9525">
              <a:solidFill>
                <a:srgbClr val="EA0F7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2" name="object 242"/>
          <p:cNvSpPr txBox="1"/>
          <p:nvPr/>
        </p:nvSpPr>
        <p:spPr>
          <a:xfrm>
            <a:off x="916938" y="996042"/>
            <a:ext cx="10626090" cy="24434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25">
                <a:latin typeface="Verdana"/>
                <a:cs typeface="Verdana"/>
              </a:rPr>
              <a:t>Sự </a:t>
            </a:r>
            <a:r>
              <a:rPr dirty="0" sz="3000" spc="-330">
                <a:latin typeface="Verdana"/>
                <a:cs typeface="Verdana"/>
              </a:rPr>
              <a:t>quan </a:t>
            </a:r>
            <a:r>
              <a:rPr dirty="0" sz="3000" spc="-300">
                <a:latin typeface="Verdana"/>
                <a:cs typeface="Verdana"/>
              </a:rPr>
              <a:t>trọng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360">
                <a:latin typeface="Verdana"/>
                <a:cs typeface="Verdana"/>
              </a:rPr>
              <a:t>yêu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55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(requirements)</a:t>
            </a:r>
            <a:endParaRPr sz="3000">
              <a:latin typeface="Verdana"/>
              <a:cs typeface="Verdana"/>
            </a:endParaRPr>
          </a:p>
          <a:p>
            <a:pPr lvl="1" marL="914400" marR="5080" indent="-444500">
              <a:lnSpc>
                <a:spcPts val="3000"/>
              </a:lnSpc>
              <a:spcBef>
                <a:spcPts val="1200"/>
              </a:spcBef>
              <a:buFont typeface="Courier New"/>
              <a:buChar char="o"/>
              <a:tabLst>
                <a:tab pos="914400" algn="l"/>
              </a:tabLst>
            </a:pPr>
            <a:r>
              <a:rPr dirty="0" sz="2800" spc="-300">
                <a:latin typeface="Verdana"/>
                <a:cs typeface="Verdana"/>
              </a:rPr>
              <a:t>Phần </a:t>
            </a:r>
            <a:r>
              <a:rPr dirty="0" sz="2800" spc="-305">
                <a:latin typeface="Verdana"/>
                <a:cs typeface="Verdana"/>
              </a:rPr>
              <a:t>khó </a:t>
            </a:r>
            <a:r>
              <a:rPr dirty="0" sz="2800" spc="-290">
                <a:latin typeface="Verdana"/>
                <a:cs typeface="Verdana"/>
              </a:rPr>
              <a:t>nhất </a:t>
            </a:r>
            <a:r>
              <a:rPr dirty="0" sz="2800" spc="-305">
                <a:latin typeface="Verdana"/>
                <a:cs typeface="Verdana"/>
              </a:rPr>
              <a:t>của </a:t>
            </a:r>
            <a:r>
              <a:rPr dirty="0" sz="2800" spc="-275">
                <a:latin typeface="Verdana"/>
                <a:cs typeface="Verdana"/>
              </a:rPr>
              <a:t>việc </a:t>
            </a:r>
            <a:r>
              <a:rPr dirty="0" sz="2800" spc="-430">
                <a:latin typeface="Verdana"/>
                <a:cs typeface="Verdana"/>
              </a:rPr>
              <a:t>xây </a:t>
            </a:r>
            <a:r>
              <a:rPr dirty="0" sz="2800" spc="-295">
                <a:latin typeface="Verdana"/>
                <a:cs typeface="Verdana"/>
              </a:rPr>
              <a:t>dựng </a:t>
            </a:r>
            <a:r>
              <a:rPr dirty="0" sz="2800" spc="-290">
                <a:latin typeface="Verdana"/>
                <a:cs typeface="Verdana"/>
              </a:rPr>
              <a:t>hệ thống </a:t>
            </a:r>
            <a:r>
              <a:rPr dirty="0" sz="2800" spc="-310">
                <a:latin typeface="Verdana"/>
                <a:cs typeface="Verdana"/>
              </a:rPr>
              <a:t>phần </a:t>
            </a:r>
            <a:r>
              <a:rPr dirty="0" sz="2800" spc="-420">
                <a:latin typeface="Verdana"/>
                <a:cs typeface="Verdana"/>
              </a:rPr>
              <a:t>mềm </a:t>
            </a:r>
            <a:r>
              <a:rPr dirty="0" sz="2800" spc="-240">
                <a:latin typeface="Verdana"/>
                <a:cs typeface="Verdana"/>
              </a:rPr>
              <a:t>là </a:t>
            </a:r>
            <a:r>
              <a:rPr dirty="0" sz="2800" spc="-295">
                <a:latin typeface="Verdana"/>
                <a:cs typeface="Verdana"/>
              </a:rPr>
              <a:t>quyết</a:t>
            </a:r>
            <a:r>
              <a:rPr dirty="0" sz="2800" spc="-745">
                <a:latin typeface="Verdana"/>
                <a:cs typeface="Verdana"/>
              </a:rPr>
              <a:t> </a:t>
            </a:r>
            <a:r>
              <a:rPr dirty="0" sz="2800" spc="-235">
                <a:latin typeface="Verdana"/>
                <a:cs typeface="Verdana"/>
              </a:rPr>
              <a:t>định  </a:t>
            </a:r>
            <a:r>
              <a:rPr dirty="0" sz="2800" spc="-180">
                <a:latin typeface="Verdana"/>
                <a:cs typeface="Verdana"/>
              </a:rPr>
              <a:t>được </a:t>
            </a:r>
            <a:r>
              <a:rPr dirty="0" sz="2800" spc="-430">
                <a:latin typeface="Verdana"/>
                <a:cs typeface="Verdana"/>
              </a:rPr>
              <a:t>xây </a:t>
            </a:r>
            <a:r>
              <a:rPr dirty="0" sz="2800" spc="-295">
                <a:latin typeface="Verdana"/>
                <a:cs typeface="Verdana"/>
              </a:rPr>
              <a:t>dựng </a:t>
            </a:r>
            <a:r>
              <a:rPr dirty="0" sz="2800" spc="-260">
                <a:latin typeface="Verdana"/>
                <a:cs typeface="Verdana"/>
              </a:rPr>
              <a:t>cái</a:t>
            </a:r>
            <a:r>
              <a:rPr dirty="0" sz="2800" spc="-509">
                <a:latin typeface="Verdana"/>
                <a:cs typeface="Verdana"/>
              </a:rPr>
              <a:t> </a:t>
            </a:r>
            <a:r>
              <a:rPr dirty="0" sz="2800" spc="-365">
                <a:latin typeface="Verdana"/>
                <a:cs typeface="Verdana"/>
              </a:rPr>
              <a:t>gì:</a:t>
            </a:r>
            <a:endParaRPr sz="2800">
              <a:latin typeface="Verdana"/>
              <a:cs typeface="Verdana"/>
            </a:endParaRPr>
          </a:p>
          <a:p>
            <a:pPr lvl="2" marL="1265555" indent="-338455">
              <a:lnSpc>
                <a:spcPct val="100000"/>
              </a:lnSpc>
              <a:spcBef>
                <a:spcPts val="800"/>
              </a:spcBef>
              <a:buFont typeface="Wingdings"/>
              <a:buChar char=""/>
              <a:tabLst>
                <a:tab pos="1265555" algn="l"/>
              </a:tabLst>
            </a:pPr>
            <a:r>
              <a:rPr dirty="0" sz="2400" spc="-350">
                <a:latin typeface="Verdana"/>
                <a:cs typeface="Verdana"/>
              </a:rPr>
              <a:t>Làm </a:t>
            </a:r>
            <a:r>
              <a:rPr dirty="0" sz="2400" spc="-270">
                <a:latin typeface="Verdana"/>
                <a:cs typeface="Verdana"/>
              </a:rPr>
              <a:t>hỏng </a:t>
            </a:r>
            <a:r>
              <a:rPr dirty="0" sz="2400" spc="-280">
                <a:latin typeface="Verdana"/>
                <a:cs typeface="Verdana"/>
              </a:rPr>
              <a:t>quy </a:t>
            </a:r>
            <a:r>
              <a:rPr dirty="0" sz="2400" spc="-195">
                <a:latin typeface="Verdana"/>
                <a:cs typeface="Verdana"/>
              </a:rPr>
              <a:t>trình </a:t>
            </a:r>
            <a:r>
              <a:rPr dirty="0" sz="2400" spc="-250">
                <a:latin typeface="Verdana"/>
                <a:cs typeface="Verdana"/>
              </a:rPr>
              <a:t>nếu quyết </a:t>
            </a:r>
            <a:r>
              <a:rPr dirty="0" sz="2400" spc="-200">
                <a:latin typeface="Verdana"/>
                <a:cs typeface="Verdana"/>
              </a:rPr>
              <a:t>định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sai</a:t>
            </a:r>
            <a:endParaRPr sz="2400">
              <a:latin typeface="Verdana"/>
              <a:cs typeface="Verdana"/>
            </a:endParaRPr>
          </a:p>
          <a:p>
            <a:pPr lvl="2" marL="1265555" indent="-338455">
              <a:lnSpc>
                <a:spcPct val="100000"/>
              </a:lnSpc>
              <a:spcBef>
                <a:spcPts val="819"/>
              </a:spcBef>
              <a:buFont typeface="Wingdings"/>
              <a:buChar char=""/>
              <a:tabLst>
                <a:tab pos="1265555" algn="l"/>
                <a:tab pos="6934200" algn="l"/>
              </a:tabLst>
            </a:pPr>
            <a:r>
              <a:rPr dirty="0" sz="2400" spc="-325">
                <a:latin typeface="Verdana"/>
                <a:cs typeface="Verdana"/>
              </a:rPr>
              <a:t>Tốn </a:t>
            </a:r>
            <a:r>
              <a:rPr dirty="0" sz="2400" spc="-360">
                <a:latin typeface="Verdana"/>
                <a:cs typeface="Verdana"/>
              </a:rPr>
              <a:t>kém </a:t>
            </a:r>
            <a:r>
              <a:rPr dirty="0" sz="2400" spc="-235">
                <a:latin typeface="Verdana"/>
                <a:cs typeface="Verdana"/>
              </a:rPr>
              <a:t>rất </a:t>
            </a:r>
            <a:r>
              <a:rPr dirty="0" sz="2400" spc="-145">
                <a:latin typeface="Verdana"/>
                <a:cs typeface="Verdana"/>
              </a:rPr>
              <a:t>lơn </a:t>
            </a:r>
            <a:r>
              <a:rPr dirty="0" sz="2400" spc="-204">
                <a:latin typeface="Verdana"/>
                <a:cs typeface="Verdana"/>
              </a:rPr>
              <a:t>để</a:t>
            </a:r>
            <a:r>
              <a:rPr dirty="0" sz="2400" spc="-470">
                <a:latin typeface="Verdana"/>
                <a:cs typeface="Verdana"/>
              </a:rPr>
              <a:t> </a:t>
            </a:r>
            <a:r>
              <a:rPr dirty="0" sz="2400" spc="-280">
                <a:latin typeface="Verdana"/>
                <a:cs typeface="Verdana"/>
              </a:rPr>
              <a:t>khắc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phục	</a:t>
            </a:r>
            <a:r>
              <a:rPr dirty="0" sz="2400" spc="-5">
                <a:latin typeface="Arial"/>
                <a:cs typeface="Arial"/>
              </a:rPr>
              <a:t>“Tôi </a:t>
            </a:r>
            <a:r>
              <a:rPr dirty="0" sz="2400">
                <a:latin typeface="Arial"/>
                <a:cs typeface="Arial"/>
              </a:rPr>
              <a:t>bi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5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640207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40"/>
              <a:t>Requirements </a:t>
            </a:r>
            <a:r>
              <a:rPr dirty="0" spc="-325"/>
              <a:t>in </a:t>
            </a:r>
            <a:r>
              <a:rPr dirty="0" spc="-385"/>
              <a:t>one</a:t>
            </a:r>
            <a:r>
              <a:rPr dirty="0" spc="-825"/>
              <a:t> </a:t>
            </a:r>
            <a:r>
              <a:rPr dirty="0" spc="-350"/>
              <a:t>picture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284764" y="1081290"/>
            <a:ext cx="7667366" cy="5746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5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444627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40"/>
              <a:t>Requirements </a:t>
            </a:r>
            <a:r>
              <a:rPr dirty="0" spc="-365"/>
              <a:t>là</a:t>
            </a:r>
            <a:r>
              <a:rPr dirty="0" spc="-665"/>
              <a:t> </a:t>
            </a:r>
            <a:r>
              <a:rPr dirty="0" spc="-38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04900"/>
            <a:ext cx="41192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10">
                <a:latin typeface="Verdana"/>
                <a:cs typeface="Verdana"/>
              </a:rPr>
              <a:t>It’s </a:t>
            </a:r>
            <a:r>
              <a:rPr dirty="0" sz="3000" spc="-285">
                <a:latin typeface="Verdana"/>
                <a:cs typeface="Verdana"/>
              </a:rPr>
              <a:t>actually </a:t>
            </a:r>
            <a:r>
              <a:rPr dirty="0" sz="3000" spc="-254">
                <a:latin typeface="Verdana"/>
                <a:cs typeface="Verdana"/>
              </a:rPr>
              <a:t>two</a:t>
            </a:r>
            <a:r>
              <a:rPr dirty="0" sz="3000" spc="-555">
                <a:latin typeface="Verdana"/>
                <a:cs typeface="Verdana"/>
              </a:rPr>
              <a:t> </a:t>
            </a:r>
            <a:r>
              <a:rPr dirty="0" sz="3000" spc="-345">
                <a:latin typeface="Verdana"/>
                <a:cs typeface="Verdana"/>
              </a:rPr>
              <a:t>things: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8090" y="2125294"/>
            <a:ext cx="2417445" cy="1028700"/>
            <a:chOff x="2148090" y="2125294"/>
            <a:chExt cx="2417445" cy="1028700"/>
          </a:xfrm>
        </p:grpSpPr>
        <p:sp>
          <p:nvSpPr>
            <p:cNvPr id="5" name="object 5"/>
            <p:cNvSpPr/>
            <p:nvPr/>
          </p:nvSpPr>
          <p:spPr>
            <a:xfrm>
              <a:off x="2154440" y="2131644"/>
              <a:ext cx="2404745" cy="1016000"/>
            </a:xfrm>
            <a:custGeom>
              <a:avLst/>
              <a:gdLst/>
              <a:ahLst/>
              <a:cxnLst/>
              <a:rect l="l" t="t" r="r" b="b"/>
              <a:pathLst>
                <a:path w="2404745" h="1016000">
                  <a:moveTo>
                    <a:pt x="2235200" y="0"/>
                  </a:moveTo>
                  <a:lnTo>
                    <a:pt x="169341" y="0"/>
                  </a:lnTo>
                  <a:lnTo>
                    <a:pt x="124324" y="6049"/>
                  </a:lnTo>
                  <a:lnTo>
                    <a:pt x="83872" y="23120"/>
                  </a:lnTo>
                  <a:lnTo>
                    <a:pt x="49599" y="49599"/>
                  </a:lnTo>
                  <a:lnTo>
                    <a:pt x="23120" y="83872"/>
                  </a:lnTo>
                  <a:lnTo>
                    <a:pt x="6049" y="124324"/>
                  </a:lnTo>
                  <a:lnTo>
                    <a:pt x="0" y="169341"/>
                  </a:lnTo>
                  <a:lnTo>
                    <a:pt x="0" y="846670"/>
                  </a:lnTo>
                  <a:lnTo>
                    <a:pt x="6049" y="891686"/>
                  </a:lnTo>
                  <a:lnTo>
                    <a:pt x="23120" y="932136"/>
                  </a:lnTo>
                  <a:lnTo>
                    <a:pt x="49599" y="966406"/>
                  </a:lnTo>
                  <a:lnTo>
                    <a:pt x="83872" y="992882"/>
                  </a:lnTo>
                  <a:lnTo>
                    <a:pt x="124324" y="1009951"/>
                  </a:lnTo>
                  <a:lnTo>
                    <a:pt x="169341" y="1016000"/>
                  </a:lnTo>
                  <a:lnTo>
                    <a:pt x="2235200" y="1016000"/>
                  </a:lnTo>
                  <a:lnTo>
                    <a:pt x="2280216" y="1009951"/>
                  </a:lnTo>
                  <a:lnTo>
                    <a:pt x="2320665" y="992882"/>
                  </a:lnTo>
                  <a:lnTo>
                    <a:pt x="2354935" y="966406"/>
                  </a:lnTo>
                  <a:lnTo>
                    <a:pt x="2381411" y="932136"/>
                  </a:lnTo>
                  <a:lnTo>
                    <a:pt x="2398480" y="891686"/>
                  </a:lnTo>
                  <a:lnTo>
                    <a:pt x="2404529" y="846670"/>
                  </a:lnTo>
                  <a:lnTo>
                    <a:pt x="2404529" y="169341"/>
                  </a:lnTo>
                  <a:lnTo>
                    <a:pt x="2398480" y="124324"/>
                  </a:lnTo>
                  <a:lnTo>
                    <a:pt x="2381411" y="83872"/>
                  </a:lnTo>
                  <a:lnTo>
                    <a:pt x="2354935" y="49599"/>
                  </a:lnTo>
                  <a:lnTo>
                    <a:pt x="2320665" y="23120"/>
                  </a:lnTo>
                  <a:lnTo>
                    <a:pt x="2280216" y="6049"/>
                  </a:lnTo>
                  <a:lnTo>
                    <a:pt x="2235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54440" y="2131644"/>
              <a:ext cx="2404745" cy="1016000"/>
            </a:xfrm>
            <a:custGeom>
              <a:avLst/>
              <a:gdLst/>
              <a:ahLst/>
              <a:cxnLst/>
              <a:rect l="l" t="t" r="r" b="b"/>
              <a:pathLst>
                <a:path w="2404745" h="1016000">
                  <a:moveTo>
                    <a:pt x="0" y="169338"/>
                  </a:moveTo>
                  <a:lnTo>
                    <a:pt x="6048" y="124321"/>
                  </a:lnTo>
                  <a:lnTo>
                    <a:pt x="23119" y="83869"/>
                  </a:lnTo>
                  <a:lnTo>
                    <a:pt x="49597" y="49597"/>
                  </a:lnTo>
                  <a:lnTo>
                    <a:pt x="83869" y="23119"/>
                  </a:lnTo>
                  <a:lnTo>
                    <a:pt x="124321" y="6048"/>
                  </a:lnTo>
                  <a:lnTo>
                    <a:pt x="169338" y="0"/>
                  </a:lnTo>
                  <a:lnTo>
                    <a:pt x="2235191" y="0"/>
                  </a:lnTo>
                  <a:lnTo>
                    <a:pt x="2280210" y="6048"/>
                  </a:lnTo>
                  <a:lnTo>
                    <a:pt x="2320663" y="23119"/>
                  </a:lnTo>
                  <a:lnTo>
                    <a:pt x="2354935" y="49597"/>
                  </a:lnTo>
                  <a:lnTo>
                    <a:pt x="2381412" y="83869"/>
                  </a:lnTo>
                  <a:lnTo>
                    <a:pt x="2398482" y="124321"/>
                  </a:lnTo>
                  <a:lnTo>
                    <a:pt x="2404531" y="169338"/>
                  </a:lnTo>
                  <a:lnTo>
                    <a:pt x="2404531" y="846662"/>
                  </a:lnTo>
                  <a:lnTo>
                    <a:pt x="2398482" y="891679"/>
                  </a:lnTo>
                  <a:lnTo>
                    <a:pt x="2381412" y="932130"/>
                  </a:lnTo>
                  <a:lnTo>
                    <a:pt x="2354935" y="966402"/>
                  </a:lnTo>
                  <a:lnTo>
                    <a:pt x="2320663" y="992881"/>
                  </a:lnTo>
                  <a:lnTo>
                    <a:pt x="2280210" y="1009951"/>
                  </a:lnTo>
                  <a:lnTo>
                    <a:pt x="2235191" y="1016000"/>
                  </a:lnTo>
                  <a:lnTo>
                    <a:pt x="169338" y="1016000"/>
                  </a:lnTo>
                  <a:lnTo>
                    <a:pt x="124321" y="1009951"/>
                  </a:lnTo>
                  <a:lnTo>
                    <a:pt x="83869" y="992881"/>
                  </a:lnTo>
                  <a:lnTo>
                    <a:pt x="49597" y="966402"/>
                  </a:lnTo>
                  <a:lnTo>
                    <a:pt x="23119" y="932130"/>
                  </a:lnTo>
                  <a:lnTo>
                    <a:pt x="6048" y="891679"/>
                  </a:lnTo>
                  <a:lnTo>
                    <a:pt x="0" y="846662"/>
                  </a:lnTo>
                  <a:lnTo>
                    <a:pt x="0" y="16933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74962" y="2413000"/>
            <a:ext cx="9632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3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9111" y="1570888"/>
            <a:ext cx="5588000" cy="2094864"/>
          </a:xfrm>
          <a:prstGeom prst="rect">
            <a:avLst/>
          </a:prstGeom>
          <a:ln w="19050">
            <a:solidFill>
              <a:srgbClr val="2F528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30"/>
              </a:spcBef>
            </a:pPr>
            <a:r>
              <a:rPr dirty="0" sz="2400" spc="-330">
                <a:latin typeface="Verdana"/>
                <a:cs typeface="Verdana"/>
              </a:rPr>
              <a:t>Tạo </a:t>
            </a:r>
            <a:r>
              <a:rPr dirty="0" sz="2400" spc="-265">
                <a:latin typeface="Verdana"/>
                <a:cs typeface="Verdana"/>
              </a:rPr>
              <a:t>các </a:t>
            </a:r>
            <a:r>
              <a:rPr dirty="0" sz="2400" spc="-310">
                <a:latin typeface="Verdana"/>
                <a:cs typeface="Verdana"/>
              </a:rPr>
              <a:t>mô </a:t>
            </a:r>
            <a:r>
              <a:rPr dirty="0" sz="2400" spc="-235">
                <a:latin typeface="Verdana"/>
                <a:cs typeface="Verdana"/>
              </a:rPr>
              <a:t>tả </a:t>
            </a:r>
            <a:r>
              <a:rPr dirty="0" sz="2400" spc="-270">
                <a:latin typeface="Verdana"/>
                <a:cs typeface="Verdana"/>
              </a:rPr>
              <a:t>mức </a:t>
            </a:r>
            <a:r>
              <a:rPr dirty="0" sz="2400" spc="-250">
                <a:latin typeface="Verdana"/>
                <a:cs typeface="Verdana"/>
              </a:rPr>
              <a:t>cao </a:t>
            </a:r>
            <a:r>
              <a:rPr dirty="0" sz="2400" spc="-265">
                <a:latin typeface="Verdana"/>
                <a:cs typeface="Verdana"/>
              </a:rPr>
              <a:t>của các </a:t>
            </a:r>
            <a:r>
              <a:rPr dirty="0" sz="2400" spc="-285">
                <a:latin typeface="Verdana"/>
                <a:cs typeface="Verdana"/>
              </a:rPr>
              <a:t>yêu</a:t>
            </a:r>
            <a:r>
              <a:rPr dirty="0" sz="2400" spc="-600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cầu</a:t>
            </a:r>
            <a:endParaRPr sz="2400">
              <a:latin typeface="Verdana"/>
              <a:cs typeface="Verdana"/>
            </a:endParaRPr>
          </a:p>
          <a:p>
            <a:pPr marL="90805" marR="142240" indent="57150">
              <a:lnSpc>
                <a:spcPct val="201399"/>
              </a:lnSpc>
            </a:pPr>
            <a:r>
              <a:rPr dirty="0" sz="2400" spc="-254">
                <a:latin typeface="Verdana"/>
                <a:cs typeface="Verdana"/>
              </a:rPr>
              <a:t>Phân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85">
                <a:latin typeface="Verdana"/>
                <a:cs typeface="Verdana"/>
              </a:rPr>
              <a:t>biệt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hệ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thống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‘đúng’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335">
                <a:latin typeface="Verdana"/>
                <a:cs typeface="Verdana"/>
              </a:rPr>
              <a:t>và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hệ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thống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‘sai’  </a:t>
            </a:r>
            <a:r>
              <a:rPr dirty="0" sz="2400" spc="-85">
                <a:latin typeface="Verdana"/>
                <a:cs typeface="Verdana"/>
              </a:rPr>
              <a:t>Mô </a:t>
            </a:r>
            <a:r>
              <a:rPr dirty="0" sz="2400" spc="-235">
                <a:latin typeface="Verdana"/>
                <a:cs typeface="Verdana"/>
              </a:rPr>
              <a:t>tả </a:t>
            </a:r>
            <a:r>
              <a:rPr dirty="0" sz="2400" spc="-365">
                <a:latin typeface="Verdana"/>
                <a:cs typeface="Verdana"/>
              </a:rPr>
              <a:t>‘</a:t>
            </a:r>
            <a:r>
              <a:rPr dirty="0" sz="2400" spc="-365" b="1">
                <a:latin typeface="Verdana"/>
                <a:cs typeface="Verdana"/>
              </a:rPr>
              <a:t>WHAT</a:t>
            </a:r>
            <a:r>
              <a:rPr dirty="0" sz="2400" spc="-365">
                <a:latin typeface="Verdana"/>
                <a:cs typeface="Verdana"/>
              </a:rPr>
              <a:t>’ </a:t>
            </a:r>
            <a:r>
              <a:rPr dirty="0" sz="2400" spc="-200">
                <a:latin typeface="Verdana"/>
                <a:cs typeface="Verdana"/>
              </a:rPr>
              <a:t>not </a:t>
            </a:r>
            <a:r>
              <a:rPr dirty="0" sz="2400" spc="-215">
                <a:latin typeface="Verdana"/>
                <a:cs typeface="Verdana"/>
              </a:rPr>
              <a:t>the</a:t>
            </a:r>
            <a:r>
              <a:rPr dirty="0" sz="2400" spc="-670">
                <a:latin typeface="Verdana"/>
                <a:cs typeface="Verdana"/>
              </a:rPr>
              <a:t> </a:t>
            </a:r>
            <a:r>
              <a:rPr dirty="0" sz="2400" spc="-320">
                <a:latin typeface="Verdana"/>
                <a:cs typeface="Verdana"/>
              </a:rPr>
              <a:t>‘</a:t>
            </a:r>
            <a:r>
              <a:rPr dirty="0" sz="2400" spc="-320" b="1">
                <a:latin typeface="Verdana"/>
                <a:cs typeface="Verdana"/>
              </a:rPr>
              <a:t>HOW</a:t>
            </a:r>
            <a:r>
              <a:rPr dirty="0" sz="2400" spc="-320">
                <a:latin typeface="Verdana"/>
                <a:cs typeface="Verdana"/>
              </a:rPr>
              <a:t>’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0915" y="1561364"/>
            <a:ext cx="1628139" cy="2113915"/>
            <a:chOff x="4430915" y="1561364"/>
            <a:chExt cx="1628139" cy="2113915"/>
          </a:xfrm>
        </p:grpSpPr>
        <p:sp>
          <p:nvSpPr>
            <p:cNvPr id="10" name="object 10"/>
            <p:cNvSpPr/>
            <p:nvPr/>
          </p:nvSpPr>
          <p:spPr>
            <a:xfrm>
              <a:off x="4440440" y="1570889"/>
              <a:ext cx="1609090" cy="561340"/>
            </a:xfrm>
            <a:custGeom>
              <a:avLst/>
              <a:gdLst/>
              <a:ahLst/>
              <a:cxnLst/>
              <a:rect l="l" t="t" r="r" b="b"/>
              <a:pathLst>
                <a:path w="1609089" h="561339">
                  <a:moveTo>
                    <a:pt x="0" y="560754"/>
                  </a:moveTo>
                  <a:lnTo>
                    <a:pt x="1608670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40440" y="3147644"/>
              <a:ext cx="1609090" cy="518159"/>
            </a:xfrm>
            <a:custGeom>
              <a:avLst/>
              <a:gdLst/>
              <a:ahLst/>
              <a:cxnLst/>
              <a:rect l="l" t="t" r="r" b="b"/>
              <a:pathLst>
                <a:path w="1609089" h="518160">
                  <a:moveTo>
                    <a:pt x="0" y="0"/>
                  </a:moveTo>
                  <a:lnTo>
                    <a:pt x="1608670" y="51777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44761" y="4948796"/>
            <a:ext cx="2755900" cy="1068070"/>
            <a:chOff x="744761" y="4948796"/>
            <a:chExt cx="2755900" cy="1068070"/>
          </a:xfrm>
        </p:grpSpPr>
        <p:sp>
          <p:nvSpPr>
            <p:cNvPr id="13" name="object 13"/>
            <p:cNvSpPr/>
            <p:nvPr/>
          </p:nvSpPr>
          <p:spPr>
            <a:xfrm>
              <a:off x="751111" y="4955146"/>
              <a:ext cx="2743200" cy="1055370"/>
            </a:xfrm>
            <a:custGeom>
              <a:avLst/>
              <a:gdLst/>
              <a:ahLst/>
              <a:cxnLst/>
              <a:rect l="l" t="t" r="r" b="b"/>
              <a:pathLst>
                <a:path w="2743200" h="1055370">
                  <a:moveTo>
                    <a:pt x="2567348" y="0"/>
                  </a:moveTo>
                  <a:lnTo>
                    <a:pt x="175850" y="0"/>
                  </a:lnTo>
                  <a:lnTo>
                    <a:pt x="129102" y="6282"/>
                  </a:lnTo>
                  <a:lnTo>
                    <a:pt x="87095" y="24010"/>
                  </a:lnTo>
                  <a:lnTo>
                    <a:pt x="51505" y="51509"/>
                  </a:lnTo>
                  <a:lnTo>
                    <a:pt x="24008" y="87101"/>
                  </a:lnTo>
                  <a:lnTo>
                    <a:pt x="6281" y="129109"/>
                  </a:lnTo>
                  <a:lnTo>
                    <a:pt x="0" y="175856"/>
                  </a:lnTo>
                  <a:lnTo>
                    <a:pt x="0" y="879231"/>
                  </a:lnTo>
                  <a:lnTo>
                    <a:pt x="6281" y="925979"/>
                  </a:lnTo>
                  <a:lnTo>
                    <a:pt x="24008" y="967986"/>
                  </a:lnTo>
                  <a:lnTo>
                    <a:pt x="51505" y="1003576"/>
                  </a:lnTo>
                  <a:lnTo>
                    <a:pt x="87095" y="1031072"/>
                  </a:lnTo>
                  <a:lnTo>
                    <a:pt x="129102" y="1048800"/>
                  </a:lnTo>
                  <a:lnTo>
                    <a:pt x="175850" y="1055081"/>
                  </a:lnTo>
                  <a:lnTo>
                    <a:pt x="2567348" y="1055081"/>
                  </a:lnTo>
                  <a:lnTo>
                    <a:pt x="2614095" y="1048800"/>
                  </a:lnTo>
                  <a:lnTo>
                    <a:pt x="2656103" y="1031072"/>
                  </a:lnTo>
                  <a:lnTo>
                    <a:pt x="2691695" y="1003576"/>
                  </a:lnTo>
                  <a:lnTo>
                    <a:pt x="2719194" y="967986"/>
                  </a:lnTo>
                  <a:lnTo>
                    <a:pt x="2736922" y="925979"/>
                  </a:lnTo>
                  <a:lnTo>
                    <a:pt x="2743205" y="879231"/>
                  </a:lnTo>
                  <a:lnTo>
                    <a:pt x="2743205" y="175856"/>
                  </a:lnTo>
                  <a:lnTo>
                    <a:pt x="2736922" y="129109"/>
                  </a:lnTo>
                  <a:lnTo>
                    <a:pt x="2719194" y="87101"/>
                  </a:lnTo>
                  <a:lnTo>
                    <a:pt x="2691695" y="51509"/>
                  </a:lnTo>
                  <a:lnTo>
                    <a:pt x="2656103" y="24010"/>
                  </a:lnTo>
                  <a:lnTo>
                    <a:pt x="2614095" y="6282"/>
                  </a:lnTo>
                  <a:lnTo>
                    <a:pt x="256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1111" y="4955146"/>
              <a:ext cx="2743200" cy="1055370"/>
            </a:xfrm>
            <a:custGeom>
              <a:avLst/>
              <a:gdLst/>
              <a:ahLst/>
              <a:cxnLst/>
              <a:rect l="l" t="t" r="r" b="b"/>
              <a:pathLst>
                <a:path w="2743200" h="1055370">
                  <a:moveTo>
                    <a:pt x="0" y="175851"/>
                  </a:moveTo>
                  <a:lnTo>
                    <a:pt x="6281" y="129102"/>
                  </a:lnTo>
                  <a:lnTo>
                    <a:pt x="24008" y="87095"/>
                  </a:lnTo>
                  <a:lnTo>
                    <a:pt x="51505" y="51505"/>
                  </a:lnTo>
                  <a:lnTo>
                    <a:pt x="87095" y="24008"/>
                  </a:lnTo>
                  <a:lnTo>
                    <a:pt x="129102" y="6281"/>
                  </a:lnTo>
                  <a:lnTo>
                    <a:pt x="175851" y="0"/>
                  </a:lnTo>
                  <a:lnTo>
                    <a:pt x="2567351" y="0"/>
                  </a:lnTo>
                  <a:lnTo>
                    <a:pt x="2614099" y="6281"/>
                  </a:lnTo>
                  <a:lnTo>
                    <a:pt x="2656106" y="24008"/>
                  </a:lnTo>
                  <a:lnTo>
                    <a:pt x="2691696" y="51505"/>
                  </a:lnTo>
                  <a:lnTo>
                    <a:pt x="2719193" y="87095"/>
                  </a:lnTo>
                  <a:lnTo>
                    <a:pt x="2736920" y="129102"/>
                  </a:lnTo>
                  <a:lnTo>
                    <a:pt x="2743201" y="175851"/>
                  </a:lnTo>
                  <a:lnTo>
                    <a:pt x="2743201" y="879226"/>
                  </a:lnTo>
                  <a:lnTo>
                    <a:pt x="2736920" y="925974"/>
                  </a:lnTo>
                  <a:lnTo>
                    <a:pt x="2719193" y="967982"/>
                  </a:lnTo>
                  <a:lnTo>
                    <a:pt x="2691696" y="1003573"/>
                  </a:lnTo>
                  <a:lnTo>
                    <a:pt x="2656106" y="1031071"/>
                  </a:lnTo>
                  <a:lnTo>
                    <a:pt x="2614099" y="1048798"/>
                  </a:lnTo>
                  <a:lnTo>
                    <a:pt x="2567351" y="1055080"/>
                  </a:lnTo>
                  <a:lnTo>
                    <a:pt x="175851" y="1055080"/>
                  </a:lnTo>
                  <a:lnTo>
                    <a:pt x="129102" y="1048798"/>
                  </a:lnTo>
                  <a:lnTo>
                    <a:pt x="87095" y="1031071"/>
                  </a:lnTo>
                  <a:lnTo>
                    <a:pt x="51505" y="1003573"/>
                  </a:lnTo>
                  <a:lnTo>
                    <a:pt x="24008" y="967982"/>
                  </a:lnTo>
                  <a:lnTo>
                    <a:pt x="6281" y="925974"/>
                  </a:lnTo>
                  <a:lnTo>
                    <a:pt x="0" y="879226"/>
                  </a:lnTo>
                  <a:lnTo>
                    <a:pt x="0" y="1758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98678" y="5080000"/>
            <a:ext cx="2049145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(of 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Verdana"/>
                <a:cs typeface="Verdana"/>
              </a:rPr>
              <a:t>process)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369" y="4450880"/>
            <a:ext cx="5588000" cy="2094864"/>
          </a:xfrm>
          <a:prstGeom prst="rect">
            <a:avLst/>
          </a:prstGeom>
          <a:ln w="19050">
            <a:solidFill>
              <a:srgbClr val="2F528F"/>
            </a:solidFill>
          </a:ln>
        </p:spPr>
        <p:txBody>
          <a:bodyPr wrap="square" lIns="0" tIns="2857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50"/>
              </a:spcBef>
            </a:pPr>
            <a:r>
              <a:rPr dirty="0" sz="2400" spc="-270">
                <a:latin typeface="Verdana"/>
                <a:cs typeface="Verdana"/>
              </a:rPr>
              <a:t>Document </a:t>
            </a:r>
            <a:r>
              <a:rPr dirty="0" sz="2400" spc="-235">
                <a:latin typeface="Verdana"/>
                <a:cs typeface="Verdana"/>
              </a:rPr>
              <a:t>produced </a:t>
            </a:r>
            <a:r>
              <a:rPr dirty="0" sz="2400" spc="-240">
                <a:latin typeface="Verdana"/>
                <a:cs typeface="Verdana"/>
              </a:rPr>
              <a:t>from </a:t>
            </a:r>
            <a:r>
              <a:rPr dirty="0" sz="2400" spc="-220">
                <a:latin typeface="Verdana"/>
                <a:cs typeface="Verdana"/>
              </a:rPr>
              <a:t>that</a:t>
            </a:r>
            <a:r>
              <a:rPr dirty="0" sz="2400" spc="-520">
                <a:latin typeface="Verdana"/>
                <a:cs typeface="Verdana"/>
              </a:rPr>
              <a:t> </a:t>
            </a:r>
            <a:r>
              <a:rPr dirty="0" sz="2400" spc="-280">
                <a:latin typeface="Verdana"/>
                <a:cs typeface="Verdana"/>
              </a:rPr>
              <a:t>process: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/>
              <a:cs typeface="Verdana"/>
            </a:endParaRPr>
          </a:p>
          <a:p>
            <a:pPr marL="2115185" marR="267970" indent="-1839595">
              <a:lnSpc>
                <a:spcPct val="100699"/>
              </a:lnSpc>
            </a:pPr>
            <a:r>
              <a:rPr dirty="0" sz="2400" spc="-254">
                <a:latin typeface="Verdana"/>
                <a:cs typeface="Verdana"/>
              </a:rPr>
              <a:t>Software Requirement </a:t>
            </a:r>
            <a:r>
              <a:rPr dirty="0" sz="2400" spc="-225">
                <a:latin typeface="Verdana"/>
                <a:cs typeface="Verdana"/>
              </a:rPr>
              <a:t>Specification</a:t>
            </a:r>
            <a:r>
              <a:rPr dirty="0" sz="2400" spc="-405">
                <a:latin typeface="Verdana"/>
                <a:cs typeface="Verdana"/>
              </a:rPr>
              <a:t> </a:t>
            </a:r>
            <a:r>
              <a:rPr dirty="0" sz="2400" spc="-465">
                <a:latin typeface="Verdana"/>
                <a:cs typeface="Verdana"/>
              </a:rPr>
              <a:t>(SRS  </a:t>
            </a:r>
            <a:r>
              <a:rPr dirty="0" sz="2400" spc="-265">
                <a:latin typeface="Verdana"/>
                <a:cs typeface="Verdana"/>
              </a:rPr>
              <a:t>document)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7186" y="4441344"/>
            <a:ext cx="1628139" cy="2113915"/>
            <a:chOff x="3347186" y="4441344"/>
            <a:chExt cx="1628139" cy="2113915"/>
          </a:xfrm>
        </p:grpSpPr>
        <p:sp>
          <p:nvSpPr>
            <p:cNvPr id="18" name="object 18"/>
            <p:cNvSpPr/>
            <p:nvPr/>
          </p:nvSpPr>
          <p:spPr>
            <a:xfrm>
              <a:off x="3356711" y="4450869"/>
              <a:ext cx="1609090" cy="561340"/>
            </a:xfrm>
            <a:custGeom>
              <a:avLst/>
              <a:gdLst/>
              <a:ahLst/>
              <a:cxnLst/>
              <a:rect l="l" t="t" r="r" b="b"/>
              <a:pathLst>
                <a:path w="1609089" h="561339">
                  <a:moveTo>
                    <a:pt x="0" y="560754"/>
                  </a:moveTo>
                  <a:lnTo>
                    <a:pt x="1608670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6711" y="6027629"/>
              <a:ext cx="1609090" cy="518159"/>
            </a:xfrm>
            <a:custGeom>
              <a:avLst/>
              <a:gdLst/>
              <a:ahLst/>
              <a:cxnLst/>
              <a:rect l="l" t="t" r="r" b="b"/>
              <a:pathLst>
                <a:path w="1609089" h="518159">
                  <a:moveTo>
                    <a:pt x="0" y="0"/>
                  </a:moveTo>
                  <a:lnTo>
                    <a:pt x="1608670" y="51777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5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5</a:t>
            </a:fld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22312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5"/>
              <a:t>Why </a:t>
            </a:r>
            <a:r>
              <a:rPr dirty="0" spc="-355"/>
              <a:t>do </a:t>
            </a:r>
            <a:r>
              <a:rPr dirty="0" spc="-440"/>
              <a:t>we </a:t>
            </a:r>
            <a:r>
              <a:rPr dirty="0" spc="-400"/>
              <a:t>need</a:t>
            </a:r>
            <a:r>
              <a:rPr dirty="0" spc="-790"/>
              <a:t> </a:t>
            </a:r>
            <a:r>
              <a:rPr dirty="0" spc="-405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09650"/>
            <a:ext cx="9565640" cy="433197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85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30">
                <a:latin typeface="Verdana"/>
                <a:cs typeface="Verdana"/>
              </a:rPr>
              <a:t>Requirements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85">
                <a:latin typeface="Verdana"/>
                <a:cs typeface="Verdana"/>
              </a:rPr>
              <a:t>mô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tả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25">
                <a:latin typeface="Verdana"/>
                <a:cs typeface="Verdana"/>
              </a:rPr>
              <a:t>những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gì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phải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thực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hiện</a:t>
            </a:r>
            <a:endParaRPr sz="3000">
              <a:latin typeface="Verdana"/>
              <a:cs typeface="Verdana"/>
            </a:endParaRPr>
          </a:p>
          <a:p>
            <a:pPr lvl="1" marL="915669" marR="578485" indent="-446405">
              <a:lnSpc>
                <a:spcPts val="3300"/>
              </a:lnSpc>
              <a:spcBef>
                <a:spcPts val="8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95">
                <a:solidFill>
                  <a:srgbClr val="00576E"/>
                </a:solidFill>
                <a:latin typeface="Verdana"/>
                <a:cs typeface="Verdana"/>
              </a:rPr>
              <a:t>Mô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tả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yêu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0">
                <a:solidFill>
                  <a:srgbClr val="00576E"/>
                </a:solidFill>
                <a:latin typeface="Verdana"/>
                <a:cs typeface="Verdana"/>
              </a:rPr>
              <a:t>tốt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nguồn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gốc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xây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dựng 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mềm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tồi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</a:pPr>
            <a:r>
              <a:rPr dirty="0" sz="2400" spc="-245">
                <a:latin typeface="Verdana"/>
                <a:cs typeface="Verdana"/>
              </a:rPr>
              <a:t>(</a:t>
            </a:r>
            <a:r>
              <a:rPr dirty="0" sz="2400" spc="-245">
                <a:solidFill>
                  <a:srgbClr val="FF0000"/>
                </a:solidFill>
                <a:latin typeface="Verdana"/>
                <a:cs typeface="Verdana"/>
              </a:rPr>
              <a:t>Poor</a:t>
            </a:r>
            <a:r>
              <a:rPr dirty="0" sz="2400" spc="-3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FF0000"/>
                </a:solidFill>
                <a:latin typeface="Verdana"/>
                <a:cs typeface="Verdana"/>
              </a:rPr>
              <a:t>requirements</a:t>
            </a:r>
            <a:r>
              <a:rPr dirty="0" sz="2400" spc="-3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5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dirty="0" sz="2400" spc="-30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15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2400" spc="-30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FF0000"/>
                </a:solidFill>
                <a:latin typeface="Verdana"/>
                <a:cs typeface="Verdana"/>
              </a:rPr>
              <a:t>source</a:t>
            </a:r>
            <a:r>
              <a:rPr dirty="0" sz="2400" spc="-30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dirty="0" sz="2400" spc="-30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F0000"/>
                </a:solidFill>
                <a:latin typeface="Verdana"/>
                <a:cs typeface="Verdana"/>
              </a:rPr>
              <a:t>all</a:t>
            </a:r>
            <a:r>
              <a:rPr dirty="0" sz="2400" spc="-3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F0000"/>
                </a:solidFill>
                <a:latin typeface="Verdana"/>
                <a:cs typeface="Verdana"/>
              </a:rPr>
              <a:t>evil!</a:t>
            </a:r>
            <a:r>
              <a:rPr dirty="0" sz="2400" spc="-22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85">
                <a:latin typeface="Verdana"/>
                <a:cs typeface="Verdana"/>
              </a:rPr>
              <a:t>Các </a:t>
            </a:r>
            <a:r>
              <a:rPr dirty="0" sz="3000" spc="-390">
                <a:latin typeface="Verdana"/>
                <a:cs typeface="Verdana"/>
              </a:rPr>
              <a:t>vấn </a:t>
            </a:r>
            <a:r>
              <a:rPr dirty="0" sz="3000" spc="-260">
                <a:latin typeface="Verdana"/>
                <a:cs typeface="Verdana"/>
              </a:rPr>
              <a:t>đề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320">
                <a:latin typeface="Verdana"/>
                <a:cs typeface="Verdana"/>
              </a:rPr>
              <a:t>”yêu</a:t>
            </a:r>
            <a:r>
              <a:rPr dirty="0" sz="3000" spc="-565">
                <a:latin typeface="Verdana"/>
                <a:cs typeface="Verdana"/>
              </a:rPr>
              <a:t> </a:t>
            </a:r>
            <a:r>
              <a:rPr dirty="0" sz="3000" spc="-345">
                <a:latin typeface="Verdana"/>
                <a:cs typeface="Verdana"/>
              </a:rPr>
              <a:t>cầu”: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Là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tốn </a:t>
            </a: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kém</a:t>
            </a:r>
            <a:r>
              <a:rPr dirty="0" sz="2800" spc="-4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nhất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Là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khó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nhất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xác</a:t>
            </a:r>
            <a:r>
              <a:rPr dirty="0" sz="2800" spc="-6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định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Là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khó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nhất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làm</a:t>
            </a:r>
            <a:r>
              <a:rPr dirty="0" sz="2800" spc="-61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đúng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2023-03-25T13:09:31Z</dcterms:created>
  <dcterms:modified xsi:type="dcterms:W3CDTF">2023-03-25T13:09:31Z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2023-03-25T00:00:00Z</vt:filetime>
  </property>
</Properties>
</file>